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11"/>
  </p:notesMasterIdLst>
  <p:sldIdLst>
    <p:sldId id="256" r:id="rId2"/>
    <p:sldId id="258" r:id="rId3"/>
    <p:sldId id="260" r:id="rId4"/>
    <p:sldId id="267" r:id="rId5"/>
    <p:sldId id="262" r:id="rId6"/>
    <p:sldId id="263" r:id="rId7"/>
    <p:sldId id="265" r:id="rId8"/>
    <p:sldId id="266" r:id="rId9"/>
    <p:sldId id="268" r:id="rId10"/>
  </p:sldIdLst>
  <p:sldSz cx="9144000" cy="5143500" type="screen16x9"/>
  <p:notesSz cx="6858000" cy="9144000"/>
  <p:embeddedFontLst>
    <p:embeddedFont>
      <p:font typeface="Merriweather" pitchFamily="2" charset="77"/>
      <p:regular r:id="rId12"/>
      <p:bold r:id="rId13"/>
      <p:italic r:id="rId14"/>
      <p:boldItalic r:id="rId15"/>
    </p:embeddedFont>
    <p:embeddedFont>
      <p:font typeface="Neucha" panose="02000506050000020004" pitchFamily="2" charset="0"/>
      <p:regular r:id=""/>
    </p:embeddedFont>
    <p:embeddedFont>
      <p:font typeface="Source Serif Pro" panose="02040603050405020204" pitchFamily="18"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8CA21B-7163-4F36-86F4-299285C7923E}">
  <a:tblStyle styleId="{648CA21B-7163-4F36-86F4-299285C792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09"/>
    <p:restoredTop sz="94654"/>
  </p:normalViewPr>
  <p:slideViewPr>
    <p:cSldViewPr snapToGrid="0">
      <p:cViewPr>
        <p:scale>
          <a:sx n="71" d="100"/>
          <a:sy n="71" d="100"/>
        </p:scale>
        <p:origin x="2272" y="12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5"/>
        <p:cNvGrpSpPr/>
        <p:nvPr/>
      </p:nvGrpSpPr>
      <p:grpSpPr>
        <a:xfrm>
          <a:off x="0" y="0"/>
          <a:ext cx="0" cy="0"/>
          <a:chOff x="0" y="0"/>
          <a:chExt cx="0" cy="0"/>
        </a:xfrm>
      </p:grpSpPr>
      <p:sp>
        <p:nvSpPr>
          <p:cNvPr id="22156" name="Google Shape;22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7" name="Google Shape;22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5"/>
        <p:cNvGrpSpPr/>
        <p:nvPr/>
      </p:nvGrpSpPr>
      <p:grpSpPr>
        <a:xfrm>
          <a:off x="0" y="0"/>
          <a:ext cx="0" cy="0"/>
          <a:chOff x="0" y="0"/>
          <a:chExt cx="0" cy="0"/>
        </a:xfrm>
      </p:grpSpPr>
      <p:sp>
        <p:nvSpPr>
          <p:cNvPr id="22196" name="Google Shape;22196;g11344d1992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97" name="Google Shape;22197;g11344d1992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7"/>
        <p:cNvGrpSpPr/>
        <p:nvPr/>
      </p:nvGrpSpPr>
      <p:grpSpPr>
        <a:xfrm>
          <a:off x="0" y="0"/>
          <a:ext cx="0" cy="0"/>
          <a:chOff x="0" y="0"/>
          <a:chExt cx="0" cy="0"/>
        </a:xfrm>
      </p:grpSpPr>
      <p:sp>
        <p:nvSpPr>
          <p:cNvPr id="22238" name="Google Shape;22238;g114f1b43dd0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9" name="Google Shape;22239;g114f1b43dd0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 this point we weren’t sure who is our target, we just know we have a client with a few specific ideas, like pink colours, flowers, blooms, pastels, etc.</a:t>
            </a:r>
          </a:p>
          <a:p>
            <a:pPr marL="0" lvl="0" indent="0" algn="l" rtl="0">
              <a:spcBef>
                <a:spcPts val="0"/>
              </a:spcBef>
              <a:spcAft>
                <a:spcPts val="0"/>
              </a:spcAft>
              <a:buNone/>
            </a:pPr>
            <a:r>
              <a:rPr lang="en-GB" dirty="0"/>
              <a:t>We started to brainstorm show the </a:t>
            </a:r>
            <a:r>
              <a:rPr lang="en-GB" dirty="0" err="1"/>
              <a:t>figma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6"/>
        <p:cNvGrpSpPr/>
        <p:nvPr/>
      </p:nvGrpSpPr>
      <p:grpSpPr>
        <a:xfrm>
          <a:off x="0" y="0"/>
          <a:ext cx="0" cy="0"/>
          <a:chOff x="0" y="0"/>
          <a:chExt cx="0" cy="0"/>
        </a:xfrm>
      </p:grpSpPr>
      <p:sp>
        <p:nvSpPr>
          <p:cNvPr id="22277" name="Google Shape;22277;g11344d199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8" name="Google Shape;22278;g11344d199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we needed to start with a </a:t>
            </a:r>
            <a:r>
              <a:rPr lang="en-GB" dirty="0" err="1"/>
              <a:t>reasearch</a:t>
            </a:r>
            <a:r>
              <a:rPr lang="en-GB" dirty="0"/>
              <a:t>. We had an open Interview with Nathalie, who we could ask a few specific questions, so we learned more about her personality and style. But since we didn’t know anything about her target, our second step was to conduct interviews and make tests.</a:t>
            </a:r>
          </a:p>
          <a:p>
            <a:pPr marL="0" lvl="0" indent="0" algn="l" rtl="0">
              <a:spcBef>
                <a:spcPts val="0"/>
              </a:spcBef>
              <a:spcAft>
                <a:spcPts val="0"/>
              </a:spcAft>
              <a:buNone/>
            </a:pPr>
            <a:r>
              <a:rPr lang="en-GB" dirty="0"/>
              <a:t>We wrote specific questions and went out to the field to look for the right people to ask.</a:t>
            </a:r>
          </a:p>
          <a:p>
            <a:pPr marL="0" lvl="0" indent="0" algn="l" rtl="0">
              <a:spcBef>
                <a:spcPts val="0"/>
              </a:spcBef>
              <a:spcAft>
                <a:spcPts val="0"/>
              </a:spcAft>
              <a:buNone/>
            </a:pPr>
            <a:r>
              <a:rPr lang="en-GB" dirty="0"/>
              <a:t>We find out a lot about our target’s opinion. So we could make two personas. </a:t>
            </a:r>
          </a:p>
          <a:p>
            <a:pPr marL="0" lvl="0" indent="0" algn="l" rtl="0">
              <a:spcBef>
                <a:spcPts val="0"/>
              </a:spcBef>
              <a:spcAft>
                <a:spcPts val="0"/>
              </a:spcAft>
              <a:buNone/>
            </a:pPr>
            <a:r>
              <a:rPr lang="en-GB" dirty="0"/>
              <a:t>Two </a:t>
            </a:r>
            <a:r>
              <a:rPr lang="en-GB" dirty="0" err="1"/>
              <a:t>bc</a:t>
            </a:r>
            <a:r>
              <a:rPr lang="en-GB"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6"/>
        <p:cNvGrpSpPr/>
        <p:nvPr/>
      </p:nvGrpSpPr>
      <p:grpSpPr>
        <a:xfrm>
          <a:off x="0" y="0"/>
          <a:ext cx="0" cy="0"/>
          <a:chOff x="0" y="0"/>
          <a:chExt cx="0" cy="0"/>
        </a:xfrm>
      </p:grpSpPr>
      <p:sp>
        <p:nvSpPr>
          <p:cNvPr id="24507" name="Google Shape;24507;gd1e6fe647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8" name="Google Shape;24508;gd1e6fe647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33"/>
        <p:cNvGrpSpPr/>
        <p:nvPr/>
      </p:nvGrpSpPr>
      <p:grpSpPr>
        <a:xfrm>
          <a:off x="0" y="0"/>
          <a:ext cx="0" cy="0"/>
          <a:chOff x="0" y="0"/>
          <a:chExt cx="0" cy="0"/>
        </a:xfrm>
      </p:grpSpPr>
      <p:sp>
        <p:nvSpPr>
          <p:cNvPr id="24534" name="Google Shape;24534;gd1e6fe647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5" name="Google Shape;24535;gd1e6fe647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2"/>
        <p:cNvGrpSpPr/>
        <p:nvPr/>
      </p:nvGrpSpPr>
      <p:grpSpPr>
        <a:xfrm>
          <a:off x="0" y="0"/>
          <a:ext cx="0" cy="0"/>
          <a:chOff x="0" y="0"/>
          <a:chExt cx="0" cy="0"/>
        </a:xfrm>
      </p:grpSpPr>
      <p:sp>
        <p:nvSpPr>
          <p:cNvPr id="25223" name="Google Shape;25223;gd1e6fe647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4" name="Google Shape;25224;gd1e6fe647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925" y="1036100"/>
            <a:ext cx="4380900" cy="13911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191919"/>
              </a:buClr>
              <a:buSzPts val="5200"/>
              <a:buFont typeface="Merriweather"/>
              <a:buNone/>
              <a:defRPr sz="5000">
                <a:latin typeface="Merriweather"/>
                <a:ea typeface="Merriweather"/>
                <a:cs typeface="Merriweather"/>
                <a:sym typeface="Merriweather"/>
              </a:defRPr>
            </a:lvl1pPr>
            <a:lvl2pPr lvl="1" algn="ctr" rtl="0">
              <a:spcBef>
                <a:spcPts val="0"/>
              </a:spcBef>
              <a:spcAft>
                <a:spcPts val="0"/>
              </a:spcAft>
              <a:buClr>
                <a:srgbClr val="191919"/>
              </a:buClr>
              <a:buSzPts val="5200"/>
              <a:buFont typeface="Merriweather"/>
              <a:buNone/>
              <a:defRPr sz="5200">
                <a:solidFill>
                  <a:srgbClr val="191919"/>
                </a:solidFill>
                <a:latin typeface="Merriweather"/>
                <a:ea typeface="Merriweather"/>
                <a:cs typeface="Merriweather"/>
                <a:sym typeface="Merriweather"/>
              </a:defRPr>
            </a:lvl2pPr>
            <a:lvl3pPr lvl="2" algn="ctr" rtl="0">
              <a:spcBef>
                <a:spcPts val="0"/>
              </a:spcBef>
              <a:spcAft>
                <a:spcPts val="0"/>
              </a:spcAft>
              <a:buClr>
                <a:srgbClr val="191919"/>
              </a:buClr>
              <a:buSzPts val="5200"/>
              <a:buFont typeface="Merriweather"/>
              <a:buNone/>
              <a:defRPr sz="5200">
                <a:solidFill>
                  <a:srgbClr val="191919"/>
                </a:solidFill>
                <a:latin typeface="Merriweather"/>
                <a:ea typeface="Merriweather"/>
                <a:cs typeface="Merriweather"/>
                <a:sym typeface="Merriweather"/>
              </a:defRPr>
            </a:lvl3pPr>
            <a:lvl4pPr lvl="3" algn="ctr" rtl="0">
              <a:spcBef>
                <a:spcPts val="0"/>
              </a:spcBef>
              <a:spcAft>
                <a:spcPts val="0"/>
              </a:spcAft>
              <a:buClr>
                <a:srgbClr val="191919"/>
              </a:buClr>
              <a:buSzPts val="5200"/>
              <a:buFont typeface="Merriweather"/>
              <a:buNone/>
              <a:defRPr sz="5200">
                <a:solidFill>
                  <a:srgbClr val="191919"/>
                </a:solidFill>
                <a:latin typeface="Merriweather"/>
                <a:ea typeface="Merriweather"/>
                <a:cs typeface="Merriweather"/>
                <a:sym typeface="Merriweather"/>
              </a:defRPr>
            </a:lvl4pPr>
            <a:lvl5pPr lvl="4" algn="ctr" rtl="0">
              <a:spcBef>
                <a:spcPts val="0"/>
              </a:spcBef>
              <a:spcAft>
                <a:spcPts val="0"/>
              </a:spcAft>
              <a:buClr>
                <a:srgbClr val="191919"/>
              </a:buClr>
              <a:buSzPts val="5200"/>
              <a:buFont typeface="Merriweather"/>
              <a:buNone/>
              <a:defRPr sz="5200">
                <a:solidFill>
                  <a:srgbClr val="191919"/>
                </a:solidFill>
                <a:latin typeface="Merriweather"/>
                <a:ea typeface="Merriweather"/>
                <a:cs typeface="Merriweather"/>
                <a:sym typeface="Merriweather"/>
              </a:defRPr>
            </a:lvl5pPr>
            <a:lvl6pPr lvl="5" algn="ctr" rtl="0">
              <a:spcBef>
                <a:spcPts val="0"/>
              </a:spcBef>
              <a:spcAft>
                <a:spcPts val="0"/>
              </a:spcAft>
              <a:buClr>
                <a:srgbClr val="191919"/>
              </a:buClr>
              <a:buSzPts val="5200"/>
              <a:buFont typeface="Merriweather"/>
              <a:buNone/>
              <a:defRPr sz="5200">
                <a:solidFill>
                  <a:srgbClr val="191919"/>
                </a:solidFill>
                <a:latin typeface="Merriweather"/>
                <a:ea typeface="Merriweather"/>
                <a:cs typeface="Merriweather"/>
                <a:sym typeface="Merriweather"/>
              </a:defRPr>
            </a:lvl6pPr>
            <a:lvl7pPr lvl="6" algn="ctr" rtl="0">
              <a:spcBef>
                <a:spcPts val="0"/>
              </a:spcBef>
              <a:spcAft>
                <a:spcPts val="0"/>
              </a:spcAft>
              <a:buClr>
                <a:srgbClr val="191919"/>
              </a:buClr>
              <a:buSzPts val="5200"/>
              <a:buFont typeface="Merriweather"/>
              <a:buNone/>
              <a:defRPr sz="5200">
                <a:solidFill>
                  <a:srgbClr val="191919"/>
                </a:solidFill>
                <a:latin typeface="Merriweather"/>
                <a:ea typeface="Merriweather"/>
                <a:cs typeface="Merriweather"/>
                <a:sym typeface="Merriweather"/>
              </a:defRPr>
            </a:lvl7pPr>
            <a:lvl8pPr lvl="7" algn="ctr" rtl="0">
              <a:spcBef>
                <a:spcPts val="0"/>
              </a:spcBef>
              <a:spcAft>
                <a:spcPts val="0"/>
              </a:spcAft>
              <a:buClr>
                <a:srgbClr val="191919"/>
              </a:buClr>
              <a:buSzPts val="5200"/>
              <a:buFont typeface="Merriweather"/>
              <a:buNone/>
              <a:defRPr sz="5200">
                <a:solidFill>
                  <a:srgbClr val="191919"/>
                </a:solidFill>
                <a:latin typeface="Merriweather"/>
                <a:ea typeface="Merriweather"/>
                <a:cs typeface="Merriweather"/>
                <a:sym typeface="Merriweather"/>
              </a:defRPr>
            </a:lvl8pPr>
            <a:lvl9pPr lvl="8" algn="ctr" rtl="0">
              <a:spcBef>
                <a:spcPts val="0"/>
              </a:spcBef>
              <a:spcAft>
                <a:spcPts val="0"/>
              </a:spcAft>
              <a:buClr>
                <a:srgbClr val="191919"/>
              </a:buClr>
              <a:buSzPts val="5200"/>
              <a:buFont typeface="Merriweather"/>
              <a:buNone/>
              <a:defRPr sz="5200">
                <a:solidFill>
                  <a:srgbClr val="191919"/>
                </a:solidFill>
                <a:latin typeface="Merriweather"/>
                <a:ea typeface="Merriweather"/>
                <a:cs typeface="Merriweather"/>
                <a:sym typeface="Merriweather"/>
              </a:defRPr>
            </a:lvl9pPr>
          </a:lstStyle>
          <a:p>
            <a:endParaRPr/>
          </a:p>
        </p:txBody>
      </p:sp>
      <p:sp>
        <p:nvSpPr>
          <p:cNvPr id="10" name="Google Shape;10;p2"/>
          <p:cNvSpPr txBox="1">
            <a:spLocks noGrp="1"/>
          </p:cNvSpPr>
          <p:nvPr>
            <p:ph type="subTitle" idx="1"/>
          </p:nvPr>
        </p:nvSpPr>
        <p:spPr>
          <a:xfrm>
            <a:off x="1097105" y="3946926"/>
            <a:ext cx="36234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374897">
            <a:off x="518458" y="-706563"/>
            <a:ext cx="2004485" cy="1487776"/>
          </a:xfrm>
          <a:prstGeom prst="rect">
            <a:avLst/>
          </a:prstGeom>
          <a:noFill/>
          <a:ln>
            <a:noFill/>
          </a:ln>
        </p:spPr>
      </p:pic>
      <p:pic>
        <p:nvPicPr>
          <p:cNvPr id="12" name="Google Shape;12;p2"/>
          <p:cNvPicPr preferRelativeResize="0"/>
          <p:nvPr/>
        </p:nvPicPr>
        <p:blipFill>
          <a:blip r:embed="rId3">
            <a:alphaModFix/>
          </a:blip>
          <a:stretch>
            <a:fillRect/>
          </a:stretch>
        </p:blipFill>
        <p:spPr>
          <a:xfrm>
            <a:off x="2159450" y="4339425"/>
            <a:ext cx="1822001" cy="1769365"/>
          </a:xfrm>
          <a:prstGeom prst="rect">
            <a:avLst/>
          </a:prstGeom>
          <a:noFill/>
          <a:ln>
            <a:noFill/>
          </a:ln>
        </p:spPr>
      </p:pic>
      <p:sp>
        <p:nvSpPr>
          <p:cNvPr id="13" name="Google Shape;13;p2"/>
          <p:cNvSpPr txBox="1">
            <a:spLocks noGrp="1"/>
          </p:cNvSpPr>
          <p:nvPr>
            <p:ph type="ctrTitle" idx="2"/>
          </p:nvPr>
        </p:nvSpPr>
        <p:spPr>
          <a:xfrm>
            <a:off x="714925" y="2427325"/>
            <a:ext cx="4062900" cy="10437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lt2"/>
              </a:buClr>
              <a:buSzPts val="3500"/>
              <a:buNone/>
              <a:defRPr sz="3500">
                <a:solidFill>
                  <a:schemeClr val="lt2"/>
                </a:solidFill>
                <a:latin typeface="Merriweather"/>
                <a:ea typeface="Merriweather"/>
                <a:cs typeface="Merriweather"/>
                <a:sym typeface="Merriweather"/>
              </a:defRPr>
            </a:lvl1pPr>
            <a:lvl2pPr lvl="1" algn="ctr" rtl="0">
              <a:spcBef>
                <a:spcPts val="0"/>
              </a:spcBef>
              <a:spcAft>
                <a:spcPts val="0"/>
              </a:spcAft>
              <a:buClr>
                <a:schemeClr val="lt2"/>
              </a:buClr>
              <a:buSzPts val="3500"/>
              <a:buNone/>
              <a:defRPr sz="3500">
                <a:solidFill>
                  <a:schemeClr val="lt2"/>
                </a:solidFill>
              </a:defRPr>
            </a:lvl2pPr>
            <a:lvl3pPr lvl="2" algn="ctr" rtl="0">
              <a:spcBef>
                <a:spcPts val="0"/>
              </a:spcBef>
              <a:spcAft>
                <a:spcPts val="0"/>
              </a:spcAft>
              <a:buClr>
                <a:schemeClr val="lt2"/>
              </a:buClr>
              <a:buSzPts val="3500"/>
              <a:buNone/>
              <a:defRPr sz="3500">
                <a:solidFill>
                  <a:schemeClr val="lt2"/>
                </a:solidFill>
              </a:defRPr>
            </a:lvl3pPr>
            <a:lvl4pPr lvl="3" algn="ctr" rtl="0">
              <a:spcBef>
                <a:spcPts val="0"/>
              </a:spcBef>
              <a:spcAft>
                <a:spcPts val="0"/>
              </a:spcAft>
              <a:buClr>
                <a:schemeClr val="lt2"/>
              </a:buClr>
              <a:buSzPts val="3500"/>
              <a:buNone/>
              <a:defRPr sz="3500">
                <a:solidFill>
                  <a:schemeClr val="lt2"/>
                </a:solidFill>
              </a:defRPr>
            </a:lvl4pPr>
            <a:lvl5pPr lvl="4" algn="ctr" rtl="0">
              <a:spcBef>
                <a:spcPts val="0"/>
              </a:spcBef>
              <a:spcAft>
                <a:spcPts val="0"/>
              </a:spcAft>
              <a:buClr>
                <a:schemeClr val="lt2"/>
              </a:buClr>
              <a:buSzPts val="3500"/>
              <a:buNone/>
              <a:defRPr sz="3500">
                <a:solidFill>
                  <a:schemeClr val="lt2"/>
                </a:solidFill>
              </a:defRPr>
            </a:lvl5pPr>
            <a:lvl6pPr lvl="5" algn="ctr" rtl="0">
              <a:spcBef>
                <a:spcPts val="0"/>
              </a:spcBef>
              <a:spcAft>
                <a:spcPts val="0"/>
              </a:spcAft>
              <a:buClr>
                <a:schemeClr val="lt2"/>
              </a:buClr>
              <a:buSzPts val="3500"/>
              <a:buNone/>
              <a:defRPr sz="3500">
                <a:solidFill>
                  <a:schemeClr val="lt2"/>
                </a:solidFill>
              </a:defRPr>
            </a:lvl6pPr>
            <a:lvl7pPr lvl="6" algn="ctr" rtl="0">
              <a:spcBef>
                <a:spcPts val="0"/>
              </a:spcBef>
              <a:spcAft>
                <a:spcPts val="0"/>
              </a:spcAft>
              <a:buClr>
                <a:schemeClr val="lt2"/>
              </a:buClr>
              <a:buSzPts val="3500"/>
              <a:buNone/>
              <a:defRPr sz="3500">
                <a:solidFill>
                  <a:schemeClr val="lt2"/>
                </a:solidFill>
              </a:defRPr>
            </a:lvl7pPr>
            <a:lvl8pPr lvl="7" algn="ctr" rtl="0">
              <a:spcBef>
                <a:spcPts val="0"/>
              </a:spcBef>
              <a:spcAft>
                <a:spcPts val="0"/>
              </a:spcAft>
              <a:buClr>
                <a:schemeClr val="lt2"/>
              </a:buClr>
              <a:buSzPts val="3500"/>
              <a:buNone/>
              <a:defRPr sz="3500">
                <a:solidFill>
                  <a:schemeClr val="lt2"/>
                </a:solidFill>
              </a:defRPr>
            </a:lvl8pPr>
            <a:lvl9pPr lvl="8" algn="ctr" rtl="0">
              <a:spcBef>
                <a:spcPts val="0"/>
              </a:spcBef>
              <a:spcAft>
                <a:spcPts val="0"/>
              </a:spcAft>
              <a:buClr>
                <a:schemeClr val="lt2"/>
              </a:buClr>
              <a:buSzPts val="3500"/>
              <a:buNone/>
              <a:defRPr sz="35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5">
    <p:spTree>
      <p:nvGrpSpPr>
        <p:cNvPr id="1" name="Shape 21345"/>
        <p:cNvGrpSpPr/>
        <p:nvPr/>
      </p:nvGrpSpPr>
      <p:grpSpPr>
        <a:xfrm>
          <a:off x="0" y="0"/>
          <a:ext cx="0" cy="0"/>
          <a:chOff x="0" y="0"/>
          <a:chExt cx="0" cy="0"/>
        </a:xfrm>
      </p:grpSpPr>
      <p:sp>
        <p:nvSpPr>
          <p:cNvPr id="21346" name="Google Shape;21346;p40"/>
          <p:cNvSpPr/>
          <p:nvPr/>
        </p:nvSpPr>
        <p:spPr>
          <a:xfrm>
            <a:off x="5785225" y="4075500"/>
            <a:ext cx="3463542" cy="1479975"/>
          </a:xfrm>
          <a:custGeom>
            <a:avLst/>
            <a:gdLst/>
            <a:ahLst/>
            <a:cxnLst/>
            <a:rect l="l" t="t" r="r" b="b"/>
            <a:pathLst>
              <a:path w="91050" h="59199" extrusionOk="0">
                <a:moveTo>
                  <a:pt x="91050" y="0"/>
                </a:moveTo>
                <a:lnTo>
                  <a:pt x="88640" y="3563"/>
                </a:lnTo>
                <a:lnTo>
                  <a:pt x="83192" y="3458"/>
                </a:lnTo>
                <a:lnTo>
                  <a:pt x="81411" y="4087"/>
                </a:lnTo>
                <a:lnTo>
                  <a:pt x="77429" y="3668"/>
                </a:lnTo>
                <a:lnTo>
                  <a:pt x="76905" y="5553"/>
                </a:lnTo>
                <a:lnTo>
                  <a:pt x="74914" y="5763"/>
                </a:lnTo>
                <a:lnTo>
                  <a:pt x="74286" y="6182"/>
                </a:lnTo>
                <a:lnTo>
                  <a:pt x="73762" y="5868"/>
                </a:lnTo>
                <a:lnTo>
                  <a:pt x="72190" y="5973"/>
                </a:lnTo>
                <a:lnTo>
                  <a:pt x="71038" y="6182"/>
                </a:lnTo>
                <a:lnTo>
                  <a:pt x="70619" y="6287"/>
                </a:lnTo>
                <a:lnTo>
                  <a:pt x="70304" y="6392"/>
                </a:lnTo>
                <a:lnTo>
                  <a:pt x="69676" y="6706"/>
                </a:lnTo>
                <a:lnTo>
                  <a:pt x="68942" y="7020"/>
                </a:lnTo>
                <a:lnTo>
                  <a:pt x="68104" y="7230"/>
                </a:lnTo>
                <a:lnTo>
                  <a:pt x="67580" y="7335"/>
                </a:lnTo>
                <a:lnTo>
                  <a:pt x="66428" y="7230"/>
                </a:lnTo>
                <a:lnTo>
                  <a:pt x="65589" y="7125"/>
                </a:lnTo>
                <a:lnTo>
                  <a:pt x="63599" y="7125"/>
                </a:lnTo>
                <a:lnTo>
                  <a:pt x="61294" y="7754"/>
                </a:lnTo>
                <a:lnTo>
                  <a:pt x="60351" y="8382"/>
                </a:lnTo>
                <a:lnTo>
                  <a:pt x="58779" y="8487"/>
                </a:lnTo>
                <a:lnTo>
                  <a:pt x="58046" y="9325"/>
                </a:lnTo>
                <a:lnTo>
                  <a:pt x="56788" y="9430"/>
                </a:lnTo>
                <a:lnTo>
                  <a:pt x="55636" y="10478"/>
                </a:lnTo>
                <a:lnTo>
                  <a:pt x="54588" y="10059"/>
                </a:lnTo>
                <a:lnTo>
                  <a:pt x="53331" y="10373"/>
                </a:lnTo>
                <a:lnTo>
                  <a:pt x="52074" y="10478"/>
                </a:lnTo>
                <a:lnTo>
                  <a:pt x="50921" y="10583"/>
                </a:lnTo>
                <a:lnTo>
                  <a:pt x="50397" y="10687"/>
                </a:lnTo>
                <a:lnTo>
                  <a:pt x="49978" y="10687"/>
                </a:lnTo>
                <a:lnTo>
                  <a:pt x="49454" y="11002"/>
                </a:lnTo>
                <a:lnTo>
                  <a:pt x="49035" y="11316"/>
                </a:lnTo>
                <a:lnTo>
                  <a:pt x="48930" y="11421"/>
                </a:lnTo>
                <a:lnTo>
                  <a:pt x="46520" y="11002"/>
                </a:lnTo>
                <a:lnTo>
                  <a:pt x="44634" y="11945"/>
                </a:lnTo>
                <a:lnTo>
                  <a:pt x="43901" y="12573"/>
                </a:lnTo>
                <a:lnTo>
                  <a:pt x="43063" y="12992"/>
                </a:lnTo>
                <a:lnTo>
                  <a:pt x="42644" y="13097"/>
                </a:lnTo>
                <a:lnTo>
                  <a:pt x="42329" y="13202"/>
                </a:lnTo>
                <a:lnTo>
                  <a:pt x="41386" y="13412"/>
                </a:lnTo>
                <a:lnTo>
                  <a:pt x="40863" y="13412"/>
                </a:lnTo>
                <a:lnTo>
                  <a:pt x="40653" y="13516"/>
                </a:lnTo>
                <a:lnTo>
                  <a:pt x="40443" y="13621"/>
                </a:lnTo>
                <a:lnTo>
                  <a:pt x="40234" y="13726"/>
                </a:lnTo>
                <a:lnTo>
                  <a:pt x="39186" y="14040"/>
                </a:lnTo>
                <a:lnTo>
                  <a:pt x="38138" y="14669"/>
                </a:lnTo>
                <a:lnTo>
                  <a:pt x="37615" y="15612"/>
                </a:lnTo>
                <a:lnTo>
                  <a:pt x="35205" y="15612"/>
                </a:lnTo>
                <a:lnTo>
                  <a:pt x="32376" y="16660"/>
                </a:lnTo>
                <a:lnTo>
                  <a:pt x="31119" y="17079"/>
                </a:lnTo>
                <a:lnTo>
                  <a:pt x="30385" y="18126"/>
                </a:lnTo>
                <a:lnTo>
                  <a:pt x="29023" y="18231"/>
                </a:lnTo>
                <a:lnTo>
                  <a:pt x="28394" y="18650"/>
                </a:lnTo>
                <a:lnTo>
                  <a:pt x="26823" y="19698"/>
                </a:lnTo>
                <a:lnTo>
                  <a:pt x="24308" y="21270"/>
                </a:lnTo>
                <a:lnTo>
                  <a:pt x="23365" y="21270"/>
                </a:lnTo>
                <a:lnTo>
                  <a:pt x="22527" y="21374"/>
                </a:lnTo>
                <a:lnTo>
                  <a:pt x="22213" y="21479"/>
                </a:lnTo>
                <a:lnTo>
                  <a:pt x="22003" y="21584"/>
                </a:lnTo>
                <a:lnTo>
                  <a:pt x="21689" y="21898"/>
                </a:lnTo>
                <a:lnTo>
                  <a:pt x="21584" y="22108"/>
                </a:lnTo>
                <a:lnTo>
                  <a:pt x="21584" y="22317"/>
                </a:lnTo>
                <a:lnTo>
                  <a:pt x="19174" y="23470"/>
                </a:lnTo>
                <a:lnTo>
                  <a:pt x="18126" y="23994"/>
                </a:lnTo>
                <a:lnTo>
                  <a:pt x="18022" y="24203"/>
                </a:lnTo>
                <a:lnTo>
                  <a:pt x="16764" y="24413"/>
                </a:lnTo>
                <a:lnTo>
                  <a:pt x="14145" y="25461"/>
                </a:lnTo>
                <a:lnTo>
                  <a:pt x="11840" y="24832"/>
                </a:lnTo>
                <a:lnTo>
                  <a:pt x="9535" y="24832"/>
                </a:lnTo>
                <a:lnTo>
                  <a:pt x="7858" y="26194"/>
                </a:lnTo>
                <a:lnTo>
                  <a:pt x="4296" y="25670"/>
                </a:lnTo>
                <a:lnTo>
                  <a:pt x="105" y="25356"/>
                </a:lnTo>
                <a:lnTo>
                  <a:pt x="105" y="52597"/>
                </a:lnTo>
                <a:lnTo>
                  <a:pt x="0" y="53017"/>
                </a:lnTo>
                <a:lnTo>
                  <a:pt x="3877" y="55636"/>
                </a:lnTo>
                <a:lnTo>
                  <a:pt x="7125" y="56055"/>
                </a:lnTo>
                <a:lnTo>
                  <a:pt x="9535" y="57627"/>
                </a:lnTo>
                <a:lnTo>
                  <a:pt x="9954" y="56684"/>
                </a:lnTo>
                <a:lnTo>
                  <a:pt x="11316" y="56893"/>
                </a:lnTo>
                <a:lnTo>
                  <a:pt x="13097" y="57103"/>
                </a:lnTo>
                <a:lnTo>
                  <a:pt x="13621" y="57208"/>
                </a:lnTo>
                <a:lnTo>
                  <a:pt x="14459" y="57417"/>
                </a:lnTo>
                <a:lnTo>
                  <a:pt x="15402" y="57731"/>
                </a:lnTo>
                <a:lnTo>
                  <a:pt x="16345" y="56893"/>
                </a:lnTo>
                <a:lnTo>
                  <a:pt x="17288" y="57941"/>
                </a:lnTo>
                <a:lnTo>
                  <a:pt x="18022" y="57103"/>
                </a:lnTo>
                <a:lnTo>
                  <a:pt x="18650" y="58046"/>
                </a:lnTo>
                <a:lnTo>
                  <a:pt x="19593" y="57417"/>
                </a:lnTo>
                <a:lnTo>
                  <a:pt x="21584" y="58151"/>
                </a:lnTo>
                <a:lnTo>
                  <a:pt x="22317" y="57731"/>
                </a:lnTo>
                <a:lnTo>
                  <a:pt x="23051" y="58465"/>
                </a:lnTo>
                <a:lnTo>
                  <a:pt x="24308" y="58151"/>
                </a:lnTo>
                <a:lnTo>
                  <a:pt x="25775" y="58151"/>
                </a:lnTo>
                <a:lnTo>
                  <a:pt x="26508" y="56684"/>
                </a:lnTo>
                <a:lnTo>
                  <a:pt x="29861" y="58046"/>
                </a:lnTo>
                <a:lnTo>
                  <a:pt x="31433" y="58779"/>
                </a:lnTo>
                <a:lnTo>
                  <a:pt x="34157" y="59198"/>
                </a:lnTo>
                <a:lnTo>
                  <a:pt x="35519" y="57417"/>
                </a:lnTo>
                <a:lnTo>
                  <a:pt x="37195" y="58570"/>
                </a:lnTo>
                <a:lnTo>
                  <a:pt x="39815" y="58779"/>
                </a:lnTo>
                <a:lnTo>
                  <a:pt x="41282" y="58465"/>
                </a:lnTo>
                <a:lnTo>
                  <a:pt x="42434" y="58989"/>
                </a:lnTo>
                <a:lnTo>
                  <a:pt x="45054" y="57941"/>
                </a:lnTo>
                <a:lnTo>
                  <a:pt x="47883" y="57941"/>
                </a:lnTo>
                <a:lnTo>
                  <a:pt x="49873" y="58046"/>
                </a:lnTo>
                <a:lnTo>
                  <a:pt x="52807" y="56998"/>
                </a:lnTo>
                <a:lnTo>
                  <a:pt x="52912" y="57941"/>
                </a:lnTo>
                <a:lnTo>
                  <a:pt x="54483" y="56998"/>
                </a:lnTo>
                <a:lnTo>
                  <a:pt x="55636" y="56998"/>
                </a:lnTo>
                <a:lnTo>
                  <a:pt x="57103" y="55531"/>
                </a:lnTo>
                <a:lnTo>
                  <a:pt x="59722" y="55950"/>
                </a:lnTo>
                <a:lnTo>
                  <a:pt x="61294" y="55845"/>
                </a:lnTo>
                <a:lnTo>
                  <a:pt x="62761" y="55007"/>
                </a:lnTo>
                <a:lnTo>
                  <a:pt x="64856" y="55007"/>
                </a:lnTo>
                <a:lnTo>
                  <a:pt x="69257" y="55845"/>
                </a:lnTo>
                <a:lnTo>
                  <a:pt x="73029" y="54064"/>
                </a:lnTo>
                <a:lnTo>
                  <a:pt x="75334" y="53855"/>
                </a:lnTo>
                <a:lnTo>
                  <a:pt x="77639" y="52807"/>
                </a:lnTo>
                <a:lnTo>
                  <a:pt x="79734" y="53540"/>
                </a:lnTo>
                <a:lnTo>
                  <a:pt x="81411" y="52283"/>
                </a:lnTo>
                <a:lnTo>
                  <a:pt x="82668" y="51759"/>
                </a:lnTo>
                <a:lnTo>
                  <a:pt x="84239" y="51759"/>
                </a:lnTo>
                <a:lnTo>
                  <a:pt x="85287" y="49873"/>
                </a:lnTo>
                <a:lnTo>
                  <a:pt x="91050" y="50292"/>
                </a:lnTo>
                <a:lnTo>
                  <a:pt x="91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7" name="Google Shape;21347;p40"/>
          <p:cNvSpPr/>
          <p:nvPr/>
        </p:nvSpPr>
        <p:spPr>
          <a:xfrm rot="10800000">
            <a:off x="-44075" y="-353625"/>
            <a:ext cx="3463542" cy="1479975"/>
          </a:xfrm>
          <a:custGeom>
            <a:avLst/>
            <a:gdLst/>
            <a:ahLst/>
            <a:cxnLst/>
            <a:rect l="l" t="t" r="r" b="b"/>
            <a:pathLst>
              <a:path w="91050" h="59199" extrusionOk="0">
                <a:moveTo>
                  <a:pt x="91050" y="0"/>
                </a:moveTo>
                <a:lnTo>
                  <a:pt x="88640" y="3563"/>
                </a:lnTo>
                <a:lnTo>
                  <a:pt x="83192" y="3458"/>
                </a:lnTo>
                <a:lnTo>
                  <a:pt x="81411" y="4087"/>
                </a:lnTo>
                <a:lnTo>
                  <a:pt x="77429" y="3668"/>
                </a:lnTo>
                <a:lnTo>
                  <a:pt x="76905" y="5553"/>
                </a:lnTo>
                <a:lnTo>
                  <a:pt x="74914" y="5763"/>
                </a:lnTo>
                <a:lnTo>
                  <a:pt x="74286" y="6182"/>
                </a:lnTo>
                <a:lnTo>
                  <a:pt x="73762" y="5868"/>
                </a:lnTo>
                <a:lnTo>
                  <a:pt x="72190" y="5973"/>
                </a:lnTo>
                <a:lnTo>
                  <a:pt x="71038" y="6182"/>
                </a:lnTo>
                <a:lnTo>
                  <a:pt x="70619" y="6287"/>
                </a:lnTo>
                <a:lnTo>
                  <a:pt x="70304" y="6392"/>
                </a:lnTo>
                <a:lnTo>
                  <a:pt x="69676" y="6706"/>
                </a:lnTo>
                <a:lnTo>
                  <a:pt x="68942" y="7020"/>
                </a:lnTo>
                <a:lnTo>
                  <a:pt x="68104" y="7230"/>
                </a:lnTo>
                <a:lnTo>
                  <a:pt x="67580" y="7335"/>
                </a:lnTo>
                <a:lnTo>
                  <a:pt x="66428" y="7230"/>
                </a:lnTo>
                <a:lnTo>
                  <a:pt x="65589" y="7125"/>
                </a:lnTo>
                <a:lnTo>
                  <a:pt x="63599" y="7125"/>
                </a:lnTo>
                <a:lnTo>
                  <a:pt x="61294" y="7754"/>
                </a:lnTo>
                <a:lnTo>
                  <a:pt x="60351" y="8382"/>
                </a:lnTo>
                <a:lnTo>
                  <a:pt x="58779" y="8487"/>
                </a:lnTo>
                <a:lnTo>
                  <a:pt x="58046" y="9325"/>
                </a:lnTo>
                <a:lnTo>
                  <a:pt x="56788" y="9430"/>
                </a:lnTo>
                <a:lnTo>
                  <a:pt x="55636" y="10478"/>
                </a:lnTo>
                <a:lnTo>
                  <a:pt x="54588" y="10059"/>
                </a:lnTo>
                <a:lnTo>
                  <a:pt x="53331" y="10373"/>
                </a:lnTo>
                <a:lnTo>
                  <a:pt x="52074" y="10478"/>
                </a:lnTo>
                <a:lnTo>
                  <a:pt x="50921" y="10583"/>
                </a:lnTo>
                <a:lnTo>
                  <a:pt x="50397" y="10687"/>
                </a:lnTo>
                <a:lnTo>
                  <a:pt x="49978" y="10687"/>
                </a:lnTo>
                <a:lnTo>
                  <a:pt x="49454" y="11002"/>
                </a:lnTo>
                <a:lnTo>
                  <a:pt x="49035" y="11316"/>
                </a:lnTo>
                <a:lnTo>
                  <a:pt x="48930" y="11421"/>
                </a:lnTo>
                <a:lnTo>
                  <a:pt x="46520" y="11002"/>
                </a:lnTo>
                <a:lnTo>
                  <a:pt x="44634" y="11945"/>
                </a:lnTo>
                <a:lnTo>
                  <a:pt x="43901" y="12573"/>
                </a:lnTo>
                <a:lnTo>
                  <a:pt x="43063" y="12992"/>
                </a:lnTo>
                <a:lnTo>
                  <a:pt x="42644" y="13097"/>
                </a:lnTo>
                <a:lnTo>
                  <a:pt x="42329" y="13202"/>
                </a:lnTo>
                <a:lnTo>
                  <a:pt x="41386" y="13412"/>
                </a:lnTo>
                <a:lnTo>
                  <a:pt x="40863" y="13412"/>
                </a:lnTo>
                <a:lnTo>
                  <a:pt x="40653" y="13516"/>
                </a:lnTo>
                <a:lnTo>
                  <a:pt x="40443" y="13621"/>
                </a:lnTo>
                <a:lnTo>
                  <a:pt x="40234" y="13726"/>
                </a:lnTo>
                <a:lnTo>
                  <a:pt x="39186" y="14040"/>
                </a:lnTo>
                <a:lnTo>
                  <a:pt x="38138" y="14669"/>
                </a:lnTo>
                <a:lnTo>
                  <a:pt x="37615" y="15612"/>
                </a:lnTo>
                <a:lnTo>
                  <a:pt x="35205" y="15612"/>
                </a:lnTo>
                <a:lnTo>
                  <a:pt x="32376" y="16660"/>
                </a:lnTo>
                <a:lnTo>
                  <a:pt x="31119" y="17079"/>
                </a:lnTo>
                <a:lnTo>
                  <a:pt x="30385" y="18126"/>
                </a:lnTo>
                <a:lnTo>
                  <a:pt x="29023" y="18231"/>
                </a:lnTo>
                <a:lnTo>
                  <a:pt x="28394" y="18650"/>
                </a:lnTo>
                <a:lnTo>
                  <a:pt x="26823" y="19698"/>
                </a:lnTo>
                <a:lnTo>
                  <a:pt x="24308" y="21270"/>
                </a:lnTo>
                <a:lnTo>
                  <a:pt x="23365" y="21270"/>
                </a:lnTo>
                <a:lnTo>
                  <a:pt x="22527" y="21374"/>
                </a:lnTo>
                <a:lnTo>
                  <a:pt x="22213" y="21479"/>
                </a:lnTo>
                <a:lnTo>
                  <a:pt x="22003" y="21584"/>
                </a:lnTo>
                <a:lnTo>
                  <a:pt x="21689" y="21898"/>
                </a:lnTo>
                <a:lnTo>
                  <a:pt x="21584" y="22108"/>
                </a:lnTo>
                <a:lnTo>
                  <a:pt x="21584" y="22317"/>
                </a:lnTo>
                <a:lnTo>
                  <a:pt x="19174" y="23470"/>
                </a:lnTo>
                <a:lnTo>
                  <a:pt x="18126" y="23994"/>
                </a:lnTo>
                <a:lnTo>
                  <a:pt x="18022" y="24203"/>
                </a:lnTo>
                <a:lnTo>
                  <a:pt x="16764" y="24413"/>
                </a:lnTo>
                <a:lnTo>
                  <a:pt x="14145" y="25461"/>
                </a:lnTo>
                <a:lnTo>
                  <a:pt x="11840" y="24832"/>
                </a:lnTo>
                <a:lnTo>
                  <a:pt x="9535" y="24832"/>
                </a:lnTo>
                <a:lnTo>
                  <a:pt x="7858" y="26194"/>
                </a:lnTo>
                <a:lnTo>
                  <a:pt x="4296" y="25670"/>
                </a:lnTo>
                <a:lnTo>
                  <a:pt x="105" y="25356"/>
                </a:lnTo>
                <a:lnTo>
                  <a:pt x="105" y="52597"/>
                </a:lnTo>
                <a:lnTo>
                  <a:pt x="0" y="53017"/>
                </a:lnTo>
                <a:lnTo>
                  <a:pt x="3877" y="55636"/>
                </a:lnTo>
                <a:lnTo>
                  <a:pt x="7125" y="56055"/>
                </a:lnTo>
                <a:lnTo>
                  <a:pt x="9535" y="57627"/>
                </a:lnTo>
                <a:lnTo>
                  <a:pt x="9954" y="56684"/>
                </a:lnTo>
                <a:lnTo>
                  <a:pt x="11316" y="56893"/>
                </a:lnTo>
                <a:lnTo>
                  <a:pt x="13097" y="57103"/>
                </a:lnTo>
                <a:lnTo>
                  <a:pt x="13621" y="57208"/>
                </a:lnTo>
                <a:lnTo>
                  <a:pt x="14459" y="57417"/>
                </a:lnTo>
                <a:lnTo>
                  <a:pt x="15402" y="57731"/>
                </a:lnTo>
                <a:lnTo>
                  <a:pt x="16345" y="56893"/>
                </a:lnTo>
                <a:lnTo>
                  <a:pt x="17288" y="57941"/>
                </a:lnTo>
                <a:lnTo>
                  <a:pt x="18022" y="57103"/>
                </a:lnTo>
                <a:lnTo>
                  <a:pt x="18650" y="58046"/>
                </a:lnTo>
                <a:lnTo>
                  <a:pt x="19593" y="57417"/>
                </a:lnTo>
                <a:lnTo>
                  <a:pt x="21584" y="58151"/>
                </a:lnTo>
                <a:lnTo>
                  <a:pt x="22317" y="57731"/>
                </a:lnTo>
                <a:lnTo>
                  <a:pt x="23051" y="58465"/>
                </a:lnTo>
                <a:lnTo>
                  <a:pt x="24308" y="58151"/>
                </a:lnTo>
                <a:lnTo>
                  <a:pt x="25775" y="58151"/>
                </a:lnTo>
                <a:lnTo>
                  <a:pt x="26508" y="56684"/>
                </a:lnTo>
                <a:lnTo>
                  <a:pt x="29861" y="58046"/>
                </a:lnTo>
                <a:lnTo>
                  <a:pt x="31433" y="58779"/>
                </a:lnTo>
                <a:lnTo>
                  <a:pt x="34157" y="59198"/>
                </a:lnTo>
                <a:lnTo>
                  <a:pt x="35519" y="57417"/>
                </a:lnTo>
                <a:lnTo>
                  <a:pt x="37195" y="58570"/>
                </a:lnTo>
                <a:lnTo>
                  <a:pt x="39815" y="58779"/>
                </a:lnTo>
                <a:lnTo>
                  <a:pt x="41282" y="58465"/>
                </a:lnTo>
                <a:lnTo>
                  <a:pt x="42434" y="58989"/>
                </a:lnTo>
                <a:lnTo>
                  <a:pt x="45054" y="57941"/>
                </a:lnTo>
                <a:lnTo>
                  <a:pt x="47883" y="57941"/>
                </a:lnTo>
                <a:lnTo>
                  <a:pt x="49873" y="58046"/>
                </a:lnTo>
                <a:lnTo>
                  <a:pt x="52807" y="56998"/>
                </a:lnTo>
                <a:lnTo>
                  <a:pt x="52912" y="57941"/>
                </a:lnTo>
                <a:lnTo>
                  <a:pt x="54483" y="56998"/>
                </a:lnTo>
                <a:lnTo>
                  <a:pt x="55636" y="56998"/>
                </a:lnTo>
                <a:lnTo>
                  <a:pt x="57103" y="55531"/>
                </a:lnTo>
                <a:lnTo>
                  <a:pt x="59722" y="55950"/>
                </a:lnTo>
                <a:lnTo>
                  <a:pt x="61294" y="55845"/>
                </a:lnTo>
                <a:lnTo>
                  <a:pt x="62761" y="55007"/>
                </a:lnTo>
                <a:lnTo>
                  <a:pt x="64856" y="55007"/>
                </a:lnTo>
                <a:lnTo>
                  <a:pt x="69257" y="55845"/>
                </a:lnTo>
                <a:lnTo>
                  <a:pt x="73029" y="54064"/>
                </a:lnTo>
                <a:lnTo>
                  <a:pt x="75334" y="53855"/>
                </a:lnTo>
                <a:lnTo>
                  <a:pt x="77639" y="52807"/>
                </a:lnTo>
                <a:lnTo>
                  <a:pt x="79734" y="53540"/>
                </a:lnTo>
                <a:lnTo>
                  <a:pt x="81411" y="52283"/>
                </a:lnTo>
                <a:lnTo>
                  <a:pt x="82668" y="51759"/>
                </a:lnTo>
                <a:lnTo>
                  <a:pt x="84239" y="51759"/>
                </a:lnTo>
                <a:lnTo>
                  <a:pt x="85287" y="49873"/>
                </a:lnTo>
                <a:lnTo>
                  <a:pt x="91050" y="50292"/>
                </a:lnTo>
                <a:lnTo>
                  <a:pt x="91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48" name="Google Shape;21348;p40"/>
          <p:cNvPicPr preferRelativeResize="0"/>
          <p:nvPr/>
        </p:nvPicPr>
        <p:blipFill rotWithShape="1">
          <a:blip r:embed="rId2">
            <a:alphaModFix/>
          </a:blip>
          <a:srcRect l="5812" t="1914" r="54158" b="33640"/>
          <a:stretch/>
        </p:blipFill>
        <p:spPr>
          <a:xfrm rot="5934921">
            <a:off x="433266" y="-661861"/>
            <a:ext cx="2067174" cy="3314700"/>
          </a:xfrm>
          <a:prstGeom prst="rect">
            <a:avLst/>
          </a:prstGeom>
          <a:noFill/>
          <a:ln>
            <a:noFill/>
          </a:ln>
        </p:spPr>
      </p:pic>
      <p:pic>
        <p:nvPicPr>
          <p:cNvPr id="21349" name="Google Shape;21349;p40"/>
          <p:cNvPicPr preferRelativeResize="0"/>
          <p:nvPr/>
        </p:nvPicPr>
        <p:blipFill rotWithShape="1">
          <a:blip r:embed="rId2">
            <a:alphaModFix/>
          </a:blip>
          <a:srcRect l="5812" t="1914" r="54158" b="33640"/>
          <a:stretch/>
        </p:blipFill>
        <p:spPr>
          <a:xfrm rot="-5400006" flipH="1">
            <a:off x="6483415" y="2671889"/>
            <a:ext cx="2067174" cy="3314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6">
    <p:spTree>
      <p:nvGrpSpPr>
        <p:cNvPr id="1" name="Shape 21350"/>
        <p:cNvGrpSpPr/>
        <p:nvPr/>
      </p:nvGrpSpPr>
      <p:grpSpPr>
        <a:xfrm>
          <a:off x="0" y="0"/>
          <a:ext cx="0" cy="0"/>
          <a:chOff x="0" y="0"/>
          <a:chExt cx="0" cy="0"/>
        </a:xfrm>
      </p:grpSpPr>
      <p:grpSp>
        <p:nvGrpSpPr>
          <p:cNvPr id="21351" name="Google Shape;21351;p41"/>
          <p:cNvGrpSpPr/>
          <p:nvPr/>
        </p:nvGrpSpPr>
        <p:grpSpPr>
          <a:xfrm rot="10800000">
            <a:off x="-90492" y="4428389"/>
            <a:ext cx="3499961" cy="2731576"/>
            <a:chOff x="5101700" y="812850"/>
            <a:chExt cx="2785928" cy="3517806"/>
          </a:xfrm>
        </p:grpSpPr>
        <p:sp>
          <p:nvSpPr>
            <p:cNvPr id="21352" name="Google Shape;21352;p41"/>
            <p:cNvSpPr/>
            <p:nvPr/>
          </p:nvSpPr>
          <p:spPr>
            <a:xfrm>
              <a:off x="5101700" y="812850"/>
              <a:ext cx="2785928" cy="3517725"/>
            </a:xfrm>
            <a:custGeom>
              <a:avLst/>
              <a:gdLst/>
              <a:ahLst/>
              <a:cxnLst/>
              <a:rect l="l" t="t" r="r" b="b"/>
              <a:pathLst>
                <a:path w="145841" h="184150" extrusionOk="0">
                  <a:moveTo>
                    <a:pt x="145771" y="0"/>
                  </a:moveTo>
                  <a:lnTo>
                    <a:pt x="0" y="140"/>
                  </a:lnTo>
                  <a:lnTo>
                    <a:pt x="0" y="162030"/>
                  </a:lnTo>
                  <a:lnTo>
                    <a:pt x="3629" y="168101"/>
                  </a:lnTo>
                  <a:lnTo>
                    <a:pt x="3559" y="167961"/>
                  </a:lnTo>
                  <a:lnTo>
                    <a:pt x="3559" y="167752"/>
                  </a:lnTo>
                  <a:lnTo>
                    <a:pt x="3629" y="167612"/>
                  </a:lnTo>
                  <a:lnTo>
                    <a:pt x="3698" y="167473"/>
                  </a:lnTo>
                  <a:lnTo>
                    <a:pt x="3838" y="167403"/>
                  </a:lnTo>
                  <a:lnTo>
                    <a:pt x="4047" y="167333"/>
                  </a:lnTo>
                  <a:lnTo>
                    <a:pt x="4326" y="167263"/>
                  </a:lnTo>
                  <a:lnTo>
                    <a:pt x="4675" y="167263"/>
                  </a:lnTo>
                  <a:lnTo>
                    <a:pt x="5164" y="167333"/>
                  </a:lnTo>
                  <a:lnTo>
                    <a:pt x="5722" y="167403"/>
                  </a:lnTo>
                  <a:lnTo>
                    <a:pt x="6420" y="167612"/>
                  </a:lnTo>
                  <a:lnTo>
                    <a:pt x="7187" y="167891"/>
                  </a:lnTo>
                  <a:lnTo>
                    <a:pt x="8164" y="168310"/>
                  </a:lnTo>
                  <a:lnTo>
                    <a:pt x="9281" y="168868"/>
                  </a:lnTo>
                  <a:lnTo>
                    <a:pt x="13956" y="171101"/>
                  </a:lnTo>
                  <a:lnTo>
                    <a:pt x="17794" y="173055"/>
                  </a:lnTo>
                  <a:lnTo>
                    <a:pt x="21492" y="174939"/>
                  </a:lnTo>
                  <a:lnTo>
                    <a:pt x="32099" y="175707"/>
                  </a:lnTo>
                  <a:lnTo>
                    <a:pt x="32099" y="175707"/>
                  </a:lnTo>
                  <a:lnTo>
                    <a:pt x="32029" y="175637"/>
                  </a:lnTo>
                  <a:lnTo>
                    <a:pt x="32029" y="175637"/>
                  </a:lnTo>
                  <a:lnTo>
                    <a:pt x="32169" y="175707"/>
                  </a:lnTo>
                  <a:lnTo>
                    <a:pt x="32099" y="175707"/>
                  </a:lnTo>
                  <a:lnTo>
                    <a:pt x="33076" y="176335"/>
                  </a:lnTo>
                  <a:lnTo>
                    <a:pt x="35797" y="178009"/>
                  </a:lnTo>
                  <a:lnTo>
                    <a:pt x="40752" y="181080"/>
                  </a:lnTo>
                  <a:lnTo>
                    <a:pt x="49335" y="181080"/>
                  </a:lnTo>
                  <a:lnTo>
                    <a:pt x="55057" y="182615"/>
                  </a:lnTo>
                  <a:lnTo>
                    <a:pt x="59243" y="183801"/>
                  </a:lnTo>
                  <a:lnTo>
                    <a:pt x="65035" y="182615"/>
                  </a:lnTo>
                  <a:lnTo>
                    <a:pt x="65245" y="182615"/>
                  </a:lnTo>
                  <a:lnTo>
                    <a:pt x="76758" y="184150"/>
                  </a:lnTo>
                  <a:lnTo>
                    <a:pt x="95948" y="175637"/>
                  </a:lnTo>
                  <a:lnTo>
                    <a:pt x="107462" y="175637"/>
                  </a:lnTo>
                  <a:lnTo>
                    <a:pt x="116114" y="174102"/>
                  </a:lnTo>
                  <a:lnTo>
                    <a:pt x="119952" y="169496"/>
                  </a:lnTo>
                  <a:lnTo>
                    <a:pt x="128535" y="170264"/>
                  </a:lnTo>
                  <a:lnTo>
                    <a:pt x="136211" y="171031"/>
                  </a:lnTo>
                  <a:lnTo>
                    <a:pt x="138165" y="169496"/>
                  </a:lnTo>
                  <a:lnTo>
                    <a:pt x="145841" y="169496"/>
                  </a:lnTo>
                  <a:lnTo>
                    <a:pt x="1457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3" name="Google Shape;21353;p41"/>
            <p:cNvSpPr/>
            <p:nvPr/>
          </p:nvSpPr>
          <p:spPr>
            <a:xfrm>
              <a:off x="5101700" y="3906752"/>
              <a:ext cx="2785928" cy="423904"/>
            </a:xfrm>
            <a:custGeom>
              <a:avLst/>
              <a:gdLst/>
              <a:ahLst/>
              <a:cxnLst/>
              <a:rect l="l" t="t" r="r" b="b"/>
              <a:pathLst>
                <a:path w="145841" h="22191" extrusionOk="0">
                  <a:moveTo>
                    <a:pt x="0" y="1"/>
                  </a:moveTo>
                  <a:lnTo>
                    <a:pt x="1465" y="8444"/>
                  </a:lnTo>
                  <a:lnTo>
                    <a:pt x="2163" y="9212"/>
                  </a:lnTo>
                  <a:lnTo>
                    <a:pt x="4326" y="9212"/>
                  </a:lnTo>
                  <a:lnTo>
                    <a:pt x="5094" y="9282"/>
                  </a:lnTo>
                  <a:lnTo>
                    <a:pt x="6420" y="9491"/>
                  </a:lnTo>
                  <a:lnTo>
                    <a:pt x="8583" y="9910"/>
                  </a:lnTo>
                  <a:lnTo>
                    <a:pt x="9630" y="10189"/>
                  </a:lnTo>
                  <a:lnTo>
                    <a:pt x="10118" y="10398"/>
                  </a:lnTo>
                  <a:lnTo>
                    <a:pt x="10188" y="10468"/>
                  </a:lnTo>
                  <a:lnTo>
                    <a:pt x="10188" y="10538"/>
                  </a:lnTo>
                  <a:lnTo>
                    <a:pt x="9909" y="10608"/>
                  </a:lnTo>
                  <a:lnTo>
                    <a:pt x="9071" y="10677"/>
                  </a:lnTo>
                  <a:lnTo>
                    <a:pt x="8583" y="10677"/>
                  </a:lnTo>
                  <a:lnTo>
                    <a:pt x="8862" y="10956"/>
                  </a:lnTo>
                  <a:lnTo>
                    <a:pt x="9420" y="11445"/>
                  </a:lnTo>
                  <a:lnTo>
                    <a:pt x="10118" y="12003"/>
                  </a:lnTo>
                  <a:lnTo>
                    <a:pt x="10467" y="12212"/>
                  </a:lnTo>
                  <a:lnTo>
                    <a:pt x="11025" y="12212"/>
                  </a:lnTo>
                  <a:lnTo>
                    <a:pt x="11304" y="12143"/>
                  </a:lnTo>
                  <a:lnTo>
                    <a:pt x="11723" y="11864"/>
                  </a:lnTo>
                  <a:lnTo>
                    <a:pt x="12072" y="11584"/>
                  </a:lnTo>
                  <a:lnTo>
                    <a:pt x="12212" y="11445"/>
                  </a:lnTo>
                  <a:lnTo>
                    <a:pt x="22190" y="14515"/>
                  </a:lnTo>
                  <a:lnTo>
                    <a:pt x="23586" y="14515"/>
                  </a:lnTo>
                  <a:lnTo>
                    <a:pt x="25749" y="15283"/>
                  </a:lnTo>
                  <a:lnTo>
                    <a:pt x="29308" y="15283"/>
                  </a:lnTo>
                  <a:lnTo>
                    <a:pt x="29308" y="16050"/>
                  </a:lnTo>
                  <a:lnTo>
                    <a:pt x="30773" y="16818"/>
                  </a:lnTo>
                  <a:lnTo>
                    <a:pt x="32936" y="16818"/>
                  </a:lnTo>
                  <a:lnTo>
                    <a:pt x="40752" y="19121"/>
                  </a:lnTo>
                  <a:lnTo>
                    <a:pt x="43613" y="19888"/>
                  </a:lnTo>
                  <a:lnTo>
                    <a:pt x="48637" y="19888"/>
                  </a:lnTo>
                  <a:lnTo>
                    <a:pt x="57220" y="22191"/>
                  </a:lnTo>
                  <a:lnTo>
                    <a:pt x="58266" y="21912"/>
                  </a:lnTo>
                  <a:lnTo>
                    <a:pt x="59871" y="21633"/>
                  </a:lnTo>
                  <a:lnTo>
                    <a:pt x="62244" y="22191"/>
                  </a:lnTo>
                  <a:lnTo>
                    <a:pt x="65105" y="21423"/>
                  </a:lnTo>
                  <a:lnTo>
                    <a:pt x="66501" y="22191"/>
                  </a:lnTo>
                  <a:lnTo>
                    <a:pt x="76479" y="22191"/>
                  </a:lnTo>
                  <a:lnTo>
                    <a:pt x="78293" y="21772"/>
                  </a:lnTo>
                  <a:lnTo>
                    <a:pt x="80387" y="21284"/>
                  </a:lnTo>
                  <a:lnTo>
                    <a:pt x="82620" y="19609"/>
                  </a:lnTo>
                  <a:lnTo>
                    <a:pt x="85062" y="19818"/>
                  </a:lnTo>
                  <a:lnTo>
                    <a:pt x="85830" y="19051"/>
                  </a:lnTo>
                  <a:lnTo>
                    <a:pt x="89388" y="17237"/>
                  </a:lnTo>
                  <a:lnTo>
                    <a:pt x="95808" y="15213"/>
                  </a:lnTo>
                  <a:lnTo>
                    <a:pt x="98041" y="15213"/>
                  </a:lnTo>
                  <a:lnTo>
                    <a:pt x="98390" y="15143"/>
                  </a:lnTo>
                  <a:lnTo>
                    <a:pt x="98879" y="14934"/>
                  </a:lnTo>
                  <a:lnTo>
                    <a:pt x="99088" y="14725"/>
                  </a:lnTo>
                  <a:lnTo>
                    <a:pt x="99367" y="14445"/>
                  </a:lnTo>
                  <a:lnTo>
                    <a:pt x="99646" y="14236"/>
                  </a:lnTo>
                  <a:lnTo>
                    <a:pt x="99995" y="14166"/>
                  </a:lnTo>
                  <a:lnTo>
                    <a:pt x="100693" y="14166"/>
                  </a:lnTo>
                  <a:lnTo>
                    <a:pt x="101321" y="14376"/>
                  </a:lnTo>
                  <a:lnTo>
                    <a:pt x="101530" y="14445"/>
                  </a:lnTo>
                  <a:lnTo>
                    <a:pt x="105787" y="15213"/>
                  </a:lnTo>
                  <a:lnTo>
                    <a:pt x="108369" y="13538"/>
                  </a:lnTo>
                  <a:lnTo>
                    <a:pt x="111299" y="13538"/>
                  </a:lnTo>
                  <a:lnTo>
                    <a:pt x="113393" y="12980"/>
                  </a:lnTo>
                  <a:lnTo>
                    <a:pt x="115068" y="12143"/>
                  </a:lnTo>
                  <a:lnTo>
                    <a:pt x="117929" y="11375"/>
                  </a:lnTo>
                  <a:lnTo>
                    <a:pt x="119394" y="10608"/>
                  </a:lnTo>
                  <a:lnTo>
                    <a:pt x="128675" y="10608"/>
                  </a:lnTo>
                  <a:lnTo>
                    <a:pt x="130140" y="9840"/>
                  </a:lnTo>
                  <a:lnTo>
                    <a:pt x="137258" y="9840"/>
                  </a:lnTo>
                  <a:lnTo>
                    <a:pt x="137956" y="8305"/>
                  </a:lnTo>
                  <a:lnTo>
                    <a:pt x="143677" y="8305"/>
                  </a:lnTo>
                  <a:lnTo>
                    <a:pt x="145841" y="7537"/>
                  </a:lnTo>
                  <a:lnTo>
                    <a:pt x="142282" y="6002"/>
                  </a:lnTo>
                  <a:lnTo>
                    <a:pt x="140816" y="5234"/>
                  </a:lnTo>
                  <a:lnTo>
                    <a:pt x="139421" y="5234"/>
                  </a:lnTo>
                  <a:lnTo>
                    <a:pt x="138932" y="5444"/>
                  </a:lnTo>
                  <a:lnTo>
                    <a:pt x="138374" y="5653"/>
                  </a:lnTo>
                  <a:lnTo>
                    <a:pt x="137676" y="5793"/>
                  </a:lnTo>
                  <a:lnTo>
                    <a:pt x="136909" y="5932"/>
                  </a:lnTo>
                  <a:lnTo>
                    <a:pt x="136071" y="5862"/>
                  </a:lnTo>
                  <a:lnTo>
                    <a:pt x="135653" y="5793"/>
                  </a:lnTo>
                  <a:lnTo>
                    <a:pt x="135234" y="5653"/>
                  </a:lnTo>
                  <a:lnTo>
                    <a:pt x="134815" y="5514"/>
                  </a:lnTo>
                  <a:lnTo>
                    <a:pt x="134397" y="5234"/>
                  </a:lnTo>
                  <a:lnTo>
                    <a:pt x="134048" y="5025"/>
                  </a:lnTo>
                  <a:lnTo>
                    <a:pt x="133699" y="4886"/>
                  </a:lnTo>
                  <a:lnTo>
                    <a:pt x="133490" y="4816"/>
                  </a:lnTo>
                  <a:lnTo>
                    <a:pt x="133280" y="4816"/>
                  </a:lnTo>
                  <a:lnTo>
                    <a:pt x="133141" y="4886"/>
                  </a:lnTo>
                  <a:lnTo>
                    <a:pt x="133001" y="5025"/>
                  </a:lnTo>
                  <a:lnTo>
                    <a:pt x="132862" y="5444"/>
                  </a:lnTo>
                  <a:lnTo>
                    <a:pt x="132862" y="5862"/>
                  </a:lnTo>
                  <a:lnTo>
                    <a:pt x="132862" y="6281"/>
                  </a:lnTo>
                  <a:lnTo>
                    <a:pt x="132931" y="6770"/>
                  </a:lnTo>
                  <a:lnTo>
                    <a:pt x="125814" y="6770"/>
                  </a:lnTo>
                  <a:lnTo>
                    <a:pt x="122255" y="6002"/>
                  </a:lnTo>
                  <a:lnTo>
                    <a:pt x="121069" y="5793"/>
                  </a:lnTo>
                  <a:lnTo>
                    <a:pt x="120301" y="5793"/>
                  </a:lnTo>
                  <a:lnTo>
                    <a:pt x="119743" y="5932"/>
                  </a:lnTo>
                  <a:lnTo>
                    <a:pt x="119603" y="6002"/>
                  </a:lnTo>
                  <a:lnTo>
                    <a:pt x="119464" y="6142"/>
                  </a:lnTo>
                  <a:lnTo>
                    <a:pt x="119324" y="6351"/>
                  </a:lnTo>
                  <a:lnTo>
                    <a:pt x="119324" y="6560"/>
                  </a:lnTo>
                  <a:lnTo>
                    <a:pt x="119394" y="6770"/>
                  </a:lnTo>
                  <a:lnTo>
                    <a:pt x="117231" y="8305"/>
                  </a:lnTo>
                  <a:lnTo>
                    <a:pt x="115068" y="8305"/>
                  </a:lnTo>
                  <a:lnTo>
                    <a:pt x="114858" y="8375"/>
                  </a:lnTo>
                  <a:lnTo>
                    <a:pt x="114649" y="8444"/>
                  </a:lnTo>
                  <a:lnTo>
                    <a:pt x="114579" y="8584"/>
                  </a:lnTo>
                  <a:lnTo>
                    <a:pt x="114440" y="8723"/>
                  </a:lnTo>
                  <a:lnTo>
                    <a:pt x="114370" y="8933"/>
                  </a:lnTo>
                  <a:lnTo>
                    <a:pt x="114370" y="9072"/>
                  </a:lnTo>
                  <a:lnTo>
                    <a:pt x="112207" y="10608"/>
                  </a:lnTo>
                  <a:lnTo>
                    <a:pt x="111439" y="10259"/>
                  </a:lnTo>
                  <a:lnTo>
                    <a:pt x="110741" y="9979"/>
                  </a:lnTo>
                  <a:lnTo>
                    <a:pt x="110392" y="9910"/>
                  </a:lnTo>
                  <a:lnTo>
                    <a:pt x="110113" y="9840"/>
                  </a:lnTo>
                  <a:lnTo>
                    <a:pt x="108648" y="9840"/>
                  </a:lnTo>
                  <a:lnTo>
                    <a:pt x="105787" y="11375"/>
                  </a:lnTo>
                  <a:lnTo>
                    <a:pt x="103693" y="12143"/>
                  </a:lnTo>
                  <a:lnTo>
                    <a:pt x="96506" y="12143"/>
                  </a:lnTo>
                  <a:lnTo>
                    <a:pt x="94343" y="12910"/>
                  </a:lnTo>
                  <a:lnTo>
                    <a:pt x="91482" y="15213"/>
                  </a:lnTo>
                  <a:lnTo>
                    <a:pt x="85062" y="16818"/>
                  </a:lnTo>
                  <a:lnTo>
                    <a:pt x="82969" y="17586"/>
                  </a:lnTo>
                  <a:lnTo>
                    <a:pt x="82201" y="17586"/>
                  </a:lnTo>
                  <a:lnTo>
                    <a:pt x="80108" y="18353"/>
                  </a:lnTo>
                  <a:lnTo>
                    <a:pt x="78642" y="18353"/>
                  </a:lnTo>
                  <a:lnTo>
                    <a:pt x="76479" y="20656"/>
                  </a:lnTo>
                  <a:lnTo>
                    <a:pt x="70059" y="20656"/>
                  </a:lnTo>
                  <a:lnTo>
                    <a:pt x="67198" y="19121"/>
                  </a:lnTo>
                  <a:lnTo>
                    <a:pt x="65105" y="19888"/>
                  </a:lnTo>
                  <a:lnTo>
                    <a:pt x="58615" y="19888"/>
                  </a:lnTo>
                  <a:lnTo>
                    <a:pt x="53661" y="19121"/>
                  </a:lnTo>
                  <a:lnTo>
                    <a:pt x="47171" y="17586"/>
                  </a:lnTo>
                  <a:lnTo>
                    <a:pt x="42915" y="17586"/>
                  </a:lnTo>
                  <a:lnTo>
                    <a:pt x="38658" y="16050"/>
                  </a:lnTo>
                  <a:lnTo>
                    <a:pt x="36495" y="15283"/>
                  </a:lnTo>
                  <a:lnTo>
                    <a:pt x="32936" y="12212"/>
                  </a:lnTo>
                  <a:lnTo>
                    <a:pt x="29308" y="12212"/>
                  </a:lnTo>
                  <a:lnTo>
                    <a:pt x="29098" y="12003"/>
                  </a:lnTo>
                  <a:lnTo>
                    <a:pt x="28540" y="11445"/>
                  </a:lnTo>
                  <a:lnTo>
                    <a:pt x="27842" y="10956"/>
                  </a:lnTo>
                  <a:lnTo>
                    <a:pt x="27493" y="10747"/>
                  </a:lnTo>
                  <a:lnTo>
                    <a:pt x="27214" y="10677"/>
                  </a:lnTo>
                  <a:lnTo>
                    <a:pt x="26307" y="10817"/>
                  </a:lnTo>
                  <a:lnTo>
                    <a:pt x="25121" y="11096"/>
                  </a:lnTo>
                  <a:lnTo>
                    <a:pt x="23586" y="11445"/>
                  </a:lnTo>
                  <a:lnTo>
                    <a:pt x="20725" y="11445"/>
                  </a:lnTo>
                  <a:lnTo>
                    <a:pt x="19608" y="10677"/>
                  </a:lnTo>
                  <a:lnTo>
                    <a:pt x="18631" y="10189"/>
                  </a:lnTo>
                  <a:lnTo>
                    <a:pt x="18213" y="9979"/>
                  </a:lnTo>
                  <a:lnTo>
                    <a:pt x="17864" y="9910"/>
                  </a:lnTo>
                  <a:lnTo>
                    <a:pt x="17585" y="9840"/>
                  </a:lnTo>
                  <a:lnTo>
                    <a:pt x="17096" y="9561"/>
                  </a:lnTo>
                  <a:lnTo>
                    <a:pt x="16049" y="8723"/>
                  </a:lnTo>
                  <a:lnTo>
                    <a:pt x="14793" y="7677"/>
                  </a:lnTo>
                  <a:lnTo>
                    <a:pt x="14165" y="7258"/>
                  </a:lnTo>
                  <a:lnTo>
                    <a:pt x="13607" y="6839"/>
                  </a:lnTo>
                  <a:lnTo>
                    <a:pt x="12630" y="6281"/>
                  </a:lnTo>
                  <a:lnTo>
                    <a:pt x="12002" y="5793"/>
                  </a:lnTo>
                  <a:lnTo>
                    <a:pt x="11444" y="5374"/>
                  </a:lnTo>
                  <a:lnTo>
                    <a:pt x="7885" y="3839"/>
                  </a:lnTo>
                  <a:lnTo>
                    <a:pt x="3768" y="35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54" name="Google Shape;21354;p41"/>
          <p:cNvPicPr preferRelativeResize="0"/>
          <p:nvPr/>
        </p:nvPicPr>
        <p:blipFill>
          <a:blip r:embed="rId2">
            <a:alphaModFix/>
          </a:blip>
          <a:stretch>
            <a:fillRect/>
          </a:stretch>
        </p:blipFill>
        <p:spPr>
          <a:xfrm rot="-5400000">
            <a:off x="6192900" y="-1619612"/>
            <a:ext cx="2245500" cy="3458075"/>
          </a:xfrm>
          <a:prstGeom prst="rect">
            <a:avLst/>
          </a:prstGeom>
          <a:noFill/>
          <a:ln>
            <a:noFill/>
          </a:ln>
        </p:spPr>
      </p:pic>
      <p:sp>
        <p:nvSpPr>
          <p:cNvPr id="21355" name="Google Shape;21355;p41"/>
          <p:cNvSpPr/>
          <p:nvPr/>
        </p:nvSpPr>
        <p:spPr>
          <a:xfrm rot="908118">
            <a:off x="6810389" y="1115684"/>
            <a:ext cx="515895" cy="141611"/>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56" name="Google Shape;21356;p41"/>
          <p:cNvPicPr preferRelativeResize="0"/>
          <p:nvPr/>
        </p:nvPicPr>
        <p:blipFill>
          <a:blip r:embed="rId3">
            <a:alphaModFix/>
          </a:blip>
          <a:stretch>
            <a:fillRect/>
          </a:stretch>
        </p:blipFill>
        <p:spPr>
          <a:xfrm rot="2110417" flipH="1">
            <a:off x="112354" y="2968700"/>
            <a:ext cx="1207399" cy="2114271"/>
          </a:xfrm>
          <a:prstGeom prst="rect">
            <a:avLst/>
          </a:prstGeom>
          <a:noFill/>
          <a:ln>
            <a:noFill/>
          </a:ln>
        </p:spPr>
      </p:pic>
      <p:grpSp>
        <p:nvGrpSpPr>
          <p:cNvPr id="21357" name="Google Shape;21357;p41"/>
          <p:cNvGrpSpPr/>
          <p:nvPr/>
        </p:nvGrpSpPr>
        <p:grpSpPr>
          <a:xfrm rot="7319521" flipH="1">
            <a:off x="557511" y="4349549"/>
            <a:ext cx="176115" cy="536220"/>
            <a:chOff x="648425" y="871325"/>
            <a:chExt cx="278225" cy="847325"/>
          </a:xfrm>
        </p:grpSpPr>
        <p:sp>
          <p:nvSpPr>
            <p:cNvPr id="21358" name="Google Shape;21358;p41"/>
            <p:cNvSpPr/>
            <p:nvPr/>
          </p:nvSpPr>
          <p:spPr>
            <a:xfrm>
              <a:off x="652625" y="1541575"/>
              <a:ext cx="53425" cy="92750"/>
            </a:xfrm>
            <a:custGeom>
              <a:avLst/>
              <a:gdLst/>
              <a:ahLst/>
              <a:cxnLst/>
              <a:rect l="l" t="t" r="r" b="b"/>
              <a:pathLst>
                <a:path w="2137" h="3710" extrusionOk="0">
                  <a:moveTo>
                    <a:pt x="169" y="0"/>
                  </a:moveTo>
                  <a:lnTo>
                    <a:pt x="113" y="113"/>
                  </a:lnTo>
                  <a:lnTo>
                    <a:pt x="57" y="169"/>
                  </a:lnTo>
                  <a:lnTo>
                    <a:pt x="57" y="281"/>
                  </a:lnTo>
                  <a:lnTo>
                    <a:pt x="113" y="450"/>
                  </a:lnTo>
                  <a:lnTo>
                    <a:pt x="57" y="562"/>
                  </a:lnTo>
                  <a:lnTo>
                    <a:pt x="57" y="843"/>
                  </a:lnTo>
                  <a:lnTo>
                    <a:pt x="57" y="1293"/>
                  </a:lnTo>
                  <a:lnTo>
                    <a:pt x="57" y="1799"/>
                  </a:lnTo>
                  <a:lnTo>
                    <a:pt x="1" y="2305"/>
                  </a:lnTo>
                  <a:lnTo>
                    <a:pt x="57" y="2754"/>
                  </a:lnTo>
                  <a:lnTo>
                    <a:pt x="113" y="2923"/>
                  </a:lnTo>
                  <a:lnTo>
                    <a:pt x="169" y="3036"/>
                  </a:lnTo>
                  <a:lnTo>
                    <a:pt x="282" y="3036"/>
                  </a:lnTo>
                  <a:lnTo>
                    <a:pt x="394" y="2979"/>
                  </a:lnTo>
                  <a:lnTo>
                    <a:pt x="563" y="2923"/>
                  </a:lnTo>
                  <a:lnTo>
                    <a:pt x="675" y="2867"/>
                  </a:lnTo>
                  <a:lnTo>
                    <a:pt x="956" y="2867"/>
                  </a:lnTo>
                  <a:lnTo>
                    <a:pt x="1012" y="2754"/>
                  </a:lnTo>
                  <a:lnTo>
                    <a:pt x="1069" y="2586"/>
                  </a:lnTo>
                  <a:lnTo>
                    <a:pt x="1181" y="2698"/>
                  </a:lnTo>
                  <a:lnTo>
                    <a:pt x="1237" y="2867"/>
                  </a:lnTo>
                  <a:lnTo>
                    <a:pt x="1125" y="2811"/>
                  </a:lnTo>
                  <a:lnTo>
                    <a:pt x="1069" y="2811"/>
                  </a:lnTo>
                  <a:lnTo>
                    <a:pt x="900" y="2923"/>
                  </a:lnTo>
                  <a:lnTo>
                    <a:pt x="956" y="3148"/>
                  </a:lnTo>
                  <a:lnTo>
                    <a:pt x="1012" y="3317"/>
                  </a:lnTo>
                  <a:lnTo>
                    <a:pt x="1069" y="3429"/>
                  </a:lnTo>
                  <a:lnTo>
                    <a:pt x="1237" y="3598"/>
                  </a:lnTo>
                  <a:lnTo>
                    <a:pt x="1350" y="3654"/>
                  </a:lnTo>
                  <a:lnTo>
                    <a:pt x="1518" y="3710"/>
                  </a:lnTo>
                  <a:lnTo>
                    <a:pt x="1687" y="3710"/>
                  </a:lnTo>
                  <a:lnTo>
                    <a:pt x="1912" y="3654"/>
                  </a:lnTo>
                  <a:lnTo>
                    <a:pt x="1912" y="3485"/>
                  </a:lnTo>
                  <a:lnTo>
                    <a:pt x="1968" y="3317"/>
                  </a:lnTo>
                  <a:lnTo>
                    <a:pt x="2137" y="3036"/>
                  </a:lnTo>
                  <a:lnTo>
                    <a:pt x="2137" y="2754"/>
                  </a:lnTo>
                  <a:lnTo>
                    <a:pt x="2137" y="2642"/>
                  </a:lnTo>
                  <a:lnTo>
                    <a:pt x="2080" y="2530"/>
                  </a:lnTo>
                  <a:lnTo>
                    <a:pt x="2024" y="2305"/>
                  </a:lnTo>
                  <a:lnTo>
                    <a:pt x="1968" y="2080"/>
                  </a:lnTo>
                  <a:lnTo>
                    <a:pt x="1912" y="1968"/>
                  </a:lnTo>
                  <a:lnTo>
                    <a:pt x="1799" y="1855"/>
                  </a:lnTo>
                  <a:lnTo>
                    <a:pt x="1855" y="1743"/>
                  </a:lnTo>
                  <a:lnTo>
                    <a:pt x="1912" y="1687"/>
                  </a:lnTo>
                  <a:lnTo>
                    <a:pt x="1912" y="1574"/>
                  </a:lnTo>
                  <a:lnTo>
                    <a:pt x="1799" y="1462"/>
                  </a:lnTo>
                  <a:lnTo>
                    <a:pt x="1743" y="1406"/>
                  </a:lnTo>
                  <a:lnTo>
                    <a:pt x="1687" y="1406"/>
                  </a:lnTo>
                  <a:lnTo>
                    <a:pt x="1687" y="1349"/>
                  </a:lnTo>
                  <a:lnTo>
                    <a:pt x="1462" y="1181"/>
                  </a:lnTo>
                  <a:lnTo>
                    <a:pt x="1350" y="1125"/>
                  </a:lnTo>
                  <a:lnTo>
                    <a:pt x="1237" y="1068"/>
                  </a:lnTo>
                  <a:lnTo>
                    <a:pt x="1181" y="1068"/>
                  </a:lnTo>
                  <a:lnTo>
                    <a:pt x="1181" y="1012"/>
                  </a:lnTo>
                  <a:lnTo>
                    <a:pt x="1012" y="619"/>
                  </a:lnTo>
                  <a:lnTo>
                    <a:pt x="844" y="281"/>
                  </a:lnTo>
                  <a:lnTo>
                    <a:pt x="731" y="169"/>
                  </a:lnTo>
                  <a:lnTo>
                    <a:pt x="675" y="225"/>
                  </a:lnTo>
                  <a:lnTo>
                    <a:pt x="563" y="169"/>
                  </a:lnTo>
                  <a:lnTo>
                    <a:pt x="450" y="113"/>
                  </a:lnTo>
                  <a:lnTo>
                    <a:pt x="338" y="0"/>
                  </a:lnTo>
                  <a:close/>
                </a:path>
              </a:pathLst>
            </a:custGeom>
            <a:solidFill>
              <a:srgbClr val="B3A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9" name="Google Shape;21359;p41"/>
            <p:cNvSpPr/>
            <p:nvPr/>
          </p:nvSpPr>
          <p:spPr>
            <a:xfrm>
              <a:off x="824050" y="1464300"/>
              <a:ext cx="74500" cy="102600"/>
            </a:xfrm>
            <a:custGeom>
              <a:avLst/>
              <a:gdLst/>
              <a:ahLst/>
              <a:cxnLst/>
              <a:rect l="l" t="t" r="r" b="b"/>
              <a:pathLst>
                <a:path w="2980" h="4104" extrusionOk="0">
                  <a:moveTo>
                    <a:pt x="1687" y="0"/>
                  </a:moveTo>
                  <a:lnTo>
                    <a:pt x="1518" y="56"/>
                  </a:lnTo>
                  <a:lnTo>
                    <a:pt x="1350" y="113"/>
                  </a:lnTo>
                  <a:lnTo>
                    <a:pt x="1294" y="225"/>
                  </a:lnTo>
                  <a:lnTo>
                    <a:pt x="1125" y="394"/>
                  </a:lnTo>
                  <a:lnTo>
                    <a:pt x="1125" y="506"/>
                  </a:lnTo>
                  <a:lnTo>
                    <a:pt x="1237" y="618"/>
                  </a:lnTo>
                  <a:lnTo>
                    <a:pt x="1350" y="731"/>
                  </a:lnTo>
                  <a:lnTo>
                    <a:pt x="1462" y="843"/>
                  </a:lnTo>
                  <a:lnTo>
                    <a:pt x="1518" y="956"/>
                  </a:lnTo>
                  <a:lnTo>
                    <a:pt x="1687" y="1124"/>
                  </a:lnTo>
                  <a:lnTo>
                    <a:pt x="1799" y="1349"/>
                  </a:lnTo>
                  <a:lnTo>
                    <a:pt x="1968" y="1461"/>
                  </a:lnTo>
                  <a:lnTo>
                    <a:pt x="2080" y="1518"/>
                  </a:lnTo>
                  <a:lnTo>
                    <a:pt x="2249" y="1518"/>
                  </a:lnTo>
                  <a:lnTo>
                    <a:pt x="2137" y="1574"/>
                  </a:lnTo>
                  <a:lnTo>
                    <a:pt x="2080" y="1630"/>
                  </a:lnTo>
                  <a:lnTo>
                    <a:pt x="2024" y="1742"/>
                  </a:lnTo>
                  <a:lnTo>
                    <a:pt x="1968" y="1799"/>
                  </a:lnTo>
                  <a:lnTo>
                    <a:pt x="1743" y="1911"/>
                  </a:lnTo>
                  <a:lnTo>
                    <a:pt x="1631" y="2136"/>
                  </a:lnTo>
                  <a:lnTo>
                    <a:pt x="1575" y="2305"/>
                  </a:lnTo>
                  <a:lnTo>
                    <a:pt x="1518" y="2361"/>
                  </a:lnTo>
                  <a:lnTo>
                    <a:pt x="1406" y="2361"/>
                  </a:lnTo>
                  <a:lnTo>
                    <a:pt x="1237" y="2248"/>
                  </a:lnTo>
                  <a:lnTo>
                    <a:pt x="1181" y="2248"/>
                  </a:lnTo>
                  <a:lnTo>
                    <a:pt x="1181" y="2192"/>
                  </a:lnTo>
                  <a:lnTo>
                    <a:pt x="1237" y="2192"/>
                  </a:lnTo>
                  <a:lnTo>
                    <a:pt x="1294" y="1967"/>
                  </a:lnTo>
                  <a:lnTo>
                    <a:pt x="1294" y="1799"/>
                  </a:lnTo>
                  <a:lnTo>
                    <a:pt x="1181" y="1686"/>
                  </a:lnTo>
                  <a:lnTo>
                    <a:pt x="956" y="1630"/>
                  </a:lnTo>
                  <a:lnTo>
                    <a:pt x="900" y="1630"/>
                  </a:lnTo>
                  <a:lnTo>
                    <a:pt x="900" y="1574"/>
                  </a:lnTo>
                  <a:lnTo>
                    <a:pt x="1181" y="1574"/>
                  </a:lnTo>
                  <a:lnTo>
                    <a:pt x="1181" y="1518"/>
                  </a:lnTo>
                  <a:lnTo>
                    <a:pt x="1237" y="1405"/>
                  </a:lnTo>
                  <a:lnTo>
                    <a:pt x="1069" y="1068"/>
                  </a:lnTo>
                  <a:lnTo>
                    <a:pt x="956" y="956"/>
                  </a:lnTo>
                  <a:lnTo>
                    <a:pt x="731" y="843"/>
                  </a:lnTo>
                  <a:lnTo>
                    <a:pt x="394" y="899"/>
                  </a:lnTo>
                  <a:lnTo>
                    <a:pt x="282" y="956"/>
                  </a:lnTo>
                  <a:lnTo>
                    <a:pt x="169" y="1068"/>
                  </a:lnTo>
                  <a:lnTo>
                    <a:pt x="113" y="1124"/>
                  </a:lnTo>
                  <a:lnTo>
                    <a:pt x="57" y="1293"/>
                  </a:lnTo>
                  <a:lnTo>
                    <a:pt x="1" y="1630"/>
                  </a:lnTo>
                  <a:lnTo>
                    <a:pt x="169" y="1799"/>
                  </a:lnTo>
                  <a:lnTo>
                    <a:pt x="338" y="1911"/>
                  </a:lnTo>
                  <a:lnTo>
                    <a:pt x="675" y="2024"/>
                  </a:lnTo>
                  <a:lnTo>
                    <a:pt x="844" y="2080"/>
                  </a:lnTo>
                  <a:lnTo>
                    <a:pt x="900" y="2192"/>
                  </a:lnTo>
                  <a:lnTo>
                    <a:pt x="900" y="2586"/>
                  </a:lnTo>
                  <a:lnTo>
                    <a:pt x="956" y="2754"/>
                  </a:lnTo>
                  <a:lnTo>
                    <a:pt x="1069" y="2867"/>
                  </a:lnTo>
                  <a:lnTo>
                    <a:pt x="1181" y="2979"/>
                  </a:lnTo>
                  <a:lnTo>
                    <a:pt x="1294" y="3091"/>
                  </a:lnTo>
                  <a:lnTo>
                    <a:pt x="1687" y="3204"/>
                  </a:lnTo>
                  <a:lnTo>
                    <a:pt x="1743" y="3260"/>
                  </a:lnTo>
                  <a:lnTo>
                    <a:pt x="1743" y="3316"/>
                  </a:lnTo>
                  <a:lnTo>
                    <a:pt x="1799" y="3485"/>
                  </a:lnTo>
                  <a:lnTo>
                    <a:pt x="1912" y="3597"/>
                  </a:lnTo>
                  <a:lnTo>
                    <a:pt x="1968" y="3710"/>
                  </a:lnTo>
                  <a:lnTo>
                    <a:pt x="2024" y="3822"/>
                  </a:lnTo>
                  <a:lnTo>
                    <a:pt x="2361" y="4047"/>
                  </a:lnTo>
                  <a:lnTo>
                    <a:pt x="2474" y="4103"/>
                  </a:lnTo>
                  <a:lnTo>
                    <a:pt x="2586" y="4103"/>
                  </a:lnTo>
                  <a:lnTo>
                    <a:pt x="2699" y="4047"/>
                  </a:lnTo>
                  <a:lnTo>
                    <a:pt x="2755" y="3991"/>
                  </a:lnTo>
                  <a:lnTo>
                    <a:pt x="2867" y="3653"/>
                  </a:lnTo>
                  <a:lnTo>
                    <a:pt x="2867" y="3148"/>
                  </a:lnTo>
                  <a:lnTo>
                    <a:pt x="2755" y="2979"/>
                  </a:lnTo>
                  <a:lnTo>
                    <a:pt x="2699" y="2923"/>
                  </a:lnTo>
                  <a:lnTo>
                    <a:pt x="2530" y="2923"/>
                  </a:lnTo>
                  <a:lnTo>
                    <a:pt x="2474" y="2979"/>
                  </a:lnTo>
                  <a:lnTo>
                    <a:pt x="2474" y="3204"/>
                  </a:lnTo>
                  <a:lnTo>
                    <a:pt x="2418" y="3091"/>
                  </a:lnTo>
                  <a:lnTo>
                    <a:pt x="2305" y="2979"/>
                  </a:lnTo>
                  <a:lnTo>
                    <a:pt x="2249" y="2923"/>
                  </a:lnTo>
                  <a:lnTo>
                    <a:pt x="2249" y="2810"/>
                  </a:lnTo>
                  <a:lnTo>
                    <a:pt x="2305" y="2698"/>
                  </a:lnTo>
                  <a:lnTo>
                    <a:pt x="2249" y="2642"/>
                  </a:lnTo>
                  <a:lnTo>
                    <a:pt x="2418" y="2642"/>
                  </a:lnTo>
                  <a:lnTo>
                    <a:pt x="2586" y="2586"/>
                  </a:lnTo>
                  <a:lnTo>
                    <a:pt x="2755" y="2529"/>
                  </a:lnTo>
                  <a:lnTo>
                    <a:pt x="2811" y="2473"/>
                  </a:lnTo>
                  <a:lnTo>
                    <a:pt x="2923" y="2529"/>
                  </a:lnTo>
                  <a:lnTo>
                    <a:pt x="2980" y="1293"/>
                  </a:lnTo>
                  <a:lnTo>
                    <a:pt x="2867" y="1180"/>
                  </a:lnTo>
                  <a:lnTo>
                    <a:pt x="2755" y="1124"/>
                  </a:lnTo>
                  <a:lnTo>
                    <a:pt x="2586" y="1068"/>
                  </a:lnTo>
                  <a:lnTo>
                    <a:pt x="2249" y="1068"/>
                  </a:lnTo>
                  <a:lnTo>
                    <a:pt x="2137" y="899"/>
                  </a:lnTo>
                  <a:lnTo>
                    <a:pt x="2024" y="787"/>
                  </a:lnTo>
                  <a:lnTo>
                    <a:pt x="1968" y="731"/>
                  </a:lnTo>
                  <a:lnTo>
                    <a:pt x="1856" y="731"/>
                  </a:lnTo>
                  <a:lnTo>
                    <a:pt x="1912" y="675"/>
                  </a:lnTo>
                  <a:lnTo>
                    <a:pt x="2024" y="618"/>
                  </a:lnTo>
                  <a:lnTo>
                    <a:pt x="2080" y="506"/>
                  </a:lnTo>
                  <a:lnTo>
                    <a:pt x="1968" y="281"/>
                  </a:lnTo>
                  <a:lnTo>
                    <a:pt x="1912" y="113"/>
                  </a:lnTo>
                  <a:lnTo>
                    <a:pt x="1856" y="56"/>
                  </a:lnTo>
                  <a:lnTo>
                    <a:pt x="1799" y="0"/>
                  </a:lnTo>
                  <a:close/>
                </a:path>
              </a:pathLst>
            </a:custGeom>
            <a:solidFill>
              <a:srgbClr val="A99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0" name="Google Shape;21360;p41"/>
            <p:cNvSpPr/>
            <p:nvPr/>
          </p:nvSpPr>
          <p:spPr>
            <a:xfrm>
              <a:off x="694775" y="1576700"/>
              <a:ext cx="94175" cy="74500"/>
            </a:xfrm>
            <a:custGeom>
              <a:avLst/>
              <a:gdLst/>
              <a:ahLst/>
              <a:cxnLst/>
              <a:rect l="l" t="t" r="r" b="b"/>
              <a:pathLst>
                <a:path w="3767" h="2980" extrusionOk="0">
                  <a:moveTo>
                    <a:pt x="226" y="1"/>
                  </a:moveTo>
                  <a:lnTo>
                    <a:pt x="113" y="57"/>
                  </a:lnTo>
                  <a:lnTo>
                    <a:pt x="169" y="169"/>
                  </a:lnTo>
                  <a:lnTo>
                    <a:pt x="169" y="225"/>
                  </a:lnTo>
                  <a:lnTo>
                    <a:pt x="113" y="225"/>
                  </a:lnTo>
                  <a:lnTo>
                    <a:pt x="57" y="282"/>
                  </a:lnTo>
                  <a:lnTo>
                    <a:pt x="1" y="394"/>
                  </a:lnTo>
                  <a:lnTo>
                    <a:pt x="57" y="506"/>
                  </a:lnTo>
                  <a:lnTo>
                    <a:pt x="57" y="563"/>
                  </a:lnTo>
                  <a:lnTo>
                    <a:pt x="226" y="563"/>
                  </a:lnTo>
                  <a:lnTo>
                    <a:pt x="282" y="619"/>
                  </a:lnTo>
                  <a:lnTo>
                    <a:pt x="338" y="675"/>
                  </a:lnTo>
                  <a:lnTo>
                    <a:pt x="451" y="900"/>
                  </a:lnTo>
                  <a:lnTo>
                    <a:pt x="338" y="731"/>
                  </a:lnTo>
                  <a:lnTo>
                    <a:pt x="282" y="619"/>
                  </a:lnTo>
                  <a:lnTo>
                    <a:pt x="226" y="619"/>
                  </a:lnTo>
                  <a:lnTo>
                    <a:pt x="226" y="956"/>
                  </a:lnTo>
                  <a:lnTo>
                    <a:pt x="226" y="1068"/>
                  </a:lnTo>
                  <a:lnTo>
                    <a:pt x="338" y="1181"/>
                  </a:lnTo>
                  <a:lnTo>
                    <a:pt x="394" y="1293"/>
                  </a:lnTo>
                  <a:lnTo>
                    <a:pt x="394" y="1406"/>
                  </a:lnTo>
                  <a:lnTo>
                    <a:pt x="394" y="1462"/>
                  </a:lnTo>
                  <a:lnTo>
                    <a:pt x="282" y="1631"/>
                  </a:lnTo>
                  <a:lnTo>
                    <a:pt x="169" y="1912"/>
                  </a:lnTo>
                  <a:lnTo>
                    <a:pt x="169" y="1968"/>
                  </a:lnTo>
                  <a:lnTo>
                    <a:pt x="169" y="2024"/>
                  </a:lnTo>
                  <a:lnTo>
                    <a:pt x="226" y="2136"/>
                  </a:lnTo>
                  <a:lnTo>
                    <a:pt x="226" y="2193"/>
                  </a:lnTo>
                  <a:lnTo>
                    <a:pt x="226" y="2249"/>
                  </a:lnTo>
                  <a:lnTo>
                    <a:pt x="57" y="2530"/>
                  </a:lnTo>
                  <a:lnTo>
                    <a:pt x="57" y="2698"/>
                  </a:lnTo>
                  <a:lnTo>
                    <a:pt x="113" y="2867"/>
                  </a:lnTo>
                  <a:lnTo>
                    <a:pt x="113" y="2923"/>
                  </a:lnTo>
                  <a:lnTo>
                    <a:pt x="507" y="2923"/>
                  </a:lnTo>
                  <a:lnTo>
                    <a:pt x="844" y="2811"/>
                  </a:lnTo>
                  <a:lnTo>
                    <a:pt x="1013" y="2755"/>
                  </a:lnTo>
                  <a:lnTo>
                    <a:pt x="1125" y="2642"/>
                  </a:lnTo>
                  <a:lnTo>
                    <a:pt x="1181" y="2586"/>
                  </a:lnTo>
                  <a:lnTo>
                    <a:pt x="1181" y="2530"/>
                  </a:lnTo>
                  <a:lnTo>
                    <a:pt x="1069" y="2417"/>
                  </a:lnTo>
                  <a:lnTo>
                    <a:pt x="900" y="2417"/>
                  </a:lnTo>
                  <a:lnTo>
                    <a:pt x="900" y="2361"/>
                  </a:lnTo>
                  <a:lnTo>
                    <a:pt x="956" y="2305"/>
                  </a:lnTo>
                  <a:lnTo>
                    <a:pt x="1013" y="2361"/>
                  </a:lnTo>
                  <a:lnTo>
                    <a:pt x="1125" y="2417"/>
                  </a:lnTo>
                  <a:lnTo>
                    <a:pt x="1237" y="2474"/>
                  </a:lnTo>
                  <a:lnTo>
                    <a:pt x="1462" y="2474"/>
                  </a:lnTo>
                  <a:lnTo>
                    <a:pt x="1575" y="2530"/>
                  </a:lnTo>
                  <a:lnTo>
                    <a:pt x="1631" y="2642"/>
                  </a:lnTo>
                  <a:lnTo>
                    <a:pt x="1687" y="2755"/>
                  </a:lnTo>
                  <a:lnTo>
                    <a:pt x="1743" y="2867"/>
                  </a:lnTo>
                  <a:lnTo>
                    <a:pt x="1799" y="2923"/>
                  </a:lnTo>
                  <a:lnTo>
                    <a:pt x="1912" y="2979"/>
                  </a:lnTo>
                  <a:lnTo>
                    <a:pt x="1968" y="2979"/>
                  </a:lnTo>
                  <a:lnTo>
                    <a:pt x="2024" y="2923"/>
                  </a:lnTo>
                  <a:lnTo>
                    <a:pt x="2080" y="2867"/>
                  </a:lnTo>
                  <a:lnTo>
                    <a:pt x="2249" y="2642"/>
                  </a:lnTo>
                  <a:lnTo>
                    <a:pt x="2305" y="2586"/>
                  </a:lnTo>
                  <a:lnTo>
                    <a:pt x="2362" y="2642"/>
                  </a:lnTo>
                  <a:lnTo>
                    <a:pt x="2474" y="2642"/>
                  </a:lnTo>
                  <a:lnTo>
                    <a:pt x="2586" y="2586"/>
                  </a:lnTo>
                  <a:lnTo>
                    <a:pt x="2643" y="2530"/>
                  </a:lnTo>
                  <a:lnTo>
                    <a:pt x="2867" y="2530"/>
                  </a:lnTo>
                  <a:lnTo>
                    <a:pt x="2980" y="2474"/>
                  </a:lnTo>
                  <a:lnTo>
                    <a:pt x="3092" y="2417"/>
                  </a:lnTo>
                  <a:lnTo>
                    <a:pt x="3205" y="2417"/>
                  </a:lnTo>
                  <a:lnTo>
                    <a:pt x="3261" y="2361"/>
                  </a:lnTo>
                  <a:lnTo>
                    <a:pt x="3317" y="2249"/>
                  </a:lnTo>
                  <a:lnTo>
                    <a:pt x="3373" y="2024"/>
                  </a:lnTo>
                  <a:lnTo>
                    <a:pt x="3373" y="1912"/>
                  </a:lnTo>
                  <a:lnTo>
                    <a:pt x="3429" y="1912"/>
                  </a:lnTo>
                  <a:lnTo>
                    <a:pt x="3542" y="1855"/>
                  </a:lnTo>
                  <a:lnTo>
                    <a:pt x="3598" y="1799"/>
                  </a:lnTo>
                  <a:lnTo>
                    <a:pt x="3767" y="1631"/>
                  </a:lnTo>
                  <a:lnTo>
                    <a:pt x="3767" y="1518"/>
                  </a:lnTo>
                  <a:lnTo>
                    <a:pt x="3598" y="1293"/>
                  </a:lnTo>
                  <a:lnTo>
                    <a:pt x="3429" y="1068"/>
                  </a:lnTo>
                  <a:lnTo>
                    <a:pt x="3261" y="900"/>
                  </a:lnTo>
                  <a:lnTo>
                    <a:pt x="2980" y="731"/>
                  </a:lnTo>
                  <a:lnTo>
                    <a:pt x="2867" y="731"/>
                  </a:lnTo>
                  <a:lnTo>
                    <a:pt x="2755" y="787"/>
                  </a:lnTo>
                  <a:lnTo>
                    <a:pt x="2755" y="900"/>
                  </a:lnTo>
                  <a:lnTo>
                    <a:pt x="2811" y="1012"/>
                  </a:lnTo>
                  <a:lnTo>
                    <a:pt x="2924" y="1181"/>
                  </a:lnTo>
                  <a:lnTo>
                    <a:pt x="2980" y="1181"/>
                  </a:lnTo>
                  <a:lnTo>
                    <a:pt x="2924" y="1237"/>
                  </a:lnTo>
                  <a:lnTo>
                    <a:pt x="2980" y="1293"/>
                  </a:lnTo>
                  <a:lnTo>
                    <a:pt x="3036" y="1349"/>
                  </a:lnTo>
                  <a:lnTo>
                    <a:pt x="3148" y="1349"/>
                  </a:lnTo>
                  <a:lnTo>
                    <a:pt x="3261" y="1406"/>
                  </a:lnTo>
                  <a:lnTo>
                    <a:pt x="3261" y="1462"/>
                  </a:lnTo>
                  <a:lnTo>
                    <a:pt x="3261" y="1574"/>
                  </a:lnTo>
                  <a:lnTo>
                    <a:pt x="3205" y="1631"/>
                  </a:lnTo>
                  <a:lnTo>
                    <a:pt x="3148" y="1631"/>
                  </a:lnTo>
                  <a:lnTo>
                    <a:pt x="3036" y="1518"/>
                  </a:lnTo>
                  <a:lnTo>
                    <a:pt x="2924" y="1406"/>
                  </a:lnTo>
                  <a:lnTo>
                    <a:pt x="2755" y="1349"/>
                  </a:lnTo>
                  <a:lnTo>
                    <a:pt x="2643" y="1349"/>
                  </a:lnTo>
                  <a:lnTo>
                    <a:pt x="2474" y="1406"/>
                  </a:lnTo>
                  <a:lnTo>
                    <a:pt x="2362" y="1518"/>
                  </a:lnTo>
                  <a:lnTo>
                    <a:pt x="2305" y="1687"/>
                  </a:lnTo>
                  <a:lnTo>
                    <a:pt x="2305" y="2024"/>
                  </a:lnTo>
                  <a:lnTo>
                    <a:pt x="2362" y="2080"/>
                  </a:lnTo>
                  <a:lnTo>
                    <a:pt x="2362" y="2136"/>
                  </a:lnTo>
                  <a:lnTo>
                    <a:pt x="2305" y="2193"/>
                  </a:lnTo>
                  <a:lnTo>
                    <a:pt x="2193" y="2249"/>
                  </a:lnTo>
                  <a:lnTo>
                    <a:pt x="2137" y="2193"/>
                  </a:lnTo>
                  <a:lnTo>
                    <a:pt x="2080" y="2136"/>
                  </a:lnTo>
                  <a:lnTo>
                    <a:pt x="1912" y="2024"/>
                  </a:lnTo>
                  <a:lnTo>
                    <a:pt x="1799" y="1912"/>
                  </a:lnTo>
                  <a:lnTo>
                    <a:pt x="1687" y="1855"/>
                  </a:lnTo>
                  <a:lnTo>
                    <a:pt x="1687" y="1799"/>
                  </a:lnTo>
                  <a:lnTo>
                    <a:pt x="1631" y="1574"/>
                  </a:lnTo>
                  <a:lnTo>
                    <a:pt x="1518" y="1462"/>
                  </a:lnTo>
                  <a:lnTo>
                    <a:pt x="1350" y="1406"/>
                  </a:lnTo>
                  <a:lnTo>
                    <a:pt x="1125" y="1406"/>
                  </a:lnTo>
                  <a:lnTo>
                    <a:pt x="1294" y="1181"/>
                  </a:lnTo>
                  <a:lnTo>
                    <a:pt x="1350" y="1012"/>
                  </a:lnTo>
                  <a:lnTo>
                    <a:pt x="1294" y="844"/>
                  </a:lnTo>
                  <a:lnTo>
                    <a:pt x="1125" y="675"/>
                  </a:lnTo>
                  <a:lnTo>
                    <a:pt x="844" y="506"/>
                  </a:lnTo>
                  <a:lnTo>
                    <a:pt x="788" y="394"/>
                  </a:lnTo>
                  <a:lnTo>
                    <a:pt x="675" y="225"/>
                  </a:lnTo>
                  <a:lnTo>
                    <a:pt x="619" y="169"/>
                  </a:lnTo>
                  <a:lnTo>
                    <a:pt x="507" y="57"/>
                  </a:lnTo>
                  <a:lnTo>
                    <a:pt x="451" y="1"/>
                  </a:lnTo>
                  <a:close/>
                </a:path>
              </a:pathLst>
            </a:custGeom>
            <a:solidFill>
              <a:srgbClr val="AB9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1" name="Google Shape;21361;p41"/>
            <p:cNvSpPr/>
            <p:nvPr/>
          </p:nvSpPr>
          <p:spPr>
            <a:xfrm>
              <a:off x="840925" y="1238050"/>
              <a:ext cx="67475" cy="61875"/>
            </a:xfrm>
            <a:custGeom>
              <a:avLst/>
              <a:gdLst/>
              <a:ahLst/>
              <a:cxnLst/>
              <a:rect l="l" t="t" r="r" b="b"/>
              <a:pathLst>
                <a:path w="2699" h="2475" extrusionOk="0">
                  <a:moveTo>
                    <a:pt x="1630" y="1"/>
                  </a:moveTo>
                  <a:lnTo>
                    <a:pt x="1574" y="57"/>
                  </a:lnTo>
                  <a:lnTo>
                    <a:pt x="1181" y="451"/>
                  </a:lnTo>
                  <a:lnTo>
                    <a:pt x="1068" y="507"/>
                  </a:lnTo>
                  <a:lnTo>
                    <a:pt x="956" y="451"/>
                  </a:lnTo>
                  <a:lnTo>
                    <a:pt x="843" y="451"/>
                  </a:lnTo>
                  <a:lnTo>
                    <a:pt x="731" y="507"/>
                  </a:lnTo>
                  <a:lnTo>
                    <a:pt x="619" y="619"/>
                  </a:lnTo>
                  <a:lnTo>
                    <a:pt x="450" y="675"/>
                  </a:lnTo>
                  <a:lnTo>
                    <a:pt x="169" y="788"/>
                  </a:lnTo>
                  <a:lnTo>
                    <a:pt x="56" y="900"/>
                  </a:lnTo>
                  <a:lnTo>
                    <a:pt x="0" y="1013"/>
                  </a:lnTo>
                  <a:lnTo>
                    <a:pt x="0" y="1125"/>
                  </a:lnTo>
                  <a:lnTo>
                    <a:pt x="113" y="1181"/>
                  </a:lnTo>
                  <a:lnTo>
                    <a:pt x="281" y="1294"/>
                  </a:lnTo>
                  <a:lnTo>
                    <a:pt x="394" y="1350"/>
                  </a:lnTo>
                  <a:lnTo>
                    <a:pt x="787" y="1631"/>
                  </a:lnTo>
                  <a:lnTo>
                    <a:pt x="1181" y="1856"/>
                  </a:lnTo>
                  <a:lnTo>
                    <a:pt x="1293" y="1968"/>
                  </a:lnTo>
                  <a:lnTo>
                    <a:pt x="1405" y="2081"/>
                  </a:lnTo>
                  <a:lnTo>
                    <a:pt x="1462" y="2193"/>
                  </a:lnTo>
                  <a:lnTo>
                    <a:pt x="1574" y="2362"/>
                  </a:lnTo>
                  <a:lnTo>
                    <a:pt x="1630" y="2418"/>
                  </a:lnTo>
                  <a:lnTo>
                    <a:pt x="1743" y="2474"/>
                  </a:lnTo>
                  <a:lnTo>
                    <a:pt x="1855" y="2362"/>
                  </a:lnTo>
                  <a:lnTo>
                    <a:pt x="1911" y="2249"/>
                  </a:lnTo>
                  <a:lnTo>
                    <a:pt x="1911" y="2024"/>
                  </a:lnTo>
                  <a:lnTo>
                    <a:pt x="2024" y="1743"/>
                  </a:lnTo>
                  <a:lnTo>
                    <a:pt x="2024" y="2024"/>
                  </a:lnTo>
                  <a:lnTo>
                    <a:pt x="2080" y="2137"/>
                  </a:lnTo>
                  <a:lnTo>
                    <a:pt x="2192" y="2193"/>
                  </a:lnTo>
                  <a:lnTo>
                    <a:pt x="2530" y="2193"/>
                  </a:lnTo>
                  <a:lnTo>
                    <a:pt x="2586" y="2249"/>
                  </a:lnTo>
                  <a:lnTo>
                    <a:pt x="2642" y="2249"/>
                  </a:lnTo>
                  <a:lnTo>
                    <a:pt x="2698" y="1013"/>
                  </a:lnTo>
                  <a:lnTo>
                    <a:pt x="2586" y="956"/>
                  </a:lnTo>
                  <a:lnTo>
                    <a:pt x="2080" y="956"/>
                  </a:lnTo>
                  <a:lnTo>
                    <a:pt x="2136" y="900"/>
                  </a:lnTo>
                  <a:lnTo>
                    <a:pt x="2192" y="900"/>
                  </a:lnTo>
                  <a:lnTo>
                    <a:pt x="2248" y="844"/>
                  </a:lnTo>
                  <a:lnTo>
                    <a:pt x="2248" y="788"/>
                  </a:lnTo>
                  <a:lnTo>
                    <a:pt x="2305" y="732"/>
                  </a:lnTo>
                  <a:lnTo>
                    <a:pt x="2305" y="675"/>
                  </a:lnTo>
                  <a:lnTo>
                    <a:pt x="2530" y="507"/>
                  </a:lnTo>
                  <a:lnTo>
                    <a:pt x="2586" y="338"/>
                  </a:lnTo>
                  <a:lnTo>
                    <a:pt x="2530" y="226"/>
                  </a:lnTo>
                  <a:lnTo>
                    <a:pt x="2361" y="1"/>
                  </a:lnTo>
                  <a:lnTo>
                    <a:pt x="2248" y="1"/>
                  </a:lnTo>
                  <a:lnTo>
                    <a:pt x="2136" y="57"/>
                  </a:lnTo>
                  <a:lnTo>
                    <a:pt x="2024" y="113"/>
                  </a:lnTo>
                  <a:lnTo>
                    <a:pt x="1967" y="170"/>
                  </a:lnTo>
                  <a:lnTo>
                    <a:pt x="1855" y="170"/>
                  </a:lnTo>
                  <a:lnTo>
                    <a:pt x="1799" y="57"/>
                  </a:lnTo>
                  <a:lnTo>
                    <a:pt x="1743" y="1"/>
                  </a:lnTo>
                  <a:close/>
                </a:path>
              </a:pathLst>
            </a:custGeom>
            <a:solidFill>
              <a:srgbClr val="A4A0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2" name="Google Shape;21362;p41"/>
            <p:cNvSpPr/>
            <p:nvPr/>
          </p:nvSpPr>
          <p:spPr>
            <a:xfrm>
              <a:off x="824050" y="1555625"/>
              <a:ext cx="71700" cy="77300"/>
            </a:xfrm>
            <a:custGeom>
              <a:avLst/>
              <a:gdLst/>
              <a:ahLst/>
              <a:cxnLst/>
              <a:rect l="l" t="t" r="r" b="b"/>
              <a:pathLst>
                <a:path w="2868" h="3092" extrusionOk="0">
                  <a:moveTo>
                    <a:pt x="900" y="2024"/>
                  </a:moveTo>
                  <a:lnTo>
                    <a:pt x="956" y="2080"/>
                  </a:lnTo>
                  <a:lnTo>
                    <a:pt x="900" y="2080"/>
                  </a:lnTo>
                  <a:lnTo>
                    <a:pt x="855" y="2035"/>
                  </a:lnTo>
                  <a:lnTo>
                    <a:pt x="900" y="2024"/>
                  </a:lnTo>
                  <a:close/>
                  <a:moveTo>
                    <a:pt x="2867" y="0"/>
                  </a:moveTo>
                  <a:lnTo>
                    <a:pt x="2811" y="57"/>
                  </a:lnTo>
                  <a:lnTo>
                    <a:pt x="2755" y="169"/>
                  </a:lnTo>
                  <a:lnTo>
                    <a:pt x="2755" y="281"/>
                  </a:lnTo>
                  <a:lnTo>
                    <a:pt x="2699" y="338"/>
                  </a:lnTo>
                  <a:lnTo>
                    <a:pt x="2474" y="338"/>
                  </a:lnTo>
                  <a:lnTo>
                    <a:pt x="2361" y="281"/>
                  </a:lnTo>
                  <a:lnTo>
                    <a:pt x="2249" y="225"/>
                  </a:lnTo>
                  <a:lnTo>
                    <a:pt x="2080" y="113"/>
                  </a:lnTo>
                  <a:lnTo>
                    <a:pt x="2024" y="225"/>
                  </a:lnTo>
                  <a:lnTo>
                    <a:pt x="2080" y="281"/>
                  </a:lnTo>
                  <a:lnTo>
                    <a:pt x="2137" y="338"/>
                  </a:lnTo>
                  <a:lnTo>
                    <a:pt x="2080" y="338"/>
                  </a:lnTo>
                  <a:lnTo>
                    <a:pt x="2024" y="450"/>
                  </a:lnTo>
                  <a:lnTo>
                    <a:pt x="2080" y="563"/>
                  </a:lnTo>
                  <a:lnTo>
                    <a:pt x="2137" y="675"/>
                  </a:lnTo>
                  <a:lnTo>
                    <a:pt x="2193" y="787"/>
                  </a:lnTo>
                  <a:lnTo>
                    <a:pt x="2193" y="787"/>
                  </a:lnTo>
                  <a:lnTo>
                    <a:pt x="1968" y="731"/>
                  </a:lnTo>
                  <a:lnTo>
                    <a:pt x="1912" y="787"/>
                  </a:lnTo>
                  <a:lnTo>
                    <a:pt x="1856" y="844"/>
                  </a:lnTo>
                  <a:lnTo>
                    <a:pt x="1799" y="956"/>
                  </a:lnTo>
                  <a:lnTo>
                    <a:pt x="1687" y="1012"/>
                  </a:lnTo>
                  <a:lnTo>
                    <a:pt x="1462" y="1012"/>
                  </a:lnTo>
                  <a:lnTo>
                    <a:pt x="1181" y="956"/>
                  </a:lnTo>
                  <a:lnTo>
                    <a:pt x="956" y="1012"/>
                  </a:lnTo>
                  <a:lnTo>
                    <a:pt x="731" y="1125"/>
                  </a:lnTo>
                  <a:lnTo>
                    <a:pt x="507" y="1237"/>
                  </a:lnTo>
                  <a:lnTo>
                    <a:pt x="450" y="1349"/>
                  </a:lnTo>
                  <a:lnTo>
                    <a:pt x="394" y="1406"/>
                  </a:lnTo>
                  <a:lnTo>
                    <a:pt x="394" y="1462"/>
                  </a:lnTo>
                  <a:lnTo>
                    <a:pt x="226" y="1518"/>
                  </a:lnTo>
                  <a:lnTo>
                    <a:pt x="113" y="1630"/>
                  </a:lnTo>
                  <a:lnTo>
                    <a:pt x="57" y="1687"/>
                  </a:lnTo>
                  <a:lnTo>
                    <a:pt x="1" y="1743"/>
                  </a:lnTo>
                  <a:lnTo>
                    <a:pt x="57" y="1855"/>
                  </a:lnTo>
                  <a:lnTo>
                    <a:pt x="226" y="2024"/>
                  </a:lnTo>
                  <a:lnTo>
                    <a:pt x="450" y="2080"/>
                  </a:lnTo>
                  <a:lnTo>
                    <a:pt x="675" y="2080"/>
                  </a:lnTo>
                  <a:lnTo>
                    <a:pt x="836" y="2040"/>
                  </a:lnTo>
                  <a:lnTo>
                    <a:pt x="836" y="2040"/>
                  </a:lnTo>
                  <a:lnTo>
                    <a:pt x="788" y="2136"/>
                  </a:lnTo>
                  <a:lnTo>
                    <a:pt x="731" y="2249"/>
                  </a:lnTo>
                  <a:lnTo>
                    <a:pt x="731" y="2361"/>
                  </a:lnTo>
                  <a:lnTo>
                    <a:pt x="788" y="2474"/>
                  </a:lnTo>
                  <a:lnTo>
                    <a:pt x="844" y="2642"/>
                  </a:lnTo>
                  <a:lnTo>
                    <a:pt x="844" y="2755"/>
                  </a:lnTo>
                  <a:lnTo>
                    <a:pt x="788" y="2867"/>
                  </a:lnTo>
                  <a:lnTo>
                    <a:pt x="788" y="2979"/>
                  </a:lnTo>
                  <a:lnTo>
                    <a:pt x="900" y="3092"/>
                  </a:lnTo>
                  <a:lnTo>
                    <a:pt x="1069" y="3092"/>
                  </a:lnTo>
                  <a:lnTo>
                    <a:pt x="1181" y="3036"/>
                  </a:lnTo>
                  <a:lnTo>
                    <a:pt x="1294" y="2979"/>
                  </a:lnTo>
                  <a:lnTo>
                    <a:pt x="1462" y="2811"/>
                  </a:lnTo>
                  <a:lnTo>
                    <a:pt x="1631" y="2698"/>
                  </a:lnTo>
                  <a:lnTo>
                    <a:pt x="1687" y="2586"/>
                  </a:lnTo>
                  <a:lnTo>
                    <a:pt x="1687" y="2417"/>
                  </a:lnTo>
                  <a:lnTo>
                    <a:pt x="1631" y="2192"/>
                  </a:lnTo>
                  <a:lnTo>
                    <a:pt x="1575" y="2136"/>
                  </a:lnTo>
                  <a:lnTo>
                    <a:pt x="1631" y="2024"/>
                  </a:lnTo>
                  <a:lnTo>
                    <a:pt x="1687" y="1911"/>
                  </a:lnTo>
                  <a:lnTo>
                    <a:pt x="1856" y="1911"/>
                  </a:lnTo>
                  <a:lnTo>
                    <a:pt x="2137" y="1855"/>
                  </a:lnTo>
                  <a:lnTo>
                    <a:pt x="2249" y="1799"/>
                  </a:lnTo>
                  <a:lnTo>
                    <a:pt x="2361" y="1630"/>
                  </a:lnTo>
                  <a:lnTo>
                    <a:pt x="2530" y="1630"/>
                  </a:lnTo>
                  <a:lnTo>
                    <a:pt x="2530" y="1743"/>
                  </a:lnTo>
                  <a:lnTo>
                    <a:pt x="2474" y="1968"/>
                  </a:lnTo>
                  <a:lnTo>
                    <a:pt x="2586" y="2192"/>
                  </a:lnTo>
                  <a:lnTo>
                    <a:pt x="2642" y="2249"/>
                  </a:lnTo>
                  <a:lnTo>
                    <a:pt x="2699" y="2192"/>
                  </a:lnTo>
                  <a:lnTo>
                    <a:pt x="2699" y="2136"/>
                  </a:lnTo>
                  <a:lnTo>
                    <a:pt x="2755" y="2080"/>
                  </a:lnTo>
                  <a:lnTo>
                    <a:pt x="2755" y="1968"/>
                  </a:lnTo>
                  <a:lnTo>
                    <a:pt x="2755" y="1911"/>
                  </a:lnTo>
                  <a:lnTo>
                    <a:pt x="2867" y="0"/>
                  </a:lnTo>
                  <a:close/>
                </a:path>
              </a:pathLst>
            </a:custGeom>
            <a:solidFill>
              <a:srgbClr val="BBA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3" name="Google Shape;21363;p41"/>
            <p:cNvSpPr/>
            <p:nvPr/>
          </p:nvSpPr>
          <p:spPr>
            <a:xfrm>
              <a:off x="680725" y="871325"/>
              <a:ext cx="60450" cy="84325"/>
            </a:xfrm>
            <a:custGeom>
              <a:avLst/>
              <a:gdLst/>
              <a:ahLst/>
              <a:cxnLst/>
              <a:rect l="l" t="t" r="r" b="b"/>
              <a:pathLst>
                <a:path w="2418" h="3373" extrusionOk="0">
                  <a:moveTo>
                    <a:pt x="226" y="0"/>
                  </a:moveTo>
                  <a:lnTo>
                    <a:pt x="169" y="113"/>
                  </a:lnTo>
                  <a:lnTo>
                    <a:pt x="169" y="169"/>
                  </a:lnTo>
                  <a:lnTo>
                    <a:pt x="57" y="1911"/>
                  </a:lnTo>
                  <a:lnTo>
                    <a:pt x="1" y="2867"/>
                  </a:lnTo>
                  <a:lnTo>
                    <a:pt x="169" y="2811"/>
                  </a:lnTo>
                  <a:lnTo>
                    <a:pt x="282" y="2811"/>
                  </a:lnTo>
                  <a:lnTo>
                    <a:pt x="394" y="2867"/>
                  </a:lnTo>
                  <a:lnTo>
                    <a:pt x="507" y="2979"/>
                  </a:lnTo>
                  <a:lnTo>
                    <a:pt x="900" y="3092"/>
                  </a:lnTo>
                  <a:lnTo>
                    <a:pt x="1181" y="3316"/>
                  </a:lnTo>
                  <a:lnTo>
                    <a:pt x="1294" y="3373"/>
                  </a:lnTo>
                  <a:lnTo>
                    <a:pt x="1406" y="3373"/>
                  </a:lnTo>
                  <a:lnTo>
                    <a:pt x="1462" y="3260"/>
                  </a:lnTo>
                  <a:lnTo>
                    <a:pt x="1799" y="3316"/>
                  </a:lnTo>
                  <a:lnTo>
                    <a:pt x="2024" y="3316"/>
                  </a:lnTo>
                  <a:lnTo>
                    <a:pt x="2080" y="3260"/>
                  </a:lnTo>
                  <a:lnTo>
                    <a:pt x="2137" y="3148"/>
                  </a:lnTo>
                  <a:lnTo>
                    <a:pt x="2249" y="2867"/>
                  </a:lnTo>
                  <a:lnTo>
                    <a:pt x="2305" y="2754"/>
                  </a:lnTo>
                  <a:lnTo>
                    <a:pt x="2418" y="2754"/>
                  </a:lnTo>
                  <a:lnTo>
                    <a:pt x="2418" y="2698"/>
                  </a:lnTo>
                  <a:lnTo>
                    <a:pt x="2418" y="2586"/>
                  </a:lnTo>
                  <a:lnTo>
                    <a:pt x="2418" y="2530"/>
                  </a:lnTo>
                  <a:lnTo>
                    <a:pt x="2361" y="2473"/>
                  </a:lnTo>
                  <a:lnTo>
                    <a:pt x="2361" y="2417"/>
                  </a:lnTo>
                  <a:lnTo>
                    <a:pt x="2361" y="2249"/>
                  </a:lnTo>
                  <a:lnTo>
                    <a:pt x="2305" y="2136"/>
                  </a:lnTo>
                  <a:lnTo>
                    <a:pt x="2080" y="1968"/>
                  </a:lnTo>
                  <a:lnTo>
                    <a:pt x="1912" y="1911"/>
                  </a:lnTo>
                  <a:lnTo>
                    <a:pt x="1912" y="1855"/>
                  </a:lnTo>
                  <a:lnTo>
                    <a:pt x="1912" y="1743"/>
                  </a:lnTo>
                  <a:lnTo>
                    <a:pt x="1912" y="1630"/>
                  </a:lnTo>
                  <a:lnTo>
                    <a:pt x="1856" y="1518"/>
                  </a:lnTo>
                  <a:lnTo>
                    <a:pt x="1687" y="1405"/>
                  </a:lnTo>
                  <a:lnTo>
                    <a:pt x="1462" y="1293"/>
                  </a:lnTo>
                  <a:lnTo>
                    <a:pt x="1350" y="1237"/>
                  </a:lnTo>
                  <a:lnTo>
                    <a:pt x="1294" y="1124"/>
                  </a:lnTo>
                  <a:lnTo>
                    <a:pt x="1125" y="1012"/>
                  </a:lnTo>
                  <a:lnTo>
                    <a:pt x="1069" y="1068"/>
                  </a:lnTo>
                  <a:lnTo>
                    <a:pt x="1013" y="1124"/>
                  </a:lnTo>
                  <a:lnTo>
                    <a:pt x="1013" y="1237"/>
                  </a:lnTo>
                  <a:lnTo>
                    <a:pt x="1069" y="1518"/>
                  </a:lnTo>
                  <a:lnTo>
                    <a:pt x="1125" y="1855"/>
                  </a:lnTo>
                  <a:lnTo>
                    <a:pt x="956" y="1855"/>
                  </a:lnTo>
                  <a:lnTo>
                    <a:pt x="788" y="1911"/>
                  </a:lnTo>
                  <a:lnTo>
                    <a:pt x="731" y="2080"/>
                  </a:lnTo>
                  <a:lnTo>
                    <a:pt x="675" y="2249"/>
                  </a:lnTo>
                  <a:lnTo>
                    <a:pt x="507" y="2136"/>
                  </a:lnTo>
                  <a:lnTo>
                    <a:pt x="226" y="2136"/>
                  </a:lnTo>
                  <a:lnTo>
                    <a:pt x="226" y="2080"/>
                  </a:lnTo>
                  <a:lnTo>
                    <a:pt x="226" y="1574"/>
                  </a:lnTo>
                  <a:lnTo>
                    <a:pt x="282" y="1462"/>
                  </a:lnTo>
                  <a:lnTo>
                    <a:pt x="338" y="1405"/>
                  </a:lnTo>
                  <a:lnTo>
                    <a:pt x="450" y="1349"/>
                  </a:lnTo>
                  <a:lnTo>
                    <a:pt x="450" y="1237"/>
                  </a:lnTo>
                  <a:lnTo>
                    <a:pt x="675" y="1068"/>
                  </a:lnTo>
                  <a:lnTo>
                    <a:pt x="900" y="900"/>
                  </a:lnTo>
                  <a:lnTo>
                    <a:pt x="900" y="843"/>
                  </a:lnTo>
                  <a:lnTo>
                    <a:pt x="563" y="394"/>
                  </a:lnTo>
                  <a:lnTo>
                    <a:pt x="226" y="0"/>
                  </a:lnTo>
                  <a:close/>
                </a:path>
              </a:pathLst>
            </a:custGeom>
            <a:solidFill>
              <a:srgbClr val="9E9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4" name="Google Shape;21364;p41"/>
            <p:cNvSpPr/>
            <p:nvPr/>
          </p:nvSpPr>
          <p:spPr>
            <a:xfrm>
              <a:off x="859175" y="1070850"/>
              <a:ext cx="56250" cy="73100"/>
            </a:xfrm>
            <a:custGeom>
              <a:avLst/>
              <a:gdLst/>
              <a:ahLst/>
              <a:cxnLst/>
              <a:rect l="l" t="t" r="r" b="b"/>
              <a:pathLst>
                <a:path w="2250" h="2924" extrusionOk="0">
                  <a:moveTo>
                    <a:pt x="1013" y="1"/>
                  </a:moveTo>
                  <a:lnTo>
                    <a:pt x="675" y="57"/>
                  </a:lnTo>
                  <a:lnTo>
                    <a:pt x="563" y="169"/>
                  </a:lnTo>
                  <a:lnTo>
                    <a:pt x="451" y="282"/>
                  </a:lnTo>
                  <a:lnTo>
                    <a:pt x="394" y="338"/>
                  </a:lnTo>
                  <a:lnTo>
                    <a:pt x="394" y="450"/>
                  </a:lnTo>
                  <a:lnTo>
                    <a:pt x="507" y="619"/>
                  </a:lnTo>
                  <a:lnTo>
                    <a:pt x="451" y="675"/>
                  </a:lnTo>
                  <a:lnTo>
                    <a:pt x="338" y="731"/>
                  </a:lnTo>
                  <a:lnTo>
                    <a:pt x="113" y="787"/>
                  </a:lnTo>
                  <a:lnTo>
                    <a:pt x="57" y="787"/>
                  </a:lnTo>
                  <a:lnTo>
                    <a:pt x="1" y="900"/>
                  </a:lnTo>
                  <a:lnTo>
                    <a:pt x="57" y="1012"/>
                  </a:lnTo>
                  <a:lnTo>
                    <a:pt x="113" y="1068"/>
                  </a:lnTo>
                  <a:lnTo>
                    <a:pt x="226" y="1068"/>
                  </a:lnTo>
                  <a:lnTo>
                    <a:pt x="113" y="1293"/>
                  </a:lnTo>
                  <a:lnTo>
                    <a:pt x="57" y="1406"/>
                  </a:lnTo>
                  <a:lnTo>
                    <a:pt x="1" y="1462"/>
                  </a:lnTo>
                  <a:lnTo>
                    <a:pt x="57" y="1574"/>
                  </a:lnTo>
                  <a:lnTo>
                    <a:pt x="113" y="1687"/>
                  </a:lnTo>
                  <a:lnTo>
                    <a:pt x="282" y="1912"/>
                  </a:lnTo>
                  <a:lnTo>
                    <a:pt x="394" y="2193"/>
                  </a:lnTo>
                  <a:lnTo>
                    <a:pt x="451" y="2361"/>
                  </a:lnTo>
                  <a:lnTo>
                    <a:pt x="507" y="2530"/>
                  </a:lnTo>
                  <a:lnTo>
                    <a:pt x="619" y="2586"/>
                  </a:lnTo>
                  <a:lnTo>
                    <a:pt x="844" y="2586"/>
                  </a:lnTo>
                  <a:lnTo>
                    <a:pt x="844" y="2305"/>
                  </a:lnTo>
                  <a:lnTo>
                    <a:pt x="900" y="2249"/>
                  </a:lnTo>
                  <a:lnTo>
                    <a:pt x="900" y="2193"/>
                  </a:lnTo>
                  <a:lnTo>
                    <a:pt x="1125" y="2193"/>
                  </a:lnTo>
                  <a:lnTo>
                    <a:pt x="1462" y="2305"/>
                  </a:lnTo>
                  <a:lnTo>
                    <a:pt x="1125" y="2305"/>
                  </a:lnTo>
                  <a:lnTo>
                    <a:pt x="1069" y="2417"/>
                  </a:lnTo>
                  <a:lnTo>
                    <a:pt x="1069" y="2474"/>
                  </a:lnTo>
                  <a:lnTo>
                    <a:pt x="1125" y="2530"/>
                  </a:lnTo>
                  <a:lnTo>
                    <a:pt x="1237" y="2586"/>
                  </a:lnTo>
                  <a:lnTo>
                    <a:pt x="1237" y="2698"/>
                  </a:lnTo>
                  <a:lnTo>
                    <a:pt x="1294" y="2811"/>
                  </a:lnTo>
                  <a:lnTo>
                    <a:pt x="1406" y="2923"/>
                  </a:lnTo>
                  <a:lnTo>
                    <a:pt x="1687" y="2923"/>
                  </a:lnTo>
                  <a:lnTo>
                    <a:pt x="1856" y="2867"/>
                  </a:lnTo>
                  <a:lnTo>
                    <a:pt x="1856" y="2755"/>
                  </a:lnTo>
                  <a:lnTo>
                    <a:pt x="1856" y="2642"/>
                  </a:lnTo>
                  <a:lnTo>
                    <a:pt x="1856" y="2586"/>
                  </a:lnTo>
                  <a:lnTo>
                    <a:pt x="1912" y="2698"/>
                  </a:lnTo>
                  <a:lnTo>
                    <a:pt x="2024" y="2755"/>
                  </a:lnTo>
                  <a:lnTo>
                    <a:pt x="2081" y="2698"/>
                  </a:lnTo>
                  <a:lnTo>
                    <a:pt x="2193" y="2586"/>
                  </a:lnTo>
                  <a:lnTo>
                    <a:pt x="2249" y="2193"/>
                  </a:lnTo>
                  <a:lnTo>
                    <a:pt x="2249" y="1799"/>
                  </a:lnTo>
                  <a:lnTo>
                    <a:pt x="2137" y="1799"/>
                  </a:lnTo>
                  <a:lnTo>
                    <a:pt x="2024" y="1743"/>
                  </a:lnTo>
                  <a:lnTo>
                    <a:pt x="1800" y="1574"/>
                  </a:lnTo>
                  <a:lnTo>
                    <a:pt x="1631" y="1462"/>
                  </a:lnTo>
                  <a:lnTo>
                    <a:pt x="1575" y="1462"/>
                  </a:lnTo>
                  <a:lnTo>
                    <a:pt x="1518" y="1518"/>
                  </a:lnTo>
                  <a:lnTo>
                    <a:pt x="1462" y="1743"/>
                  </a:lnTo>
                  <a:lnTo>
                    <a:pt x="1518" y="1799"/>
                  </a:lnTo>
                  <a:lnTo>
                    <a:pt x="1575" y="1855"/>
                  </a:lnTo>
                  <a:lnTo>
                    <a:pt x="1518" y="1855"/>
                  </a:lnTo>
                  <a:lnTo>
                    <a:pt x="1406" y="1743"/>
                  </a:lnTo>
                  <a:lnTo>
                    <a:pt x="1350" y="1687"/>
                  </a:lnTo>
                  <a:lnTo>
                    <a:pt x="1350" y="1630"/>
                  </a:lnTo>
                  <a:lnTo>
                    <a:pt x="1350" y="1574"/>
                  </a:lnTo>
                  <a:lnTo>
                    <a:pt x="1406" y="1518"/>
                  </a:lnTo>
                  <a:lnTo>
                    <a:pt x="1406" y="1462"/>
                  </a:lnTo>
                  <a:lnTo>
                    <a:pt x="1518" y="1406"/>
                  </a:lnTo>
                  <a:lnTo>
                    <a:pt x="1687" y="1349"/>
                  </a:lnTo>
                  <a:lnTo>
                    <a:pt x="1800" y="1293"/>
                  </a:lnTo>
                  <a:lnTo>
                    <a:pt x="1800" y="1237"/>
                  </a:lnTo>
                  <a:lnTo>
                    <a:pt x="1743" y="1125"/>
                  </a:lnTo>
                  <a:lnTo>
                    <a:pt x="1631" y="1012"/>
                  </a:lnTo>
                  <a:lnTo>
                    <a:pt x="1687" y="956"/>
                  </a:lnTo>
                  <a:lnTo>
                    <a:pt x="1743" y="900"/>
                  </a:lnTo>
                  <a:lnTo>
                    <a:pt x="1687" y="844"/>
                  </a:lnTo>
                  <a:lnTo>
                    <a:pt x="1575" y="731"/>
                  </a:lnTo>
                  <a:lnTo>
                    <a:pt x="1518" y="619"/>
                  </a:lnTo>
                  <a:lnTo>
                    <a:pt x="1406" y="563"/>
                  </a:lnTo>
                  <a:lnTo>
                    <a:pt x="1350" y="563"/>
                  </a:lnTo>
                  <a:lnTo>
                    <a:pt x="1406" y="506"/>
                  </a:lnTo>
                  <a:lnTo>
                    <a:pt x="1350" y="169"/>
                  </a:lnTo>
                  <a:lnTo>
                    <a:pt x="1294" y="113"/>
                  </a:lnTo>
                  <a:lnTo>
                    <a:pt x="1181" y="1"/>
                  </a:lnTo>
                  <a:close/>
                </a:path>
              </a:pathLst>
            </a:custGeom>
            <a:solidFill>
              <a:srgbClr val="907F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5" name="Google Shape;21365;p41"/>
            <p:cNvSpPr/>
            <p:nvPr/>
          </p:nvSpPr>
          <p:spPr>
            <a:xfrm>
              <a:off x="833900" y="1416525"/>
              <a:ext cx="67475" cy="64650"/>
            </a:xfrm>
            <a:custGeom>
              <a:avLst/>
              <a:gdLst/>
              <a:ahLst/>
              <a:cxnLst/>
              <a:rect l="l" t="t" r="r" b="b"/>
              <a:pathLst>
                <a:path w="2699" h="2586" extrusionOk="0">
                  <a:moveTo>
                    <a:pt x="1518" y="0"/>
                  </a:moveTo>
                  <a:lnTo>
                    <a:pt x="1462" y="169"/>
                  </a:lnTo>
                  <a:lnTo>
                    <a:pt x="1462" y="225"/>
                  </a:lnTo>
                  <a:lnTo>
                    <a:pt x="1574" y="337"/>
                  </a:lnTo>
                  <a:lnTo>
                    <a:pt x="1855" y="394"/>
                  </a:lnTo>
                  <a:lnTo>
                    <a:pt x="1462" y="394"/>
                  </a:lnTo>
                  <a:lnTo>
                    <a:pt x="1068" y="225"/>
                  </a:lnTo>
                  <a:lnTo>
                    <a:pt x="956" y="169"/>
                  </a:lnTo>
                  <a:lnTo>
                    <a:pt x="843" y="225"/>
                  </a:lnTo>
                  <a:lnTo>
                    <a:pt x="787" y="281"/>
                  </a:lnTo>
                  <a:lnTo>
                    <a:pt x="787" y="337"/>
                  </a:lnTo>
                  <a:lnTo>
                    <a:pt x="843" y="506"/>
                  </a:lnTo>
                  <a:lnTo>
                    <a:pt x="900" y="506"/>
                  </a:lnTo>
                  <a:lnTo>
                    <a:pt x="900" y="562"/>
                  </a:lnTo>
                  <a:lnTo>
                    <a:pt x="843" y="562"/>
                  </a:lnTo>
                  <a:lnTo>
                    <a:pt x="787" y="675"/>
                  </a:lnTo>
                  <a:lnTo>
                    <a:pt x="731" y="843"/>
                  </a:lnTo>
                  <a:lnTo>
                    <a:pt x="675" y="1068"/>
                  </a:lnTo>
                  <a:lnTo>
                    <a:pt x="562" y="1237"/>
                  </a:lnTo>
                  <a:lnTo>
                    <a:pt x="562" y="1293"/>
                  </a:lnTo>
                  <a:lnTo>
                    <a:pt x="506" y="1293"/>
                  </a:lnTo>
                  <a:lnTo>
                    <a:pt x="337" y="1237"/>
                  </a:lnTo>
                  <a:lnTo>
                    <a:pt x="225" y="1293"/>
                  </a:lnTo>
                  <a:lnTo>
                    <a:pt x="113" y="1349"/>
                  </a:lnTo>
                  <a:lnTo>
                    <a:pt x="56" y="1461"/>
                  </a:lnTo>
                  <a:lnTo>
                    <a:pt x="0" y="1574"/>
                  </a:lnTo>
                  <a:lnTo>
                    <a:pt x="0" y="1630"/>
                  </a:lnTo>
                  <a:lnTo>
                    <a:pt x="0" y="1686"/>
                  </a:lnTo>
                  <a:lnTo>
                    <a:pt x="56" y="1742"/>
                  </a:lnTo>
                  <a:lnTo>
                    <a:pt x="281" y="1742"/>
                  </a:lnTo>
                  <a:lnTo>
                    <a:pt x="281" y="1799"/>
                  </a:lnTo>
                  <a:lnTo>
                    <a:pt x="169" y="1742"/>
                  </a:lnTo>
                  <a:lnTo>
                    <a:pt x="113" y="1799"/>
                  </a:lnTo>
                  <a:lnTo>
                    <a:pt x="56" y="1967"/>
                  </a:lnTo>
                  <a:lnTo>
                    <a:pt x="56" y="2136"/>
                  </a:lnTo>
                  <a:lnTo>
                    <a:pt x="169" y="2192"/>
                  </a:lnTo>
                  <a:lnTo>
                    <a:pt x="281" y="2248"/>
                  </a:lnTo>
                  <a:lnTo>
                    <a:pt x="337" y="2361"/>
                  </a:lnTo>
                  <a:lnTo>
                    <a:pt x="450" y="2529"/>
                  </a:lnTo>
                  <a:lnTo>
                    <a:pt x="562" y="2586"/>
                  </a:lnTo>
                  <a:lnTo>
                    <a:pt x="619" y="2529"/>
                  </a:lnTo>
                  <a:lnTo>
                    <a:pt x="787" y="2361"/>
                  </a:lnTo>
                  <a:lnTo>
                    <a:pt x="843" y="2305"/>
                  </a:lnTo>
                  <a:lnTo>
                    <a:pt x="843" y="2192"/>
                  </a:lnTo>
                  <a:lnTo>
                    <a:pt x="956" y="2136"/>
                  </a:lnTo>
                  <a:lnTo>
                    <a:pt x="1237" y="1911"/>
                  </a:lnTo>
                  <a:lnTo>
                    <a:pt x="1349" y="1799"/>
                  </a:lnTo>
                  <a:lnTo>
                    <a:pt x="1462" y="1686"/>
                  </a:lnTo>
                  <a:lnTo>
                    <a:pt x="1518" y="1574"/>
                  </a:lnTo>
                  <a:lnTo>
                    <a:pt x="1686" y="1461"/>
                  </a:lnTo>
                  <a:lnTo>
                    <a:pt x="1855" y="1349"/>
                  </a:lnTo>
                  <a:lnTo>
                    <a:pt x="2024" y="1293"/>
                  </a:lnTo>
                  <a:lnTo>
                    <a:pt x="2417" y="1237"/>
                  </a:lnTo>
                  <a:lnTo>
                    <a:pt x="2586" y="1180"/>
                  </a:lnTo>
                  <a:lnTo>
                    <a:pt x="2642" y="1124"/>
                  </a:lnTo>
                  <a:lnTo>
                    <a:pt x="2642" y="1012"/>
                  </a:lnTo>
                  <a:lnTo>
                    <a:pt x="2698" y="506"/>
                  </a:lnTo>
                  <a:lnTo>
                    <a:pt x="2698" y="56"/>
                  </a:lnTo>
                  <a:lnTo>
                    <a:pt x="2586" y="0"/>
                  </a:lnTo>
                  <a:lnTo>
                    <a:pt x="2529" y="0"/>
                  </a:lnTo>
                  <a:lnTo>
                    <a:pt x="2417" y="169"/>
                  </a:lnTo>
                  <a:lnTo>
                    <a:pt x="2417" y="56"/>
                  </a:lnTo>
                  <a:lnTo>
                    <a:pt x="1911" y="56"/>
                  </a:lnTo>
                  <a:lnTo>
                    <a:pt x="1686" y="0"/>
                  </a:lnTo>
                  <a:close/>
                </a:path>
              </a:pathLst>
            </a:custGeom>
            <a:solidFill>
              <a:srgbClr val="908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6" name="Google Shape;21366;p41"/>
            <p:cNvSpPr/>
            <p:nvPr/>
          </p:nvSpPr>
          <p:spPr>
            <a:xfrm>
              <a:off x="863400" y="1323775"/>
              <a:ext cx="42175" cy="99800"/>
            </a:xfrm>
            <a:custGeom>
              <a:avLst/>
              <a:gdLst/>
              <a:ahLst/>
              <a:cxnLst/>
              <a:rect l="l" t="t" r="r" b="b"/>
              <a:pathLst>
                <a:path w="1687" h="3992" extrusionOk="0">
                  <a:moveTo>
                    <a:pt x="1125" y="1799"/>
                  </a:moveTo>
                  <a:lnTo>
                    <a:pt x="1055" y="1869"/>
                  </a:lnTo>
                  <a:lnTo>
                    <a:pt x="1055" y="1869"/>
                  </a:lnTo>
                  <a:lnTo>
                    <a:pt x="1068" y="1855"/>
                  </a:lnTo>
                  <a:lnTo>
                    <a:pt x="1125" y="1799"/>
                  </a:lnTo>
                  <a:close/>
                  <a:moveTo>
                    <a:pt x="675" y="1"/>
                  </a:moveTo>
                  <a:lnTo>
                    <a:pt x="563" y="113"/>
                  </a:lnTo>
                  <a:lnTo>
                    <a:pt x="506" y="563"/>
                  </a:lnTo>
                  <a:lnTo>
                    <a:pt x="563" y="675"/>
                  </a:lnTo>
                  <a:lnTo>
                    <a:pt x="619" y="787"/>
                  </a:lnTo>
                  <a:lnTo>
                    <a:pt x="619" y="844"/>
                  </a:lnTo>
                  <a:lnTo>
                    <a:pt x="675" y="956"/>
                  </a:lnTo>
                  <a:lnTo>
                    <a:pt x="731" y="1068"/>
                  </a:lnTo>
                  <a:lnTo>
                    <a:pt x="787" y="1181"/>
                  </a:lnTo>
                  <a:lnTo>
                    <a:pt x="900" y="1237"/>
                  </a:lnTo>
                  <a:lnTo>
                    <a:pt x="956" y="1293"/>
                  </a:lnTo>
                  <a:lnTo>
                    <a:pt x="1068" y="1293"/>
                  </a:lnTo>
                  <a:lnTo>
                    <a:pt x="1012" y="1349"/>
                  </a:lnTo>
                  <a:lnTo>
                    <a:pt x="1012" y="1406"/>
                  </a:lnTo>
                  <a:lnTo>
                    <a:pt x="900" y="1349"/>
                  </a:lnTo>
                  <a:lnTo>
                    <a:pt x="787" y="1349"/>
                  </a:lnTo>
                  <a:lnTo>
                    <a:pt x="675" y="1518"/>
                  </a:lnTo>
                  <a:lnTo>
                    <a:pt x="619" y="1631"/>
                  </a:lnTo>
                  <a:lnTo>
                    <a:pt x="675" y="1743"/>
                  </a:lnTo>
                  <a:lnTo>
                    <a:pt x="787" y="1912"/>
                  </a:lnTo>
                  <a:lnTo>
                    <a:pt x="900" y="1968"/>
                  </a:lnTo>
                  <a:lnTo>
                    <a:pt x="1012" y="1912"/>
                  </a:lnTo>
                  <a:lnTo>
                    <a:pt x="1012" y="2024"/>
                  </a:lnTo>
                  <a:lnTo>
                    <a:pt x="1068" y="2080"/>
                  </a:lnTo>
                  <a:lnTo>
                    <a:pt x="1237" y="2193"/>
                  </a:lnTo>
                  <a:lnTo>
                    <a:pt x="1068" y="2193"/>
                  </a:lnTo>
                  <a:lnTo>
                    <a:pt x="900" y="2305"/>
                  </a:lnTo>
                  <a:lnTo>
                    <a:pt x="675" y="2530"/>
                  </a:lnTo>
                  <a:lnTo>
                    <a:pt x="563" y="2642"/>
                  </a:lnTo>
                  <a:lnTo>
                    <a:pt x="506" y="2755"/>
                  </a:lnTo>
                  <a:lnTo>
                    <a:pt x="563" y="2867"/>
                  </a:lnTo>
                  <a:lnTo>
                    <a:pt x="675" y="2979"/>
                  </a:lnTo>
                  <a:lnTo>
                    <a:pt x="787" y="3036"/>
                  </a:lnTo>
                  <a:lnTo>
                    <a:pt x="844" y="3036"/>
                  </a:lnTo>
                  <a:lnTo>
                    <a:pt x="956" y="2979"/>
                  </a:lnTo>
                  <a:lnTo>
                    <a:pt x="1012" y="2923"/>
                  </a:lnTo>
                  <a:lnTo>
                    <a:pt x="1125" y="2867"/>
                  </a:lnTo>
                  <a:lnTo>
                    <a:pt x="1237" y="2923"/>
                  </a:lnTo>
                  <a:lnTo>
                    <a:pt x="1293" y="3036"/>
                  </a:lnTo>
                  <a:lnTo>
                    <a:pt x="1293" y="3092"/>
                  </a:lnTo>
                  <a:lnTo>
                    <a:pt x="1181" y="3148"/>
                  </a:lnTo>
                  <a:lnTo>
                    <a:pt x="1068" y="3092"/>
                  </a:lnTo>
                  <a:lnTo>
                    <a:pt x="956" y="3092"/>
                  </a:lnTo>
                  <a:lnTo>
                    <a:pt x="900" y="3148"/>
                  </a:lnTo>
                  <a:lnTo>
                    <a:pt x="844" y="3092"/>
                  </a:lnTo>
                  <a:lnTo>
                    <a:pt x="731" y="3092"/>
                  </a:lnTo>
                  <a:lnTo>
                    <a:pt x="675" y="3148"/>
                  </a:lnTo>
                  <a:lnTo>
                    <a:pt x="506" y="3204"/>
                  </a:lnTo>
                  <a:lnTo>
                    <a:pt x="394" y="3260"/>
                  </a:lnTo>
                  <a:lnTo>
                    <a:pt x="338" y="3317"/>
                  </a:lnTo>
                  <a:lnTo>
                    <a:pt x="282" y="3260"/>
                  </a:lnTo>
                  <a:lnTo>
                    <a:pt x="169" y="3260"/>
                  </a:lnTo>
                  <a:lnTo>
                    <a:pt x="1" y="3429"/>
                  </a:lnTo>
                  <a:lnTo>
                    <a:pt x="1" y="3485"/>
                  </a:lnTo>
                  <a:lnTo>
                    <a:pt x="57" y="3598"/>
                  </a:lnTo>
                  <a:lnTo>
                    <a:pt x="113" y="3654"/>
                  </a:lnTo>
                  <a:lnTo>
                    <a:pt x="225" y="3710"/>
                  </a:lnTo>
                  <a:lnTo>
                    <a:pt x="282" y="3710"/>
                  </a:lnTo>
                  <a:lnTo>
                    <a:pt x="338" y="3766"/>
                  </a:lnTo>
                  <a:lnTo>
                    <a:pt x="563" y="3823"/>
                  </a:lnTo>
                  <a:lnTo>
                    <a:pt x="844" y="3879"/>
                  </a:lnTo>
                  <a:lnTo>
                    <a:pt x="1012" y="3935"/>
                  </a:lnTo>
                  <a:lnTo>
                    <a:pt x="1068" y="3879"/>
                  </a:lnTo>
                  <a:lnTo>
                    <a:pt x="1125" y="3823"/>
                  </a:lnTo>
                  <a:lnTo>
                    <a:pt x="1181" y="3823"/>
                  </a:lnTo>
                  <a:lnTo>
                    <a:pt x="1237" y="3935"/>
                  </a:lnTo>
                  <a:lnTo>
                    <a:pt x="1293" y="3991"/>
                  </a:lnTo>
                  <a:lnTo>
                    <a:pt x="1293" y="3879"/>
                  </a:lnTo>
                  <a:lnTo>
                    <a:pt x="1349" y="3823"/>
                  </a:lnTo>
                  <a:lnTo>
                    <a:pt x="1406" y="3766"/>
                  </a:lnTo>
                  <a:lnTo>
                    <a:pt x="1518" y="3766"/>
                  </a:lnTo>
                  <a:lnTo>
                    <a:pt x="1631" y="2249"/>
                  </a:lnTo>
                  <a:lnTo>
                    <a:pt x="1687" y="731"/>
                  </a:lnTo>
                  <a:lnTo>
                    <a:pt x="1293" y="450"/>
                  </a:lnTo>
                  <a:lnTo>
                    <a:pt x="1181" y="338"/>
                  </a:lnTo>
                  <a:lnTo>
                    <a:pt x="1012" y="169"/>
                  </a:lnTo>
                  <a:lnTo>
                    <a:pt x="900" y="57"/>
                  </a:lnTo>
                  <a:lnTo>
                    <a:pt x="787" y="1"/>
                  </a:lnTo>
                  <a:close/>
                </a:path>
              </a:pathLst>
            </a:custGeom>
            <a:solidFill>
              <a:srgbClr val="878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7" name="Google Shape;21367;p41"/>
            <p:cNvSpPr/>
            <p:nvPr/>
          </p:nvSpPr>
          <p:spPr>
            <a:xfrm>
              <a:off x="656850" y="1384200"/>
              <a:ext cx="35150" cy="133500"/>
            </a:xfrm>
            <a:custGeom>
              <a:avLst/>
              <a:gdLst/>
              <a:ahLst/>
              <a:cxnLst/>
              <a:rect l="l" t="t" r="r" b="b"/>
              <a:pathLst>
                <a:path w="1406" h="5340" extrusionOk="0">
                  <a:moveTo>
                    <a:pt x="169" y="0"/>
                  </a:moveTo>
                  <a:lnTo>
                    <a:pt x="169" y="169"/>
                  </a:lnTo>
                  <a:lnTo>
                    <a:pt x="0" y="4160"/>
                  </a:lnTo>
                  <a:lnTo>
                    <a:pt x="0" y="4890"/>
                  </a:lnTo>
                  <a:lnTo>
                    <a:pt x="0" y="5115"/>
                  </a:lnTo>
                  <a:lnTo>
                    <a:pt x="0" y="5284"/>
                  </a:lnTo>
                  <a:lnTo>
                    <a:pt x="169" y="5340"/>
                  </a:lnTo>
                  <a:lnTo>
                    <a:pt x="225" y="5340"/>
                  </a:lnTo>
                  <a:lnTo>
                    <a:pt x="281" y="5228"/>
                  </a:lnTo>
                  <a:lnTo>
                    <a:pt x="338" y="5003"/>
                  </a:lnTo>
                  <a:lnTo>
                    <a:pt x="450" y="4890"/>
                  </a:lnTo>
                  <a:lnTo>
                    <a:pt x="787" y="4665"/>
                  </a:lnTo>
                  <a:lnTo>
                    <a:pt x="900" y="4328"/>
                  </a:lnTo>
                  <a:lnTo>
                    <a:pt x="900" y="3991"/>
                  </a:lnTo>
                  <a:lnTo>
                    <a:pt x="843" y="3935"/>
                  </a:lnTo>
                  <a:lnTo>
                    <a:pt x="843" y="3879"/>
                  </a:lnTo>
                  <a:lnTo>
                    <a:pt x="900" y="3766"/>
                  </a:lnTo>
                  <a:lnTo>
                    <a:pt x="1012" y="3598"/>
                  </a:lnTo>
                  <a:lnTo>
                    <a:pt x="1068" y="3541"/>
                  </a:lnTo>
                  <a:lnTo>
                    <a:pt x="1124" y="3429"/>
                  </a:lnTo>
                  <a:lnTo>
                    <a:pt x="1068" y="3373"/>
                  </a:lnTo>
                  <a:lnTo>
                    <a:pt x="1012" y="2923"/>
                  </a:lnTo>
                  <a:lnTo>
                    <a:pt x="1012" y="2530"/>
                  </a:lnTo>
                  <a:lnTo>
                    <a:pt x="1012" y="2361"/>
                  </a:lnTo>
                  <a:lnTo>
                    <a:pt x="1124" y="2136"/>
                  </a:lnTo>
                  <a:lnTo>
                    <a:pt x="1237" y="1968"/>
                  </a:lnTo>
                  <a:lnTo>
                    <a:pt x="1405" y="1799"/>
                  </a:lnTo>
                  <a:lnTo>
                    <a:pt x="1405" y="1743"/>
                  </a:lnTo>
                  <a:lnTo>
                    <a:pt x="1349" y="1630"/>
                  </a:lnTo>
                  <a:lnTo>
                    <a:pt x="1068" y="1630"/>
                  </a:lnTo>
                  <a:lnTo>
                    <a:pt x="787" y="1574"/>
                  </a:lnTo>
                  <a:lnTo>
                    <a:pt x="562" y="1574"/>
                  </a:lnTo>
                  <a:lnTo>
                    <a:pt x="281" y="1630"/>
                  </a:lnTo>
                  <a:lnTo>
                    <a:pt x="281" y="1630"/>
                  </a:lnTo>
                  <a:lnTo>
                    <a:pt x="338" y="394"/>
                  </a:lnTo>
                  <a:lnTo>
                    <a:pt x="338" y="169"/>
                  </a:lnTo>
                  <a:lnTo>
                    <a:pt x="281" y="113"/>
                  </a:lnTo>
                  <a:lnTo>
                    <a:pt x="169" y="0"/>
                  </a:lnTo>
                  <a:close/>
                </a:path>
              </a:pathLst>
            </a:custGeom>
            <a:solidFill>
              <a:srgbClr val="9B9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8" name="Google Shape;21368;p41"/>
            <p:cNvSpPr/>
            <p:nvPr/>
          </p:nvSpPr>
          <p:spPr>
            <a:xfrm>
              <a:off x="665275" y="1260550"/>
              <a:ext cx="49200" cy="82925"/>
            </a:xfrm>
            <a:custGeom>
              <a:avLst/>
              <a:gdLst/>
              <a:ahLst/>
              <a:cxnLst/>
              <a:rect l="l" t="t" r="r" b="b"/>
              <a:pathLst>
                <a:path w="1968" h="3317" extrusionOk="0">
                  <a:moveTo>
                    <a:pt x="506" y="0"/>
                  </a:moveTo>
                  <a:lnTo>
                    <a:pt x="450" y="56"/>
                  </a:lnTo>
                  <a:lnTo>
                    <a:pt x="394" y="169"/>
                  </a:lnTo>
                  <a:lnTo>
                    <a:pt x="394" y="338"/>
                  </a:lnTo>
                  <a:lnTo>
                    <a:pt x="338" y="394"/>
                  </a:lnTo>
                  <a:lnTo>
                    <a:pt x="282" y="394"/>
                  </a:lnTo>
                  <a:lnTo>
                    <a:pt x="169" y="506"/>
                  </a:lnTo>
                  <a:lnTo>
                    <a:pt x="113" y="619"/>
                  </a:lnTo>
                  <a:lnTo>
                    <a:pt x="169" y="731"/>
                  </a:lnTo>
                  <a:lnTo>
                    <a:pt x="225" y="900"/>
                  </a:lnTo>
                  <a:lnTo>
                    <a:pt x="338" y="1068"/>
                  </a:lnTo>
                  <a:lnTo>
                    <a:pt x="282" y="1237"/>
                  </a:lnTo>
                  <a:lnTo>
                    <a:pt x="225" y="1349"/>
                  </a:lnTo>
                  <a:lnTo>
                    <a:pt x="1" y="1462"/>
                  </a:lnTo>
                  <a:lnTo>
                    <a:pt x="1" y="2080"/>
                  </a:lnTo>
                  <a:lnTo>
                    <a:pt x="57" y="2080"/>
                  </a:lnTo>
                  <a:lnTo>
                    <a:pt x="169" y="1967"/>
                  </a:lnTo>
                  <a:lnTo>
                    <a:pt x="282" y="1967"/>
                  </a:lnTo>
                  <a:lnTo>
                    <a:pt x="394" y="2024"/>
                  </a:lnTo>
                  <a:lnTo>
                    <a:pt x="450" y="2136"/>
                  </a:lnTo>
                  <a:lnTo>
                    <a:pt x="506" y="2192"/>
                  </a:lnTo>
                  <a:lnTo>
                    <a:pt x="787" y="2249"/>
                  </a:lnTo>
                  <a:lnTo>
                    <a:pt x="675" y="2417"/>
                  </a:lnTo>
                  <a:lnTo>
                    <a:pt x="619" y="2586"/>
                  </a:lnTo>
                  <a:lnTo>
                    <a:pt x="731" y="2698"/>
                  </a:lnTo>
                  <a:lnTo>
                    <a:pt x="844" y="2867"/>
                  </a:lnTo>
                  <a:lnTo>
                    <a:pt x="787" y="2979"/>
                  </a:lnTo>
                  <a:lnTo>
                    <a:pt x="787" y="3035"/>
                  </a:lnTo>
                  <a:lnTo>
                    <a:pt x="956" y="3092"/>
                  </a:lnTo>
                  <a:lnTo>
                    <a:pt x="1125" y="3204"/>
                  </a:lnTo>
                  <a:lnTo>
                    <a:pt x="1349" y="3316"/>
                  </a:lnTo>
                  <a:lnTo>
                    <a:pt x="1518" y="3316"/>
                  </a:lnTo>
                  <a:lnTo>
                    <a:pt x="1574" y="3148"/>
                  </a:lnTo>
                  <a:lnTo>
                    <a:pt x="1687" y="2979"/>
                  </a:lnTo>
                  <a:lnTo>
                    <a:pt x="1799" y="2811"/>
                  </a:lnTo>
                  <a:lnTo>
                    <a:pt x="1912" y="2698"/>
                  </a:lnTo>
                  <a:lnTo>
                    <a:pt x="1968" y="2586"/>
                  </a:lnTo>
                  <a:lnTo>
                    <a:pt x="1968" y="2530"/>
                  </a:lnTo>
                  <a:lnTo>
                    <a:pt x="1912" y="2473"/>
                  </a:lnTo>
                  <a:lnTo>
                    <a:pt x="1631" y="2473"/>
                  </a:lnTo>
                  <a:lnTo>
                    <a:pt x="1574" y="2417"/>
                  </a:lnTo>
                  <a:lnTo>
                    <a:pt x="1518" y="2417"/>
                  </a:lnTo>
                  <a:lnTo>
                    <a:pt x="1406" y="2361"/>
                  </a:lnTo>
                  <a:lnTo>
                    <a:pt x="1293" y="2417"/>
                  </a:lnTo>
                  <a:lnTo>
                    <a:pt x="1237" y="2417"/>
                  </a:lnTo>
                  <a:lnTo>
                    <a:pt x="1237" y="2361"/>
                  </a:lnTo>
                  <a:lnTo>
                    <a:pt x="1406" y="2305"/>
                  </a:lnTo>
                  <a:lnTo>
                    <a:pt x="1518" y="2192"/>
                  </a:lnTo>
                  <a:lnTo>
                    <a:pt x="1518" y="2024"/>
                  </a:lnTo>
                  <a:lnTo>
                    <a:pt x="1462" y="1911"/>
                  </a:lnTo>
                  <a:lnTo>
                    <a:pt x="1462" y="1911"/>
                  </a:lnTo>
                  <a:lnTo>
                    <a:pt x="1518" y="1967"/>
                  </a:lnTo>
                  <a:lnTo>
                    <a:pt x="1574" y="2024"/>
                  </a:lnTo>
                  <a:lnTo>
                    <a:pt x="1631" y="2080"/>
                  </a:lnTo>
                  <a:lnTo>
                    <a:pt x="1855" y="2080"/>
                  </a:lnTo>
                  <a:lnTo>
                    <a:pt x="1968" y="2024"/>
                  </a:lnTo>
                  <a:lnTo>
                    <a:pt x="1968" y="1967"/>
                  </a:lnTo>
                  <a:lnTo>
                    <a:pt x="1968" y="1911"/>
                  </a:lnTo>
                  <a:lnTo>
                    <a:pt x="1855" y="1743"/>
                  </a:lnTo>
                  <a:lnTo>
                    <a:pt x="1799" y="1574"/>
                  </a:lnTo>
                  <a:lnTo>
                    <a:pt x="1631" y="1518"/>
                  </a:lnTo>
                  <a:lnTo>
                    <a:pt x="1293" y="1518"/>
                  </a:lnTo>
                  <a:lnTo>
                    <a:pt x="1237" y="1462"/>
                  </a:lnTo>
                  <a:lnTo>
                    <a:pt x="1181" y="1349"/>
                  </a:lnTo>
                  <a:lnTo>
                    <a:pt x="1237" y="1293"/>
                  </a:lnTo>
                  <a:lnTo>
                    <a:pt x="1349" y="1124"/>
                  </a:lnTo>
                  <a:lnTo>
                    <a:pt x="1349" y="1068"/>
                  </a:lnTo>
                  <a:lnTo>
                    <a:pt x="1125" y="956"/>
                  </a:lnTo>
                  <a:lnTo>
                    <a:pt x="1068" y="956"/>
                  </a:lnTo>
                  <a:lnTo>
                    <a:pt x="1125" y="900"/>
                  </a:lnTo>
                  <a:lnTo>
                    <a:pt x="1181" y="675"/>
                  </a:lnTo>
                  <a:lnTo>
                    <a:pt x="1181" y="506"/>
                  </a:lnTo>
                  <a:lnTo>
                    <a:pt x="1181" y="281"/>
                  </a:lnTo>
                  <a:lnTo>
                    <a:pt x="1181" y="225"/>
                  </a:lnTo>
                  <a:lnTo>
                    <a:pt x="1068" y="113"/>
                  </a:lnTo>
                  <a:lnTo>
                    <a:pt x="787" y="113"/>
                  </a:lnTo>
                  <a:lnTo>
                    <a:pt x="675" y="56"/>
                  </a:lnTo>
                  <a:lnTo>
                    <a:pt x="563" y="56"/>
                  </a:lnTo>
                  <a:lnTo>
                    <a:pt x="506" y="0"/>
                  </a:lnTo>
                  <a:close/>
                </a:path>
              </a:pathLst>
            </a:custGeom>
            <a:solidFill>
              <a:srgbClr val="9C9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9" name="Google Shape;21369;p41"/>
            <p:cNvSpPr/>
            <p:nvPr/>
          </p:nvSpPr>
          <p:spPr>
            <a:xfrm>
              <a:off x="649825" y="1562650"/>
              <a:ext cx="52000" cy="88550"/>
            </a:xfrm>
            <a:custGeom>
              <a:avLst/>
              <a:gdLst/>
              <a:ahLst/>
              <a:cxnLst/>
              <a:rect l="l" t="t" r="r" b="b"/>
              <a:pathLst>
                <a:path w="2080" h="3542" extrusionOk="0">
                  <a:moveTo>
                    <a:pt x="169" y="0"/>
                  </a:moveTo>
                  <a:lnTo>
                    <a:pt x="0" y="3036"/>
                  </a:lnTo>
                  <a:lnTo>
                    <a:pt x="56" y="3317"/>
                  </a:lnTo>
                  <a:lnTo>
                    <a:pt x="113" y="3429"/>
                  </a:lnTo>
                  <a:lnTo>
                    <a:pt x="281" y="3429"/>
                  </a:lnTo>
                  <a:lnTo>
                    <a:pt x="562" y="3373"/>
                  </a:lnTo>
                  <a:lnTo>
                    <a:pt x="787" y="3373"/>
                  </a:lnTo>
                  <a:lnTo>
                    <a:pt x="956" y="3429"/>
                  </a:lnTo>
                  <a:lnTo>
                    <a:pt x="1237" y="3485"/>
                  </a:lnTo>
                  <a:lnTo>
                    <a:pt x="1349" y="3541"/>
                  </a:lnTo>
                  <a:lnTo>
                    <a:pt x="1518" y="3541"/>
                  </a:lnTo>
                  <a:lnTo>
                    <a:pt x="1686" y="3429"/>
                  </a:lnTo>
                  <a:lnTo>
                    <a:pt x="1799" y="3373"/>
                  </a:lnTo>
                  <a:lnTo>
                    <a:pt x="1911" y="3429"/>
                  </a:lnTo>
                  <a:lnTo>
                    <a:pt x="1911" y="3092"/>
                  </a:lnTo>
                  <a:lnTo>
                    <a:pt x="1967" y="3036"/>
                  </a:lnTo>
                  <a:lnTo>
                    <a:pt x="2024" y="2979"/>
                  </a:lnTo>
                  <a:lnTo>
                    <a:pt x="2080" y="2923"/>
                  </a:lnTo>
                  <a:lnTo>
                    <a:pt x="2080" y="2867"/>
                  </a:lnTo>
                  <a:lnTo>
                    <a:pt x="2024" y="2811"/>
                  </a:lnTo>
                  <a:lnTo>
                    <a:pt x="1518" y="2755"/>
                  </a:lnTo>
                  <a:lnTo>
                    <a:pt x="1462" y="2755"/>
                  </a:lnTo>
                  <a:lnTo>
                    <a:pt x="1405" y="2698"/>
                  </a:lnTo>
                  <a:lnTo>
                    <a:pt x="1293" y="2474"/>
                  </a:lnTo>
                  <a:lnTo>
                    <a:pt x="1237" y="2361"/>
                  </a:lnTo>
                  <a:lnTo>
                    <a:pt x="1068" y="2249"/>
                  </a:lnTo>
                  <a:lnTo>
                    <a:pt x="1068" y="2024"/>
                  </a:lnTo>
                  <a:lnTo>
                    <a:pt x="956" y="1968"/>
                  </a:lnTo>
                  <a:lnTo>
                    <a:pt x="900" y="1911"/>
                  </a:lnTo>
                  <a:lnTo>
                    <a:pt x="843" y="1968"/>
                  </a:lnTo>
                  <a:lnTo>
                    <a:pt x="731" y="1968"/>
                  </a:lnTo>
                  <a:lnTo>
                    <a:pt x="675" y="1911"/>
                  </a:lnTo>
                  <a:lnTo>
                    <a:pt x="619" y="1911"/>
                  </a:lnTo>
                  <a:lnTo>
                    <a:pt x="562" y="1968"/>
                  </a:lnTo>
                  <a:lnTo>
                    <a:pt x="562" y="2024"/>
                  </a:lnTo>
                  <a:lnTo>
                    <a:pt x="506" y="2080"/>
                  </a:lnTo>
                  <a:lnTo>
                    <a:pt x="281" y="2080"/>
                  </a:lnTo>
                  <a:lnTo>
                    <a:pt x="225" y="2024"/>
                  </a:lnTo>
                  <a:lnTo>
                    <a:pt x="281" y="1968"/>
                  </a:lnTo>
                  <a:lnTo>
                    <a:pt x="338" y="1855"/>
                  </a:lnTo>
                  <a:lnTo>
                    <a:pt x="338" y="1743"/>
                  </a:lnTo>
                  <a:lnTo>
                    <a:pt x="281" y="1687"/>
                  </a:lnTo>
                  <a:lnTo>
                    <a:pt x="225" y="1630"/>
                  </a:lnTo>
                  <a:lnTo>
                    <a:pt x="169" y="1574"/>
                  </a:lnTo>
                  <a:lnTo>
                    <a:pt x="169" y="1518"/>
                  </a:lnTo>
                  <a:lnTo>
                    <a:pt x="169" y="1406"/>
                  </a:lnTo>
                  <a:lnTo>
                    <a:pt x="225" y="1237"/>
                  </a:lnTo>
                  <a:lnTo>
                    <a:pt x="225" y="1068"/>
                  </a:lnTo>
                  <a:lnTo>
                    <a:pt x="225" y="282"/>
                  </a:lnTo>
                  <a:lnTo>
                    <a:pt x="225" y="113"/>
                  </a:lnTo>
                  <a:lnTo>
                    <a:pt x="169" y="57"/>
                  </a:lnTo>
                  <a:lnTo>
                    <a:pt x="169" y="0"/>
                  </a:lnTo>
                  <a:close/>
                </a:path>
              </a:pathLst>
            </a:custGeom>
            <a:solidFill>
              <a:srgbClr val="BBB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0" name="Google Shape;21370;p41"/>
            <p:cNvSpPr/>
            <p:nvPr/>
          </p:nvSpPr>
          <p:spPr>
            <a:xfrm>
              <a:off x="849350" y="1592150"/>
              <a:ext cx="42175" cy="68875"/>
            </a:xfrm>
            <a:custGeom>
              <a:avLst/>
              <a:gdLst/>
              <a:ahLst/>
              <a:cxnLst/>
              <a:rect l="l" t="t" r="r" b="b"/>
              <a:pathLst>
                <a:path w="1687" h="2755" extrusionOk="0">
                  <a:moveTo>
                    <a:pt x="1462" y="1"/>
                  </a:moveTo>
                  <a:lnTo>
                    <a:pt x="1462" y="57"/>
                  </a:lnTo>
                  <a:lnTo>
                    <a:pt x="1406" y="113"/>
                  </a:lnTo>
                  <a:lnTo>
                    <a:pt x="1349" y="113"/>
                  </a:lnTo>
                  <a:lnTo>
                    <a:pt x="1293" y="57"/>
                  </a:lnTo>
                  <a:lnTo>
                    <a:pt x="1237" y="57"/>
                  </a:lnTo>
                  <a:lnTo>
                    <a:pt x="1125" y="169"/>
                  </a:lnTo>
                  <a:lnTo>
                    <a:pt x="1125" y="226"/>
                  </a:lnTo>
                  <a:lnTo>
                    <a:pt x="1181" y="282"/>
                  </a:lnTo>
                  <a:lnTo>
                    <a:pt x="1181" y="338"/>
                  </a:lnTo>
                  <a:lnTo>
                    <a:pt x="844" y="338"/>
                  </a:lnTo>
                  <a:lnTo>
                    <a:pt x="619" y="394"/>
                  </a:lnTo>
                  <a:lnTo>
                    <a:pt x="506" y="450"/>
                  </a:lnTo>
                  <a:lnTo>
                    <a:pt x="450" y="563"/>
                  </a:lnTo>
                  <a:lnTo>
                    <a:pt x="450" y="619"/>
                  </a:lnTo>
                  <a:lnTo>
                    <a:pt x="450" y="675"/>
                  </a:lnTo>
                  <a:lnTo>
                    <a:pt x="619" y="675"/>
                  </a:lnTo>
                  <a:lnTo>
                    <a:pt x="675" y="731"/>
                  </a:lnTo>
                  <a:lnTo>
                    <a:pt x="731" y="844"/>
                  </a:lnTo>
                  <a:lnTo>
                    <a:pt x="675" y="788"/>
                  </a:lnTo>
                  <a:lnTo>
                    <a:pt x="619" y="731"/>
                  </a:lnTo>
                  <a:lnTo>
                    <a:pt x="563" y="675"/>
                  </a:lnTo>
                  <a:lnTo>
                    <a:pt x="563" y="844"/>
                  </a:lnTo>
                  <a:lnTo>
                    <a:pt x="619" y="956"/>
                  </a:lnTo>
                  <a:lnTo>
                    <a:pt x="619" y="1125"/>
                  </a:lnTo>
                  <a:lnTo>
                    <a:pt x="563" y="1181"/>
                  </a:lnTo>
                  <a:lnTo>
                    <a:pt x="282" y="1406"/>
                  </a:lnTo>
                  <a:lnTo>
                    <a:pt x="57" y="1631"/>
                  </a:lnTo>
                  <a:lnTo>
                    <a:pt x="1" y="1687"/>
                  </a:lnTo>
                  <a:lnTo>
                    <a:pt x="57" y="1856"/>
                  </a:lnTo>
                  <a:lnTo>
                    <a:pt x="169" y="2080"/>
                  </a:lnTo>
                  <a:lnTo>
                    <a:pt x="225" y="2249"/>
                  </a:lnTo>
                  <a:lnTo>
                    <a:pt x="338" y="2249"/>
                  </a:lnTo>
                  <a:lnTo>
                    <a:pt x="619" y="2080"/>
                  </a:lnTo>
                  <a:lnTo>
                    <a:pt x="731" y="1968"/>
                  </a:lnTo>
                  <a:lnTo>
                    <a:pt x="787" y="1799"/>
                  </a:lnTo>
                  <a:lnTo>
                    <a:pt x="731" y="2249"/>
                  </a:lnTo>
                  <a:lnTo>
                    <a:pt x="787" y="2474"/>
                  </a:lnTo>
                  <a:lnTo>
                    <a:pt x="844" y="2530"/>
                  </a:lnTo>
                  <a:lnTo>
                    <a:pt x="956" y="2642"/>
                  </a:lnTo>
                  <a:lnTo>
                    <a:pt x="1125" y="2699"/>
                  </a:lnTo>
                  <a:lnTo>
                    <a:pt x="1293" y="2755"/>
                  </a:lnTo>
                  <a:lnTo>
                    <a:pt x="1518" y="2699"/>
                  </a:lnTo>
                  <a:lnTo>
                    <a:pt x="1574" y="2642"/>
                  </a:lnTo>
                  <a:lnTo>
                    <a:pt x="1687" y="2530"/>
                  </a:lnTo>
                  <a:lnTo>
                    <a:pt x="1687" y="1968"/>
                  </a:lnTo>
                  <a:lnTo>
                    <a:pt x="1574" y="1912"/>
                  </a:lnTo>
                  <a:lnTo>
                    <a:pt x="1518" y="1743"/>
                  </a:lnTo>
                  <a:lnTo>
                    <a:pt x="1518" y="1631"/>
                  </a:lnTo>
                  <a:lnTo>
                    <a:pt x="1406" y="1518"/>
                  </a:lnTo>
                  <a:lnTo>
                    <a:pt x="1349" y="1518"/>
                  </a:lnTo>
                  <a:lnTo>
                    <a:pt x="1349" y="1462"/>
                  </a:lnTo>
                  <a:lnTo>
                    <a:pt x="1406" y="1294"/>
                  </a:lnTo>
                  <a:lnTo>
                    <a:pt x="1518" y="1125"/>
                  </a:lnTo>
                  <a:lnTo>
                    <a:pt x="1574" y="956"/>
                  </a:lnTo>
                  <a:lnTo>
                    <a:pt x="1574" y="731"/>
                  </a:lnTo>
                  <a:lnTo>
                    <a:pt x="1574" y="394"/>
                  </a:lnTo>
                  <a:lnTo>
                    <a:pt x="1574" y="282"/>
                  </a:lnTo>
                  <a:lnTo>
                    <a:pt x="1574" y="113"/>
                  </a:lnTo>
                  <a:lnTo>
                    <a:pt x="1574" y="1"/>
                  </a:lnTo>
                  <a:close/>
                </a:path>
              </a:pathLst>
            </a:custGeom>
            <a:solidFill>
              <a:srgbClr val="C2A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1" name="Google Shape;21371;p41"/>
            <p:cNvSpPr/>
            <p:nvPr/>
          </p:nvSpPr>
          <p:spPr>
            <a:xfrm>
              <a:off x="810000" y="875525"/>
              <a:ext cx="42175" cy="70300"/>
            </a:xfrm>
            <a:custGeom>
              <a:avLst/>
              <a:gdLst/>
              <a:ahLst/>
              <a:cxnLst/>
              <a:rect l="l" t="t" r="r" b="b"/>
              <a:pathLst>
                <a:path w="1687" h="2812" extrusionOk="0">
                  <a:moveTo>
                    <a:pt x="394" y="1"/>
                  </a:moveTo>
                  <a:lnTo>
                    <a:pt x="282" y="57"/>
                  </a:lnTo>
                  <a:lnTo>
                    <a:pt x="113" y="170"/>
                  </a:lnTo>
                  <a:lnTo>
                    <a:pt x="1" y="338"/>
                  </a:lnTo>
                  <a:lnTo>
                    <a:pt x="169" y="732"/>
                  </a:lnTo>
                  <a:lnTo>
                    <a:pt x="226" y="956"/>
                  </a:lnTo>
                  <a:lnTo>
                    <a:pt x="226" y="1237"/>
                  </a:lnTo>
                  <a:lnTo>
                    <a:pt x="226" y="1294"/>
                  </a:lnTo>
                  <a:lnTo>
                    <a:pt x="226" y="1406"/>
                  </a:lnTo>
                  <a:lnTo>
                    <a:pt x="338" y="1518"/>
                  </a:lnTo>
                  <a:lnTo>
                    <a:pt x="507" y="1575"/>
                  </a:lnTo>
                  <a:lnTo>
                    <a:pt x="507" y="1631"/>
                  </a:lnTo>
                  <a:lnTo>
                    <a:pt x="507" y="1687"/>
                  </a:lnTo>
                  <a:lnTo>
                    <a:pt x="450" y="1800"/>
                  </a:lnTo>
                  <a:lnTo>
                    <a:pt x="450" y="2081"/>
                  </a:lnTo>
                  <a:lnTo>
                    <a:pt x="563" y="2362"/>
                  </a:lnTo>
                  <a:lnTo>
                    <a:pt x="788" y="2586"/>
                  </a:lnTo>
                  <a:lnTo>
                    <a:pt x="1125" y="2699"/>
                  </a:lnTo>
                  <a:lnTo>
                    <a:pt x="1293" y="2755"/>
                  </a:lnTo>
                  <a:lnTo>
                    <a:pt x="1462" y="2811"/>
                  </a:lnTo>
                  <a:lnTo>
                    <a:pt x="1518" y="2755"/>
                  </a:lnTo>
                  <a:lnTo>
                    <a:pt x="1631" y="2586"/>
                  </a:lnTo>
                  <a:lnTo>
                    <a:pt x="1687" y="2362"/>
                  </a:lnTo>
                  <a:lnTo>
                    <a:pt x="1687" y="2024"/>
                  </a:lnTo>
                  <a:lnTo>
                    <a:pt x="1575" y="1687"/>
                  </a:lnTo>
                  <a:lnTo>
                    <a:pt x="1462" y="1350"/>
                  </a:lnTo>
                  <a:lnTo>
                    <a:pt x="1069" y="732"/>
                  </a:lnTo>
                  <a:lnTo>
                    <a:pt x="619" y="226"/>
                  </a:lnTo>
                  <a:lnTo>
                    <a:pt x="507" y="57"/>
                  </a:lnTo>
                  <a:lnTo>
                    <a:pt x="394" y="1"/>
                  </a:lnTo>
                  <a:close/>
                </a:path>
              </a:pathLst>
            </a:custGeom>
            <a:solidFill>
              <a:srgbClr val="C0B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2" name="Google Shape;21372;p41"/>
            <p:cNvSpPr/>
            <p:nvPr/>
          </p:nvSpPr>
          <p:spPr>
            <a:xfrm>
              <a:off x="862000" y="1159375"/>
              <a:ext cx="50600" cy="66075"/>
            </a:xfrm>
            <a:custGeom>
              <a:avLst/>
              <a:gdLst/>
              <a:ahLst/>
              <a:cxnLst/>
              <a:rect l="l" t="t" r="r" b="b"/>
              <a:pathLst>
                <a:path w="2024" h="2643" extrusionOk="0">
                  <a:moveTo>
                    <a:pt x="1068" y="1968"/>
                  </a:moveTo>
                  <a:lnTo>
                    <a:pt x="1124" y="2080"/>
                  </a:lnTo>
                  <a:lnTo>
                    <a:pt x="1068" y="2024"/>
                  </a:lnTo>
                  <a:lnTo>
                    <a:pt x="1068" y="1968"/>
                  </a:lnTo>
                  <a:close/>
                  <a:moveTo>
                    <a:pt x="113" y="0"/>
                  </a:moveTo>
                  <a:lnTo>
                    <a:pt x="0" y="57"/>
                  </a:lnTo>
                  <a:lnTo>
                    <a:pt x="0" y="169"/>
                  </a:lnTo>
                  <a:lnTo>
                    <a:pt x="57" y="338"/>
                  </a:lnTo>
                  <a:lnTo>
                    <a:pt x="169" y="450"/>
                  </a:lnTo>
                  <a:lnTo>
                    <a:pt x="506" y="675"/>
                  </a:lnTo>
                  <a:lnTo>
                    <a:pt x="562" y="731"/>
                  </a:lnTo>
                  <a:lnTo>
                    <a:pt x="619" y="787"/>
                  </a:lnTo>
                  <a:lnTo>
                    <a:pt x="619" y="900"/>
                  </a:lnTo>
                  <a:lnTo>
                    <a:pt x="506" y="956"/>
                  </a:lnTo>
                  <a:lnTo>
                    <a:pt x="394" y="1012"/>
                  </a:lnTo>
                  <a:lnTo>
                    <a:pt x="338" y="1068"/>
                  </a:lnTo>
                  <a:lnTo>
                    <a:pt x="338" y="1125"/>
                  </a:lnTo>
                  <a:lnTo>
                    <a:pt x="450" y="1237"/>
                  </a:lnTo>
                  <a:lnTo>
                    <a:pt x="562" y="1293"/>
                  </a:lnTo>
                  <a:lnTo>
                    <a:pt x="562" y="1406"/>
                  </a:lnTo>
                  <a:lnTo>
                    <a:pt x="619" y="1574"/>
                  </a:lnTo>
                  <a:lnTo>
                    <a:pt x="506" y="1574"/>
                  </a:lnTo>
                  <a:lnTo>
                    <a:pt x="394" y="1518"/>
                  </a:lnTo>
                  <a:lnTo>
                    <a:pt x="281" y="1518"/>
                  </a:lnTo>
                  <a:lnTo>
                    <a:pt x="225" y="1574"/>
                  </a:lnTo>
                  <a:lnTo>
                    <a:pt x="225" y="1687"/>
                  </a:lnTo>
                  <a:lnTo>
                    <a:pt x="281" y="1743"/>
                  </a:lnTo>
                  <a:lnTo>
                    <a:pt x="450" y="1855"/>
                  </a:lnTo>
                  <a:lnTo>
                    <a:pt x="619" y="1968"/>
                  </a:lnTo>
                  <a:lnTo>
                    <a:pt x="787" y="2080"/>
                  </a:lnTo>
                  <a:lnTo>
                    <a:pt x="956" y="2192"/>
                  </a:lnTo>
                  <a:lnTo>
                    <a:pt x="1068" y="2136"/>
                  </a:lnTo>
                  <a:lnTo>
                    <a:pt x="1124" y="2080"/>
                  </a:lnTo>
                  <a:lnTo>
                    <a:pt x="1237" y="2080"/>
                  </a:lnTo>
                  <a:lnTo>
                    <a:pt x="1349" y="2024"/>
                  </a:lnTo>
                  <a:lnTo>
                    <a:pt x="1462" y="1968"/>
                  </a:lnTo>
                  <a:lnTo>
                    <a:pt x="1574" y="1911"/>
                  </a:lnTo>
                  <a:lnTo>
                    <a:pt x="1518" y="1968"/>
                  </a:lnTo>
                  <a:lnTo>
                    <a:pt x="1462" y="2024"/>
                  </a:lnTo>
                  <a:lnTo>
                    <a:pt x="1405" y="2192"/>
                  </a:lnTo>
                  <a:lnTo>
                    <a:pt x="1405" y="2249"/>
                  </a:lnTo>
                  <a:lnTo>
                    <a:pt x="1405" y="2361"/>
                  </a:lnTo>
                  <a:lnTo>
                    <a:pt x="1405" y="2417"/>
                  </a:lnTo>
                  <a:lnTo>
                    <a:pt x="1405" y="2474"/>
                  </a:lnTo>
                  <a:lnTo>
                    <a:pt x="1349" y="2530"/>
                  </a:lnTo>
                  <a:lnTo>
                    <a:pt x="1405" y="2586"/>
                  </a:lnTo>
                  <a:lnTo>
                    <a:pt x="1518" y="2642"/>
                  </a:lnTo>
                  <a:lnTo>
                    <a:pt x="1687" y="2642"/>
                  </a:lnTo>
                  <a:lnTo>
                    <a:pt x="1743" y="2586"/>
                  </a:lnTo>
                  <a:lnTo>
                    <a:pt x="1743" y="2530"/>
                  </a:lnTo>
                  <a:lnTo>
                    <a:pt x="1743" y="2417"/>
                  </a:lnTo>
                  <a:lnTo>
                    <a:pt x="1687" y="2361"/>
                  </a:lnTo>
                  <a:lnTo>
                    <a:pt x="1743" y="2361"/>
                  </a:lnTo>
                  <a:lnTo>
                    <a:pt x="1799" y="2417"/>
                  </a:lnTo>
                  <a:lnTo>
                    <a:pt x="1743" y="2474"/>
                  </a:lnTo>
                  <a:lnTo>
                    <a:pt x="1799" y="2530"/>
                  </a:lnTo>
                  <a:lnTo>
                    <a:pt x="1855" y="2586"/>
                  </a:lnTo>
                  <a:lnTo>
                    <a:pt x="1911" y="2586"/>
                  </a:lnTo>
                  <a:lnTo>
                    <a:pt x="1968" y="1855"/>
                  </a:lnTo>
                  <a:lnTo>
                    <a:pt x="1911" y="1799"/>
                  </a:lnTo>
                  <a:lnTo>
                    <a:pt x="1968" y="1687"/>
                  </a:lnTo>
                  <a:lnTo>
                    <a:pt x="2024" y="675"/>
                  </a:lnTo>
                  <a:lnTo>
                    <a:pt x="1911" y="675"/>
                  </a:lnTo>
                  <a:lnTo>
                    <a:pt x="1799" y="619"/>
                  </a:lnTo>
                  <a:lnTo>
                    <a:pt x="1518" y="563"/>
                  </a:lnTo>
                  <a:lnTo>
                    <a:pt x="1462" y="619"/>
                  </a:lnTo>
                  <a:lnTo>
                    <a:pt x="1405" y="675"/>
                  </a:lnTo>
                  <a:lnTo>
                    <a:pt x="1349" y="450"/>
                  </a:lnTo>
                  <a:lnTo>
                    <a:pt x="1293" y="338"/>
                  </a:lnTo>
                  <a:lnTo>
                    <a:pt x="1124" y="282"/>
                  </a:lnTo>
                  <a:lnTo>
                    <a:pt x="843" y="225"/>
                  </a:lnTo>
                  <a:lnTo>
                    <a:pt x="619" y="225"/>
                  </a:lnTo>
                  <a:lnTo>
                    <a:pt x="450" y="169"/>
                  </a:lnTo>
                  <a:lnTo>
                    <a:pt x="225" y="0"/>
                  </a:lnTo>
                  <a:close/>
                </a:path>
              </a:pathLst>
            </a:custGeom>
            <a:solidFill>
              <a:srgbClr val="A09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3" name="Google Shape;21373;p41"/>
            <p:cNvSpPr/>
            <p:nvPr/>
          </p:nvSpPr>
          <p:spPr>
            <a:xfrm>
              <a:off x="843725" y="909250"/>
              <a:ext cx="53425" cy="47800"/>
            </a:xfrm>
            <a:custGeom>
              <a:avLst/>
              <a:gdLst/>
              <a:ahLst/>
              <a:cxnLst/>
              <a:rect l="l" t="t" r="r" b="b"/>
              <a:pathLst>
                <a:path w="2137" h="1912" extrusionOk="0">
                  <a:moveTo>
                    <a:pt x="113" y="1"/>
                  </a:moveTo>
                  <a:lnTo>
                    <a:pt x="1" y="57"/>
                  </a:lnTo>
                  <a:lnTo>
                    <a:pt x="57" y="169"/>
                  </a:lnTo>
                  <a:lnTo>
                    <a:pt x="226" y="394"/>
                  </a:lnTo>
                  <a:lnTo>
                    <a:pt x="57" y="394"/>
                  </a:lnTo>
                  <a:lnTo>
                    <a:pt x="1" y="451"/>
                  </a:lnTo>
                  <a:lnTo>
                    <a:pt x="1" y="507"/>
                  </a:lnTo>
                  <a:lnTo>
                    <a:pt x="57" y="507"/>
                  </a:lnTo>
                  <a:lnTo>
                    <a:pt x="282" y="563"/>
                  </a:lnTo>
                  <a:lnTo>
                    <a:pt x="282" y="619"/>
                  </a:lnTo>
                  <a:lnTo>
                    <a:pt x="282" y="675"/>
                  </a:lnTo>
                  <a:lnTo>
                    <a:pt x="226" y="732"/>
                  </a:lnTo>
                  <a:lnTo>
                    <a:pt x="226" y="788"/>
                  </a:lnTo>
                  <a:lnTo>
                    <a:pt x="226" y="900"/>
                  </a:lnTo>
                  <a:lnTo>
                    <a:pt x="226" y="1013"/>
                  </a:lnTo>
                  <a:lnTo>
                    <a:pt x="226" y="1125"/>
                  </a:lnTo>
                  <a:lnTo>
                    <a:pt x="226" y="1181"/>
                  </a:lnTo>
                  <a:lnTo>
                    <a:pt x="169" y="1237"/>
                  </a:lnTo>
                  <a:lnTo>
                    <a:pt x="169" y="1294"/>
                  </a:lnTo>
                  <a:lnTo>
                    <a:pt x="113" y="1462"/>
                  </a:lnTo>
                  <a:lnTo>
                    <a:pt x="113" y="1518"/>
                  </a:lnTo>
                  <a:lnTo>
                    <a:pt x="169" y="1575"/>
                  </a:lnTo>
                  <a:lnTo>
                    <a:pt x="282" y="1575"/>
                  </a:lnTo>
                  <a:lnTo>
                    <a:pt x="507" y="1631"/>
                  </a:lnTo>
                  <a:lnTo>
                    <a:pt x="788" y="1743"/>
                  </a:lnTo>
                  <a:lnTo>
                    <a:pt x="1012" y="1799"/>
                  </a:lnTo>
                  <a:lnTo>
                    <a:pt x="1293" y="1912"/>
                  </a:lnTo>
                  <a:lnTo>
                    <a:pt x="1350" y="1912"/>
                  </a:lnTo>
                  <a:lnTo>
                    <a:pt x="1518" y="1856"/>
                  </a:lnTo>
                  <a:lnTo>
                    <a:pt x="1574" y="1631"/>
                  </a:lnTo>
                  <a:lnTo>
                    <a:pt x="1631" y="1575"/>
                  </a:lnTo>
                  <a:lnTo>
                    <a:pt x="1799" y="1462"/>
                  </a:lnTo>
                  <a:lnTo>
                    <a:pt x="1855" y="1406"/>
                  </a:lnTo>
                  <a:lnTo>
                    <a:pt x="1968" y="1237"/>
                  </a:lnTo>
                  <a:lnTo>
                    <a:pt x="2024" y="1069"/>
                  </a:lnTo>
                  <a:lnTo>
                    <a:pt x="2136" y="732"/>
                  </a:lnTo>
                  <a:lnTo>
                    <a:pt x="2080" y="338"/>
                  </a:lnTo>
                  <a:lnTo>
                    <a:pt x="2024" y="169"/>
                  </a:lnTo>
                  <a:lnTo>
                    <a:pt x="1968" y="1"/>
                  </a:lnTo>
                  <a:lnTo>
                    <a:pt x="1125" y="732"/>
                  </a:lnTo>
                  <a:lnTo>
                    <a:pt x="956" y="844"/>
                  </a:lnTo>
                  <a:lnTo>
                    <a:pt x="788" y="844"/>
                  </a:lnTo>
                  <a:lnTo>
                    <a:pt x="619" y="675"/>
                  </a:lnTo>
                  <a:lnTo>
                    <a:pt x="507" y="451"/>
                  </a:lnTo>
                  <a:lnTo>
                    <a:pt x="338" y="226"/>
                  </a:lnTo>
                  <a:lnTo>
                    <a:pt x="113" y="1"/>
                  </a:lnTo>
                  <a:close/>
                </a:path>
              </a:pathLst>
            </a:custGeom>
            <a:solidFill>
              <a:srgbClr val="B5A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4" name="Google Shape;21374;p41"/>
            <p:cNvSpPr/>
            <p:nvPr/>
          </p:nvSpPr>
          <p:spPr>
            <a:xfrm>
              <a:off x="758025" y="1642750"/>
              <a:ext cx="53400" cy="57625"/>
            </a:xfrm>
            <a:custGeom>
              <a:avLst/>
              <a:gdLst/>
              <a:ahLst/>
              <a:cxnLst/>
              <a:rect l="l" t="t" r="r" b="b"/>
              <a:pathLst>
                <a:path w="2136" h="2305" extrusionOk="0">
                  <a:moveTo>
                    <a:pt x="225" y="0"/>
                  </a:moveTo>
                  <a:lnTo>
                    <a:pt x="113" y="56"/>
                  </a:lnTo>
                  <a:lnTo>
                    <a:pt x="0" y="225"/>
                  </a:lnTo>
                  <a:lnTo>
                    <a:pt x="0" y="337"/>
                  </a:lnTo>
                  <a:lnTo>
                    <a:pt x="899" y="2248"/>
                  </a:lnTo>
                  <a:lnTo>
                    <a:pt x="956" y="2305"/>
                  </a:lnTo>
                  <a:lnTo>
                    <a:pt x="1068" y="2248"/>
                  </a:lnTo>
                  <a:lnTo>
                    <a:pt x="2080" y="1012"/>
                  </a:lnTo>
                  <a:lnTo>
                    <a:pt x="2136" y="900"/>
                  </a:lnTo>
                  <a:lnTo>
                    <a:pt x="2024" y="731"/>
                  </a:lnTo>
                  <a:lnTo>
                    <a:pt x="1911" y="618"/>
                  </a:lnTo>
                  <a:lnTo>
                    <a:pt x="1518" y="618"/>
                  </a:lnTo>
                  <a:lnTo>
                    <a:pt x="1518" y="675"/>
                  </a:lnTo>
                  <a:lnTo>
                    <a:pt x="1518" y="731"/>
                  </a:lnTo>
                  <a:lnTo>
                    <a:pt x="1461" y="675"/>
                  </a:lnTo>
                  <a:lnTo>
                    <a:pt x="1012" y="675"/>
                  </a:lnTo>
                  <a:lnTo>
                    <a:pt x="843" y="562"/>
                  </a:lnTo>
                  <a:lnTo>
                    <a:pt x="675" y="337"/>
                  </a:lnTo>
                  <a:lnTo>
                    <a:pt x="731" y="225"/>
                  </a:lnTo>
                  <a:lnTo>
                    <a:pt x="675" y="169"/>
                  </a:lnTo>
                  <a:lnTo>
                    <a:pt x="618" y="169"/>
                  </a:lnTo>
                  <a:lnTo>
                    <a:pt x="394" y="0"/>
                  </a:lnTo>
                  <a:close/>
                </a:path>
              </a:pathLst>
            </a:custGeom>
            <a:solidFill>
              <a:srgbClr val="BFC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5" name="Google Shape;21375;p41"/>
            <p:cNvSpPr/>
            <p:nvPr/>
          </p:nvSpPr>
          <p:spPr>
            <a:xfrm>
              <a:off x="772075" y="1624475"/>
              <a:ext cx="52000" cy="40775"/>
            </a:xfrm>
            <a:custGeom>
              <a:avLst/>
              <a:gdLst/>
              <a:ahLst/>
              <a:cxnLst/>
              <a:rect l="l" t="t" r="r" b="b"/>
              <a:pathLst>
                <a:path w="2080" h="1631" extrusionOk="0">
                  <a:moveTo>
                    <a:pt x="1405" y="1"/>
                  </a:moveTo>
                  <a:lnTo>
                    <a:pt x="1237" y="57"/>
                  </a:lnTo>
                  <a:lnTo>
                    <a:pt x="1068" y="282"/>
                  </a:lnTo>
                  <a:lnTo>
                    <a:pt x="1012" y="338"/>
                  </a:lnTo>
                  <a:lnTo>
                    <a:pt x="899" y="282"/>
                  </a:lnTo>
                  <a:lnTo>
                    <a:pt x="506" y="506"/>
                  </a:lnTo>
                  <a:lnTo>
                    <a:pt x="281" y="619"/>
                  </a:lnTo>
                  <a:lnTo>
                    <a:pt x="56" y="675"/>
                  </a:lnTo>
                  <a:lnTo>
                    <a:pt x="0" y="731"/>
                  </a:lnTo>
                  <a:lnTo>
                    <a:pt x="0" y="787"/>
                  </a:lnTo>
                  <a:lnTo>
                    <a:pt x="56" y="956"/>
                  </a:lnTo>
                  <a:lnTo>
                    <a:pt x="113" y="1012"/>
                  </a:lnTo>
                  <a:lnTo>
                    <a:pt x="56" y="1068"/>
                  </a:lnTo>
                  <a:lnTo>
                    <a:pt x="56" y="1181"/>
                  </a:lnTo>
                  <a:lnTo>
                    <a:pt x="169" y="1125"/>
                  </a:lnTo>
                  <a:lnTo>
                    <a:pt x="169" y="1181"/>
                  </a:lnTo>
                  <a:lnTo>
                    <a:pt x="169" y="1237"/>
                  </a:lnTo>
                  <a:lnTo>
                    <a:pt x="113" y="1293"/>
                  </a:lnTo>
                  <a:lnTo>
                    <a:pt x="113" y="1406"/>
                  </a:lnTo>
                  <a:lnTo>
                    <a:pt x="394" y="1518"/>
                  </a:lnTo>
                  <a:lnTo>
                    <a:pt x="506" y="1574"/>
                  </a:lnTo>
                  <a:lnTo>
                    <a:pt x="618" y="1574"/>
                  </a:lnTo>
                  <a:lnTo>
                    <a:pt x="675" y="1462"/>
                  </a:lnTo>
                  <a:lnTo>
                    <a:pt x="731" y="1462"/>
                  </a:lnTo>
                  <a:lnTo>
                    <a:pt x="787" y="1574"/>
                  </a:lnTo>
                  <a:lnTo>
                    <a:pt x="843" y="1574"/>
                  </a:lnTo>
                  <a:lnTo>
                    <a:pt x="1012" y="1462"/>
                  </a:lnTo>
                  <a:lnTo>
                    <a:pt x="1012" y="1349"/>
                  </a:lnTo>
                  <a:lnTo>
                    <a:pt x="1124" y="1349"/>
                  </a:lnTo>
                  <a:lnTo>
                    <a:pt x="1181" y="1462"/>
                  </a:lnTo>
                  <a:lnTo>
                    <a:pt x="1181" y="1518"/>
                  </a:lnTo>
                  <a:lnTo>
                    <a:pt x="1237" y="1518"/>
                  </a:lnTo>
                  <a:lnTo>
                    <a:pt x="1293" y="1406"/>
                  </a:lnTo>
                  <a:lnTo>
                    <a:pt x="1349" y="1406"/>
                  </a:lnTo>
                  <a:lnTo>
                    <a:pt x="1405" y="1518"/>
                  </a:lnTo>
                  <a:lnTo>
                    <a:pt x="1574" y="1631"/>
                  </a:lnTo>
                  <a:lnTo>
                    <a:pt x="1799" y="1406"/>
                  </a:lnTo>
                  <a:lnTo>
                    <a:pt x="1967" y="1125"/>
                  </a:lnTo>
                  <a:lnTo>
                    <a:pt x="2080" y="844"/>
                  </a:lnTo>
                  <a:lnTo>
                    <a:pt x="2080" y="675"/>
                  </a:lnTo>
                  <a:lnTo>
                    <a:pt x="1967" y="506"/>
                  </a:lnTo>
                  <a:lnTo>
                    <a:pt x="1743" y="282"/>
                  </a:lnTo>
                  <a:lnTo>
                    <a:pt x="1743" y="338"/>
                  </a:lnTo>
                  <a:lnTo>
                    <a:pt x="1686" y="282"/>
                  </a:lnTo>
                  <a:lnTo>
                    <a:pt x="1743" y="282"/>
                  </a:lnTo>
                  <a:lnTo>
                    <a:pt x="1518" y="113"/>
                  </a:lnTo>
                  <a:lnTo>
                    <a:pt x="1405" y="1"/>
                  </a:lnTo>
                  <a:close/>
                </a:path>
              </a:pathLst>
            </a:custGeom>
            <a:solidFill>
              <a:srgbClr val="B6B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6" name="Google Shape;21376;p41"/>
            <p:cNvSpPr/>
            <p:nvPr/>
          </p:nvSpPr>
          <p:spPr>
            <a:xfrm>
              <a:off x="795950" y="883975"/>
              <a:ext cx="45000" cy="68875"/>
            </a:xfrm>
            <a:custGeom>
              <a:avLst/>
              <a:gdLst/>
              <a:ahLst/>
              <a:cxnLst/>
              <a:rect l="l" t="t" r="r" b="b"/>
              <a:pathLst>
                <a:path w="1800" h="2755" extrusionOk="0">
                  <a:moveTo>
                    <a:pt x="563" y="0"/>
                  </a:moveTo>
                  <a:lnTo>
                    <a:pt x="338" y="169"/>
                  </a:lnTo>
                  <a:lnTo>
                    <a:pt x="113" y="337"/>
                  </a:lnTo>
                  <a:lnTo>
                    <a:pt x="113" y="394"/>
                  </a:lnTo>
                  <a:lnTo>
                    <a:pt x="57" y="506"/>
                  </a:lnTo>
                  <a:lnTo>
                    <a:pt x="1" y="562"/>
                  </a:lnTo>
                  <a:lnTo>
                    <a:pt x="1" y="618"/>
                  </a:lnTo>
                  <a:lnTo>
                    <a:pt x="1" y="843"/>
                  </a:lnTo>
                  <a:lnTo>
                    <a:pt x="57" y="956"/>
                  </a:lnTo>
                  <a:lnTo>
                    <a:pt x="169" y="1068"/>
                  </a:lnTo>
                  <a:lnTo>
                    <a:pt x="450" y="1068"/>
                  </a:lnTo>
                  <a:lnTo>
                    <a:pt x="338" y="1237"/>
                  </a:lnTo>
                  <a:lnTo>
                    <a:pt x="338" y="1349"/>
                  </a:lnTo>
                  <a:lnTo>
                    <a:pt x="338" y="1518"/>
                  </a:lnTo>
                  <a:lnTo>
                    <a:pt x="282" y="1686"/>
                  </a:lnTo>
                  <a:lnTo>
                    <a:pt x="282" y="1743"/>
                  </a:lnTo>
                  <a:lnTo>
                    <a:pt x="338" y="1967"/>
                  </a:lnTo>
                  <a:lnTo>
                    <a:pt x="450" y="2136"/>
                  </a:lnTo>
                  <a:lnTo>
                    <a:pt x="563" y="2305"/>
                  </a:lnTo>
                  <a:lnTo>
                    <a:pt x="675" y="2529"/>
                  </a:lnTo>
                  <a:lnTo>
                    <a:pt x="731" y="2642"/>
                  </a:lnTo>
                  <a:lnTo>
                    <a:pt x="844" y="2698"/>
                  </a:lnTo>
                  <a:lnTo>
                    <a:pt x="1069" y="2754"/>
                  </a:lnTo>
                  <a:lnTo>
                    <a:pt x="1406" y="2754"/>
                  </a:lnTo>
                  <a:lnTo>
                    <a:pt x="1574" y="2586"/>
                  </a:lnTo>
                  <a:lnTo>
                    <a:pt x="1687" y="2586"/>
                  </a:lnTo>
                  <a:lnTo>
                    <a:pt x="1743" y="2529"/>
                  </a:lnTo>
                  <a:lnTo>
                    <a:pt x="1799" y="2417"/>
                  </a:lnTo>
                  <a:lnTo>
                    <a:pt x="1743" y="2248"/>
                  </a:lnTo>
                  <a:lnTo>
                    <a:pt x="1687" y="2248"/>
                  </a:lnTo>
                  <a:lnTo>
                    <a:pt x="1406" y="2136"/>
                  </a:lnTo>
                  <a:lnTo>
                    <a:pt x="1293" y="2080"/>
                  </a:lnTo>
                  <a:lnTo>
                    <a:pt x="1181" y="2024"/>
                  </a:lnTo>
                  <a:lnTo>
                    <a:pt x="1181" y="1911"/>
                  </a:lnTo>
                  <a:lnTo>
                    <a:pt x="1181" y="1799"/>
                  </a:lnTo>
                  <a:lnTo>
                    <a:pt x="1125" y="1686"/>
                  </a:lnTo>
                  <a:lnTo>
                    <a:pt x="1012" y="1630"/>
                  </a:lnTo>
                  <a:lnTo>
                    <a:pt x="1012" y="1574"/>
                  </a:lnTo>
                  <a:lnTo>
                    <a:pt x="1069" y="1518"/>
                  </a:lnTo>
                  <a:lnTo>
                    <a:pt x="1125" y="1462"/>
                  </a:lnTo>
                  <a:lnTo>
                    <a:pt x="1237" y="1293"/>
                  </a:lnTo>
                  <a:lnTo>
                    <a:pt x="1237" y="1180"/>
                  </a:lnTo>
                  <a:lnTo>
                    <a:pt x="1181" y="1124"/>
                  </a:lnTo>
                  <a:lnTo>
                    <a:pt x="1012" y="1124"/>
                  </a:lnTo>
                  <a:lnTo>
                    <a:pt x="956" y="1068"/>
                  </a:lnTo>
                  <a:lnTo>
                    <a:pt x="900" y="1012"/>
                  </a:lnTo>
                  <a:lnTo>
                    <a:pt x="844" y="956"/>
                  </a:lnTo>
                  <a:lnTo>
                    <a:pt x="844" y="843"/>
                  </a:lnTo>
                  <a:lnTo>
                    <a:pt x="900" y="675"/>
                  </a:lnTo>
                  <a:lnTo>
                    <a:pt x="900" y="562"/>
                  </a:lnTo>
                  <a:lnTo>
                    <a:pt x="900" y="506"/>
                  </a:lnTo>
                  <a:lnTo>
                    <a:pt x="956" y="450"/>
                  </a:lnTo>
                  <a:lnTo>
                    <a:pt x="956" y="394"/>
                  </a:lnTo>
                  <a:lnTo>
                    <a:pt x="900" y="337"/>
                  </a:lnTo>
                  <a:lnTo>
                    <a:pt x="788" y="281"/>
                  </a:lnTo>
                  <a:lnTo>
                    <a:pt x="731" y="225"/>
                  </a:lnTo>
                  <a:lnTo>
                    <a:pt x="675" y="56"/>
                  </a:lnTo>
                  <a:lnTo>
                    <a:pt x="563" y="0"/>
                  </a:lnTo>
                  <a:close/>
                </a:path>
              </a:pathLst>
            </a:custGeom>
            <a:solidFill>
              <a:srgbClr val="B8B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7" name="Google Shape;21377;p41"/>
            <p:cNvSpPr/>
            <p:nvPr/>
          </p:nvSpPr>
          <p:spPr>
            <a:xfrm>
              <a:off x="863400" y="1278800"/>
              <a:ext cx="43575" cy="63275"/>
            </a:xfrm>
            <a:custGeom>
              <a:avLst/>
              <a:gdLst/>
              <a:ahLst/>
              <a:cxnLst/>
              <a:rect l="l" t="t" r="r" b="b"/>
              <a:pathLst>
                <a:path w="1743" h="2531" extrusionOk="0">
                  <a:moveTo>
                    <a:pt x="1125" y="1"/>
                  </a:moveTo>
                  <a:lnTo>
                    <a:pt x="1012" y="57"/>
                  </a:lnTo>
                  <a:lnTo>
                    <a:pt x="956" y="282"/>
                  </a:lnTo>
                  <a:lnTo>
                    <a:pt x="956" y="338"/>
                  </a:lnTo>
                  <a:lnTo>
                    <a:pt x="844" y="451"/>
                  </a:lnTo>
                  <a:lnTo>
                    <a:pt x="844" y="507"/>
                  </a:lnTo>
                  <a:lnTo>
                    <a:pt x="900" y="563"/>
                  </a:lnTo>
                  <a:lnTo>
                    <a:pt x="900" y="675"/>
                  </a:lnTo>
                  <a:lnTo>
                    <a:pt x="844" y="732"/>
                  </a:lnTo>
                  <a:lnTo>
                    <a:pt x="731" y="732"/>
                  </a:lnTo>
                  <a:lnTo>
                    <a:pt x="731" y="507"/>
                  </a:lnTo>
                  <a:lnTo>
                    <a:pt x="675" y="451"/>
                  </a:lnTo>
                  <a:lnTo>
                    <a:pt x="619" y="394"/>
                  </a:lnTo>
                  <a:lnTo>
                    <a:pt x="506" y="394"/>
                  </a:lnTo>
                  <a:lnTo>
                    <a:pt x="450" y="282"/>
                  </a:lnTo>
                  <a:lnTo>
                    <a:pt x="394" y="226"/>
                  </a:lnTo>
                  <a:lnTo>
                    <a:pt x="282" y="226"/>
                  </a:lnTo>
                  <a:lnTo>
                    <a:pt x="282" y="394"/>
                  </a:lnTo>
                  <a:lnTo>
                    <a:pt x="338" y="451"/>
                  </a:lnTo>
                  <a:lnTo>
                    <a:pt x="394" y="507"/>
                  </a:lnTo>
                  <a:lnTo>
                    <a:pt x="338" y="563"/>
                  </a:lnTo>
                  <a:lnTo>
                    <a:pt x="282" y="563"/>
                  </a:lnTo>
                  <a:lnTo>
                    <a:pt x="113" y="675"/>
                  </a:lnTo>
                  <a:lnTo>
                    <a:pt x="57" y="732"/>
                  </a:lnTo>
                  <a:lnTo>
                    <a:pt x="1" y="788"/>
                  </a:lnTo>
                  <a:lnTo>
                    <a:pt x="1" y="900"/>
                  </a:lnTo>
                  <a:lnTo>
                    <a:pt x="113" y="900"/>
                  </a:lnTo>
                  <a:lnTo>
                    <a:pt x="282" y="956"/>
                  </a:lnTo>
                  <a:lnTo>
                    <a:pt x="450" y="1069"/>
                  </a:lnTo>
                  <a:lnTo>
                    <a:pt x="563" y="1181"/>
                  </a:lnTo>
                  <a:lnTo>
                    <a:pt x="900" y="1462"/>
                  </a:lnTo>
                  <a:lnTo>
                    <a:pt x="956" y="1575"/>
                  </a:lnTo>
                  <a:lnTo>
                    <a:pt x="1012" y="1687"/>
                  </a:lnTo>
                  <a:lnTo>
                    <a:pt x="1068" y="1856"/>
                  </a:lnTo>
                  <a:lnTo>
                    <a:pt x="1068" y="1912"/>
                  </a:lnTo>
                  <a:lnTo>
                    <a:pt x="956" y="2024"/>
                  </a:lnTo>
                  <a:lnTo>
                    <a:pt x="1012" y="2137"/>
                  </a:lnTo>
                  <a:lnTo>
                    <a:pt x="1125" y="2249"/>
                  </a:lnTo>
                  <a:lnTo>
                    <a:pt x="1237" y="2305"/>
                  </a:lnTo>
                  <a:lnTo>
                    <a:pt x="1237" y="2418"/>
                  </a:lnTo>
                  <a:lnTo>
                    <a:pt x="1293" y="2474"/>
                  </a:lnTo>
                  <a:lnTo>
                    <a:pt x="1574" y="2474"/>
                  </a:lnTo>
                  <a:lnTo>
                    <a:pt x="1687" y="2530"/>
                  </a:lnTo>
                  <a:lnTo>
                    <a:pt x="1743" y="619"/>
                  </a:lnTo>
                  <a:lnTo>
                    <a:pt x="1574" y="394"/>
                  </a:lnTo>
                  <a:lnTo>
                    <a:pt x="1462" y="507"/>
                  </a:lnTo>
                  <a:lnTo>
                    <a:pt x="1293" y="507"/>
                  </a:lnTo>
                  <a:lnTo>
                    <a:pt x="1181" y="394"/>
                  </a:lnTo>
                  <a:lnTo>
                    <a:pt x="1181" y="282"/>
                  </a:lnTo>
                  <a:lnTo>
                    <a:pt x="1349" y="57"/>
                  </a:lnTo>
                  <a:lnTo>
                    <a:pt x="1237" y="1"/>
                  </a:lnTo>
                  <a:close/>
                </a:path>
              </a:pathLst>
            </a:custGeom>
            <a:solidFill>
              <a:srgbClr val="9F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8" name="Google Shape;21378;p41"/>
            <p:cNvSpPr/>
            <p:nvPr/>
          </p:nvSpPr>
          <p:spPr>
            <a:xfrm>
              <a:off x="711650" y="895200"/>
              <a:ext cx="59025" cy="52025"/>
            </a:xfrm>
            <a:custGeom>
              <a:avLst/>
              <a:gdLst/>
              <a:ahLst/>
              <a:cxnLst/>
              <a:rect l="l" t="t" r="r" b="b"/>
              <a:pathLst>
                <a:path w="2361" h="2081" extrusionOk="0">
                  <a:moveTo>
                    <a:pt x="1293" y="1"/>
                  </a:moveTo>
                  <a:lnTo>
                    <a:pt x="1237" y="57"/>
                  </a:lnTo>
                  <a:lnTo>
                    <a:pt x="1181" y="226"/>
                  </a:lnTo>
                  <a:lnTo>
                    <a:pt x="1181" y="282"/>
                  </a:lnTo>
                  <a:lnTo>
                    <a:pt x="1124" y="226"/>
                  </a:lnTo>
                  <a:lnTo>
                    <a:pt x="956" y="169"/>
                  </a:lnTo>
                  <a:lnTo>
                    <a:pt x="731" y="113"/>
                  </a:lnTo>
                  <a:lnTo>
                    <a:pt x="506" y="169"/>
                  </a:lnTo>
                  <a:lnTo>
                    <a:pt x="281" y="169"/>
                  </a:lnTo>
                  <a:lnTo>
                    <a:pt x="169" y="226"/>
                  </a:lnTo>
                  <a:lnTo>
                    <a:pt x="57" y="169"/>
                  </a:lnTo>
                  <a:lnTo>
                    <a:pt x="0" y="282"/>
                  </a:lnTo>
                  <a:lnTo>
                    <a:pt x="113" y="338"/>
                  </a:lnTo>
                  <a:lnTo>
                    <a:pt x="169" y="394"/>
                  </a:lnTo>
                  <a:lnTo>
                    <a:pt x="225" y="450"/>
                  </a:lnTo>
                  <a:lnTo>
                    <a:pt x="338" y="507"/>
                  </a:lnTo>
                  <a:lnTo>
                    <a:pt x="394" y="507"/>
                  </a:lnTo>
                  <a:lnTo>
                    <a:pt x="450" y="563"/>
                  </a:lnTo>
                  <a:lnTo>
                    <a:pt x="619" y="675"/>
                  </a:lnTo>
                  <a:lnTo>
                    <a:pt x="619" y="731"/>
                  </a:lnTo>
                  <a:lnTo>
                    <a:pt x="562" y="788"/>
                  </a:lnTo>
                  <a:lnTo>
                    <a:pt x="562" y="900"/>
                  </a:lnTo>
                  <a:lnTo>
                    <a:pt x="562" y="956"/>
                  </a:lnTo>
                  <a:lnTo>
                    <a:pt x="619" y="1013"/>
                  </a:lnTo>
                  <a:lnTo>
                    <a:pt x="731" y="1069"/>
                  </a:lnTo>
                  <a:lnTo>
                    <a:pt x="900" y="1181"/>
                  </a:lnTo>
                  <a:lnTo>
                    <a:pt x="956" y="1237"/>
                  </a:lnTo>
                  <a:lnTo>
                    <a:pt x="1068" y="1237"/>
                  </a:lnTo>
                  <a:lnTo>
                    <a:pt x="1068" y="1294"/>
                  </a:lnTo>
                  <a:lnTo>
                    <a:pt x="1012" y="1294"/>
                  </a:lnTo>
                  <a:lnTo>
                    <a:pt x="956" y="1350"/>
                  </a:lnTo>
                  <a:lnTo>
                    <a:pt x="956" y="1406"/>
                  </a:lnTo>
                  <a:lnTo>
                    <a:pt x="1181" y="1743"/>
                  </a:lnTo>
                  <a:lnTo>
                    <a:pt x="1237" y="1799"/>
                  </a:lnTo>
                  <a:lnTo>
                    <a:pt x="1349" y="1856"/>
                  </a:lnTo>
                  <a:lnTo>
                    <a:pt x="1462" y="1856"/>
                  </a:lnTo>
                  <a:lnTo>
                    <a:pt x="1518" y="1912"/>
                  </a:lnTo>
                  <a:lnTo>
                    <a:pt x="1574" y="2024"/>
                  </a:lnTo>
                  <a:lnTo>
                    <a:pt x="1630" y="2080"/>
                  </a:lnTo>
                  <a:lnTo>
                    <a:pt x="1799" y="2024"/>
                  </a:lnTo>
                  <a:lnTo>
                    <a:pt x="2136" y="1856"/>
                  </a:lnTo>
                  <a:lnTo>
                    <a:pt x="2305" y="1687"/>
                  </a:lnTo>
                  <a:lnTo>
                    <a:pt x="2361" y="1518"/>
                  </a:lnTo>
                  <a:lnTo>
                    <a:pt x="2305" y="1350"/>
                  </a:lnTo>
                  <a:lnTo>
                    <a:pt x="2192" y="1181"/>
                  </a:lnTo>
                  <a:lnTo>
                    <a:pt x="2080" y="1069"/>
                  </a:lnTo>
                  <a:lnTo>
                    <a:pt x="2024" y="956"/>
                  </a:lnTo>
                  <a:lnTo>
                    <a:pt x="1855" y="900"/>
                  </a:lnTo>
                  <a:lnTo>
                    <a:pt x="1687" y="844"/>
                  </a:lnTo>
                  <a:lnTo>
                    <a:pt x="1574" y="675"/>
                  </a:lnTo>
                  <a:lnTo>
                    <a:pt x="1630" y="450"/>
                  </a:lnTo>
                  <a:lnTo>
                    <a:pt x="1518" y="226"/>
                  </a:lnTo>
                  <a:lnTo>
                    <a:pt x="1462" y="113"/>
                  </a:lnTo>
                  <a:lnTo>
                    <a:pt x="1405" y="57"/>
                  </a:lnTo>
                  <a:lnTo>
                    <a:pt x="1293" y="1"/>
                  </a:lnTo>
                  <a:close/>
                </a:path>
              </a:pathLst>
            </a:custGeom>
            <a:solidFill>
              <a:srgbClr val="A59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9" name="Google Shape;21379;p41"/>
            <p:cNvSpPr/>
            <p:nvPr/>
          </p:nvSpPr>
          <p:spPr>
            <a:xfrm>
              <a:off x="648425" y="1638525"/>
              <a:ext cx="39350" cy="50625"/>
            </a:xfrm>
            <a:custGeom>
              <a:avLst/>
              <a:gdLst/>
              <a:ahLst/>
              <a:cxnLst/>
              <a:rect l="l" t="t" r="r" b="b"/>
              <a:pathLst>
                <a:path w="1574" h="2025" extrusionOk="0">
                  <a:moveTo>
                    <a:pt x="56" y="1"/>
                  </a:moveTo>
                  <a:lnTo>
                    <a:pt x="0" y="1799"/>
                  </a:lnTo>
                  <a:lnTo>
                    <a:pt x="0" y="1912"/>
                  </a:lnTo>
                  <a:lnTo>
                    <a:pt x="0" y="1968"/>
                  </a:lnTo>
                  <a:lnTo>
                    <a:pt x="56" y="2024"/>
                  </a:lnTo>
                  <a:lnTo>
                    <a:pt x="169" y="1968"/>
                  </a:lnTo>
                  <a:lnTo>
                    <a:pt x="787" y="1293"/>
                  </a:lnTo>
                  <a:lnTo>
                    <a:pt x="1461" y="619"/>
                  </a:lnTo>
                  <a:lnTo>
                    <a:pt x="1574" y="506"/>
                  </a:lnTo>
                  <a:lnTo>
                    <a:pt x="1461" y="450"/>
                  </a:lnTo>
                  <a:lnTo>
                    <a:pt x="1349" y="338"/>
                  </a:lnTo>
                  <a:lnTo>
                    <a:pt x="1180" y="338"/>
                  </a:lnTo>
                  <a:lnTo>
                    <a:pt x="1012" y="282"/>
                  </a:lnTo>
                  <a:lnTo>
                    <a:pt x="899" y="169"/>
                  </a:lnTo>
                  <a:lnTo>
                    <a:pt x="675" y="225"/>
                  </a:lnTo>
                  <a:lnTo>
                    <a:pt x="394" y="338"/>
                  </a:lnTo>
                  <a:lnTo>
                    <a:pt x="169" y="338"/>
                  </a:lnTo>
                  <a:lnTo>
                    <a:pt x="112" y="225"/>
                  </a:lnTo>
                  <a:lnTo>
                    <a:pt x="112" y="113"/>
                  </a:lnTo>
                  <a:lnTo>
                    <a:pt x="56" y="1"/>
                  </a:lnTo>
                  <a:close/>
                </a:path>
              </a:pathLst>
            </a:custGeom>
            <a:solidFill>
              <a:srgbClr val="C9C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0" name="Google Shape;21380;p41"/>
            <p:cNvSpPr/>
            <p:nvPr/>
          </p:nvSpPr>
          <p:spPr>
            <a:xfrm>
              <a:off x="673700" y="945800"/>
              <a:ext cx="23925" cy="192525"/>
            </a:xfrm>
            <a:custGeom>
              <a:avLst/>
              <a:gdLst/>
              <a:ahLst/>
              <a:cxnLst/>
              <a:rect l="l" t="t" r="r" b="b"/>
              <a:pathLst>
                <a:path w="957" h="7701" extrusionOk="0">
                  <a:moveTo>
                    <a:pt x="282" y="0"/>
                  </a:moveTo>
                  <a:lnTo>
                    <a:pt x="282" y="281"/>
                  </a:lnTo>
                  <a:lnTo>
                    <a:pt x="1" y="6127"/>
                  </a:lnTo>
                  <a:lnTo>
                    <a:pt x="1" y="7419"/>
                  </a:lnTo>
                  <a:lnTo>
                    <a:pt x="113" y="7644"/>
                  </a:lnTo>
                  <a:lnTo>
                    <a:pt x="226" y="7700"/>
                  </a:lnTo>
                  <a:lnTo>
                    <a:pt x="394" y="7644"/>
                  </a:lnTo>
                  <a:lnTo>
                    <a:pt x="563" y="7419"/>
                  </a:lnTo>
                  <a:lnTo>
                    <a:pt x="844" y="7138"/>
                  </a:lnTo>
                  <a:lnTo>
                    <a:pt x="900" y="7026"/>
                  </a:lnTo>
                  <a:lnTo>
                    <a:pt x="956" y="6857"/>
                  </a:lnTo>
                  <a:lnTo>
                    <a:pt x="956" y="6745"/>
                  </a:lnTo>
                  <a:lnTo>
                    <a:pt x="731" y="6745"/>
                  </a:lnTo>
                  <a:lnTo>
                    <a:pt x="619" y="6801"/>
                  </a:lnTo>
                  <a:lnTo>
                    <a:pt x="563" y="6745"/>
                  </a:lnTo>
                  <a:lnTo>
                    <a:pt x="450" y="6632"/>
                  </a:lnTo>
                  <a:lnTo>
                    <a:pt x="450" y="6576"/>
                  </a:lnTo>
                  <a:lnTo>
                    <a:pt x="563" y="6576"/>
                  </a:lnTo>
                  <a:lnTo>
                    <a:pt x="563" y="6520"/>
                  </a:lnTo>
                  <a:lnTo>
                    <a:pt x="619" y="6351"/>
                  </a:lnTo>
                  <a:lnTo>
                    <a:pt x="731" y="6183"/>
                  </a:lnTo>
                  <a:lnTo>
                    <a:pt x="788" y="6014"/>
                  </a:lnTo>
                  <a:lnTo>
                    <a:pt x="788" y="5958"/>
                  </a:lnTo>
                  <a:lnTo>
                    <a:pt x="731" y="5902"/>
                  </a:lnTo>
                  <a:lnTo>
                    <a:pt x="619" y="5846"/>
                  </a:lnTo>
                  <a:lnTo>
                    <a:pt x="507" y="5902"/>
                  </a:lnTo>
                  <a:lnTo>
                    <a:pt x="282" y="6070"/>
                  </a:lnTo>
                  <a:lnTo>
                    <a:pt x="226" y="6014"/>
                  </a:lnTo>
                  <a:lnTo>
                    <a:pt x="226" y="4946"/>
                  </a:lnTo>
                  <a:lnTo>
                    <a:pt x="226" y="4665"/>
                  </a:lnTo>
                  <a:lnTo>
                    <a:pt x="226" y="4553"/>
                  </a:lnTo>
                  <a:lnTo>
                    <a:pt x="282" y="4440"/>
                  </a:lnTo>
                  <a:lnTo>
                    <a:pt x="450" y="4103"/>
                  </a:lnTo>
                  <a:lnTo>
                    <a:pt x="507" y="3822"/>
                  </a:lnTo>
                  <a:lnTo>
                    <a:pt x="450" y="3485"/>
                  </a:lnTo>
                  <a:lnTo>
                    <a:pt x="338" y="3204"/>
                  </a:lnTo>
                  <a:lnTo>
                    <a:pt x="338" y="2979"/>
                  </a:lnTo>
                  <a:lnTo>
                    <a:pt x="338" y="2811"/>
                  </a:lnTo>
                  <a:lnTo>
                    <a:pt x="394" y="2586"/>
                  </a:lnTo>
                  <a:lnTo>
                    <a:pt x="394" y="2473"/>
                  </a:lnTo>
                  <a:lnTo>
                    <a:pt x="338" y="2305"/>
                  </a:lnTo>
                  <a:lnTo>
                    <a:pt x="394" y="2136"/>
                  </a:lnTo>
                  <a:lnTo>
                    <a:pt x="450" y="1967"/>
                  </a:lnTo>
                  <a:lnTo>
                    <a:pt x="450" y="1799"/>
                  </a:lnTo>
                  <a:lnTo>
                    <a:pt x="394" y="1518"/>
                  </a:lnTo>
                  <a:lnTo>
                    <a:pt x="394" y="1181"/>
                  </a:lnTo>
                  <a:lnTo>
                    <a:pt x="450" y="618"/>
                  </a:lnTo>
                  <a:lnTo>
                    <a:pt x="450" y="281"/>
                  </a:lnTo>
                  <a:lnTo>
                    <a:pt x="450" y="113"/>
                  </a:lnTo>
                  <a:lnTo>
                    <a:pt x="282" y="0"/>
                  </a:lnTo>
                  <a:close/>
                </a:path>
              </a:pathLst>
            </a:custGeom>
            <a:solidFill>
              <a:srgbClr val="A6A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1" name="Google Shape;21381;p41"/>
            <p:cNvSpPr/>
            <p:nvPr/>
          </p:nvSpPr>
          <p:spPr>
            <a:xfrm>
              <a:off x="866200" y="1135475"/>
              <a:ext cx="47800" cy="43600"/>
            </a:xfrm>
            <a:custGeom>
              <a:avLst/>
              <a:gdLst/>
              <a:ahLst/>
              <a:cxnLst/>
              <a:rect l="l" t="t" r="r" b="b"/>
              <a:pathLst>
                <a:path w="1912" h="1744" extrusionOk="0">
                  <a:moveTo>
                    <a:pt x="1406" y="1238"/>
                  </a:moveTo>
                  <a:lnTo>
                    <a:pt x="1519" y="1294"/>
                  </a:lnTo>
                  <a:lnTo>
                    <a:pt x="1631" y="1406"/>
                  </a:lnTo>
                  <a:lnTo>
                    <a:pt x="1668" y="1444"/>
                  </a:lnTo>
                  <a:lnTo>
                    <a:pt x="1668" y="1444"/>
                  </a:lnTo>
                  <a:lnTo>
                    <a:pt x="1575" y="1406"/>
                  </a:lnTo>
                  <a:lnTo>
                    <a:pt x="1462" y="1350"/>
                  </a:lnTo>
                  <a:lnTo>
                    <a:pt x="1406" y="1238"/>
                  </a:lnTo>
                  <a:close/>
                  <a:moveTo>
                    <a:pt x="675" y="1"/>
                  </a:moveTo>
                  <a:lnTo>
                    <a:pt x="563" y="57"/>
                  </a:lnTo>
                  <a:lnTo>
                    <a:pt x="451" y="113"/>
                  </a:lnTo>
                  <a:lnTo>
                    <a:pt x="394" y="282"/>
                  </a:lnTo>
                  <a:lnTo>
                    <a:pt x="338" y="394"/>
                  </a:lnTo>
                  <a:lnTo>
                    <a:pt x="282" y="507"/>
                  </a:lnTo>
                  <a:lnTo>
                    <a:pt x="170" y="619"/>
                  </a:lnTo>
                  <a:lnTo>
                    <a:pt x="1" y="788"/>
                  </a:lnTo>
                  <a:lnTo>
                    <a:pt x="1" y="900"/>
                  </a:lnTo>
                  <a:lnTo>
                    <a:pt x="57" y="956"/>
                  </a:lnTo>
                  <a:lnTo>
                    <a:pt x="57" y="1125"/>
                  </a:lnTo>
                  <a:lnTo>
                    <a:pt x="113" y="1181"/>
                  </a:lnTo>
                  <a:lnTo>
                    <a:pt x="226" y="1238"/>
                  </a:lnTo>
                  <a:lnTo>
                    <a:pt x="507" y="1350"/>
                  </a:lnTo>
                  <a:lnTo>
                    <a:pt x="563" y="1294"/>
                  </a:lnTo>
                  <a:lnTo>
                    <a:pt x="619" y="1238"/>
                  </a:lnTo>
                  <a:lnTo>
                    <a:pt x="900" y="1294"/>
                  </a:lnTo>
                  <a:lnTo>
                    <a:pt x="1069" y="1294"/>
                  </a:lnTo>
                  <a:lnTo>
                    <a:pt x="1181" y="1406"/>
                  </a:lnTo>
                  <a:lnTo>
                    <a:pt x="1125" y="1687"/>
                  </a:lnTo>
                  <a:lnTo>
                    <a:pt x="1125" y="1743"/>
                  </a:lnTo>
                  <a:lnTo>
                    <a:pt x="1294" y="1743"/>
                  </a:lnTo>
                  <a:lnTo>
                    <a:pt x="1294" y="1575"/>
                  </a:lnTo>
                  <a:lnTo>
                    <a:pt x="1406" y="1631"/>
                  </a:lnTo>
                  <a:lnTo>
                    <a:pt x="1575" y="1687"/>
                  </a:lnTo>
                  <a:lnTo>
                    <a:pt x="1687" y="1743"/>
                  </a:lnTo>
                  <a:lnTo>
                    <a:pt x="1856" y="1631"/>
                  </a:lnTo>
                  <a:lnTo>
                    <a:pt x="1856" y="1519"/>
                  </a:lnTo>
                  <a:lnTo>
                    <a:pt x="1715" y="1462"/>
                  </a:lnTo>
                  <a:lnTo>
                    <a:pt x="1800" y="1462"/>
                  </a:lnTo>
                  <a:lnTo>
                    <a:pt x="1856" y="1406"/>
                  </a:lnTo>
                  <a:lnTo>
                    <a:pt x="1912" y="1013"/>
                  </a:lnTo>
                  <a:lnTo>
                    <a:pt x="1912" y="675"/>
                  </a:lnTo>
                  <a:lnTo>
                    <a:pt x="1800" y="563"/>
                  </a:lnTo>
                  <a:lnTo>
                    <a:pt x="1687" y="563"/>
                  </a:lnTo>
                  <a:lnTo>
                    <a:pt x="1519" y="619"/>
                  </a:lnTo>
                  <a:lnTo>
                    <a:pt x="1350" y="619"/>
                  </a:lnTo>
                  <a:lnTo>
                    <a:pt x="1181" y="563"/>
                  </a:lnTo>
                  <a:lnTo>
                    <a:pt x="956" y="338"/>
                  </a:lnTo>
                  <a:lnTo>
                    <a:pt x="900" y="282"/>
                  </a:lnTo>
                  <a:lnTo>
                    <a:pt x="900" y="170"/>
                  </a:lnTo>
                  <a:lnTo>
                    <a:pt x="900" y="113"/>
                  </a:lnTo>
                  <a:lnTo>
                    <a:pt x="844" y="57"/>
                  </a:lnTo>
                  <a:lnTo>
                    <a:pt x="675" y="1"/>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2" name="Google Shape;21382;p41"/>
            <p:cNvSpPr/>
            <p:nvPr/>
          </p:nvSpPr>
          <p:spPr>
            <a:xfrm>
              <a:off x="887300" y="957025"/>
              <a:ext cx="33725" cy="53425"/>
            </a:xfrm>
            <a:custGeom>
              <a:avLst/>
              <a:gdLst/>
              <a:ahLst/>
              <a:cxnLst/>
              <a:rect l="l" t="t" r="r" b="b"/>
              <a:pathLst>
                <a:path w="1349" h="2137" extrusionOk="0">
                  <a:moveTo>
                    <a:pt x="169" y="1"/>
                  </a:moveTo>
                  <a:lnTo>
                    <a:pt x="56" y="57"/>
                  </a:lnTo>
                  <a:lnTo>
                    <a:pt x="0" y="169"/>
                  </a:lnTo>
                  <a:lnTo>
                    <a:pt x="56" y="451"/>
                  </a:lnTo>
                  <a:lnTo>
                    <a:pt x="112" y="619"/>
                  </a:lnTo>
                  <a:lnTo>
                    <a:pt x="281" y="732"/>
                  </a:lnTo>
                  <a:lnTo>
                    <a:pt x="506" y="732"/>
                  </a:lnTo>
                  <a:lnTo>
                    <a:pt x="618" y="788"/>
                  </a:lnTo>
                  <a:lnTo>
                    <a:pt x="618" y="900"/>
                  </a:lnTo>
                  <a:lnTo>
                    <a:pt x="562" y="956"/>
                  </a:lnTo>
                  <a:lnTo>
                    <a:pt x="450" y="956"/>
                  </a:lnTo>
                  <a:lnTo>
                    <a:pt x="281" y="1013"/>
                  </a:lnTo>
                  <a:lnTo>
                    <a:pt x="225" y="1069"/>
                  </a:lnTo>
                  <a:lnTo>
                    <a:pt x="112" y="1125"/>
                  </a:lnTo>
                  <a:lnTo>
                    <a:pt x="112" y="1237"/>
                  </a:lnTo>
                  <a:lnTo>
                    <a:pt x="169" y="1350"/>
                  </a:lnTo>
                  <a:lnTo>
                    <a:pt x="169" y="1462"/>
                  </a:lnTo>
                  <a:lnTo>
                    <a:pt x="225" y="1575"/>
                  </a:lnTo>
                  <a:lnTo>
                    <a:pt x="225" y="1799"/>
                  </a:lnTo>
                  <a:lnTo>
                    <a:pt x="281" y="1856"/>
                  </a:lnTo>
                  <a:lnTo>
                    <a:pt x="337" y="1968"/>
                  </a:lnTo>
                  <a:lnTo>
                    <a:pt x="393" y="2080"/>
                  </a:lnTo>
                  <a:lnTo>
                    <a:pt x="562" y="2137"/>
                  </a:lnTo>
                  <a:lnTo>
                    <a:pt x="618" y="2080"/>
                  </a:lnTo>
                  <a:lnTo>
                    <a:pt x="731" y="1968"/>
                  </a:lnTo>
                  <a:lnTo>
                    <a:pt x="787" y="1912"/>
                  </a:lnTo>
                  <a:lnTo>
                    <a:pt x="843" y="1856"/>
                  </a:lnTo>
                  <a:lnTo>
                    <a:pt x="1012" y="1912"/>
                  </a:lnTo>
                  <a:lnTo>
                    <a:pt x="1180" y="1912"/>
                  </a:lnTo>
                  <a:lnTo>
                    <a:pt x="1237" y="1856"/>
                  </a:lnTo>
                  <a:lnTo>
                    <a:pt x="1293" y="1743"/>
                  </a:lnTo>
                  <a:lnTo>
                    <a:pt x="1293" y="1518"/>
                  </a:lnTo>
                  <a:lnTo>
                    <a:pt x="1293" y="1294"/>
                  </a:lnTo>
                  <a:lnTo>
                    <a:pt x="1293" y="1237"/>
                  </a:lnTo>
                  <a:lnTo>
                    <a:pt x="1349" y="1181"/>
                  </a:lnTo>
                  <a:lnTo>
                    <a:pt x="1349" y="563"/>
                  </a:lnTo>
                  <a:lnTo>
                    <a:pt x="1124" y="507"/>
                  </a:lnTo>
                  <a:lnTo>
                    <a:pt x="1012" y="451"/>
                  </a:lnTo>
                  <a:lnTo>
                    <a:pt x="956" y="338"/>
                  </a:lnTo>
                  <a:lnTo>
                    <a:pt x="843" y="282"/>
                  </a:lnTo>
                  <a:lnTo>
                    <a:pt x="787" y="226"/>
                  </a:lnTo>
                  <a:lnTo>
                    <a:pt x="731" y="169"/>
                  </a:lnTo>
                  <a:lnTo>
                    <a:pt x="675" y="113"/>
                  </a:lnTo>
                  <a:lnTo>
                    <a:pt x="562" y="226"/>
                  </a:lnTo>
                  <a:lnTo>
                    <a:pt x="337" y="226"/>
                  </a:lnTo>
                  <a:lnTo>
                    <a:pt x="393" y="169"/>
                  </a:lnTo>
                  <a:lnTo>
                    <a:pt x="393" y="113"/>
                  </a:lnTo>
                  <a:lnTo>
                    <a:pt x="393" y="57"/>
                  </a:lnTo>
                  <a:lnTo>
                    <a:pt x="281" y="1"/>
                  </a:lnTo>
                  <a:close/>
                </a:path>
              </a:pathLst>
            </a:custGeom>
            <a:solidFill>
              <a:srgbClr val="7B6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3" name="Google Shape;21383;p41"/>
            <p:cNvSpPr/>
            <p:nvPr/>
          </p:nvSpPr>
          <p:spPr>
            <a:xfrm>
              <a:off x="662475" y="1305500"/>
              <a:ext cx="28125" cy="68875"/>
            </a:xfrm>
            <a:custGeom>
              <a:avLst/>
              <a:gdLst/>
              <a:ahLst/>
              <a:cxnLst/>
              <a:rect l="l" t="t" r="r" b="b"/>
              <a:pathLst>
                <a:path w="1125" h="2755" extrusionOk="0">
                  <a:moveTo>
                    <a:pt x="337" y="1"/>
                  </a:moveTo>
                  <a:lnTo>
                    <a:pt x="281" y="57"/>
                  </a:lnTo>
                  <a:lnTo>
                    <a:pt x="169" y="169"/>
                  </a:lnTo>
                  <a:lnTo>
                    <a:pt x="281" y="338"/>
                  </a:lnTo>
                  <a:lnTo>
                    <a:pt x="450" y="563"/>
                  </a:lnTo>
                  <a:lnTo>
                    <a:pt x="562" y="732"/>
                  </a:lnTo>
                  <a:lnTo>
                    <a:pt x="618" y="844"/>
                  </a:lnTo>
                  <a:lnTo>
                    <a:pt x="618" y="956"/>
                  </a:lnTo>
                  <a:lnTo>
                    <a:pt x="562" y="1069"/>
                  </a:lnTo>
                  <a:lnTo>
                    <a:pt x="450" y="1125"/>
                  </a:lnTo>
                  <a:lnTo>
                    <a:pt x="337" y="1181"/>
                  </a:lnTo>
                  <a:lnTo>
                    <a:pt x="281" y="1237"/>
                  </a:lnTo>
                  <a:lnTo>
                    <a:pt x="225" y="1237"/>
                  </a:lnTo>
                  <a:lnTo>
                    <a:pt x="225" y="1069"/>
                  </a:lnTo>
                  <a:lnTo>
                    <a:pt x="169" y="956"/>
                  </a:lnTo>
                  <a:lnTo>
                    <a:pt x="56" y="956"/>
                  </a:lnTo>
                  <a:lnTo>
                    <a:pt x="0" y="2755"/>
                  </a:lnTo>
                  <a:lnTo>
                    <a:pt x="56" y="2755"/>
                  </a:lnTo>
                  <a:lnTo>
                    <a:pt x="113" y="2643"/>
                  </a:lnTo>
                  <a:lnTo>
                    <a:pt x="169" y="2530"/>
                  </a:lnTo>
                  <a:lnTo>
                    <a:pt x="225" y="1912"/>
                  </a:lnTo>
                  <a:lnTo>
                    <a:pt x="281" y="2080"/>
                  </a:lnTo>
                  <a:lnTo>
                    <a:pt x="225" y="2249"/>
                  </a:lnTo>
                  <a:lnTo>
                    <a:pt x="225" y="2474"/>
                  </a:lnTo>
                  <a:lnTo>
                    <a:pt x="337" y="2643"/>
                  </a:lnTo>
                  <a:lnTo>
                    <a:pt x="450" y="2699"/>
                  </a:lnTo>
                  <a:lnTo>
                    <a:pt x="731" y="2643"/>
                  </a:lnTo>
                  <a:lnTo>
                    <a:pt x="843" y="2362"/>
                  </a:lnTo>
                  <a:lnTo>
                    <a:pt x="899" y="2249"/>
                  </a:lnTo>
                  <a:lnTo>
                    <a:pt x="1012" y="2137"/>
                  </a:lnTo>
                  <a:lnTo>
                    <a:pt x="1068" y="2024"/>
                  </a:lnTo>
                  <a:lnTo>
                    <a:pt x="1124" y="1912"/>
                  </a:lnTo>
                  <a:lnTo>
                    <a:pt x="1068" y="1687"/>
                  </a:lnTo>
                  <a:lnTo>
                    <a:pt x="1012" y="1575"/>
                  </a:lnTo>
                  <a:lnTo>
                    <a:pt x="1012" y="1518"/>
                  </a:lnTo>
                  <a:lnTo>
                    <a:pt x="1124" y="1462"/>
                  </a:lnTo>
                  <a:lnTo>
                    <a:pt x="1124" y="1406"/>
                  </a:lnTo>
                  <a:lnTo>
                    <a:pt x="1068" y="1237"/>
                  </a:lnTo>
                  <a:lnTo>
                    <a:pt x="956" y="1181"/>
                  </a:lnTo>
                  <a:lnTo>
                    <a:pt x="1012" y="1069"/>
                  </a:lnTo>
                  <a:lnTo>
                    <a:pt x="956" y="1013"/>
                  </a:lnTo>
                  <a:lnTo>
                    <a:pt x="899" y="956"/>
                  </a:lnTo>
                  <a:lnTo>
                    <a:pt x="899" y="788"/>
                  </a:lnTo>
                  <a:lnTo>
                    <a:pt x="787" y="675"/>
                  </a:lnTo>
                  <a:lnTo>
                    <a:pt x="843" y="619"/>
                  </a:lnTo>
                  <a:lnTo>
                    <a:pt x="956" y="619"/>
                  </a:lnTo>
                  <a:lnTo>
                    <a:pt x="956" y="563"/>
                  </a:lnTo>
                  <a:lnTo>
                    <a:pt x="956" y="394"/>
                  </a:lnTo>
                  <a:lnTo>
                    <a:pt x="956" y="338"/>
                  </a:lnTo>
                  <a:lnTo>
                    <a:pt x="731" y="338"/>
                  </a:lnTo>
                  <a:lnTo>
                    <a:pt x="618" y="282"/>
                  </a:lnTo>
                  <a:lnTo>
                    <a:pt x="506" y="57"/>
                  </a:lnTo>
                  <a:lnTo>
                    <a:pt x="450" y="1"/>
                  </a:lnTo>
                  <a:close/>
                </a:path>
              </a:pathLst>
            </a:custGeom>
            <a:solidFill>
              <a:srgbClr val="949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4" name="Google Shape;21384;p41"/>
            <p:cNvSpPr/>
            <p:nvPr/>
          </p:nvSpPr>
          <p:spPr>
            <a:xfrm>
              <a:off x="899925" y="905050"/>
              <a:ext cx="23925" cy="56225"/>
            </a:xfrm>
            <a:custGeom>
              <a:avLst/>
              <a:gdLst/>
              <a:ahLst/>
              <a:cxnLst/>
              <a:rect l="l" t="t" r="r" b="b"/>
              <a:pathLst>
                <a:path w="957" h="2249" extrusionOk="0">
                  <a:moveTo>
                    <a:pt x="226" y="0"/>
                  </a:moveTo>
                  <a:lnTo>
                    <a:pt x="226" y="113"/>
                  </a:lnTo>
                  <a:lnTo>
                    <a:pt x="113" y="225"/>
                  </a:lnTo>
                  <a:lnTo>
                    <a:pt x="57" y="337"/>
                  </a:lnTo>
                  <a:lnTo>
                    <a:pt x="57" y="450"/>
                  </a:lnTo>
                  <a:lnTo>
                    <a:pt x="113" y="506"/>
                  </a:lnTo>
                  <a:lnTo>
                    <a:pt x="338" y="506"/>
                  </a:lnTo>
                  <a:lnTo>
                    <a:pt x="282" y="562"/>
                  </a:lnTo>
                  <a:lnTo>
                    <a:pt x="170" y="619"/>
                  </a:lnTo>
                  <a:lnTo>
                    <a:pt x="1" y="619"/>
                  </a:lnTo>
                  <a:lnTo>
                    <a:pt x="1" y="731"/>
                  </a:lnTo>
                  <a:lnTo>
                    <a:pt x="113" y="1068"/>
                  </a:lnTo>
                  <a:lnTo>
                    <a:pt x="113" y="1237"/>
                  </a:lnTo>
                  <a:lnTo>
                    <a:pt x="57" y="1405"/>
                  </a:lnTo>
                  <a:lnTo>
                    <a:pt x="57" y="1574"/>
                  </a:lnTo>
                  <a:lnTo>
                    <a:pt x="57" y="1743"/>
                  </a:lnTo>
                  <a:lnTo>
                    <a:pt x="170" y="2024"/>
                  </a:lnTo>
                  <a:lnTo>
                    <a:pt x="338" y="2192"/>
                  </a:lnTo>
                  <a:lnTo>
                    <a:pt x="451" y="2248"/>
                  </a:lnTo>
                  <a:lnTo>
                    <a:pt x="563" y="2192"/>
                  </a:lnTo>
                  <a:lnTo>
                    <a:pt x="732" y="2024"/>
                  </a:lnTo>
                  <a:lnTo>
                    <a:pt x="844" y="2024"/>
                  </a:lnTo>
                  <a:lnTo>
                    <a:pt x="844" y="2080"/>
                  </a:lnTo>
                  <a:lnTo>
                    <a:pt x="900" y="2080"/>
                  </a:lnTo>
                  <a:lnTo>
                    <a:pt x="956" y="394"/>
                  </a:lnTo>
                  <a:lnTo>
                    <a:pt x="844" y="337"/>
                  </a:lnTo>
                  <a:lnTo>
                    <a:pt x="732" y="225"/>
                  </a:lnTo>
                  <a:lnTo>
                    <a:pt x="507" y="56"/>
                  </a:lnTo>
                  <a:lnTo>
                    <a:pt x="338" y="0"/>
                  </a:lnTo>
                  <a:close/>
                </a:path>
              </a:pathLst>
            </a:custGeom>
            <a:solidFill>
              <a:srgbClr val="B39D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5" name="Google Shape;21385;p41"/>
            <p:cNvSpPr/>
            <p:nvPr/>
          </p:nvSpPr>
          <p:spPr>
            <a:xfrm>
              <a:off x="668075" y="1145325"/>
              <a:ext cx="23925" cy="104000"/>
            </a:xfrm>
            <a:custGeom>
              <a:avLst/>
              <a:gdLst/>
              <a:ahLst/>
              <a:cxnLst/>
              <a:rect l="l" t="t" r="r" b="b"/>
              <a:pathLst>
                <a:path w="957" h="4160" extrusionOk="0">
                  <a:moveTo>
                    <a:pt x="170" y="0"/>
                  </a:moveTo>
                  <a:lnTo>
                    <a:pt x="1" y="4160"/>
                  </a:lnTo>
                  <a:lnTo>
                    <a:pt x="113" y="4160"/>
                  </a:lnTo>
                  <a:lnTo>
                    <a:pt x="170" y="3991"/>
                  </a:lnTo>
                  <a:lnTo>
                    <a:pt x="170" y="3766"/>
                  </a:lnTo>
                  <a:lnTo>
                    <a:pt x="170" y="3485"/>
                  </a:lnTo>
                  <a:lnTo>
                    <a:pt x="226" y="3429"/>
                  </a:lnTo>
                  <a:lnTo>
                    <a:pt x="226" y="3260"/>
                  </a:lnTo>
                  <a:lnTo>
                    <a:pt x="226" y="3092"/>
                  </a:lnTo>
                  <a:lnTo>
                    <a:pt x="282" y="2979"/>
                  </a:lnTo>
                  <a:lnTo>
                    <a:pt x="282" y="2867"/>
                  </a:lnTo>
                  <a:lnTo>
                    <a:pt x="282" y="2754"/>
                  </a:lnTo>
                  <a:lnTo>
                    <a:pt x="282" y="2530"/>
                  </a:lnTo>
                  <a:lnTo>
                    <a:pt x="226" y="2473"/>
                  </a:lnTo>
                  <a:lnTo>
                    <a:pt x="338" y="2417"/>
                  </a:lnTo>
                  <a:lnTo>
                    <a:pt x="338" y="2305"/>
                  </a:lnTo>
                  <a:lnTo>
                    <a:pt x="282" y="2136"/>
                  </a:lnTo>
                  <a:lnTo>
                    <a:pt x="338" y="2080"/>
                  </a:lnTo>
                  <a:lnTo>
                    <a:pt x="451" y="2080"/>
                  </a:lnTo>
                  <a:lnTo>
                    <a:pt x="563" y="2024"/>
                  </a:lnTo>
                  <a:lnTo>
                    <a:pt x="675" y="1968"/>
                  </a:lnTo>
                  <a:lnTo>
                    <a:pt x="732" y="1911"/>
                  </a:lnTo>
                  <a:lnTo>
                    <a:pt x="844" y="1687"/>
                  </a:lnTo>
                  <a:lnTo>
                    <a:pt x="956" y="1574"/>
                  </a:lnTo>
                  <a:lnTo>
                    <a:pt x="956" y="1518"/>
                  </a:lnTo>
                  <a:lnTo>
                    <a:pt x="900" y="1406"/>
                  </a:lnTo>
                  <a:lnTo>
                    <a:pt x="844" y="1237"/>
                  </a:lnTo>
                  <a:lnTo>
                    <a:pt x="900" y="1068"/>
                  </a:lnTo>
                  <a:lnTo>
                    <a:pt x="844" y="956"/>
                  </a:lnTo>
                  <a:lnTo>
                    <a:pt x="788" y="787"/>
                  </a:lnTo>
                  <a:lnTo>
                    <a:pt x="788" y="675"/>
                  </a:lnTo>
                  <a:lnTo>
                    <a:pt x="788" y="506"/>
                  </a:lnTo>
                  <a:lnTo>
                    <a:pt x="788" y="394"/>
                  </a:lnTo>
                  <a:lnTo>
                    <a:pt x="732" y="281"/>
                  </a:lnTo>
                  <a:lnTo>
                    <a:pt x="675" y="225"/>
                  </a:lnTo>
                  <a:lnTo>
                    <a:pt x="563" y="169"/>
                  </a:lnTo>
                  <a:lnTo>
                    <a:pt x="451" y="113"/>
                  </a:lnTo>
                  <a:lnTo>
                    <a:pt x="338" y="169"/>
                  </a:lnTo>
                  <a:lnTo>
                    <a:pt x="282" y="57"/>
                  </a:lnTo>
                  <a:lnTo>
                    <a:pt x="226" y="0"/>
                  </a:lnTo>
                  <a:close/>
                </a:path>
              </a:pathLst>
            </a:custGeom>
            <a:solidFill>
              <a:srgbClr val="ABA7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6" name="Google Shape;21386;p41"/>
            <p:cNvSpPr/>
            <p:nvPr/>
          </p:nvSpPr>
          <p:spPr>
            <a:xfrm>
              <a:off x="661050" y="1347675"/>
              <a:ext cx="33750" cy="85725"/>
            </a:xfrm>
            <a:custGeom>
              <a:avLst/>
              <a:gdLst/>
              <a:ahLst/>
              <a:cxnLst/>
              <a:rect l="l" t="t" r="r" b="b"/>
              <a:pathLst>
                <a:path w="1350" h="3429" extrusionOk="0">
                  <a:moveTo>
                    <a:pt x="282" y="0"/>
                  </a:moveTo>
                  <a:lnTo>
                    <a:pt x="226" y="56"/>
                  </a:lnTo>
                  <a:lnTo>
                    <a:pt x="170" y="225"/>
                  </a:lnTo>
                  <a:lnTo>
                    <a:pt x="170" y="337"/>
                  </a:lnTo>
                  <a:lnTo>
                    <a:pt x="113" y="731"/>
                  </a:lnTo>
                  <a:lnTo>
                    <a:pt x="113" y="899"/>
                  </a:lnTo>
                  <a:lnTo>
                    <a:pt x="57" y="1068"/>
                  </a:lnTo>
                  <a:lnTo>
                    <a:pt x="1" y="1461"/>
                  </a:lnTo>
                  <a:lnTo>
                    <a:pt x="57" y="1574"/>
                  </a:lnTo>
                  <a:lnTo>
                    <a:pt x="57" y="1630"/>
                  </a:lnTo>
                  <a:lnTo>
                    <a:pt x="57" y="1799"/>
                  </a:lnTo>
                  <a:lnTo>
                    <a:pt x="1" y="3260"/>
                  </a:lnTo>
                  <a:lnTo>
                    <a:pt x="1" y="3372"/>
                  </a:lnTo>
                  <a:lnTo>
                    <a:pt x="113" y="3429"/>
                  </a:lnTo>
                  <a:lnTo>
                    <a:pt x="170" y="3316"/>
                  </a:lnTo>
                  <a:lnTo>
                    <a:pt x="226" y="3204"/>
                  </a:lnTo>
                  <a:lnTo>
                    <a:pt x="282" y="3148"/>
                  </a:lnTo>
                  <a:lnTo>
                    <a:pt x="507" y="3148"/>
                  </a:lnTo>
                  <a:lnTo>
                    <a:pt x="675" y="3091"/>
                  </a:lnTo>
                  <a:lnTo>
                    <a:pt x="675" y="3035"/>
                  </a:lnTo>
                  <a:lnTo>
                    <a:pt x="675" y="2923"/>
                  </a:lnTo>
                  <a:lnTo>
                    <a:pt x="675" y="2754"/>
                  </a:lnTo>
                  <a:lnTo>
                    <a:pt x="563" y="2698"/>
                  </a:lnTo>
                  <a:lnTo>
                    <a:pt x="282" y="2698"/>
                  </a:lnTo>
                  <a:lnTo>
                    <a:pt x="282" y="2642"/>
                  </a:lnTo>
                  <a:lnTo>
                    <a:pt x="282" y="2529"/>
                  </a:lnTo>
                  <a:lnTo>
                    <a:pt x="338" y="2361"/>
                  </a:lnTo>
                  <a:lnTo>
                    <a:pt x="451" y="2304"/>
                  </a:lnTo>
                  <a:lnTo>
                    <a:pt x="788" y="2248"/>
                  </a:lnTo>
                  <a:lnTo>
                    <a:pt x="788" y="2192"/>
                  </a:lnTo>
                  <a:lnTo>
                    <a:pt x="844" y="2136"/>
                  </a:lnTo>
                  <a:lnTo>
                    <a:pt x="788" y="2023"/>
                  </a:lnTo>
                  <a:lnTo>
                    <a:pt x="675" y="1967"/>
                  </a:lnTo>
                  <a:lnTo>
                    <a:pt x="563" y="1855"/>
                  </a:lnTo>
                  <a:lnTo>
                    <a:pt x="507" y="1855"/>
                  </a:lnTo>
                  <a:lnTo>
                    <a:pt x="451" y="1799"/>
                  </a:lnTo>
                  <a:lnTo>
                    <a:pt x="338" y="1799"/>
                  </a:lnTo>
                  <a:lnTo>
                    <a:pt x="394" y="1686"/>
                  </a:lnTo>
                  <a:lnTo>
                    <a:pt x="451" y="1630"/>
                  </a:lnTo>
                  <a:lnTo>
                    <a:pt x="788" y="1630"/>
                  </a:lnTo>
                  <a:lnTo>
                    <a:pt x="1013" y="1461"/>
                  </a:lnTo>
                  <a:lnTo>
                    <a:pt x="1181" y="1349"/>
                  </a:lnTo>
                  <a:lnTo>
                    <a:pt x="1294" y="1293"/>
                  </a:lnTo>
                  <a:lnTo>
                    <a:pt x="1350" y="1180"/>
                  </a:lnTo>
                  <a:lnTo>
                    <a:pt x="1294" y="1124"/>
                  </a:lnTo>
                  <a:lnTo>
                    <a:pt x="1237" y="1068"/>
                  </a:lnTo>
                  <a:lnTo>
                    <a:pt x="1013" y="1068"/>
                  </a:lnTo>
                  <a:lnTo>
                    <a:pt x="900" y="1124"/>
                  </a:lnTo>
                  <a:lnTo>
                    <a:pt x="788" y="1124"/>
                  </a:lnTo>
                  <a:lnTo>
                    <a:pt x="788" y="1068"/>
                  </a:lnTo>
                  <a:lnTo>
                    <a:pt x="788" y="1012"/>
                  </a:lnTo>
                  <a:lnTo>
                    <a:pt x="732" y="956"/>
                  </a:lnTo>
                  <a:lnTo>
                    <a:pt x="507" y="956"/>
                  </a:lnTo>
                  <a:lnTo>
                    <a:pt x="394" y="899"/>
                  </a:lnTo>
                  <a:lnTo>
                    <a:pt x="338" y="787"/>
                  </a:lnTo>
                  <a:lnTo>
                    <a:pt x="338" y="731"/>
                  </a:lnTo>
                  <a:lnTo>
                    <a:pt x="394" y="618"/>
                  </a:lnTo>
                  <a:lnTo>
                    <a:pt x="451" y="450"/>
                  </a:lnTo>
                  <a:lnTo>
                    <a:pt x="451" y="337"/>
                  </a:lnTo>
                  <a:lnTo>
                    <a:pt x="394" y="56"/>
                  </a:lnTo>
                  <a:lnTo>
                    <a:pt x="282" y="0"/>
                  </a:lnTo>
                  <a:close/>
                </a:path>
              </a:pathLst>
            </a:custGeom>
            <a:solidFill>
              <a:srgbClr val="8E8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7" name="Google Shape;21387;p41"/>
            <p:cNvSpPr/>
            <p:nvPr/>
          </p:nvSpPr>
          <p:spPr>
            <a:xfrm>
              <a:off x="885875" y="1034325"/>
              <a:ext cx="32350" cy="46375"/>
            </a:xfrm>
            <a:custGeom>
              <a:avLst/>
              <a:gdLst/>
              <a:ahLst/>
              <a:cxnLst/>
              <a:rect l="l" t="t" r="r" b="b"/>
              <a:pathLst>
                <a:path w="1294" h="1855" extrusionOk="0">
                  <a:moveTo>
                    <a:pt x="675" y="0"/>
                  </a:moveTo>
                  <a:lnTo>
                    <a:pt x="563" y="113"/>
                  </a:lnTo>
                  <a:lnTo>
                    <a:pt x="450" y="169"/>
                  </a:lnTo>
                  <a:lnTo>
                    <a:pt x="282" y="281"/>
                  </a:lnTo>
                  <a:lnTo>
                    <a:pt x="169" y="337"/>
                  </a:lnTo>
                  <a:lnTo>
                    <a:pt x="113" y="394"/>
                  </a:lnTo>
                  <a:lnTo>
                    <a:pt x="1" y="843"/>
                  </a:lnTo>
                  <a:lnTo>
                    <a:pt x="1" y="1068"/>
                  </a:lnTo>
                  <a:lnTo>
                    <a:pt x="57" y="1180"/>
                  </a:lnTo>
                  <a:lnTo>
                    <a:pt x="169" y="1237"/>
                  </a:lnTo>
                  <a:lnTo>
                    <a:pt x="282" y="1405"/>
                  </a:lnTo>
                  <a:lnTo>
                    <a:pt x="394" y="1574"/>
                  </a:lnTo>
                  <a:lnTo>
                    <a:pt x="450" y="1630"/>
                  </a:lnTo>
                  <a:lnTo>
                    <a:pt x="619" y="1799"/>
                  </a:lnTo>
                  <a:lnTo>
                    <a:pt x="788" y="1855"/>
                  </a:lnTo>
                  <a:lnTo>
                    <a:pt x="900" y="1799"/>
                  </a:lnTo>
                  <a:lnTo>
                    <a:pt x="1069" y="1743"/>
                  </a:lnTo>
                  <a:lnTo>
                    <a:pt x="1237" y="1686"/>
                  </a:lnTo>
                  <a:lnTo>
                    <a:pt x="1294" y="337"/>
                  </a:lnTo>
                  <a:lnTo>
                    <a:pt x="1237" y="281"/>
                  </a:lnTo>
                  <a:lnTo>
                    <a:pt x="1125" y="281"/>
                  </a:lnTo>
                  <a:lnTo>
                    <a:pt x="1125" y="337"/>
                  </a:lnTo>
                  <a:lnTo>
                    <a:pt x="1069" y="450"/>
                  </a:lnTo>
                  <a:lnTo>
                    <a:pt x="1069" y="562"/>
                  </a:lnTo>
                  <a:lnTo>
                    <a:pt x="1013" y="675"/>
                  </a:lnTo>
                  <a:lnTo>
                    <a:pt x="788" y="731"/>
                  </a:lnTo>
                  <a:lnTo>
                    <a:pt x="900" y="618"/>
                  </a:lnTo>
                  <a:lnTo>
                    <a:pt x="900" y="450"/>
                  </a:lnTo>
                  <a:lnTo>
                    <a:pt x="900" y="169"/>
                  </a:lnTo>
                  <a:lnTo>
                    <a:pt x="900" y="56"/>
                  </a:lnTo>
                  <a:lnTo>
                    <a:pt x="844" y="0"/>
                  </a:lnTo>
                  <a:close/>
                </a:path>
              </a:pathLst>
            </a:custGeom>
            <a:solidFill>
              <a:srgbClr val="A0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8" name="Google Shape;21388;p41"/>
            <p:cNvSpPr/>
            <p:nvPr/>
          </p:nvSpPr>
          <p:spPr>
            <a:xfrm>
              <a:off x="887300" y="1075075"/>
              <a:ext cx="29525" cy="44975"/>
            </a:xfrm>
            <a:custGeom>
              <a:avLst/>
              <a:gdLst/>
              <a:ahLst/>
              <a:cxnLst/>
              <a:rect l="l" t="t" r="r" b="b"/>
              <a:pathLst>
                <a:path w="1181" h="1799" extrusionOk="0">
                  <a:moveTo>
                    <a:pt x="1012" y="0"/>
                  </a:moveTo>
                  <a:lnTo>
                    <a:pt x="843" y="113"/>
                  </a:lnTo>
                  <a:lnTo>
                    <a:pt x="787" y="169"/>
                  </a:lnTo>
                  <a:lnTo>
                    <a:pt x="731" y="225"/>
                  </a:lnTo>
                  <a:lnTo>
                    <a:pt x="506" y="225"/>
                  </a:lnTo>
                  <a:lnTo>
                    <a:pt x="393" y="281"/>
                  </a:lnTo>
                  <a:lnTo>
                    <a:pt x="337" y="394"/>
                  </a:lnTo>
                  <a:lnTo>
                    <a:pt x="393" y="562"/>
                  </a:lnTo>
                  <a:lnTo>
                    <a:pt x="393" y="675"/>
                  </a:lnTo>
                  <a:lnTo>
                    <a:pt x="562" y="675"/>
                  </a:lnTo>
                  <a:lnTo>
                    <a:pt x="506" y="787"/>
                  </a:lnTo>
                  <a:lnTo>
                    <a:pt x="337" y="843"/>
                  </a:lnTo>
                  <a:lnTo>
                    <a:pt x="450" y="956"/>
                  </a:lnTo>
                  <a:lnTo>
                    <a:pt x="562" y="1012"/>
                  </a:lnTo>
                  <a:lnTo>
                    <a:pt x="618" y="1068"/>
                  </a:lnTo>
                  <a:lnTo>
                    <a:pt x="506" y="1124"/>
                  </a:lnTo>
                  <a:lnTo>
                    <a:pt x="393" y="1068"/>
                  </a:lnTo>
                  <a:lnTo>
                    <a:pt x="337" y="1124"/>
                  </a:lnTo>
                  <a:lnTo>
                    <a:pt x="281" y="1180"/>
                  </a:lnTo>
                  <a:lnTo>
                    <a:pt x="225" y="1293"/>
                  </a:lnTo>
                  <a:lnTo>
                    <a:pt x="169" y="1293"/>
                  </a:lnTo>
                  <a:lnTo>
                    <a:pt x="56" y="1349"/>
                  </a:lnTo>
                  <a:lnTo>
                    <a:pt x="0" y="1349"/>
                  </a:lnTo>
                  <a:lnTo>
                    <a:pt x="0" y="1405"/>
                  </a:lnTo>
                  <a:lnTo>
                    <a:pt x="56" y="1461"/>
                  </a:lnTo>
                  <a:lnTo>
                    <a:pt x="112" y="1518"/>
                  </a:lnTo>
                  <a:lnTo>
                    <a:pt x="169" y="1518"/>
                  </a:lnTo>
                  <a:lnTo>
                    <a:pt x="225" y="1574"/>
                  </a:lnTo>
                  <a:lnTo>
                    <a:pt x="393" y="1686"/>
                  </a:lnTo>
                  <a:lnTo>
                    <a:pt x="393" y="1518"/>
                  </a:lnTo>
                  <a:lnTo>
                    <a:pt x="450" y="1405"/>
                  </a:lnTo>
                  <a:lnTo>
                    <a:pt x="506" y="1293"/>
                  </a:lnTo>
                  <a:lnTo>
                    <a:pt x="562" y="1461"/>
                  </a:lnTo>
                  <a:lnTo>
                    <a:pt x="618" y="1518"/>
                  </a:lnTo>
                  <a:lnTo>
                    <a:pt x="731" y="1630"/>
                  </a:lnTo>
                  <a:lnTo>
                    <a:pt x="843" y="1743"/>
                  </a:lnTo>
                  <a:lnTo>
                    <a:pt x="899" y="1799"/>
                  </a:lnTo>
                  <a:lnTo>
                    <a:pt x="1012" y="1743"/>
                  </a:lnTo>
                  <a:lnTo>
                    <a:pt x="1124" y="1630"/>
                  </a:lnTo>
                  <a:lnTo>
                    <a:pt x="1180" y="56"/>
                  </a:lnTo>
                  <a:lnTo>
                    <a:pt x="1012" y="0"/>
                  </a:lnTo>
                  <a:close/>
                </a:path>
              </a:pathLst>
            </a:custGeom>
            <a:solidFill>
              <a:srgbClr val="9C8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9" name="Google Shape;21389;p41"/>
            <p:cNvSpPr/>
            <p:nvPr/>
          </p:nvSpPr>
          <p:spPr>
            <a:xfrm>
              <a:off x="857775" y="1441800"/>
              <a:ext cx="42175" cy="30950"/>
            </a:xfrm>
            <a:custGeom>
              <a:avLst/>
              <a:gdLst/>
              <a:ahLst/>
              <a:cxnLst/>
              <a:rect l="l" t="t" r="r" b="b"/>
              <a:pathLst>
                <a:path w="1687" h="1238" extrusionOk="0">
                  <a:moveTo>
                    <a:pt x="1293" y="1"/>
                  </a:moveTo>
                  <a:lnTo>
                    <a:pt x="1237" y="57"/>
                  </a:lnTo>
                  <a:lnTo>
                    <a:pt x="1125" y="226"/>
                  </a:lnTo>
                  <a:lnTo>
                    <a:pt x="1012" y="169"/>
                  </a:lnTo>
                  <a:lnTo>
                    <a:pt x="900" y="113"/>
                  </a:lnTo>
                  <a:lnTo>
                    <a:pt x="844" y="113"/>
                  </a:lnTo>
                  <a:lnTo>
                    <a:pt x="731" y="169"/>
                  </a:lnTo>
                  <a:lnTo>
                    <a:pt x="731" y="226"/>
                  </a:lnTo>
                  <a:lnTo>
                    <a:pt x="788" y="338"/>
                  </a:lnTo>
                  <a:lnTo>
                    <a:pt x="675" y="394"/>
                  </a:lnTo>
                  <a:lnTo>
                    <a:pt x="338" y="507"/>
                  </a:lnTo>
                  <a:lnTo>
                    <a:pt x="338" y="731"/>
                  </a:lnTo>
                  <a:lnTo>
                    <a:pt x="282" y="844"/>
                  </a:lnTo>
                  <a:lnTo>
                    <a:pt x="169" y="900"/>
                  </a:lnTo>
                  <a:lnTo>
                    <a:pt x="57" y="1013"/>
                  </a:lnTo>
                  <a:lnTo>
                    <a:pt x="1" y="1125"/>
                  </a:lnTo>
                  <a:lnTo>
                    <a:pt x="226" y="1069"/>
                  </a:lnTo>
                  <a:lnTo>
                    <a:pt x="394" y="1013"/>
                  </a:lnTo>
                  <a:lnTo>
                    <a:pt x="507" y="1013"/>
                  </a:lnTo>
                  <a:lnTo>
                    <a:pt x="450" y="1181"/>
                  </a:lnTo>
                  <a:lnTo>
                    <a:pt x="563" y="1237"/>
                  </a:lnTo>
                  <a:lnTo>
                    <a:pt x="619" y="1237"/>
                  </a:lnTo>
                  <a:lnTo>
                    <a:pt x="788" y="1181"/>
                  </a:lnTo>
                  <a:lnTo>
                    <a:pt x="788" y="1069"/>
                  </a:lnTo>
                  <a:lnTo>
                    <a:pt x="1125" y="1069"/>
                  </a:lnTo>
                  <a:lnTo>
                    <a:pt x="1293" y="1125"/>
                  </a:lnTo>
                  <a:lnTo>
                    <a:pt x="1687" y="1125"/>
                  </a:lnTo>
                  <a:lnTo>
                    <a:pt x="1687" y="1"/>
                  </a:lnTo>
                  <a:lnTo>
                    <a:pt x="1631" y="57"/>
                  </a:lnTo>
                  <a:lnTo>
                    <a:pt x="1574" y="113"/>
                  </a:lnTo>
                  <a:lnTo>
                    <a:pt x="1518" y="169"/>
                  </a:lnTo>
                  <a:lnTo>
                    <a:pt x="1462" y="113"/>
                  </a:lnTo>
                  <a:lnTo>
                    <a:pt x="1406" y="57"/>
                  </a:lnTo>
                  <a:lnTo>
                    <a:pt x="1293" y="1"/>
                  </a:lnTo>
                  <a:close/>
                </a:path>
              </a:pathLst>
            </a:custGeom>
            <a:solidFill>
              <a:srgbClr val="9F9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0" name="Google Shape;21390;p41"/>
            <p:cNvSpPr/>
            <p:nvPr/>
          </p:nvSpPr>
          <p:spPr>
            <a:xfrm>
              <a:off x="654025" y="1506450"/>
              <a:ext cx="43600" cy="64650"/>
            </a:xfrm>
            <a:custGeom>
              <a:avLst/>
              <a:gdLst/>
              <a:ahLst/>
              <a:cxnLst/>
              <a:rect l="l" t="t" r="r" b="b"/>
              <a:pathLst>
                <a:path w="1744" h="2586" extrusionOk="0">
                  <a:moveTo>
                    <a:pt x="113" y="0"/>
                  </a:moveTo>
                  <a:lnTo>
                    <a:pt x="1" y="1462"/>
                  </a:lnTo>
                  <a:lnTo>
                    <a:pt x="113" y="1462"/>
                  </a:lnTo>
                  <a:lnTo>
                    <a:pt x="282" y="1518"/>
                  </a:lnTo>
                  <a:lnTo>
                    <a:pt x="338" y="1574"/>
                  </a:lnTo>
                  <a:lnTo>
                    <a:pt x="394" y="1630"/>
                  </a:lnTo>
                  <a:lnTo>
                    <a:pt x="394" y="1686"/>
                  </a:lnTo>
                  <a:lnTo>
                    <a:pt x="451" y="1743"/>
                  </a:lnTo>
                  <a:lnTo>
                    <a:pt x="619" y="1686"/>
                  </a:lnTo>
                  <a:lnTo>
                    <a:pt x="732" y="1630"/>
                  </a:lnTo>
                  <a:lnTo>
                    <a:pt x="732" y="1911"/>
                  </a:lnTo>
                  <a:lnTo>
                    <a:pt x="732" y="1967"/>
                  </a:lnTo>
                  <a:lnTo>
                    <a:pt x="844" y="1967"/>
                  </a:lnTo>
                  <a:lnTo>
                    <a:pt x="900" y="2024"/>
                  </a:lnTo>
                  <a:lnTo>
                    <a:pt x="900" y="2136"/>
                  </a:lnTo>
                  <a:lnTo>
                    <a:pt x="900" y="2305"/>
                  </a:lnTo>
                  <a:lnTo>
                    <a:pt x="956" y="2361"/>
                  </a:lnTo>
                  <a:lnTo>
                    <a:pt x="1069" y="2417"/>
                  </a:lnTo>
                  <a:lnTo>
                    <a:pt x="1069" y="2530"/>
                  </a:lnTo>
                  <a:lnTo>
                    <a:pt x="1237" y="2586"/>
                  </a:lnTo>
                  <a:lnTo>
                    <a:pt x="1350" y="2530"/>
                  </a:lnTo>
                  <a:lnTo>
                    <a:pt x="1687" y="2305"/>
                  </a:lnTo>
                  <a:lnTo>
                    <a:pt x="1743" y="2248"/>
                  </a:lnTo>
                  <a:lnTo>
                    <a:pt x="1687" y="2192"/>
                  </a:lnTo>
                  <a:lnTo>
                    <a:pt x="1631" y="2080"/>
                  </a:lnTo>
                  <a:lnTo>
                    <a:pt x="1518" y="1967"/>
                  </a:lnTo>
                  <a:lnTo>
                    <a:pt x="1462" y="1911"/>
                  </a:lnTo>
                  <a:lnTo>
                    <a:pt x="1406" y="1855"/>
                  </a:lnTo>
                  <a:lnTo>
                    <a:pt x="1406" y="1630"/>
                  </a:lnTo>
                  <a:lnTo>
                    <a:pt x="1350" y="1574"/>
                  </a:lnTo>
                  <a:lnTo>
                    <a:pt x="1294" y="1462"/>
                  </a:lnTo>
                  <a:lnTo>
                    <a:pt x="1237" y="1349"/>
                  </a:lnTo>
                  <a:lnTo>
                    <a:pt x="1069" y="1293"/>
                  </a:lnTo>
                  <a:lnTo>
                    <a:pt x="675" y="1293"/>
                  </a:lnTo>
                  <a:lnTo>
                    <a:pt x="788" y="1068"/>
                  </a:lnTo>
                  <a:lnTo>
                    <a:pt x="788" y="956"/>
                  </a:lnTo>
                  <a:lnTo>
                    <a:pt x="732" y="843"/>
                  </a:lnTo>
                  <a:lnTo>
                    <a:pt x="451" y="787"/>
                  </a:lnTo>
                  <a:lnTo>
                    <a:pt x="338" y="787"/>
                  </a:lnTo>
                  <a:lnTo>
                    <a:pt x="282" y="731"/>
                  </a:lnTo>
                  <a:lnTo>
                    <a:pt x="282" y="675"/>
                  </a:lnTo>
                  <a:lnTo>
                    <a:pt x="282" y="562"/>
                  </a:lnTo>
                  <a:lnTo>
                    <a:pt x="226" y="506"/>
                  </a:lnTo>
                  <a:lnTo>
                    <a:pt x="113" y="394"/>
                  </a:lnTo>
                  <a:lnTo>
                    <a:pt x="170" y="225"/>
                  </a:lnTo>
                  <a:lnTo>
                    <a:pt x="113" y="113"/>
                  </a:lnTo>
                  <a:lnTo>
                    <a:pt x="113" y="0"/>
                  </a:lnTo>
                  <a:close/>
                </a:path>
              </a:pathLst>
            </a:custGeom>
            <a:solidFill>
              <a:srgbClr val="AB9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1" name="Google Shape;21391;p41"/>
            <p:cNvSpPr/>
            <p:nvPr/>
          </p:nvSpPr>
          <p:spPr>
            <a:xfrm>
              <a:off x="897125" y="879750"/>
              <a:ext cx="29525" cy="42175"/>
            </a:xfrm>
            <a:custGeom>
              <a:avLst/>
              <a:gdLst/>
              <a:ahLst/>
              <a:cxnLst/>
              <a:rect l="l" t="t" r="r" b="b"/>
              <a:pathLst>
                <a:path w="1181" h="1687" extrusionOk="0">
                  <a:moveTo>
                    <a:pt x="1125" y="1"/>
                  </a:moveTo>
                  <a:lnTo>
                    <a:pt x="1012" y="57"/>
                  </a:lnTo>
                  <a:lnTo>
                    <a:pt x="0" y="1012"/>
                  </a:lnTo>
                  <a:lnTo>
                    <a:pt x="0" y="1349"/>
                  </a:lnTo>
                  <a:lnTo>
                    <a:pt x="0" y="1518"/>
                  </a:lnTo>
                  <a:lnTo>
                    <a:pt x="113" y="1687"/>
                  </a:lnTo>
                  <a:lnTo>
                    <a:pt x="394" y="1687"/>
                  </a:lnTo>
                  <a:lnTo>
                    <a:pt x="450" y="1631"/>
                  </a:lnTo>
                  <a:lnTo>
                    <a:pt x="506" y="1574"/>
                  </a:lnTo>
                  <a:lnTo>
                    <a:pt x="563" y="1518"/>
                  </a:lnTo>
                  <a:lnTo>
                    <a:pt x="619" y="1462"/>
                  </a:lnTo>
                  <a:lnTo>
                    <a:pt x="619" y="1406"/>
                  </a:lnTo>
                  <a:lnTo>
                    <a:pt x="563" y="1349"/>
                  </a:lnTo>
                  <a:lnTo>
                    <a:pt x="338" y="1462"/>
                  </a:lnTo>
                  <a:lnTo>
                    <a:pt x="225" y="1462"/>
                  </a:lnTo>
                  <a:lnTo>
                    <a:pt x="225" y="1349"/>
                  </a:lnTo>
                  <a:lnTo>
                    <a:pt x="282" y="1293"/>
                  </a:lnTo>
                  <a:lnTo>
                    <a:pt x="450" y="1237"/>
                  </a:lnTo>
                  <a:lnTo>
                    <a:pt x="450" y="1181"/>
                  </a:lnTo>
                  <a:lnTo>
                    <a:pt x="394" y="1181"/>
                  </a:lnTo>
                  <a:lnTo>
                    <a:pt x="394" y="1125"/>
                  </a:lnTo>
                  <a:lnTo>
                    <a:pt x="394" y="1068"/>
                  </a:lnTo>
                  <a:lnTo>
                    <a:pt x="450" y="1068"/>
                  </a:lnTo>
                  <a:lnTo>
                    <a:pt x="619" y="1181"/>
                  </a:lnTo>
                  <a:lnTo>
                    <a:pt x="731" y="1293"/>
                  </a:lnTo>
                  <a:lnTo>
                    <a:pt x="787" y="1406"/>
                  </a:lnTo>
                  <a:lnTo>
                    <a:pt x="844" y="1462"/>
                  </a:lnTo>
                  <a:lnTo>
                    <a:pt x="1068" y="1406"/>
                  </a:lnTo>
                  <a:lnTo>
                    <a:pt x="1125" y="169"/>
                  </a:lnTo>
                  <a:lnTo>
                    <a:pt x="1181" y="57"/>
                  </a:lnTo>
                  <a:lnTo>
                    <a:pt x="1125" y="1"/>
                  </a:lnTo>
                  <a:close/>
                </a:path>
              </a:pathLst>
            </a:custGeom>
            <a:solidFill>
              <a:srgbClr val="B094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2" name="Google Shape;21392;p41"/>
            <p:cNvSpPr/>
            <p:nvPr/>
          </p:nvSpPr>
          <p:spPr>
            <a:xfrm>
              <a:off x="815625" y="1603400"/>
              <a:ext cx="71700" cy="71675"/>
            </a:xfrm>
            <a:custGeom>
              <a:avLst/>
              <a:gdLst/>
              <a:ahLst/>
              <a:cxnLst/>
              <a:rect l="l" t="t" r="r" b="b"/>
              <a:pathLst>
                <a:path w="2868" h="2867" extrusionOk="0">
                  <a:moveTo>
                    <a:pt x="394" y="0"/>
                  </a:moveTo>
                  <a:lnTo>
                    <a:pt x="282" y="57"/>
                  </a:lnTo>
                  <a:lnTo>
                    <a:pt x="57" y="225"/>
                  </a:lnTo>
                  <a:lnTo>
                    <a:pt x="1" y="281"/>
                  </a:lnTo>
                  <a:lnTo>
                    <a:pt x="57" y="450"/>
                  </a:lnTo>
                  <a:lnTo>
                    <a:pt x="113" y="563"/>
                  </a:lnTo>
                  <a:lnTo>
                    <a:pt x="225" y="787"/>
                  </a:lnTo>
                  <a:lnTo>
                    <a:pt x="394" y="956"/>
                  </a:lnTo>
                  <a:lnTo>
                    <a:pt x="787" y="1349"/>
                  </a:lnTo>
                  <a:lnTo>
                    <a:pt x="956" y="1574"/>
                  </a:lnTo>
                  <a:lnTo>
                    <a:pt x="1125" y="1630"/>
                  </a:lnTo>
                  <a:lnTo>
                    <a:pt x="1237" y="1743"/>
                  </a:lnTo>
                  <a:lnTo>
                    <a:pt x="1406" y="2080"/>
                  </a:lnTo>
                  <a:lnTo>
                    <a:pt x="1631" y="2417"/>
                  </a:lnTo>
                  <a:lnTo>
                    <a:pt x="1912" y="2642"/>
                  </a:lnTo>
                  <a:lnTo>
                    <a:pt x="2136" y="2867"/>
                  </a:lnTo>
                  <a:lnTo>
                    <a:pt x="2193" y="2867"/>
                  </a:lnTo>
                  <a:lnTo>
                    <a:pt x="2249" y="2811"/>
                  </a:lnTo>
                  <a:lnTo>
                    <a:pt x="2305" y="2755"/>
                  </a:lnTo>
                  <a:lnTo>
                    <a:pt x="2361" y="2698"/>
                  </a:lnTo>
                  <a:lnTo>
                    <a:pt x="2417" y="2698"/>
                  </a:lnTo>
                  <a:lnTo>
                    <a:pt x="2530" y="2755"/>
                  </a:lnTo>
                  <a:lnTo>
                    <a:pt x="2698" y="2755"/>
                  </a:lnTo>
                  <a:lnTo>
                    <a:pt x="2755" y="2698"/>
                  </a:lnTo>
                  <a:lnTo>
                    <a:pt x="2867" y="2586"/>
                  </a:lnTo>
                  <a:lnTo>
                    <a:pt x="2867" y="2474"/>
                  </a:lnTo>
                  <a:lnTo>
                    <a:pt x="2755" y="2417"/>
                  </a:lnTo>
                  <a:lnTo>
                    <a:pt x="2698" y="2361"/>
                  </a:lnTo>
                  <a:lnTo>
                    <a:pt x="2586" y="2361"/>
                  </a:lnTo>
                  <a:lnTo>
                    <a:pt x="2474" y="2417"/>
                  </a:lnTo>
                  <a:lnTo>
                    <a:pt x="2361" y="2417"/>
                  </a:lnTo>
                  <a:lnTo>
                    <a:pt x="2249" y="2361"/>
                  </a:lnTo>
                  <a:lnTo>
                    <a:pt x="2080" y="2249"/>
                  </a:lnTo>
                  <a:lnTo>
                    <a:pt x="1912" y="2192"/>
                  </a:lnTo>
                  <a:lnTo>
                    <a:pt x="1855" y="2136"/>
                  </a:lnTo>
                  <a:lnTo>
                    <a:pt x="1799" y="2024"/>
                  </a:lnTo>
                  <a:lnTo>
                    <a:pt x="1799" y="1911"/>
                  </a:lnTo>
                  <a:lnTo>
                    <a:pt x="1743" y="1855"/>
                  </a:lnTo>
                  <a:lnTo>
                    <a:pt x="1687" y="1743"/>
                  </a:lnTo>
                  <a:lnTo>
                    <a:pt x="1574" y="1743"/>
                  </a:lnTo>
                  <a:lnTo>
                    <a:pt x="1462" y="1518"/>
                  </a:lnTo>
                  <a:lnTo>
                    <a:pt x="1350" y="1293"/>
                  </a:lnTo>
                  <a:lnTo>
                    <a:pt x="1181" y="1181"/>
                  </a:lnTo>
                  <a:lnTo>
                    <a:pt x="1068" y="1012"/>
                  </a:lnTo>
                  <a:lnTo>
                    <a:pt x="956" y="844"/>
                  </a:lnTo>
                  <a:lnTo>
                    <a:pt x="956" y="675"/>
                  </a:lnTo>
                  <a:lnTo>
                    <a:pt x="900" y="450"/>
                  </a:lnTo>
                  <a:lnTo>
                    <a:pt x="787" y="281"/>
                  </a:lnTo>
                  <a:lnTo>
                    <a:pt x="506" y="57"/>
                  </a:lnTo>
                  <a:lnTo>
                    <a:pt x="394" y="0"/>
                  </a:lnTo>
                  <a:close/>
                </a:path>
              </a:pathLst>
            </a:custGeom>
            <a:solidFill>
              <a:srgbClr val="9B9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3" name="Google Shape;21393;p41"/>
            <p:cNvSpPr/>
            <p:nvPr/>
          </p:nvSpPr>
          <p:spPr>
            <a:xfrm>
              <a:off x="699000" y="1652575"/>
              <a:ext cx="37975" cy="42175"/>
            </a:xfrm>
            <a:custGeom>
              <a:avLst/>
              <a:gdLst/>
              <a:ahLst/>
              <a:cxnLst/>
              <a:rect l="l" t="t" r="r" b="b"/>
              <a:pathLst>
                <a:path w="1519" h="1687" extrusionOk="0">
                  <a:moveTo>
                    <a:pt x="0" y="1"/>
                  </a:moveTo>
                  <a:lnTo>
                    <a:pt x="225" y="563"/>
                  </a:lnTo>
                  <a:lnTo>
                    <a:pt x="338" y="844"/>
                  </a:lnTo>
                  <a:lnTo>
                    <a:pt x="450" y="1069"/>
                  </a:lnTo>
                  <a:lnTo>
                    <a:pt x="563" y="1237"/>
                  </a:lnTo>
                  <a:lnTo>
                    <a:pt x="563" y="1406"/>
                  </a:lnTo>
                  <a:lnTo>
                    <a:pt x="675" y="1574"/>
                  </a:lnTo>
                  <a:lnTo>
                    <a:pt x="787" y="1687"/>
                  </a:lnTo>
                  <a:lnTo>
                    <a:pt x="956" y="1462"/>
                  </a:lnTo>
                  <a:lnTo>
                    <a:pt x="1293" y="956"/>
                  </a:lnTo>
                  <a:lnTo>
                    <a:pt x="1518" y="450"/>
                  </a:lnTo>
                  <a:lnTo>
                    <a:pt x="1462" y="338"/>
                  </a:lnTo>
                  <a:lnTo>
                    <a:pt x="1293" y="282"/>
                  </a:lnTo>
                  <a:lnTo>
                    <a:pt x="956" y="282"/>
                  </a:lnTo>
                  <a:lnTo>
                    <a:pt x="619" y="338"/>
                  </a:lnTo>
                  <a:lnTo>
                    <a:pt x="450" y="338"/>
                  </a:lnTo>
                  <a:lnTo>
                    <a:pt x="338" y="169"/>
                  </a:lnTo>
                  <a:lnTo>
                    <a:pt x="169" y="57"/>
                  </a:lnTo>
                  <a:lnTo>
                    <a:pt x="113" y="1"/>
                  </a:lnTo>
                  <a:close/>
                </a:path>
              </a:pathLst>
            </a:custGeom>
            <a:solidFill>
              <a:srgbClr val="D5C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4" name="Google Shape;21394;p41"/>
            <p:cNvSpPr/>
            <p:nvPr/>
          </p:nvSpPr>
          <p:spPr>
            <a:xfrm>
              <a:off x="877450" y="1121425"/>
              <a:ext cx="36550" cy="35175"/>
            </a:xfrm>
            <a:custGeom>
              <a:avLst/>
              <a:gdLst/>
              <a:ahLst/>
              <a:cxnLst/>
              <a:rect l="l" t="t" r="r" b="b"/>
              <a:pathLst>
                <a:path w="1462" h="1407" extrusionOk="0">
                  <a:moveTo>
                    <a:pt x="113" y="1"/>
                  </a:moveTo>
                  <a:lnTo>
                    <a:pt x="57" y="113"/>
                  </a:lnTo>
                  <a:lnTo>
                    <a:pt x="1" y="226"/>
                  </a:lnTo>
                  <a:lnTo>
                    <a:pt x="1" y="338"/>
                  </a:lnTo>
                  <a:lnTo>
                    <a:pt x="113" y="507"/>
                  </a:lnTo>
                  <a:lnTo>
                    <a:pt x="169" y="563"/>
                  </a:lnTo>
                  <a:lnTo>
                    <a:pt x="225" y="563"/>
                  </a:lnTo>
                  <a:lnTo>
                    <a:pt x="338" y="619"/>
                  </a:lnTo>
                  <a:lnTo>
                    <a:pt x="394" y="675"/>
                  </a:lnTo>
                  <a:lnTo>
                    <a:pt x="394" y="732"/>
                  </a:lnTo>
                  <a:lnTo>
                    <a:pt x="282" y="788"/>
                  </a:lnTo>
                  <a:lnTo>
                    <a:pt x="225" y="844"/>
                  </a:lnTo>
                  <a:lnTo>
                    <a:pt x="225" y="900"/>
                  </a:lnTo>
                  <a:lnTo>
                    <a:pt x="282" y="900"/>
                  </a:lnTo>
                  <a:lnTo>
                    <a:pt x="450" y="956"/>
                  </a:lnTo>
                  <a:lnTo>
                    <a:pt x="563" y="1013"/>
                  </a:lnTo>
                  <a:lnTo>
                    <a:pt x="619" y="1125"/>
                  </a:lnTo>
                  <a:lnTo>
                    <a:pt x="675" y="1294"/>
                  </a:lnTo>
                  <a:lnTo>
                    <a:pt x="675" y="1350"/>
                  </a:lnTo>
                  <a:lnTo>
                    <a:pt x="731" y="1406"/>
                  </a:lnTo>
                  <a:lnTo>
                    <a:pt x="787" y="1406"/>
                  </a:lnTo>
                  <a:lnTo>
                    <a:pt x="844" y="1350"/>
                  </a:lnTo>
                  <a:lnTo>
                    <a:pt x="844" y="1294"/>
                  </a:lnTo>
                  <a:lnTo>
                    <a:pt x="787" y="1237"/>
                  </a:lnTo>
                  <a:lnTo>
                    <a:pt x="844" y="1181"/>
                  </a:lnTo>
                  <a:lnTo>
                    <a:pt x="900" y="1237"/>
                  </a:lnTo>
                  <a:lnTo>
                    <a:pt x="1125" y="1294"/>
                  </a:lnTo>
                  <a:lnTo>
                    <a:pt x="1181" y="1237"/>
                  </a:lnTo>
                  <a:lnTo>
                    <a:pt x="1293" y="1181"/>
                  </a:lnTo>
                  <a:lnTo>
                    <a:pt x="1350" y="1181"/>
                  </a:lnTo>
                  <a:lnTo>
                    <a:pt x="1462" y="1237"/>
                  </a:lnTo>
                  <a:lnTo>
                    <a:pt x="1462" y="900"/>
                  </a:lnTo>
                  <a:lnTo>
                    <a:pt x="1462" y="563"/>
                  </a:lnTo>
                  <a:lnTo>
                    <a:pt x="1350" y="619"/>
                  </a:lnTo>
                  <a:lnTo>
                    <a:pt x="1293" y="675"/>
                  </a:lnTo>
                  <a:lnTo>
                    <a:pt x="1237" y="619"/>
                  </a:lnTo>
                  <a:lnTo>
                    <a:pt x="1237" y="563"/>
                  </a:lnTo>
                  <a:lnTo>
                    <a:pt x="1350" y="507"/>
                  </a:lnTo>
                  <a:lnTo>
                    <a:pt x="1350" y="451"/>
                  </a:lnTo>
                  <a:lnTo>
                    <a:pt x="1293" y="394"/>
                  </a:lnTo>
                  <a:lnTo>
                    <a:pt x="1125" y="394"/>
                  </a:lnTo>
                  <a:lnTo>
                    <a:pt x="1069" y="451"/>
                  </a:lnTo>
                  <a:lnTo>
                    <a:pt x="1012" y="507"/>
                  </a:lnTo>
                  <a:lnTo>
                    <a:pt x="1012" y="563"/>
                  </a:lnTo>
                  <a:lnTo>
                    <a:pt x="1069" y="732"/>
                  </a:lnTo>
                  <a:lnTo>
                    <a:pt x="1069" y="788"/>
                  </a:lnTo>
                  <a:lnTo>
                    <a:pt x="844" y="788"/>
                  </a:lnTo>
                  <a:lnTo>
                    <a:pt x="731" y="844"/>
                  </a:lnTo>
                  <a:lnTo>
                    <a:pt x="675" y="788"/>
                  </a:lnTo>
                  <a:lnTo>
                    <a:pt x="619" y="732"/>
                  </a:lnTo>
                  <a:lnTo>
                    <a:pt x="619" y="619"/>
                  </a:lnTo>
                  <a:lnTo>
                    <a:pt x="619" y="507"/>
                  </a:lnTo>
                  <a:lnTo>
                    <a:pt x="563" y="451"/>
                  </a:lnTo>
                  <a:lnTo>
                    <a:pt x="450" y="451"/>
                  </a:lnTo>
                  <a:lnTo>
                    <a:pt x="394" y="394"/>
                  </a:lnTo>
                  <a:lnTo>
                    <a:pt x="394" y="282"/>
                  </a:lnTo>
                  <a:lnTo>
                    <a:pt x="506" y="338"/>
                  </a:lnTo>
                  <a:lnTo>
                    <a:pt x="619" y="338"/>
                  </a:lnTo>
                  <a:lnTo>
                    <a:pt x="900" y="394"/>
                  </a:lnTo>
                  <a:lnTo>
                    <a:pt x="956" y="338"/>
                  </a:lnTo>
                  <a:lnTo>
                    <a:pt x="956" y="282"/>
                  </a:lnTo>
                  <a:lnTo>
                    <a:pt x="956" y="226"/>
                  </a:lnTo>
                  <a:lnTo>
                    <a:pt x="900" y="226"/>
                  </a:lnTo>
                  <a:lnTo>
                    <a:pt x="675" y="170"/>
                  </a:lnTo>
                  <a:lnTo>
                    <a:pt x="506" y="113"/>
                  </a:lnTo>
                  <a:lnTo>
                    <a:pt x="394" y="57"/>
                  </a:lnTo>
                  <a:lnTo>
                    <a:pt x="282" y="1"/>
                  </a:lnTo>
                  <a:close/>
                </a:path>
              </a:pathLst>
            </a:custGeom>
            <a:solidFill>
              <a:srgbClr val="968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5" name="Google Shape;21395;p41"/>
            <p:cNvSpPr/>
            <p:nvPr/>
          </p:nvSpPr>
          <p:spPr>
            <a:xfrm>
              <a:off x="890100" y="986550"/>
              <a:ext cx="30925" cy="47800"/>
            </a:xfrm>
            <a:custGeom>
              <a:avLst/>
              <a:gdLst/>
              <a:ahLst/>
              <a:cxnLst/>
              <a:rect l="l" t="t" r="r" b="b"/>
              <a:pathLst>
                <a:path w="1237" h="1912" extrusionOk="0">
                  <a:moveTo>
                    <a:pt x="1237" y="0"/>
                  </a:moveTo>
                  <a:lnTo>
                    <a:pt x="1181" y="56"/>
                  </a:lnTo>
                  <a:lnTo>
                    <a:pt x="1181" y="169"/>
                  </a:lnTo>
                  <a:lnTo>
                    <a:pt x="1125" y="562"/>
                  </a:lnTo>
                  <a:lnTo>
                    <a:pt x="1125" y="618"/>
                  </a:lnTo>
                  <a:lnTo>
                    <a:pt x="1068" y="675"/>
                  </a:lnTo>
                  <a:lnTo>
                    <a:pt x="1012" y="618"/>
                  </a:lnTo>
                  <a:lnTo>
                    <a:pt x="956" y="618"/>
                  </a:lnTo>
                  <a:lnTo>
                    <a:pt x="844" y="506"/>
                  </a:lnTo>
                  <a:lnTo>
                    <a:pt x="731" y="506"/>
                  </a:lnTo>
                  <a:lnTo>
                    <a:pt x="675" y="618"/>
                  </a:lnTo>
                  <a:lnTo>
                    <a:pt x="563" y="843"/>
                  </a:lnTo>
                  <a:lnTo>
                    <a:pt x="506" y="899"/>
                  </a:lnTo>
                  <a:lnTo>
                    <a:pt x="394" y="899"/>
                  </a:lnTo>
                  <a:lnTo>
                    <a:pt x="338" y="843"/>
                  </a:lnTo>
                  <a:lnTo>
                    <a:pt x="338" y="731"/>
                  </a:lnTo>
                  <a:lnTo>
                    <a:pt x="225" y="731"/>
                  </a:lnTo>
                  <a:lnTo>
                    <a:pt x="169" y="675"/>
                  </a:lnTo>
                  <a:lnTo>
                    <a:pt x="113" y="618"/>
                  </a:lnTo>
                  <a:lnTo>
                    <a:pt x="57" y="675"/>
                  </a:lnTo>
                  <a:lnTo>
                    <a:pt x="0" y="787"/>
                  </a:lnTo>
                  <a:lnTo>
                    <a:pt x="0" y="956"/>
                  </a:lnTo>
                  <a:lnTo>
                    <a:pt x="169" y="1181"/>
                  </a:lnTo>
                  <a:lnTo>
                    <a:pt x="169" y="1237"/>
                  </a:lnTo>
                  <a:lnTo>
                    <a:pt x="169" y="1405"/>
                  </a:lnTo>
                  <a:lnTo>
                    <a:pt x="169" y="1574"/>
                  </a:lnTo>
                  <a:lnTo>
                    <a:pt x="225" y="1743"/>
                  </a:lnTo>
                  <a:lnTo>
                    <a:pt x="338" y="1855"/>
                  </a:lnTo>
                  <a:lnTo>
                    <a:pt x="394" y="1911"/>
                  </a:lnTo>
                  <a:lnTo>
                    <a:pt x="506" y="1911"/>
                  </a:lnTo>
                  <a:lnTo>
                    <a:pt x="619" y="1686"/>
                  </a:lnTo>
                  <a:lnTo>
                    <a:pt x="675" y="1462"/>
                  </a:lnTo>
                  <a:lnTo>
                    <a:pt x="787" y="1574"/>
                  </a:lnTo>
                  <a:lnTo>
                    <a:pt x="900" y="1574"/>
                  </a:lnTo>
                  <a:lnTo>
                    <a:pt x="1068" y="1518"/>
                  </a:lnTo>
                  <a:lnTo>
                    <a:pt x="1181" y="1405"/>
                  </a:lnTo>
                  <a:lnTo>
                    <a:pt x="1237" y="0"/>
                  </a:lnTo>
                  <a:close/>
                </a:path>
              </a:pathLst>
            </a:custGeom>
            <a:solidFill>
              <a:srgbClr val="A0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6" name="Google Shape;21396;p41"/>
            <p:cNvSpPr/>
            <p:nvPr/>
          </p:nvSpPr>
          <p:spPr>
            <a:xfrm>
              <a:off x="697600" y="1645550"/>
              <a:ext cx="44975" cy="19700"/>
            </a:xfrm>
            <a:custGeom>
              <a:avLst/>
              <a:gdLst/>
              <a:ahLst/>
              <a:cxnLst/>
              <a:rect l="l" t="t" r="r" b="b"/>
              <a:pathLst>
                <a:path w="1799" h="788" extrusionOk="0">
                  <a:moveTo>
                    <a:pt x="731" y="1"/>
                  </a:moveTo>
                  <a:lnTo>
                    <a:pt x="450" y="57"/>
                  </a:lnTo>
                  <a:lnTo>
                    <a:pt x="225" y="113"/>
                  </a:lnTo>
                  <a:lnTo>
                    <a:pt x="0" y="169"/>
                  </a:lnTo>
                  <a:lnTo>
                    <a:pt x="56" y="282"/>
                  </a:lnTo>
                  <a:lnTo>
                    <a:pt x="338" y="563"/>
                  </a:lnTo>
                  <a:lnTo>
                    <a:pt x="675" y="788"/>
                  </a:lnTo>
                  <a:lnTo>
                    <a:pt x="843" y="675"/>
                  </a:lnTo>
                  <a:lnTo>
                    <a:pt x="956" y="619"/>
                  </a:lnTo>
                  <a:lnTo>
                    <a:pt x="1068" y="619"/>
                  </a:lnTo>
                  <a:lnTo>
                    <a:pt x="1124" y="675"/>
                  </a:lnTo>
                  <a:lnTo>
                    <a:pt x="1405" y="675"/>
                  </a:lnTo>
                  <a:lnTo>
                    <a:pt x="1574" y="731"/>
                  </a:lnTo>
                  <a:lnTo>
                    <a:pt x="1630" y="675"/>
                  </a:lnTo>
                  <a:lnTo>
                    <a:pt x="1799" y="338"/>
                  </a:lnTo>
                  <a:lnTo>
                    <a:pt x="1799" y="282"/>
                  </a:lnTo>
                  <a:lnTo>
                    <a:pt x="1743" y="169"/>
                  </a:lnTo>
                  <a:lnTo>
                    <a:pt x="1686" y="113"/>
                  </a:lnTo>
                  <a:lnTo>
                    <a:pt x="1462" y="57"/>
                  </a:lnTo>
                  <a:lnTo>
                    <a:pt x="956" y="57"/>
                  </a:lnTo>
                  <a:lnTo>
                    <a:pt x="731" y="1"/>
                  </a:lnTo>
                  <a:close/>
                </a:path>
              </a:pathLst>
            </a:custGeom>
            <a:solidFill>
              <a:srgbClr val="C4B5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7" name="Google Shape;21397;p41"/>
            <p:cNvSpPr/>
            <p:nvPr/>
          </p:nvSpPr>
          <p:spPr>
            <a:xfrm>
              <a:off x="787525" y="1606200"/>
              <a:ext cx="45000" cy="46400"/>
            </a:xfrm>
            <a:custGeom>
              <a:avLst/>
              <a:gdLst/>
              <a:ahLst/>
              <a:cxnLst/>
              <a:rect l="l" t="t" r="r" b="b"/>
              <a:pathLst>
                <a:path w="1800" h="1856" extrusionOk="0">
                  <a:moveTo>
                    <a:pt x="787" y="1"/>
                  </a:moveTo>
                  <a:lnTo>
                    <a:pt x="675" y="113"/>
                  </a:lnTo>
                  <a:lnTo>
                    <a:pt x="675" y="282"/>
                  </a:lnTo>
                  <a:lnTo>
                    <a:pt x="675" y="338"/>
                  </a:lnTo>
                  <a:lnTo>
                    <a:pt x="619" y="282"/>
                  </a:lnTo>
                  <a:lnTo>
                    <a:pt x="338" y="338"/>
                  </a:lnTo>
                  <a:lnTo>
                    <a:pt x="57" y="394"/>
                  </a:lnTo>
                  <a:lnTo>
                    <a:pt x="0" y="619"/>
                  </a:lnTo>
                  <a:lnTo>
                    <a:pt x="0" y="732"/>
                  </a:lnTo>
                  <a:lnTo>
                    <a:pt x="113" y="900"/>
                  </a:lnTo>
                  <a:lnTo>
                    <a:pt x="338" y="1069"/>
                  </a:lnTo>
                  <a:lnTo>
                    <a:pt x="338" y="1125"/>
                  </a:lnTo>
                  <a:lnTo>
                    <a:pt x="394" y="1181"/>
                  </a:lnTo>
                  <a:lnTo>
                    <a:pt x="394" y="1125"/>
                  </a:lnTo>
                  <a:lnTo>
                    <a:pt x="506" y="1013"/>
                  </a:lnTo>
                  <a:lnTo>
                    <a:pt x="619" y="900"/>
                  </a:lnTo>
                  <a:lnTo>
                    <a:pt x="731" y="844"/>
                  </a:lnTo>
                  <a:lnTo>
                    <a:pt x="787" y="844"/>
                  </a:lnTo>
                  <a:lnTo>
                    <a:pt x="844" y="956"/>
                  </a:lnTo>
                  <a:lnTo>
                    <a:pt x="956" y="956"/>
                  </a:lnTo>
                  <a:lnTo>
                    <a:pt x="1068" y="1013"/>
                  </a:lnTo>
                  <a:lnTo>
                    <a:pt x="1068" y="1069"/>
                  </a:lnTo>
                  <a:lnTo>
                    <a:pt x="1181" y="1069"/>
                  </a:lnTo>
                  <a:lnTo>
                    <a:pt x="1181" y="1125"/>
                  </a:lnTo>
                  <a:lnTo>
                    <a:pt x="1181" y="1181"/>
                  </a:lnTo>
                  <a:lnTo>
                    <a:pt x="1237" y="1237"/>
                  </a:lnTo>
                  <a:lnTo>
                    <a:pt x="1349" y="1350"/>
                  </a:lnTo>
                  <a:lnTo>
                    <a:pt x="1406" y="1406"/>
                  </a:lnTo>
                  <a:lnTo>
                    <a:pt x="1406" y="1518"/>
                  </a:lnTo>
                  <a:lnTo>
                    <a:pt x="1406" y="1631"/>
                  </a:lnTo>
                  <a:lnTo>
                    <a:pt x="1349" y="1856"/>
                  </a:lnTo>
                  <a:lnTo>
                    <a:pt x="1462" y="1743"/>
                  </a:lnTo>
                  <a:lnTo>
                    <a:pt x="1574" y="1631"/>
                  </a:lnTo>
                  <a:lnTo>
                    <a:pt x="1799" y="1350"/>
                  </a:lnTo>
                  <a:lnTo>
                    <a:pt x="1406" y="844"/>
                  </a:lnTo>
                  <a:lnTo>
                    <a:pt x="1237" y="619"/>
                  </a:lnTo>
                  <a:lnTo>
                    <a:pt x="1068" y="338"/>
                  </a:lnTo>
                  <a:lnTo>
                    <a:pt x="956" y="226"/>
                  </a:lnTo>
                  <a:lnTo>
                    <a:pt x="900" y="57"/>
                  </a:lnTo>
                  <a:lnTo>
                    <a:pt x="787" y="1"/>
                  </a:lnTo>
                  <a:close/>
                </a:path>
              </a:pathLst>
            </a:custGeom>
            <a:solidFill>
              <a:srgbClr val="A6A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8" name="Google Shape;21398;p41"/>
            <p:cNvSpPr/>
            <p:nvPr/>
          </p:nvSpPr>
          <p:spPr>
            <a:xfrm>
              <a:off x="887300" y="1219800"/>
              <a:ext cx="22500" cy="44975"/>
            </a:xfrm>
            <a:custGeom>
              <a:avLst/>
              <a:gdLst/>
              <a:ahLst/>
              <a:cxnLst/>
              <a:rect l="l" t="t" r="r" b="b"/>
              <a:pathLst>
                <a:path w="900" h="1799" extrusionOk="0">
                  <a:moveTo>
                    <a:pt x="169" y="0"/>
                  </a:moveTo>
                  <a:lnTo>
                    <a:pt x="112" y="57"/>
                  </a:lnTo>
                  <a:lnTo>
                    <a:pt x="112" y="113"/>
                  </a:lnTo>
                  <a:lnTo>
                    <a:pt x="169" y="225"/>
                  </a:lnTo>
                  <a:lnTo>
                    <a:pt x="225" y="281"/>
                  </a:lnTo>
                  <a:lnTo>
                    <a:pt x="169" y="338"/>
                  </a:lnTo>
                  <a:lnTo>
                    <a:pt x="56" y="450"/>
                  </a:lnTo>
                  <a:lnTo>
                    <a:pt x="0" y="619"/>
                  </a:lnTo>
                  <a:lnTo>
                    <a:pt x="0" y="900"/>
                  </a:lnTo>
                  <a:lnTo>
                    <a:pt x="112" y="900"/>
                  </a:lnTo>
                  <a:lnTo>
                    <a:pt x="112" y="956"/>
                  </a:lnTo>
                  <a:lnTo>
                    <a:pt x="169" y="956"/>
                  </a:lnTo>
                  <a:lnTo>
                    <a:pt x="281" y="843"/>
                  </a:lnTo>
                  <a:lnTo>
                    <a:pt x="337" y="787"/>
                  </a:lnTo>
                  <a:lnTo>
                    <a:pt x="337" y="731"/>
                  </a:lnTo>
                  <a:lnTo>
                    <a:pt x="393" y="731"/>
                  </a:lnTo>
                  <a:lnTo>
                    <a:pt x="393" y="787"/>
                  </a:lnTo>
                  <a:lnTo>
                    <a:pt x="506" y="843"/>
                  </a:lnTo>
                  <a:lnTo>
                    <a:pt x="675" y="1181"/>
                  </a:lnTo>
                  <a:lnTo>
                    <a:pt x="675" y="1293"/>
                  </a:lnTo>
                  <a:lnTo>
                    <a:pt x="337" y="1293"/>
                  </a:lnTo>
                  <a:lnTo>
                    <a:pt x="337" y="1405"/>
                  </a:lnTo>
                  <a:lnTo>
                    <a:pt x="337" y="1518"/>
                  </a:lnTo>
                  <a:lnTo>
                    <a:pt x="281" y="1630"/>
                  </a:lnTo>
                  <a:lnTo>
                    <a:pt x="225" y="1630"/>
                  </a:lnTo>
                  <a:lnTo>
                    <a:pt x="281" y="1743"/>
                  </a:lnTo>
                  <a:lnTo>
                    <a:pt x="337" y="1799"/>
                  </a:lnTo>
                  <a:lnTo>
                    <a:pt x="450" y="1799"/>
                  </a:lnTo>
                  <a:lnTo>
                    <a:pt x="618" y="1743"/>
                  </a:lnTo>
                  <a:lnTo>
                    <a:pt x="843" y="1743"/>
                  </a:lnTo>
                  <a:lnTo>
                    <a:pt x="899" y="169"/>
                  </a:lnTo>
                  <a:lnTo>
                    <a:pt x="787" y="169"/>
                  </a:lnTo>
                  <a:lnTo>
                    <a:pt x="731" y="225"/>
                  </a:lnTo>
                  <a:lnTo>
                    <a:pt x="675" y="281"/>
                  </a:lnTo>
                  <a:lnTo>
                    <a:pt x="618" y="281"/>
                  </a:lnTo>
                  <a:lnTo>
                    <a:pt x="675" y="225"/>
                  </a:lnTo>
                  <a:lnTo>
                    <a:pt x="675" y="169"/>
                  </a:lnTo>
                  <a:lnTo>
                    <a:pt x="393" y="113"/>
                  </a:lnTo>
                  <a:lnTo>
                    <a:pt x="281" y="57"/>
                  </a:lnTo>
                  <a:lnTo>
                    <a:pt x="169" y="0"/>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9" name="Google Shape;21399;p41"/>
            <p:cNvSpPr/>
            <p:nvPr/>
          </p:nvSpPr>
          <p:spPr>
            <a:xfrm>
              <a:off x="753800" y="1616050"/>
              <a:ext cx="42175" cy="32350"/>
            </a:xfrm>
            <a:custGeom>
              <a:avLst/>
              <a:gdLst/>
              <a:ahLst/>
              <a:cxnLst/>
              <a:rect l="l" t="t" r="r" b="b"/>
              <a:pathLst>
                <a:path w="1687" h="1294" extrusionOk="0">
                  <a:moveTo>
                    <a:pt x="1237" y="0"/>
                  </a:moveTo>
                  <a:lnTo>
                    <a:pt x="1181" y="57"/>
                  </a:lnTo>
                  <a:lnTo>
                    <a:pt x="1181" y="169"/>
                  </a:lnTo>
                  <a:lnTo>
                    <a:pt x="1181" y="225"/>
                  </a:lnTo>
                  <a:lnTo>
                    <a:pt x="1125" y="281"/>
                  </a:lnTo>
                  <a:lnTo>
                    <a:pt x="1012" y="338"/>
                  </a:lnTo>
                  <a:lnTo>
                    <a:pt x="900" y="450"/>
                  </a:lnTo>
                  <a:lnTo>
                    <a:pt x="900" y="619"/>
                  </a:lnTo>
                  <a:lnTo>
                    <a:pt x="844" y="787"/>
                  </a:lnTo>
                  <a:lnTo>
                    <a:pt x="787" y="787"/>
                  </a:lnTo>
                  <a:lnTo>
                    <a:pt x="731" y="731"/>
                  </a:lnTo>
                  <a:lnTo>
                    <a:pt x="731" y="619"/>
                  </a:lnTo>
                  <a:lnTo>
                    <a:pt x="731" y="562"/>
                  </a:lnTo>
                  <a:lnTo>
                    <a:pt x="675" y="506"/>
                  </a:lnTo>
                  <a:lnTo>
                    <a:pt x="675" y="675"/>
                  </a:lnTo>
                  <a:lnTo>
                    <a:pt x="619" y="787"/>
                  </a:lnTo>
                  <a:lnTo>
                    <a:pt x="450" y="843"/>
                  </a:lnTo>
                  <a:lnTo>
                    <a:pt x="282" y="843"/>
                  </a:lnTo>
                  <a:lnTo>
                    <a:pt x="225" y="787"/>
                  </a:lnTo>
                  <a:lnTo>
                    <a:pt x="169" y="843"/>
                  </a:lnTo>
                  <a:lnTo>
                    <a:pt x="113" y="956"/>
                  </a:lnTo>
                  <a:lnTo>
                    <a:pt x="57" y="1068"/>
                  </a:lnTo>
                  <a:lnTo>
                    <a:pt x="1" y="1068"/>
                  </a:lnTo>
                  <a:lnTo>
                    <a:pt x="57" y="1237"/>
                  </a:lnTo>
                  <a:lnTo>
                    <a:pt x="169" y="1293"/>
                  </a:lnTo>
                  <a:lnTo>
                    <a:pt x="225" y="1237"/>
                  </a:lnTo>
                  <a:lnTo>
                    <a:pt x="282" y="1181"/>
                  </a:lnTo>
                  <a:lnTo>
                    <a:pt x="450" y="1124"/>
                  </a:lnTo>
                  <a:lnTo>
                    <a:pt x="563" y="1124"/>
                  </a:lnTo>
                  <a:lnTo>
                    <a:pt x="506" y="1237"/>
                  </a:lnTo>
                  <a:lnTo>
                    <a:pt x="563" y="1293"/>
                  </a:lnTo>
                  <a:lnTo>
                    <a:pt x="787" y="1293"/>
                  </a:lnTo>
                  <a:lnTo>
                    <a:pt x="787" y="1237"/>
                  </a:lnTo>
                  <a:lnTo>
                    <a:pt x="787" y="1124"/>
                  </a:lnTo>
                  <a:lnTo>
                    <a:pt x="844" y="1068"/>
                  </a:lnTo>
                  <a:lnTo>
                    <a:pt x="956" y="1124"/>
                  </a:lnTo>
                  <a:lnTo>
                    <a:pt x="956" y="1181"/>
                  </a:lnTo>
                  <a:lnTo>
                    <a:pt x="1012" y="1237"/>
                  </a:lnTo>
                  <a:lnTo>
                    <a:pt x="1068" y="1181"/>
                  </a:lnTo>
                  <a:lnTo>
                    <a:pt x="1125" y="1012"/>
                  </a:lnTo>
                  <a:lnTo>
                    <a:pt x="1181" y="900"/>
                  </a:lnTo>
                  <a:lnTo>
                    <a:pt x="1237" y="843"/>
                  </a:lnTo>
                  <a:lnTo>
                    <a:pt x="1293" y="900"/>
                  </a:lnTo>
                  <a:lnTo>
                    <a:pt x="1293" y="956"/>
                  </a:lnTo>
                  <a:lnTo>
                    <a:pt x="1293" y="1012"/>
                  </a:lnTo>
                  <a:lnTo>
                    <a:pt x="1349" y="1068"/>
                  </a:lnTo>
                  <a:lnTo>
                    <a:pt x="1462" y="843"/>
                  </a:lnTo>
                  <a:lnTo>
                    <a:pt x="1687" y="675"/>
                  </a:lnTo>
                  <a:lnTo>
                    <a:pt x="1630" y="506"/>
                  </a:lnTo>
                  <a:lnTo>
                    <a:pt x="1462" y="394"/>
                  </a:lnTo>
                  <a:lnTo>
                    <a:pt x="1406" y="281"/>
                  </a:lnTo>
                  <a:lnTo>
                    <a:pt x="1349" y="225"/>
                  </a:lnTo>
                  <a:lnTo>
                    <a:pt x="1406" y="0"/>
                  </a:lnTo>
                  <a:close/>
                </a:path>
              </a:pathLst>
            </a:custGeom>
            <a:solidFill>
              <a:srgbClr val="B2A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0" name="Google Shape;21400;p41"/>
            <p:cNvSpPr/>
            <p:nvPr/>
          </p:nvSpPr>
          <p:spPr>
            <a:xfrm>
              <a:off x="901350" y="1018850"/>
              <a:ext cx="18275" cy="37975"/>
            </a:xfrm>
            <a:custGeom>
              <a:avLst/>
              <a:gdLst/>
              <a:ahLst/>
              <a:cxnLst/>
              <a:rect l="l" t="t" r="r" b="b"/>
              <a:pathLst>
                <a:path w="731" h="1519" extrusionOk="0">
                  <a:moveTo>
                    <a:pt x="281" y="1"/>
                  </a:moveTo>
                  <a:lnTo>
                    <a:pt x="169" y="57"/>
                  </a:lnTo>
                  <a:lnTo>
                    <a:pt x="169" y="113"/>
                  </a:lnTo>
                  <a:lnTo>
                    <a:pt x="169" y="170"/>
                  </a:lnTo>
                  <a:lnTo>
                    <a:pt x="169" y="282"/>
                  </a:lnTo>
                  <a:lnTo>
                    <a:pt x="56" y="338"/>
                  </a:lnTo>
                  <a:lnTo>
                    <a:pt x="0" y="338"/>
                  </a:lnTo>
                  <a:lnTo>
                    <a:pt x="0" y="394"/>
                  </a:lnTo>
                  <a:lnTo>
                    <a:pt x="56" y="563"/>
                  </a:lnTo>
                  <a:lnTo>
                    <a:pt x="56" y="619"/>
                  </a:lnTo>
                  <a:lnTo>
                    <a:pt x="56" y="675"/>
                  </a:lnTo>
                  <a:lnTo>
                    <a:pt x="225" y="675"/>
                  </a:lnTo>
                  <a:lnTo>
                    <a:pt x="225" y="732"/>
                  </a:lnTo>
                  <a:lnTo>
                    <a:pt x="169" y="788"/>
                  </a:lnTo>
                  <a:lnTo>
                    <a:pt x="113" y="844"/>
                  </a:lnTo>
                  <a:lnTo>
                    <a:pt x="113" y="900"/>
                  </a:lnTo>
                  <a:lnTo>
                    <a:pt x="169" y="900"/>
                  </a:lnTo>
                  <a:lnTo>
                    <a:pt x="225" y="956"/>
                  </a:lnTo>
                  <a:lnTo>
                    <a:pt x="169" y="1069"/>
                  </a:lnTo>
                  <a:lnTo>
                    <a:pt x="169" y="1237"/>
                  </a:lnTo>
                  <a:lnTo>
                    <a:pt x="113" y="1294"/>
                  </a:lnTo>
                  <a:lnTo>
                    <a:pt x="0" y="1350"/>
                  </a:lnTo>
                  <a:lnTo>
                    <a:pt x="0" y="1406"/>
                  </a:lnTo>
                  <a:lnTo>
                    <a:pt x="0" y="1462"/>
                  </a:lnTo>
                  <a:lnTo>
                    <a:pt x="56" y="1518"/>
                  </a:lnTo>
                  <a:lnTo>
                    <a:pt x="113" y="1518"/>
                  </a:lnTo>
                  <a:lnTo>
                    <a:pt x="169" y="1462"/>
                  </a:lnTo>
                  <a:lnTo>
                    <a:pt x="225" y="1350"/>
                  </a:lnTo>
                  <a:lnTo>
                    <a:pt x="337" y="1406"/>
                  </a:lnTo>
                  <a:lnTo>
                    <a:pt x="506" y="1406"/>
                  </a:lnTo>
                  <a:lnTo>
                    <a:pt x="562" y="1294"/>
                  </a:lnTo>
                  <a:lnTo>
                    <a:pt x="562" y="1237"/>
                  </a:lnTo>
                  <a:lnTo>
                    <a:pt x="562" y="1069"/>
                  </a:lnTo>
                  <a:lnTo>
                    <a:pt x="562" y="956"/>
                  </a:lnTo>
                  <a:lnTo>
                    <a:pt x="675" y="956"/>
                  </a:lnTo>
                  <a:lnTo>
                    <a:pt x="675" y="619"/>
                  </a:lnTo>
                  <a:lnTo>
                    <a:pt x="675" y="507"/>
                  </a:lnTo>
                  <a:lnTo>
                    <a:pt x="731" y="451"/>
                  </a:lnTo>
                  <a:lnTo>
                    <a:pt x="731" y="394"/>
                  </a:lnTo>
                  <a:lnTo>
                    <a:pt x="675" y="282"/>
                  </a:lnTo>
                  <a:lnTo>
                    <a:pt x="731" y="226"/>
                  </a:lnTo>
                  <a:lnTo>
                    <a:pt x="731" y="113"/>
                  </a:lnTo>
                  <a:lnTo>
                    <a:pt x="618" y="170"/>
                  </a:lnTo>
                  <a:lnTo>
                    <a:pt x="450" y="226"/>
                  </a:lnTo>
                  <a:lnTo>
                    <a:pt x="394" y="226"/>
                  </a:lnTo>
                  <a:lnTo>
                    <a:pt x="337" y="170"/>
                  </a:lnTo>
                  <a:lnTo>
                    <a:pt x="281" y="113"/>
                  </a:lnTo>
                  <a:lnTo>
                    <a:pt x="337" y="57"/>
                  </a:lnTo>
                  <a:lnTo>
                    <a:pt x="337" y="1"/>
                  </a:lnTo>
                  <a:close/>
                </a:path>
              </a:pathLst>
            </a:custGeom>
            <a:solidFill>
              <a:srgbClr val="AAA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1" name="Google Shape;21401;p41"/>
            <p:cNvSpPr/>
            <p:nvPr/>
          </p:nvSpPr>
          <p:spPr>
            <a:xfrm>
              <a:off x="866200" y="1469900"/>
              <a:ext cx="32350" cy="26725"/>
            </a:xfrm>
            <a:custGeom>
              <a:avLst/>
              <a:gdLst/>
              <a:ahLst/>
              <a:cxnLst/>
              <a:rect l="l" t="t" r="r" b="b"/>
              <a:pathLst>
                <a:path w="1294" h="1069" extrusionOk="0">
                  <a:moveTo>
                    <a:pt x="451" y="1"/>
                  </a:moveTo>
                  <a:lnTo>
                    <a:pt x="113" y="57"/>
                  </a:lnTo>
                  <a:lnTo>
                    <a:pt x="226" y="170"/>
                  </a:lnTo>
                  <a:lnTo>
                    <a:pt x="282" y="282"/>
                  </a:lnTo>
                  <a:lnTo>
                    <a:pt x="282" y="338"/>
                  </a:lnTo>
                  <a:lnTo>
                    <a:pt x="226" y="394"/>
                  </a:lnTo>
                  <a:lnTo>
                    <a:pt x="113" y="338"/>
                  </a:lnTo>
                  <a:lnTo>
                    <a:pt x="1" y="338"/>
                  </a:lnTo>
                  <a:lnTo>
                    <a:pt x="1" y="394"/>
                  </a:lnTo>
                  <a:lnTo>
                    <a:pt x="57" y="451"/>
                  </a:lnTo>
                  <a:lnTo>
                    <a:pt x="57" y="563"/>
                  </a:lnTo>
                  <a:lnTo>
                    <a:pt x="113" y="619"/>
                  </a:lnTo>
                  <a:lnTo>
                    <a:pt x="394" y="619"/>
                  </a:lnTo>
                  <a:lnTo>
                    <a:pt x="394" y="675"/>
                  </a:lnTo>
                  <a:lnTo>
                    <a:pt x="338" y="788"/>
                  </a:lnTo>
                  <a:lnTo>
                    <a:pt x="394" y="900"/>
                  </a:lnTo>
                  <a:lnTo>
                    <a:pt x="563" y="956"/>
                  </a:lnTo>
                  <a:lnTo>
                    <a:pt x="732" y="956"/>
                  </a:lnTo>
                  <a:lnTo>
                    <a:pt x="844" y="900"/>
                  </a:lnTo>
                  <a:lnTo>
                    <a:pt x="900" y="956"/>
                  </a:lnTo>
                  <a:lnTo>
                    <a:pt x="956" y="1013"/>
                  </a:lnTo>
                  <a:lnTo>
                    <a:pt x="1069" y="1013"/>
                  </a:lnTo>
                  <a:lnTo>
                    <a:pt x="1181" y="1069"/>
                  </a:lnTo>
                  <a:lnTo>
                    <a:pt x="1294" y="1069"/>
                  </a:lnTo>
                  <a:lnTo>
                    <a:pt x="1294" y="956"/>
                  </a:lnTo>
                  <a:lnTo>
                    <a:pt x="1181" y="619"/>
                  </a:lnTo>
                  <a:lnTo>
                    <a:pt x="956" y="394"/>
                  </a:lnTo>
                  <a:lnTo>
                    <a:pt x="732" y="170"/>
                  </a:lnTo>
                  <a:lnTo>
                    <a:pt x="451" y="1"/>
                  </a:lnTo>
                  <a:close/>
                </a:path>
              </a:pathLst>
            </a:custGeom>
            <a:solidFill>
              <a:srgbClr val="B3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2" name="Google Shape;21402;p41"/>
            <p:cNvSpPr/>
            <p:nvPr/>
          </p:nvSpPr>
          <p:spPr>
            <a:xfrm>
              <a:off x="857775" y="1631500"/>
              <a:ext cx="33750" cy="33750"/>
            </a:xfrm>
            <a:custGeom>
              <a:avLst/>
              <a:gdLst/>
              <a:ahLst/>
              <a:cxnLst/>
              <a:rect l="l" t="t" r="r" b="b"/>
              <a:pathLst>
                <a:path w="1350" h="1350" extrusionOk="0">
                  <a:moveTo>
                    <a:pt x="450" y="1"/>
                  </a:moveTo>
                  <a:lnTo>
                    <a:pt x="394" y="113"/>
                  </a:lnTo>
                  <a:lnTo>
                    <a:pt x="338" y="225"/>
                  </a:lnTo>
                  <a:lnTo>
                    <a:pt x="338" y="282"/>
                  </a:lnTo>
                  <a:lnTo>
                    <a:pt x="338" y="338"/>
                  </a:lnTo>
                  <a:lnTo>
                    <a:pt x="169" y="338"/>
                  </a:lnTo>
                  <a:lnTo>
                    <a:pt x="113" y="394"/>
                  </a:lnTo>
                  <a:lnTo>
                    <a:pt x="113" y="450"/>
                  </a:lnTo>
                  <a:lnTo>
                    <a:pt x="113" y="506"/>
                  </a:lnTo>
                  <a:lnTo>
                    <a:pt x="57" y="563"/>
                  </a:lnTo>
                  <a:lnTo>
                    <a:pt x="1" y="619"/>
                  </a:lnTo>
                  <a:lnTo>
                    <a:pt x="57" y="731"/>
                  </a:lnTo>
                  <a:lnTo>
                    <a:pt x="1" y="900"/>
                  </a:lnTo>
                  <a:lnTo>
                    <a:pt x="1" y="956"/>
                  </a:lnTo>
                  <a:lnTo>
                    <a:pt x="1" y="1012"/>
                  </a:lnTo>
                  <a:lnTo>
                    <a:pt x="113" y="1125"/>
                  </a:lnTo>
                  <a:lnTo>
                    <a:pt x="226" y="1181"/>
                  </a:lnTo>
                  <a:lnTo>
                    <a:pt x="338" y="1237"/>
                  </a:lnTo>
                  <a:lnTo>
                    <a:pt x="450" y="1237"/>
                  </a:lnTo>
                  <a:lnTo>
                    <a:pt x="507" y="1293"/>
                  </a:lnTo>
                  <a:lnTo>
                    <a:pt x="619" y="1350"/>
                  </a:lnTo>
                  <a:lnTo>
                    <a:pt x="675" y="1350"/>
                  </a:lnTo>
                  <a:lnTo>
                    <a:pt x="844" y="1293"/>
                  </a:lnTo>
                  <a:lnTo>
                    <a:pt x="956" y="1293"/>
                  </a:lnTo>
                  <a:lnTo>
                    <a:pt x="1012" y="1350"/>
                  </a:lnTo>
                  <a:lnTo>
                    <a:pt x="1237" y="1350"/>
                  </a:lnTo>
                  <a:lnTo>
                    <a:pt x="1237" y="1293"/>
                  </a:lnTo>
                  <a:lnTo>
                    <a:pt x="1237" y="1181"/>
                  </a:lnTo>
                  <a:lnTo>
                    <a:pt x="1293" y="1125"/>
                  </a:lnTo>
                  <a:lnTo>
                    <a:pt x="1350" y="1125"/>
                  </a:lnTo>
                  <a:lnTo>
                    <a:pt x="1350" y="956"/>
                  </a:lnTo>
                  <a:lnTo>
                    <a:pt x="1125" y="956"/>
                  </a:lnTo>
                  <a:lnTo>
                    <a:pt x="1069" y="1012"/>
                  </a:lnTo>
                  <a:lnTo>
                    <a:pt x="1012" y="1125"/>
                  </a:lnTo>
                  <a:lnTo>
                    <a:pt x="956" y="1068"/>
                  </a:lnTo>
                  <a:lnTo>
                    <a:pt x="900" y="956"/>
                  </a:lnTo>
                  <a:lnTo>
                    <a:pt x="844" y="900"/>
                  </a:lnTo>
                  <a:lnTo>
                    <a:pt x="788" y="844"/>
                  </a:lnTo>
                  <a:lnTo>
                    <a:pt x="731" y="900"/>
                  </a:lnTo>
                  <a:lnTo>
                    <a:pt x="675" y="1012"/>
                  </a:lnTo>
                  <a:lnTo>
                    <a:pt x="619" y="956"/>
                  </a:lnTo>
                  <a:lnTo>
                    <a:pt x="507" y="787"/>
                  </a:lnTo>
                  <a:lnTo>
                    <a:pt x="450" y="731"/>
                  </a:lnTo>
                  <a:lnTo>
                    <a:pt x="507" y="675"/>
                  </a:lnTo>
                  <a:lnTo>
                    <a:pt x="507" y="506"/>
                  </a:lnTo>
                  <a:lnTo>
                    <a:pt x="507" y="338"/>
                  </a:lnTo>
                  <a:lnTo>
                    <a:pt x="507" y="169"/>
                  </a:lnTo>
                  <a:lnTo>
                    <a:pt x="507" y="57"/>
                  </a:lnTo>
                  <a:lnTo>
                    <a:pt x="450" y="1"/>
                  </a:lnTo>
                  <a:close/>
                </a:path>
              </a:pathLst>
            </a:custGeom>
            <a:solidFill>
              <a:srgbClr val="AFA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3" name="Google Shape;21403;p41"/>
            <p:cNvSpPr/>
            <p:nvPr/>
          </p:nvSpPr>
          <p:spPr>
            <a:xfrm>
              <a:off x="752400" y="878350"/>
              <a:ext cx="36550" cy="30925"/>
            </a:xfrm>
            <a:custGeom>
              <a:avLst/>
              <a:gdLst/>
              <a:ahLst/>
              <a:cxnLst/>
              <a:rect l="l" t="t" r="r" b="b"/>
              <a:pathLst>
                <a:path w="1462" h="1237" extrusionOk="0">
                  <a:moveTo>
                    <a:pt x="169" y="0"/>
                  </a:moveTo>
                  <a:lnTo>
                    <a:pt x="113" y="113"/>
                  </a:lnTo>
                  <a:lnTo>
                    <a:pt x="0" y="281"/>
                  </a:lnTo>
                  <a:lnTo>
                    <a:pt x="0" y="450"/>
                  </a:lnTo>
                  <a:lnTo>
                    <a:pt x="57" y="562"/>
                  </a:lnTo>
                  <a:lnTo>
                    <a:pt x="169" y="562"/>
                  </a:lnTo>
                  <a:lnTo>
                    <a:pt x="338" y="619"/>
                  </a:lnTo>
                  <a:lnTo>
                    <a:pt x="450" y="675"/>
                  </a:lnTo>
                  <a:lnTo>
                    <a:pt x="675" y="787"/>
                  </a:lnTo>
                  <a:lnTo>
                    <a:pt x="843" y="1012"/>
                  </a:lnTo>
                  <a:lnTo>
                    <a:pt x="956" y="1124"/>
                  </a:lnTo>
                  <a:lnTo>
                    <a:pt x="1012" y="1181"/>
                  </a:lnTo>
                  <a:lnTo>
                    <a:pt x="1124" y="1237"/>
                  </a:lnTo>
                  <a:lnTo>
                    <a:pt x="1349" y="1124"/>
                  </a:lnTo>
                  <a:lnTo>
                    <a:pt x="1462" y="1012"/>
                  </a:lnTo>
                  <a:lnTo>
                    <a:pt x="1462" y="900"/>
                  </a:lnTo>
                  <a:lnTo>
                    <a:pt x="1068" y="506"/>
                  </a:lnTo>
                  <a:lnTo>
                    <a:pt x="731" y="225"/>
                  </a:lnTo>
                  <a:lnTo>
                    <a:pt x="562" y="225"/>
                  </a:lnTo>
                  <a:lnTo>
                    <a:pt x="450" y="169"/>
                  </a:lnTo>
                  <a:lnTo>
                    <a:pt x="281" y="0"/>
                  </a:lnTo>
                  <a:close/>
                </a:path>
              </a:pathLst>
            </a:custGeom>
            <a:solidFill>
              <a:srgbClr val="AAA5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4" name="Google Shape;21404;p41"/>
            <p:cNvSpPr/>
            <p:nvPr/>
          </p:nvSpPr>
          <p:spPr>
            <a:xfrm>
              <a:off x="779100" y="892400"/>
              <a:ext cx="25300" cy="47800"/>
            </a:xfrm>
            <a:custGeom>
              <a:avLst/>
              <a:gdLst/>
              <a:ahLst/>
              <a:cxnLst/>
              <a:rect l="l" t="t" r="r" b="b"/>
              <a:pathLst>
                <a:path w="1012" h="1912" extrusionOk="0">
                  <a:moveTo>
                    <a:pt x="787" y="0"/>
                  </a:moveTo>
                  <a:lnTo>
                    <a:pt x="394" y="338"/>
                  </a:lnTo>
                  <a:lnTo>
                    <a:pt x="337" y="394"/>
                  </a:lnTo>
                  <a:lnTo>
                    <a:pt x="225" y="450"/>
                  </a:lnTo>
                  <a:lnTo>
                    <a:pt x="113" y="562"/>
                  </a:lnTo>
                  <a:lnTo>
                    <a:pt x="56" y="619"/>
                  </a:lnTo>
                  <a:lnTo>
                    <a:pt x="0" y="731"/>
                  </a:lnTo>
                  <a:lnTo>
                    <a:pt x="56" y="843"/>
                  </a:lnTo>
                  <a:lnTo>
                    <a:pt x="394" y="1237"/>
                  </a:lnTo>
                  <a:lnTo>
                    <a:pt x="506" y="1462"/>
                  </a:lnTo>
                  <a:lnTo>
                    <a:pt x="618" y="1743"/>
                  </a:lnTo>
                  <a:lnTo>
                    <a:pt x="618" y="1799"/>
                  </a:lnTo>
                  <a:lnTo>
                    <a:pt x="731" y="1855"/>
                  </a:lnTo>
                  <a:lnTo>
                    <a:pt x="900" y="1911"/>
                  </a:lnTo>
                  <a:lnTo>
                    <a:pt x="1012" y="1799"/>
                  </a:lnTo>
                  <a:lnTo>
                    <a:pt x="1012" y="1687"/>
                  </a:lnTo>
                  <a:lnTo>
                    <a:pt x="1012" y="1406"/>
                  </a:lnTo>
                  <a:lnTo>
                    <a:pt x="956" y="1237"/>
                  </a:lnTo>
                  <a:lnTo>
                    <a:pt x="843" y="1125"/>
                  </a:lnTo>
                  <a:lnTo>
                    <a:pt x="787" y="1012"/>
                  </a:lnTo>
                  <a:lnTo>
                    <a:pt x="675" y="956"/>
                  </a:lnTo>
                  <a:lnTo>
                    <a:pt x="618" y="843"/>
                  </a:lnTo>
                  <a:lnTo>
                    <a:pt x="618" y="675"/>
                  </a:lnTo>
                  <a:lnTo>
                    <a:pt x="731" y="281"/>
                  </a:lnTo>
                  <a:lnTo>
                    <a:pt x="787" y="113"/>
                  </a:lnTo>
                  <a:lnTo>
                    <a:pt x="843" y="57"/>
                  </a:lnTo>
                  <a:lnTo>
                    <a:pt x="787" y="0"/>
                  </a:lnTo>
                  <a:close/>
                </a:path>
              </a:pathLst>
            </a:custGeom>
            <a:solidFill>
              <a:srgbClr val="A19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5" name="Google Shape;21405;p41"/>
            <p:cNvSpPr/>
            <p:nvPr/>
          </p:nvSpPr>
          <p:spPr>
            <a:xfrm>
              <a:off x="887300" y="905050"/>
              <a:ext cx="14075" cy="54825"/>
            </a:xfrm>
            <a:custGeom>
              <a:avLst/>
              <a:gdLst/>
              <a:ahLst/>
              <a:cxnLst/>
              <a:rect l="l" t="t" r="r" b="b"/>
              <a:pathLst>
                <a:path w="563" h="2193" extrusionOk="0">
                  <a:moveTo>
                    <a:pt x="393" y="0"/>
                  </a:moveTo>
                  <a:lnTo>
                    <a:pt x="281" y="56"/>
                  </a:lnTo>
                  <a:lnTo>
                    <a:pt x="225" y="169"/>
                  </a:lnTo>
                  <a:lnTo>
                    <a:pt x="281" y="562"/>
                  </a:lnTo>
                  <a:lnTo>
                    <a:pt x="281" y="956"/>
                  </a:lnTo>
                  <a:lnTo>
                    <a:pt x="281" y="1124"/>
                  </a:lnTo>
                  <a:lnTo>
                    <a:pt x="281" y="1293"/>
                  </a:lnTo>
                  <a:lnTo>
                    <a:pt x="169" y="1405"/>
                  </a:lnTo>
                  <a:lnTo>
                    <a:pt x="56" y="1462"/>
                  </a:lnTo>
                  <a:lnTo>
                    <a:pt x="0" y="1574"/>
                  </a:lnTo>
                  <a:lnTo>
                    <a:pt x="112" y="1686"/>
                  </a:lnTo>
                  <a:lnTo>
                    <a:pt x="169" y="1799"/>
                  </a:lnTo>
                  <a:lnTo>
                    <a:pt x="112" y="1911"/>
                  </a:lnTo>
                  <a:lnTo>
                    <a:pt x="112" y="1967"/>
                  </a:lnTo>
                  <a:lnTo>
                    <a:pt x="112" y="2024"/>
                  </a:lnTo>
                  <a:lnTo>
                    <a:pt x="225" y="2080"/>
                  </a:lnTo>
                  <a:lnTo>
                    <a:pt x="337" y="2192"/>
                  </a:lnTo>
                  <a:lnTo>
                    <a:pt x="450" y="2192"/>
                  </a:lnTo>
                  <a:lnTo>
                    <a:pt x="562" y="2136"/>
                  </a:lnTo>
                  <a:lnTo>
                    <a:pt x="562" y="2024"/>
                  </a:lnTo>
                  <a:lnTo>
                    <a:pt x="562" y="1686"/>
                  </a:lnTo>
                  <a:lnTo>
                    <a:pt x="562" y="1349"/>
                  </a:lnTo>
                  <a:lnTo>
                    <a:pt x="562" y="1068"/>
                  </a:lnTo>
                  <a:lnTo>
                    <a:pt x="506" y="731"/>
                  </a:lnTo>
                  <a:lnTo>
                    <a:pt x="506" y="675"/>
                  </a:lnTo>
                  <a:lnTo>
                    <a:pt x="506" y="394"/>
                  </a:lnTo>
                  <a:lnTo>
                    <a:pt x="450" y="169"/>
                  </a:lnTo>
                  <a:lnTo>
                    <a:pt x="393" y="0"/>
                  </a:lnTo>
                  <a:close/>
                </a:path>
              </a:pathLst>
            </a:custGeom>
            <a:solidFill>
              <a:srgbClr val="8D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6" name="Google Shape;21406;p41"/>
            <p:cNvSpPr/>
            <p:nvPr/>
          </p:nvSpPr>
          <p:spPr>
            <a:xfrm>
              <a:off x="718675" y="886775"/>
              <a:ext cx="35150" cy="21100"/>
            </a:xfrm>
            <a:custGeom>
              <a:avLst/>
              <a:gdLst/>
              <a:ahLst/>
              <a:cxnLst/>
              <a:rect l="l" t="t" r="r" b="b"/>
              <a:pathLst>
                <a:path w="1406" h="844" extrusionOk="0">
                  <a:moveTo>
                    <a:pt x="900" y="1"/>
                  </a:moveTo>
                  <a:lnTo>
                    <a:pt x="619" y="113"/>
                  </a:lnTo>
                  <a:lnTo>
                    <a:pt x="562" y="169"/>
                  </a:lnTo>
                  <a:lnTo>
                    <a:pt x="281" y="169"/>
                  </a:lnTo>
                  <a:lnTo>
                    <a:pt x="113" y="338"/>
                  </a:lnTo>
                  <a:lnTo>
                    <a:pt x="57" y="394"/>
                  </a:lnTo>
                  <a:lnTo>
                    <a:pt x="0" y="506"/>
                  </a:lnTo>
                  <a:lnTo>
                    <a:pt x="57" y="619"/>
                  </a:lnTo>
                  <a:lnTo>
                    <a:pt x="113" y="563"/>
                  </a:lnTo>
                  <a:lnTo>
                    <a:pt x="169" y="563"/>
                  </a:lnTo>
                  <a:lnTo>
                    <a:pt x="338" y="619"/>
                  </a:lnTo>
                  <a:lnTo>
                    <a:pt x="394" y="675"/>
                  </a:lnTo>
                  <a:lnTo>
                    <a:pt x="450" y="619"/>
                  </a:lnTo>
                  <a:lnTo>
                    <a:pt x="506" y="563"/>
                  </a:lnTo>
                  <a:lnTo>
                    <a:pt x="506" y="506"/>
                  </a:lnTo>
                  <a:lnTo>
                    <a:pt x="562" y="563"/>
                  </a:lnTo>
                  <a:lnTo>
                    <a:pt x="619" y="619"/>
                  </a:lnTo>
                  <a:lnTo>
                    <a:pt x="619" y="675"/>
                  </a:lnTo>
                  <a:lnTo>
                    <a:pt x="675" y="619"/>
                  </a:lnTo>
                  <a:lnTo>
                    <a:pt x="731" y="563"/>
                  </a:lnTo>
                  <a:lnTo>
                    <a:pt x="787" y="619"/>
                  </a:lnTo>
                  <a:lnTo>
                    <a:pt x="843" y="787"/>
                  </a:lnTo>
                  <a:lnTo>
                    <a:pt x="956" y="844"/>
                  </a:lnTo>
                  <a:lnTo>
                    <a:pt x="1012" y="844"/>
                  </a:lnTo>
                  <a:lnTo>
                    <a:pt x="1012" y="787"/>
                  </a:lnTo>
                  <a:lnTo>
                    <a:pt x="956" y="506"/>
                  </a:lnTo>
                  <a:lnTo>
                    <a:pt x="1012" y="450"/>
                  </a:lnTo>
                  <a:lnTo>
                    <a:pt x="1068" y="450"/>
                  </a:lnTo>
                  <a:lnTo>
                    <a:pt x="1124" y="506"/>
                  </a:lnTo>
                  <a:lnTo>
                    <a:pt x="1181" y="675"/>
                  </a:lnTo>
                  <a:lnTo>
                    <a:pt x="1293" y="787"/>
                  </a:lnTo>
                  <a:lnTo>
                    <a:pt x="1349" y="675"/>
                  </a:lnTo>
                  <a:lnTo>
                    <a:pt x="1293" y="563"/>
                  </a:lnTo>
                  <a:lnTo>
                    <a:pt x="1293" y="506"/>
                  </a:lnTo>
                  <a:lnTo>
                    <a:pt x="1349" y="563"/>
                  </a:lnTo>
                  <a:lnTo>
                    <a:pt x="1406" y="506"/>
                  </a:lnTo>
                  <a:lnTo>
                    <a:pt x="1406" y="394"/>
                  </a:lnTo>
                  <a:lnTo>
                    <a:pt x="1349" y="338"/>
                  </a:lnTo>
                  <a:lnTo>
                    <a:pt x="1237" y="113"/>
                  </a:lnTo>
                  <a:lnTo>
                    <a:pt x="1124" y="1"/>
                  </a:lnTo>
                  <a:close/>
                </a:path>
              </a:pathLst>
            </a:custGeom>
            <a:solidFill>
              <a:srgbClr val="989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7" name="Google Shape;21407;p41"/>
            <p:cNvSpPr/>
            <p:nvPr/>
          </p:nvSpPr>
          <p:spPr>
            <a:xfrm>
              <a:off x="874650" y="1465700"/>
              <a:ext cx="25300" cy="28125"/>
            </a:xfrm>
            <a:custGeom>
              <a:avLst/>
              <a:gdLst/>
              <a:ahLst/>
              <a:cxnLst/>
              <a:rect l="l" t="t" r="r" b="b"/>
              <a:pathLst>
                <a:path w="1012" h="1125" extrusionOk="0">
                  <a:moveTo>
                    <a:pt x="731" y="0"/>
                  </a:moveTo>
                  <a:lnTo>
                    <a:pt x="394" y="57"/>
                  </a:lnTo>
                  <a:lnTo>
                    <a:pt x="0" y="57"/>
                  </a:lnTo>
                  <a:lnTo>
                    <a:pt x="113" y="169"/>
                  </a:lnTo>
                  <a:lnTo>
                    <a:pt x="225" y="281"/>
                  </a:lnTo>
                  <a:lnTo>
                    <a:pt x="281" y="281"/>
                  </a:lnTo>
                  <a:lnTo>
                    <a:pt x="281" y="394"/>
                  </a:lnTo>
                  <a:lnTo>
                    <a:pt x="281" y="450"/>
                  </a:lnTo>
                  <a:lnTo>
                    <a:pt x="394" y="506"/>
                  </a:lnTo>
                  <a:lnTo>
                    <a:pt x="506" y="562"/>
                  </a:lnTo>
                  <a:lnTo>
                    <a:pt x="562" y="731"/>
                  </a:lnTo>
                  <a:lnTo>
                    <a:pt x="787" y="731"/>
                  </a:lnTo>
                  <a:lnTo>
                    <a:pt x="787" y="900"/>
                  </a:lnTo>
                  <a:lnTo>
                    <a:pt x="731" y="956"/>
                  </a:lnTo>
                  <a:lnTo>
                    <a:pt x="787" y="1012"/>
                  </a:lnTo>
                  <a:lnTo>
                    <a:pt x="956" y="1124"/>
                  </a:lnTo>
                  <a:lnTo>
                    <a:pt x="1012" y="169"/>
                  </a:lnTo>
                  <a:lnTo>
                    <a:pt x="899" y="113"/>
                  </a:lnTo>
                  <a:lnTo>
                    <a:pt x="843" y="57"/>
                  </a:lnTo>
                  <a:lnTo>
                    <a:pt x="787" y="57"/>
                  </a:lnTo>
                  <a:lnTo>
                    <a:pt x="731" y="0"/>
                  </a:lnTo>
                  <a:close/>
                </a:path>
              </a:pathLst>
            </a:custGeom>
            <a:solidFill>
              <a:srgbClr val="A99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8" name="Google Shape;21408;p41"/>
            <p:cNvSpPr/>
            <p:nvPr/>
          </p:nvSpPr>
          <p:spPr>
            <a:xfrm>
              <a:off x="665275" y="1243675"/>
              <a:ext cx="16900" cy="53425"/>
            </a:xfrm>
            <a:custGeom>
              <a:avLst/>
              <a:gdLst/>
              <a:ahLst/>
              <a:cxnLst/>
              <a:rect l="l" t="t" r="r" b="b"/>
              <a:pathLst>
                <a:path w="676" h="2137" extrusionOk="0">
                  <a:moveTo>
                    <a:pt x="450" y="1"/>
                  </a:moveTo>
                  <a:lnTo>
                    <a:pt x="338" y="57"/>
                  </a:lnTo>
                  <a:lnTo>
                    <a:pt x="225" y="226"/>
                  </a:lnTo>
                  <a:lnTo>
                    <a:pt x="169" y="450"/>
                  </a:lnTo>
                  <a:lnTo>
                    <a:pt x="169" y="619"/>
                  </a:lnTo>
                  <a:lnTo>
                    <a:pt x="113" y="844"/>
                  </a:lnTo>
                  <a:lnTo>
                    <a:pt x="113" y="956"/>
                  </a:lnTo>
                  <a:lnTo>
                    <a:pt x="57" y="1069"/>
                  </a:lnTo>
                  <a:lnTo>
                    <a:pt x="57" y="1294"/>
                  </a:lnTo>
                  <a:lnTo>
                    <a:pt x="57" y="1518"/>
                  </a:lnTo>
                  <a:lnTo>
                    <a:pt x="57" y="1575"/>
                  </a:lnTo>
                  <a:lnTo>
                    <a:pt x="57" y="1631"/>
                  </a:lnTo>
                  <a:lnTo>
                    <a:pt x="1" y="2137"/>
                  </a:lnTo>
                  <a:lnTo>
                    <a:pt x="338" y="2137"/>
                  </a:lnTo>
                  <a:lnTo>
                    <a:pt x="394" y="2024"/>
                  </a:lnTo>
                  <a:lnTo>
                    <a:pt x="394" y="1856"/>
                  </a:lnTo>
                  <a:lnTo>
                    <a:pt x="394" y="1743"/>
                  </a:lnTo>
                  <a:lnTo>
                    <a:pt x="394" y="1631"/>
                  </a:lnTo>
                  <a:lnTo>
                    <a:pt x="450" y="1518"/>
                  </a:lnTo>
                  <a:lnTo>
                    <a:pt x="338" y="1518"/>
                  </a:lnTo>
                  <a:lnTo>
                    <a:pt x="225" y="1462"/>
                  </a:lnTo>
                  <a:lnTo>
                    <a:pt x="225" y="1294"/>
                  </a:lnTo>
                  <a:lnTo>
                    <a:pt x="225" y="1181"/>
                  </a:lnTo>
                  <a:lnTo>
                    <a:pt x="282" y="1125"/>
                  </a:lnTo>
                  <a:lnTo>
                    <a:pt x="450" y="1125"/>
                  </a:lnTo>
                  <a:lnTo>
                    <a:pt x="506" y="1069"/>
                  </a:lnTo>
                  <a:lnTo>
                    <a:pt x="450" y="1013"/>
                  </a:lnTo>
                  <a:lnTo>
                    <a:pt x="450" y="844"/>
                  </a:lnTo>
                  <a:lnTo>
                    <a:pt x="394" y="844"/>
                  </a:lnTo>
                  <a:lnTo>
                    <a:pt x="394" y="788"/>
                  </a:lnTo>
                  <a:lnTo>
                    <a:pt x="450" y="731"/>
                  </a:lnTo>
                  <a:lnTo>
                    <a:pt x="506" y="619"/>
                  </a:lnTo>
                  <a:lnTo>
                    <a:pt x="506" y="450"/>
                  </a:lnTo>
                  <a:lnTo>
                    <a:pt x="563" y="338"/>
                  </a:lnTo>
                  <a:lnTo>
                    <a:pt x="675" y="169"/>
                  </a:lnTo>
                  <a:lnTo>
                    <a:pt x="675" y="113"/>
                  </a:lnTo>
                  <a:lnTo>
                    <a:pt x="619" y="1"/>
                  </a:lnTo>
                  <a:close/>
                </a:path>
              </a:pathLst>
            </a:custGeom>
            <a:solidFill>
              <a:srgbClr val="94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9" name="Google Shape;21409;p41"/>
            <p:cNvSpPr/>
            <p:nvPr/>
          </p:nvSpPr>
          <p:spPr>
            <a:xfrm>
              <a:off x="866200" y="1668025"/>
              <a:ext cx="23925" cy="29550"/>
            </a:xfrm>
            <a:custGeom>
              <a:avLst/>
              <a:gdLst/>
              <a:ahLst/>
              <a:cxnLst/>
              <a:rect l="l" t="t" r="r" b="b"/>
              <a:pathLst>
                <a:path w="957" h="1182" extrusionOk="0">
                  <a:moveTo>
                    <a:pt x="338" y="1"/>
                  </a:moveTo>
                  <a:lnTo>
                    <a:pt x="226" y="113"/>
                  </a:lnTo>
                  <a:lnTo>
                    <a:pt x="226" y="170"/>
                  </a:lnTo>
                  <a:lnTo>
                    <a:pt x="170" y="226"/>
                  </a:lnTo>
                  <a:lnTo>
                    <a:pt x="57" y="282"/>
                  </a:lnTo>
                  <a:lnTo>
                    <a:pt x="1" y="338"/>
                  </a:lnTo>
                  <a:lnTo>
                    <a:pt x="1" y="394"/>
                  </a:lnTo>
                  <a:lnTo>
                    <a:pt x="226" y="844"/>
                  </a:lnTo>
                  <a:lnTo>
                    <a:pt x="394" y="1013"/>
                  </a:lnTo>
                  <a:lnTo>
                    <a:pt x="563" y="1125"/>
                  </a:lnTo>
                  <a:lnTo>
                    <a:pt x="675" y="1181"/>
                  </a:lnTo>
                  <a:lnTo>
                    <a:pt x="844" y="1181"/>
                  </a:lnTo>
                  <a:lnTo>
                    <a:pt x="900" y="1069"/>
                  </a:lnTo>
                  <a:lnTo>
                    <a:pt x="956" y="900"/>
                  </a:lnTo>
                  <a:lnTo>
                    <a:pt x="844" y="732"/>
                  </a:lnTo>
                  <a:lnTo>
                    <a:pt x="788" y="507"/>
                  </a:lnTo>
                  <a:lnTo>
                    <a:pt x="732" y="282"/>
                  </a:lnTo>
                  <a:lnTo>
                    <a:pt x="675" y="113"/>
                  </a:lnTo>
                  <a:lnTo>
                    <a:pt x="507" y="113"/>
                  </a:lnTo>
                  <a:lnTo>
                    <a:pt x="394" y="1"/>
                  </a:lnTo>
                  <a:close/>
                </a:path>
              </a:pathLst>
            </a:custGeom>
            <a:solidFill>
              <a:srgbClr val="B0AC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0" name="Google Shape;21410;p41"/>
            <p:cNvSpPr/>
            <p:nvPr/>
          </p:nvSpPr>
          <p:spPr>
            <a:xfrm>
              <a:off x="857775" y="1669450"/>
              <a:ext cx="30950" cy="36550"/>
            </a:xfrm>
            <a:custGeom>
              <a:avLst/>
              <a:gdLst/>
              <a:ahLst/>
              <a:cxnLst/>
              <a:rect l="l" t="t" r="r" b="b"/>
              <a:pathLst>
                <a:path w="1238" h="1462" extrusionOk="0">
                  <a:moveTo>
                    <a:pt x="169" y="0"/>
                  </a:moveTo>
                  <a:lnTo>
                    <a:pt x="57" y="56"/>
                  </a:lnTo>
                  <a:lnTo>
                    <a:pt x="1" y="169"/>
                  </a:lnTo>
                  <a:lnTo>
                    <a:pt x="282" y="618"/>
                  </a:lnTo>
                  <a:lnTo>
                    <a:pt x="563" y="1012"/>
                  </a:lnTo>
                  <a:lnTo>
                    <a:pt x="619" y="1124"/>
                  </a:lnTo>
                  <a:lnTo>
                    <a:pt x="675" y="1237"/>
                  </a:lnTo>
                  <a:lnTo>
                    <a:pt x="956" y="1405"/>
                  </a:lnTo>
                  <a:lnTo>
                    <a:pt x="1069" y="1461"/>
                  </a:lnTo>
                  <a:lnTo>
                    <a:pt x="1237" y="1349"/>
                  </a:lnTo>
                  <a:lnTo>
                    <a:pt x="1237" y="1012"/>
                  </a:lnTo>
                  <a:lnTo>
                    <a:pt x="1125" y="1068"/>
                  </a:lnTo>
                  <a:lnTo>
                    <a:pt x="956" y="1068"/>
                  </a:lnTo>
                  <a:lnTo>
                    <a:pt x="731" y="843"/>
                  </a:lnTo>
                  <a:lnTo>
                    <a:pt x="619" y="675"/>
                  </a:lnTo>
                  <a:lnTo>
                    <a:pt x="563" y="562"/>
                  </a:lnTo>
                  <a:lnTo>
                    <a:pt x="563" y="450"/>
                  </a:lnTo>
                  <a:lnTo>
                    <a:pt x="450" y="394"/>
                  </a:lnTo>
                  <a:lnTo>
                    <a:pt x="394" y="337"/>
                  </a:lnTo>
                  <a:lnTo>
                    <a:pt x="394" y="281"/>
                  </a:lnTo>
                  <a:lnTo>
                    <a:pt x="507" y="169"/>
                  </a:lnTo>
                  <a:lnTo>
                    <a:pt x="394" y="56"/>
                  </a:lnTo>
                  <a:lnTo>
                    <a:pt x="338" y="0"/>
                  </a:lnTo>
                  <a:close/>
                </a:path>
              </a:pathLst>
            </a:custGeom>
            <a:solidFill>
              <a:srgbClr val="9D9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1" name="Google Shape;21411;p41"/>
            <p:cNvSpPr/>
            <p:nvPr/>
          </p:nvSpPr>
          <p:spPr>
            <a:xfrm>
              <a:off x="672300" y="1122850"/>
              <a:ext cx="23925" cy="33750"/>
            </a:xfrm>
            <a:custGeom>
              <a:avLst/>
              <a:gdLst/>
              <a:ahLst/>
              <a:cxnLst/>
              <a:rect l="l" t="t" r="r" b="b"/>
              <a:pathLst>
                <a:path w="957" h="1350" extrusionOk="0">
                  <a:moveTo>
                    <a:pt x="900" y="0"/>
                  </a:moveTo>
                  <a:lnTo>
                    <a:pt x="619" y="169"/>
                  </a:lnTo>
                  <a:lnTo>
                    <a:pt x="506" y="281"/>
                  </a:lnTo>
                  <a:lnTo>
                    <a:pt x="394" y="450"/>
                  </a:lnTo>
                  <a:lnTo>
                    <a:pt x="394" y="562"/>
                  </a:lnTo>
                  <a:lnTo>
                    <a:pt x="338" y="618"/>
                  </a:lnTo>
                  <a:lnTo>
                    <a:pt x="282" y="562"/>
                  </a:lnTo>
                  <a:lnTo>
                    <a:pt x="282" y="450"/>
                  </a:lnTo>
                  <a:lnTo>
                    <a:pt x="169" y="394"/>
                  </a:lnTo>
                  <a:lnTo>
                    <a:pt x="57" y="337"/>
                  </a:lnTo>
                  <a:lnTo>
                    <a:pt x="1" y="899"/>
                  </a:lnTo>
                  <a:lnTo>
                    <a:pt x="57" y="1012"/>
                  </a:lnTo>
                  <a:lnTo>
                    <a:pt x="57" y="1068"/>
                  </a:lnTo>
                  <a:lnTo>
                    <a:pt x="113" y="1293"/>
                  </a:lnTo>
                  <a:lnTo>
                    <a:pt x="169" y="1349"/>
                  </a:lnTo>
                  <a:lnTo>
                    <a:pt x="225" y="1293"/>
                  </a:lnTo>
                  <a:lnTo>
                    <a:pt x="225" y="1068"/>
                  </a:lnTo>
                  <a:lnTo>
                    <a:pt x="338" y="1124"/>
                  </a:lnTo>
                  <a:lnTo>
                    <a:pt x="450" y="1180"/>
                  </a:lnTo>
                  <a:lnTo>
                    <a:pt x="506" y="1068"/>
                  </a:lnTo>
                  <a:lnTo>
                    <a:pt x="563" y="1012"/>
                  </a:lnTo>
                  <a:lnTo>
                    <a:pt x="619" y="787"/>
                  </a:lnTo>
                  <a:lnTo>
                    <a:pt x="787" y="618"/>
                  </a:lnTo>
                  <a:lnTo>
                    <a:pt x="956" y="337"/>
                  </a:lnTo>
                  <a:lnTo>
                    <a:pt x="956" y="169"/>
                  </a:lnTo>
                  <a:lnTo>
                    <a:pt x="900" y="0"/>
                  </a:lnTo>
                  <a:close/>
                </a:path>
              </a:pathLst>
            </a:custGeom>
            <a:solidFill>
              <a:srgbClr val="9D9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2" name="Google Shape;21412;p41"/>
            <p:cNvSpPr/>
            <p:nvPr/>
          </p:nvSpPr>
          <p:spPr>
            <a:xfrm>
              <a:off x="897125" y="923300"/>
              <a:ext cx="25325" cy="46400"/>
            </a:xfrm>
            <a:custGeom>
              <a:avLst/>
              <a:gdLst/>
              <a:ahLst/>
              <a:cxnLst/>
              <a:rect l="l" t="t" r="r" b="b"/>
              <a:pathLst>
                <a:path w="1013" h="1856" extrusionOk="0">
                  <a:moveTo>
                    <a:pt x="113" y="1"/>
                  </a:moveTo>
                  <a:lnTo>
                    <a:pt x="113" y="451"/>
                  </a:lnTo>
                  <a:lnTo>
                    <a:pt x="57" y="563"/>
                  </a:lnTo>
                  <a:lnTo>
                    <a:pt x="57" y="675"/>
                  </a:lnTo>
                  <a:lnTo>
                    <a:pt x="113" y="788"/>
                  </a:lnTo>
                  <a:lnTo>
                    <a:pt x="57" y="900"/>
                  </a:lnTo>
                  <a:lnTo>
                    <a:pt x="0" y="956"/>
                  </a:lnTo>
                  <a:lnTo>
                    <a:pt x="113" y="1013"/>
                  </a:lnTo>
                  <a:lnTo>
                    <a:pt x="113" y="1069"/>
                  </a:lnTo>
                  <a:lnTo>
                    <a:pt x="57" y="1181"/>
                  </a:lnTo>
                  <a:lnTo>
                    <a:pt x="57" y="1237"/>
                  </a:lnTo>
                  <a:lnTo>
                    <a:pt x="57" y="1294"/>
                  </a:lnTo>
                  <a:lnTo>
                    <a:pt x="113" y="1294"/>
                  </a:lnTo>
                  <a:lnTo>
                    <a:pt x="225" y="1462"/>
                  </a:lnTo>
                  <a:lnTo>
                    <a:pt x="338" y="1518"/>
                  </a:lnTo>
                  <a:lnTo>
                    <a:pt x="450" y="1631"/>
                  </a:lnTo>
                  <a:lnTo>
                    <a:pt x="563" y="1687"/>
                  </a:lnTo>
                  <a:lnTo>
                    <a:pt x="731" y="1800"/>
                  </a:lnTo>
                  <a:lnTo>
                    <a:pt x="787" y="1856"/>
                  </a:lnTo>
                  <a:lnTo>
                    <a:pt x="844" y="1800"/>
                  </a:lnTo>
                  <a:lnTo>
                    <a:pt x="900" y="1743"/>
                  </a:lnTo>
                  <a:lnTo>
                    <a:pt x="1012" y="1631"/>
                  </a:lnTo>
                  <a:lnTo>
                    <a:pt x="1012" y="1350"/>
                  </a:lnTo>
                  <a:lnTo>
                    <a:pt x="900" y="1237"/>
                  </a:lnTo>
                  <a:lnTo>
                    <a:pt x="844" y="1125"/>
                  </a:lnTo>
                  <a:lnTo>
                    <a:pt x="787" y="1181"/>
                  </a:lnTo>
                  <a:lnTo>
                    <a:pt x="731" y="1237"/>
                  </a:lnTo>
                  <a:lnTo>
                    <a:pt x="787" y="1350"/>
                  </a:lnTo>
                  <a:lnTo>
                    <a:pt x="787" y="1406"/>
                  </a:lnTo>
                  <a:lnTo>
                    <a:pt x="731" y="1406"/>
                  </a:lnTo>
                  <a:lnTo>
                    <a:pt x="619" y="1462"/>
                  </a:lnTo>
                  <a:lnTo>
                    <a:pt x="563" y="1462"/>
                  </a:lnTo>
                  <a:lnTo>
                    <a:pt x="506" y="1406"/>
                  </a:lnTo>
                  <a:lnTo>
                    <a:pt x="282" y="1069"/>
                  </a:lnTo>
                  <a:lnTo>
                    <a:pt x="225" y="900"/>
                  </a:lnTo>
                  <a:lnTo>
                    <a:pt x="225" y="675"/>
                  </a:lnTo>
                  <a:lnTo>
                    <a:pt x="282" y="619"/>
                  </a:lnTo>
                  <a:lnTo>
                    <a:pt x="282" y="507"/>
                  </a:lnTo>
                  <a:lnTo>
                    <a:pt x="282" y="338"/>
                  </a:lnTo>
                  <a:lnTo>
                    <a:pt x="282" y="226"/>
                  </a:lnTo>
                  <a:lnTo>
                    <a:pt x="282" y="113"/>
                  </a:lnTo>
                  <a:lnTo>
                    <a:pt x="113" y="1"/>
                  </a:lnTo>
                  <a:close/>
                </a:path>
              </a:pathLst>
            </a:custGeom>
            <a:solidFill>
              <a:srgbClr val="A5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3" name="Google Shape;21413;p41"/>
            <p:cNvSpPr/>
            <p:nvPr/>
          </p:nvSpPr>
          <p:spPr>
            <a:xfrm>
              <a:off x="876050" y="1523300"/>
              <a:ext cx="21100" cy="21100"/>
            </a:xfrm>
            <a:custGeom>
              <a:avLst/>
              <a:gdLst/>
              <a:ahLst/>
              <a:cxnLst/>
              <a:rect l="l" t="t" r="r" b="b"/>
              <a:pathLst>
                <a:path w="844" h="844" extrusionOk="0">
                  <a:moveTo>
                    <a:pt x="675" y="1"/>
                  </a:moveTo>
                  <a:lnTo>
                    <a:pt x="562" y="57"/>
                  </a:lnTo>
                  <a:lnTo>
                    <a:pt x="394" y="226"/>
                  </a:lnTo>
                  <a:lnTo>
                    <a:pt x="338" y="226"/>
                  </a:lnTo>
                  <a:lnTo>
                    <a:pt x="225" y="169"/>
                  </a:lnTo>
                  <a:lnTo>
                    <a:pt x="57" y="169"/>
                  </a:lnTo>
                  <a:lnTo>
                    <a:pt x="0" y="226"/>
                  </a:lnTo>
                  <a:lnTo>
                    <a:pt x="57" y="282"/>
                  </a:lnTo>
                  <a:lnTo>
                    <a:pt x="113" y="338"/>
                  </a:lnTo>
                  <a:lnTo>
                    <a:pt x="57" y="394"/>
                  </a:lnTo>
                  <a:lnTo>
                    <a:pt x="0" y="394"/>
                  </a:lnTo>
                  <a:lnTo>
                    <a:pt x="0" y="450"/>
                  </a:lnTo>
                  <a:lnTo>
                    <a:pt x="57" y="563"/>
                  </a:lnTo>
                  <a:lnTo>
                    <a:pt x="57" y="675"/>
                  </a:lnTo>
                  <a:lnTo>
                    <a:pt x="57" y="731"/>
                  </a:lnTo>
                  <a:lnTo>
                    <a:pt x="225" y="731"/>
                  </a:lnTo>
                  <a:lnTo>
                    <a:pt x="281" y="788"/>
                  </a:lnTo>
                  <a:lnTo>
                    <a:pt x="394" y="844"/>
                  </a:lnTo>
                  <a:lnTo>
                    <a:pt x="450" y="731"/>
                  </a:lnTo>
                  <a:lnTo>
                    <a:pt x="562" y="563"/>
                  </a:lnTo>
                  <a:lnTo>
                    <a:pt x="787" y="788"/>
                  </a:lnTo>
                  <a:lnTo>
                    <a:pt x="843" y="169"/>
                  </a:lnTo>
                  <a:lnTo>
                    <a:pt x="731" y="57"/>
                  </a:lnTo>
                  <a:lnTo>
                    <a:pt x="675" y="1"/>
                  </a:lnTo>
                  <a:close/>
                </a:path>
              </a:pathLst>
            </a:custGeom>
            <a:solidFill>
              <a:srgbClr val="ABA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4" name="Google Shape;21414;p41"/>
            <p:cNvSpPr/>
            <p:nvPr/>
          </p:nvSpPr>
          <p:spPr>
            <a:xfrm>
              <a:off x="880275" y="1610425"/>
              <a:ext cx="12650" cy="32350"/>
            </a:xfrm>
            <a:custGeom>
              <a:avLst/>
              <a:gdLst/>
              <a:ahLst/>
              <a:cxnLst/>
              <a:rect l="l" t="t" r="r" b="b"/>
              <a:pathLst>
                <a:path w="506" h="1294" extrusionOk="0">
                  <a:moveTo>
                    <a:pt x="337" y="0"/>
                  </a:moveTo>
                  <a:lnTo>
                    <a:pt x="169" y="113"/>
                  </a:lnTo>
                  <a:lnTo>
                    <a:pt x="169" y="225"/>
                  </a:lnTo>
                  <a:lnTo>
                    <a:pt x="281" y="282"/>
                  </a:lnTo>
                  <a:lnTo>
                    <a:pt x="169" y="338"/>
                  </a:lnTo>
                  <a:lnTo>
                    <a:pt x="112" y="450"/>
                  </a:lnTo>
                  <a:lnTo>
                    <a:pt x="0" y="506"/>
                  </a:lnTo>
                  <a:lnTo>
                    <a:pt x="0" y="619"/>
                  </a:lnTo>
                  <a:lnTo>
                    <a:pt x="0" y="731"/>
                  </a:lnTo>
                  <a:lnTo>
                    <a:pt x="56" y="787"/>
                  </a:lnTo>
                  <a:lnTo>
                    <a:pt x="169" y="956"/>
                  </a:lnTo>
                  <a:lnTo>
                    <a:pt x="112" y="1125"/>
                  </a:lnTo>
                  <a:lnTo>
                    <a:pt x="112" y="1237"/>
                  </a:lnTo>
                  <a:lnTo>
                    <a:pt x="225" y="1293"/>
                  </a:lnTo>
                  <a:lnTo>
                    <a:pt x="450" y="1237"/>
                  </a:lnTo>
                  <a:lnTo>
                    <a:pt x="506" y="0"/>
                  </a:lnTo>
                  <a:close/>
                </a:path>
              </a:pathLst>
            </a:custGeom>
            <a:solidFill>
              <a:srgbClr val="B8A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5" name="Google Shape;21415;p41"/>
            <p:cNvSpPr/>
            <p:nvPr/>
          </p:nvSpPr>
          <p:spPr>
            <a:xfrm>
              <a:off x="812825" y="1609025"/>
              <a:ext cx="23900" cy="30925"/>
            </a:xfrm>
            <a:custGeom>
              <a:avLst/>
              <a:gdLst/>
              <a:ahLst/>
              <a:cxnLst/>
              <a:rect l="l" t="t" r="r" b="b"/>
              <a:pathLst>
                <a:path w="956" h="1237" extrusionOk="0">
                  <a:moveTo>
                    <a:pt x="169" y="0"/>
                  </a:moveTo>
                  <a:lnTo>
                    <a:pt x="56" y="56"/>
                  </a:lnTo>
                  <a:lnTo>
                    <a:pt x="0" y="56"/>
                  </a:lnTo>
                  <a:lnTo>
                    <a:pt x="0" y="169"/>
                  </a:lnTo>
                  <a:lnTo>
                    <a:pt x="0" y="281"/>
                  </a:lnTo>
                  <a:lnTo>
                    <a:pt x="56" y="394"/>
                  </a:lnTo>
                  <a:lnTo>
                    <a:pt x="169" y="619"/>
                  </a:lnTo>
                  <a:lnTo>
                    <a:pt x="281" y="787"/>
                  </a:lnTo>
                  <a:lnTo>
                    <a:pt x="618" y="1181"/>
                  </a:lnTo>
                  <a:lnTo>
                    <a:pt x="675" y="1237"/>
                  </a:lnTo>
                  <a:lnTo>
                    <a:pt x="787" y="1237"/>
                  </a:lnTo>
                  <a:lnTo>
                    <a:pt x="899" y="1124"/>
                  </a:lnTo>
                  <a:lnTo>
                    <a:pt x="956" y="1012"/>
                  </a:lnTo>
                  <a:lnTo>
                    <a:pt x="956" y="956"/>
                  </a:lnTo>
                  <a:lnTo>
                    <a:pt x="787" y="843"/>
                  </a:lnTo>
                  <a:lnTo>
                    <a:pt x="618" y="675"/>
                  </a:lnTo>
                  <a:lnTo>
                    <a:pt x="450" y="562"/>
                  </a:lnTo>
                  <a:lnTo>
                    <a:pt x="394" y="506"/>
                  </a:lnTo>
                  <a:lnTo>
                    <a:pt x="394" y="338"/>
                  </a:lnTo>
                  <a:lnTo>
                    <a:pt x="281" y="338"/>
                  </a:lnTo>
                  <a:lnTo>
                    <a:pt x="225" y="225"/>
                  </a:lnTo>
                  <a:lnTo>
                    <a:pt x="169" y="0"/>
                  </a:lnTo>
                  <a:close/>
                </a:path>
              </a:pathLst>
            </a:custGeom>
            <a:solidFill>
              <a:srgbClr val="868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6" name="Google Shape;21416;p41"/>
            <p:cNvSpPr/>
            <p:nvPr/>
          </p:nvSpPr>
          <p:spPr>
            <a:xfrm>
              <a:off x="680725" y="938775"/>
              <a:ext cx="18300" cy="23900"/>
            </a:xfrm>
            <a:custGeom>
              <a:avLst/>
              <a:gdLst/>
              <a:ahLst/>
              <a:cxnLst/>
              <a:rect l="l" t="t" r="r" b="b"/>
              <a:pathLst>
                <a:path w="732" h="956" extrusionOk="0">
                  <a:moveTo>
                    <a:pt x="169" y="0"/>
                  </a:moveTo>
                  <a:lnTo>
                    <a:pt x="113" y="56"/>
                  </a:lnTo>
                  <a:lnTo>
                    <a:pt x="1" y="169"/>
                  </a:lnTo>
                  <a:lnTo>
                    <a:pt x="1" y="281"/>
                  </a:lnTo>
                  <a:lnTo>
                    <a:pt x="57" y="394"/>
                  </a:lnTo>
                  <a:lnTo>
                    <a:pt x="57" y="506"/>
                  </a:lnTo>
                  <a:lnTo>
                    <a:pt x="57" y="899"/>
                  </a:lnTo>
                  <a:lnTo>
                    <a:pt x="169" y="956"/>
                  </a:lnTo>
                  <a:lnTo>
                    <a:pt x="338" y="899"/>
                  </a:lnTo>
                  <a:lnTo>
                    <a:pt x="675" y="899"/>
                  </a:lnTo>
                  <a:lnTo>
                    <a:pt x="731" y="843"/>
                  </a:lnTo>
                  <a:lnTo>
                    <a:pt x="731" y="787"/>
                  </a:lnTo>
                  <a:lnTo>
                    <a:pt x="675" y="675"/>
                  </a:lnTo>
                  <a:lnTo>
                    <a:pt x="619" y="562"/>
                  </a:lnTo>
                  <a:lnTo>
                    <a:pt x="563" y="450"/>
                  </a:lnTo>
                  <a:lnTo>
                    <a:pt x="563" y="225"/>
                  </a:lnTo>
                  <a:lnTo>
                    <a:pt x="507" y="113"/>
                  </a:lnTo>
                  <a:lnTo>
                    <a:pt x="394" y="56"/>
                  </a:lnTo>
                  <a:lnTo>
                    <a:pt x="169" y="0"/>
                  </a:lnTo>
                  <a:close/>
                </a:path>
              </a:pathLst>
            </a:custGeom>
            <a:solidFill>
              <a:srgbClr val="868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7" name="Google Shape;21417;p41"/>
            <p:cNvSpPr/>
            <p:nvPr/>
          </p:nvSpPr>
          <p:spPr>
            <a:xfrm>
              <a:off x="839525" y="1641350"/>
              <a:ext cx="25300" cy="29525"/>
            </a:xfrm>
            <a:custGeom>
              <a:avLst/>
              <a:gdLst/>
              <a:ahLst/>
              <a:cxnLst/>
              <a:rect l="l" t="t" r="r" b="b"/>
              <a:pathLst>
                <a:path w="1012" h="1181" extrusionOk="0">
                  <a:moveTo>
                    <a:pt x="169" y="0"/>
                  </a:moveTo>
                  <a:lnTo>
                    <a:pt x="0" y="56"/>
                  </a:lnTo>
                  <a:lnTo>
                    <a:pt x="112" y="225"/>
                  </a:lnTo>
                  <a:lnTo>
                    <a:pt x="169" y="281"/>
                  </a:lnTo>
                  <a:lnTo>
                    <a:pt x="675" y="1124"/>
                  </a:lnTo>
                  <a:lnTo>
                    <a:pt x="787" y="1180"/>
                  </a:lnTo>
                  <a:lnTo>
                    <a:pt x="899" y="1124"/>
                  </a:lnTo>
                  <a:lnTo>
                    <a:pt x="1012" y="1124"/>
                  </a:lnTo>
                  <a:lnTo>
                    <a:pt x="956" y="1068"/>
                  </a:lnTo>
                  <a:lnTo>
                    <a:pt x="899" y="956"/>
                  </a:lnTo>
                  <a:lnTo>
                    <a:pt x="787" y="899"/>
                  </a:lnTo>
                  <a:lnTo>
                    <a:pt x="675" y="787"/>
                  </a:lnTo>
                  <a:lnTo>
                    <a:pt x="562" y="506"/>
                  </a:lnTo>
                  <a:lnTo>
                    <a:pt x="450" y="281"/>
                  </a:lnTo>
                  <a:lnTo>
                    <a:pt x="281" y="56"/>
                  </a:lnTo>
                  <a:lnTo>
                    <a:pt x="169" y="0"/>
                  </a:lnTo>
                  <a:close/>
                </a:path>
              </a:pathLst>
            </a:custGeom>
            <a:solidFill>
              <a:srgbClr val="707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8" name="Google Shape;21418;p41"/>
            <p:cNvSpPr/>
            <p:nvPr/>
          </p:nvSpPr>
          <p:spPr>
            <a:xfrm>
              <a:off x="721475" y="881150"/>
              <a:ext cx="32350" cy="15500"/>
            </a:xfrm>
            <a:custGeom>
              <a:avLst/>
              <a:gdLst/>
              <a:ahLst/>
              <a:cxnLst/>
              <a:rect l="l" t="t" r="r" b="b"/>
              <a:pathLst>
                <a:path w="1294" h="620" extrusionOk="0">
                  <a:moveTo>
                    <a:pt x="788" y="1"/>
                  </a:moveTo>
                  <a:lnTo>
                    <a:pt x="169" y="169"/>
                  </a:lnTo>
                  <a:lnTo>
                    <a:pt x="113" y="226"/>
                  </a:lnTo>
                  <a:lnTo>
                    <a:pt x="57" y="338"/>
                  </a:lnTo>
                  <a:lnTo>
                    <a:pt x="1" y="507"/>
                  </a:lnTo>
                  <a:lnTo>
                    <a:pt x="1" y="563"/>
                  </a:lnTo>
                  <a:lnTo>
                    <a:pt x="57" y="619"/>
                  </a:lnTo>
                  <a:lnTo>
                    <a:pt x="113" y="563"/>
                  </a:lnTo>
                  <a:lnTo>
                    <a:pt x="282" y="450"/>
                  </a:lnTo>
                  <a:lnTo>
                    <a:pt x="450" y="450"/>
                  </a:lnTo>
                  <a:lnTo>
                    <a:pt x="619" y="338"/>
                  </a:lnTo>
                  <a:lnTo>
                    <a:pt x="956" y="338"/>
                  </a:lnTo>
                  <a:lnTo>
                    <a:pt x="1069" y="282"/>
                  </a:lnTo>
                  <a:lnTo>
                    <a:pt x="1125" y="394"/>
                  </a:lnTo>
                  <a:lnTo>
                    <a:pt x="1125" y="563"/>
                  </a:lnTo>
                  <a:lnTo>
                    <a:pt x="1181" y="619"/>
                  </a:lnTo>
                  <a:lnTo>
                    <a:pt x="1294" y="619"/>
                  </a:lnTo>
                  <a:lnTo>
                    <a:pt x="1294" y="507"/>
                  </a:lnTo>
                  <a:lnTo>
                    <a:pt x="1294" y="394"/>
                  </a:lnTo>
                  <a:lnTo>
                    <a:pt x="1294" y="226"/>
                  </a:lnTo>
                  <a:lnTo>
                    <a:pt x="1237" y="113"/>
                  </a:lnTo>
                  <a:lnTo>
                    <a:pt x="1069" y="113"/>
                  </a:lnTo>
                  <a:lnTo>
                    <a:pt x="956" y="57"/>
                  </a:lnTo>
                  <a:lnTo>
                    <a:pt x="900" y="57"/>
                  </a:lnTo>
                  <a:lnTo>
                    <a:pt x="788" y="1"/>
                  </a:lnTo>
                  <a:close/>
                </a:path>
              </a:pathLst>
            </a:custGeom>
            <a:solidFill>
              <a:srgbClr val="7F7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9" name="Google Shape;21419;p41"/>
            <p:cNvSpPr/>
            <p:nvPr/>
          </p:nvSpPr>
          <p:spPr>
            <a:xfrm>
              <a:off x="745375" y="872725"/>
              <a:ext cx="25300" cy="15475"/>
            </a:xfrm>
            <a:custGeom>
              <a:avLst/>
              <a:gdLst/>
              <a:ahLst/>
              <a:cxnLst/>
              <a:rect l="l" t="t" r="r" b="b"/>
              <a:pathLst>
                <a:path w="1012" h="619" extrusionOk="0">
                  <a:moveTo>
                    <a:pt x="450" y="1"/>
                  </a:moveTo>
                  <a:lnTo>
                    <a:pt x="394" y="57"/>
                  </a:lnTo>
                  <a:lnTo>
                    <a:pt x="225" y="282"/>
                  </a:lnTo>
                  <a:lnTo>
                    <a:pt x="113" y="394"/>
                  </a:lnTo>
                  <a:lnTo>
                    <a:pt x="0" y="394"/>
                  </a:lnTo>
                  <a:lnTo>
                    <a:pt x="56" y="450"/>
                  </a:lnTo>
                  <a:lnTo>
                    <a:pt x="169" y="506"/>
                  </a:lnTo>
                  <a:lnTo>
                    <a:pt x="225" y="506"/>
                  </a:lnTo>
                  <a:lnTo>
                    <a:pt x="338" y="563"/>
                  </a:lnTo>
                  <a:lnTo>
                    <a:pt x="394" y="563"/>
                  </a:lnTo>
                  <a:lnTo>
                    <a:pt x="450" y="506"/>
                  </a:lnTo>
                  <a:lnTo>
                    <a:pt x="450" y="450"/>
                  </a:lnTo>
                  <a:lnTo>
                    <a:pt x="394" y="394"/>
                  </a:lnTo>
                  <a:lnTo>
                    <a:pt x="394" y="338"/>
                  </a:lnTo>
                  <a:lnTo>
                    <a:pt x="506" y="282"/>
                  </a:lnTo>
                  <a:lnTo>
                    <a:pt x="562" y="338"/>
                  </a:lnTo>
                  <a:lnTo>
                    <a:pt x="731" y="450"/>
                  </a:lnTo>
                  <a:lnTo>
                    <a:pt x="843" y="619"/>
                  </a:lnTo>
                  <a:lnTo>
                    <a:pt x="900" y="506"/>
                  </a:lnTo>
                  <a:lnTo>
                    <a:pt x="1012" y="450"/>
                  </a:lnTo>
                  <a:lnTo>
                    <a:pt x="900" y="282"/>
                  </a:lnTo>
                  <a:lnTo>
                    <a:pt x="787" y="169"/>
                  </a:lnTo>
                  <a:lnTo>
                    <a:pt x="506" y="1"/>
                  </a:lnTo>
                  <a:close/>
                </a:path>
              </a:pathLst>
            </a:custGeom>
            <a:solidFill>
              <a:srgbClr val="B3A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0" name="Google Shape;21420;p41"/>
            <p:cNvSpPr/>
            <p:nvPr/>
          </p:nvSpPr>
          <p:spPr>
            <a:xfrm>
              <a:off x="663875" y="1309725"/>
              <a:ext cx="11250" cy="22500"/>
            </a:xfrm>
            <a:custGeom>
              <a:avLst/>
              <a:gdLst/>
              <a:ahLst/>
              <a:cxnLst/>
              <a:rect l="l" t="t" r="r" b="b"/>
              <a:pathLst>
                <a:path w="450" h="900" extrusionOk="0">
                  <a:moveTo>
                    <a:pt x="113" y="0"/>
                  </a:moveTo>
                  <a:lnTo>
                    <a:pt x="113" y="113"/>
                  </a:lnTo>
                  <a:lnTo>
                    <a:pt x="57" y="225"/>
                  </a:lnTo>
                  <a:lnTo>
                    <a:pt x="57" y="338"/>
                  </a:lnTo>
                  <a:lnTo>
                    <a:pt x="57" y="506"/>
                  </a:lnTo>
                  <a:lnTo>
                    <a:pt x="0" y="619"/>
                  </a:lnTo>
                  <a:lnTo>
                    <a:pt x="0" y="787"/>
                  </a:lnTo>
                  <a:lnTo>
                    <a:pt x="57" y="844"/>
                  </a:lnTo>
                  <a:lnTo>
                    <a:pt x="57" y="900"/>
                  </a:lnTo>
                  <a:lnTo>
                    <a:pt x="281" y="900"/>
                  </a:lnTo>
                  <a:lnTo>
                    <a:pt x="394" y="731"/>
                  </a:lnTo>
                  <a:lnTo>
                    <a:pt x="450" y="563"/>
                  </a:lnTo>
                  <a:lnTo>
                    <a:pt x="394" y="282"/>
                  </a:lnTo>
                  <a:lnTo>
                    <a:pt x="281" y="113"/>
                  </a:lnTo>
                  <a:lnTo>
                    <a:pt x="225" y="57"/>
                  </a:lnTo>
                  <a:lnTo>
                    <a:pt x="113" y="0"/>
                  </a:lnTo>
                  <a:close/>
                </a:path>
              </a:pathLst>
            </a:custGeom>
            <a:solidFill>
              <a:srgbClr val="7B7A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1" name="Google Shape;21421;p41"/>
            <p:cNvSpPr/>
            <p:nvPr/>
          </p:nvSpPr>
          <p:spPr>
            <a:xfrm>
              <a:off x="883075" y="1666625"/>
              <a:ext cx="7050" cy="23925"/>
            </a:xfrm>
            <a:custGeom>
              <a:avLst/>
              <a:gdLst/>
              <a:ahLst/>
              <a:cxnLst/>
              <a:rect l="l" t="t" r="r" b="b"/>
              <a:pathLst>
                <a:path w="282" h="957" extrusionOk="0">
                  <a:moveTo>
                    <a:pt x="225" y="1"/>
                  </a:moveTo>
                  <a:lnTo>
                    <a:pt x="169" y="57"/>
                  </a:lnTo>
                  <a:lnTo>
                    <a:pt x="113" y="113"/>
                  </a:lnTo>
                  <a:lnTo>
                    <a:pt x="57" y="169"/>
                  </a:lnTo>
                  <a:lnTo>
                    <a:pt x="0" y="169"/>
                  </a:lnTo>
                  <a:lnTo>
                    <a:pt x="0" y="282"/>
                  </a:lnTo>
                  <a:lnTo>
                    <a:pt x="0" y="394"/>
                  </a:lnTo>
                  <a:lnTo>
                    <a:pt x="57" y="507"/>
                  </a:lnTo>
                  <a:lnTo>
                    <a:pt x="0" y="675"/>
                  </a:lnTo>
                  <a:lnTo>
                    <a:pt x="57" y="731"/>
                  </a:lnTo>
                  <a:lnTo>
                    <a:pt x="113" y="731"/>
                  </a:lnTo>
                  <a:lnTo>
                    <a:pt x="169" y="844"/>
                  </a:lnTo>
                  <a:lnTo>
                    <a:pt x="225" y="900"/>
                  </a:lnTo>
                  <a:lnTo>
                    <a:pt x="281" y="956"/>
                  </a:lnTo>
                  <a:lnTo>
                    <a:pt x="281" y="1"/>
                  </a:lnTo>
                  <a:close/>
                </a:path>
              </a:pathLst>
            </a:custGeom>
            <a:solidFill>
              <a:srgbClr val="BDB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2" name="Google Shape;21422;p41"/>
            <p:cNvSpPr/>
            <p:nvPr/>
          </p:nvSpPr>
          <p:spPr>
            <a:xfrm>
              <a:off x="874650" y="1700350"/>
              <a:ext cx="14075" cy="18300"/>
            </a:xfrm>
            <a:custGeom>
              <a:avLst/>
              <a:gdLst/>
              <a:ahLst/>
              <a:cxnLst/>
              <a:rect l="l" t="t" r="r" b="b"/>
              <a:pathLst>
                <a:path w="563" h="732" extrusionOk="0">
                  <a:moveTo>
                    <a:pt x="0" y="1"/>
                  </a:moveTo>
                  <a:lnTo>
                    <a:pt x="56" y="169"/>
                  </a:lnTo>
                  <a:lnTo>
                    <a:pt x="169" y="282"/>
                  </a:lnTo>
                  <a:lnTo>
                    <a:pt x="337" y="450"/>
                  </a:lnTo>
                  <a:lnTo>
                    <a:pt x="450" y="731"/>
                  </a:lnTo>
                  <a:lnTo>
                    <a:pt x="562" y="731"/>
                  </a:lnTo>
                  <a:lnTo>
                    <a:pt x="506" y="563"/>
                  </a:lnTo>
                  <a:lnTo>
                    <a:pt x="562" y="394"/>
                  </a:lnTo>
                  <a:lnTo>
                    <a:pt x="562" y="113"/>
                  </a:lnTo>
                  <a:lnTo>
                    <a:pt x="394" y="113"/>
                  </a:lnTo>
                  <a:lnTo>
                    <a:pt x="0" y="1"/>
                  </a:lnTo>
                  <a:close/>
                </a:path>
              </a:pathLst>
            </a:custGeom>
            <a:solidFill>
              <a:srgbClr val="E6E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3" name="Google Shape;21423;p41"/>
            <p:cNvSpPr/>
            <p:nvPr/>
          </p:nvSpPr>
          <p:spPr>
            <a:xfrm>
              <a:off x="704625" y="1666625"/>
              <a:ext cx="14075" cy="30950"/>
            </a:xfrm>
            <a:custGeom>
              <a:avLst/>
              <a:gdLst/>
              <a:ahLst/>
              <a:cxnLst/>
              <a:rect l="l" t="t" r="r" b="b"/>
              <a:pathLst>
                <a:path w="563" h="1238" extrusionOk="0">
                  <a:moveTo>
                    <a:pt x="0" y="1"/>
                  </a:moveTo>
                  <a:lnTo>
                    <a:pt x="225" y="619"/>
                  </a:lnTo>
                  <a:lnTo>
                    <a:pt x="450" y="1237"/>
                  </a:lnTo>
                  <a:lnTo>
                    <a:pt x="506" y="1237"/>
                  </a:lnTo>
                  <a:lnTo>
                    <a:pt x="562" y="1181"/>
                  </a:lnTo>
                  <a:lnTo>
                    <a:pt x="562" y="1125"/>
                  </a:lnTo>
                  <a:lnTo>
                    <a:pt x="506" y="1012"/>
                  </a:lnTo>
                  <a:lnTo>
                    <a:pt x="450" y="900"/>
                  </a:lnTo>
                  <a:lnTo>
                    <a:pt x="281" y="450"/>
                  </a:lnTo>
                  <a:lnTo>
                    <a:pt x="113" y="1"/>
                  </a:lnTo>
                  <a:close/>
                </a:path>
              </a:pathLst>
            </a:custGeom>
            <a:solidFill>
              <a:srgbClr val="CDC7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4" name="Google Shape;21424;p41"/>
            <p:cNvSpPr/>
            <p:nvPr/>
          </p:nvSpPr>
          <p:spPr>
            <a:xfrm>
              <a:off x="668075" y="1231025"/>
              <a:ext cx="8475" cy="33750"/>
            </a:xfrm>
            <a:custGeom>
              <a:avLst/>
              <a:gdLst/>
              <a:ahLst/>
              <a:cxnLst/>
              <a:rect l="l" t="t" r="r" b="b"/>
              <a:pathLst>
                <a:path w="339" h="1350" extrusionOk="0">
                  <a:moveTo>
                    <a:pt x="170" y="1"/>
                  </a:moveTo>
                  <a:lnTo>
                    <a:pt x="113" y="170"/>
                  </a:lnTo>
                  <a:lnTo>
                    <a:pt x="113" y="282"/>
                  </a:lnTo>
                  <a:lnTo>
                    <a:pt x="113" y="451"/>
                  </a:lnTo>
                  <a:lnTo>
                    <a:pt x="57" y="563"/>
                  </a:lnTo>
                  <a:lnTo>
                    <a:pt x="57" y="732"/>
                  </a:lnTo>
                  <a:lnTo>
                    <a:pt x="1" y="788"/>
                  </a:lnTo>
                  <a:lnTo>
                    <a:pt x="1" y="900"/>
                  </a:lnTo>
                  <a:lnTo>
                    <a:pt x="1" y="956"/>
                  </a:lnTo>
                  <a:lnTo>
                    <a:pt x="1" y="1069"/>
                  </a:lnTo>
                  <a:lnTo>
                    <a:pt x="1" y="1181"/>
                  </a:lnTo>
                  <a:lnTo>
                    <a:pt x="1" y="1237"/>
                  </a:lnTo>
                  <a:lnTo>
                    <a:pt x="1" y="1350"/>
                  </a:lnTo>
                  <a:lnTo>
                    <a:pt x="170" y="1125"/>
                  </a:lnTo>
                  <a:lnTo>
                    <a:pt x="170" y="900"/>
                  </a:lnTo>
                  <a:lnTo>
                    <a:pt x="170" y="788"/>
                  </a:lnTo>
                  <a:lnTo>
                    <a:pt x="226" y="732"/>
                  </a:lnTo>
                  <a:lnTo>
                    <a:pt x="282" y="563"/>
                  </a:lnTo>
                  <a:lnTo>
                    <a:pt x="282" y="507"/>
                  </a:lnTo>
                  <a:lnTo>
                    <a:pt x="338" y="451"/>
                  </a:lnTo>
                  <a:lnTo>
                    <a:pt x="338" y="338"/>
                  </a:lnTo>
                  <a:lnTo>
                    <a:pt x="338" y="170"/>
                  </a:lnTo>
                  <a:lnTo>
                    <a:pt x="282" y="1"/>
                  </a:lnTo>
                  <a:close/>
                </a:path>
              </a:pathLst>
            </a:custGeom>
            <a:solidFill>
              <a:srgbClr val="7A7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5" name="Google Shape;21425;p41"/>
            <p:cNvSpPr/>
            <p:nvPr/>
          </p:nvSpPr>
          <p:spPr>
            <a:xfrm>
              <a:off x="895725" y="1163600"/>
              <a:ext cx="16875" cy="9850"/>
            </a:xfrm>
            <a:custGeom>
              <a:avLst/>
              <a:gdLst/>
              <a:ahLst/>
              <a:cxnLst/>
              <a:rect l="l" t="t" r="r" b="b"/>
              <a:pathLst>
                <a:path w="675" h="394" extrusionOk="0">
                  <a:moveTo>
                    <a:pt x="0" y="0"/>
                  </a:moveTo>
                  <a:lnTo>
                    <a:pt x="113" y="113"/>
                  </a:lnTo>
                  <a:lnTo>
                    <a:pt x="169" y="225"/>
                  </a:lnTo>
                  <a:lnTo>
                    <a:pt x="281" y="394"/>
                  </a:lnTo>
                  <a:lnTo>
                    <a:pt x="675" y="394"/>
                  </a:lnTo>
                  <a:lnTo>
                    <a:pt x="675" y="281"/>
                  </a:lnTo>
                  <a:lnTo>
                    <a:pt x="562" y="281"/>
                  </a:lnTo>
                  <a:lnTo>
                    <a:pt x="506" y="225"/>
                  </a:lnTo>
                  <a:lnTo>
                    <a:pt x="450" y="169"/>
                  </a:lnTo>
                  <a:lnTo>
                    <a:pt x="394" y="56"/>
                  </a:lnTo>
                  <a:lnTo>
                    <a:pt x="281" y="0"/>
                  </a:lnTo>
                  <a:close/>
                </a:path>
              </a:pathLst>
            </a:custGeom>
            <a:solidFill>
              <a:srgbClr val="A09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6" name="Google Shape;21426;p41"/>
            <p:cNvSpPr/>
            <p:nvPr/>
          </p:nvSpPr>
          <p:spPr>
            <a:xfrm>
              <a:off x="908375" y="964050"/>
              <a:ext cx="14075" cy="9875"/>
            </a:xfrm>
            <a:custGeom>
              <a:avLst/>
              <a:gdLst/>
              <a:ahLst/>
              <a:cxnLst/>
              <a:rect l="l" t="t" r="r" b="b"/>
              <a:pathLst>
                <a:path w="563" h="395" extrusionOk="0">
                  <a:moveTo>
                    <a:pt x="0" y="1"/>
                  </a:moveTo>
                  <a:lnTo>
                    <a:pt x="0" y="113"/>
                  </a:lnTo>
                  <a:lnTo>
                    <a:pt x="56" y="226"/>
                  </a:lnTo>
                  <a:lnTo>
                    <a:pt x="225" y="394"/>
                  </a:lnTo>
                  <a:lnTo>
                    <a:pt x="506" y="282"/>
                  </a:lnTo>
                  <a:lnTo>
                    <a:pt x="562" y="1"/>
                  </a:lnTo>
                  <a:lnTo>
                    <a:pt x="450" y="113"/>
                  </a:lnTo>
                  <a:lnTo>
                    <a:pt x="337" y="113"/>
                  </a:lnTo>
                  <a:lnTo>
                    <a:pt x="281" y="57"/>
                  </a:lnTo>
                  <a:lnTo>
                    <a:pt x="225" y="1"/>
                  </a:lnTo>
                  <a:close/>
                </a:path>
              </a:pathLst>
            </a:custGeom>
            <a:solidFill>
              <a:srgbClr val="928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7" name="Google Shape;21427;p41"/>
            <p:cNvSpPr/>
            <p:nvPr/>
          </p:nvSpPr>
          <p:spPr>
            <a:xfrm>
              <a:off x="725700" y="876950"/>
              <a:ext cx="14075" cy="9850"/>
            </a:xfrm>
            <a:custGeom>
              <a:avLst/>
              <a:gdLst/>
              <a:ahLst/>
              <a:cxnLst/>
              <a:rect l="l" t="t" r="r" b="b"/>
              <a:pathLst>
                <a:path w="563" h="394" extrusionOk="0">
                  <a:moveTo>
                    <a:pt x="281" y="0"/>
                  </a:moveTo>
                  <a:lnTo>
                    <a:pt x="113" y="113"/>
                  </a:lnTo>
                  <a:lnTo>
                    <a:pt x="57" y="225"/>
                  </a:lnTo>
                  <a:lnTo>
                    <a:pt x="0" y="337"/>
                  </a:lnTo>
                  <a:lnTo>
                    <a:pt x="57" y="394"/>
                  </a:lnTo>
                  <a:lnTo>
                    <a:pt x="113" y="394"/>
                  </a:lnTo>
                  <a:lnTo>
                    <a:pt x="281" y="337"/>
                  </a:lnTo>
                  <a:lnTo>
                    <a:pt x="450" y="281"/>
                  </a:lnTo>
                  <a:lnTo>
                    <a:pt x="562" y="225"/>
                  </a:lnTo>
                  <a:lnTo>
                    <a:pt x="562" y="169"/>
                  </a:lnTo>
                  <a:lnTo>
                    <a:pt x="506" y="56"/>
                  </a:lnTo>
                  <a:lnTo>
                    <a:pt x="394" y="0"/>
                  </a:lnTo>
                  <a:close/>
                </a:path>
              </a:pathLst>
            </a:custGeom>
            <a:solidFill>
              <a:srgbClr val="635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8" name="Google Shape;21428;p41"/>
            <p:cNvSpPr/>
            <p:nvPr/>
          </p:nvSpPr>
          <p:spPr>
            <a:xfrm>
              <a:off x="696200" y="892400"/>
              <a:ext cx="11250" cy="15475"/>
            </a:xfrm>
            <a:custGeom>
              <a:avLst/>
              <a:gdLst/>
              <a:ahLst/>
              <a:cxnLst/>
              <a:rect l="l" t="t" r="r" b="b"/>
              <a:pathLst>
                <a:path w="450" h="619" extrusionOk="0">
                  <a:moveTo>
                    <a:pt x="281" y="0"/>
                  </a:moveTo>
                  <a:lnTo>
                    <a:pt x="169" y="113"/>
                  </a:lnTo>
                  <a:lnTo>
                    <a:pt x="56" y="281"/>
                  </a:lnTo>
                  <a:lnTo>
                    <a:pt x="0" y="338"/>
                  </a:lnTo>
                  <a:lnTo>
                    <a:pt x="0" y="450"/>
                  </a:lnTo>
                  <a:lnTo>
                    <a:pt x="56" y="562"/>
                  </a:lnTo>
                  <a:lnTo>
                    <a:pt x="169" y="619"/>
                  </a:lnTo>
                  <a:lnTo>
                    <a:pt x="281" y="619"/>
                  </a:lnTo>
                  <a:lnTo>
                    <a:pt x="394" y="562"/>
                  </a:lnTo>
                  <a:lnTo>
                    <a:pt x="394" y="450"/>
                  </a:lnTo>
                  <a:lnTo>
                    <a:pt x="394" y="338"/>
                  </a:lnTo>
                  <a:lnTo>
                    <a:pt x="450" y="281"/>
                  </a:lnTo>
                  <a:lnTo>
                    <a:pt x="450" y="169"/>
                  </a:lnTo>
                  <a:lnTo>
                    <a:pt x="450" y="113"/>
                  </a:lnTo>
                  <a:lnTo>
                    <a:pt x="394" y="0"/>
                  </a:lnTo>
                  <a:close/>
                </a:path>
              </a:pathLst>
            </a:custGeom>
            <a:solidFill>
              <a:srgbClr val="6E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9" name="Google Shape;21429;p41"/>
            <p:cNvSpPr/>
            <p:nvPr/>
          </p:nvSpPr>
          <p:spPr>
            <a:xfrm>
              <a:off x="728500" y="871325"/>
              <a:ext cx="15500" cy="11250"/>
            </a:xfrm>
            <a:custGeom>
              <a:avLst/>
              <a:gdLst/>
              <a:ahLst/>
              <a:cxnLst/>
              <a:rect l="l" t="t" r="r" b="b"/>
              <a:pathLst>
                <a:path w="620" h="450" extrusionOk="0">
                  <a:moveTo>
                    <a:pt x="169" y="0"/>
                  </a:moveTo>
                  <a:lnTo>
                    <a:pt x="113" y="57"/>
                  </a:lnTo>
                  <a:lnTo>
                    <a:pt x="57" y="169"/>
                  </a:lnTo>
                  <a:lnTo>
                    <a:pt x="1" y="338"/>
                  </a:lnTo>
                  <a:lnTo>
                    <a:pt x="169" y="281"/>
                  </a:lnTo>
                  <a:lnTo>
                    <a:pt x="282" y="281"/>
                  </a:lnTo>
                  <a:lnTo>
                    <a:pt x="394" y="338"/>
                  </a:lnTo>
                  <a:lnTo>
                    <a:pt x="450" y="450"/>
                  </a:lnTo>
                  <a:lnTo>
                    <a:pt x="619" y="450"/>
                  </a:lnTo>
                  <a:lnTo>
                    <a:pt x="338" y="113"/>
                  </a:lnTo>
                  <a:lnTo>
                    <a:pt x="226" y="57"/>
                  </a:lnTo>
                  <a:lnTo>
                    <a:pt x="169" y="0"/>
                  </a:lnTo>
                  <a:close/>
                </a:path>
              </a:pathLst>
            </a:custGeom>
            <a:solidFill>
              <a:srgbClr val="8B8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0" name="Google Shape;21430;p41"/>
            <p:cNvSpPr/>
            <p:nvPr/>
          </p:nvSpPr>
          <p:spPr>
            <a:xfrm>
              <a:off x="884475" y="1659600"/>
              <a:ext cx="7050" cy="9875"/>
            </a:xfrm>
            <a:custGeom>
              <a:avLst/>
              <a:gdLst/>
              <a:ahLst/>
              <a:cxnLst/>
              <a:rect l="l" t="t" r="r" b="b"/>
              <a:pathLst>
                <a:path w="282" h="395" extrusionOk="0">
                  <a:moveTo>
                    <a:pt x="169" y="1"/>
                  </a:moveTo>
                  <a:lnTo>
                    <a:pt x="113" y="57"/>
                  </a:lnTo>
                  <a:lnTo>
                    <a:pt x="113" y="113"/>
                  </a:lnTo>
                  <a:lnTo>
                    <a:pt x="113" y="169"/>
                  </a:lnTo>
                  <a:lnTo>
                    <a:pt x="1" y="226"/>
                  </a:lnTo>
                  <a:lnTo>
                    <a:pt x="57" y="394"/>
                  </a:lnTo>
                  <a:lnTo>
                    <a:pt x="169" y="394"/>
                  </a:lnTo>
                  <a:lnTo>
                    <a:pt x="225" y="282"/>
                  </a:lnTo>
                  <a:lnTo>
                    <a:pt x="282" y="1"/>
                  </a:lnTo>
                  <a:close/>
                </a:path>
              </a:pathLst>
            </a:custGeom>
            <a:solidFill>
              <a:srgbClr val="9D9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1" name="Google Shape;21431;p41"/>
            <p:cNvSpPr/>
            <p:nvPr/>
          </p:nvSpPr>
          <p:spPr>
            <a:xfrm>
              <a:off x="666675" y="1254925"/>
              <a:ext cx="2850" cy="15475"/>
            </a:xfrm>
            <a:custGeom>
              <a:avLst/>
              <a:gdLst/>
              <a:ahLst/>
              <a:cxnLst/>
              <a:rect l="l" t="t" r="r" b="b"/>
              <a:pathLst>
                <a:path w="114" h="619" extrusionOk="0">
                  <a:moveTo>
                    <a:pt x="57" y="0"/>
                  </a:moveTo>
                  <a:lnTo>
                    <a:pt x="1" y="619"/>
                  </a:lnTo>
                  <a:lnTo>
                    <a:pt x="57" y="506"/>
                  </a:lnTo>
                  <a:lnTo>
                    <a:pt x="57" y="394"/>
                  </a:lnTo>
                  <a:lnTo>
                    <a:pt x="113" y="169"/>
                  </a:lnTo>
                  <a:lnTo>
                    <a:pt x="57" y="113"/>
                  </a:lnTo>
                  <a:lnTo>
                    <a:pt x="57" y="0"/>
                  </a:lnTo>
                  <a:close/>
                </a:path>
              </a:pathLst>
            </a:custGeom>
            <a:solidFill>
              <a:srgbClr val="9C9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2" name="Google Shape;21432;p41"/>
            <p:cNvSpPr/>
            <p:nvPr/>
          </p:nvSpPr>
          <p:spPr>
            <a:xfrm>
              <a:off x="663875" y="1312525"/>
              <a:ext cx="2825" cy="12675"/>
            </a:xfrm>
            <a:custGeom>
              <a:avLst/>
              <a:gdLst/>
              <a:ahLst/>
              <a:cxnLst/>
              <a:rect l="l" t="t" r="r" b="b"/>
              <a:pathLst>
                <a:path w="113" h="507" extrusionOk="0">
                  <a:moveTo>
                    <a:pt x="57" y="1"/>
                  </a:moveTo>
                  <a:lnTo>
                    <a:pt x="0" y="226"/>
                  </a:lnTo>
                  <a:lnTo>
                    <a:pt x="0" y="507"/>
                  </a:lnTo>
                  <a:lnTo>
                    <a:pt x="57" y="394"/>
                  </a:lnTo>
                  <a:lnTo>
                    <a:pt x="113" y="282"/>
                  </a:lnTo>
                  <a:lnTo>
                    <a:pt x="113" y="1"/>
                  </a:lnTo>
                  <a:close/>
                </a:path>
              </a:pathLst>
            </a:custGeom>
            <a:solidFill>
              <a:srgbClr val="949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3" name="Google Shape;21433;p41"/>
            <p:cNvSpPr/>
            <p:nvPr/>
          </p:nvSpPr>
          <p:spPr>
            <a:xfrm>
              <a:off x="856375" y="1669450"/>
              <a:ext cx="5650" cy="4225"/>
            </a:xfrm>
            <a:custGeom>
              <a:avLst/>
              <a:gdLst/>
              <a:ahLst/>
              <a:cxnLst/>
              <a:rect l="l" t="t" r="r" b="b"/>
              <a:pathLst>
                <a:path w="226" h="169" extrusionOk="0">
                  <a:moveTo>
                    <a:pt x="1" y="0"/>
                  </a:moveTo>
                  <a:lnTo>
                    <a:pt x="1" y="113"/>
                  </a:lnTo>
                  <a:lnTo>
                    <a:pt x="57" y="169"/>
                  </a:lnTo>
                  <a:lnTo>
                    <a:pt x="169" y="113"/>
                  </a:lnTo>
                  <a:lnTo>
                    <a:pt x="225" y="0"/>
                  </a:lnTo>
                  <a:close/>
                </a:path>
              </a:pathLst>
            </a:custGeom>
            <a:solidFill>
              <a:srgbClr val="9B9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4" name="Google Shape;21434;p41"/>
            <p:cNvSpPr/>
            <p:nvPr/>
          </p:nvSpPr>
          <p:spPr>
            <a:xfrm>
              <a:off x="908375" y="1201525"/>
              <a:ext cx="2825" cy="4250"/>
            </a:xfrm>
            <a:custGeom>
              <a:avLst/>
              <a:gdLst/>
              <a:ahLst/>
              <a:cxnLst/>
              <a:rect l="l" t="t" r="r" b="b"/>
              <a:pathLst>
                <a:path w="113" h="170" extrusionOk="0">
                  <a:moveTo>
                    <a:pt x="56" y="1"/>
                  </a:moveTo>
                  <a:lnTo>
                    <a:pt x="0" y="57"/>
                  </a:lnTo>
                  <a:lnTo>
                    <a:pt x="0" y="113"/>
                  </a:lnTo>
                  <a:lnTo>
                    <a:pt x="56" y="169"/>
                  </a:lnTo>
                  <a:lnTo>
                    <a:pt x="113" y="169"/>
                  </a:lnTo>
                  <a:lnTo>
                    <a:pt x="113" y="1"/>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5" name="Google Shape;21435;p41"/>
            <p:cNvSpPr/>
            <p:nvPr/>
          </p:nvSpPr>
          <p:spPr>
            <a:xfrm>
              <a:off x="654025" y="1548600"/>
              <a:ext cx="1450" cy="7050"/>
            </a:xfrm>
            <a:custGeom>
              <a:avLst/>
              <a:gdLst/>
              <a:ahLst/>
              <a:cxnLst/>
              <a:rect l="l" t="t" r="r" b="b"/>
              <a:pathLst>
                <a:path w="58" h="282" extrusionOk="0">
                  <a:moveTo>
                    <a:pt x="1" y="0"/>
                  </a:moveTo>
                  <a:lnTo>
                    <a:pt x="1" y="281"/>
                  </a:lnTo>
                  <a:lnTo>
                    <a:pt x="57" y="169"/>
                  </a:lnTo>
                  <a:lnTo>
                    <a:pt x="1" y="0"/>
                  </a:lnTo>
                  <a:close/>
                </a:path>
              </a:pathLst>
            </a:custGeom>
            <a:solidFill>
              <a:srgbClr val="BBB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6" name="Google Shape;21436;p41"/>
            <p:cNvSpPr/>
            <p:nvPr/>
          </p:nvSpPr>
          <p:spPr>
            <a:xfrm>
              <a:off x="741150" y="1649775"/>
              <a:ext cx="4250" cy="4225"/>
            </a:xfrm>
            <a:custGeom>
              <a:avLst/>
              <a:gdLst/>
              <a:ahLst/>
              <a:cxnLst/>
              <a:rect l="l" t="t" r="r" b="b"/>
              <a:pathLst>
                <a:path w="170" h="169" extrusionOk="0">
                  <a:moveTo>
                    <a:pt x="1" y="0"/>
                  </a:moveTo>
                  <a:lnTo>
                    <a:pt x="1" y="113"/>
                  </a:lnTo>
                  <a:lnTo>
                    <a:pt x="57" y="169"/>
                  </a:lnTo>
                  <a:lnTo>
                    <a:pt x="169" y="113"/>
                  </a:lnTo>
                  <a:lnTo>
                    <a:pt x="169" y="0"/>
                  </a:lnTo>
                  <a:close/>
                </a:path>
              </a:pathLst>
            </a:custGeom>
            <a:solidFill>
              <a:srgbClr val="B6A8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7" name="Google Shape;21437;p41"/>
            <p:cNvSpPr/>
            <p:nvPr/>
          </p:nvSpPr>
          <p:spPr>
            <a:xfrm>
              <a:off x="916800" y="1024475"/>
              <a:ext cx="2825" cy="4250"/>
            </a:xfrm>
            <a:custGeom>
              <a:avLst/>
              <a:gdLst/>
              <a:ahLst/>
              <a:cxnLst/>
              <a:rect l="l" t="t" r="r" b="b"/>
              <a:pathLst>
                <a:path w="113" h="170" extrusionOk="0">
                  <a:moveTo>
                    <a:pt x="113" y="1"/>
                  </a:moveTo>
                  <a:lnTo>
                    <a:pt x="0" y="57"/>
                  </a:lnTo>
                  <a:lnTo>
                    <a:pt x="0" y="113"/>
                  </a:lnTo>
                  <a:lnTo>
                    <a:pt x="113" y="169"/>
                  </a:lnTo>
                  <a:lnTo>
                    <a:pt x="113" y="1"/>
                  </a:lnTo>
                  <a:close/>
                </a:path>
              </a:pathLst>
            </a:custGeom>
            <a:solidFill>
              <a:srgbClr val="A0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8" name="Google Shape;21438;p41"/>
            <p:cNvSpPr/>
            <p:nvPr/>
          </p:nvSpPr>
          <p:spPr>
            <a:xfrm>
              <a:off x="918200" y="1030100"/>
              <a:ext cx="1425" cy="4250"/>
            </a:xfrm>
            <a:custGeom>
              <a:avLst/>
              <a:gdLst/>
              <a:ahLst/>
              <a:cxnLst/>
              <a:rect l="l" t="t" r="r" b="b"/>
              <a:pathLst>
                <a:path w="57" h="170" extrusionOk="0">
                  <a:moveTo>
                    <a:pt x="57" y="1"/>
                  </a:moveTo>
                  <a:lnTo>
                    <a:pt x="1" y="57"/>
                  </a:lnTo>
                  <a:lnTo>
                    <a:pt x="1" y="169"/>
                  </a:lnTo>
                  <a:lnTo>
                    <a:pt x="57" y="1"/>
                  </a:lnTo>
                  <a:close/>
                </a:path>
              </a:pathLst>
            </a:custGeom>
            <a:solidFill>
              <a:srgbClr val="A0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9" name="Google Shape;21439;p41"/>
            <p:cNvSpPr/>
            <p:nvPr/>
          </p:nvSpPr>
          <p:spPr>
            <a:xfrm>
              <a:off x="891500" y="1607625"/>
              <a:ext cx="1425" cy="2825"/>
            </a:xfrm>
            <a:custGeom>
              <a:avLst/>
              <a:gdLst/>
              <a:ahLst/>
              <a:cxnLst/>
              <a:rect l="l" t="t" r="r" b="b"/>
              <a:pathLst>
                <a:path w="57" h="113" extrusionOk="0">
                  <a:moveTo>
                    <a:pt x="57" y="0"/>
                  </a:moveTo>
                  <a:lnTo>
                    <a:pt x="1" y="56"/>
                  </a:lnTo>
                  <a:lnTo>
                    <a:pt x="1" y="112"/>
                  </a:lnTo>
                  <a:lnTo>
                    <a:pt x="57" y="112"/>
                  </a:lnTo>
                  <a:lnTo>
                    <a:pt x="57" y="0"/>
                  </a:lnTo>
                  <a:close/>
                </a:path>
              </a:pathLst>
            </a:custGeom>
            <a:solidFill>
              <a:srgbClr val="C2A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0" name="Google Shape;21440;p41"/>
            <p:cNvSpPr/>
            <p:nvPr/>
          </p:nvSpPr>
          <p:spPr>
            <a:xfrm>
              <a:off x="721475" y="889575"/>
              <a:ext cx="1425" cy="4250"/>
            </a:xfrm>
            <a:custGeom>
              <a:avLst/>
              <a:gdLst/>
              <a:ahLst/>
              <a:cxnLst/>
              <a:rect l="l" t="t" r="r" b="b"/>
              <a:pathLst>
                <a:path w="57" h="170" extrusionOk="0">
                  <a:moveTo>
                    <a:pt x="57" y="1"/>
                  </a:moveTo>
                  <a:lnTo>
                    <a:pt x="1" y="57"/>
                  </a:lnTo>
                  <a:lnTo>
                    <a:pt x="1" y="170"/>
                  </a:lnTo>
                  <a:lnTo>
                    <a:pt x="57" y="57"/>
                  </a:lnTo>
                  <a:lnTo>
                    <a:pt x="57" y="1"/>
                  </a:lnTo>
                  <a:close/>
                </a:path>
              </a:pathLst>
            </a:custGeom>
            <a:solidFill>
              <a:srgbClr val="989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1" name="Google Shape;21441;p41"/>
            <p:cNvSpPr/>
            <p:nvPr/>
          </p:nvSpPr>
          <p:spPr>
            <a:xfrm>
              <a:off x="707425" y="895200"/>
              <a:ext cx="1425" cy="4250"/>
            </a:xfrm>
            <a:custGeom>
              <a:avLst/>
              <a:gdLst/>
              <a:ahLst/>
              <a:cxnLst/>
              <a:rect l="l" t="t" r="r" b="b"/>
              <a:pathLst>
                <a:path w="57" h="170" extrusionOk="0">
                  <a:moveTo>
                    <a:pt x="1" y="1"/>
                  </a:moveTo>
                  <a:lnTo>
                    <a:pt x="1" y="169"/>
                  </a:lnTo>
                  <a:lnTo>
                    <a:pt x="57" y="57"/>
                  </a:lnTo>
                  <a:lnTo>
                    <a:pt x="1" y="1"/>
                  </a:lnTo>
                  <a:close/>
                </a:path>
              </a:pathLst>
            </a:custGeom>
            <a:solidFill>
              <a:srgbClr val="7E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2" name="Google Shape;21442;p41"/>
            <p:cNvSpPr/>
            <p:nvPr/>
          </p:nvSpPr>
          <p:spPr>
            <a:xfrm>
              <a:off x="668075" y="1249300"/>
              <a:ext cx="1450" cy="4250"/>
            </a:xfrm>
            <a:custGeom>
              <a:avLst/>
              <a:gdLst/>
              <a:ahLst/>
              <a:cxnLst/>
              <a:rect l="l" t="t" r="r" b="b"/>
              <a:pathLst>
                <a:path w="58" h="170" extrusionOk="0">
                  <a:moveTo>
                    <a:pt x="1" y="1"/>
                  </a:moveTo>
                  <a:lnTo>
                    <a:pt x="1" y="169"/>
                  </a:lnTo>
                  <a:lnTo>
                    <a:pt x="57" y="57"/>
                  </a:lnTo>
                  <a:lnTo>
                    <a:pt x="57" y="1"/>
                  </a:lnTo>
                  <a:close/>
                </a:path>
              </a:pathLst>
            </a:custGeom>
            <a:solidFill>
              <a:srgbClr val="9C9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3" name="Google Shape;21443;p41"/>
            <p:cNvSpPr/>
            <p:nvPr/>
          </p:nvSpPr>
          <p:spPr>
            <a:xfrm>
              <a:off x="666675" y="1281625"/>
              <a:ext cx="1425" cy="2825"/>
            </a:xfrm>
            <a:custGeom>
              <a:avLst/>
              <a:gdLst/>
              <a:ahLst/>
              <a:cxnLst/>
              <a:rect l="l" t="t" r="r" b="b"/>
              <a:pathLst>
                <a:path w="57" h="113" extrusionOk="0">
                  <a:moveTo>
                    <a:pt x="1" y="0"/>
                  </a:moveTo>
                  <a:lnTo>
                    <a:pt x="1" y="113"/>
                  </a:lnTo>
                  <a:lnTo>
                    <a:pt x="57" y="57"/>
                  </a:lnTo>
                  <a:lnTo>
                    <a:pt x="1" y="0"/>
                  </a:lnTo>
                  <a:close/>
                </a:path>
              </a:pathLst>
            </a:custGeom>
            <a:solidFill>
              <a:srgbClr val="9C9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4" name="Google Shape;21444;p41"/>
            <p:cNvSpPr/>
            <p:nvPr/>
          </p:nvSpPr>
          <p:spPr>
            <a:xfrm>
              <a:off x="654025" y="1542975"/>
              <a:ext cx="2850" cy="2850"/>
            </a:xfrm>
            <a:custGeom>
              <a:avLst/>
              <a:gdLst/>
              <a:ahLst/>
              <a:cxnLst/>
              <a:rect l="l" t="t" r="r" b="b"/>
              <a:pathLst>
                <a:path w="114" h="114" extrusionOk="0">
                  <a:moveTo>
                    <a:pt x="1" y="1"/>
                  </a:moveTo>
                  <a:lnTo>
                    <a:pt x="1" y="113"/>
                  </a:lnTo>
                  <a:lnTo>
                    <a:pt x="57" y="57"/>
                  </a:lnTo>
                  <a:lnTo>
                    <a:pt x="113" y="1"/>
                  </a:lnTo>
                  <a:close/>
                </a:path>
              </a:pathLst>
            </a:custGeom>
            <a:solidFill>
              <a:srgbClr val="BBB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5" name="Google Shape;21445;p41"/>
            <p:cNvSpPr/>
            <p:nvPr/>
          </p:nvSpPr>
          <p:spPr>
            <a:xfrm>
              <a:off x="842325" y="1646950"/>
              <a:ext cx="1425" cy="1450"/>
            </a:xfrm>
            <a:custGeom>
              <a:avLst/>
              <a:gdLst/>
              <a:ahLst/>
              <a:cxnLst/>
              <a:rect l="l" t="t" r="r" b="b"/>
              <a:pathLst>
                <a:path w="57" h="58" extrusionOk="0">
                  <a:moveTo>
                    <a:pt x="0" y="1"/>
                  </a:moveTo>
                  <a:lnTo>
                    <a:pt x="0" y="57"/>
                  </a:lnTo>
                  <a:lnTo>
                    <a:pt x="57" y="57"/>
                  </a:lnTo>
                  <a:lnTo>
                    <a:pt x="0" y="1"/>
                  </a:lnTo>
                  <a:close/>
                </a:path>
              </a:pathLst>
            </a:custGeom>
            <a:solidFill>
              <a:srgbClr val="9B9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6" name="Google Shape;21446;p41"/>
            <p:cNvSpPr/>
            <p:nvPr/>
          </p:nvSpPr>
          <p:spPr>
            <a:xfrm>
              <a:off x="892900" y="1603400"/>
              <a:ext cx="25" cy="1425"/>
            </a:xfrm>
            <a:custGeom>
              <a:avLst/>
              <a:gdLst/>
              <a:ahLst/>
              <a:cxnLst/>
              <a:rect l="l" t="t" r="r" b="b"/>
              <a:pathLst>
                <a:path w="1" h="57" extrusionOk="0">
                  <a:moveTo>
                    <a:pt x="1" y="57"/>
                  </a:moveTo>
                  <a:lnTo>
                    <a:pt x="1" y="57"/>
                  </a:lnTo>
                  <a:lnTo>
                    <a:pt x="1" y="0"/>
                  </a:lnTo>
                  <a:lnTo>
                    <a:pt x="1" y="0"/>
                  </a:lnTo>
                  <a:lnTo>
                    <a:pt x="1" y="0"/>
                  </a:lnTo>
                  <a:lnTo>
                    <a:pt x="1" y="57"/>
                  </a:lnTo>
                  <a:lnTo>
                    <a:pt x="1" y="57"/>
                  </a:lnTo>
                  <a:close/>
                </a:path>
              </a:pathLst>
            </a:custGeom>
            <a:solidFill>
              <a:srgbClr val="C2A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7" name="Google Shape;21447;p41"/>
            <p:cNvSpPr/>
            <p:nvPr/>
          </p:nvSpPr>
          <p:spPr>
            <a:xfrm>
              <a:off x="736950" y="1662425"/>
              <a:ext cx="1425" cy="1425"/>
            </a:xfrm>
            <a:custGeom>
              <a:avLst/>
              <a:gdLst/>
              <a:ahLst/>
              <a:cxnLst/>
              <a:rect l="l" t="t" r="r" b="b"/>
              <a:pathLst>
                <a:path w="57" h="57" extrusionOk="0">
                  <a:moveTo>
                    <a:pt x="0" y="56"/>
                  </a:moveTo>
                  <a:lnTo>
                    <a:pt x="0" y="56"/>
                  </a:lnTo>
                  <a:lnTo>
                    <a:pt x="56" y="0"/>
                  </a:lnTo>
                  <a:lnTo>
                    <a:pt x="56" y="0"/>
                  </a:lnTo>
                  <a:lnTo>
                    <a:pt x="0" y="56"/>
                  </a:lnTo>
                  <a:lnTo>
                    <a:pt x="0" y="56"/>
                  </a:lnTo>
                  <a:close/>
                </a:path>
              </a:pathLst>
            </a:custGeom>
            <a:solidFill>
              <a:srgbClr val="D5C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8" name="Google Shape;21448;p41"/>
            <p:cNvSpPr/>
            <p:nvPr/>
          </p:nvSpPr>
          <p:spPr>
            <a:xfrm>
              <a:off x="745375" y="1648375"/>
              <a:ext cx="1425" cy="1425"/>
            </a:xfrm>
            <a:custGeom>
              <a:avLst/>
              <a:gdLst/>
              <a:ahLst/>
              <a:cxnLst/>
              <a:rect l="l" t="t" r="r" b="b"/>
              <a:pathLst>
                <a:path w="57" h="57" extrusionOk="0">
                  <a:moveTo>
                    <a:pt x="0" y="56"/>
                  </a:moveTo>
                  <a:lnTo>
                    <a:pt x="0" y="56"/>
                  </a:lnTo>
                  <a:lnTo>
                    <a:pt x="56" y="0"/>
                  </a:lnTo>
                  <a:lnTo>
                    <a:pt x="56" y="0"/>
                  </a:lnTo>
                  <a:lnTo>
                    <a:pt x="0" y="56"/>
                  </a:lnTo>
                  <a:lnTo>
                    <a:pt x="0" y="56"/>
                  </a:lnTo>
                  <a:close/>
                </a:path>
              </a:pathLst>
            </a:custGeom>
            <a:solidFill>
              <a:srgbClr val="B6A8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9" name="Google Shape;21449;p41"/>
            <p:cNvSpPr/>
            <p:nvPr/>
          </p:nvSpPr>
          <p:spPr>
            <a:xfrm>
              <a:off x="755200" y="1646950"/>
              <a:ext cx="2850" cy="1450"/>
            </a:xfrm>
            <a:custGeom>
              <a:avLst/>
              <a:gdLst/>
              <a:ahLst/>
              <a:cxnLst/>
              <a:rect l="l" t="t" r="r" b="b"/>
              <a:pathLst>
                <a:path w="114" h="58" extrusionOk="0">
                  <a:moveTo>
                    <a:pt x="1" y="1"/>
                  </a:moveTo>
                  <a:lnTo>
                    <a:pt x="1" y="1"/>
                  </a:lnTo>
                  <a:lnTo>
                    <a:pt x="113" y="57"/>
                  </a:lnTo>
                  <a:lnTo>
                    <a:pt x="113" y="57"/>
                  </a:lnTo>
                  <a:lnTo>
                    <a:pt x="1" y="1"/>
                  </a:lnTo>
                  <a:lnTo>
                    <a:pt x="1" y="1"/>
                  </a:lnTo>
                  <a:close/>
                </a:path>
              </a:pathLst>
            </a:custGeom>
            <a:solidFill>
              <a:srgbClr val="BFC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0" name="Google Shape;21450;p41"/>
            <p:cNvSpPr/>
            <p:nvPr/>
          </p:nvSpPr>
          <p:spPr>
            <a:xfrm>
              <a:off x="684950" y="1547200"/>
              <a:ext cx="18300" cy="33750"/>
            </a:xfrm>
            <a:custGeom>
              <a:avLst/>
              <a:gdLst/>
              <a:ahLst/>
              <a:cxnLst/>
              <a:rect l="l" t="t" r="r" b="b"/>
              <a:pathLst>
                <a:path w="732" h="1350" extrusionOk="0">
                  <a:moveTo>
                    <a:pt x="113" y="0"/>
                  </a:moveTo>
                  <a:lnTo>
                    <a:pt x="57" y="56"/>
                  </a:lnTo>
                  <a:lnTo>
                    <a:pt x="57" y="113"/>
                  </a:lnTo>
                  <a:lnTo>
                    <a:pt x="113" y="225"/>
                  </a:lnTo>
                  <a:lnTo>
                    <a:pt x="169" y="337"/>
                  </a:lnTo>
                  <a:lnTo>
                    <a:pt x="169" y="450"/>
                  </a:lnTo>
                  <a:lnTo>
                    <a:pt x="169" y="506"/>
                  </a:lnTo>
                  <a:lnTo>
                    <a:pt x="169" y="562"/>
                  </a:lnTo>
                  <a:lnTo>
                    <a:pt x="225" y="562"/>
                  </a:lnTo>
                  <a:lnTo>
                    <a:pt x="338" y="506"/>
                  </a:lnTo>
                  <a:lnTo>
                    <a:pt x="394" y="506"/>
                  </a:lnTo>
                  <a:lnTo>
                    <a:pt x="450" y="562"/>
                  </a:lnTo>
                  <a:lnTo>
                    <a:pt x="394" y="618"/>
                  </a:lnTo>
                  <a:lnTo>
                    <a:pt x="281" y="675"/>
                  </a:lnTo>
                  <a:lnTo>
                    <a:pt x="169" y="787"/>
                  </a:lnTo>
                  <a:lnTo>
                    <a:pt x="0" y="956"/>
                  </a:lnTo>
                  <a:lnTo>
                    <a:pt x="169" y="1012"/>
                  </a:lnTo>
                  <a:lnTo>
                    <a:pt x="338" y="1068"/>
                  </a:lnTo>
                  <a:lnTo>
                    <a:pt x="450" y="1237"/>
                  </a:lnTo>
                  <a:lnTo>
                    <a:pt x="562" y="1349"/>
                  </a:lnTo>
                  <a:lnTo>
                    <a:pt x="562" y="1237"/>
                  </a:lnTo>
                  <a:lnTo>
                    <a:pt x="675" y="1124"/>
                  </a:lnTo>
                  <a:lnTo>
                    <a:pt x="731" y="956"/>
                  </a:lnTo>
                  <a:lnTo>
                    <a:pt x="731" y="843"/>
                  </a:lnTo>
                  <a:lnTo>
                    <a:pt x="675" y="675"/>
                  </a:lnTo>
                  <a:lnTo>
                    <a:pt x="731" y="450"/>
                  </a:lnTo>
                  <a:lnTo>
                    <a:pt x="731" y="281"/>
                  </a:lnTo>
                  <a:lnTo>
                    <a:pt x="675" y="169"/>
                  </a:lnTo>
                  <a:lnTo>
                    <a:pt x="619" y="113"/>
                  </a:lnTo>
                  <a:lnTo>
                    <a:pt x="281" y="113"/>
                  </a:lnTo>
                  <a:lnTo>
                    <a:pt x="281" y="56"/>
                  </a:lnTo>
                  <a:lnTo>
                    <a:pt x="225" y="0"/>
                  </a:lnTo>
                  <a:close/>
                </a:path>
              </a:pathLst>
            </a:custGeom>
            <a:solidFill>
              <a:srgbClr val="A49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1" name="Google Shape;21451;p41"/>
            <p:cNvSpPr/>
            <p:nvPr/>
          </p:nvSpPr>
          <p:spPr>
            <a:xfrm>
              <a:off x="700400" y="1589350"/>
              <a:ext cx="8450" cy="14075"/>
            </a:xfrm>
            <a:custGeom>
              <a:avLst/>
              <a:gdLst/>
              <a:ahLst/>
              <a:cxnLst/>
              <a:rect l="l" t="t" r="r" b="b"/>
              <a:pathLst>
                <a:path w="338" h="563" extrusionOk="0">
                  <a:moveTo>
                    <a:pt x="57" y="0"/>
                  </a:moveTo>
                  <a:lnTo>
                    <a:pt x="1" y="57"/>
                  </a:lnTo>
                  <a:lnTo>
                    <a:pt x="1" y="113"/>
                  </a:lnTo>
                  <a:lnTo>
                    <a:pt x="57" y="225"/>
                  </a:lnTo>
                  <a:lnTo>
                    <a:pt x="113" y="338"/>
                  </a:lnTo>
                  <a:lnTo>
                    <a:pt x="113" y="450"/>
                  </a:lnTo>
                  <a:lnTo>
                    <a:pt x="226" y="562"/>
                  </a:lnTo>
                  <a:lnTo>
                    <a:pt x="282" y="562"/>
                  </a:lnTo>
                  <a:lnTo>
                    <a:pt x="338" y="506"/>
                  </a:lnTo>
                  <a:lnTo>
                    <a:pt x="338" y="338"/>
                  </a:lnTo>
                  <a:lnTo>
                    <a:pt x="282" y="225"/>
                  </a:lnTo>
                  <a:lnTo>
                    <a:pt x="57" y="0"/>
                  </a:lnTo>
                  <a:close/>
                </a:path>
              </a:pathLst>
            </a:custGeom>
            <a:solidFill>
              <a:srgbClr val="A48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2" name="Google Shape;21452;p41"/>
            <p:cNvSpPr/>
            <p:nvPr/>
          </p:nvSpPr>
          <p:spPr>
            <a:xfrm>
              <a:off x="676525" y="1604800"/>
              <a:ext cx="11250" cy="11275"/>
            </a:xfrm>
            <a:custGeom>
              <a:avLst/>
              <a:gdLst/>
              <a:ahLst/>
              <a:cxnLst/>
              <a:rect l="l" t="t" r="r" b="b"/>
              <a:pathLst>
                <a:path w="450" h="451" extrusionOk="0">
                  <a:moveTo>
                    <a:pt x="113" y="1"/>
                  </a:moveTo>
                  <a:lnTo>
                    <a:pt x="56" y="113"/>
                  </a:lnTo>
                  <a:lnTo>
                    <a:pt x="0" y="169"/>
                  </a:lnTo>
                  <a:lnTo>
                    <a:pt x="0" y="338"/>
                  </a:lnTo>
                  <a:lnTo>
                    <a:pt x="225" y="338"/>
                  </a:lnTo>
                  <a:lnTo>
                    <a:pt x="281" y="450"/>
                  </a:lnTo>
                  <a:lnTo>
                    <a:pt x="337" y="338"/>
                  </a:lnTo>
                  <a:lnTo>
                    <a:pt x="450" y="169"/>
                  </a:lnTo>
                  <a:lnTo>
                    <a:pt x="337" y="169"/>
                  </a:lnTo>
                  <a:lnTo>
                    <a:pt x="281" y="113"/>
                  </a:lnTo>
                  <a:lnTo>
                    <a:pt x="113" y="1"/>
                  </a:lnTo>
                  <a:close/>
                </a:path>
              </a:pathLst>
            </a:custGeom>
            <a:solidFill>
              <a:srgbClr val="BBB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3" name="Google Shape;21453;p41"/>
            <p:cNvSpPr/>
            <p:nvPr/>
          </p:nvSpPr>
          <p:spPr>
            <a:xfrm>
              <a:off x="689175" y="1569675"/>
              <a:ext cx="7050" cy="8450"/>
            </a:xfrm>
            <a:custGeom>
              <a:avLst/>
              <a:gdLst/>
              <a:ahLst/>
              <a:cxnLst/>
              <a:rect l="l" t="t" r="r" b="b"/>
              <a:pathLst>
                <a:path w="282" h="338" extrusionOk="0">
                  <a:moveTo>
                    <a:pt x="112" y="1"/>
                  </a:moveTo>
                  <a:lnTo>
                    <a:pt x="0" y="113"/>
                  </a:lnTo>
                  <a:lnTo>
                    <a:pt x="0" y="169"/>
                  </a:lnTo>
                  <a:lnTo>
                    <a:pt x="112" y="282"/>
                  </a:lnTo>
                  <a:lnTo>
                    <a:pt x="225" y="338"/>
                  </a:lnTo>
                  <a:lnTo>
                    <a:pt x="281" y="338"/>
                  </a:lnTo>
                  <a:lnTo>
                    <a:pt x="281" y="169"/>
                  </a:lnTo>
                  <a:lnTo>
                    <a:pt x="169" y="57"/>
                  </a:lnTo>
                  <a:lnTo>
                    <a:pt x="112" y="1"/>
                  </a:lnTo>
                  <a:close/>
                </a:path>
              </a:pathLst>
            </a:custGeom>
            <a:solidFill>
              <a:srgbClr val="AB9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4" name="Google Shape;21454;p41"/>
            <p:cNvSpPr/>
            <p:nvPr/>
          </p:nvSpPr>
          <p:spPr>
            <a:xfrm>
              <a:off x="676525" y="1600600"/>
              <a:ext cx="4225" cy="4225"/>
            </a:xfrm>
            <a:custGeom>
              <a:avLst/>
              <a:gdLst/>
              <a:ahLst/>
              <a:cxnLst/>
              <a:rect l="l" t="t" r="r" b="b"/>
              <a:pathLst>
                <a:path w="169" h="169" extrusionOk="0">
                  <a:moveTo>
                    <a:pt x="169" y="0"/>
                  </a:moveTo>
                  <a:lnTo>
                    <a:pt x="113" y="56"/>
                  </a:lnTo>
                  <a:lnTo>
                    <a:pt x="56" y="56"/>
                  </a:lnTo>
                  <a:lnTo>
                    <a:pt x="0" y="169"/>
                  </a:lnTo>
                  <a:lnTo>
                    <a:pt x="113" y="169"/>
                  </a:lnTo>
                  <a:lnTo>
                    <a:pt x="169" y="112"/>
                  </a:lnTo>
                  <a:lnTo>
                    <a:pt x="169" y="0"/>
                  </a:lnTo>
                  <a:close/>
                </a:path>
              </a:pathLst>
            </a:custGeom>
            <a:solidFill>
              <a:srgbClr val="BBB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5" name="Google Shape;21455;p41"/>
            <p:cNvSpPr/>
            <p:nvPr/>
          </p:nvSpPr>
          <p:spPr>
            <a:xfrm>
              <a:off x="693375" y="1578100"/>
              <a:ext cx="1425" cy="1425"/>
            </a:xfrm>
            <a:custGeom>
              <a:avLst/>
              <a:gdLst/>
              <a:ahLst/>
              <a:cxnLst/>
              <a:rect l="l" t="t" r="r" b="b"/>
              <a:pathLst>
                <a:path w="57" h="57" extrusionOk="0">
                  <a:moveTo>
                    <a:pt x="1" y="1"/>
                  </a:moveTo>
                  <a:lnTo>
                    <a:pt x="57" y="57"/>
                  </a:lnTo>
                  <a:lnTo>
                    <a:pt x="57" y="1"/>
                  </a:lnTo>
                  <a:close/>
                </a:path>
              </a:pathLst>
            </a:custGeom>
            <a:solidFill>
              <a:srgbClr val="AB9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6" name="Google Shape;21456;p41"/>
            <p:cNvSpPr/>
            <p:nvPr/>
          </p:nvSpPr>
          <p:spPr>
            <a:xfrm>
              <a:off x="680725" y="1569675"/>
              <a:ext cx="25" cy="25"/>
            </a:xfrm>
            <a:custGeom>
              <a:avLst/>
              <a:gdLst/>
              <a:ahLst/>
              <a:cxnLst/>
              <a:rect l="l" t="t" r="r" b="b"/>
              <a:pathLst>
                <a:path w="1" h="1" extrusionOk="0">
                  <a:moveTo>
                    <a:pt x="1" y="1"/>
                  </a:moveTo>
                  <a:lnTo>
                    <a:pt x="1" y="1"/>
                  </a:lnTo>
                  <a:lnTo>
                    <a:pt x="1" y="1"/>
                  </a:lnTo>
                  <a:lnTo>
                    <a:pt x="1" y="1"/>
                  </a:lnTo>
                  <a:close/>
                </a:path>
              </a:pathLst>
            </a:custGeom>
            <a:solidFill>
              <a:srgbClr val="AB9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7" name="Google Shape;21457;p41"/>
            <p:cNvSpPr/>
            <p:nvPr/>
          </p:nvSpPr>
          <p:spPr>
            <a:xfrm>
              <a:off x="755200" y="1476925"/>
              <a:ext cx="87150" cy="50625"/>
            </a:xfrm>
            <a:custGeom>
              <a:avLst/>
              <a:gdLst/>
              <a:ahLst/>
              <a:cxnLst/>
              <a:rect l="l" t="t" r="r" b="b"/>
              <a:pathLst>
                <a:path w="3486" h="2025" extrusionOk="0">
                  <a:moveTo>
                    <a:pt x="1293" y="1"/>
                  </a:moveTo>
                  <a:lnTo>
                    <a:pt x="1181" y="57"/>
                  </a:lnTo>
                  <a:lnTo>
                    <a:pt x="731" y="226"/>
                  </a:lnTo>
                  <a:lnTo>
                    <a:pt x="675" y="338"/>
                  </a:lnTo>
                  <a:lnTo>
                    <a:pt x="731" y="394"/>
                  </a:lnTo>
                  <a:lnTo>
                    <a:pt x="900" y="394"/>
                  </a:lnTo>
                  <a:lnTo>
                    <a:pt x="956" y="451"/>
                  </a:lnTo>
                  <a:lnTo>
                    <a:pt x="900" y="451"/>
                  </a:lnTo>
                  <a:lnTo>
                    <a:pt x="844" y="394"/>
                  </a:lnTo>
                  <a:lnTo>
                    <a:pt x="675" y="451"/>
                  </a:lnTo>
                  <a:lnTo>
                    <a:pt x="563" y="394"/>
                  </a:lnTo>
                  <a:lnTo>
                    <a:pt x="338" y="282"/>
                  </a:lnTo>
                  <a:lnTo>
                    <a:pt x="226" y="338"/>
                  </a:lnTo>
                  <a:lnTo>
                    <a:pt x="113" y="394"/>
                  </a:lnTo>
                  <a:lnTo>
                    <a:pt x="1" y="563"/>
                  </a:lnTo>
                  <a:lnTo>
                    <a:pt x="57" y="619"/>
                  </a:lnTo>
                  <a:lnTo>
                    <a:pt x="57" y="732"/>
                  </a:lnTo>
                  <a:lnTo>
                    <a:pt x="226" y="788"/>
                  </a:lnTo>
                  <a:lnTo>
                    <a:pt x="450" y="844"/>
                  </a:lnTo>
                  <a:lnTo>
                    <a:pt x="563" y="956"/>
                  </a:lnTo>
                  <a:lnTo>
                    <a:pt x="844" y="956"/>
                  </a:lnTo>
                  <a:lnTo>
                    <a:pt x="956" y="788"/>
                  </a:lnTo>
                  <a:lnTo>
                    <a:pt x="1069" y="732"/>
                  </a:lnTo>
                  <a:lnTo>
                    <a:pt x="1181" y="788"/>
                  </a:lnTo>
                  <a:lnTo>
                    <a:pt x="1350" y="900"/>
                  </a:lnTo>
                  <a:lnTo>
                    <a:pt x="1518" y="900"/>
                  </a:lnTo>
                  <a:lnTo>
                    <a:pt x="1799" y="788"/>
                  </a:lnTo>
                  <a:lnTo>
                    <a:pt x="2024" y="788"/>
                  </a:lnTo>
                  <a:lnTo>
                    <a:pt x="2024" y="844"/>
                  </a:lnTo>
                  <a:lnTo>
                    <a:pt x="2024" y="956"/>
                  </a:lnTo>
                  <a:lnTo>
                    <a:pt x="1968" y="1350"/>
                  </a:lnTo>
                  <a:lnTo>
                    <a:pt x="1968" y="1743"/>
                  </a:lnTo>
                  <a:lnTo>
                    <a:pt x="2024" y="1912"/>
                  </a:lnTo>
                  <a:lnTo>
                    <a:pt x="2080" y="2024"/>
                  </a:lnTo>
                  <a:lnTo>
                    <a:pt x="2305" y="2024"/>
                  </a:lnTo>
                  <a:lnTo>
                    <a:pt x="2418" y="1912"/>
                  </a:lnTo>
                  <a:lnTo>
                    <a:pt x="2418" y="1743"/>
                  </a:lnTo>
                  <a:lnTo>
                    <a:pt x="2361" y="1462"/>
                  </a:lnTo>
                  <a:lnTo>
                    <a:pt x="2418" y="1406"/>
                  </a:lnTo>
                  <a:lnTo>
                    <a:pt x="2474" y="1294"/>
                  </a:lnTo>
                  <a:lnTo>
                    <a:pt x="2530" y="1294"/>
                  </a:lnTo>
                  <a:lnTo>
                    <a:pt x="2586" y="1350"/>
                  </a:lnTo>
                  <a:lnTo>
                    <a:pt x="2699" y="1406"/>
                  </a:lnTo>
                  <a:lnTo>
                    <a:pt x="2811" y="1406"/>
                  </a:lnTo>
                  <a:lnTo>
                    <a:pt x="2867" y="1350"/>
                  </a:lnTo>
                  <a:lnTo>
                    <a:pt x="2867" y="1237"/>
                  </a:lnTo>
                  <a:lnTo>
                    <a:pt x="2811" y="1069"/>
                  </a:lnTo>
                  <a:lnTo>
                    <a:pt x="2811" y="956"/>
                  </a:lnTo>
                  <a:lnTo>
                    <a:pt x="2867" y="956"/>
                  </a:lnTo>
                  <a:lnTo>
                    <a:pt x="2980" y="900"/>
                  </a:lnTo>
                  <a:lnTo>
                    <a:pt x="2980" y="788"/>
                  </a:lnTo>
                  <a:lnTo>
                    <a:pt x="2923" y="788"/>
                  </a:lnTo>
                  <a:lnTo>
                    <a:pt x="2867" y="732"/>
                  </a:lnTo>
                  <a:lnTo>
                    <a:pt x="2923" y="619"/>
                  </a:lnTo>
                  <a:lnTo>
                    <a:pt x="3148" y="507"/>
                  </a:lnTo>
                  <a:lnTo>
                    <a:pt x="3429" y="451"/>
                  </a:lnTo>
                  <a:lnTo>
                    <a:pt x="3485" y="394"/>
                  </a:lnTo>
                  <a:lnTo>
                    <a:pt x="3485" y="338"/>
                  </a:lnTo>
                  <a:lnTo>
                    <a:pt x="3261" y="226"/>
                  </a:lnTo>
                  <a:lnTo>
                    <a:pt x="3148" y="113"/>
                  </a:lnTo>
                  <a:lnTo>
                    <a:pt x="2755" y="113"/>
                  </a:lnTo>
                  <a:lnTo>
                    <a:pt x="2305" y="170"/>
                  </a:lnTo>
                  <a:lnTo>
                    <a:pt x="2193" y="226"/>
                  </a:lnTo>
                  <a:lnTo>
                    <a:pt x="2193" y="170"/>
                  </a:lnTo>
                  <a:lnTo>
                    <a:pt x="2137" y="113"/>
                  </a:lnTo>
                  <a:lnTo>
                    <a:pt x="2024" y="1"/>
                  </a:lnTo>
                  <a:lnTo>
                    <a:pt x="1968" y="1"/>
                  </a:lnTo>
                  <a:lnTo>
                    <a:pt x="1968" y="57"/>
                  </a:lnTo>
                  <a:lnTo>
                    <a:pt x="1856" y="170"/>
                  </a:lnTo>
                  <a:lnTo>
                    <a:pt x="1743" y="226"/>
                  </a:lnTo>
                  <a:lnTo>
                    <a:pt x="1631" y="226"/>
                  </a:lnTo>
                  <a:lnTo>
                    <a:pt x="1518" y="282"/>
                  </a:lnTo>
                  <a:lnTo>
                    <a:pt x="1518" y="57"/>
                  </a:lnTo>
                  <a:lnTo>
                    <a:pt x="1462" y="1"/>
                  </a:lnTo>
                  <a:close/>
                </a:path>
              </a:pathLst>
            </a:custGeom>
            <a:solidFill>
              <a:srgbClr val="B49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8" name="Google Shape;21458;p41"/>
            <p:cNvSpPr/>
            <p:nvPr/>
          </p:nvSpPr>
          <p:spPr>
            <a:xfrm>
              <a:off x="810000" y="1503625"/>
              <a:ext cx="60450" cy="56250"/>
            </a:xfrm>
            <a:custGeom>
              <a:avLst/>
              <a:gdLst/>
              <a:ahLst/>
              <a:cxnLst/>
              <a:rect l="l" t="t" r="r" b="b"/>
              <a:pathLst>
                <a:path w="2418" h="2250" extrusionOk="0">
                  <a:moveTo>
                    <a:pt x="619" y="1"/>
                  </a:moveTo>
                  <a:lnTo>
                    <a:pt x="619" y="338"/>
                  </a:lnTo>
                  <a:lnTo>
                    <a:pt x="507" y="282"/>
                  </a:lnTo>
                  <a:lnTo>
                    <a:pt x="507" y="169"/>
                  </a:lnTo>
                  <a:lnTo>
                    <a:pt x="450" y="113"/>
                  </a:lnTo>
                  <a:lnTo>
                    <a:pt x="282" y="113"/>
                  </a:lnTo>
                  <a:lnTo>
                    <a:pt x="169" y="169"/>
                  </a:lnTo>
                  <a:lnTo>
                    <a:pt x="113" y="169"/>
                  </a:lnTo>
                  <a:lnTo>
                    <a:pt x="113" y="226"/>
                  </a:lnTo>
                  <a:lnTo>
                    <a:pt x="169" y="338"/>
                  </a:lnTo>
                  <a:lnTo>
                    <a:pt x="619" y="732"/>
                  </a:lnTo>
                  <a:lnTo>
                    <a:pt x="675" y="900"/>
                  </a:lnTo>
                  <a:lnTo>
                    <a:pt x="731" y="956"/>
                  </a:lnTo>
                  <a:lnTo>
                    <a:pt x="844" y="956"/>
                  </a:lnTo>
                  <a:lnTo>
                    <a:pt x="900" y="900"/>
                  </a:lnTo>
                  <a:lnTo>
                    <a:pt x="1012" y="844"/>
                  </a:lnTo>
                  <a:lnTo>
                    <a:pt x="1012" y="956"/>
                  </a:lnTo>
                  <a:lnTo>
                    <a:pt x="1012" y="1069"/>
                  </a:lnTo>
                  <a:lnTo>
                    <a:pt x="956" y="1125"/>
                  </a:lnTo>
                  <a:lnTo>
                    <a:pt x="900" y="1125"/>
                  </a:lnTo>
                  <a:lnTo>
                    <a:pt x="788" y="1069"/>
                  </a:lnTo>
                  <a:lnTo>
                    <a:pt x="675" y="1013"/>
                  </a:lnTo>
                  <a:lnTo>
                    <a:pt x="563" y="788"/>
                  </a:lnTo>
                  <a:lnTo>
                    <a:pt x="394" y="563"/>
                  </a:lnTo>
                  <a:lnTo>
                    <a:pt x="282" y="451"/>
                  </a:lnTo>
                  <a:lnTo>
                    <a:pt x="113" y="394"/>
                  </a:lnTo>
                  <a:lnTo>
                    <a:pt x="57" y="451"/>
                  </a:lnTo>
                  <a:lnTo>
                    <a:pt x="1" y="507"/>
                  </a:lnTo>
                  <a:lnTo>
                    <a:pt x="57" y="563"/>
                  </a:lnTo>
                  <a:lnTo>
                    <a:pt x="169" y="619"/>
                  </a:lnTo>
                  <a:lnTo>
                    <a:pt x="169" y="732"/>
                  </a:lnTo>
                  <a:lnTo>
                    <a:pt x="113" y="956"/>
                  </a:lnTo>
                  <a:lnTo>
                    <a:pt x="113" y="1013"/>
                  </a:lnTo>
                  <a:lnTo>
                    <a:pt x="394" y="1406"/>
                  </a:lnTo>
                  <a:lnTo>
                    <a:pt x="507" y="1631"/>
                  </a:lnTo>
                  <a:lnTo>
                    <a:pt x="619" y="1856"/>
                  </a:lnTo>
                  <a:lnTo>
                    <a:pt x="619" y="1912"/>
                  </a:lnTo>
                  <a:lnTo>
                    <a:pt x="563" y="1856"/>
                  </a:lnTo>
                  <a:lnTo>
                    <a:pt x="450" y="1856"/>
                  </a:lnTo>
                  <a:lnTo>
                    <a:pt x="282" y="1912"/>
                  </a:lnTo>
                  <a:lnTo>
                    <a:pt x="169" y="1968"/>
                  </a:lnTo>
                  <a:lnTo>
                    <a:pt x="113" y="2080"/>
                  </a:lnTo>
                  <a:lnTo>
                    <a:pt x="226" y="2249"/>
                  </a:lnTo>
                  <a:lnTo>
                    <a:pt x="731" y="2249"/>
                  </a:lnTo>
                  <a:lnTo>
                    <a:pt x="788" y="2193"/>
                  </a:lnTo>
                  <a:lnTo>
                    <a:pt x="900" y="2024"/>
                  </a:lnTo>
                  <a:lnTo>
                    <a:pt x="900" y="1856"/>
                  </a:lnTo>
                  <a:lnTo>
                    <a:pt x="900" y="1799"/>
                  </a:lnTo>
                  <a:lnTo>
                    <a:pt x="956" y="1799"/>
                  </a:lnTo>
                  <a:lnTo>
                    <a:pt x="1012" y="1743"/>
                  </a:lnTo>
                  <a:lnTo>
                    <a:pt x="1012" y="1631"/>
                  </a:lnTo>
                  <a:lnTo>
                    <a:pt x="956" y="1518"/>
                  </a:lnTo>
                  <a:lnTo>
                    <a:pt x="1012" y="1575"/>
                  </a:lnTo>
                  <a:lnTo>
                    <a:pt x="1293" y="1631"/>
                  </a:lnTo>
                  <a:lnTo>
                    <a:pt x="1518" y="1687"/>
                  </a:lnTo>
                  <a:lnTo>
                    <a:pt x="1968" y="1912"/>
                  </a:lnTo>
                  <a:lnTo>
                    <a:pt x="2024" y="1912"/>
                  </a:lnTo>
                  <a:lnTo>
                    <a:pt x="2080" y="1799"/>
                  </a:lnTo>
                  <a:lnTo>
                    <a:pt x="2024" y="1687"/>
                  </a:lnTo>
                  <a:lnTo>
                    <a:pt x="2137" y="1799"/>
                  </a:lnTo>
                  <a:lnTo>
                    <a:pt x="2305" y="1856"/>
                  </a:lnTo>
                  <a:lnTo>
                    <a:pt x="2418" y="1799"/>
                  </a:lnTo>
                  <a:lnTo>
                    <a:pt x="2418" y="1743"/>
                  </a:lnTo>
                  <a:lnTo>
                    <a:pt x="2418" y="1575"/>
                  </a:lnTo>
                  <a:lnTo>
                    <a:pt x="2249" y="1575"/>
                  </a:lnTo>
                  <a:lnTo>
                    <a:pt x="1912" y="1462"/>
                  </a:lnTo>
                  <a:lnTo>
                    <a:pt x="1799" y="1406"/>
                  </a:lnTo>
                  <a:lnTo>
                    <a:pt x="1799" y="1350"/>
                  </a:lnTo>
                  <a:lnTo>
                    <a:pt x="1799" y="1294"/>
                  </a:lnTo>
                  <a:lnTo>
                    <a:pt x="1799" y="1181"/>
                  </a:lnTo>
                  <a:lnTo>
                    <a:pt x="1687" y="1125"/>
                  </a:lnTo>
                  <a:lnTo>
                    <a:pt x="1575" y="1013"/>
                  </a:lnTo>
                  <a:lnTo>
                    <a:pt x="1518" y="900"/>
                  </a:lnTo>
                  <a:lnTo>
                    <a:pt x="1518" y="788"/>
                  </a:lnTo>
                  <a:lnTo>
                    <a:pt x="1518" y="619"/>
                  </a:lnTo>
                  <a:lnTo>
                    <a:pt x="1575" y="507"/>
                  </a:lnTo>
                  <a:lnTo>
                    <a:pt x="1631" y="394"/>
                  </a:lnTo>
                  <a:lnTo>
                    <a:pt x="1518" y="394"/>
                  </a:lnTo>
                  <a:lnTo>
                    <a:pt x="1462" y="451"/>
                  </a:lnTo>
                  <a:lnTo>
                    <a:pt x="1350" y="394"/>
                  </a:lnTo>
                  <a:lnTo>
                    <a:pt x="1237" y="338"/>
                  </a:lnTo>
                  <a:lnTo>
                    <a:pt x="1069" y="338"/>
                  </a:lnTo>
                  <a:lnTo>
                    <a:pt x="1012" y="282"/>
                  </a:lnTo>
                  <a:lnTo>
                    <a:pt x="900" y="226"/>
                  </a:lnTo>
                  <a:lnTo>
                    <a:pt x="788" y="169"/>
                  </a:lnTo>
                  <a:lnTo>
                    <a:pt x="731" y="57"/>
                  </a:lnTo>
                  <a:lnTo>
                    <a:pt x="619" y="1"/>
                  </a:lnTo>
                  <a:close/>
                </a:path>
              </a:pathLst>
            </a:custGeom>
            <a:solidFill>
              <a:srgbClr val="9D9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9" name="Google Shape;21459;p41"/>
            <p:cNvSpPr/>
            <p:nvPr/>
          </p:nvSpPr>
          <p:spPr>
            <a:xfrm>
              <a:off x="835300" y="1547200"/>
              <a:ext cx="46400" cy="40775"/>
            </a:xfrm>
            <a:custGeom>
              <a:avLst/>
              <a:gdLst/>
              <a:ahLst/>
              <a:cxnLst/>
              <a:rect l="l" t="t" r="r" b="b"/>
              <a:pathLst>
                <a:path w="1856" h="1631" extrusionOk="0">
                  <a:moveTo>
                    <a:pt x="1068" y="0"/>
                  </a:moveTo>
                  <a:lnTo>
                    <a:pt x="1068" y="113"/>
                  </a:lnTo>
                  <a:lnTo>
                    <a:pt x="900" y="225"/>
                  </a:lnTo>
                  <a:lnTo>
                    <a:pt x="844" y="394"/>
                  </a:lnTo>
                  <a:lnTo>
                    <a:pt x="844" y="562"/>
                  </a:lnTo>
                  <a:lnTo>
                    <a:pt x="844" y="787"/>
                  </a:lnTo>
                  <a:lnTo>
                    <a:pt x="731" y="675"/>
                  </a:lnTo>
                  <a:lnTo>
                    <a:pt x="619" y="675"/>
                  </a:lnTo>
                  <a:lnTo>
                    <a:pt x="506" y="731"/>
                  </a:lnTo>
                  <a:lnTo>
                    <a:pt x="394" y="787"/>
                  </a:lnTo>
                  <a:lnTo>
                    <a:pt x="57" y="1181"/>
                  </a:lnTo>
                  <a:lnTo>
                    <a:pt x="0" y="1405"/>
                  </a:lnTo>
                  <a:lnTo>
                    <a:pt x="0" y="1518"/>
                  </a:lnTo>
                  <a:lnTo>
                    <a:pt x="57" y="1630"/>
                  </a:lnTo>
                  <a:lnTo>
                    <a:pt x="281" y="1630"/>
                  </a:lnTo>
                  <a:lnTo>
                    <a:pt x="338" y="1574"/>
                  </a:lnTo>
                  <a:lnTo>
                    <a:pt x="394" y="1518"/>
                  </a:lnTo>
                  <a:lnTo>
                    <a:pt x="450" y="1405"/>
                  </a:lnTo>
                  <a:lnTo>
                    <a:pt x="563" y="1405"/>
                  </a:lnTo>
                  <a:lnTo>
                    <a:pt x="675" y="1349"/>
                  </a:lnTo>
                  <a:lnTo>
                    <a:pt x="787" y="1405"/>
                  </a:lnTo>
                  <a:lnTo>
                    <a:pt x="1293" y="1405"/>
                  </a:lnTo>
                  <a:lnTo>
                    <a:pt x="1518" y="1349"/>
                  </a:lnTo>
                  <a:lnTo>
                    <a:pt x="1462" y="1237"/>
                  </a:lnTo>
                  <a:lnTo>
                    <a:pt x="1630" y="1124"/>
                  </a:lnTo>
                  <a:lnTo>
                    <a:pt x="1743" y="1237"/>
                  </a:lnTo>
                  <a:lnTo>
                    <a:pt x="1799" y="1237"/>
                  </a:lnTo>
                  <a:lnTo>
                    <a:pt x="1855" y="1181"/>
                  </a:lnTo>
                  <a:lnTo>
                    <a:pt x="1743" y="956"/>
                  </a:lnTo>
                  <a:lnTo>
                    <a:pt x="1743" y="843"/>
                  </a:lnTo>
                  <a:lnTo>
                    <a:pt x="1630" y="787"/>
                  </a:lnTo>
                  <a:lnTo>
                    <a:pt x="1630" y="731"/>
                  </a:lnTo>
                  <a:lnTo>
                    <a:pt x="1687" y="675"/>
                  </a:lnTo>
                  <a:lnTo>
                    <a:pt x="1687" y="618"/>
                  </a:lnTo>
                  <a:lnTo>
                    <a:pt x="1630" y="562"/>
                  </a:lnTo>
                  <a:lnTo>
                    <a:pt x="1630" y="450"/>
                  </a:lnTo>
                  <a:lnTo>
                    <a:pt x="1574" y="281"/>
                  </a:lnTo>
                  <a:lnTo>
                    <a:pt x="1518" y="169"/>
                  </a:lnTo>
                  <a:lnTo>
                    <a:pt x="1406" y="169"/>
                  </a:lnTo>
                  <a:lnTo>
                    <a:pt x="1406" y="56"/>
                  </a:lnTo>
                  <a:lnTo>
                    <a:pt x="1068" y="0"/>
                  </a:lnTo>
                  <a:close/>
                </a:path>
              </a:pathLst>
            </a:custGeom>
            <a:solidFill>
              <a:srgbClr val="AD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0" name="Google Shape;21460;p41"/>
            <p:cNvSpPr/>
            <p:nvPr/>
          </p:nvSpPr>
          <p:spPr>
            <a:xfrm>
              <a:off x="847950" y="1488175"/>
              <a:ext cx="36550" cy="40775"/>
            </a:xfrm>
            <a:custGeom>
              <a:avLst/>
              <a:gdLst/>
              <a:ahLst/>
              <a:cxnLst/>
              <a:rect l="l" t="t" r="r" b="b"/>
              <a:pathLst>
                <a:path w="1462" h="1631" extrusionOk="0">
                  <a:moveTo>
                    <a:pt x="562" y="1"/>
                  </a:moveTo>
                  <a:lnTo>
                    <a:pt x="394" y="57"/>
                  </a:lnTo>
                  <a:lnTo>
                    <a:pt x="338" y="113"/>
                  </a:lnTo>
                  <a:lnTo>
                    <a:pt x="281" y="169"/>
                  </a:lnTo>
                  <a:lnTo>
                    <a:pt x="281" y="282"/>
                  </a:lnTo>
                  <a:lnTo>
                    <a:pt x="338" y="282"/>
                  </a:lnTo>
                  <a:lnTo>
                    <a:pt x="338" y="338"/>
                  </a:lnTo>
                  <a:lnTo>
                    <a:pt x="394" y="282"/>
                  </a:lnTo>
                  <a:lnTo>
                    <a:pt x="394" y="338"/>
                  </a:lnTo>
                  <a:lnTo>
                    <a:pt x="281" y="338"/>
                  </a:lnTo>
                  <a:lnTo>
                    <a:pt x="281" y="394"/>
                  </a:lnTo>
                  <a:lnTo>
                    <a:pt x="225" y="450"/>
                  </a:lnTo>
                  <a:lnTo>
                    <a:pt x="169" y="563"/>
                  </a:lnTo>
                  <a:lnTo>
                    <a:pt x="0" y="619"/>
                  </a:lnTo>
                  <a:lnTo>
                    <a:pt x="0" y="675"/>
                  </a:lnTo>
                  <a:lnTo>
                    <a:pt x="0" y="731"/>
                  </a:lnTo>
                  <a:lnTo>
                    <a:pt x="0" y="787"/>
                  </a:lnTo>
                  <a:lnTo>
                    <a:pt x="57" y="787"/>
                  </a:lnTo>
                  <a:lnTo>
                    <a:pt x="113" y="731"/>
                  </a:lnTo>
                  <a:lnTo>
                    <a:pt x="169" y="787"/>
                  </a:lnTo>
                  <a:lnTo>
                    <a:pt x="225" y="844"/>
                  </a:lnTo>
                  <a:lnTo>
                    <a:pt x="281" y="900"/>
                  </a:lnTo>
                  <a:lnTo>
                    <a:pt x="225" y="900"/>
                  </a:lnTo>
                  <a:lnTo>
                    <a:pt x="225" y="1012"/>
                  </a:lnTo>
                  <a:lnTo>
                    <a:pt x="281" y="1069"/>
                  </a:lnTo>
                  <a:lnTo>
                    <a:pt x="281" y="1181"/>
                  </a:lnTo>
                  <a:lnTo>
                    <a:pt x="225" y="1237"/>
                  </a:lnTo>
                  <a:lnTo>
                    <a:pt x="281" y="1350"/>
                  </a:lnTo>
                  <a:lnTo>
                    <a:pt x="338" y="1406"/>
                  </a:lnTo>
                  <a:lnTo>
                    <a:pt x="394" y="1462"/>
                  </a:lnTo>
                  <a:lnTo>
                    <a:pt x="338" y="1518"/>
                  </a:lnTo>
                  <a:lnTo>
                    <a:pt x="281" y="1574"/>
                  </a:lnTo>
                  <a:lnTo>
                    <a:pt x="450" y="1631"/>
                  </a:lnTo>
                  <a:lnTo>
                    <a:pt x="619" y="1631"/>
                  </a:lnTo>
                  <a:lnTo>
                    <a:pt x="619" y="1574"/>
                  </a:lnTo>
                  <a:lnTo>
                    <a:pt x="619" y="1518"/>
                  </a:lnTo>
                  <a:lnTo>
                    <a:pt x="562" y="1462"/>
                  </a:lnTo>
                  <a:lnTo>
                    <a:pt x="675" y="1350"/>
                  </a:lnTo>
                  <a:lnTo>
                    <a:pt x="731" y="1350"/>
                  </a:lnTo>
                  <a:lnTo>
                    <a:pt x="731" y="1237"/>
                  </a:lnTo>
                  <a:lnTo>
                    <a:pt x="731" y="1125"/>
                  </a:lnTo>
                  <a:lnTo>
                    <a:pt x="787" y="1069"/>
                  </a:lnTo>
                  <a:lnTo>
                    <a:pt x="900" y="956"/>
                  </a:lnTo>
                  <a:lnTo>
                    <a:pt x="1012" y="900"/>
                  </a:lnTo>
                  <a:lnTo>
                    <a:pt x="1124" y="956"/>
                  </a:lnTo>
                  <a:lnTo>
                    <a:pt x="1181" y="956"/>
                  </a:lnTo>
                  <a:lnTo>
                    <a:pt x="1181" y="900"/>
                  </a:lnTo>
                  <a:lnTo>
                    <a:pt x="1181" y="787"/>
                  </a:lnTo>
                  <a:lnTo>
                    <a:pt x="1293" y="731"/>
                  </a:lnTo>
                  <a:lnTo>
                    <a:pt x="1405" y="731"/>
                  </a:lnTo>
                  <a:lnTo>
                    <a:pt x="1462" y="675"/>
                  </a:lnTo>
                  <a:lnTo>
                    <a:pt x="1462" y="563"/>
                  </a:lnTo>
                  <a:lnTo>
                    <a:pt x="1293" y="450"/>
                  </a:lnTo>
                  <a:lnTo>
                    <a:pt x="1181" y="394"/>
                  </a:lnTo>
                  <a:lnTo>
                    <a:pt x="956" y="394"/>
                  </a:lnTo>
                  <a:lnTo>
                    <a:pt x="900" y="282"/>
                  </a:lnTo>
                  <a:lnTo>
                    <a:pt x="956" y="225"/>
                  </a:lnTo>
                  <a:lnTo>
                    <a:pt x="956" y="169"/>
                  </a:lnTo>
                  <a:lnTo>
                    <a:pt x="900" y="113"/>
                  </a:lnTo>
                  <a:lnTo>
                    <a:pt x="562" y="1"/>
                  </a:lnTo>
                  <a:close/>
                </a:path>
              </a:pathLst>
            </a:custGeom>
            <a:solidFill>
              <a:srgbClr val="B59E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1" name="Google Shape;21461;p41"/>
            <p:cNvSpPr/>
            <p:nvPr/>
          </p:nvSpPr>
          <p:spPr>
            <a:xfrm>
              <a:off x="824050" y="1465700"/>
              <a:ext cx="37975" cy="33750"/>
            </a:xfrm>
            <a:custGeom>
              <a:avLst/>
              <a:gdLst/>
              <a:ahLst/>
              <a:cxnLst/>
              <a:rect l="l" t="t" r="r" b="b"/>
              <a:pathLst>
                <a:path w="1519" h="1350" extrusionOk="0">
                  <a:moveTo>
                    <a:pt x="282" y="0"/>
                  </a:moveTo>
                  <a:lnTo>
                    <a:pt x="226" y="57"/>
                  </a:lnTo>
                  <a:lnTo>
                    <a:pt x="169" y="113"/>
                  </a:lnTo>
                  <a:lnTo>
                    <a:pt x="57" y="394"/>
                  </a:lnTo>
                  <a:lnTo>
                    <a:pt x="1" y="506"/>
                  </a:lnTo>
                  <a:lnTo>
                    <a:pt x="57" y="675"/>
                  </a:lnTo>
                  <a:lnTo>
                    <a:pt x="169" y="675"/>
                  </a:lnTo>
                  <a:lnTo>
                    <a:pt x="282" y="619"/>
                  </a:lnTo>
                  <a:lnTo>
                    <a:pt x="338" y="619"/>
                  </a:lnTo>
                  <a:lnTo>
                    <a:pt x="450" y="675"/>
                  </a:lnTo>
                  <a:lnTo>
                    <a:pt x="507" y="731"/>
                  </a:lnTo>
                  <a:lnTo>
                    <a:pt x="563" y="787"/>
                  </a:lnTo>
                  <a:lnTo>
                    <a:pt x="619" y="731"/>
                  </a:lnTo>
                  <a:lnTo>
                    <a:pt x="731" y="787"/>
                  </a:lnTo>
                  <a:lnTo>
                    <a:pt x="731" y="843"/>
                  </a:lnTo>
                  <a:lnTo>
                    <a:pt x="900" y="956"/>
                  </a:lnTo>
                  <a:lnTo>
                    <a:pt x="956" y="1012"/>
                  </a:lnTo>
                  <a:lnTo>
                    <a:pt x="956" y="1068"/>
                  </a:lnTo>
                  <a:lnTo>
                    <a:pt x="1013" y="1181"/>
                  </a:lnTo>
                  <a:lnTo>
                    <a:pt x="1069" y="1237"/>
                  </a:lnTo>
                  <a:lnTo>
                    <a:pt x="1181" y="1349"/>
                  </a:lnTo>
                  <a:lnTo>
                    <a:pt x="1294" y="1293"/>
                  </a:lnTo>
                  <a:lnTo>
                    <a:pt x="1294" y="1237"/>
                  </a:lnTo>
                  <a:lnTo>
                    <a:pt x="1294" y="1181"/>
                  </a:lnTo>
                  <a:lnTo>
                    <a:pt x="1237" y="1124"/>
                  </a:lnTo>
                  <a:lnTo>
                    <a:pt x="1294" y="1068"/>
                  </a:lnTo>
                  <a:lnTo>
                    <a:pt x="1350" y="1012"/>
                  </a:lnTo>
                  <a:lnTo>
                    <a:pt x="1462" y="956"/>
                  </a:lnTo>
                  <a:lnTo>
                    <a:pt x="1518" y="956"/>
                  </a:lnTo>
                  <a:lnTo>
                    <a:pt x="1518" y="900"/>
                  </a:lnTo>
                  <a:lnTo>
                    <a:pt x="1518" y="731"/>
                  </a:lnTo>
                  <a:lnTo>
                    <a:pt x="1518" y="619"/>
                  </a:lnTo>
                  <a:lnTo>
                    <a:pt x="1406" y="562"/>
                  </a:lnTo>
                  <a:lnTo>
                    <a:pt x="1294" y="506"/>
                  </a:lnTo>
                  <a:lnTo>
                    <a:pt x="1181" y="450"/>
                  </a:lnTo>
                  <a:lnTo>
                    <a:pt x="1181" y="394"/>
                  </a:lnTo>
                  <a:lnTo>
                    <a:pt x="1069" y="450"/>
                  </a:lnTo>
                  <a:lnTo>
                    <a:pt x="1013" y="506"/>
                  </a:lnTo>
                  <a:lnTo>
                    <a:pt x="956" y="562"/>
                  </a:lnTo>
                  <a:lnTo>
                    <a:pt x="900" y="450"/>
                  </a:lnTo>
                  <a:lnTo>
                    <a:pt x="844" y="394"/>
                  </a:lnTo>
                  <a:lnTo>
                    <a:pt x="788" y="338"/>
                  </a:lnTo>
                  <a:lnTo>
                    <a:pt x="731" y="338"/>
                  </a:lnTo>
                  <a:lnTo>
                    <a:pt x="788" y="281"/>
                  </a:lnTo>
                  <a:lnTo>
                    <a:pt x="788" y="225"/>
                  </a:lnTo>
                  <a:lnTo>
                    <a:pt x="788" y="169"/>
                  </a:lnTo>
                  <a:lnTo>
                    <a:pt x="731" y="113"/>
                  </a:lnTo>
                  <a:lnTo>
                    <a:pt x="675" y="113"/>
                  </a:lnTo>
                  <a:lnTo>
                    <a:pt x="619" y="169"/>
                  </a:lnTo>
                  <a:lnTo>
                    <a:pt x="563" y="113"/>
                  </a:lnTo>
                  <a:lnTo>
                    <a:pt x="450" y="57"/>
                  </a:lnTo>
                  <a:lnTo>
                    <a:pt x="338" y="0"/>
                  </a:lnTo>
                  <a:close/>
                </a:path>
              </a:pathLst>
            </a:custGeom>
            <a:solidFill>
              <a:srgbClr val="A191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2" name="Google Shape;21462;p41"/>
            <p:cNvSpPr/>
            <p:nvPr/>
          </p:nvSpPr>
          <p:spPr>
            <a:xfrm>
              <a:off x="885875" y="1544375"/>
              <a:ext cx="5650" cy="7050"/>
            </a:xfrm>
            <a:custGeom>
              <a:avLst/>
              <a:gdLst/>
              <a:ahLst/>
              <a:cxnLst/>
              <a:rect l="l" t="t" r="r" b="b"/>
              <a:pathLst>
                <a:path w="226" h="282" extrusionOk="0">
                  <a:moveTo>
                    <a:pt x="1" y="1"/>
                  </a:moveTo>
                  <a:lnTo>
                    <a:pt x="1" y="113"/>
                  </a:lnTo>
                  <a:lnTo>
                    <a:pt x="1" y="169"/>
                  </a:lnTo>
                  <a:lnTo>
                    <a:pt x="57" y="226"/>
                  </a:lnTo>
                  <a:lnTo>
                    <a:pt x="113" y="282"/>
                  </a:lnTo>
                  <a:lnTo>
                    <a:pt x="169" y="282"/>
                  </a:lnTo>
                  <a:lnTo>
                    <a:pt x="226" y="169"/>
                  </a:lnTo>
                  <a:lnTo>
                    <a:pt x="226" y="113"/>
                  </a:lnTo>
                  <a:lnTo>
                    <a:pt x="1" y="1"/>
                  </a:lnTo>
                  <a:close/>
                </a:path>
              </a:pathLst>
            </a:custGeom>
            <a:solidFill>
              <a:srgbClr val="ABA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3" name="Google Shape;21463;p41"/>
            <p:cNvSpPr/>
            <p:nvPr/>
          </p:nvSpPr>
          <p:spPr>
            <a:xfrm>
              <a:off x="840925" y="1502225"/>
              <a:ext cx="7050" cy="5650"/>
            </a:xfrm>
            <a:custGeom>
              <a:avLst/>
              <a:gdLst/>
              <a:ahLst/>
              <a:cxnLst/>
              <a:rect l="l" t="t" r="r" b="b"/>
              <a:pathLst>
                <a:path w="282" h="226" extrusionOk="0">
                  <a:moveTo>
                    <a:pt x="113" y="1"/>
                  </a:moveTo>
                  <a:lnTo>
                    <a:pt x="56" y="57"/>
                  </a:lnTo>
                  <a:lnTo>
                    <a:pt x="0" y="113"/>
                  </a:lnTo>
                  <a:lnTo>
                    <a:pt x="113" y="225"/>
                  </a:lnTo>
                  <a:lnTo>
                    <a:pt x="169" y="225"/>
                  </a:lnTo>
                  <a:lnTo>
                    <a:pt x="169" y="169"/>
                  </a:lnTo>
                  <a:lnTo>
                    <a:pt x="281" y="113"/>
                  </a:lnTo>
                  <a:lnTo>
                    <a:pt x="281" y="57"/>
                  </a:lnTo>
                  <a:lnTo>
                    <a:pt x="169" y="1"/>
                  </a:lnTo>
                  <a:close/>
                </a:path>
              </a:pathLst>
            </a:custGeom>
            <a:solidFill>
              <a:srgbClr val="9D9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4" name="Google Shape;21464;p41"/>
            <p:cNvSpPr/>
            <p:nvPr/>
          </p:nvSpPr>
          <p:spPr>
            <a:xfrm>
              <a:off x="853575" y="1469900"/>
              <a:ext cx="4225" cy="5650"/>
            </a:xfrm>
            <a:custGeom>
              <a:avLst/>
              <a:gdLst/>
              <a:ahLst/>
              <a:cxnLst/>
              <a:rect l="l" t="t" r="r" b="b"/>
              <a:pathLst>
                <a:path w="169" h="226" extrusionOk="0">
                  <a:moveTo>
                    <a:pt x="169" y="1"/>
                  </a:moveTo>
                  <a:lnTo>
                    <a:pt x="0" y="57"/>
                  </a:lnTo>
                  <a:lnTo>
                    <a:pt x="0" y="226"/>
                  </a:lnTo>
                  <a:lnTo>
                    <a:pt x="113" y="170"/>
                  </a:lnTo>
                  <a:lnTo>
                    <a:pt x="169" y="1"/>
                  </a:lnTo>
                  <a:close/>
                </a:path>
              </a:pathLst>
            </a:custGeom>
            <a:solidFill>
              <a:srgbClr val="A191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5" name="Google Shape;21465;p41"/>
            <p:cNvSpPr/>
            <p:nvPr/>
          </p:nvSpPr>
          <p:spPr>
            <a:xfrm>
              <a:off x="852150" y="1519100"/>
              <a:ext cx="1450" cy="25"/>
            </a:xfrm>
            <a:custGeom>
              <a:avLst/>
              <a:gdLst/>
              <a:ahLst/>
              <a:cxnLst/>
              <a:rect l="l" t="t" r="r" b="b"/>
              <a:pathLst>
                <a:path w="58" h="1" extrusionOk="0">
                  <a:moveTo>
                    <a:pt x="57" y="0"/>
                  </a:moveTo>
                  <a:lnTo>
                    <a:pt x="1" y="0"/>
                  </a:lnTo>
                  <a:lnTo>
                    <a:pt x="1" y="0"/>
                  </a:lnTo>
                  <a:lnTo>
                    <a:pt x="1" y="0"/>
                  </a:lnTo>
                  <a:lnTo>
                    <a:pt x="57" y="0"/>
                  </a:lnTo>
                  <a:lnTo>
                    <a:pt x="57" y="0"/>
                  </a:lnTo>
                  <a:close/>
                </a:path>
              </a:pathLst>
            </a:custGeom>
            <a:solidFill>
              <a:srgbClr val="B59E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6" name="Google Shape;21466;p41"/>
            <p:cNvSpPr/>
            <p:nvPr/>
          </p:nvSpPr>
          <p:spPr>
            <a:xfrm>
              <a:off x="708825" y="1571075"/>
              <a:ext cx="61850" cy="57650"/>
            </a:xfrm>
            <a:custGeom>
              <a:avLst/>
              <a:gdLst/>
              <a:ahLst/>
              <a:cxnLst/>
              <a:rect l="l" t="t" r="r" b="b"/>
              <a:pathLst>
                <a:path w="2474" h="2306" extrusionOk="0">
                  <a:moveTo>
                    <a:pt x="338" y="1"/>
                  </a:moveTo>
                  <a:lnTo>
                    <a:pt x="226" y="57"/>
                  </a:lnTo>
                  <a:lnTo>
                    <a:pt x="170" y="169"/>
                  </a:lnTo>
                  <a:lnTo>
                    <a:pt x="113" y="282"/>
                  </a:lnTo>
                  <a:lnTo>
                    <a:pt x="57" y="394"/>
                  </a:lnTo>
                  <a:lnTo>
                    <a:pt x="1" y="619"/>
                  </a:lnTo>
                  <a:lnTo>
                    <a:pt x="57" y="619"/>
                  </a:lnTo>
                  <a:lnTo>
                    <a:pt x="170" y="675"/>
                  </a:lnTo>
                  <a:lnTo>
                    <a:pt x="282" y="844"/>
                  </a:lnTo>
                  <a:lnTo>
                    <a:pt x="338" y="900"/>
                  </a:lnTo>
                  <a:lnTo>
                    <a:pt x="451" y="900"/>
                  </a:lnTo>
                  <a:lnTo>
                    <a:pt x="507" y="956"/>
                  </a:lnTo>
                  <a:lnTo>
                    <a:pt x="563" y="1012"/>
                  </a:lnTo>
                  <a:lnTo>
                    <a:pt x="563" y="1069"/>
                  </a:lnTo>
                  <a:lnTo>
                    <a:pt x="675" y="1125"/>
                  </a:lnTo>
                  <a:lnTo>
                    <a:pt x="732" y="1181"/>
                  </a:lnTo>
                  <a:lnTo>
                    <a:pt x="675" y="1237"/>
                  </a:lnTo>
                  <a:lnTo>
                    <a:pt x="619" y="1462"/>
                  </a:lnTo>
                  <a:lnTo>
                    <a:pt x="507" y="1574"/>
                  </a:lnTo>
                  <a:lnTo>
                    <a:pt x="451" y="1631"/>
                  </a:lnTo>
                  <a:lnTo>
                    <a:pt x="451" y="1687"/>
                  </a:lnTo>
                  <a:lnTo>
                    <a:pt x="507" y="1743"/>
                  </a:lnTo>
                  <a:lnTo>
                    <a:pt x="619" y="1687"/>
                  </a:lnTo>
                  <a:lnTo>
                    <a:pt x="788" y="1743"/>
                  </a:lnTo>
                  <a:lnTo>
                    <a:pt x="1013" y="1856"/>
                  </a:lnTo>
                  <a:lnTo>
                    <a:pt x="1013" y="1912"/>
                  </a:lnTo>
                  <a:lnTo>
                    <a:pt x="1013" y="1968"/>
                  </a:lnTo>
                  <a:lnTo>
                    <a:pt x="1013" y="2137"/>
                  </a:lnTo>
                  <a:lnTo>
                    <a:pt x="1181" y="2249"/>
                  </a:lnTo>
                  <a:lnTo>
                    <a:pt x="1350" y="2305"/>
                  </a:lnTo>
                  <a:lnTo>
                    <a:pt x="1406" y="2305"/>
                  </a:lnTo>
                  <a:lnTo>
                    <a:pt x="1462" y="2193"/>
                  </a:lnTo>
                  <a:lnTo>
                    <a:pt x="1518" y="2080"/>
                  </a:lnTo>
                  <a:lnTo>
                    <a:pt x="1518" y="1912"/>
                  </a:lnTo>
                  <a:lnTo>
                    <a:pt x="1518" y="1518"/>
                  </a:lnTo>
                  <a:lnTo>
                    <a:pt x="1518" y="1406"/>
                  </a:lnTo>
                  <a:lnTo>
                    <a:pt x="1575" y="1293"/>
                  </a:lnTo>
                  <a:lnTo>
                    <a:pt x="1631" y="1237"/>
                  </a:lnTo>
                  <a:lnTo>
                    <a:pt x="1743" y="1237"/>
                  </a:lnTo>
                  <a:lnTo>
                    <a:pt x="2137" y="1181"/>
                  </a:lnTo>
                  <a:lnTo>
                    <a:pt x="2137" y="1125"/>
                  </a:lnTo>
                  <a:lnTo>
                    <a:pt x="2137" y="1069"/>
                  </a:lnTo>
                  <a:lnTo>
                    <a:pt x="2193" y="1069"/>
                  </a:lnTo>
                  <a:lnTo>
                    <a:pt x="2305" y="1012"/>
                  </a:lnTo>
                  <a:lnTo>
                    <a:pt x="2418" y="956"/>
                  </a:lnTo>
                  <a:lnTo>
                    <a:pt x="2474" y="900"/>
                  </a:lnTo>
                  <a:lnTo>
                    <a:pt x="2474" y="731"/>
                  </a:lnTo>
                  <a:lnTo>
                    <a:pt x="2362" y="675"/>
                  </a:lnTo>
                  <a:lnTo>
                    <a:pt x="2193" y="731"/>
                  </a:lnTo>
                  <a:lnTo>
                    <a:pt x="2081" y="731"/>
                  </a:lnTo>
                  <a:lnTo>
                    <a:pt x="1968" y="675"/>
                  </a:lnTo>
                  <a:lnTo>
                    <a:pt x="1743" y="563"/>
                  </a:lnTo>
                  <a:lnTo>
                    <a:pt x="1575" y="507"/>
                  </a:lnTo>
                  <a:lnTo>
                    <a:pt x="1462" y="563"/>
                  </a:lnTo>
                  <a:lnTo>
                    <a:pt x="1294" y="619"/>
                  </a:lnTo>
                  <a:lnTo>
                    <a:pt x="1181" y="619"/>
                  </a:lnTo>
                  <a:lnTo>
                    <a:pt x="1013" y="507"/>
                  </a:lnTo>
                  <a:lnTo>
                    <a:pt x="732" y="226"/>
                  </a:lnTo>
                  <a:lnTo>
                    <a:pt x="563" y="57"/>
                  </a:lnTo>
                  <a:lnTo>
                    <a:pt x="451" y="1"/>
                  </a:lnTo>
                  <a:close/>
                </a:path>
              </a:pathLst>
            </a:custGeom>
            <a:solidFill>
              <a:srgbClr val="A49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7" name="Google Shape;21467;p41"/>
            <p:cNvSpPr/>
            <p:nvPr/>
          </p:nvSpPr>
          <p:spPr>
            <a:xfrm>
              <a:off x="742550" y="1597775"/>
              <a:ext cx="37975" cy="39375"/>
            </a:xfrm>
            <a:custGeom>
              <a:avLst/>
              <a:gdLst/>
              <a:ahLst/>
              <a:cxnLst/>
              <a:rect l="l" t="t" r="r" b="b"/>
              <a:pathLst>
                <a:path w="1519" h="1575" extrusionOk="0">
                  <a:moveTo>
                    <a:pt x="226" y="1"/>
                  </a:moveTo>
                  <a:lnTo>
                    <a:pt x="113" y="57"/>
                  </a:lnTo>
                  <a:lnTo>
                    <a:pt x="57" y="282"/>
                  </a:lnTo>
                  <a:lnTo>
                    <a:pt x="1" y="394"/>
                  </a:lnTo>
                  <a:lnTo>
                    <a:pt x="57" y="506"/>
                  </a:lnTo>
                  <a:lnTo>
                    <a:pt x="57" y="563"/>
                  </a:lnTo>
                  <a:lnTo>
                    <a:pt x="57" y="619"/>
                  </a:lnTo>
                  <a:lnTo>
                    <a:pt x="57" y="844"/>
                  </a:lnTo>
                  <a:lnTo>
                    <a:pt x="113" y="1012"/>
                  </a:lnTo>
                  <a:lnTo>
                    <a:pt x="57" y="1125"/>
                  </a:lnTo>
                  <a:lnTo>
                    <a:pt x="1" y="1237"/>
                  </a:lnTo>
                  <a:lnTo>
                    <a:pt x="113" y="1406"/>
                  </a:lnTo>
                  <a:lnTo>
                    <a:pt x="113" y="1518"/>
                  </a:lnTo>
                  <a:lnTo>
                    <a:pt x="169" y="1518"/>
                  </a:lnTo>
                  <a:lnTo>
                    <a:pt x="226" y="1574"/>
                  </a:lnTo>
                  <a:lnTo>
                    <a:pt x="563" y="1406"/>
                  </a:lnTo>
                  <a:lnTo>
                    <a:pt x="619" y="1350"/>
                  </a:lnTo>
                  <a:lnTo>
                    <a:pt x="675" y="1293"/>
                  </a:lnTo>
                  <a:lnTo>
                    <a:pt x="619" y="1237"/>
                  </a:lnTo>
                  <a:lnTo>
                    <a:pt x="451" y="1125"/>
                  </a:lnTo>
                  <a:lnTo>
                    <a:pt x="451" y="1069"/>
                  </a:lnTo>
                  <a:lnTo>
                    <a:pt x="507" y="956"/>
                  </a:lnTo>
                  <a:lnTo>
                    <a:pt x="507" y="900"/>
                  </a:lnTo>
                  <a:lnTo>
                    <a:pt x="451" y="731"/>
                  </a:lnTo>
                  <a:lnTo>
                    <a:pt x="507" y="675"/>
                  </a:lnTo>
                  <a:lnTo>
                    <a:pt x="563" y="675"/>
                  </a:lnTo>
                  <a:lnTo>
                    <a:pt x="732" y="619"/>
                  </a:lnTo>
                  <a:lnTo>
                    <a:pt x="844" y="563"/>
                  </a:lnTo>
                  <a:lnTo>
                    <a:pt x="956" y="675"/>
                  </a:lnTo>
                  <a:lnTo>
                    <a:pt x="1069" y="788"/>
                  </a:lnTo>
                  <a:lnTo>
                    <a:pt x="1125" y="844"/>
                  </a:lnTo>
                  <a:lnTo>
                    <a:pt x="1181" y="900"/>
                  </a:lnTo>
                  <a:lnTo>
                    <a:pt x="1350" y="844"/>
                  </a:lnTo>
                  <a:lnTo>
                    <a:pt x="1462" y="788"/>
                  </a:lnTo>
                  <a:lnTo>
                    <a:pt x="1518" y="675"/>
                  </a:lnTo>
                  <a:lnTo>
                    <a:pt x="1462" y="563"/>
                  </a:lnTo>
                  <a:lnTo>
                    <a:pt x="1406" y="506"/>
                  </a:lnTo>
                  <a:lnTo>
                    <a:pt x="1294" y="394"/>
                  </a:lnTo>
                  <a:lnTo>
                    <a:pt x="1069" y="394"/>
                  </a:lnTo>
                  <a:lnTo>
                    <a:pt x="1069" y="282"/>
                  </a:lnTo>
                  <a:lnTo>
                    <a:pt x="956" y="113"/>
                  </a:lnTo>
                  <a:lnTo>
                    <a:pt x="844" y="1"/>
                  </a:lnTo>
                  <a:lnTo>
                    <a:pt x="788" y="1"/>
                  </a:lnTo>
                  <a:lnTo>
                    <a:pt x="732" y="57"/>
                  </a:lnTo>
                  <a:lnTo>
                    <a:pt x="563" y="57"/>
                  </a:lnTo>
                  <a:lnTo>
                    <a:pt x="338" y="1"/>
                  </a:lnTo>
                  <a:close/>
                </a:path>
              </a:pathLst>
            </a:custGeom>
            <a:solidFill>
              <a:srgbClr val="AEA8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8" name="Google Shape;21468;p41"/>
            <p:cNvSpPr/>
            <p:nvPr/>
          </p:nvSpPr>
          <p:spPr>
            <a:xfrm>
              <a:off x="699000" y="1558425"/>
              <a:ext cx="56225" cy="30950"/>
            </a:xfrm>
            <a:custGeom>
              <a:avLst/>
              <a:gdLst/>
              <a:ahLst/>
              <a:cxnLst/>
              <a:rect l="l" t="t" r="r" b="b"/>
              <a:pathLst>
                <a:path w="2249" h="1238" extrusionOk="0">
                  <a:moveTo>
                    <a:pt x="450" y="394"/>
                  </a:moveTo>
                  <a:lnTo>
                    <a:pt x="450" y="507"/>
                  </a:lnTo>
                  <a:lnTo>
                    <a:pt x="394" y="619"/>
                  </a:lnTo>
                  <a:lnTo>
                    <a:pt x="282" y="675"/>
                  </a:lnTo>
                  <a:lnTo>
                    <a:pt x="282" y="563"/>
                  </a:lnTo>
                  <a:lnTo>
                    <a:pt x="338" y="451"/>
                  </a:lnTo>
                  <a:lnTo>
                    <a:pt x="450" y="394"/>
                  </a:lnTo>
                  <a:close/>
                  <a:moveTo>
                    <a:pt x="450" y="1"/>
                  </a:moveTo>
                  <a:lnTo>
                    <a:pt x="282" y="57"/>
                  </a:lnTo>
                  <a:lnTo>
                    <a:pt x="113" y="226"/>
                  </a:lnTo>
                  <a:lnTo>
                    <a:pt x="0" y="282"/>
                  </a:lnTo>
                  <a:lnTo>
                    <a:pt x="113" y="338"/>
                  </a:lnTo>
                  <a:lnTo>
                    <a:pt x="113" y="451"/>
                  </a:lnTo>
                  <a:lnTo>
                    <a:pt x="57" y="619"/>
                  </a:lnTo>
                  <a:lnTo>
                    <a:pt x="0" y="788"/>
                  </a:lnTo>
                  <a:lnTo>
                    <a:pt x="225" y="788"/>
                  </a:lnTo>
                  <a:lnTo>
                    <a:pt x="282" y="732"/>
                  </a:lnTo>
                  <a:lnTo>
                    <a:pt x="282" y="788"/>
                  </a:lnTo>
                  <a:lnTo>
                    <a:pt x="394" y="844"/>
                  </a:lnTo>
                  <a:lnTo>
                    <a:pt x="450" y="900"/>
                  </a:lnTo>
                  <a:lnTo>
                    <a:pt x="563" y="844"/>
                  </a:lnTo>
                  <a:lnTo>
                    <a:pt x="619" y="732"/>
                  </a:lnTo>
                  <a:lnTo>
                    <a:pt x="675" y="619"/>
                  </a:lnTo>
                  <a:lnTo>
                    <a:pt x="900" y="619"/>
                  </a:lnTo>
                  <a:lnTo>
                    <a:pt x="1012" y="675"/>
                  </a:lnTo>
                  <a:lnTo>
                    <a:pt x="956" y="732"/>
                  </a:lnTo>
                  <a:lnTo>
                    <a:pt x="900" y="844"/>
                  </a:lnTo>
                  <a:lnTo>
                    <a:pt x="956" y="956"/>
                  </a:lnTo>
                  <a:lnTo>
                    <a:pt x="1125" y="956"/>
                  </a:lnTo>
                  <a:lnTo>
                    <a:pt x="1237" y="900"/>
                  </a:lnTo>
                  <a:lnTo>
                    <a:pt x="1293" y="1013"/>
                  </a:lnTo>
                  <a:lnTo>
                    <a:pt x="1349" y="1125"/>
                  </a:lnTo>
                  <a:lnTo>
                    <a:pt x="1406" y="1181"/>
                  </a:lnTo>
                  <a:lnTo>
                    <a:pt x="1462" y="1237"/>
                  </a:lnTo>
                  <a:lnTo>
                    <a:pt x="1574" y="1181"/>
                  </a:lnTo>
                  <a:lnTo>
                    <a:pt x="1968" y="1125"/>
                  </a:lnTo>
                  <a:lnTo>
                    <a:pt x="2193" y="1125"/>
                  </a:lnTo>
                  <a:lnTo>
                    <a:pt x="2249" y="1013"/>
                  </a:lnTo>
                  <a:lnTo>
                    <a:pt x="2193" y="900"/>
                  </a:lnTo>
                  <a:lnTo>
                    <a:pt x="2136" y="844"/>
                  </a:lnTo>
                  <a:lnTo>
                    <a:pt x="1968" y="732"/>
                  </a:lnTo>
                  <a:lnTo>
                    <a:pt x="1462" y="563"/>
                  </a:lnTo>
                  <a:lnTo>
                    <a:pt x="1293" y="507"/>
                  </a:lnTo>
                  <a:lnTo>
                    <a:pt x="1125" y="394"/>
                  </a:lnTo>
                  <a:lnTo>
                    <a:pt x="956" y="282"/>
                  </a:lnTo>
                  <a:lnTo>
                    <a:pt x="844" y="113"/>
                  </a:lnTo>
                  <a:lnTo>
                    <a:pt x="619" y="1"/>
                  </a:lnTo>
                  <a:close/>
                </a:path>
              </a:pathLst>
            </a:custGeom>
            <a:solidFill>
              <a:srgbClr val="999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9" name="Google Shape;21469;p41"/>
            <p:cNvSpPr/>
            <p:nvPr/>
          </p:nvSpPr>
          <p:spPr>
            <a:xfrm>
              <a:off x="769250" y="1589350"/>
              <a:ext cx="37975" cy="29525"/>
            </a:xfrm>
            <a:custGeom>
              <a:avLst/>
              <a:gdLst/>
              <a:ahLst/>
              <a:cxnLst/>
              <a:rect l="l" t="t" r="r" b="b"/>
              <a:pathLst>
                <a:path w="1519" h="1181" extrusionOk="0">
                  <a:moveTo>
                    <a:pt x="226" y="0"/>
                  </a:moveTo>
                  <a:lnTo>
                    <a:pt x="113" y="57"/>
                  </a:lnTo>
                  <a:lnTo>
                    <a:pt x="1" y="169"/>
                  </a:lnTo>
                  <a:lnTo>
                    <a:pt x="1" y="225"/>
                  </a:lnTo>
                  <a:lnTo>
                    <a:pt x="282" y="562"/>
                  </a:lnTo>
                  <a:lnTo>
                    <a:pt x="507" y="843"/>
                  </a:lnTo>
                  <a:lnTo>
                    <a:pt x="619" y="956"/>
                  </a:lnTo>
                  <a:lnTo>
                    <a:pt x="731" y="1012"/>
                  </a:lnTo>
                  <a:lnTo>
                    <a:pt x="788" y="1068"/>
                  </a:lnTo>
                  <a:lnTo>
                    <a:pt x="900" y="1068"/>
                  </a:lnTo>
                  <a:lnTo>
                    <a:pt x="1012" y="1125"/>
                  </a:lnTo>
                  <a:lnTo>
                    <a:pt x="1069" y="1181"/>
                  </a:lnTo>
                  <a:lnTo>
                    <a:pt x="1125" y="1181"/>
                  </a:lnTo>
                  <a:lnTo>
                    <a:pt x="1181" y="1125"/>
                  </a:lnTo>
                  <a:lnTo>
                    <a:pt x="1237" y="1068"/>
                  </a:lnTo>
                  <a:lnTo>
                    <a:pt x="1294" y="1012"/>
                  </a:lnTo>
                  <a:lnTo>
                    <a:pt x="1406" y="1012"/>
                  </a:lnTo>
                  <a:lnTo>
                    <a:pt x="1518" y="731"/>
                  </a:lnTo>
                  <a:lnTo>
                    <a:pt x="1518" y="562"/>
                  </a:lnTo>
                  <a:lnTo>
                    <a:pt x="1462" y="506"/>
                  </a:lnTo>
                  <a:lnTo>
                    <a:pt x="1406" y="450"/>
                  </a:lnTo>
                  <a:lnTo>
                    <a:pt x="1294" y="506"/>
                  </a:lnTo>
                  <a:lnTo>
                    <a:pt x="1181" y="562"/>
                  </a:lnTo>
                  <a:lnTo>
                    <a:pt x="1012" y="562"/>
                  </a:lnTo>
                  <a:lnTo>
                    <a:pt x="1181" y="394"/>
                  </a:lnTo>
                  <a:lnTo>
                    <a:pt x="1294" y="225"/>
                  </a:lnTo>
                  <a:lnTo>
                    <a:pt x="1237" y="113"/>
                  </a:lnTo>
                  <a:lnTo>
                    <a:pt x="1125" y="57"/>
                  </a:lnTo>
                  <a:lnTo>
                    <a:pt x="900" y="113"/>
                  </a:lnTo>
                  <a:lnTo>
                    <a:pt x="675" y="113"/>
                  </a:lnTo>
                  <a:lnTo>
                    <a:pt x="563" y="169"/>
                  </a:lnTo>
                  <a:lnTo>
                    <a:pt x="507" y="225"/>
                  </a:lnTo>
                  <a:lnTo>
                    <a:pt x="507" y="281"/>
                  </a:lnTo>
                  <a:lnTo>
                    <a:pt x="507" y="394"/>
                  </a:lnTo>
                  <a:lnTo>
                    <a:pt x="563" y="450"/>
                  </a:lnTo>
                  <a:lnTo>
                    <a:pt x="507" y="506"/>
                  </a:lnTo>
                  <a:lnTo>
                    <a:pt x="450" y="450"/>
                  </a:lnTo>
                  <a:lnTo>
                    <a:pt x="394" y="450"/>
                  </a:lnTo>
                  <a:lnTo>
                    <a:pt x="450" y="394"/>
                  </a:lnTo>
                  <a:lnTo>
                    <a:pt x="450" y="281"/>
                  </a:lnTo>
                  <a:lnTo>
                    <a:pt x="394" y="169"/>
                  </a:lnTo>
                  <a:lnTo>
                    <a:pt x="338" y="57"/>
                  </a:lnTo>
                  <a:lnTo>
                    <a:pt x="226" y="0"/>
                  </a:lnTo>
                  <a:close/>
                </a:path>
              </a:pathLst>
            </a:custGeom>
            <a:solidFill>
              <a:srgbClr val="989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0" name="Google Shape;21470;p41"/>
            <p:cNvSpPr/>
            <p:nvPr/>
          </p:nvSpPr>
          <p:spPr>
            <a:xfrm>
              <a:off x="713050" y="1631500"/>
              <a:ext cx="26725" cy="18300"/>
            </a:xfrm>
            <a:custGeom>
              <a:avLst/>
              <a:gdLst/>
              <a:ahLst/>
              <a:cxnLst/>
              <a:rect l="l" t="t" r="r" b="b"/>
              <a:pathLst>
                <a:path w="1069" h="732" extrusionOk="0">
                  <a:moveTo>
                    <a:pt x="169" y="1"/>
                  </a:moveTo>
                  <a:lnTo>
                    <a:pt x="1" y="57"/>
                  </a:lnTo>
                  <a:lnTo>
                    <a:pt x="1" y="169"/>
                  </a:lnTo>
                  <a:lnTo>
                    <a:pt x="57" y="225"/>
                  </a:lnTo>
                  <a:lnTo>
                    <a:pt x="57" y="282"/>
                  </a:lnTo>
                  <a:lnTo>
                    <a:pt x="1" y="338"/>
                  </a:lnTo>
                  <a:lnTo>
                    <a:pt x="57" y="394"/>
                  </a:lnTo>
                  <a:lnTo>
                    <a:pt x="169" y="338"/>
                  </a:lnTo>
                  <a:lnTo>
                    <a:pt x="282" y="282"/>
                  </a:lnTo>
                  <a:lnTo>
                    <a:pt x="338" y="338"/>
                  </a:lnTo>
                  <a:lnTo>
                    <a:pt x="394" y="394"/>
                  </a:lnTo>
                  <a:lnTo>
                    <a:pt x="282" y="450"/>
                  </a:lnTo>
                  <a:lnTo>
                    <a:pt x="113" y="563"/>
                  </a:lnTo>
                  <a:lnTo>
                    <a:pt x="169" y="675"/>
                  </a:lnTo>
                  <a:lnTo>
                    <a:pt x="338" y="731"/>
                  </a:lnTo>
                  <a:lnTo>
                    <a:pt x="675" y="731"/>
                  </a:lnTo>
                  <a:lnTo>
                    <a:pt x="900" y="675"/>
                  </a:lnTo>
                  <a:lnTo>
                    <a:pt x="1068" y="675"/>
                  </a:lnTo>
                  <a:lnTo>
                    <a:pt x="1012" y="450"/>
                  </a:lnTo>
                  <a:lnTo>
                    <a:pt x="956" y="282"/>
                  </a:lnTo>
                  <a:lnTo>
                    <a:pt x="844" y="169"/>
                  </a:lnTo>
                  <a:lnTo>
                    <a:pt x="675" y="169"/>
                  </a:lnTo>
                  <a:lnTo>
                    <a:pt x="563" y="225"/>
                  </a:lnTo>
                  <a:lnTo>
                    <a:pt x="450" y="225"/>
                  </a:lnTo>
                  <a:lnTo>
                    <a:pt x="394" y="169"/>
                  </a:lnTo>
                  <a:lnTo>
                    <a:pt x="282" y="57"/>
                  </a:lnTo>
                  <a:lnTo>
                    <a:pt x="225" y="1"/>
                  </a:lnTo>
                  <a:close/>
                </a:path>
              </a:pathLst>
            </a:custGeom>
            <a:solidFill>
              <a:srgbClr val="B6A8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1" name="Google Shape;21471;p41"/>
            <p:cNvSpPr/>
            <p:nvPr/>
          </p:nvSpPr>
          <p:spPr>
            <a:xfrm>
              <a:off x="704625" y="1564050"/>
              <a:ext cx="11250" cy="14075"/>
            </a:xfrm>
            <a:custGeom>
              <a:avLst/>
              <a:gdLst/>
              <a:ahLst/>
              <a:cxnLst/>
              <a:rect l="l" t="t" r="r" b="b"/>
              <a:pathLst>
                <a:path w="450" h="563" extrusionOk="0">
                  <a:moveTo>
                    <a:pt x="113" y="1"/>
                  </a:moveTo>
                  <a:lnTo>
                    <a:pt x="57" y="57"/>
                  </a:lnTo>
                  <a:lnTo>
                    <a:pt x="0" y="338"/>
                  </a:lnTo>
                  <a:lnTo>
                    <a:pt x="0" y="450"/>
                  </a:lnTo>
                  <a:lnTo>
                    <a:pt x="0" y="563"/>
                  </a:lnTo>
                  <a:lnTo>
                    <a:pt x="57" y="563"/>
                  </a:lnTo>
                  <a:lnTo>
                    <a:pt x="225" y="394"/>
                  </a:lnTo>
                  <a:lnTo>
                    <a:pt x="450" y="226"/>
                  </a:lnTo>
                  <a:lnTo>
                    <a:pt x="394" y="169"/>
                  </a:lnTo>
                  <a:lnTo>
                    <a:pt x="338" y="113"/>
                  </a:lnTo>
                  <a:lnTo>
                    <a:pt x="225" y="57"/>
                  </a:lnTo>
                  <a:lnTo>
                    <a:pt x="169" y="1"/>
                  </a:lnTo>
                  <a:close/>
                </a:path>
              </a:pathLst>
            </a:custGeom>
            <a:solidFill>
              <a:srgbClr val="A49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2" name="Google Shape;21472;p41"/>
            <p:cNvSpPr/>
            <p:nvPr/>
          </p:nvSpPr>
          <p:spPr>
            <a:xfrm>
              <a:off x="706025" y="1578100"/>
              <a:ext cx="4250" cy="2850"/>
            </a:xfrm>
            <a:custGeom>
              <a:avLst/>
              <a:gdLst/>
              <a:ahLst/>
              <a:cxnLst/>
              <a:rect l="l" t="t" r="r" b="b"/>
              <a:pathLst>
                <a:path w="170" h="114" extrusionOk="0">
                  <a:moveTo>
                    <a:pt x="1" y="1"/>
                  </a:moveTo>
                  <a:lnTo>
                    <a:pt x="113" y="113"/>
                  </a:lnTo>
                  <a:lnTo>
                    <a:pt x="169" y="113"/>
                  </a:lnTo>
                  <a:lnTo>
                    <a:pt x="113" y="57"/>
                  </a:lnTo>
                  <a:lnTo>
                    <a:pt x="1" y="1"/>
                  </a:lnTo>
                  <a:close/>
                </a:path>
              </a:pathLst>
            </a:custGeom>
            <a:solidFill>
              <a:srgbClr val="A49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3" name="Google Shape;21473;p41"/>
            <p:cNvSpPr/>
            <p:nvPr/>
          </p:nvSpPr>
          <p:spPr>
            <a:xfrm>
              <a:off x="708825" y="1611825"/>
              <a:ext cx="1450" cy="25"/>
            </a:xfrm>
            <a:custGeom>
              <a:avLst/>
              <a:gdLst/>
              <a:ahLst/>
              <a:cxnLst/>
              <a:rect l="l" t="t" r="r" b="b"/>
              <a:pathLst>
                <a:path w="58" h="1" extrusionOk="0">
                  <a:moveTo>
                    <a:pt x="57" y="1"/>
                  </a:moveTo>
                  <a:lnTo>
                    <a:pt x="1" y="1"/>
                  </a:lnTo>
                  <a:lnTo>
                    <a:pt x="1" y="1"/>
                  </a:lnTo>
                  <a:lnTo>
                    <a:pt x="1" y="1"/>
                  </a:lnTo>
                  <a:lnTo>
                    <a:pt x="57" y="1"/>
                  </a:lnTo>
                  <a:close/>
                </a:path>
              </a:pathLst>
            </a:custGeom>
            <a:solidFill>
              <a:srgbClr val="B3A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4" name="Google Shape;21474;p41"/>
            <p:cNvSpPr/>
            <p:nvPr/>
          </p:nvSpPr>
          <p:spPr>
            <a:xfrm>
              <a:off x="739750" y="1648375"/>
              <a:ext cx="1425" cy="1425"/>
            </a:xfrm>
            <a:custGeom>
              <a:avLst/>
              <a:gdLst/>
              <a:ahLst/>
              <a:cxnLst/>
              <a:rect l="l" t="t" r="r" b="b"/>
              <a:pathLst>
                <a:path w="57" h="57" extrusionOk="0">
                  <a:moveTo>
                    <a:pt x="57" y="56"/>
                  </a:moveTo>
                  <a:lnTo>
                    <a:pt x="57" y="56"/>
                  </a:lnTo>
                  <a:lnTo>
                    <a:pt x="0" y="0"/>
                  </a:lnTo>
                  <a:lnTo>
                    <a:pt x="0" y="0"/>
                  </a:lnTo>
                  <a:lnTo>
                    <a:pt x="57" y="56"/>
                  </a:lnTo>
                  <a:lnTo>
                    <a:pt x="57" y="56"/>
                  </a:lnTo>
                  <a:close/>
                </a:path>
              </a:pathLst>
            </a:custGeom>
            <a:solidFill>
              <a:srgbClr val="B6A8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5" name="Google Shape;21475;p41"/>
            <p:cNvSpPr/>
            <p:nvPr/>
          </p:nvSpPr>
          <p:spPr>
            <a:xfrm>
              <a:off x="769250" y="1604800"/>
              <a:ext cx="1425" cy="25"/>
            </a:xfrm>
            <a:custGeom>
              <a:avLst/>
              <a:gdLst/>
              <a:ahLst/>
              <a:cxnLst/>
              <a:rect l="l" t="t" r="r" b="b"/>
              <a:pathLst>
                <a:path w="57" h="1" extrusionOk="0">
                  <a:moveTo>
                    <a:pt x="1" y="1"/>
                  </a:moveTo>
                  <a:lnTo>
                    <a:pt x="1" y="1"/>
                  </a:lnTo>
                  <a:lnTo>
                    <a:pt x="1" y="1"/>
                  </a:lnTo>
                  <a:lnTo>
                    <a:pt x="57" y="1"/>
                  </a:lnTo>
                  <a:lnTo>
                    <a:pt x="1" y="1"/>
                  </a:lnTo>
                  <a:lnTo>
                    <a:pt x="1" y="1"/>
                  </a:lnTo>
                  <a:close/>
                </a:path>
              </a:pathLst>
            </a:custGeom>
            <a:solidFill>
              <a:srgbClr val="AEA8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6" name="Google Shape;21476;p41"/>
            <p:cNvSpPr/>
            <p:nvPr/>
          </p:nvSpPr>
          <p:spPr>
            <a:xfrm>
              <a:off x="777700" y="1623075"/>
              <a:ext cx="1425" cy="1425"/>
            </a:xfrm>
            <a:custGeom>
              <a:avLst/>
              <a:gdLst/>
              <a:ahLst/>
              <a:cxnLst/>
              <a:rect l="l" t="t" r="r" b="b"/>
              <a:pathLst>
                <a:path w="57" h="57" extrusionOk="0">
                  <a:moveTo>
                    <a:pt x="56" y="57"/>
                  </a:moveTo>
                  <a:lnTo>
                    <a:pt x="0" y="0"/>
                  </a:lnTo>
                  <a:lnTo>
                    <a:pt x="0" y="0"/>
                  </a:lnTo>
                  <a:lnTo>
                    <a:pt x="0" y="0"/>
                  </a:lnTo>
                  <a:lnTo>
                    <a:pt x="56" y="57"/>
                  </a:lnTo>
                  <a:lnTo>
                    <a:pt x="56" y="57"/>
                  </a:lnTo>
                  <a:close/>
                </a:path>
              </a:pathLst>
            </a:custGeom>
            <a:solidFill>
              <a:srgbClr val="B2A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7" name="Google Shape;21477;p41"/>
            <p:cNvSpPr/>
            <p:nvPr/>
          </p:nvSpPr>
          <p:spPr>
            <a:xfrm>
              <a:off x="815625" y="1187475"/>
              <a:ext cx="43575" cy="70275"/>
            </a:xfrm>
            <a:custGeom>
              <a:avLst/>
              <a:gdLst/>
              <a:ahLst/>
              <a:cxnLst/>
              <a:rect l="l" t="t" r="r" b="b"/>
              <a:pathLst>
                <a:path w="1743" h="2811" extrusionOk="0">
                  <a:moveTo>
                    <a:pt x="1181" y="1"/>
                  </a:moveTo>
                  <a:lnTo>
                    <a:pt x="1012" y="57"/>
                  </a:lnTo>
                  <a:lnTo>
                    <a:pt x="956" y="113"/>
                  </a:lnTo>
                  <a:lnTo>
                    <a:pt x="619" y="113"/>
                  </a:lnTo>
                  <a:lnTo>
                    <a:pt x="282" y="282"/>
                  </a:lnTo>
                  <a:lnTo>
                    <a:pt x="338" y="338"/>
                  </a:lnTo>
                  <a:lnTo>
                    <a:pt x="394" y="394"/>
                  </a:lnTo>
                  <a:lnTo>
                    <a:pt x="506" y="450"/>
                  </a:lnTo>
                  <a:lnTo>
                    <a:pt x="619" y="563"/>
                  </a:lnTo>
                  <a:lnTo>
                    <a:pt x="619" y="731"/>
                  </a:lnTo>
                  <a:lnTo>
                    <a:pt x="506" y="900"/>
                  </a:lnTo>
                  <a:lnTo>
                    <a:pt x="338" y="1012"/>
                  </a:lnTo>
                  <a:lnTo>
                    <a:pt x="169" y="1181"/>
                  </a:lnTo>
                  <a:lnTo>
                    <a:pt x="57" y="1350"/>
                  </a:lnTo>
                  <a:lnTo>
                    <a:pt x="57" y="1518"/>
                  </a:lnTo>
                  <a:lnTo>
                    <a:pt x="113" y="1743"/>
                  </a:lnTo>
                  <a:lnTo>
                    <a:pt x="169" y="1912"/>
                  </a:lnTo>
                  <a:lnTo>
                    <a:pt x="57" y="2080"/>
                  </a:lnTo>
                  <a:lnTo>
                    <a:pt x="1" y="2193"/>
                  </a:lnTo>
                  <a:lnTo>
                    <a:pt x="1" y="2305"/>
                  </a:lnTo>
                  <a:lnTo>
                    <a:pt x="57" y="2361"/>
                  </a:lnTo>
                  <a:lnTo>
                    <a:pt x="169" y="2474"/>
                  </a:lnTo>
                  <a:lnTo>
                    <a:pt x="282" y="2474"/>
                  </a:lnTo>
                  <a:lnTo>
                    <a:pt x="338" y="2586"/>
                  </a:lnTo>
                  <a:lnTo>
                    <a:pt x="394" y="2642"/>
                  </a:lnTo>
                  <a:lnTo>
                    <a:pt x="506" y="2698"/>
                  </a:lnTo>
                  <a:lnTo>
                    <a:pt x="675" y="2698"/>
                  </a:lnTo>
                  <a:lnTo>
                    <a:pt x="731" y="2642"/>
                  </a:lnTo>
                  <a:lnTo>
                    <a:pt x="731" y="2586"/>
                  </a:lnTo>
                  <a:lnTo>
                    <a:pt x="731" y="2530"/>
                  </a:lnTo>
                  <a:lnTo>
                    <a:pt x="787" y="2530"/>
                  </a:lnTo>
                  <a:lnTo>
                    <a:pt x="1012" y="2586"/>
                  </a:lnTo>
                  <a:lnTo>
                    <a:pt x="1125" y="2642"/>
                  </a:lnTo>
                  <a:lnTo>
                    <a:pt x="1293" y="2755"/>
                  </a:lnTo>
                  <a:lnTo>
                    <a:pt x="1518" y="2811"/>
                  </a:lnTo>
                  <a:lnTo>
                    <a:pt x="1687" y="2755"/>
                  </a:lnTo>
                  <a:lnTo>
                    <a:pt x="1743" y="2586"/>
                  </a:lnTo>
                  <a:lnTo>
                    <a:pt x="1687" y="2361"/>
                  </a:lnTo>
                  <a:lnTo>
                    <a:pt x="1743" y="2136"/>
                  </a:lnTo>
                  <a:lnTo>
                    <a:pt x="1687" y="2024"/>
                  </a:lnTo>
                  <a:lnTo>
                    <a:pt x="1631" y="1968"/>
                  </a:lnTo>
                  <a:lnTo>
                    <a:pt x="1518" y="1855"/>
                  </a:lnTo>
                  <a:lnTo>
                    <a:pt x="1518" y="1799"/>
                  </a:lnTo>
                  <a:lnTo>
                    <a:pt x="1574" y="1574"/>
                  </a:lnTo>
                  <a:lnTo>
                    <a:pt x="1574" y="1518"/>
                  </a:lnTo>
                  <a:lnTo>
                    <a:pt x="1518" y="1406"/>
                  </a:lnTo>
                  <a:lnTo>
                    <a:pt x="1350" y="1350"/>
                  </a:lnTo>
                  <a:lnTo>
                    <a:pt x="1181" y="1293"/>
                  </a:lnTo>
                  <a:lnTo>
                    <a:pt x="1068" y="1237"/>
                  </a:lnTo>
                  <a:lnTo>
                    <a:pt x="1068" y="1125"/>
                  </a:lnTo>
                  <a:lnTo>
                    <a:pt x="1125" y="1068"/>
                  </a:lnTo>
                  <a:lnTo>
                    <a:pt x="1181" y="1068"/>
                  </a:lnTo>
                  <a:lnTo>
                    <a:pt x="1237" y="1125"/>
                  </a:lnTo>
                  <a:lnTo>
                    <a:pt x="1350" y="1068"/>
                  </a:lnTo>
                  <a:lnTo>
                    <a:pt x="1406" y="1012"/>
                  </a:lnTo>
                  <a:lnTo>
                    <a:pt x="1406" y="844"/>
                  </a:lnTo>
                  <a:lnTo>
                    <a:pt x="1406" y="675"/>
                  </a:lnTo>
                  <a:lnTo>
                    <a:pt x="1406" y="563"/>
                  </a:lnTo>
                  <a:lnTo>
                    <a:pt x="1406" y="450"/>
                  </a:lnTo>
                  <a:lnTo>
                    <a:pt x="1518" y="225"/>
                  </a:lnTo>
                  <a:lnTo>
                    <a:pt x="1462" y="169"/>
                  </a:lnTo>
                  <a:lnTo>
                    <a:pt x="1406" y="113"/>
                  </a:lnTo>
                  <a:lnTo>
                    <a:pt x="1181" y="1"/>
                  </a:lnTo>
                  <a:close/>
                </a:path>
              </a:pathLst>
            </a:custGeom>
            <a:solidFill>
              <a:srgbClr val="A599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8" name="Google Shape;21478;p41"/>
            <p:cNvSpPr/>
            <p:nvPr/>
          </p:nvSpPr>
          <p:spPr>
            <a:xfrm>
              <a:off x="821250" y="1249300"/>
              <a:ext cx="50600" cy="49200"/>
            </a:xfrm>
            <a:custGeom>
              <a:avLst/>
              <a:gdLst/>
              <a:ahLst/>
              <a:cxnLst/>
              <a:rect l="l" t="t" r="r" b="b"/>
              <a:pathLst>
                <a:path w="2024" h="1968" extrusionOk="0">
                  <a:moveTo>
                    <a:pt x="1181" y="1518"/>
                  </a:moveTo>
                  <a:lnTo>
                    <a:pt x="1237" y="1574"/>
                  </a:lnTo>
                  <a:lnTo>
                    <a:pt x="1181" y="1574"/>
                  </a:lnTo>
                  <a:lnTo>
                    <a:pt x="1012" y="1518"/>
                  </a:lnTo>
                  <a:close/>
                  <a:moveTo>
                    <a:pt x="619" y="1"/>
                  </a:moveTo>
                  <a:lnTo>
                    <a:pt x="506" y="57"/>
                  </a:lnTo>
                  <a:lnTo>
                    <a:pt x="450" y="169"/>
                  </a:lnTo>
                  <a:lnTo>
                    <a:pt x="338" y="113"/>
                  </a:lnTo>
                  <a:lnTo>
                    <a:pt x="225" y="338"/>
                  </a:lnTo>
                  <a:lnTo>
                    <a:pt x="281" y="563"/>
                  </a:lnTo>
                  <a:lnTo>
                    <a:pt x="394" y="900"/>
                  </a:lnTo>
                  <a:lnTo>
                    <a:pt x="394" y="1069"/>
                  </a:lnTo>
                  <a:lnTo>
                    <a:pt x="394" y="1181"/>
                  </a:lnTo>
                  <a:lnTo>
                    <a:pt x="338" y="1237"/>
                  </a:lnTo>
                  <a:lnTo>
                    <a:pt x="394" y="1350"/>
                  </a:lnTo>
                  <a:lnTo>
                    <a:pt x="394" y="1406"/>
                  </a:lnTo>
                  <a:lnTo>
                    <a:pt x="394" y="1462"/>
                  </a:lnTo>
                  <a:lnTo>
                    <a:pt x="57" y="1574"/>
                  </a:lnTo>
                  <a:lnTo>
                    <a:pt x="0" y="1631"/>
                  </a:lnTo>
                  <a:lnTo>
                    <a:pt x="0" y="1743"/>
                  </a:lnTo>
                  <a:lnTo>
                    <a:pt x="113" y="1855"/>
                  </a:lnTo>
                  <a:lnTo>
                    <a:pt x="281" y="1912"/>
                  </a:lnTo>
                  <a:lnTo>
                    <a:pt x="506" y="1968"/>
                  </a:lnTo>
                  <a:lnTo>
                    <a:pt x="675" y="1968"/>
                  </a:lnTo>
                  <a:lnTo>
                    <a:pt x="900" y="1912"/>
                  </a:lnTo>
                  <a:lnTo>
                    <a:pt x="1068" y="1799"/>
                  </a:lnTo>
                  <a:lnTo>
                    <a:pt x="1181" y="1743"/>
                  </a:lnTo>
                  <a:lnTo>
                    <a:pt x="1237" y="1743"/>
                  </a:lnTo>
                  <a:lnTo>
                    <a:pt x="1237" y="1687"/>
                  </a:lnTo>
                  <a:lnTo>
                    <a:pt x="1237" y="1574"/>
                  </a:lnTo>
                  <a:lnTo>
                    <a:pt x="1237" y="1574"/>
                  </a:lnTo>
                  <a:lnTo>
                    <a:pt x="1293" y="1631"/>
                  </a:lnTo>
                  <a:lnTo>
                    <a:pt x="1518" y="1799"/>
                  </a:lnTo>
                  <a:lnTo>
                    <a:pt x="1630" y="1855"/>
                  </a:lnTo>
                  <a:lnTo>
                    <a:pt x="1743" y="1912"/>
                  </a:lnTo>
                  <a:lnTo>
                    <a:pt x="1855" y="1855"/>
                  </a:lnTo>
                  <a:lnTo>
                    <a:pt x="1968" y="1743"/>
                  </a:lnTo>
                  <a:lnTo>
                    <a:pt x="1911" y="1518"/>
                  </a:lnTo>
                  <a:lnTo>
                    <a:pt x="1911" y="1462"/>
                  </a:lnTo>
                  <a:lnTo>
                    <a:pt x="2024" y="1406"/>
                  </a:lnTo>
                  <a:lnTo>
                    <a:pt x="1968" y="1237"/>
                  </a:lnTo>
                  <a:lnTo>
                    <a:pt x="1855" y="1125"/>
                  </a:lnTo>
                  <a:lnTo>
                    <a:pt x="1743" y="1125"/>
                  </a:lnTo>
                  <a:lnTo>
                    <a:pt x="1687" y="1237"/>
                  </a:lnTo>
                  <a:lnTo>
                    <a:pt x="1630" y="1125"/>
                  </a:lnTo>
                  <a:lnTo>
                    <a:pt x="1574" y="1012"/>
                  </a:lnTo>
                  <a:lnTo>
                    <a:pt x="1462" y="956"/>
                  </a:lnTo>
                  <a:lnTo>
                    <a:pt x="1293" y="900"/>
                  </a:lnTo>
                  <a:lnTo>
                    <a:pt x="1181" y="788"/>
                  </a:lnTo>
                  <a:lnTo>
                    <a:pt x="1125" y="731"/>
                  </a:lnTo>
                  <a:lnTo>
                    <a:pt x="1068" y="731"/>
                  </a:lnTo>
                  <a:lnTo>
                    <a:pt x="900" y="675"/>
                  </a:lnTo>
                  <a:lnTo>
                    <a:pt x="843" y="619"/>
                  </a:lnTo>
                  <a:lnTo>
                    <a:pt x="843" y="563"/>
                  </a:lnTo>
                  <a:lnTo>
                    <a:pt x="956" y="394"/>
                  </a:lnTo>
                  <a:lnTo>
                    <a:pt x="1125" y="394"/>
                  </a:lnTo>
                  <a:lnTo>
                    <a:pt x="1181" y="338"/>
                  </a:lnTo>
                  <a:lnTo>
                    <a:pt x="1293" y="338"/>
                  </a:lnTo>
                  <a:lnTo>
                    <a:pt x="1181" y="225"/>
                  </a:lnTo>
                  <a:lnTo>
                    <a:pt x="1068" y="169"/>
                  </a:lnTo>
                  <a:lnTo>
                    <a:pt x="956" y="113"/>
                  </a:lnTo>
                  <a:lnTo>
                    <a:pt x="900" y="1"/>
                  </a:lnTo>
                  <a:close/>
                </a:path>
              </a:pathLst>
            </a:custGeom>
            <a:solidFill>
              <a:srgbClr val="9A9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9" name="Google Shape;21479;p41"/>
            <p:cNvSpPr/>
            <p:nvPr/>
          </p:nvSpPr>
          <p:spPr>
            <a:xfrm>
              <a:off x="853575" y="1205750"/>
              <a:ext cx="46375" cy="47800"/>
            </a:xfrm>
            <a:custGeom>
              <a:avLst/>
              <a:gdLst/>
              <a:ahLst/>
              <a:cxnLst/>
              <a:rect l="l" t="t" r="r" b="b"/>
              <a:pathLst>
                <a:path w="1855" h="1912" extrusionOk="0">
                  <a:moveTo>
                    <a:pt x="731" y="0"/>
                  </a:moveTo>
                  <a:lnTo>
                    <a:pt x="675" y="56"/>
                  </a:lnTo>
                  <a:lnTo>
                    <a:pt x="675" y="113"/>
                  </a:lnTo>
                  <a:lnTo>
                    <a:pt x="675" y="281"/>
                  </a:lnTo>
                  <a:lnTo>
                    <a:pt x="675" y="450"/>
                  </a:lnTo>
                  <a:lnTo>
                    <a:pt x="675" y="619"/>
                  </a:lnTo>
                  <a:lnTo>
                    <a:pt x="675" y="731"/>
                  </a:lnTo>
                  <a:lnTo>
                    <a:pt x="562" y="843"/>
                  </a:lnTo>
                  <a:lnTo>
                    <a:pt x="450" y="956"/>
                  </a:lnTo>
                  <a:lnTo>
                    <a:pt x="337" y="956"/>
                  </a:lnTo>
                  <a:lnTo>
                    <a:pt x="281" y="1068"/>
                  </a:lnTo>
                  <a:lnTo>
                    <a:pt x="281" y="1237"/>
                  </a:lnTo>
                  <a:lnTo>
                    <a:pt x="281" y="1349"/>
                  </a:lnTo>
                  <a:lnTo>
                    <a:pt x="169" y="1405"/>
                  </a:lnTo>
                  <a:lnTo>
                    <a:pt x="56" y="1518"/>
                  </a:lnTo>
                  <a:lnTo>
                    <a:pt x="0" y="1630"/>
                  </a:lnTo>
                  <a:lnTo>
                    <a:pt x="56" y="1743"/>
                  </a:lnTo>
                  <a:lnTo>
                    <a:pt x="225" y="1855"/>
                  </a:lnTo>
                  <a:lnTo>
                    <a:pt x="337" y="1799"/>
                  </a:lnTo>
                  <a:lnTo>
                    <a:pt x="506" y="1799"/>
                  </a:lnTo>
                  <a:lnTo>
                    <a:pt x="731" y="1911"/>
                  </a:lnTo>
                  <a:lnTo>
                    <a:pt x="787" y="1911"/>
                  </a:lnTo>
                  <a:lnTo>
                    <a:pt x="787" y="1855"/>
                  </a:lnTo>
                  <a:lnTo>
                    <a:pt x="731" y="1743"/>
                  </a:lnTo>
                  <a:lnTo>
                    <a:pt x="843" y="1686"/>
                  </a:lnTo>
                  <a:lnTo>
                    <a:pt x="956" y="1630"/>
                  </a:lnTo>
                  <a:lnTo>
                    <a:pt x="1012" y="1574"/>
                  </a:lnTo>
                  <a:lnTo>
                    <a:pt x="1068" y="1462"/>
                  </a:lnTo>
                  <a:lnTo>
                    <a:pt x="1180" y="1405"/>
                  </a:lnTo>
                  <a:lnTo>
                    <a:pt x="1237" y="1405"/>
                  </a:lnTo>
                  <a:lnTo>
                    <a:pt x="1237" y="1462"/>
                  </a:lnTo>
                  <a:lnTo>
                    <a:pt x="1180" y="1518"/>
                  </a:lnTo>
                  <a:lnTo>
                    <a:pt x="1293" y="1574"/>
                  </a:lnTo>
                  <a:lnTo>
                    <a:pt x="1349" y="1462"/>
                  </a:lnTo>
                  <a:lnTo>
                    <a:pt x="1461" y="1349"/>
                  </a:lnTo>
                  <a:lnTo>
                    <a:pt x="1518" y="1237"/>
                  </a:lnTo>
                  <a:lnTo>
                    <a:pt x="1405" y="1124"/>
                  </a:lnTo>
                  <a:lnTo>
                    <a:pt x="1405" y="1068"/>
                  </a:lnTo>
                  <a:lnTo>
                    <a:pt x="1574" y="1068"/>
                  </a:lnTo>
                  <a:lnTo>
                    <a:pt x="1574" y="1012"/>
                  </a:lnTo>
                  <a:lnTo>
                    <a:pt x="1574" y="900"/>
                  </a:lnTo>
                  <a:lnTo>
                    <a:pt x="1630" y="843"/>
                  </a:lnTo>
                  <a:lnTo>
                    <a:pt x="1630" y="787"/>
                  </a:lnTo>
                  <a:lnTo>
                    <a:pt x="1574" y="731"/>
                  </a:lnTo>
                  <a:lnTo>
                    <a:pt x="1518" y="675"/>
                  </a:lnTo>
                  <a:lnTo>
                    <a:pt x="1742" y="675"/>
                  </a:lnTo>
                  <a:lnTo>
                    <a:pt x="1799" y="619"/>
                  </a:lnTo>
                  <a:lnTo>
                    <a:pt x="1855" y="562"/>
                  </a:lnTo>
                  <a:lnTo>
                    <a:pt x="1799" y="562"/>
                  </a:lnTo>
                  <a:lnTo>
                    <a:pt x="1799" y="506"/>
                  </a:lnTo>
                  <a:lnTo>
                    <a:pt x="1799" y="450"/>
                  </a:lnTo>
                  <a:lnTo>
                    <a:pt x="1799" y="394"/>
                  </a:lnTo>
                  <a:lnTo>
                    <a:pt x="1799" y="337"/>
                  </a:lnTo>
                  <a:lnTo>
                    <a:pt x="1686" y="281"/>
                  </a:lnTo>
                  <a:lnTo>
                    <a:pt x="1686" y="225"/>
                  </a:lnTo>
                  <a:lnTo>
                    <a:pt x="1686" y="113"/>
                  </a:lnTo>
                  <a:lnTo>
                    <a:pt x="1518" y="225"/>
                  </a:lnTo>
                  <a:lnTo>
                    <a:pt x="1461" y="225"/>
                  </a:lnTo>
                  <a:lnTo>
                    <a:pt x="1405" y="281"/>
                  </a:lnTo>
                  <a:lnTo>
                    <a:pt x="1349" y="281"/>
                  </a:lnTo>
                  <a:lnTo>
                    <a:pt x="1237" y="337"/>
                  </a:lnTo>
                  <a:lnTo>
                    <a:pt x="1180" y="337"/>
                  </a:lnTo>
                  <a:lnTo>
                    <a:pt x="1124" y="281"/>
                  </a:lnTo>
                  <a:lnTo>
                    <a:pt x="1068" y="225"/>
                  </a:lnTo>
                  <a:lnTo>
                    <a:pt x="956" y="56"/>
                  </a:lnTo>
                  <a:lnTo>
                    <a:pt x="843" y="0"/>
                  </a:lnTo>
                  <a:close/>
                </a:path>
              </a:pathLst>
            </a:custGeom>
            <a:solidFill>
              <a:srgbClr val="9E9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0" name="Google Shape;21480;p41"/>
            <p:cNvSpPr/>
            <p:nvPr/>
          </p:nvSpPr>
          <p:spPr>
            <a:xfrm>
              <a:off x="878850" y="1270375"/>
              <a:ext cx="11275" cy="4250"/>
            </a:xfrm>
            <a:custGeom>
              <a:avLst/>
              <a:gdLst/>
              <a:ahLst/>
              <a:cxnLst/>
              <a:rect l="l" t="t" r="r" b="b"/>
              <a:pathLst>
                <a:path w="451" h="170" extrusionOk="0">
                  <a:moveTo>
                    <a:pt x="113" y="1"/>
                  </a:moveTo>
                  <a:lnTo>
                    <a:pt x="1" y="57"/>
                  </a:lnTo>
                  <a:lnTo>
                    <a:pt x="226" y="113"/>
                  </a:lnTo>
                  <a:lnTo>
                    <a:pt x="338" y="169"/>
                  </a:lnTo>
                  <a:lnTo>
                    <a:pt x="450" y="113"/>
                  </a:lnTo>
                  <a:lnTo>
                    <a:pt x="282" y="1"/>
                  </a:lnTo>
                  <a:close/>
                </a:path>
              </a:pathLst>
            </a:custGeom>
            <a:solidFill>
              <a:srgbClr val="9F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1" name="Google Shape;21481;p41"/>
            <p:cNvSpPr/>
            <p:nvPr/>
          </p:nvSpPr>
          <p:spPr>
            <a:xfrm>
              <a:off x="895725" y="1235250"/>
              <a:ext cx="2825" cy="4250"/>
            </a:xfrm>
            <a:custGeom>
              <a:avLst/>
              <a:gdLst/>
              <a:ahLst/>
              <a:cxnLst/>
              <a:rect l="l" t="t" r="r" b="b"/>
              <a:pathLst>
                <a:path w="113" h="170" extrusionOk="0">
                  <a:moveTo>
                    <a:pt x="0" y="1"/>
                  </a:moveTo>
                  <a:lnTo>
                    <a:pt x="0" y="57"/>
                  </a:lnTo>
                  <a:lnTo>
                    <a:pt x="0" y="169"/>
                  </a:lnTo>
                  <a:lnTo>
                    <a:pt x="56" y="169"/>
                  </a:lnTo>
                  <a:lnTo>
                    <a:pt x="113" y="57"/>
                  </a:lnTo>
                  <a:lnTo>
                    <a:pt x="56" y="1"/>
                  </a:lnTo>
                  <a:close/>
                </a:path>
              </a:pathLst>
            </a:custGeom>
            <a:solidFill>
              <a:srgbClr val="9E9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2" name="Google Shape;21482;p41"/>
            <p:cNvSpPr/>
            <p:nvPr/>
          </p:nvSpPr>
          <p:spPr>
            <a:xfrm>
              <a:off x="895725" y="1287250"/>
              <a:ext cx="1425" cy="25"/>
            </a:xfrm>
            <a:custGeom>
              <a:avLst/>
              <a:gdLst/>
              <a:ahLst/>
              <a:cxnLst/>
              <a:rect l="l" t="t" r="r" b="b"/>
              <a:pathLst>
                <a:path w="57" h="1" extrusionOk="0">
                  <a:moveTo>
                    <a:pt x="56" y="0"/>
                  </a:moveTo>
                  <a:lnTo>
                    <a:pt x="0" y="0"/>
                  </a:lnTo>
                  <a:lnTo>
                    <a:pt x="56" y="0"/>
                  </a:lnTo>
                  <a:lnTo>
                    <a:pt x="56" y="0"/>
                  </a:lnTo>
                  <a:lnTo>
                    <a:pt x="56" y="0"/>
                  </a:lnTo>
                  <a:close/>
                </a:path>
              </a:pathLst>
            </a:custGeom>
            <a:solidFill>
              <a:srgbClr val="9F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3" name="Google Shape;21483;p41"/>
            <p:cNvSpPr/>
            <p:nvPr/>
          </p:nvSpPr>
          <p:spPr>
            <a:xfrm>
              <a:off x="890100" y="1242275"/>
              <a:ext cx="1425" cy="1425"/>
            </a:xfrm>
            <a:custGeom>
              <a:avLst/>
              <a:gdLst/>
              <a:ahLst/>
              <a:cxnLst/>
              <a:rect l="l" t="t" r="r" b="b"/>
              <a:pathLst>
                <a:path w="57" h="57" extrusionOk="0">
                  <a:moveTo>
                    <a:pt x="0" y="1"/>
                  </a:moveTo>
                  <a:lnTo>
                    <a:pt x="0" y="57"/>
                  </a:lnTo>
                  <a:lnTo>
                    <a:pt x="57" y="57"/>
                  </a:lnTo>
                  <a:lnTo>
                    <a:pt x="0" y="1"/>
                  </a:lnTo>
                  <a:close/>
                </a:path>
              </a:pathLst>
            </a:custGeom>
            <a:solidFill>
              <a:srgbClr val="9E9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4" name="Google Shape;21484;p41"/>
            <p:cNvSpPr/>
            <p:nvPr/>
          </p:nvSpPr>
          <p:spPr>
            <a:xfrm>
              <a:off x="890100" y="1271775"/>
              <a:ext cx="1425" cy="1450"/>
            </a:xfrm>
            <a:custGeom>
              <a:avLst/>
              <a:gdLst/>
              <a:ahLst/>
              <a:cxnLst/>
              <a:rect l="l" t="t" r="r" b="b"/>
              <a:pathLst>
                <a:path w="57" h="58" extrusionOk="0">
                  <a:moveTo>
                    <a:pt x="0" y="1"/>
                  </a:moveTo>
                  <a:lnTo>
                    <a:pt x="0" y="57"/>
                  </a:lnTo>
                  <a:lnTo>
                    <a:pt x="57" y="57"/>
                  </a:lnTo>
                  <a:lnTo>
                    <a:pt x="0" y="1"/>
                  </a:lnTo>
                  <a:close/>
                </a:path>
              </a:pathLst>
            </a:custGeom>
            <a:solidFill>
              <a:srgbClr val="9F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5" name="Google Shape;21485;p41"/>
            <p:cNvSpPr/>
            <p:nvPr/>
          </p:nvSpPr>
          <p:spPr>
            <a:xfrm>
              <a:off x="891500" y="1260550"/>
              <a:ext cx="1425" cy="25"/>
            </a:xfrm>
            <a:custGeom>
              <a:avLst/>
              <a:gdLst/>
              <a:ahLst/>
              <a:cxnLst/>
              <a:rect l="l" t="t" r="r" b="b"/>
              <a:pathLst>
                <a:path w="57" h="1" extrusionOk="0">
                  <a:moveTo>
                    <a:pt x="57" y="0"/>
                  </a:moveTo>
                  <a:lnTo>
                    <a:pt x="1" y="0"/>
                  </a:lnTo>
                  <a:lnTo>
                    <a:pt x="1" y="0"/>
                  </a:lnTo>
                  <a:lnTo>
                    <a:pt x="57" y="0"/>
                  </a:lnTo>
                  <a:lnTo>
                    <a:pt x="57" y="0"/>
                  </a:lnTo>
                  <a:lnTo>
                    <a:pt x="57" y="0"/>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6" name="Google Shape;21486;p41"/>
            <p:cNvSpPr/>
            <p:nvPr/>
          </p:nvSpPr>
          <p:spPr>
            <a:xfrm>
              <a:off x="891500" y="1240875"/>
              <a:ext cx="2850" cy="2825"/>
            </a:xfrm>
            <a:custGeom>
              <a:avLst/>
              <a:gdLst/>
              <a:ahLst/>
              <a:cxnLst/>
              <a:rect l="l" t="t" r="r" b="b"/>
              <a:pathLst>
                <a:path w="114" h="113" extrusionOk="0">
                  <a:moveTo>
                    <a:pt x="1" y="113"/>
                  </a:moveTo>
                  <a:lnTo>
                    <a:pt x="1" y="113"/>
                  </a:lnTo>
                  <a:lnTo>
                    <a:pt x="113" y="0"/>
                  </a:lnTo>
                  <a:lnTo>
                    <a:pt x="113" y="0"/>
                  </a:lnTo>
                  <a:lnTo>
                    <a:pt x="1" y="113"/>
                  </a:lnTo>
                  <a:lnTo>
                    <a:pt x="1" y="113"/>
                  </a:lnTo>
                  <a:close/>
                </a:path>
              </a:pathLst>
            </a:custGeom>
            <a:solidFill>
              <a:srgbClr val="9E9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7" name="Google Shape;21487;p41"/>
            <p:cNvSpPr/>
            <p:nvPr/>
          </p:nvSpPr>
          <p:spPr>
            <a:xfrm>
              <a:off x="808600" y="1551400"/>
              <a:ext cx="42175" cy="64675"/>
            </a:xfrm>
            <a:custGeom>
              <a:avLst/>
              <a:gdLst/>
              <a:ahLst/>
              <a:cxnLst/>
              <a:rect l="l" t="t" r="r" b="b"/>
              <a:pathLst>
                <a:path w="1687" h="2587" extrusionOk="0">
                  <a:moveTo>
                    <a:pt x="1012" y="1"/>
                  </a:moveTo>
                  <a:lnTo>
                    <a:pt x="900" y="57"/>
                  </a:lnTo>
                  <a:lnTo>
                    <a:pt x="900" y="113"/>
                  </a:lnTo>
                  <a:lnTo>
                    <a:pt x="900" y="226"/>
                  </a:lnTo>
                  <a:lnTo>
                    <a:pt x="844" y="282"/>
                  </a:lnTo>
                  <a:lnTo>
                    <a:pt x="787" y="338"/>
                  </a:lnTo>
                  <a:lnTo>
                    <a:pt x="675" y="338"/>
                  </a:lnTo>
                  <a:lnTo>
                    <a:pt x="619" y="394"/>
                  </a:lnTo>
                  <a:lnTo>
                    <a:pt x="563" y="507"/>
                  </a:lnTo>
                  <a:lnTo>
                    <a:pt x="619" y="732"/>
                  </a:lnTo>
                  <a:lnTo>
                    <a:pt x="563" y="844"/>
                  </a:lnTo>
                  <a:lnTo>
                    <a:pt x="450" y="844"/>
                  </a:lnTo>
                  <a:lnTo>
                    <a:pt x="225" y="788"/>
                  </a:lnTo>
                  <a:lnTo>
                    <a:pt x="169" y="788"/>
                  </a:lnTo>
                  <a:lnTo>
                    <a:pt x="113" y="844"/>
                  </a:lnTo>
                  <a:lnTo>
                    <a:pt x="113" y="956"/>
                  </a:lnTo>
                  <a:lnTo>
                    <a:pt x="113" y="1013"/>
                  </a:lnTo>
                  <a:lnTo>
                    <a:pt x="57" y="1125"/>
                  </a:lnTo>
                  <a:lnTo>
                    <a:pt x="57" y="1237"/>
                  </a:lnTo>
                  <a:lnTo>
                    <a:pt x="57" y="1350"/>
                  </a:lnTo>
                  <a:lnTo>
                    <a:pt x="57" y="1518"/>
                  </a:lnTo>
                  <a:lnTo>
                    <a:pt x="1" y="1631"/>
                  </a:lnTo>
                  <a:lnTo>
                    <a:pt x="1" y="1743"/>
                  </a:lnTo>
                  <a:lnTo>
                    <a:pt x="57" y="1856"/>
                  </a:lnTo>
                  <a:lnTo>
                    <a:pt x="1" y="1968"/>
                  </a:lnTo>
                  <a:lnTo>
                    <a:pt x="1" y="2080"/>
                  </a:lnTo>
                  <a:lnTo>
                    <a:pt x="57" y="2249"/>
                  </a:lnTo>
                  <a:lnTo>
                    <a:pt x="1" y="2361"/>
                  </a:lnTo>
                  <a:lnTo>
                    <a:pt x="57" y="2530"/>
                  </a:lnTo>
                  <a:lnTo>
                    <a:pt x="169" y="2586"/>
                  </a:lnTo>
                  <a:lnTo>
                    <a:pt x="225" y="2418"/>
                  </a:lnTo>
                  <a:lnTo>
                    <a:pt x="338" y="2305"/>
                  </a:lnTo>
                  <a:lnTo>
                    <a:pt x="394" y="2249"/>
                  </a:lnTo>
                  <a:lnTo>
                    <a:pt x="450" y="2137"/>
                  </a:lnTo>
                  <a:lnTo>
                    <a:pt x="506" y="1799"/>
                  </a:lnTo>
                  <a:lnTo>
                    <a:pt x="619" y="1631"/>
                  </a:lnTo>
                  <a:lnTo>
                    <a:pt x="731" y="1575"/>
                  </a:lnTo>
                  <a:lnTo>
                    <a:pt x="1012" y="1631"/>
                  </a:lnTo>
                  <a:lnTo>
                    <a:pt x="1068" y="1575"/>
                  </a:lnTo>
                  <a:lnTo>
                    <a:pt x="1125" y="1575"/>
                  </a:lnTo>
                  <a:lnTo>
                    <a:pt x="1125" y="1462"/>
                  </a:lnTo>
                  <a:lnTo>
                    <a:pt x="1237" y="1069"/>
                  </a:lnTo>
                  <a:lnTo>
                    <a:pt x="1349" y="956"/>
                  </a:lnTo>
                  <a:lnTo>
                    <a:pt x="1406" y="900"/>
                  </a:lnTo>
                  <a:lnTo>
                    <a:pt x="1462" y="844"/>
                  </a:lnTo>
                  <a:lnTo>
                    <a:pt x="1462" y="619"/>
                  </a:lnTo>
                  <a:lnTo>
                    <a:pt x="1631" y="507"/>
                  </a:lnTo>
                  <a:lnTo>
                    <a:pt x="1687" y="450"/>
                  </a:lnTo>
                  <a:lnTo>
                    <a:pt x="1687" y="338"/>
                  </a:lnTo>
                  <a:lnTo>
                    <a:pt x="1631" y="226"/>
                  </a:lnTo>
                  <a:lnTo>
                    <a:pt x="1406" y="226"/>
                  </a:lnTo>
                  <a:lnTo>
                    <a:pt x="1181" y="113"/>
                  </a:lnTo>
                  <a:lnTo>
                    <a:pt x="1012" y="1"/>
                  </a:lnTo>
                  <a:close/>
                </a:path>
              </a:pathLst>
            </a:custGeom>
            <a:solidFill>
              <a:srgbClr val="9B9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8" name="Google Shape;21488;p41"/>
            <p:cNvSpPr/>
            <p:nvPr/>
          </p:nvSpPr>
          <p:spPr>
            <a:xfrm>
              <a:off x="815625" y="1582325"/>
              <a:ext cx="35150" cy="54825"/>
            </a:xfrm>
            <a:custGeom>
              <a:avLst/>
              <a:gdLst/>
              <a:ahLst/>
              <a:cxnLst/>
              <a:rect l="l" t="t" r="r" b="b"/>
              <a:pathLst>
                <a:path w="1406" h="2193" extrusionOk="0">
                  <a:moveTo>
                    <a:pt x="619" y="0"/>
                  </a:moveTo>
                  <a:lnTo>
                    <a:pt x="563" y="57"/>
                  </a:lnTo>
                  <a:lnTo>
                    <a:pt x="506" y="113"/>
                  </a:lnTo>
                  <a:lnTo>
                    <a:pt x="450" y="169"/>
                  </a:lnTo>
                  <a:lnTo>
                    <a:pt x="394" y="225"/>
                  </a:lnTo>
                  <a:lnTo>
                    <a:pt x="282" y="281"/>
                  </a:lnTo>
                  <a:lnTo>
                    <a:pt x="225" y="394"/>
                  </a:lnTo>
                  <a:lnTo>
                    <a:pt x="57" y="562"/>
                  </a:lnTo>
                  <a:lnTo>
                    <a:pt x="1" y="675"/>
                  </a:lnTo>
                  <a:lnTo>
                    <a:pt x="1" y="787"/>
                  </a:lnTo>
                  <a:lnTo>
                    <a:pt x="57" y="843"/>
                  </a:lnTo>
                  <a:lnTo>
                    <a:pt x="113" y="900"/>
                  </a:lnTo>
                  <a:lnTo>
                    <a:pt x="113" y="956"/>
                  </a:lnTo>
                  <a:lnTo>
                    <a:pt x="57" y="1068"/>
                  </a:lnTo>
                  <a:lnTo>
                    <a:pt x="282" y="1068"/>
                  </a:lnTo>
                  <a:lnTo>
                    <a:pt x="282" y="1012"/>
                  </a:lnTo>
                  <a:lnTo>
                    <a:pt x="338" y="956"/>
                  </a:lnTo>
                  <a:lnTo>
                    <a:pt x="394" y="900"/>
                  </a:lnTo>
                  <a:lnTo>
                    <a:pt x="506" y="956"/>
                  </a:lnTo>
                  <a:lnTo>
                    <a:pt x="731" y="1237"/>
                  </a:lnTo>
                  <a:lnTo>
                    <a:pt x="844" y="1349"/>
                  </a:lnTo>
                  <a:lnTo>
                    <a:pt x="844" y="1518"/>
                  </a:lnTo>
                  <a:lnTo>
                    <a:pt x="787" y="1687"/>
                  </a:lnTo>
                  <a:lnTo>
                    <a:pt x="787" y="1743"/>
                  </a:lnTo>
                  <a:lnTo>
                    <a:pt x="1012" y="1743"/>
                  </a:lnTo>
                  <a:lnTo>
                    <a:pt x="1012" y="1799"/>
                  </a:lnTo>
                  <a:lnTo>
                    <a:pt x="1012" y="1855"/>
                  </a:lnTo>
                  <a:lnTo>
                    <a:pt x="1012" y="2024"/>
                  </a:lnTo>
                  <a:lnTo>
                    <a:pt x="1125" y="2136"/>
                  </a:lnTo>
                  <a:lnTo>
                    <a:pt x="1350" y="2192"/>
                  </a:lnTo>
                  <a:lnTo>
                    <a:pt x="1406" y="2136"/>
                  </a:lnTo>
                  <a:lnTo>
                    <a:pt x="1406" y="2080"/>
                  </a:lnTo>
                  <a:lnTo>
                    <a:pt x="1406" y="2024"/>
                  </a:lnTo>
                  <a:lnTo>
                    <a:pt x="1293" y="1911"/>
                  </a:lnTo>
                  <a:lnTo>
                    <a:pt x="1237" y="1855"/>
                  </a:lnTo>
                  <a:lnTo>
                    <a:pt x="1125" y="1855"/>
                  </a:lnTo>
                  <a:lnTo>
                    <a:pt x="1181" y="1799"/>
                  </a:lnTo>
                  <a:lnTo>
                    <a:pt x="1237" y="1799"/>
                  </a:lnTo>
                  <a:lnTo>
                    <a:pt x="1350" y="1743"/>
                  </a:lnTo>
                  <a:lnTo>
                    <a:pt x="1293" y="1574"/>
                  </a:lnTo>
                  <a:lnTo>
                    <a:pt x="1293" y="1462"/>
                  </a:lnTo>
                  <a:lnTo>
                    <a:pt x="1293" y="1406"/>
                  </a:lnTo>
                  <a:lnTo>
                    <a:pt x="1293" y="1349"/>
                  </a:lnTo>
                  <a:lnTo>
                    <a:pt x="1237" y="1293"/>
                  </a:lnTo>
                  <a:lnTo>
                    <a:pt x="1181" y="1293"/>
                  </a:lnTo>
                  <a:lnTo>
                    <a:pt x="1181" y="1181"/>
                  </a:lnTo>
                  <a:lnTo>
                    <a:pt x="1181" y="1068"/>
                  </a:lnTo>
                  <a:lnTo>
                    <a:pt x="1293" y="1012"/>
                  </a:lnTo>
                  <a:lnTo>
                    <a:pt x="1237" y="900"/>
                  </a:lnTo>
                  <a:lnTo>
                    <a:pt x="1125" y="843"/>
                  </a:lnTo>
                  <a:lnTo>
                    <a:pt x="1012" y="900"/>
                  </a:lnTo>
                  <a:lnTo>
                    <a:pt x="956" y="843"/>
                  </a:lnTo>
                  <a:lnTo>
                    <a:pt x="844" y="843"/>
                  </a:lnTo>
                  <a:lnTo>
                    <a:pt x="844" y="900"/>
                  </a:lnTo>
                  <a:lnTo>
                    <a:pt x="844" y="956"/>
                  </a:lnTo>
                  <a:lnTo>
                    <a:pt x="787" y="1012"/>
                  </a:lnTo>
                  <a:lnTo>
                    <a:pt x="787" y="956"/>
                  </a:lnTo>
                  <a:lnTo>
                    <a:pt x="675" y="900"/>
                  </a:lnTo>
                  <a:lnTo>
                    <a:pt x="619" y="787"/>
                  </a:lnTo>
                  <a:lnTo>
                    <a:pt x="394" y="731"/>
                  </a:lnTo>
                  <a:lnTo>
                    <a:pt x="450" y="619"/>
                  </a:lnTo>
                  <a:lnTo>
                    <a:pt x="506" y="562"/>
                  </a:lnTo>
                  <a:lnTo>
                    <a:pt x="563" y="619"/>
                  </a:lnTo>
                  <a:lnTo>
                    <a:pt x="619" y="619"/>
                  </a:lnTo>
                  <a:lnTo>
                    <a:pt x="675" y="562"/>
                  </a:lnTo>
                  <a:lnTo>
                    <a:pt x="787" y="450"/>
                  </a:lnTo>
                  <a:lnTo>
                    <a:pt x="787" y="394"/>
                  </a:lnTo>
                  <a:lnTo>
                    <a:pt x="844" y="338"/>
                  </a:lnTo>
                  <a:lnTo>
                    <a:pt x="731" y="338"/>
                  </a:lnTo>
                  <a:lnTo>
                    <a:pt x="619" y="225"/>
                  </a:lnTo>
                  <a:lnTo>
                    <a:pt x="619" y="169"/>
                  </a:lnTo>
                  <a:lnTo>
                    <a:pt x="619" y="113"/>
                  </a:lnTo>
                  <a:lnTo>
                    <a:pt x="675" y="57"/>
                  </a:lnTo>
                  <a:lnTo>
                    <a:pt x="675" y="0"/>
                  </a:lnTo>
                  <a:close/>
                </a:path>
              </a:pathLst>
            </a:custGeom>
            <a:solidFill>
              <a:srgbClr val="AD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9" name="Google Shape;21489;p41"/>
            <p:cNvSpPr/>
            <p:nvPr/>
          </p:nvSpPr>
          <p:spPr>
            <a:xfrm>
              <a:off x="847950" y="1607625"/>
              <a:ext cx="1425" cy="1425"/>
            </a:xfrm>
            <a:custGeom>
              <a:avLst/>
              <a:gdLst/>
              <a:ahLst/>
              <a:cxnLst/>
              <a:rect l="l" t="t" r="r" b="b"/>
              <a:pathLst>
                <a:path w="57" h="57" extrusionOk="0">
                  <a:moveTo>
                    <a:pt x="0" y="0"/>
                  </a:moveTo>
                  <a:lnTo>
                    <a:pt x="0" y="56"/>
                  </a:lnTo>
                  <a:lnTo>
                    <a:pt x="57" y="56"/>
                  </a:lnTo>
                  <a:lnTo>
                    <a:pt x="0" y="0"/>
                  </a:lnTo>
                  <a:close/>
                </a:path>
              </a:pathLst>
            </a:custGeom>
            <a:solidFill>
              <a:srgbClr val="AD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0" name="Google Shape;21490;p41"/>
            <p:cNvSpPr/>
            <p:nvPr/>
          </p:nvSpPr>
          <p:spPr>
            <a:xfrm>
              <a:off x="877450" y="1562650"/>
              <a:ext cx="25" cy="1425"/>
            </a:xfrm>
            <a:custGeom>
              <a:avLst/>
              <a:gdLst/>
              <a:ahLst/>
              <a:cxnLst/>
              <a:rect l="l" t="t" r="r" b="b"/>
              <a:pathLst>
                <a:path w="1" h="57" extrusionOk="0">
                  <a:moveTo>
                    <a:pt x="1" y="57"/>
                  </a:moveTo>
                  <a:lnTo>
                    <a:pt x="1" y="57"/>
                  </a:lnTo>
                  <a:lnTo>
                    <a:pt x="1" y="0"/>
                  </a:lnTo>
                  <a:lnTo>
                    <a:pt x="1" y="0"/>
                  </a:lnTo>
                  <a:lnTo>
                    <a:pt x="1" y="57"/>
                  </a:lnTo>
                  <a:lnTo>
                    <a:pt x="1" y="57"/>
                  </a:lnTo>
                  <a:lnTo>
                    <a:pt x="1" y="57"/>
                  </a:lnTo>
                  <a:close/>
                </a:path>
              </a:pathLst>
            </a:custGeom>
            <a:solidFill>
              <a:srgbClr val="A99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1" name="Google Shape;21491;p41"/>
            <p:cNvSpPr/>
            <p:nvPr/>
          </p:nvSpPr>
          <p:spPr>
            <a:xfrm>
              <a:off x="680725" y="916275"/>
              <a:ext cx="115250" cy="92775"/>
            </a:xfrm>
            <a:custGeom>
              <a:avLst/>
              <a:gdLst/>
              <a:ahLst/>
              <a:cxnLst/>
              <a:rect l="l" t="t" r="r" b="b"/>
              <a:pathLst>
                <a:path w="4610" h="3711" extrusionOk="0">
                  <a:moveTo>
                    <a:pt x="3710" y="1"/>
                  </a:moveTo>
                  <a:lnTo>
                    <a:pt x="3542" y="113"/>
                  </a:lnTo>
                  <a:lnTo>
                    <a:pt x="3486" y="170"/>
                  </a:lnTo>
                  <a:lnTo>
                    <a:pt x="3429" y="113"/>
                  </a:lnTo>
                  <a:lnTo>
                    <a:pt x="3261" y="113"/>
                  </a:lnTo>
                  <a:lnTo>
                    <a:pt x="3261" y="226"/>
                  </a:lnTo>
                  <a:lnTo>
                    <a:pt x="3205" y="338"/>
                  </a:lnTo>
                  <a:lnTo>
                    <a:pt x="3261" y="394"/>
                  </a:lnTo>
                  <a:lnTo>
                    <a:pt x="3429" y="451"/>
                  </a:lnTo>
                  <a:lnTo>
                    <a:pt x="3486" y="507"/>
                  </a:lnTo>
                  <a:lnTo>
                    <a:pt x="3486" y="563"/>
                  </a:lnTo>
                  <a:lnTo>
                    <a:pt x="3429" y="675"/>
                  </a:lnTo>
                  <a:lnTo>
                    <a:pt x="3429" y="732"/>
                  </a:lnTo>
                  <a:lnTo>
                    <a:pt x="3486" y="844"/>
                  </a:lnTo>
                  <a:lnTo>
                    <a:pt x="3429" y="900"/>
                  </a:lnTo>
                  <a:lnTo>
                    <a:pt x="3148" y="956"/>
                  </a:lnTo>
                  <a:lnTo>
                    <a:pt x="2924" y="1125"/>
                  </a:lnTo>
                  <a:lnTo>
                    <a:pt x="2811" y="1125"/>
                  </a:lnTo>
                  <a:lnTo>
                    <a:pt x="2811" y="1069"/>
                  </a:lnTo>
                  <a:lnTo>
                    <a:pt x="2867" y="1013"/>
                  </a:lnTo>
                  <a:lnTo>
                    <a:pt x="2924" y="956"/>
                  </a:lnTo>
                  <a:lnTo>
                    <a:pt x="2867" y="900"/>
                  </a:lnTo>
                  <a:lnTo>
                    <a:pt x="2811" y="844"/>
                  </a:lnTo>
                  <a:lnTo>
                    <a:pt x="2755" y="900"/>
                  </a:lnTo>
                  <a:lnTo>
                    <a:pt x="2642" y="956"/>
                  </a:lnTo>
                  <a:lnTo>
                    <a:pt x="2586" y="956"/>
                  </a:lnTo>
                  <a:lnTo>
                    <a:pt x="2530" y="900"/>
                  </a:lnTo>
                  <a:lnTo>
                    <a:pt x="2080" y="900"/>
                  </a:lnTo>
                  <a:lnTo>
                    <a:pt x="2080" y="956"/>
                  </a:lnTo>
                  <a:lnTo>
                    <a:pt x="2193" y="1013"/>
                  </a:lnTo>
                  <a:lnTo>
                    <a:pt x="2193" y="1125"/>
                  </a:lnTo>
                  <a:lnTo>
                    <a:pt x="2137" y="1237"/>
                  </a:lnTo>
                  <a:lnTo>
                    <a:pt x="2024" y="1406"/>
                  </a:lnTo>
                  <a:lnTo>
                    <a:pt x="1968" y="1462"/>
                  </a:lnTo>
                  <a:lnTo>
                    <a:pt x="1799" y="1462"/>
                  </a:lnTo>
                  <a:lnTo>
                    <a:pt x="1631" y="1406"/>
                  </a:lnTo>
                  <a:lnTo>
                    <a:pt x="1462" y="1406"/>
                  </a:lnTo>
                  <a:lnTo>
                    <a:pt x="1350" y="1518"/>
                  </a:lnTo>
                  <a:lnTo>
                    <a:pt x="1294" y="1518"/>
                  </a:lnTo>
                  <a:lnTo>
                    <a:pt x="1294" y="1462"/>
                  </a:lnTo>
                  <a:lnTo>
                    <a:pt x="1125" y="1350"/>
                  </a:lnTo>
                  <a:lnTo>
                    <a:pt x="956" y="1294"/>
                  </a:lnTo>
                  <a:lnTo>
                    <a:pt x="900" y="1181"/>
                  </a:lnTo>
                  <a:lnTo>
                    <a:pt x="844" y="1125"/>
                  </a:lnTo>
                  <a:lnTo>
                    <a:pt x="731" y="1181"/>
                  </a:lnTo>
                  <a:lnTo>
                    <a:pt x="619" y="1181"/>
                  </a:lnTo>
                  <a:lnTo>
                    <a:pt x="563" y="1125"/>
                  </a:lnTo>
                  <a:lnTo>
                    <a:pt x="507" y="1181"/>
                  </a:lnTo>
                  <a:lnTo>
                    <a:pt x="507" y="1294"/>
                  </a:lnTo>
                  <a:lnTo>
                    <a:pt x="563" y="1350"/>
                  </a:lnTo>
                  <a:lnTo>
                    <a:pt x="450" y="1406"/>
                  </a:lnTo>
                  <a:lnTo>
                    <a:pt x="394" y="1406"/>
                  </a:lnTo>
                  <a:lnTo>
                    <a:pt x="394" y="1462"/>
                  </a:lnTo>
                  <a:lnTo>
                    <a:pt x="675" y="1631"/>
                  </a:lnTo>
                  <a:lnTo>
                    <a:pt x="675" y="1687"/>
                  </a:lnTo>
                  <a:lnTo>
                    <a:pt x="619" y="1743"/>
                  </a:lnTo>
                  <a:lnTo>
                    <a:pt x="338" y="1631"/>
                  </a:lnTo>
                  <a:lnTo>
                    <a:pt x="282" y="1687"/>
                  </a:lnTo>
                  <a:lnTo>
                    <a:pt x="226" y="1743"/>
                  </a:lnTo>
                  <a:lnTo>
                    <a:pt x="169" y="1799"/>
                  </a:lnTo>
                  <a:lnTo>
                    <a:pt x="57" y="1799"/>
                  </a:lnTo>
                  <a:lnTo>
                    <a:pt x="1" y="2924"/>
                  </a:lnTo>
                  <a:lnTo>
                    <a:pt x="1" y="2980"/>
                  </a:lnTo>
                  <a:lnTo>
                    <a:pt x="57" y="3036"/>
                  </a:lnTo>
                  <a:lnTo>
                    <a:pt x="169" y="3036"/>
                  </a:lnTo>
                  <a:lnTo>
                    <a:pt x="226" y="2980"/>
                  </a:lnTo>
                  <a:lnTo>
                    <a:pt x="338" y="2811"/>
                  </a:lnTo>
                  <a:lnTo>
                    <a:pt x="507" y="2699"/>
                  </a:lnTo>
                  <a:lnTo>
                    <a:pt x="619" y="2867"/>
                  </a:lnTo>
                  <a:lnTo>
                    <a:pt x="788" y="2980"/>
                  </a:lnTo>
                  <a:lnTo>
                    <a:pt x="900" y="3036"/>
                  </a:lnTo>
                  <a:lnTo>
                    <a:pt x="1125" y="3036"/>
                  </a:lnTo>
                  <a:lnTo>
                    <a:pt x="1350" y="2980"/>
                  </a:lnTo>
                  <a:lnTo>
                    <a:pt x="1518" y="2924"/>
                  </a:lnTo>
                  <a:lnTo>
                    <a:pt x="1743" y="2924"/>
                  </a:lnTo>
                  <a:lnTo>
                    <a:pt x="1799" y="2867"/>
                  </a:lnTo>
                  <a:lnTo>
                    <a:pt x="1799" y="2811"/>
                  </a:lnTo>
                  <a:lnTo>
                    <a:pt x="1799" y="2699"/>
                  </a:lnTo>
                  <a:lnTo>
                    <a:pt x="1743" y="2586"/>
                  </a:lnTo>
                  <a:lnTo>
                    <a:pt x="1799" y="2643"/>
                  </a:lnTo>
                  <a:lnTo>
                    <a:pt x="1912" y="2811"/>
                  </a:lnTo>
                  <a:lnTo>
                    <a:pt x="2024" y="2811"/>
                  </a:lnTo>
                  <a:lnTo>
                    <a:pt x="2080" y="2755"/>
                  </a:lnTo>
                  <a:lnTo>
                    <a:pt x="2193" y="2643"/>
                  </a:lnTo>
                  <a:lnTo>
                    <a:pt x="2193" y="2586"/>
                  </a:lnTo>
                  <a:lnTo>
                    <a:pt x="2137" y="2530"/>
                  </a:lnTo>
                  <a:lnTo>
                    <a:pt x="2080" y="2530"/>
                  </a:lnTo>
                  <a:lnTo>
                    <a:pt x="2193" y="2418"/>
                  </a:lnTo>
                  <a:lnTo>
                    <a:pt x="2249" y="2362"/>
                  </a:lnTo>
                  <a:lnTo>
                    <a:pt x="2249" y="2137"/>
                  </a:lnTo>
                  <a:lnTo>
                    <a:pt x="2193" y="2081"/>
                  </a:lnTo>
                  <a:lnTo>
                    <a:pt x="2305" y="2081"/>
                  </a:lnTo>
                  <a:lnTo>
                    <a:pt x="2361" y="2024"/>
                  </a:lnTo>
                  <a:lnTo>
                    <a:pt x="2474" y="2024"/>
                  </a:lnTo>
                  <a:lnTo>
                    <a:pt x="2586" y="2081"/>
                  </a:lnTo>
                  <a:lnTo>
                    <a:pt x="2586" y="2193"/>
                  </a:lnTo>
                  <a:lnTo>
                    <a:pt x="2586" y="2249"/>
                  </a:lnTo>
                  <a:lnTo>
                    <a:pt x="2586" y="2305"/>
                  </a:lnTo>
                  <a:lnTo>
                    <a:pt x="2530" y="2474"/>
                  </a:lnTo>
                  <a:lnTo>
                    <a:pt x="2530" y="2586"/>
                  </a:lnTo>
                  <a:lnTo>
                    <a:pt x="2642" y="2643"/>
                  </a:lnTo>
                  <a:lnTo>
                    <a:pt x="2924" y="2643"/>
                  </a:lnTo>
                  <a:lnTo>
                    <a:pt x="2980" y="2586"/>
                  </a:lnTo>
                  <a:lnTo>
                    <a:pt x="3036" y="2586"/>
                  </a:lnTo>
                  <a:lnTo>
                    <a:pt x="3148" y="2643"/>
                  </a:lnTo>
                  <a:lnTo>
                    <a:pt x="3205" y="2699"/>
                  </a:lnTo>
                  <a:lnTo>
                    <a:pt x="3429" y="2699"/>
                  </a:lnTo>
                  <a:lnTo>
                    <a:pt x="3429" y="2867"/>
                  </a:lnTo>
                  <a:lnTo>
                    <a:pt x="3486" y="3036"/>
                  </a:lnTo>
                  <a:lnTo>
                    <a:pt x="3486" y="3148"/>
                  </a:lnTo>
                  <a:lnTo>
                    <a:pt x="3429" y="3261"/>
                  </a:lnTo>
                  <a:lnTo>
                    <a:pt x="3317" y="3317"/>
                  </a:lnTo>
                  <a:lnTo>
                    <a:pt x="3205" y="3373"/>
                  </a:lnTo>
                  <a:lnTo>
                    <a:pt x="3205" y="3429"/>
                  </a:lnTo>
                  <a:lnTo>
                    <a:pt x="3205" y="3542"/>
                  </a:lnTo>
                  <a:lnTo>
                    <a:pt x="3317" y="3654"/>
                  </a:lnTo>
                  <a:lnTo>
                    <a:pt x="3486" y="3710"/>
                  </a:lnTo>
                  <a:lnTo>
                    <a:pt x="3767" y="3654"/>
                  </a:lnTo>
                  <a:lnTo>
                    <a:pt x="3879" y="3542"/>
                  </a:lnTo>
                  <a:lnTo>
                    <a:pt x="3935" y="3486"/>
                  </a:lnTo>
                  <a:lnTo>
                    <a:pt x="4104" y="3317"/>
                  </a:lnTo>
                  <a:lnTo>
                    <a:pt x="4272" y="3148"/>
                  </a:lnTo>
                  <a:lnTo>
                    <a:pt x="4610" y="2811"/>
                  </a:lnTo>
                  <a:lnTo>
                    <a:pt x="4610" y="2755"/>
                  </a:lnTo>
                  <a:lnTo>
                    <a:pt x="4497" y="2699"/>
                  </a:lnTo>
                  <a:lnTo>
                    <a:pt x="4610" y="2699"/>
                  </a:lnTo>
                  <a:lnTo>
                    <a:pt x="4610" y="2586"/>
                  </a:lnTo>
                  <a:lnTo>
                    <a:pt x="4497" y="2530"/>
                  </a:lnTo>
                  <a:lnTo>
                    <a:pt x="4441" y="2474"/>
                  </a:lnTo>
                  <a:lnTo>
                    <a:pt x="4329" y="2474"/>
                  </a:lnTo>
                  <a:lnTo>
                    <a:pt x="4272" y="2362"/>
                  </a:lnTo>
                  <a:lnTo>
                    <a:pt x="4216" y="2249"/>
                  </a:lnTo>
                  <a:lnTo>
                    <a:pt x="4160" y="2193"/>
                  </a:lnTo>
                  <a:lnTo>
                    <a:pt x="4160" y="2137"/>
                  </a:lnTo>
                  <a:lnTo>
                    <a:pt x="4272" y="2137"/>
                  </a:lnTo>
                  <a:lnTo>
                    <a:pt x="4329" y="2081"/>
                  </a:lnTo>
                  <a:lnTo>
                    <a:pt x="4272" y="1799"/>
                  </a:lnTo>
                  <a:lnTo>
                    <a:pt x="4160" y="1687"/>
                  </a:lnTo>
                  <a:lnTo>
                    <a:pt x="3991" y="1631"/>
                  </a:lnTo>
                  <a:lnTo>
                    <a:pt x="3767" y="1687"/>
                  </a:lnTo>
                  <a:lnTo>
                    <a:pt x="3598" y="1743"/>
                  </a:lnTo>
                  <a:lnTo>
                    <a:pt x="3486" y="1743"/>
                  </a:lnTo>
                  <a:lnTo>
                    <a:pt x="3429" y="1631"/>
                  </a:lnTo>
                  <a:lnTo>
                    <a:pt x="3373" y="1462"/>
                  </a:lnTo>
                  <a:lnTo>
                    <a:pt x="3542" y="1518"/>
                  </a:lnTo>
                  <a:lnTo>
                    <a:pt x="3710" y="1518"/>
                  </a:lnTo>
                  <a:lnTo>
                    <a:pt x="3767" y="1406"/>
                  </a:lnTo>
                  <a:lnTo>
                    <a:pt x="3823" y="1237"/>
                  </a:lnTo>
                  <a:lnTo>
                    <a:pt x="3935" y="1181"/>
                  </a:lnTo>
                  <a:lnTo>
                    <a:pt x="3991" y="1125"/>
                  </a:lnTo>
                  <a:lnTo>
                    <a:pt x="4048" y="1069"/>
                  </a:lnTo>
                  <a:lnTo>
                    <a:pt x="3879" y="788"/>
                  </a:lnTo>
                  <a:lnTo>
                    <a:pt x="3823" y="619"/>
                  </a:lnTo>
                  <a:lnTo>
                    <a:pt x="3935" y="451"/>
                  </a:lnTo>
                  <a:lnTo>
                    <a:pt x="3991" y="226"/>
                  </a:lnTo>
                  <a:lnTo>
                    <a:pt x="3991" y="170"/>
                  </a:lnTo>
                  <a:lnTo>
                    <a:pt x="3935" y="57"/>
                  </a:lnTo>
                  <a:lnTo>
                    <a:pt x="3823" y="1"/>
                  </a:lnTo>
                  <a:close/>
                </a:path>
              </a:pathLst>
            </a:custGeom>
            <a:solidFill>
              <a:srgbClr val="9A90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2" name="Google Shape;21492;p41"/>
            <p:cNvSpPr/>
            <p:nvPr/>
          </p:nvSpPr>
          <p:spPr>
            <a:xfrm>
              <a:off x="683550" y="899425"/>
              <a:ext cx="29525" cy="30925"/>
            </a:xfrm>
            <a:custGeom>
              <a:avLst/>
              <a:gdLst/>
              <a:ahLst/>
              <a:cxnLst/>
              <a:rect l="l" t="t" r="r" b="b"/>
              <a:pathLst>
                <a:path w="1181" h="1237" extrusionOk="0">
                  <a:moveTo>
                    <a:pt x="956" y="0"/>
                  </a:moveTo>
                  <a:lnTo>
                    <a:pt x="843" y="57"/>
                  </a:lnTo>
                  <a:lnTo>
                    <a:pt x="843" y="169"/>
                  </a:lnTo>
                  <a:lnTo>
                    <a:pt x="787" y="281"/>
                  </a:lnTo>
                  <a:lnTo>
                    <a:pt x="675" y="281"/>
                  </a:lnTo>
                  <a:lnTo>
                    <a:pt x="675" y="394"/>
                  </a:lnTo>
                  <a:lnTo>
                    <a:pt x="675" y="506"/>
                  </a:lnTo>
                  <a:lnTo>
                    <a:pt x="618" y="619"/>
                  </a:lnTo>
                  <a:lnTo>
                    <a:pt x="562" y="619"/>
                  </a:lnTo>
                  <a:lnTo>
                    <a:pt x="506" y="506"/>
                  </a:lnTo>
                  <a:lnTo>
                    <a:pt x="562" y="450"/>
                  </a:lnTo>
                  <a:lnTo>
                    <a:pt x="675" y="281"/>
                  </a:lnTo>
                  <a:lnTo>
                    <a:pt x="562" y="113"/>
                  </a:lnTo>
                  <a:lnTo>
                    <a:pt x="450" y="113"/>
                  </a:lnTo>
                  <a:lnTo>
                    <a:pt x="394" y="169"/>
                  </a:lnTo>
                  <a:lnTo>
                    <a:pt x="394" y="225"/>
                  </a:lnTo>
                  <a:lnTo>
                    <a:pt x="281" y="169"/>
                  </a:lnTo>
                  <a:lnTo>
                    <a:pt x="225" y="225"/>
                  </a:lnTo>
                  <a:lnTo>
                    <a:pt x="113" y="281"/>
                  </a:lnTo>
                  <a:lnTo>
                    <a:pt x="56" y="338"/>
                  </a:lnTo>
                  <a:lnTo>
                    <a:pt x="0" y="731"/>
                  </a:lnTo>
                  <a:lnTo>
                    <a:pt x="56" y="900"/>
                  </a:lnTo>
                  <a:lnTo>
                    <a:pt x="113" y="1068"/>
                  </a:lnTo>
                  <a:lnTo>
                    <a:pt x="394" y="1125"/>
                  </a:lnTo>
                  <a:lnTo>
                    <a:pt x="618" y="1237"/>
                  </a:lnTo>
                  <a:lnTo>
                    <a:pt x="675" y="1068"/>
                  </a:lnTo>
                  <a:lnTo>
                    <a:pt x="731" y="956"/>
                  </a:lnTo>
                  <a:lnTo>
                    <a:pt x="731" y="844"/>
                  </a:lnTo>
                  <a:lnTo>
                    <a:pt x="787" y="844"/>
                  </a:lnTo>
                  <a:lnTo>
                    <a:pt x="900" y="787"/>
                  </a:lnTo>
                  <a:lnTo>
                    <a:pt x="956" y="844"/>
                  </a:lnTo>
                  <a:lnTo>
                    <a:pt x="1068" y="900"/>
                  </a:lnTo>
                  <a:lnTo>
                    <a:pt x="1124" y="900"/>
                  </a:lnTo>
                  <a:lnTo>
                    <a:pt x="1181" y="844"/>
                  </a:lnTo>
                  <a:lnTo>
                    <a:pt x="1068" y="506"/>
                  </a:lnTo>
                  <a:lnTo>
                    <a:pt x="1012" y="113"/>
                  </a:lnTo>
                  <a:lnTo>
                    <a:pt x="956" y="0"/>
                  </a:lnTo>
                  <a:close/>
                </a:path>
              </a:pathLst>
            </a:custGeom>
            <a:solidFill>
              <a:srgbClr val="7E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3" name="Google Shape;21493;p41"/>
            <p:cNvSpPr/>
            <p:nvPr/>
          </p:nvSpPr>
          <p:spPr>
            <a:xfrm>
              <a:off x="703225" y="923300"/>
              <a:ext cx="22500" cy="11275"/>
            </a:xfrm>
            <a:custGeom>
              <a:avLst/>
              <a:gdLst/>
              <a:ahLst/>
              <a:cxnLst/>
              <a:rect l="l" t="t" r="r" b="b"/>
              <a:pathLst>
                <a:path w="900" h="451" extrusionOk="0">
                  <a:moveTo>
                    <a:pt x="618" y="1"/>
                  </a:moveTo>
                  <a:lnTo>
                    <a:pt x="506" y="57"/>
                  </a:lnTo>
                  <a:lnTo>
                    <a:pt x="337" y="170"/>
                  </a:lnTo>
                  <a:lnTo>
                    <a:pt x="225" y="170"/>
                  </a:lnTo>
                  <a:lnTo>
                    <a:pt x="113" y="113"/>
                  </a:lnTo>
                  <a:lnTo>
                    <a:pt x="56" y="113"/>
                  </a:lnTo>
                  <a:lnTo>
                    <a:pt x="0" y="170"/>
                  </a:lnTo>
                  <a:lnTo>
                    <a:pt x="0" y="226"/>
                  </a:lnTo>
                  <a:lnTo>
                    <a:pt x="56" y="282"/>
                  </a:lnTo>
                  <a:lnTo>
                    <a:pt x="225" y="394"/>
                  </a:lnTo>
                  <a:lnTo>
                    <a:pt x="394" y="451"/>
                  </a:lnTo>
                  <a:lnTo>
                    <a:pt x="562" y="394"/>
                  </a:lnTo>
                  <a:lnTo>
                    <a:pt x="731" y="338"/>
                  </a:lnTo>
                  <a:lnTo>
                    <a:pt x="843" y="226"/>
                  </a:lnTo>
                  <a:lnTo>
                    <a:pt x="899" y="113"/>
                  </a:lnTo>
                  <a:lnTo>
                    <a:pt x="731" y="1"/>
                  </a:lnTo>
                  <a:close/>
                </a:path>
              </a:pathLst>
            </a:custGeom>
            <a:solidFill>
              <a:srgbClr val="A7A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4" name="Google Shape;21494;p41"/>
            <p:cNvSpPr/>
            <p:nvPr/>
          </p:nvSpPr>
          <p:spPr>
            <a:xfrm>
              <a:off x="690575" y="892400"/>
              <a:ext cx="12675" cy="12675"/>
            </a:xfrm>
            <a:custGeom>
              <a:avLst/>
              <a:gdLst/>
              <a:ahLst/>
              <a:cxnLst/>
              <a:rect l="l" t="t" r="r" b="b"/>
              <a:pathLst>
                <a:path w="507" h="507" extrusionOk="0">
                  <a:moveTo>
                    <a:pt x="281" y="0"/>
                  </a:moveTo>
                  <a:lnTo>
                    <a:pt x="225" y="113"/>
                  </a:lnTo>
                  <a:lnTo>
                    <a:pt x="169" y="225"/>
                  </a:lnTo>
                  <a:lnTo>
                    <a:pt x="56" y="281"/>
                  </a:lnTo>
                  <a:lnTo>
                    <a:pt x="0" y="338"/>
                  </a:lnTo>
                  <a:lnTo>
                    <a:pt x="0" y="394"/>
                  </a:lnTo>
                  <a:lnTo>
                    <a:pt x="0" y="450"/>
                  </a:lnTo>
                  <a:lnTo>
                    <a:pt x="113" y="506"/>
                  </a:lnTo>
                  <a:lnTo>
                    <a:pt x="169" y="506"/>
                  </a:lnTo>
                  <a:lnTo>
                    <a:pt x="281" y="394"/>
                  </a:lnTo>
                  <a:lnTo>
                    <a:pt x="337" y="338"/>
                  </a:lnTo>
                  <a:lnTo>
                    <a:pt x="506" y="0"/>
                  </a:lnTo>
                  <a:close/>
                </a:path>
              </a:pathLst>
            </a:custGeom>
            <a:solidFill>
              <a:srgbClr val="948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5" name="Google Shape;21495;p41"/>
            <p:cNvSpPr/>
            <p:nvPr/>
          </p:nvSpPr>
          <p:spPr>
            <a:xfrm>
              <a:off x="713050" y="945800"/>
              <a:ext cx="4250" cy="5650"/>
            </a:xfrm>
            <a:custGeom>
              <a:avLst/>
              <a:gdLst/>
              <a:ahLst/>
              <a:cxnLst/>
              <a:rect l="l" t="t" r="r" b="b"/>
              <a:pathLst>
                <a:path w="170" h="226" extrusionOk="0">
                  <a:moveTo>
                    <a:pt x="57" y="0"/>
                  </a:moveTo>
                  <a:lnTo>
                    <a:pt x="1" y="113"/>
                  </a:lnTo>
                  <a:lnTo>
                    <a:pt x="57" y="169"/>
                  </a:lnTo>
                  <a:lnTo>
                    <a:pt x="169" y="225"/>
                  </a:lnTo>
                  <a:lnTo>
                    <a:pt x="113" y="56"/>
                  </a:lnTo>
                  <a:lnTo>
                    <a:pt x="113" y="0"/>
                  </a:lnTo>
                  <a:close/>
                </a:path>
              </a:pathLst>
            </a:custGeom>
            <a:solidFill>
              <a:srgbClr val="9A90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6" name="Google Shape;21496;p41"/>
            <p:cNvSpPr/>
            <p:nvPr/>
          </p:nvSpPr>
          <p:spPr>
            <a:xfrm>
              <a:off x="686350" y="903650"/>
              <a:ext cx="4250" cy="2825"/>
            </a:xfrm>
            <a:custGeom>
              <a:avLst/>
              <a:gdLst/>
              <a:ahLst/>
              <a:cxnLst/>
              <a:rect l="l" t="t" r="r" b="b"/>
              <a:pathLst>
                <a:path w="170" h="113" extrusionOk="0">
                  <a:moveTo>
                    <a:pt x="113" y="0"/>
                  </a:moveTo>
                  <a:lnTo>
                    <a:pt x="1" y="112"/>
                  </a:lnTo>
                  <a:lnTo>
                    <a:pt x="113" y="56"/>
                  </a:lnTo>
                  <a:lnTo>
                    <a:pt x="169" y="0"/>
                  </a:lnTo>
                  <a:close/>
                </a:path>
              </a:pathLst>
            </a:custGeom>
            <a:solidFill>
              <a:srgbClr val="948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7" name="Google Shape;21497;p41"/>
            <p:cNvSpPr/>
            <p:nvPr/>
          </p:nvSpPr>
          <p:spPr>
            <a:xfrm>
              <a:off x="687750" y="891000"/>
              <a:ext cx="1450" cy="1425"/>
            </a:xfrm>
            <a:custGeom>
              <a:avLst/>
              <a:gdLst/>
              <a:ahLst/>
              <a:cxnLst/>
              <a:rect l="l" t="t" r="r" b="b"/>
              <a:pathLst>
                <a:path w="58" h="57" extrusionOk="0">
                  <a:moveTo>
                    <a:pt x="1" y="0"/>
                  </a:moveTo>
                  <a:lnTo>
                    <a:pt x="1" y="56"/>
                  </a:lnTo>
                  <a:lnTo>
                    <a:pt x="57" y="56"/>
                  </a:lnTo>
                  <a:lnTo>
                    <a:pt x="57" y="0"/>
                  </a:lnTo>
                  <a:close/>
                </a:path>
              </a:pathLst>
            </a:custGeom>
            <a:solidFill>
              <a:srgbClr val="948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8" name="Google Shape;21498;p41"/>
            <p:cNvSpPr/>
            <p:nvPr/>
          </p:nvSpPr>
          <p:spPr>
            <a:xfrm>
              <a:off x="684950" y="906450"/>
              <a:ext cx="1425" cy="1425"/>
            </a:xfrm>
            <a:custGeom>
              <a:avLst/>
              <a:gdLst/>
              <a:ahLst/>
              <a:cxnLst/>
              <a:rect l="l" t="t" r="r" b="b"/>
              <a:pathLst>
                <a:path w="57" h="57" extrusionOk="0">
                  <a:moveTo>
                    <a:pt x="57" y="0"/>
                  </a:moveTo>
                  <a:lnTo>
                    <a:pt x="57" y="0"/>
                  </a:lnTo>
                  <a:lnTo>
                    <a:pt x="0" y="57"/>
                  </a:lnTo>
                  <a:lnTo>
                    <a:pt x="0" y="57"/>
                  </a:lnTo>
                  <a:lnTo>
                    <a:pt x="57" y="0"/>
                  </a:lnTo>
                  <a:lnTo>
                    <a:pt x="57" y="0"/>
                  </a:lnTo>
                  <a:close/>
                </a:path>
              </a:pathLst>
            </a:custGeom>
            <a:solidFill>
              <a:srgbClr val="948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9" name="Google Shape;21499;p41"/>
            <p:cNvSpPr/>
            <p:nvPr/>
          </p:nvSpPr>
          <p:spPr>
            <a:xfrm>
              <a:off x="684950" y="926125"/>
              <a:ext cx="1425" cy="25"/>
            </a:xfrm>
            <a:custGeom>
              <a:avLst/>
              <a:gdLst/>
              <a:ahLst/>
              <a:cxnLst/>
              <a:rect l="l" t="t" r="r" b="b"/>
              <a:pathLst>
                <a:path w="57" h="1" extrusionOk="0">
                  <a:moveTo>
                    <a:pt x="57" y="0"/>
                  </a:moveTo>
                  <a:lnTo>
                    <a:pt x="0" y="0"/>
                  </a:lnTo>
                  <a:lnTo>
                    <a:pt x="0" y="0"/>
                  </a:lnTo>
                  <a:lnTo>
                    <a:pt x="0" y="0"/>
                  </a:lnTo>
                  <a:lnTo>
                    <a:pt x="57" y="0"/>
                  </a:lnTo>
                  <a:lnTo>
                    <a:pt x="57" y="0"/>
                  </a:lnTo>
                  <a:close/>
                </a:path>
              </a:pathLst>
            </a:custGeom>
            <a:solidFill>
              <a:srgbClr val="7E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0" name="Google Shape;21500;p41"/>
            <p:cNvSpPr/>
            <p:nvPr/>
          </p:nvSpPr>
          <p:spPr>
            <a:xfrm>
              <a:off x="725700" y="924725"/>
              <a:ext cx="1425" cy="1425"/>
            </a:xfrm>
            <a:custGeom>
              <a:avLst/>
              <a:gdLst/>
              <a:ahLst/>
              <a:cxnLst/>
              <a:rect l="l" t="t" r="r" b="b"/>
              <a:pathLst>
                <a:path w="57" h="57" extrusionOk="0">
                  <a:moveTo>
                    <a:pt x="0" y="0"/>
                  </a:moveTo>
                  <a:lnTo>
                    <a:pt x="0" y="56"/>
                  </a:lnTo>
                  <a:lnTo>
                    <a:pt x="57" y="0"/>
                  </a:lnTo>
                  <a:close/>
                </a:path>
              </a:pathLst>
            </a:custGeom>
            <a:solidFill>
              <a:srgbClr val="A7A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1" name="Google Shape;21501;p41"/>
            <p:cNvSpPr/>
            <p:nvPr/>
          </p:nvSpPr>
          <p:spPr>
            <a:xfrm>
              <a:off x="821250" y="1028700"/>
              <a:ext cx="49200" cy="127900"/>
            </a:xfrm>
            <a:custGeom>
              <a:avLst/>
              <a:gdLst/>
              <a:ahLst/>
              <a:cxnLst/>
              <a:rect l="l" t="t" r="r" b="b"/>
              <a:pathLst>
                <a:path w="1968" h="5116" extrusionOk="0">
                  <a:moveTo>
                    <a:pt x="787" y="0"/>
                  </a:moveTo>
                  <a:lnTo>
                    <a:pt x="731" y="57"/>
                  </a:lnTo>
                  <a:lnTo>
                    <a:pt x="675" y="113"/>
                  </a:lnTo>
                  <a:lnTo>
                    <a:pt x="562" y="169"/>
                  </a:lnTo>
                  <a:lnTo>
                    <a:pt x="450" y="225"/>
                  </a:lnTo>
                  <a:lnTo>
                    <a:pt x="338" y="394"/>
                  </a:lnTo>
                  <a:lnTo>
                    <a:pt x="338" y="506"/>
                  </a:lnTo>
                  <a:lnTo>
                    <a:pt x="225" y="731"/>
                  </a:lnTo>
                  <a:lnTo>
                    <a:pt x="225" y="900"/>
                  </a:lnTo>
                  <a:lnTo>
                    <a:pt x="338" y="956"/>
                  </a:lnTo>
                  <a:lnTo>
                    <a:pt x="675" y="956"/>
                  </a:lnTo>
                  <a:lnTo>
                    <a:pt x="731" y="1012"/>
                  </a:lnTo>
                  <a:lnTo>
                    <a:pt x="338" y="1237"/>
                  </a:lnTo>
                  <a:lnTo>
                    <a:pt x="281" y="1349"/>
                  </a:lnTo>
                  <a:lnTo>
                    <a:pt x="225" y="1462"/>
                  </a:lnTo>
                  <a:lnTo>
                    <a:pt x="281" y="1574"/>
                  </a:lnTo>
                  <a:lnTo>
                    <a:pt x="338" y="1687"/>
                  </a:lnTo>
                  <a:lnTo>
                    <a:pt x="731" y="2024"/>
                  </a:lnTo>
                  <a:lnTo>
                    <a:pt x="731" y="2080"/>
                  </a:lnTo>
                  <a:lnTo>
                    <a:pt x="619" y="2136"/>
                  </a:lnTo>
                  <a:lnTo>
                    <a:pt x="506" y="2249"/>
                  </a:lnTo>
                  <a:lnTo>
                    <a:pt x="450" y="2361"/>
                  </a:lnTo>
                  <a:lnTo>
                    <a:pt x="394" y="2417"/>
                  </a:lnTo>
                  <a:lnTo>
                    <a:pt x="281" y="2417"/>
                  </a:lnTo>
                  <a:lnTo>
                    <a:pt x="57" y="2361"/>
                  </a:lnTo>
                  <a:lnTo>
                    <a:pt x="0" y="2417"/>
                  </a:lnTo>
                  <a:lnTo>
                    <a:pt x="113" y="2642"/>
                  </a:lnTo>
                  <a:lnTo>
                    <a:pt x="225" y="2811"/>
                  </a:lnTo>
                  <a:lnTo>
                    <a:pt x="338" y="2979"/>
                  </a:lnTo>
                  <a:lnTo>
                    <a:pt x="394" y="3035"/>
                  </a:lnTo>
                  <a:lnTo>
                    <a:pt x="394" y="3092"/>
                  </a:lnTo>
                  <a:lnTo>
                    <a:pt x="338" y="3092"/>
                  </a:lnTo>
                  <a:lnTo>
                    <a:pt x="394" y="3316"/>
                  </a:lnTo>
                  <a:lnTo>
                    <a:pt x="506" y="3541"/>
                  </a:lnTo>
                  <a:lnTo>
                    <a:pt x="619" y="3710"/>
                  </a:lnTo>
                  <a:lnTo>
                    <a:pt x="787" y="3822"/>
                  </a:lnTo>
                  <a:lnTo>
                    <a:pt x="619" y="3822"/>
                  </a:lnTo>
                  <a:lnTo>
                    <a:pt x="450" y="3879"/>
                  </a:lnTo>
                  <a:lnTo>
                    <a:pt x="338" y="3991"/>
                  </a:lnTo>
                  <a:lnTo>
                    <a:pt x="338" y="4160"/>
                  </a:lnTo>
                  <a:lnTo>
                    <a:pt x="338" y="4328"/>
                  </a:lnTo>
                  <a:lnTo>
                    <a:pt x="394" y="4441"/>
                  </a:lnTo>
                  <a:lnTo>
                    <a:pt x="506" y="4497"/>
                  </a:lnTo>
                  <a:lnTo>
                    <a:pt x="675" y="4441"/>
                  </a:lnTo>
                  <a:lnTo>
                    <a:pt x="787" y="4497"/>
                  </a:lnTo>
                  <a:lnTo>
                    <a:pt x="900" y="4553"/>
                  </a:lnTo>
                  <a:lnTo>
                    <a:pt x="900" y="4665"/>
                  </a:lnTo>
                  <a:lnTo>
                    <a:pt x="900" y="4778"/>
                  </a:lnTo>
                  <a:lnTo>
                    <a:pt x="900" y="4890"/>
                  </a:lnTo>
                  <a:lnTo>
                    <a:pt x="1349" y="4890"/>
                  </a:lnTo>
                  <a:lnTo>
                    <a:pt x="1518" y="4946"/>
                  </a:lnTo>
                  <a:lnTo>
                    <a:pt x="1743" y="5115"/>
                  </a:lnTo>
                  <a:lnTo>
                    <a:pt x="1855" y="4890"/>
                  </a:lnTo>
                  <a:lnTo>
                    <a:pt x="1911" y="4722"/>
                  </a:lnTo>
                  <a:lnTo>
                    <a:pt x="1968" y="4497"/>
                  </a:lnTo>
                  <a:lnTo>
                    <a:pt x="1968" y="4328"/>
                  </a:lnTo>
                  <a:lnTo>
                    <a:pt x="1855" y="4160"/>
                  </a:lnTo>
                  <a:lnTo>
                    <a:pt x="1743" y="4047"/>
                  </a:lnTo>
                  <a:lnTo>
                    <a:pt x="1574" y="3879"/>
                  </a:lnTo>
                  <a:lnTo>
                    <a:pt x="1349" y="3766"/>
                  </a:lnTo>
                  <a:lnTo>
                    <a:pt x="1574" y="3710"/>
                  </a:lnTo>
                  <a:lnTo>
                    <a:pt x="1630" y="3598"/>
                  </a:lnTo>
                  <a:lnTo>
                    <a:pt x="1574" y="3429"/>
                  </a:lnTo>
                  <a:lnTo>
                    <a:pt x="1518" y="3316"/>
                  </a:lnTo>
                  <a:lnTo>
                    <a:pt x="1406" y="3148"/>
                  </a:lnTo>
                  <a:lnTo>
                    <a:pt x="1406" y="2923"/>
                  </a:lnTo>
                  <a:lnTo>
                    <a:pt x="1349" y="2586"/>
                  </a:lnTo>
                  <a:lnTo>
                    <a:pt x="1349" y="2530"/>
                  </a:lnTo>
                  <a:lnTo>
                    <a:pt x="1406" y="2530"/>
                  </a:lnTo>
                  <a:lnTo>
                    <a:pt x="1462" y="2642"/>
                  </a:lnTo>
                  <a:lnTo>
                    <a:pt x="1574" y="2586"/>
                  </a:lnTo>
                  <a:lnTo>
                    <a:pt x="1630" y="2530"/>
                  </a:lnTo>
                  <a:lnTo>
                    <a:pt x="1799" y="2305"/>
                  </a:lnTo>
                  <a:lnTo>
                    <a:pt x="1855" y="2024"/>
                  </a:lnTo>
                  <a:lnTo>
                    <a:pt x="1799" y="1518"/>
                  </a:lnTo>
                  <a:lnTo>
                    <a:pt x="1743" y="1293"/>
                  </a:lnTo>
                  <a:lnTo>
                    <a:pt x="1687" y="1181"/>
                  </a:lnTo>
                  <a:lnTo>
                    <a:pt x="1574" y="1124"/>
                  </a:lnTo>
                  <a:lnTo>
                    <a:pt x="1574" y="1068"/>
                  </a:lnTo>
                  <a:lnTo>
                    <a:pt x="1630" y="1068"/>
                  </a:lnTo>
                  <a:lnTo>
                    <a:pt x="1630" y="1012"/>
                  </a:lnTo>
                  <a:lnTo>
                    <a:pt x="1630" y="956"/>
                  </a:lnTo>
                  <a:lnTo>
                    <a:pt x="1574" y="900"/>
                  </a:lnTo>
                  <a:lnTo>
                    <a:pt x="1462" y="843"/>
                  </a:lnTo>
                  <a:lnTo>
                    <a:pt x="1406" y="675"/>
                  </a:lnTo>
                  <a:lnTo>
                    <a:pt x="1406" y="562"/>
                  </a:lnTo>
                  <a:lnTo>
                    <a:pt x="1462" y="394"/>
                  </a:lnTo>
                  <a:lnTo>
                    <a:pt x="1406" y="281"/>
                  </a:lnTo>
                  <a:lnTo>
                    <a:pt x="1349" y="281"/>
                  </a:lnTo>
                  <a:lnTo>
                    <a:pt x="1237" y="225"/>
                  </a:lnTo>
                  <a:lnTo>
                    <a:pt x="1012" y="281"/>
                  </a:lnTo>
                  <a:lnTo>
                    <a:pt x="956" y="338"/>
                  </a:lnTo>
                  <a:lnTo>
                    <a:pt x="1012" y="169"/>
                  </a:lnTo>
                  <a:lnTo>
                    <a:pt x="1068" y="113"/>
                  </a:lnTo>
                  <a:lnTo>
                    <a:pt x="1012" y="57"/>
                  </a:lnTo>
                  <a:lnTo>
                    <a:pt x="956" y="57"/>
                  </a:lnTo>
                  <a:lnTo>
                    <a:pt x="787" y="0"/>
                  </a:lnTo>
                  <a:close/>
                </a:path>
              </a:pathLst>
            </a:custGeom>
            <a:solidFill>
              <a:srgbClr val="9B8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2" name="Google Shape;21502;p41"/>
            <p:cNvSpPr/>
            <p:nvPr/>
          </p:nvSpPr>
          <p:spPr>
            <a:xfrm>
              <a:off x="870425" y="1025875"/>
              <a:ext cx="37975" cy="63275"/>
            </a:xfrm>
            <a:custGeom>
              <a:avLst/>
              <a:gdLst/>
              <a:ahLst/>
              <a:cxnLst/>
              <a:rect l="l" t="t" r="r" b="b"/>
              <a:pathLst>
                <a:path w="1519" h="2531" extrusionOk="0">
                  <a:moveTo>
                    <a:pt x="394" y="1"/>
                  </a:moveTo>
                  <a:lnTo>
                    <a:pt x="282" y="57"/>
                  </a:lnTo>
                  <a:lnTo>
                    <a:pt x="113" y="282"/>
                  </a:lnTo>
                  <a:lnTo>
                    <a:pt x="1" y="507"/>
                  </a:lnTo>
                  <a:lnTo>
                    <a:pt x="57" y="788"/>
                  </a:lnTo>
                  <a:lnTo>
                    <a:pt x="57" y="1013"/>
                  </a:lnTo>
                  <a:lnTo>
                    <a:pt x="225" y="1237"/>
                  </a:lnTo>
                  <a:lnTo>
                    <a:pt x="338" y="1462"/>
                  </a:lnTo>
                  <a:lnTo>
                    <a:pt x="338" y="1687"/>
                  </a:lnTo>
                  <a:lnTo>
                    <a:pt x="282" y="1912"/>
                  </a:lnTo>
                  <a:lnTo>
                    <a:pt x="450" y="1912"/>
                  </a:lnTo>
                  <a:lnTo>
                    <a:pt x="563" y="1856"/>
                  </a:lnTo>
                  <a:lnTo>
                    <a:pt x="619" y="1856"/>
                  </a:lnTo>
                  <a:lnTo>
                    <a:pt x="844" y="2024"/>
                  </a:lnTo>
                  <a:lnTo>
                    <a:pt x="844" y="2081"/>
                  </a:lnTo>
                  <a:lnTo>
                    <a:pt x="787" y="2081"/>
                  </a:lnTo>
                  <a:lnTo>
                    <a:pt x="787" y="2137"/>
                  </a:lnTo>
                  <a:lnTo>
                    <a:pt x="900" y="2193"/>
                  </a:lnTo>
                  <a:lnTo>
                    <a:pt x="900" y="2249"/>
                  </a:lnTo>
                  <a:lnTo>
                    <a:pt x="900" y="2305"/>
                  </a:lnTo>
                  <a:lnTo>
                    <a:pt x="900" y="2362"/>
                  </a:lnTo>
                  <a:lnTo>
                    <a:pt x="1068" y="2530"/>
                  </a:lnTo>
                  <a:lnTo>
                    <a:pt x="1068" y="2418"/>
                  </a:lnTo>
                  <a:lnTo>
                    <a:pt x="1125" y="2305"/>
                  </a:lnTo>
                  <a:lnTo>
                    <a:pt x="1181" y="2249"/>
                  </a:lnTo>
                  <a:lnTo>
                    <a:pt x="1237" y="2249"/>
                  </a:lnTo>
                  <a:lnTo>
                    <a:pt x="1350" y="2305"/>
                  </a:lnTo>
                  <a:lnTo>
                    <a:pt x="1462" y="2305"/>
                  </a:lnTo>
                  <a:lnTo>
                    <a:pt x="1462" y="2249"/>
                  </a:lnTo>
                  <a:lnTo>
                    <a:pt x="1518" y="2081"/>
                  </a:lnTo>
                  <a:lnTo>
                    <a:pt x="1350" y="2081"/>
                  </a:lnTo>
                  <a:lnTo>
                    <a:pt x="1237" y="2024"/>
                  </a:lnTo>
                  <a:lnTo>
                    <a:pt x="1181" y="1968"/>
                  </a:lnTo>
                  <a:lnTo>
                    <a:pt x="1068" y="1912"/>
                  </a:lnTo>
                  <a:lnTo>
                    <a:pt x="900" y="1575"/>
                  </a:lnTo>
                  <a:lnTo>
                    <a:pt x="844" y="1462"/>
                  </a:lnTo>
                  <a:lnTo>
                    <a:pt x="787" y="1294"/>
                  </a:lnTo>
                  <a:lnTo>
                    <a:pt x="731" y="1125"/>
                  </a:lnTo>
                  <a:lnTo>
                    <a:pt x="787" y="1013"/>
                  </a:lnTo>
                  <a:lnTo>
                    <a:pt x="787" y="900"/>
                  </a:lnTo>
                  <a:lnTo>
                    <a:pt x="731" y="788"/>
                  </a:lnTo>
                  <a:lnTo>
                    <a:pt x="787" y="788"/>
                  </a:lnTo>
                  <a:lnTo>
                    <a:pt x="900" y="732"/>
                  </a:lnTo>
                  <a:lnTo>
                    <a:pt x="1012" y="675"/>
                  </a:lnTo>
                  <a:lnTo>
                    <a:pt x="1125" y="619"/>
                  </a:lnTo>
                  <a:lnTo>
                    <a:pt x="1293" y="394"/>
                  </a:lnTo>
                  <a:lnTo>
                    <a:pt x="1293" y="282"/>
                  </a:lnTo>
                  <a:lnTo>
                    <a:pt x="1237" y="282"/>
                  </a:lnTo>
                  <a:lnTo>
                    <a:pt x="1125" y="226"/>
                  </a:lnTo>
                  <a:lnTo>
                    <a:pt x="900" y="338"/>
                  </a:lnTo>
                  <a:lnTo>
                    <a:pt x="731" y="394"/>
                  </a:lnTo>
                  <a:lnTo>
                    <a:pt x="619" y="282"/>
                  </a:lnTo>
                  <a:lnTo>
                    <a:pt x="563" y="113"/>
                  </a:lnTo>
                  <a:lnTo>
                    <a:pt x="394" y="1"/>
                  </a:lnTo>
                  <a:close/>
                </a:path>
              </a:pathLst>
            </a:custGeom>
            <a:solidFill>
              <a:srgbClr val="978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3" name="Google Shape;21503;p41"/>
            <p:cNvSpPr/>
            <p:nvPr/>
          </p:nvSpPr>
          <p:spPr>
            <a:xfrm>
              <a:off x="852150" y="1087700"/>
              <a:ext cx="33750" cy="71700"/>
            </a:xfrm>
            <a:custGeom>
              <a:avLst/>
              <a:gdLst/>
              <a:ahLst/>
              <a:cxnLst/>
              <a:rect l="l" t="t" r="r" b="b"/>
              <a:pathLst>
                <a:path w="1350" h="2868" extrusionOk="0">
                  <a:moveTo>
                    <a:pt x="1" y="1"/>
                  </a:moveTo>
                  <a:lnTo>
                    <a:pt x="1" y="57"/>
                  </a:lnTo>
                  <a:lnTo>
                    <a:pt x="1" y="338"/>
                  </a:lnTo>
                  <a:lnTo>
                    <a:pt x="57" y="563"/>
                  </a:lnTo>
                  <a:lnTo>
                    <a:pt x="113" y="844"/>
                  </a:lnTo>
                  <a:lnTo>
                    <a:pt x="170" y="1013"/>
                  </a:lnTo>
                  <a:lnTo>
                    <a:pt x="282" y="1125"/>
                  </a:lnTo>
                  <a:lnTo>
                    <a:pt x="338" y="1181"/>
                  </a:lnTo>
                  <a:lnTo>
                    <a:pt x="282" y="1238"/>
                  </a:lnTo>
                  <a:lnTo>
                    <a:pt x="113" y="1294"/>
                  </a:lnTo>
                  <a:lnTo>
                    <a:pt x="113" y="1350"/>
                  </a:lnTo>
                  <a:lnTo>
                    <a:pt x="57" y="1406"/>
                  </a:lnTo>
                  <a:lnTo>
                    <a:pt x="57" y="1462"/>
                  </a:lnTo>
                  <a:lnTo>
                    <a:pt x="1" y="1519"/>
                  </a:lnTo>
                  <a:lnTo>
                    <a:pt x="57" y="1575"/>
                  </a:lnTo>
                  <a:lnTo>
                    <a:pt x="226" y="1575"/>
                  </a:lnTo>
                  <a:lnTo>
                    <a:pt x="451" y="1631"/>
                  </a:lnTo>
                  <a:lnTo>
                    <a:pt x="563" y="1687"/>
                  </a:lnTo>
                  <a:lnTo>
                    <a:pt x="563" y="1743"/>
                  </a:lnTo>
                  <a:lnTo>
                    <a:pt x="619" y="1912"/>
                  </a:lnTo>
                  <a:lnTo>
                    <a:pt x="619" y="2024"/>
                  </a:lnTo>
                  <a:lnTo>
                    <a:pt x="563" y="2137"/>
                  </a:lnTo>
                  <a:lnTo>
                    <a:pt x="563" y="2249"/>
                  </a:lnTo>
                  <a:lnTo>
                    <a:pt x="619" y="2362"/>
                  </a:lnTo>
                  <a:lnTo>
                    <a:pt x="563" y="2530"/>
                  </a:lnTo>
                  <a:lnTo>
                    <a:pt x="451" y="2699"/>
                  </a:lnTo>
                  <a:lnTo>
                    <a:pt x="394" y="2699"/>
                  </a:lnTo>
                  <a:lnTo>
                    <a:pt x="338" y="2755"/>
                  </a:lnTo>
                  <a:lnTo>
                    <a:pt x="394" y="2867"/>
                  </a:lnTo>
                  <a:lnTo>
                    <a:pt x="619" y="2867"/>
                  </a:lnTo>
                  <a:lnTo>
                    <a:pt x="675" y="2755"/>
                  </a:lnTo>
                  <a:lnTo>
                    <a:pt x="732" y="2643"/>
                  </a:lnTo>
                  <a:lnTo>
                    <a:pt x="844" y="2530"/>
                  </a:lnTo>
                  <a:lnTo>
                    <a:pt x="956" y="2474"/>
                  </a:lnTo>
                  <a:lnTo>
                    <a:pt x="1013" y="2418"/>
                  </a:lnTo>
                  <a:lnTo>
                    <a:pt x="1069" y="2362"/>
                  </a:lnTo>
                  <a:lnTo>
                    <a:pt x="1069" y="2193"/>
                  </a:lnTo>
                  <a:lnTo>
                    <a:pt x="1069" y="2081"/>
                  </a:lnTo>
                  <a:lnTo>
                    <a:pt x="1069" y="2024"/>
                  </a:lnTo>
                  <a:lnTo>
                    <a:pt x="1294" y="2024"/>
                  </a:lnTo>
                  <a:lnTo>
                    <a:pt x="1350" y="1968"/>
                  </a:lnTo>
                  <a:lnTo>
                    <a:pt x="1294" y="1856"/>
                  </a:lnTo>
                  <a:lnTo>
                    <a:pt x="956" y="1856"/>
                  </a:lnTo>
                  <a:lnTo>
                    <a:pt x="900" y="1800"/>
                  </a:lnTo>
                  <a:lnTo>
                    <a:pt x="844" y="1743"/>
                  </a:lnTo>
                  <a:lnTo>
                    <a:pt x="732" y="1575"/>
                  </a:lnTo>
                  <a:lnTo>
                    <a:pt x="732" y="1462"/>
                  </a:lnTo>
                  <a:lnTo>
                    <a:pt x="788" y="1350"/>
                  </a:lnTo>
                  <a:lnTo>
                    <a:pt x="788" y="1238"/>
                  </a:lnTo>
                  <a:lnTo>
                    <a:pt x="732" y="1181"/>
                  </a:lnTo>
                  <a:lnTo>
                    <a:pt x="619" y="1125"/>
                  </a:lnTo>
                  <a:lnTo>
                    <a:pt x="563" y="1013"/>
                  </a:lnTo>
                  <a:lnTo>
                    <a:pt x="507" y="900"/>
                  </a:lnTo>
                  <a:lnTo>
                    <a:pt x="394" y="844"/>
                  </a:lnTo>
                  <a:lnTo>
                    <a:pt x="338" y="844"/>
                  </a:lnTo>
                  <a:lnTo>
                    <a:pt x="394" y="788"/>
                  </a:lnTo>
                  <a:lnTo>
                    <a:pt x="394" y="732"/>
                  </a:lnTo>
                  <a:lnTo>
                    <a:pt x="451" y="675"/>
                  </a:lnTo>
                  <a:lnTo>
                    <a:pt x="451" y="619"/>
                  </a:lnTo>
                  <a:lnTo>
                    <a:pt x="451" y="507"/>
                  </a:lnTo>
                  <a:lnTo>
                    <a:pt x="394" y="394"/>
                  </a:lnTo>
                  <a:lnTo>
                    <a:pt x="226" y="226"/>
                  </a:lnTo>
                  <a:lnTo>
                    <a:pt x="226" y="170"/>
                  </a:lnTo>
                  <a:lnTo>
                    <a:pt x="226" y="113"/>
                  </a:lnTo>
                  <a:lnTo>
                    <a:pt x="282" y="1"/>
                  </a:lnTo>
                  <a:close/>
                </a:path>
              </a:pathLst>
            </a:custGeom>
            <a:solidFill>
              <a:srgbClr val="9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4" name="Google Shape;21504;p41"/>
            <p:cNvSpPr/>
            <p:nvPr/>
          </p:nvSpPr>
          <p:spPr>
            <a:xfrm>
              <a:off x="854975" y="1049775"/>
              <a:ext cx="28125" cy="42175"/>
            </a:xfrm>
            <a:custGeom>
              <a:avLst/>
              <a:gdLst/>
              <a:ahLst/>
              <a:cxnLst/>
              <a:rect l="l" t="t" r="r" b="b"/>
              <a:pathLst>
                <a:path w="1125" h="1687" extrusionOk="0">
                  <a:moveTo>
                    <a:pt x="338" y="0"/>
                  </a:moveTo>
                  <a:lnTo>
                    <a:pt x="338" y="57"/>
                  </a:lnTo>
                  <a:lnTo>
                    <a:pt x="281" y="169"/>
                  </a:lnTo>
                  <a:lnTo>
                    <a:pt x="57" y="225"/>
                  </a:lnTo>
                  <a:lnTo>
                    <a:pt x="0" y="281"/>
                  </a:lnTo>
                  <a:lnTo>
                    <a:pt x="57" y="338"/>
                  </a:lnTo>
                  <a:lnTo>
                    <a:pt x="225" y="394"/>
                  </a:lnTo>
                  <a:lnTo>
                    <a:pt x="338" y="450"/>
                  </a:lnTo>
                  <a:lnTo>
                    <a:pt x="394" y="619"/>
                  </a:lnTo>
                  <a:lnTo>
                    <a:pt x="394" y="731"/>
                  </a:lnTo>
                  <a:lnTo>
                    <a:pt x="394" y="844"/>
                  </a:lnTo>
                  <a:lnTo>
                    <a:pt x="450" y="956"/>
                  </a:lnTo>
                  <a:lnTo>
                    <a:pt x="450" y="1012"/>
                  </a:lnTo>
                  <a:lnTo>
                    <a:pt x="450" y="1068"/>
                  </a:lnTo>
                  <a:lnTo>
                    <a:pt x="394" y="1125"/>
                  </a:lnTo>
                  <a:lnTo>
                    <a:pt x="394" y="1181"/>
                  </a:lnTo>
                  <a:lnTo>
                    <a:pt x="394" y="1349"/>
                  </a:lnTo>
                  <a:lnTo>
                    <a:pt x="394" y="1518"/>
                  </a:lnTo>
                  <a:lnTo>
                    <a:pt x="281" y="1687"/>
                  </a:lnTo>
                  <a:lnTo>
                    <a:pt x="506" y="1630"/>
                  </a:lnTo>
                  <a:lnTo>
                    <a:pt x="619" y="1687"/>
                  </a:lnTo>
                  <a:lnTo>
                    <a:pt x="731" y="1630"/>
                  </a:lnTo>
                  <a:lnTo>
                    <a:pt x="731" y="1518"/>
                  </a:lnTo>
                  <a:lnTo>
                    <a:pt x="787" y="1406"/>
                  </a:lnTo>
                  <a:lnTo>
                    <a:pt x="731" y="1349"/>
                  </a:lnTo>
                  <a:lnTo>
                    <a:pt x="619" y="1237"/>
                  </a:lnTo>
                  <a:lnTo>
                    <a:pt x="900" y="956"/>
                  </a:lnTo>
                  <a:lnTo>
                    <a:pt x="956" y="844"/>
                  </a:lnTo>
                  <a:lnTo>
                    <a:pt x="1068" y="731"/>
                  </a:lnTo>
                  <a:lnTo>
                    <a:pt x="1124" y="619"/>
                  </a:lnTo>
                  <a:lnTo>
                    <a:pt x="1124" y="562"/>
                  </a:lnTo>
                  <a:lnTo>
                    <a:pt x="1124" y="450"/>
                  </a:lnTo>
                  <a:lnTo>
                    <a:pt x="1012" y="338"/>
                  </a:lnTo>
                  <a:lnTo>
                    <a:pt x="843" y="281"/>
                  </a:lnTo>
                  <a:lnTo>
                    <a:pt x="787" y="169"/>
                  </a:lnTo>
                  <a:lnTo>
                    <a:pt x="787" y="113"/>
                  </a:lnTo>
                  <a:lnTo>
                    <a:pt x="675" y="113"/>
                  </a:lnTo>
                  <a:lnTo>
                    <a:pt x="619" y="169"/>
                  </a:lnTo>
                  <a:lnTo>
                    <a:pt x="619" y="225"/>
                  </a:lnTo>
                  <a:lnTo>
                    <a:pt x="619" y="338"/>
                  </a:lnTo>
                  <a:lnTo>
                    <a:pt x="562" y="169"/>
                  </a:lnTo>
                  <a:lnTo>
                    <a:pt x="506" y="57"/>
                  </a:lnTo>
                  <a:lnTo>
                    <a:pt x="394" y="0"/>
                  </a:lnTo>
                  <a:close/>
                </a:path>
              </a:pathLst>
            </a:custGeom>
            <a:solidFill>
              <a:srgbClr val="86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5" name="Google Shape;21505;p41"/>
            <p:cNvSpPr/>
            <p:nvPr/>
          </p:nvSpPr>
          <p:spPr>
            <a:xfrm>
              <a:off x="857775" y="1093325"/>
              <a:ext cx="8450" cy="9875"/>
            </a:xfrm>
            <a:custGeom>
              <a:avLst/>
              <a:gdLst/>
              <a:ahLst/>
              <a:cxnLst/>
              <a:rect l="l" t="t" r="r" b="b"/>
              <a:pathLst>
                <a:path w="338" h="395" extrusionOk="0">
                  <a:moveTo>
                    <a:pt x="1" y="1"/>
                  </a:moveTo>
                  <a:lnTo>
                    <a:pt x="226" y="394"/>
                  </a:lnTo>
                  <a:lnTo>
                    <a:pt x="282" y="338"/>
                  </a:lnTo>
                  <a:lnTo>
                    <a:pt x="338" y="282"/>
                  </a:lnTo>
                  <a:lnTo>
                    <a:pt x="338" y="113"/>
                  </a:lnTo>
                  <a:lnTo>
                    <a:pt x="226" y="113"/>
                  </a:lnTo>
                  <a:lnTo>
                    <a:pt x="113" y="1"/>
                  </a:lnTo>
                  <a:close/>
                </a:path>
              </a:pathLst>
            </a:custGeom>
            <a:solidFill>
              <a:srgbClr val="86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6" name="Google Shape;21506;p41"/>
            <p:cNvSpPr/>
            <p:nvPr/>
          </p:nvSpPr>
          <p:spPr>
            <a:xfrm>
              <a:off x="884475" y="1114400"/>
              <a:ext cx="2850" cy="2850"/>
            </a:xfrm>
            <a:custGeom>
              <a:avLst/>
              <a:gdLst/>
              <a:ahLst/>
              <a:cxnLst/>
              <a:rect l="l" t="t" r="r" b="b"/>
              <a:pathLst>
                <a:path w="114" h="114" extrusionOk="0">
                  <a:moveTo>
                    <a:pt x="57" y="1"/>
                  </a:moveTo>
                  <a:lnTo>
                    <a:pt x="1" y="57"/>
                  </a:lnTo>
                  <a:lnTo>
                    <a:pt x="57" y="113"/>
                  </a:lnTo>
                  <a:lnTo>
                    <a:pt x="113" y="57"/>
                  </a:lnTo>
                  <a:lnTo>
                    <a:pt x="57" y="1"/>
                  </a:lnTo>
                  <a:close/>
                </a:path>
              </a:pathLst>
            </a:custGeom>
            <a:solidFill>
              <a:srgbClr val="9C8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7" name="Google Shape;21507;p41"/>
            <p:cNvSpPr/>
            <p:nvPr/>
          </p:nvSpPr>
          <p:spPr>
            <a:xfrm>
              <a:off x="866200" y="1094750"/>
              <a:ext cx="2850" cy="1425"/>
            </a:xfrm>
            <a:custGeom>
              <a:avLst/>
              <a:gdLst/>
              <a:ahLst/>
              <a:cxnLst/>
              <a:rect l="l" t="t" r="r" b="b"/>
              <a:pathLst>
                <a:path w="114" h="57" extrusionOk="0">
                  <a:moveTo>
                    <a:pt x="57" y="0"/>
                  </a:moveTo>
                  <a:lnTo>
                    <a:pt x="1" y="56"/>
                  </a:lnTo>
                  <a:lnTo>
                    <a:pt x="113" y="56"/>
                  </a:lnTo>
                  <a:lnTo>
                    <a:pt x="113" y="0"/>
                  </a:lnTo>
                  <a:close/>
                </a:path>
              </a:pathLst>
            </a:custGeom>
            <a:solidFill>
              <a:srgbClr val="86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8" name="Google Shape;21508;p41"/>
            <p:cNvSpPr/>
            <p:nvPr/>
          </p:nvSpPr>
          <p:spPr>
            <a:xfrm>
              <a:off x="891500" y="1084900"/>
              <a:ext cx="1425" cy="1425"/>
            </a:xfrm>
            <a:custGeom>
              <a:avLst/>
              <a:gdLst/>
              <a:ahLst/>
              <a:cxnLst/>
              <a:rect l="l" t="t" r="r" b="b"/>
              <a:pathLst>
                <a:path w="57" h="57" extrusionOk="0">
                  <a:moveTo>
                    <a:pt x="1" y="1"/>
                  </a:moveTo>
                  <a:lnTo>
                    <a:pt x="57" y="57"/>
                  </a:lnTo>
                  <a:lnTo>
                    <a:pt x="57" y="1"/>
                  </a:lnTo>
                  <a:close/>
                </a:path>
              </a:pathLst>
            </a:custGeom>
            <a:solidFill>
              <a:srgbClr val="978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9" name="Google Shape;21509;p41"/>
            <p:cNvSpPr/>
            <p:nvPr/>
          </p:nvSpPr>
          <p:spPr>
            <a:xfrm>
              <a:off x="892900" y="1114400"/>
              <a:ext cx="25" cy="1450"/>
            </a:xfrm>
            <a:custGeom>
              <a:avLst/>
              <a:gdLst/>
              <a:ahLst/>
              <a:cxnLst/>
              <a:rect l="l" t="t" r="r" b="b"/>
              <a:pathLst>
                <a:path w="1" h="58" extrusionOk="0">
                  <a:moveTo>
                    <a:pt x="1" y="1"/>
                  </a:moveTo>
                  <a:lnTo>
                    <a:pt x="1" y="57"/>
                  </a:lnTo>
                  <a:lnTo>
                    <a:pt x="1" y="57"/>
                  </a:lnTo>
                  <a:lnTo>
                    <a:pt x="1" y="57"/>
                  </a:lnTo>
                  <a:lnTo>
                    <a:pt x="1" y="1"/>
                  </a:lnTo>
                  <a:lnTo>
                    <a:pt x="1" y="1"/>
                  </a:lnTo>
                  <a:close/>
                </a:path>
              </a:pathLst>
            </a:custGeom>
            <a:solidFill>
              <a:srgbClr val="9C8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0" name="Google Shape;21510;p41"/>
            <p:cNvSpPr/>
            <p:nvPr/>
          </p:nvSpPr>
          <p:spPr>
            <a:xfrm>
              <a:off x="897125" y="1117225"/>
              <a:ext cx="2825" cy="1425"/>
            </a:xfrm>
            <a:custGeom>
              <a:avLst/>
              <a:gdLst/>
              <a:ahLst/>
              <a:cxnLst/>
              <a:rect l="l" t="t" r="r" b="b"/>
              <a:pathLst>
                <a:path w="113" h="57" extrusionOk="0">
                  <a:moveTo>
                    <a:pt x="0" y="0"/>
                  </a:moveTo>
                  <a:lnTo>
                    <a:pt x="0" y="57"/>
                  </a:lnTo>
                  <a:lnTo>
                    <a:pt x="57" y="57"/>
                  </a:lnTo>
                  <a:lnTo>
                    <a:pt x="113" y="0"/>
                  </a:lnTo>
                  <a:close/>
                </a:path>
              </a:pathLst>
            </a:custGeom>
            <a:solidFill>
              <a:srgbClr val="9C8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1" name="Google Shape;21511;p41"/>
            <p:cNvSpPr/>
            <p:nvPr/>
          </p:nvSpPr>
          <p:spPr>
            <a:xfrm>
              <a:off x="899925" y="111722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9C8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2" name="Google Shape;21512;p41"/>
            <p:cNvSpPr/>
            <p:nvPr/>
          </p:nvSpPr>
          <p:spPr>
            <a:xfrm>
              <a:off x="819850" y="1406675"/>
              <a:ext cx="66050" cy="47800"/>
            </a:xfrm>
            <a:custGeom>
              <a:avLst/>
              <a:gdLst/>
              <a:ahLst/>
              <a:cxnLst/>
              <a:rect l="l" t="t" r="r" b="b"/>
              <a:pathLst>
                <a:path w="2642" h="1912" extrusionOk="0">
                  <a:moveTo>
                    <a:pt x="1462" y="1"/>
                  </a:moveTo>
                  <a:lnTo>
                    <a:pt x="1012" y="225"/>
                  </a:lnTo>
                  <a:lnTo>
                    <a:pt x="787" y="282"/>
                  </a:lnTo>
                  <a:lnTo>
                    <a:pt x="562" y="338"/>
                  </a:lnTo>
                  <a:lnTo>
                    <a:pt x="562" y="394"/>
                  </a:lnTo>
                  <a:lnTo>
                    <a:pt x="618" y="450"/>
                  </a:lnTo>
                  <a:lnTo>
                    <a:pt x="731" y="563"/>
                  </a:lnTo>
                  <a:lnTo>
                    <a:pt x="281" y="563"/>
                  </a:lnTo>
                  <a:lnTo>
                    <a:pt x="113" y="619"/>
                  </a:lnTo>
                  <a:lnTo>
                    <a:pt x="56" y="731"/>
                  </a:lnTo>
                  <a:lnTo>
                    <a:pt x="0" y="788"/>
                  </a:lnTo>
                  <a:lnTo>
                    <a:pt x="56" y="900"/>
                  </a:lnTo>
                  <a:lnTo>
                    <a:pt x="113" y="1012"/>
                  </a:lnTo>
                  <a:lnTo>
                    <a:pt x="281" y="1012"/>
                  </a:lnTo>
                  <a:lnTo>
                    <a:pt x="394" y="956"/>
                  </a:lnTo>
                  <a:lnTo>
                    <a:pt x="337" y="1012"/>
                  </a:lnTo>
                  <a:lnTo>
                    <a:pt x="281" y="1069"/>
                  </a:lnTo>
                  <a:lnTo>
                    <a:pt x="281" y="1125"/>
                  </a:lnTo>
                  <a:lnTo>
                    <a:pt x="225" y="1181"/>
                  </a:lnTo>
                  <a:lnTo>
                    <a:pt x="113" y="1293"/>
                  </a:lnTo>
                  <a:lnTo>
                    <a:pt x="56" y="1462"/>
                  </a:lnTo>
                  <a:lnTo>
                    <a:pt x="113" y="1574"/>
                  </a:lnTo>
                  <a:lnTo>
                    <a:pt x="225" y="1743"/>
                  </a:lnTo>
                  <a:lnTo>
                    <a:pt x="337" y="1799"/>
                  </a:lnTo>
                  <a:lnTo>
                    <a:pt x="450" y="1855"/>
                  </a:lnTo>
                  <a:lnTo>
                    <a:pt x="562" y="1855"/>
                  </a:lnTo>
                  <a:lnTo>
                    <a:pt x="618" y="1799"/>
                  </a:lnTo>
                  <a:lnTo>
                    <a:pt x="618" y="1855"/>
                  </a:lnTo>
                  <a:lnTo>
                    <a:pt x="675" y="1912"/>
                  </a:lnTo>
                  <a:lnTo>
                    <a:pt x="731" y="1912"/>
                  </a:lnTo>
                  <a:lnTo>
                    <a:pt x="787" y="1855"/>
                  </a:lnTo>
                  <a:lnTo>
                    <a:pt x="843" y="1687"/>
                  </a:lnTo>
                  <a:lnTo>
                    <a:pt x="899" y="1687"/>
                  </a:lnTo>
                  <a:lnTo>
                    <a:pt x="956" y="1799"/>
                  </a:lnTo>
                  <a:lnTo>
                    <a:pt x="956" y="1855"/>
                  </a:lnTo>
                  <a:lnTo>
                    <a:pt x="1012" y="1855"/>
                  </a:lnTo>
                  <a:lnTo>
                    <a:pt x="1237" y="1687"/>
                  </a:lnTo>
                  <a:lnTo>
                    <a:pt x="1293" y="1631"/>
                  </a:lnTo>
                  <a:lnTo>
                    <a:pt x="1349" y="1462"/>
                  </a:lnTo>
                  <a:lnTo>
                    <a:pt x="1349" y="1237"/>
                  </a:lnTo>
                  <a:lnTo>
                    <a:pt x="1349" y="1181"/>
                  </a:lnTo>
                  <a:lnTo>
                    <a:pt x="1405" y="1125"/>
                  </a:lnTo>
                  <a:lnTo>
                    <a:pt x="1462" y="1069"/>
                  </a:lnTo>
                  <a:lnTo>
                    <a:pt x="1518" y="956"/>
                  </a:lnTo>
                  <a:lnTo>
                    <a:pt x="1518" y="900"/>
                  </a:lnTo>
                  <a:lnTo>
                    <a:pt x="1405" y="844"/>
                  </a:lnTo>
                  <a:lnTo>
                    <a:pt x="1405" y="731"/>
                  </a:lnTo>
                  <a:lnTo>
                    <a:pt x="1405" y="675"/>
                  </a:lnTo>
                  <a:lnTo>
                    <a:pt x="1518" y="619"/>
                  </a:lnTo>
                  <a:lnTo>
                    <a:pt x="2024" y="900"/>
                  </a:lnTo>
                  <a:lnTo>
                    <a:pt x="2305" y="900"/>
                  </a:lnTo>
                  <a:lnTo>
                    <a:pt x="2642" y="844"/>
                  </a:lnTo>
                  <a:lnTo>
                    <a:pt x="2642" y="788"/>
                  </a:lnTo>
                  <a:lnTo>
                    <a:pt x="2642" y="731"/>
                  </a:lnTo>
                  <a:lnTo>
                    <a:pt x="2361" y="675"/>
                  </a:lnTo>
                  <a:lnTo>
                    <a:pt x="2080" y="619"/>
                  </a:lnTo>
                  <a:lnTo>
                    <a:pt x="2024" y="563"/>
                  </a:lnTo>
                  <a:lnTo>
                    <a:pt x="2080" y="450"/>
                  </a:lnTo>
                  <a:lnTo>
                    <a:pt x="2080" y="394"/>
                  </a:lnTo>
                  <a:lnTo>
                    <a:pt x="2024" y="282"/>
                  </a:lnTo>
                  <a:lnTo>
                    <a:pt x="1911" y="282"/>
                  </a:lnTo>
                  <a:lnTo>
                    <a:pt x="1911" y="338"/>
                  </a:lnTo>
                  <a:lnTo>
                    <a:pt x="1855" y="282"/>
                  </a:lnTo>
                  <a:lnTo>
                    <a:pt x="1799" y="113"/>
                  </a:lnTo>
                  <a:lnTo>
                    <a:pt x="1686" y="57"/>
                  </a:lnTo>
                  <a:lnTo>
                    <a:pt x="1630" y="1"/>
                  </a:lnTo>
                  <a:close/>
                </a:path>
              </a:pathLst>
            </a:custGeom>
            <a:solidFill>
              <a:srgbClr val="9A9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3" name="Google Shape;21513;p41"/>
            <p:cNvSpPr/>
            <p:nvPr/>
          </p:nvSpPr>
          <p:spPr>
            <a:xfrm>
              <a:off x="810000" y="1448825"/>
              <a:ext cx="33750" cy="33750"/>
            </a:xfrm>
            <a:custGeom>
              <a:avLst/>
              <a:gdLst/>
              <a:ahLst/>
              <a:cxnLst/>
              <a:rect l="l" t="t" r="r" b="b"/>
              <a:pathLst>
                <a:path w="1350" h="1350" extrusionOk="0">
                  <a:moveTo>
                    <a:pt x="450" y="1"/>
                  </a:moveTo>
                  <a:lnTo>
                    <a:pt x="338" y="57"/>
                  </a:lnTo>
                  <a:lnTo>
                    <a:pt x="282" y="113"/>
                  </a:lnTo>
                  <a:lnTo>
                    <a:pt x="282" y="226"/>
                  </a:lnTo>
                  <a:lnTo>
                    <a:pt x="338" y="282"/>
                  </a:lnTo>
                  <a:lnTo>
                    <a:pt x="563" y="507"/>
                  </a:lnTo>
                  <a:lnTo>
                    <a:pt x="394" y="450"/>
                  </a:lnTo>
                  <a:lnTo>
                    <a:pt x="282" y="450"/>
                  </a:lnTo>
                  <a:lnTo>
                    <a:pt x="113" y="563"/>
                  </a:lnTo>
                  <a:lnTo>
                    <a:pt x="57" y="675"/>
                  </a:lnTo>
                  <a:lnTo>
                    <a:pt x="1" y="732"/>
                  </a:lnTo>
                  <a:lnTo>
                    <a:pt x="57" y="956"/>
                  </a:lnTo>
                  <a:lnTo>
                    <a:pt x="113" y="1013"/>
                  </a:lnTo>
                  <a:lnTo>
                    <a:pt x="113" y="1069"/>
                  </a:lnTo>
                  <a:lnTo>
                    <a:pt x="113" y="1181"/>
                  </a:lnTo>
                  <a:lnTo>
                    <a:pt x="113" y="1237"/>
                  </a:lnTo>
                  <a:lnTo>
                    <a:pt x="113" y="1294"/>
                  </a:lnTo>
                  <a:lnTo>
                    <a:pt x="226" y="1350"/>
                  </a:lnTo>
                  <a:lnTo>
                    <a:pt x="619" y="1350"/>
                  </a:lnTo>
                  <a:lnTo>
                    <a:pt x="731" y="1125"/>
                  </a:lnTo>
                  <a:lnTo>
                    <a:pt x="788" y="844"/>
                  </a:lnTo>
                  <a:lnTo>
                    <a:pt x="788" y="788"/>
                  </a:lnTo>
                  <a:lnTo>
                    <a:pt x="844" y="732"/>
                  </a:lnTo>
                  <a:lnTo>
                    <a:pt x="1012" y="732"/>
                  </a:lnTo>
                  <a:lnTo>
                    <a:pt x="1069" y="675"/>
                  </a:lnTo>
                  <a:lnTo>
                    <a:pt x="1125" y="619"/>
                  </a:lnTo>
                  <a:lnTo>
                    <a:pt x="1350" y="619"/>
                  </a:lnTo>
                  <a:lnTo>
                    <a:pt x="1350" y="563"/>
                  </a:lnTo>
                  <a:lnTo>
                    <a:pt x="1293" y="450"/>
                  </a:lnTo>
                  <a:lnTo>
                    <a:pt x="1237" y="394"/>
                  </a:lnTo>
                  <a:lnTo>
                    <a:pt x="1069" y="394"/>
                  </a:lnTo>
                  <a:lnTo>
                    <a:pt x="1012" y="282"/>
                  </a:lnTo>
                  <a:lnTo>
                    <a:pt x="1069" y="226"/>
                  </a:lnTo>
                  <a:lnTo>
                    <a:pt x="1069" y="169"/>
                  </a:lnTo>
                  <a:lnTo>
                    <a:pt x="1012" y="113"/>
                  </a:lnTo>
                  <a:lnTo>
                    <a:pt x="956" y="169"/>
                  </a:lnTo>
                  <a:lnTo>
                    <a:pt x="900" y="113"/>
                  </a:lnTo>
                  <a:lnTo>
                    <a:pt x="788" y="57"/>
                  </a:lnTo>
                  <a:lnTo>
                    <a:pt x="675" y="57"/>
                  </a:lnTo>
                  <a:lnTo>
                    <a:pt x="563" y="1"/>
                  </a:lnTo>
                  <a:close/>
                </a:path>
              </a:pathLst>
            </a:custGeom>
            <a:solidFill>
              <a:srgbClr val="8B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4" name="Google Shape;21514;p41"/>
            <p:cNvSpPr/>
            <p:nvPr/>
          </p:nvSpPr>
          <p:spPr>
            <a:xfrm>
              <a:off x="852150" y="1469900"/>
              <a:ext cx="1450" cy="1450"/>
            </a:xfrm>
            <a:custGeom>
              <a:avLst/>
              <a:gdLst/>
              <a:ahLst/>
              <a:cxnLst/>
              <a:rect l="l" t="t" r="r" b="b"/>
              <a:pathLst>
                <a:path w="58" h="58" extrusionOk="0">
                  <a:moveTo>
                    <a:pt x="57" y="1"/>
                  </a:moveTo>
                  <a:lnTo>
                    <a:pt x="1" y="57"/>
                  </a:lnTo>
                  <a:lnTo>
                    <a:pt x="57" y="57"/>
                  </a:lnTo>
                  <a:lnTo>
                    <a:pt x="57" y="1"/>
                  </a:lnTo>
                  <a:close/>
                </a:path>
              </a:pathLst>
            </a:custGeom>
            <a:solidFill>
              <a:srgbClr val="A191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5" name="Google Shape;21515;p41"/>
            <p:cNvSpPr/>
            <p:nvPr/>
          </p:nvSpPr>
          <p:spPr>
            <a:xfrm>
              <a:off x="857775" y="142915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9A9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6" name="Google Shape;21516;p41"/>
            <p:cNvSpPr/>
            <p:nvPr/>
          </p:nvSpPr>
          <p:spPr>
            <a:xfrm>
              <a:off x="895725" y="1423550"/>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878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7" name="Google Shape;21517;p41"/>
            <p:cNvSpPr/>
            <p:nvPr/>
          </p:nvSpPr>
          <p:spPr>
            <a:xfrm>
              <a:off x="854975" y="1347675"/>
              <a:ext cx="43575" cy="61850"/>
            </a:xfrm>
            <a:custGeom>
              <a:avLst/>
              <a:gdLst/>
              <a:ahLst/>
              <a:cxnLst/>
              <a:rect l="l" t="t" r="r" b="b"/>
              <a:pathLst>
                <a:path w="1743" h="2474" extrusionOk="0">
                  <a:moveTo>
                    <a:pt x="675" y="0"/>
                  </a:moveTo>
                  <a:lnTo>
                    <a:pt x="619" y="112"/>
                  </a:lnTo>
                  <a:lnTo>
                    <a:pt x="619" y="225"/>
                  </a:lnTo>
                  <a:lnTo>
                    <a:pt x="619" y="281"/>
                  </a:lnTo>
                  <a:lnTo>
                    <a:pt x="562" y="225"/>
                  </a:lnTo>
                  <a:lnTo>
                    <a:pt x="450" y="225"/>
                  </a:lnTo>
                  <a:lnTo>
                    <a:pt x="450" y="337"/>
                  </a:lnTo>
                  <a:lnTo>
                    <a:pt x="450" y="618"/>
                  </a:lnTo>
                  <a:lnTo>
                    <a:pt x="506" y="731"/>
                  </a:lnTo>
                  <a:lnTo>
                    <a:pt x="619" y="843"/>
                  </a:lnTo>
                  <a:lnTo>
                    <a:pt x="731" y="1012"/>
                  </a:lnTo>
                  <a:lnTo>
                    <a:pt x="787" y="1180"/>
                  </a:lnTo>
                  <a:lnTo>
                    <a:pt x="731" y="1349"/>
                  </a:lnTo>
                  <a:lnTo>
                    <a:pt x="619" y="1518"/>
                  </a:lnTo>
                  <a:lnTo>
                    <a:pt x="619" y="1630"/>
                  </a:lnTo>
                  <a:lnTo>
                    <a:pt x="619" y="1742"/>
                  </a:lnTo>
                  <a:lnTo>
                    <a:pt x="731" y="1967"/>
                  </a:lnTo>
                  <a:lnTo>
                    <a:pt x="619" y="1799"/>
                  </a:lnTo>
                  <a:lnTo>
                    <a:pt x="450" y="1742"/>
                  </a:lnTo>
                  <a:lnTo>
                    <a:pt x="338" y="1799"/>
                  </a:lnTo>
                  <a:lnTo>
                    <a:pt x="169" y="1911"/>
                  </a:lnTo>
                  <a:lnTo>
                    <a:pt x="57" y="2136"/>
                  </a:lnTo>
                  <a:lnTo>
                    <a:pt x="0" y="2248"/>
                  </a:lnTo>
                  <a:lnTo>
                    <a:pt x="0" y="2361"/>
                  </a:lnTo>
                  <a:lnTo>
                    <a:pt x="57" y="2417"/>
                  </a:lnTo>
                  <a:lnTo>
                    <a:pt x="394" y="2473"/>
                  </a:lnTo>
                  <a:lnTo>
                    <a:pt x="506" y="2473"/>
                  </a:lnTo>
                  <a:lnTo>
                    <a:pt x="562" y="2361"/>
                  </a:lnTo>
                  <a:lnTo>
                    <a:pt x="506" y="2304"/>
                  </a:lnTo>
                  <a:lnTo>
                    <a:pt x="506" y="2248"/>
                  </a:lnTo>
                  <a:lnTo>
                    <a:pt x="619" y="2361"/>
                  </a:lnTo>
                  <a:lnTo>
                    <a:pt x="675" y="2361"/>
                  </a:lnTo>
                  <a:lnTo>
                    <a:pt x="787" y="2304"/>
                  </a:lnTo>
                  <a:lnTo>
                    <a:pt x="843" y="2361"/>
                  </a:lnTo>
                  <a:lnTo>
                    <a:pt x="1012" y="2248"/>
                  </a:lnTo>
                  <a:lnTo>
                    <a:pt x="1068" y="2192"/>
                  </a:lnTo>
                  <a:lnTo>
                    <a:pt x="1181" y="2192"/>
                  </a:lnTo>
                  <a:lnTo>
                    <a:pt x="1181" y="2248"/>
                  </a:lnTo>
                  <a:lnTo>
                    <a:pt x="1237" y="2192"/>
                  </a:lnTo>
                  <a:lnTo>
                    <a:pt x="1518" y="2192"/>
                  </a:lnTo>
                  <a:lnTo>
                    <a:pt x="1518" y="2304"/>
                  </a:lnTo>
                  <a:lnTo>
                    <a:pt x="1574" y="2361"/>
                  </a:lnTo>
                  <a:lnTo>
                    <a:pt x="1686" y="2304"/>
                  </a:lnTo>
                  <a:lnTo>
                    <a:pt x="1743" y="2192"/>
                  </a:lnTo>
                  <a:lnTo>
                    <a:pt x="1686" y="1967"/>
                  </a:lnTo>
                  <a:lnTo>
                    <a:pt x="1574" y="1911"/>
                  </a:lnTo>
                  <a:lnTo>
                    <a:pt x="1518" y="1855"/>
                  </a:lnTo>
                  <a:lnTo>
                    <a:pt x="1518" y="1799"/>
                  </a:lnTo>
                  <a:lnTo>
                    <a:pt x="1349" y="1799"/>
                  </a:lnTo>
                  <a:lnTo>
                    <a:pt x="1237" y="1911"/>
                  </a:lnTo>
                  <a:lnTo>
                    <a:pt x="1124" y="2023"/>
                  </a:lnTo>
                  <a:lnTo>
                    <a:pt x="1068" y="2080"/>
                  </a:lnTo>
                  <a:lnTo>
                    <a:pt x="1012" y="2023"/>
                  </a:lnTo>
                  <a:lnTo>
                    <a:pt x="1012" y="1911"/>
                  </a:lnTo>
                  <a:lnTo>
                    <a:pt x="956" y="1855"/>
                  </a:lnTo>
                  <a:lnTo>
                    <a:pt x="956" y="1799"/>
                  </a:lnTo>
                  <a:lnTo>
                    <a:pt x="956" y="1742"/>
                  </a:lnTo>
                  <a:lnTo>
                    <a:pt x="1068" y="1630"/>
                  </a:lnTo>
                  <a:lnTo>
                    <a:pt x="1181" y="1630"/>
                  </a:lnTo>
                  <a:lnTo>
                    <a:pt x="1237" y="1574"/>
                  </a:lnTo>
                  <a:lnTo>
                    <a:pt x="1237" y="1518"/>
                  </a:lnTo>
                  <a:lnTo>
                    <a:pt x="1237" y="1461"/>
                  </a:lnTo>
                  <a:lnTo>
                    <a:pt x="1293" y="1405"/>
                  </a:lnTo>
                  <a:lnTo>
                    <a:pt x="1405" y="1349"/>
                  </a:lnTo>
                  <a:lnTo>
                    <a:pt x="1630" y="1237"/>
                  </a:lnTo>
                  <a:lnTo>
                    <a:pt x="1743" y="1180"/>
                  </a:lnTo>
                  <a:lnTo>
                    <a:pt x="1743" y="1124"/>
                  </a:lnTo>
                  <a:lnTo>
                    <a:pt x="1743" y="1068"/>
                  </a:lnTo>
                  <a:lnTo>
                    <a:pt x="1686" y="1012"/>
                  </a:lnTo>
                  <a:lnTo>
                    <a:pt x="1574" y="1068"/>
                  </a:lnTo>
                  <a:lnTo>
                    <a:pt x="1518" y="1068"/>
                  </a:lnTo>
                  <a:lnTo>
                    <a:pt x="1405" y="1012"/>
                  </a:lnTo>
                  <a:lnTo>
                    <a:pt x="1405" y="956"/>
                  </a:lnTo>
                  <a:lnTo>
                    <a:pt x="1237" y="956"/>
                  </a:lnTo>
                  <a:lnTo>
                    <a:pt x="1181" y="787"/>
                  </a:lnTo>
                  <a:lnTo>
                    <a:pt x="1068" y="675"/>
                  </a:lnTo>
                  <a:lnTo>
                    <a:pt x="1124" y="506"/>
                  </a:lnTo>
                  <a:lnTo>
                    <a:pt x="1181" y="450"/>
                  </a:lnTo>
                  <a:lnTo>
                    <a:pt x="1181" y="281"/>
                  </a:lnTo>
                  <a:lnTo>
                    <a:pt x="1124" y="112"/>
                  </a:lnTo>
                  <a:lnTo>
                    <a:pt x="956" y="0"/>
                  </a:lnTo>
                  <a:close/>
                </a:path>
              </a:pathLst>
            </a:custGeom>
            <a:solidFill>
              <a:srgbClr val="958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8" name="Google Shape;21518;p41"/>
            <p:cNvSpPr/>
            <p:nvPr/>
          </p:nvSpPr>
          <p:spPr>
            <a:xfrm>
              <a:off x="867625" y="1313950"/>
              <a:ext cx="25300" cy="15475"/>
            </a:xfrm>
            <a:custGeom>
              <a:avLst/>
              <a:gdLst/>
              <a:ahLst/>
              <a:cxnLst/>
              <a:rect l="l" t="t" r="r" b="b"/>
              <a:pathLst>
                <a:path w="1012" h="619" extrusionOk="0">
                  <a:moveTo>
                    <a:pt x="337" y="0"/>
                  </a:moveTo>
                  <a:lnTo>
                    <a:pt x="169" y="56"/>
                  </a:lnTo>
                  <a:lnTo>
                    <a:pt x="56" y="113"/>
                  </a:lnTo>
                  <a:lnTo>
                    <a:pt x="0" y="225"/>
                  </a:lnTo>
                  <a:lnTo>
                    <a:pt x="0" y="281"/>
                  </a:lnTo>
                  <a:lnTo>
                    <a:pt x="113" y="450"/>
                  </a:lnTo>
                  <a:lnTo>
                    <a:pt x="225" y="506"/>
                  </a:lnTo>
                  <a:lnTo>
                    <a:pt x="337" y="618"/>
                  </a:lnTo>
                  <a:lnTo>
                    <a:pt x="394" y="562"/>
                  </a:lnTo>
                  <a:lnTo>
                    <a:pt x="562" y="450"/>
                  </a:lnTo>
                  <a:lnTo>
                    <a:pt x="618" y="450"/>
                  </a:lnTo>
                  <a:lnTo>
                    <a:pt x="731" y="506"/>
                  </a:lnTo>
                  <a:lnTo>
                    <a:pt x="787" y="618"/>
                  </a:lnTo>
                  <a:lnTo>
                    <a:pt x="1012" y="618"/>
                  </a:lnTo>
                  <a:lnTo>
                    <a:pt x="1012" y="506"/>
                  </a:lnTo>
                  <a:lnTo>
                    <a:pt x="899" y="225"/>
                  </a:lnTo>
                  <a:lnTo>
                    <a:pt x="787" y="113"/>
                  </a:lnTo>
                  <a:lnTo>
                    <a:pt x="618" y="0"/>
                  </a:lnTo>
                  <a:close/>
                </a:path>
              </a:pathLst>
            </a:custGeom>
            <a:solidFill>
              <a:srgbClr val="939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9" name="Google Shape;21519;p41"/>
            <p:cNvSpPr/>
            <p:nvPr/>
          </p:nvSpPr>
          <p:spPr>
            <a:xfrm>
              <a:off x="856375" y="1330800"/>
              <a:ext cx="22500" cy="16900"/>
            </a:xfrm>
            <a:custGeom>
              <a:avLst/>
              <a:gdLst/>
              <a:ahLst/>
              <a:cxnLst/>
              <a:rect l="l" t="t" r="r" b="b"/>
              <a:pathLst>
                <a:path w="900" h="676" extrusionOk="0">
                  <a:moveTo>
                    <a:pt x="450" y="1"/>
                  </a:moveTo>
                  <a:lnTo>
                    <a:pt x="394" y="57"/>
                  </a:lnTo>
                  <a:lnTo>
                    <a:pt x="282" y="169"/>
                  </a:lnTo>
                  <a:lnTo>
                    <a:pt x="225" y="225"/>
                  </a:lnTo>
                  <a:lnTo>
                    <a:pt x="113" y="225"/>
                  </a:lnTo>
                  <a:lnTo>
                    <a:pt x="1" y="282"/>
                  </a:lnTo>
                  <a:lnTo>
                    <a:pt x="1" y="338"/>
                  </a:lnTo>
                  <a:lnTo>
                    <a:pt x="1" y="394"/>
                  </a:lnTo>
                  <a:lnTo>
                    <a:pt x="282" y="619"/>
                  </a:lnTo>
                  <a:lnTo>
                    <a:pt x="450" y="675"/>
                  </a:lnTo>
                  <a:lnTo>
                    <a:pt x="787" y="675"/>
                  </a:lnTo>
                  <a:lnTo>
                    <a:pt x="844" y="619"/>
                  </a:lnTo>
                  <a:lnTo>
                    <a:pt x="900" y="506"/>
                  </a:lnTo>
                  <a:lnTo>
                    <a:pt x="844" y="394"/>
                  </a:lnTo>
                  <a:lnTo>
                    <a:pt x="844" y="282"/>
                  </a:lnTo>
                  <a:lnTo>
                    <a:pt x="563" y="57"/>
                  </a:lnTo>
                  <a:lnTo>
                    <a:pt x="450" y="1"/>
                  </a:lnTo>
                  <a:close/>
                </a:path>
              </a:pathLst>
            </a:custGeom>
            <a:solidFill>
              <a:srgbClr val="82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0" name="Google Shape;21520;p41"/>
            <p:cNvSpPr/>
            <p:nvPr/>
          </p:nvSpPr>
          <p:spPr>
            <a:xfrm>
              <a:off x="881675" y="1350475"/>
              <a:ext cx="11250" cy="11275"/>
            </a:xfrm>
            <a:custGeom>
              <a:avLst/>
              <a:gdLst/>
              <a:ahLst/>
              <a:cxnLst/>
              <a:rect l="l" t="t" r="r" b="b"/>
              <a:pathLst>
                <a:path w="450" h="451" extrusionOk="0">
                  <a:moveTo>
                    <a:pt x="56" y="0"/>
                  </a:moveTo>
                  <a:lnTo>
                    <a:pt x="0" y="169"/>
                  </a:lnTo>
                  <a:lnTo>
                    <a:pt x="113" y="338"/>
                  </a:lnTo>
                  <a:lnTo>
                    <a:pt x="225" y="394"/>
                  </a:lnTo>
                  <a:lnTo>
                    <a:pt x="337" y="450"/>
                  </a:lnTo>
                  <a:lnTo>
                    <a:pt x="394" y="281"/>
                  </a:lnTo>
                  <a:lnTo>
                    <a:pt x="450" y="57"/>
                  </a:lnTo>
                  <a:lnTo>
                    <a:pt x="394" y="0"/>
                  </a:lnTo>
                  <a:lnTo>
                    <a:pt x="337" y="0"/>
                  </a:lnTo>
                  <a:lnTo>
                    <a:pt x="281" y="113"/>
                  </a:lnTo>
                  <a:lnTo>
                    <a:pt x="225" y="113"/>
                  </a:lnTo>
                  <a:lnTo>
                    <a:pt x="169" y="57"/>
                  </a:lnTo>
                  <a:lnTo>
                    <a:pt x="56" y="0"/>
                  </a:lnTo>
                  <a:close/>
                </a:path>
              </a:pathLst>
            </a:custGeom>
            <a:solidFill>
              <a:srgbClr val="8C8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1" name="Google Shape;21521;p41"/>
            <p:cNvSpPr/>
            <p:nvPr/>
          </p:nvSpPr>
          <p:spPr>
            <a:xfrm>
              <a:off x="873225" y="1340650"/>
              <a:ext cx="9875" cy="9850"/>
            </a:xfrm>
            <a:custGeom>
              <a:avLst/>
              <a:gdLst/>
              <a:ahLst/>
              <a:cxnLst/>
              <a:rect l="l" t="t" r="r" b="b"/>
              <a:pathLst>
                <a:path w="395" h="394" extrusionOk="0">
                  <a:moveTo>
                    <a:pt x="170" y="0"/>
                  </a:moveTo>
                  <a:lnTo>
                    <a:pt x="170" y="112"/>
                  </a:lnTo>
                  <a:lnTo>
                    <a:pt x="113" y="169"/>
                  </a:lnTo>
                  <a:lnTo>
                    <a:pt x="1" y="281"/>
                  </a:lnTo>
                  <a:lnTo>
                    <a:pt x="170" y="393"/>
                  </a:lnTo>
                  <a:lnTo>
                    <a:pt x="394" y="393"/>
                  </a:lnTo>
                  <a:lnTo>
                    <a:pt x="338" y="225"/>
                  </a:lnTo>
                  <a:lnTo>
                    <a:pt x="338" y="56"/>
                  </a:lnTo>
                  <a:lnTo>
                    <a:pt x="282" y="0"/>
                  </a:lnTo>
                  <a:close/>
                </a:path>
              </a:pathLst>
            </a:custGeom>
            <a:solidFill>
              <a:srgbClr val="8C8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2" name="Google Shape;21522;p41"/>
            <p:cNvSpPr/>
            <p:nvPr/>
          </p:nvSpPr>
          <p:spPr>
            <a:xfrm>
              <a:off x="869025" y="1328000"/>
              <a:ext cx="9850" cy="9850"/>
            </a:xfrm>
            <a:custGeom>
              <a:avLst/>
              <a:gdLst/>
              <a:ahLst/>
              <a:cxnLst/>
              <a:rect l="l" t="t" r="r" b="b"/>
              <a:pathLst>
                <a:path w="394" h="394" extrusionOk="0">
                  <a:moveTo>
                    <a:pt x="338" y="0"/>
                  </a:moveTo>
                  <a:lnTo>
                    <a:pt x="225" y="56"/>
                  </a:lnTo>
                  <a:lnTo>
                    <a:pt x="57" y="113"/>
                  </a:lnTo>
                  <a:lnTo>
                    <a:pt x="0" y="169"/>
                  </a:lnTo>
                  <a:lnTo>
                    <a:pt x="57" y="281"/>
                  </a:lnTo>
                  <a:lnTo>
                    <a:pt x="113" y="337"/>
                  </a:lnTo>
                  <a:lnTo>
                    <a:pt x="338" y="394"/>
                  </a:lnTo>
                  <a:lnTo>
                    <a:pt x="394" y="225"/>
                  </a:lnTo>
                  <a:lnTo>
                    <a:pt x="394" y="56"/>
                  </a:lnTo>
                  <a:lnTo>
                    <a:pt x="338" y="0"/>
                  </a:lnTo>
                  <a:close/>
                </a:path>
              </a:pathLst>
            </a:custGeom>
            <a:solidFill>
              <a:srgbClr val="8C8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3" name="Google Shape;21523;p41"/>
            <p:cNvSpPr/>
            <p:nvPr/>
          </p:nvSpPr>
          <p:spPr>
            <a:xfrm>
              <a:off x="863400" y="1401050"/>
              <a:ext cx="7050" cy="5650"/>
            </a:xfrm>
            <a:custGeom>
              <a:avLst/>
              <a:gdLst/>
              <a:ahLst/>
              <a:cxnLst/>
              <a:rect l="l" t="t" r="r" b="b"/>
              <a:pathLst>
                <a:path w="282" h="226" extrusionOk="0">
                  <a:moveTo>
                    <a:pt x="57" y="1"/>
                  </a:moveTo>
                  <a:lnTo>
                    <a:pt x="1" y="57"/>
                  </a:lnTo>
                  <a:lnTo>
                    <a:pt x="57" y="113"/>
                  </a:lnTo>
                  <a:lnTo>
                    <a:pt x="225" y="226"/>
                  </a:lnTo>
                  <a:lnTo>
                    <a:pt x="282" y="226"/>
                  </a:lnTo>
                  <a:lnTo>
                    <a:pt x="225" y="113"/>
                  </a:lnTo>
                  <a:lnTo>
                    <a:pt x="113" y="1"/>
                  </a:lnTo>
                  <a:close/>
                </a:path>
              </a:pathLst>
            </a:custGeom>
            <a:solidFill>
              <a:srgbClr val="9A9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4" name="Google Shape;21524;p41"/>
            <p:cNvSpPr/>
            <p:nvPr/>
          </p:nvSpPr>
          <p:spPr>
            <a:xfrm>
              <a:off x="890100" y="1367325"/>
              <a:ext cx="7050" cy="4250"/>
            </a:xfrm>
            <a:custGeom>
              <a:avLst/>
              <a:gdLst/>
              <a:ahLst/>
              <a:cxnLst/>
              <a:rect l="l" t="t" r="r" b="b"/>
              <a:pathLst>
                <a:path w="282" h="170" extrusionOk="0">
                  <a:moveTo>
                    <a:pt x="57" y="1"/>
                  </a:moveTo>
                  <a:lnTo>
                    <a:pt x="0" y="57"/>
                  </a:lnTo>
                  <a:lnTo>
                    <a:pt x="0" y="170"/>
                  </a:lnTo>
                  <a:lnTo>
                    <a:pt x="281" y="1"/>
                  </a:lnTo>
                  <a:close/>
                </a:path>
              </a:pathLst>
            </a:custGeom>
            <a:solidFill>
              <a:srgbClr val="958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5" name="Google Shape;21525;p41"/>
            <p:cNvSpPr/>
            <p:nvPr/>
          </p:nvSpPr>
          <p:spPr>
            <a:xfrm>
              <a:off x="890100" y="1392625"/>
              <a:ext cx="4250" cy="4250"/>
            </a:xfrm>
            <a:custGeom>
              <a:avLst/>
              <a:gdLst/>
              <a:ahLst/>
              <a:cxnLst/>
              <a:rect l="l" t="t" r="r" b="b"/>
              <a:pathLst>
                <a:path w="170" h="170" extrusionOk="0">
                  <a:moveTo>
                    <a:pt x="113" y="1"/>
                  </a:moveTo>
                  <a:lnTo>
                    <a:pt x="57" y="113"/>
                  </a:lnTo>
                  <a:lnTo>
                    <a:pt x="0" y="113"/>
                  </a:lnTo>
                  <a:lnTo>
                    <a:pt x="0" y="169"/>
                  </a:lnTo>
                  <a:lnTo>
                    <a:pt x="113" y="169"/>
                  </a:lnTo>
                  <a:lnTo>
                    <a:pt x="169" y="113"/>
                  </a:lnTo>
                  <a:lnTo>
                    <a:pt x="113" y="1"/>
                  </a:lnTo>
                  <a:close/>
                </a:path>
              </a:pathLst>
            </a:custGeom>
            <a:solidFill>
              <a:srgbClr val="9A9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6" name="Google Shape;21526;p41"/>
            <p:cNvSpPr/>
            <p:nvPr/>
          </p:nvSpPr>
          <p:spPr>
            <a:xfrm>
              <a:off x="890100" y="1401050"/>
              <a:ext cx="2825" cy="1450"/>
            </a:xfrm>
            <a:custGeom>
              <a:avLst/>
              <a:gdLst/>
              <a:ahLst/>
              <a:cxnLst/>
              <a:rect l="l" t="t" r="r" b="b"/>
              <a:pathLst>
                <a:path w="113" h="58" extrusionOk="0">
                  <a:moveTo>
                    <a:pt x="113" y="1"/>
                  </a:moveTo>
                  <a:lnTo>
                    <a:pt x="0" y="57"/>
                  </a:lnTo>
                  <a:lnTo>
                    <a:pt x="113" y="57"/>
                  </a:lnTo>
                  <a:lnTo>
                    <a:pt x="113" y="1"/>
                  </a:lnTo>
                  <a:close/>
                </a:path>
              </a:pathLst>
            </a:custGeom>
            <a:solidFill>
              <a:srgbClr val="9A9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7" name="Google Shape;21527;p41"/>
            <p:cNvSpPr/>
            <p:nvPr/>
          </p:nvSpPr>
          <p:spPr>
            <a:xfrm>
              <a:off x="871825" y="1405275"/>
              <a:ext cx="4250" cy="1425"/>
            </a:xfrm>
            <a:custGeom>
              <a:avLst/>
              <a:gdLst/>
              <a:ahLst/>
              <a:cxnLst/>
              <a:rect l="l" t="t" r="r" b="b"/>
              <a:pathLst>
                <a:path w="170" h="57" extrusionOk="0">
                  <a:moveTo>
                    <a:pt x="113" y="0"/>
                  </a:moveTo>
                  <a:lnTo>
                    <a:pt x="1" y="57"/>
                  </a:lnTo>
                  <a:lnTo>
                    <a:pt x="169" y="57"/>
                  </a:lnTo>
                  <a:lnTo>
                    <a:pt x="113" y="0"/>
                  </a:lnTo>
                  <a:close/>
                </a:path>
              </a:pathLst>
            </a:custGeom>
            <a:solidFill>
              <a:srgbClr val="9A9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8" name="Google Shape;21528;p41"/>
            <p:cNvSpPr/>
            <p:nvPr/>
          </p:nvSpPr>
          <p:spPr>
            <a:xfrm>
              <a:off x="866200" y="1413700"/>
              <a:ext cx="1450" cy="1425"/>
            </a:xfrm>
            <a:custGeom>
              <a:avLst/>
              <a:gdLst/>
              <a:ahLst/>
              <a:cxnLst/>
              <a:rect l="l" t="t" r="r" b="b"/>
              <a:pathLst>
                <a:path w="58" h="57" extrusionOk="0">
                  <a:moveTo>
                    <a:pt x="1" y="1"/>
                  </a:moveTo>
                  <a:lnTo>
                    <a:pt x="57" y="57"/>
                  </a:lnTo>
                  <a:lnTo>
                    <a:pt x="57" y="1"/>
                  </a:lnTo>
                  <a:close/>
                </a:path>
              </a:pathLst>
            </a:custGeom>
            <a:solidFill>
              <a:srgbClr val="908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9" name="Google Shape;21529;p41"/>
            <p:cNvSpPr/>
            <p:nvPr/>
          </p:nvSpPr>
          <p:spPr>
            <a:xfrm>
              <a:off x="870425" y="1413700"/>
              <a:ext cx="1425" cy="2850"/>
            </a:xfrm>
            <a:custGeom>
              <a:avLst/>
              <a:gdLst/>
              <a:ahLst/>
              <a:cxnLst/>
              <a:rect l="l" t="t" r="r" b="b"/>
              <a:pathLst>
                <a:path w="57" h="114" extrusionOk="0">
                  <a:moveTo>
                    <a:pt x="57" y="113"/>
                  </a:moveTo>
                  <a:lnTo>
                    <a:pt x="57" y="113"/>
                  </a:lnTo>
                  <a:lnTo>
                    <a:pt x="1" y="1"/>
                  </a:lnTo>
                  <a:lnTo>
                    <a:pt x="1" y="1"/>
                  </a:lnTo>
                  <a:lnTo>
                    <a:pt x="57" y="113"/>
                  </a:lnTo>
                  <a:lnTo>
                    <a:pt x="57" y="113"/>
                  </a:lnTo>
                  <a:close/>
                </a:path>
              </a:pathLst>
            </a:custGeom>
            <a:solidFill>
              <a:srgbClr val="908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0" name="Google Shape;21530;p41"/>
            <p:cNvSpPr/>
            <p:nvPr/>
          </p:nvSpPr>
          <p:spPr>
            <a:xfrm>
              <a:off x="880275" y="1398250"/>
              <a:ext cx="2825" cy="1425"/>
            </a:xfrm>
            <a:custGeom>
              <a:avLst/>
              <a:gdLst/>
              <a:ahLst/>
              <a:cxnLst/>
              <a:rect l="l" t="t" r="r" b="b"/>
              <a:pathLst>
                <a:path w="113" h="57" extrusionOk="0">
                  <a:moveTo>
                    <a:pt x="0" y="0"/>
                  </a:moveTo>
                  <a:lnTo>
                    <a:pt x="56" y="57"/>
                  </a:lnTo>
                  <a:lnTo>
                    <a:pt x="112" y="0"/>
                  </a:lnTo>
                  <a:close/>
                </a:path>
              </a:pathLst>
            </a:custGeom>
            <a:solidFill>
              <a:srgbClr val="9A9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1" name="Google Shape;21531;p41"/>
            <p:cNvSpPr/>
            <p:nvPr/>
          </p:nvSpPr>
          <p:spPr>
            <a:xfrm>
              <a:off x="884475" y="1402475"/>
              <a:ext cx="1425" cy="1425"/>
            </a:xfrm>
            <a:custGeom>
              <a:avLst/>
              <a:gdLst/>
              <a:ahLst/>
              <a:cxnLst/>
              <a:rect l="l" t="t" r="r" b="b"/>
              <a:pathLst>
                <a:path w="57" h="57" extrusionOk="0">
                  <a:moveTo>
                    <a:pt x="1" y="0"/>
                  </a:moveTo>
                  <a:lnTo>
                    <a:pt x="57" y="56"/>
                  </a:lnTo>
                  <a:lnTo>
                    <a:pt x="57" y="0"/>
                  </a:lnTo>
                  <a:close/>
                </a:path>
              </a:pathLst>
            </a:custGeom>
            <a:solidFill>
              <a:srgbClr val="9A9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2" name="Google Shape;21532;p41"/>
            <p:cNvSpPr/>
            <p:nvPr/>
          </p:nvSpPr>
          <p:spPr>
            <a:xfrm>
              <a:off x="676525" y="1424950"/>
              <a:ext cx="47800" cy="99775"/>
            </a:xfrm>
            <a:custGeom>
              <a:avLst/>
              <a:gdLst/>
              <a:ahLst/>
              <a:cxnLst/>
              <a:rect l="l" t="t" r="r" b="b"/>
              <a:pathLst>
                <a:path w="1912" h="3991" extrusionOk="0">
                  <a:moveTo>
                    <a:pt x="731" y="0"/>
                  </a:moveTo>
                  <a:lnTo>
                    <a:pt x="618" y="57"/>
                  </a:lnTo>
                  <a:lnTo>
                    <a:pt x="562" y="113"/>
                  </a:lnTo>
                  <a:lnTo>
                    <a:pt x="506" y="169"/>
                  </a:lnTo>
                  <a:lnTo>
                    <a:pt x="394" y="225"/>
                  </a:lnTo>
                  <a:lnTo>
                    <a:pt x="281" y="225"/>
                  </a:lnTo>
                  <a:lnTo>
                    <a:pt x="225" y="281"/>
                  </a:lnTo>
                  <a:lnTo>
                    <a:pt x="225" y="338"/>
                  </a:lnTo>
                  <a:lnTo>
                    <a:pt x="281" y="394"/>
                  </a:lnTo>
                  <a:lnTo>
                    <a:pt x="225" y="450"/>
                  </a:lnTo>
                  <a:lnTo>
                    <a:pt x="56" y="562"/>
                  </a:lnTo>
                  <a:lnTo>
                    <a:pt x="169" y="619"/>
                  </a:lnTo>
                  <a:lnTo>
                    <a:pt x="281" y="675"/>
                  </a:lnTo>
                  <a:lnTo>
                    <a:pt x="281" y="731"/>
                  </a:lnTo>
                  <a:lnTo>
                    <a:pt x="169" y="731"/>
                  </a:lnTo>
                  <a:lnTo>
                    <a:pt x="56" y="787"/>
                  </a:lnTo>
                  <a:lnTo>
                    <a:pt x="56" y="843"/>
                  </a:lnTo>
                  <a:lnTo>
                    <a:pt x="169" y="1124"/>
                  </a:lnTo>
                  <a:lnTo>
                    <a:pt x="113" y="1405"/>
                  </a:lnTo>
                  <a:lnTo>
                    <a:pt x="113" y="1574"/>
                  </a:lnTo>
                  <a:lnTo>
                    <a:pt x="113" y="1743"/>
                  </a:lnTo>
                  <a:lnTo>
                    <a:pt x="169" y="1743"/>
                  </a:lnTo>
                  <a:lnTo>
                    <a:pt x="281" y="1799"/>
                  </a:lnTo>
                  <a:lnTo>
                    <a:pt x="225" y="1911"/>
                  </a:lnTo>
                  <a:lnTo>
                    <a:pt x="113" y="1968"/>
                  </a:lnTo>
                  <a:lnTo>
                    <a:pt x="56" y="2024"/>
                  </a:lnTo>
                  <a:lnTo>
                    <a:pt x="0" y="2080"/>
                  </a:lnTo>
                  <a:lnTo>
                    <a:pt x="113" y="2136"/>
                  </a:lnTo>
                  <a:lnTo>
                    <a:pt x="169" y="2192"/>
                  </a:lnTo>
                  <a:lnTo>
                    <a:pt x="225" y="2361"/>
                  </a:lnTo>
                  <a:lnTo>
                    <a:pt x="225" y="2530"/>
                  </a:lnTo>
                  <a:lnTo>
                    <a:pt x="281" y="2586"/>
                  </a:lnTo>
                  <a:lnTo>
                    <a:pt x="337" y="2642"/>
                  </a:lnTo>
                  <a:lnTo>
                    <a:pt x="225" y="2867"/>
                  </a:lnTo>
                  <a:lnTo>
                    <a:pt x="225" y="3148"/>
                  </a:lnTo>
                  <a:lnTo>
                    <a:pt x="394" y="3598"/>
                  </a:lnTo>
                  <a:lnTo>
                    <a:pt x="450" y="3710"/>
                  </a:lnTo>
                  <a:lnTo>
                    <a:pt x="562" y="3766"/>
                  </a:lnTo>
                  <a:lnTo>
                    <a:pt x="675" y="3822"/>
                  </a:lnTo>
                  <a:lnTo>
                    <a:pt x="843" y="3766"/>
                  </a:lnTo>
                  <a:lnTo>
                    <a:pt x="1012" y="3710"/>
                  </a:lnTo>
                  <a:lnTo>
                    <a:pt x="1181" y="3710"/>
                  </a:lnTo>
                  <a:lnTo>
                    <a:pt x="1293" y="3822"/>
                  </a:lnTo>
                  <a:lnTo>
                    <a:pt x="1349" y="3935"/>
                  </a:lnTo>
                  <a:lnTo>
                    <a:pt x="1462" y="3991"/>
                  </a:lnTo>
                  <a:lnTo>
                    <a:pt x="1574" y="3935"/>
                  </a:lnTo>
                  <a:lnTo>
                    <a:pt x="1743" y="3822"/>
                  </a:lnTo>
                  <a:lnTo>
                    <a:pt x="1799" y="3766"/>
                  </a:lnTo>
                  <a:lnTo>
                    <a:pt x="1911" y="3654"/>
                  </a:lnTo>
                  <a:lnTo>
                    <a:pt x="1911" y="3598"/>
                  </a:lnTo>
                  <a:lnTo>
                    <a:pt x="1855" y="3485"/>
                  </a:lnTo>
                  <a:lnTo>
                    <a:pt x="1630" y="3204"/>
                  </a:lnTo>
                  <a:lnTo>
                    <a:pt x="1293" y="3035"/>
                  </a:lnTo>
                  <a:lnTo>
                    <a:pt x="1181" y="2923"/>
                  </a:lnTo>
                  <a:lnTo>
                    <a:pt x="1124" y="2867"/>
                  </a:lnTo>
                  <a:lnTo>
                    <a:pt x="1124" y="2754"/>
                  </a:lnTo>
                  <a:lnTo>
                    <a:pt x="1124" y="2642"/>
                  </a:lnTo>
                  <a:lnTo>
                    <a:pt x="1124" y="2530"/>
                  </a:lnTo>
                  <a:lnTo>
                    <a:pt x="1237" y="2473"/>
                  </a:lnTo>
                  <a:lnTo>
                    <a:pt x="1405" y="2473"/>
                  </a:lnTo>
                  <a:lnTo>
                    <a:pt x="1630" y="2417"/>
                  </a:lnTo>
                  <a:lnTo>
                    <a:pt x="1799" y="2361"/>
                  </a:lnTo>
                  <a:lnTo>
                    <a:pt x="1855" y="2249"/>
                  </a:lnTo>
                  <a:lnTo>
                    <a:pt x="1799" y="2080"/>
                  </a:lnTo>
                  <a:lnTo>
                    <a:pt x="1630" y="1855"/>
                  </a:lnTo>
                  <a:lnTo>
                    <a:pt x="1405" y="1743"/>
                  </a:lnTo>
                  <a:lnTo>
                    <a:pt x="1181" y="1630"/>
                  </a:lnTo>
                  <a:lnTo>
                    <a:pt x="1068" y="1687"/>
                  </a:lnTo>
                  <a:lnTo>
                    <a:pt x="1068" y="1630"/>
                  </a:lnTo>
                  <a:lnTo>
                    <a:pt x="1124" y="1462"/>
                  </a:lnTo>
                  <a:lnTo>
                    <a:pt x="1068" y="1349"/>
                  </a:lnTo>
                  <a:lnTo>
                    <a:pt x="899" y="1068"/>
                  </a:lnTo>
                  <a:lnTo>
                    <a:pt x="1068" y="1012"/>
                  </a:lnTo>
                  <a:lnTo>
                    <a:pt x="1181" y="956"/>
                  </a:lnTo>
                  <a:lnTo>
                    <a:pt x="1293" y="843"/>
                  </a:lnTo>
                  <a:lnTo>
                    <a:pt x="1349" y="619"/>
                  </a:lnTo>
                  <a:lnTo>
                    <a:pt x="1405" y="450"/>
                  </a:lnTo>
                  <a:lnTo>
                    <a:pt x="1405" y="338"/>
                  </a:lnTo>
                  <a:lnTo>
                    <a:pt x="1293" y="281"/>
                  </a:lnTo>
                  <a:lnTo>
                    <a:pt x="1181" y="281"/>
                  </a:lnTo>
                  <a:lnTo>
                    <a:pt x="956" y="338"/>
                  </a:lnTo>
                  <a:lnTo>
                    <a:pt x="843" y="338"/>
                  </a:lnTo>
                  <a:lnTo>
                    <a:pt x="843" y="281"/>
                  </a:lnTo>
                  <a:lnTo>
                    <a:pt x="843" y="225"/>
                  </a:lnTo>
                  <a:lnTo>
                    <a:pt x="843" y="169"/>
                  </a:lnTo>
                  <a:lnTo>
                    <a:pt x="843" y="57"/>
                  </a:lnTo>
                  <a:lnTo>
                    <a:pt x="787" y="0"/>
                  </a:lnTo>
                  <a:close/>
                </a:path>
              </a:pathLst>
            </a:custGeom>
            <a:solidFill>
              <a:srgbClr val="94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3" name="Google Shape;21533;p41"/>
            <p:cNvSpPr/>
            <p:nvPr/>
          </p:nvSpPr>
          <p:spPr>
            <a:xfrm>
              <a:off x="656850" y="1500825"/>
              <a:ext cx="66050" cy="45000"/>
            </a:xfrm>
            <a:custGeom>
              <a:avLst/>
              <a:gdLst/>
              <a:ahLst/>
              <a:cxnLst/>
              <a:rect l="l" t="t" r="r" b="b"/>
              <a:pathLst>
                <a:path w="2642" h="1800" extrusionOk="0">
                  <a:moveTo>
                    <a:pt x="506" y="0"/>
                  </a:moveTo>
                  <a:lnTo>
                    <a:pt x="450" y="57"/>
                  </a:lnTo>
                  <a:lnTo>
                    <a:pt x="394" y="169"/>
                  </a:lnTo>
                  <a:lnTo>
                    <a:pt x="338" y="225"/>
                  </a:lnTo>
                  <a:lnTo>
                    <a:pt x="225" y="281"/>
                  </a:lnTo>
                  <a:lnTo>
                    <a:pt x="169" y="394"/>
                  </a:lnTo>
                  <a:lnTo>
                    <a:pt x="113" y="450"/>
                  </a:lnTo>
                  <a:lnTo>
                    <a:pt x="169" y="563"/>
                  </a:lnTo>
                  <a:lnTo>
                    <a:pt x="169" y="619"/>
                  </a:lnTo>
                  <a:lnTo>
                    <a:pt x="0" y="619"/>
                  </a:lnTo>
                  <a:lnTo>
                    <a:pt x="113" y="787"/>
                  </a:lnTo>
                  <a:lnTo>
                    <a:pt x="113" y="900"/>
                  </a:lnTo>
                  <a:lnTo>
                    <a:pt x="57" y="1012"/>
                  </a:lnTo>
                  <a:lnTo>
                    <a:pt x="0" y="1068"/>
                  </a:lnTo>
                  <a:lnTo>
                    <a:pt x="57" y="1125"/>
                  </a:lnTo>
                  <a:lnTo>
                    <a:pt x="169" y="1181"/>
                  </a:lnTo>
                  <a:lnTo>
                    <a:pt x="338" y="1125"/>
                  </a:lnTo>
                  <a:lnTo>
                    <a:pt x="450" y="1068"/>
                  </a:lnTo>
                  <a:lnTo>
                    <a:pt x="506" y="1125"/>
                  </a:lnTo>
                  <a:lnTo>
                    <a:pt x="619" y="1181"/>
                  </a:lnTo>
                  <a:lnTo>
                    <a:pt x="675" y="1237"/>
                  </a:lnTo>
                  <a:lnTo>
                    <a:pt x="619" y="1293"/>
                  </a:lnTo>
                  <a:lnTo>
                    <a:pt x="506" y="1349"/>
                  </a:lnTo>
                  <a:lnTo>
                    <a:pt x="450" y="1462"/>
                  </a:lnTo>
                  <a:lnTo>
                    <a:pt x="450" y="1518"/>
                  </a:lnTo>
                  <a:lnTo>
                    <a:pt x="450" y="1630"/>
                  </a:lnTo>
                  <a:lnTo>
                    <a:pt x="506" y="1630"/>
                  </a:lnTo>
                  <a:lnTo>
                    <a:pt x="619" y="1574"/>
                  </a:lnTo>
                  <a:lnTo>
                    <a:pt x="731" y="1630"/>
                  </a:lnTo>
                  <a:lnTo>
                    <a:pt x="843" y="1630"/>
                  </a:lnTo>
                  <a:lnTo>
                    <a:pt x="1012" y="1574"/>
                  </a:lnTo>
                  <a:lnTo>
                    <a:pt x="1068" y="1574"/>
                  </a:lnTo>
                  <a:lnTo>
                    <a:pt x="1124" y="1630"/>
                  </a:lnTo>
                  <a:lnTo>
                    <a:pt x="1124" y="1687"/>
                  </a:lnTo>
                  <a:lnTo>
                    <a:pt x="1124" y="1799"/>
                  </a:lnTo>
                  <a:lnTo>
                    <a:pt x="1237" y="1799"/>
                  </a:lnTo>
                  <a:lnTo>
                    <a:pt x="1462" y="1687"/>
                  </a:lnTo>
                  <a:lnTo>
                    <a:pt x="1574" y="1574"/>
                  </a:lnTo>
                  <a:lnTo>
                    <a:pt x="1686" y="1406"/>
                  </a:lnTo>
                  <a:lnTo>
                    <a:pt x="1743" y="1181"/>
                  </a:lnTo>
                  <a:lnTo>
                    <a:pt x="1743" y="1406"/>
                  </a:lnTo>
                  <a:lnTo>
                    <a:pt x="1743" y="1518"/>
                  </a:lnTo>
                  <a:lnTo>
                    <a:pt x="1855" y="1574"/>
                  </a:lnTo>
                  <a:lnTo>
                    <a:pt x="1968" y="1630"/>
                  </a:lnTo>
                  <a:lnTo>
                    <a:pt x="2080" y="1630"/>
                  </a:lnTo>
                  <a:lnTo>
                    <a:pt x="2305" y="1518"/>
                  </a:lnTo>
                  <a:lnTo>
                    <a:pt x="2473" y="1349"/>
                  </a:lnTo>
                  <a:lnTo>
                    <a:pt x="2586" y="1125"/>
                  </a:lnTo>
                  <a:lnTo>
                    <a:pt x="2642" y="1012"/>
                  </a:lnTo>
                  <a:lnTo>
                    <a:pt x="2642" y="900"/>
                  </a:lnTo>
                  <a:lnTo>
                    <a:pt x="2586" y="844"/>
                  </a:lnTo>
                  <a:lnTo>
                    <a:pt x="2473" y="900"/>
                  </a:lnTo>
                  <a:lnTo>
                    <a:pt x="2192" y="900"/>
                  </a:lnTo>
                  <a:lnTo>
                    <a:pt x="2136" y="844"/>
                  </a:lnTo>
                  <a:lnTo>
                    <a:pt x="2080" y="731"/>
                  </a:lnTo>
                  <a:lnTo>
                    <a:pt x="2080" y="675"/>
                  </a:lnTo>
                  <a:lnTo>
                    <a:pt x="2024" y="619"/>
                  </a:lnTo>
                  <a:lnTo>
                    <a:pt x="1911" y="563"/>
                  </a:lnTo>
                  <a:lnTo>
                    <a:pt x="1799" y="563"/>
                  </a:lnTo>
                  <a:lnTo>
                    <a:pt x="1630" y="619"/>
                  </a:lnTo>
                  <a:lnTo>
                    <a:pt x="1349" y="1068"/>
                  </a:lnTo>
                  <a:lnTo>
                    <a:pt x="1181" y="1237"/>
                  </a:lnTo>
                  <a:lnTo>
                    <a:pt x="1124" y="1293"/>
                  </a:lnTo>
                  <a:lnTo>
                    <a:pt x="956" y="1349"/>
                  </a:lnTo>
                  <a:lnTo>
                    <a:pt x="900" y="1349"/>
                  </a:lnTo>
                  <a:lnTo>
                    <a:pt x="900" y="1293"/>
                  </a:lnTo>
                  <a:lnTo>
                    <a:pt x="956" y="1293"/>
                  </a:lnTo>
                  <a:lnTo>
                    <a:pt x="1012" y="1181"/>
                  </a:lnTo>
                  <a:lnTo>
                    <a:pt x="956" y="1125"/>
                  </a:lnTo>
                  <a:lnTo>
                    <a:pt x="843" y="1012"/>
                  </a:lnTo>
                  <a:lnTo>
                    <a:pt x="787" y="956"/>
                  </a:lnTo>
                  <a:lnTo>
                    <a:pt x="787" y="900"/>
                  </a:lnTo>
                  <a:lnTo>
                    <a:pt x="787" y="844"/>
                  </a:lnTo>
                  <a:lnTo>
                    <a:pt x="843" y="787"/>
                  </a:lnTo>
                  <a:lnTo>
                    <a:pt x="1012" y="563"/>
                  </a:lnTo>
                  <a:lnTo>
                    <a:pt x="1012" y="394"/>
                  </a:lnTo>
                  <a:lnTo>
                    <a:pt x="956" y="169"/>
                  </a:lnTo>
                  <a:lnTo>
                    <a:pt x="787" y="0"/>
                  </a:lnTo>
                  <a:close/>
                </a:path>
              </a:pathLst>
            </a:custGeom>
            <a:solidFill>
              <a:srgbClr val="A39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4" name="Google Shape;21534;p41"/>
            <p:cNvSpPr/>
            <p:nvPr/>
          </p:nvSpPr>
          <p:spPr>
            <a:xfrm>
              <a:off x="672300" y="1476925"/>
              <a:ext cx="25325" cy="59050"/>
            </a:xfrm>
            <a:custGeom>
              <a:avLst/>
              <a:gdLst/>
              <a:ahLst/>
              <a:cxnLst/>
              <a:rect l="l" t="t" r="r" b="b"/>
              <a:pathLst>
                <a:path w="1013" h="2362" extrusionOk="0">
                  <a:moveTo>
                    <a:pt x="169" y="1"/>
                  </a:moveTo>
                  <a:lnTo>
                    <a:pt x="169" y="170"/>
                  </a:lnTo>
                  <a:lnTo>
                    <a:pt x="169" y="226"/>
                  </a:lnTo>
                  <a:lnTo>
                    <a:pt x="169" y="282"/>
                  </a:lnTo>
                  <a:lnTo>
                    <a:pt x="169" y="956"/>
                  </a:lnTo>
                  <a:lnTo>
                    <a:pt x="169" y="1125"/>
                  </a:lnTo>
                  <a:lnTo>
                    <a:pt x="225" y="1237"/>
                  </a:lnTo>
                  <a:lnTo>
                    <a:pt x="282" y="1294"/>
                  </a:lnTo>
                  <a:lnTo>
                    <a:pt x="338" y="1294"/>
                  </a:lnTo>
                  <a:lnTo>
                    <a:pt x="394" y="1350"/>
                  </a:lnTo>
                  <a:lnTo>
                    <a:pt x="338" y="1406"/>
                  </a:lnTo>
                  <a:lnTo>
                    <a:pt x="282" y="1519"/>
                  </a:lnTo>
                  <a:lnTo>
                    <a:pt x="169" y="1631"/>
                  </a:lnTo>
                  <a:lnTo>
                    <a:pt x="57" y="1743"/>
                  </a:lnTo>
                  <a:lnTo>
                    <a:pt x="1" y="1968"/>
                  </a:lnTo>
                  <a:lnTo>
                    <a:pt x="282" y="2137"/>
                  </a:lnTo>
                  <a:lnTo>
                    <a:pt x="282" y="2193"/>
                  </a:lnTo>
                  <a:lnTo>
                    <a:pt x="282" y="2249"/>
                  </a:lnTo>
                  <a:lnTo>
                    <a:pt x="225" y="2305"/>
                  </a:lnTo>
                  <a:lnTo>
                    <a:pt x="225" y="2362"/>
                  </a:lnTo>
                  <a:lnTo>
                    <a:pt x="394" y="2362"/>
                  </a:lnTo>
                  <a:lnTo>
                    <a:pt x="506" y="2305"/>
                  </a:lnTo>
                  <a:lnTo>
                    <a:pt x="787" y="2193"/>
                  </a:lnTo>
                  <a:lnTo>
                    <a:pt x="844" y="2137"/>
                  </a:lnTo>
                  <a:lnTo>
                    <a:pt x="900" y="1968"/>
                  </a:lnTo>
                  <a:lnTo>
                    <a:pt x="956" y="1856"/>
                  </a:lnTo>
                  <a:lnTo>
                    <a:pt x="1012" y="1743"/>
                  </a:lnTo>
                  <a:lnTo>
                    <a:pt x="1012" y="1575"/>
                  </a:lnTo>
                  <a:lnTo>
                    <a:pt x="844" y="1631"/>
                  </a:lnTo>
                  <a:lnTo>
                    <a:pt x="787" y="1687"/>
                  </a:lnTo>
                  <a:lnTo>
                    <a:pt x="731" y="1631"/>
                  </a:lnTo>
                  <a:lnTo>
                    <a:pt x="563" y="1350"/>
                  </a:lnTo>
                  <a:lnTo>
                    <a:pt x="506" y="1069"/>
                  </a:lnTo>
                  <a:lnTo>
                    <a:pt x="506" y="900"/>
                  </a:lnTo>
                  <a:lnTo>
                    <a:pt x="450" y="788"/>
                  </a:lnTo>
                  <a:lnTo>
                    <a:pt x="450" y="675"/>
                  </a:lnTo>
                  <a:lnTo>
                    <a:pt x="563" y="619"/>
                  </a:lnTo>
                  <a:lnTo>
                    <a:pt x="619" y="619"/>
                  </a:lnTo>
                  <a:lnTo>
                    <a:pt x="675" y="563"/>
                  </a:lnTo>
                  <a:lnTo>
                    <a:pt x="394" y="451"/>
                  </a:lnTo>
                  <a:lnTo>
                    <a:pt x="563" y="394"/>
                  </a:lnTo>
                  <a:lnTo>
                    <a:pt x="619" y="282"/>
                  </a:lnTo>
                  <a:lnTo>
                    <a:pt x="506" y="57"/>
                  </a:lnTo>
                  <a:lnTo>
                    <a:pt x="394" y="57"/>
                  </a:lnTo>
                  <a:lnTo>
                    <a:pt x="169" y="1"/>
                  </a:lnTo>
                  <a:close/>
                </a:path>
              </a:pathLst>
            </a:custGeom>
            <a:solidFill>
              <a:srgbClr val="9A8D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5" name="Google Shape;21535;p41"/>
            <p:cNvSpPr/>
            <p:nvPr/>
          </p:nvSpPr>
          <p:spPr>
            <a:xfrm>
              <a:off x="677925" y="1384200"/>
              <a:ext cx="29525" cy="49200"/>
            </a:xfrm>
            <a:custGeom>
              <a:avLst/>
              <a:gdLst/>
              <a:ahLst/>
              <a:cxnLst/>
              <a:rect l="l" t="t" r="r" b="b"/>
              <a:pathLst>
                <a:path w="1181" h="1968" extrusionOk="0">
                  <a:moveTo>
                    <a:pt x="506" y="0"/>
                  </a:moveTo>
                  <a:lnTo>
                    <a:pt x="394" y="113"/>
                  </a:lnTo>
                  <a:lnTo>
                    <a:pt x="225" y="394"/>
                  </a:lnTo>
                  <a:lnTo>
                    <a:pt x="169" y="506"/>
                  </a:lnTo>
                  <a:lnTo>
                    <a:pt x="113" y="619"/>
                  </a:lnTo>
                  <a:lnTo>
                    <a:pt x="113" y="787"/>
                  </a:lnTo>
                  <a:lnTo>
                    <a:pt x="57" y="1012"/>
                  </a:lnTo>
                  <a:lnTo>
                    <a:pt x="57" y="1237"/>
                  </a:lnTo>
                  <a:lnTo>
                    <a:pt x="57" y="1406"/>
                  </a:lnTo>
                  <a:lnTo>
                    <a:pt x="0" y="1630"/>
                  </a:lnTo>
                  <a:lnTo>
                    <a:pt x="113" y="1743"/>
                  </a:lnTo>
                  <a:lnTo>
                    <a:pt x="281" y="1743"/>
                  </a:lnTo>
                  <a:lnTo>
                    <a:pt x="562" y="1687"/>
                  </a:lnTo>
                  <a:lnTo>
                    <a:pt x="731" y="1687"/>
                  </a:lnTo>
                  <a:lnTo>
                    <a:pt x="731" y="1743"/>
                  </a:lnTo>
                  <a:lnTo>
                    <a:pt x="675" y="1855"/>
                  </a:lnTo>
                  <a:lnTo>
                    <a:pt x="731" y="1911"/>
                  </a:lnTo>
                  <a:lnTo>
                    <a:pt x="843" y="1968"/>
                  </a:lnTo>
                  <a:lnTo>
                    <a:pt x="956" y="1911"/>
                  </a:lnTo>
                  <a:lnTo>
                    <a:pt x="1012" y="1799"/>
                  </a:lnTo>
                  <a:lnTo>
                    <a:pt x="1068" y="1687"/>
                  </a:lnTo>
                  <a:lnTo>
                    <a:pt x="1181" y="1630"/>
                  </a:lnTo>
                  <a:lnTo>
                    <a:pt x="1181" y="1518"/>
                  </a:lnTo>
                  <a:lnTo>
                    <a:pt x="1068" y="1406"/>
                  </a:lnTo>
                  <a:lnTo>
                    <a:pt x="956" y="1349"/>
                  </a:lnTo>
                  <a:lnTo>
                    <a:pt x="843" y="1349"/>
                  </a:lnTo>
                  <a:lnTo>
                    <a:pt x="675" y="1406"/>
                  </a:lnTo>
                  <a:lnTo>
                    <a:pt x="675" y="1406"/>
                  </a:lnTo>
                  <a:lnTo>
                    <a:pt x="900" y="1181"/>
                  </a:lnTo>
                  <a:lnTo>
                    <a:pt x="1012" y="1012"/>
                  </a:lnTo>
                  <a:lnTo>
                    <a:pt x="956" y="843"/>
                  </a:lnTo>
                  <a:lnTo>
                    <a:pt x="731" y="675"/>
                  </a:lnTo>
                  <a:lnTo>
                    <a:pt x="900" y="619"/>
                  </a:lnTo>
                  <a:lnTo>
                    <a:pt x="1012" y="562"/>
                  </a:lnTo>
                  <a:lnTo>
                    <a:pt x="1068" y="450"/>
                  </a:lnTo>
                  <a:lnTo>
                    <a:pt x="1068" y="281"/>
                  </a:lnTo>
                  <a:lnTo>
                    <a:pt x="787" y="57"/>
                  </a:lnTo>
                  <a:lnTo>
                    <a:pt x="675" y="0"/>
                  </a:lnTo>
                  <a:close/>
                </a:path>
              </a:pathLst>
            </a:custGeom>
            <a:solidFill>
              <a:srgbClr val="8D8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6" name="Google Shape;21536;p41"/>
            <p:cNvSpPr/>
            <p:nvPr/>
          </p:nvSpPr>
          <p:spPr>
            <a:xfrm>
              <a:off x="659650" y="1469900"/>
              <a:ext cx="11275" cy="15500"/>
            </a:xfrm>
            <a:custGeom>
              <a:avLst/>
              <a:gdLst/>
              <a:ahLst/>
              <a:cxnLst/>
              <a:rect l="l" t="t" r="r" b="b"/>
              <a:pathLst>
                <a:path w="451" h="620" extrusionOk="0">
                  <a:moveTo>
                    <a:pt x="113" y="1"/>
                  </a:moveTo>
                  <a:lnTo>
                    <a:pt x="57" y="57"/>
                  </a:lnTo>
                  <a:lnTo>
                    <a:pt x="1" y="226"/>
                  </a:lnTo>
                  <a:lnTo>
                    <a:pt x="1" y="394"/>
                  </a:lnTo>
                  <a:lnTo>
                    <a:pt x="1" y="563"/>
                  </a:lnTo>
                  <a:lnTo>
                    <a:pt x="1" y="619"/>
                  </a:lnTo>
                  <a:lnTo>
                    <a:pt x="57" y="619"/>
                  </a:lnTo>
                  <a:lnTo>
                    <a:pt x="226" y="507"/>
                  </a:lnTo>
                  <a:lnTo>
                    <a:pt x="338" y="451"/>
                  </a:lnTo>
                  <a:lnTo>
                    <a:pt x="394" y="394"/>
                  </a:lnTo>
                  <a:lnTo>
                    <a:pt x="450" y="338"/>
                  </a:lnTo>
                  <a:lnTo>
                    <a:pt x="450" y="282"/>
                  </a:lnTo>
                  <a:lnTo>
                    <a:pt x="338" y="113"/>
                  </a:lnTo>
                  <a:lnTo>
                    <a:pt x="226" y="57"/>
                  </a:lnTo>
                  <a:lnTo>
                    <a:pt x="113" y="1"/>
                  </a:lnTo>
                  <a:close/>
                </a:path>
              </a:pathLst>
            </a:custGeom>
            <a:solidFill>
              <a:srgbClr val="908D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7" name="Google Shape;21537;p41"/>
            <p:cNvSpPr/>
            <p:nvPr/>
          </p:nvSpPr>
          <p:spPr>
            <a:xfrm>
              <a:off x="661050" y="1437600"/>
              <a:ext cx="5650" cy="11250"/>
            </a:xfrm>
            <a:custGeom>
              <a:avLst/>
              <a:gdLst/>
              <a:ahLst/>
              <a:cxnLst/>
              <a:rect l="l" t="t" r="r" b="b"/>
              <a:pathLst>
                <a:path w="226" h="450" extrusionOk="0">
                  <a:moveTo>
                    <a:pt x="1" y="0"/>
                  </a:moveTo>
                  <a:lnTo>
                    <a:pt x="1" y="450"/>
                  </a:lnTo>
                  <a:lnTo>
                    <a:pt x="226" y="281"/>
                  </a:lnTo>
                  <a:lnTo>
                    <a:pt x="113" y="169"/>
                  </a:lnTo>
                  <a:lnTo>
                    <a:pt x="1" y="0"/>
                  </a:lnTo>
                  <a:close/>
                </a:path>
              </a:pathLst>
            </a:custGeom>
            <a:solidFill>
              <a:srgbClr val="8E8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8" name="Google Shape;21538;p41"/>
            <p:cNvSpPr/>
            <p:nvPr/>
          </p:nvSpPr>
          <p:spPr>
            <a:xfrm>
              <a:off x="676525" y="1481150"/>
              <a:ext cx="25" cy="2825"/>
            </a:xfrm>
            <a:custGeom>
              <a:avLst/>
              <a:gdLst/>
              <a:ahLst/>
              <a:cxnLst/>
              <a:rect l="l" t="t" r="r" b="b"/>
              <a:pathLst>
                <a:path w="1" h="113" extrusionOk="0">
                  <a:moveTo>
                    <a:pt x="0" y="1"/>
                  </a:moveTo>
                  <a:lnTo>
                    <a:pt x="0" y="1"/>
                  </a:lnTo>
                  <a:lnTo>
                    <a:pt x="0" y="113"/>
                  </a:lnTo>
                  <a:lnTo>
                    <a:pt x="0" y="113"/>
                  </a:lnTo>
                  <a:lnTo>
                    <a:pt x="0" y="57"/>
                  </a:lnTo>
                  <a:lnTo>
                    <a:pt x="0" y="1"/>
                  </a:lnTo>
                  <a:lnTo>
                    <a:pt x="0" y="1"/>
                  </a:lnTo>
                  <a:close/>
                </a:path>
              </a:pathLst>
            </a:custGeom>
            <a:solidFill>
              <a:srgbClr val="94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9" name="Google Shape;21539;p41"/>
            <p:cNvSpPr/>
            <p:nvPr/>
          </p:nvSpPr>
          <p:spPr>
            <a:xfrm>
              <a:off x="683550" y="1274600"/>
              <a:ext cx="63250" cy="67475"/>
            </a:xfrm>
            <a:custGeom>
              <a:avLst/>
              <a:gdLst/>
              <a:ahLst/>
              <a:cxnLst/>
              <a:rect l="l" t="t" r="r" b="b"/>
              <a:pathLst>
                <a:path w="2530" h="2699" extrusionOk="0">
                  <a:moveTo>
                    <a:pt x="1068" y="0"/>
                  </a:moveTo>
                  <a:lnTo>
                    <a:pt x="1012" y="57"/>
                  </a:lnTo>
                  <a:lnTo>
                    <a:pt x="956" y="113"/>
                  </a:lnTo>
                  <a:lnTo>
                    <a:pt x="900" y="281"/>
                  </a:lnTo>
                  <a:lnTo>
                    <a:pt x="843" y="281"/>
                  </a:lnTo>
                  <a:lnTo>
                    <a:pt x="731" y="338"/>
                  </a:lnTo>
                  <a:lnTo>
                    <a:pt x="618" y="338"/>
                  </a:lnTo>
                  <a:lnTo>
                    <a:pt x="506" y="281"/>
                  </a:lnTo>
                  <a:lnTo>
                    <a:pt x="113" y="281"/>
                  </a:lnTo>
                  <a:lnTo>
                    <a:pt x="56" y="338"/>
                  </a:lnTo>
                  <a:lnTo>
                    <a:pt x="0" y="394"/>
                  </a:lnTo>
                  <a:lnTo>
                    <a:pt x="0" y="450"/>
                  </a:lnTo>
                  <a:lnTo>
                    <a:pt x="0" y="506"/>
                  </a:lnTo>
                  <a:lnTo>
                    <a:pt x="56" y="562"/>
                  </a:lnTo>
                  <a:lnTo>
                    <a:pt x="113" y="562"/>
                  </a:lnTo>
                  <a:lnTo>
                    <a:pt x="225" y="506"/>
                  </a:lnTo>
                  <a:lnTo>
                    <a:pt x="337" y="450"/>
                  </a:lnTo>
                  <a:lnTo>
                    <a:pt x="450" y="506"/>
                  </a:lnTo>
                  <a:lnTo>
                    <a:pt x="618" y="619"/>
                  </a:lnTo>
                  <a:lnTo>
                    <a:pt x="450" y="619"/>
                  </a:lnTo>
                  <a:lnTo>
                    <a:pt x="394" y="675"/>
                  </a:lnTo>
                  <a:lnTo>
                    <a:pt x="337" y="731"/>
                  </a:lnTo>
                  <a:lnTo>
                    <a:pt x="337" y="843"/>
                  </a:lnTo>
                  <a:lnTo>
                    <a:pt x="394" y="956"/>
                  </a:lnTo>
                  <a:lnTo>
                    <a:pt x="450" y="1012"/>
                  </a:lnTo>
                  <a:lnTo>
                    <a:pt x="562" y="1124"/>
                  </a:lnTo>
                  <a:lnTo>
                    <a:pt x="618" y="1181"/>
                  </a:lnTo>
                  <a:lnTo>
                    <a:pt x="731" y="1124"/>
                  </a:lnTo>
                  <a:lnTo>
                    <a:pt x="787" y="1012"/>
                  </a:lnTo>
                  <a:lnTo>
                    <a:pt x="956" y="1012"/>
                  </a:lnTo>
                  <a:lnTo>
                    <a:pt x="956" y="1068"/>
                  </a:lnTo>
                  <a:lnTo>
                    <a:pt x="1012" y="1181"/>
                  </a:lnTo>
                  <a:lnTo>
                    <a:pt x="1068" y="1293"/>
                  </a:lnTo>
                  <a:lnTo>
                    <a:pt x="1181" y="1462"/>
                  </a:lnTo>
                  <a:lnTo>
                    <a:pt x="956" y="1462"/>
                  </a:lnTo>
                  <a:lnTo>
                    <a:pt x="843" y="1405"/>
                  </a:lnTo>
                  <a:lnTo>
                    <a:pt x="787" y="1293"/>
                  </a:lnTo>
                  <a:lnTo>
                    <a:pt x="675" y="1349"/>
                  </a:lnTo>
                  <a:lnTo>
                    <a:pt x="675" y="1405"/>
                  </a:lnTo>
                  <a:lnTo>
                    <a:pt x="675" y="1462"/>
                  </a:lnTo>
                  <a:lnTo>
                    <a:pt x="675" y="1518"/>
                  </a:lnTo>
                  <a:lnTo>
                    <a:pt x="675" y="1630"/>
                  </a:lnTo>
                  <a:lnTo>
                    <a:pt x="562" y="1630"/>
                  </a:lnTo>
                  <a:lnTo>
                    <a:pt x="450" y="1855"/>
                  </a:lnTo>
                  <a:lnTo>
                    <a:pt x="394" y="2024"/>
                  </a:lnTo>
                  <a:lnTo>
                    <a:pt x="394" y="2080"/>
                  </a:lnTo>
                  <a:lnTo>
                    <a:pt x="450" y="2080"/>
                  </a:lnTo>
                  <a:lnTo>
                    <a:pt x="562" y="2024"/>
                  </a:lnTo>
                  <a:lnTo>
                    <a:pt x="618" y="1911"/>
                  </a:lnTo>
                  <a:lnTo>
                    <a:pt x="843" y="1911"/>
                  </a:lnTo>
                  <a:lnTo>
                    <a:pt x="900" y="1968"/>
                  </a:lnTo>
                  <a:lnTo>
                    <a:pt x="956" y="2024"/>
                  </a:lnTo>
                  <a:lnTo>
                    <a:pt x="1124" y="1968"/>
                  </a:lnTo>
                  <a:lnTo>
                    <a:pt x="1181" y="1968"/>
                  </a:lnTo>
                  <a:lnTo>
                    <a:pt x="1181" y="2024"/>
                  </a:lnTo>
                  <a:lnTo>
                    <a:pt x="1124" y="2080"/>
                  </a:lnTo>
                  <a:lnTo>
                    <a:pt x="1068" y="2192"/>
                  </a:lnTo>
                  <a:lnTo>
                    <a:pt x="1124" y="2305"/>
                  </a:lnTo>
                  <a:lnTo>
                    <a:pt x="1181" y="2361"/>
                  </a:lnTo>
                  <a:lnTo>
                    <a:pt x="1237" y="2417"/>
                  </a:lnTo>
                  <a:lnTo>
                    <a:pt x="1237" y="2417"/>
                  </a:lnTo>
                  <a:lnTo>
                    <a:pt x="1124" y="2361"/>
                  </a:lnTo>
                  <a:lnTo>
                    <a:pt x="1068" y="2361"/>
                  </a:lnTo>
                  <a:lnTo>
                    <a:pt x="1012" y="2473"/>
                  </a:lnTo>
                  <a:lnTo>
                    <a:pt x="1237" y="2586"/>
                  </a:lnTo>
                  <a:lnTo>
                    <a:pt x="1405" y="2698"/>
                  </a:lnTo>
                  <a:lnTo>
                    <a:pt x="1630" y="2698"/>
                  </a:lnTo>
                  <a:lnTo>
                    <a:pt x="1799" y="2586"/>
                  </a:lnTo>
                  <a:lnTo>
                    <a:pt x="2024" y="2361"/>
                  </a:lnTo>
                  <a:lnTo>
                    <a:pt x="2305" y="2136"/>
                  </a:lnTo>
                  <a:lnTo>
                    <a:pt x="2417" y="2080"/>
                  </a:lnTo>
                  <a:lnTo>
                    <a:pt x="2473" y="1968"/>
                  </a:lnTo>
                  <a:lnTo>
                    <a:pt x="2529" y="1687"/>
                  </a:lnTo>
                  <a:lnTo>
                    <a:pt x="2473" y="1574"/>
                  </a:lnTo>
                  <a:lnTo>
                    <a:pt x="2361" y="1518"/>
                  </a:lnTo>
                  <a:lnTo>
                    <a:pt x="2192" y="1462"/>
                  </a:lnTo>
                  <a:lnTo>
                    <a:pt x="2080" y="1462"/>
                  </a:lnTo>
                  <a:lnTo>
                    <a:pt x="1911" y="1405"/>
                  </a:lnTo>
                  <a:lnTo>
                    <a:pt x="2136" y="1405"/>
                  </a:lnTo>
                  <a:lnTo>
                    <a:pt x="2248" y="1349"/>
                  </a:lnTo>
                  <a:lnTo>
                    <a:pt x="2248" y="1237"/>
                  </a:lnTo>
                  <a:lnTo>
                    <a:pt x="2192" y="1068"/>
                  </a:lnTo>
                  <a:lnTo>
                    <a:pt x="2136" y="956"/>
                  </a:lnTo>
                  <a:lnTo>
                    <a:pt x="2136" y="900"/>
                  </a:lnTo>
                  <a:lnTo>
                    <a:pt x="2192" y="787"/>
                  </a:lnTo>
                  <a:lnTo>
                    <a:pt x="2192" y="675"/>
                  </a:lnTo>
                  <a:lnTo>
                    <a:pt x="2136" y="619"/>
                  </a:lnTo>
                  <a:lnTo>
                    <a:pt x="2024" y="562"/>
                  </a:lnTo>
                  <a:lnTo>
                    <a:pt x="1911" y="450"/>
                  </a:lnTo>
                  <a:lnTo>
                    <a:pt x="1855" y="338"/>
                  </a:lnTo>
                  <a:lnTo>
                    <a:pt x="1799" y="57"/>
                  </a:lnTo>
                  <a:lnTo>
                    <a:pt x="1630" y="0"/>
                  </a:lnTo>
                  <a:close/>
                </a:path>
              </a:pathLst>
            </a:custGeom>
            <a:solidFill>
              <a:srgbClr val="959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0" name="Google Shape;21540;p41"/>
            <p:cNvSpPr/>
            <p:nvPr/>
          </p:nvSpPr>
          <p:spPr>
            <a:xfrm>
              <a:off x="675100" y="1247900"/>
              <a:ext cx="60450" cy="37950"/>
            </a:xfrm>
            <a:custGeom>
              <a:avLst/>
              <a:gdLst/>
              <a:ahLst/>
              <a:cxnLst/>
              <a:rect l="l" t="t" r="r" b="b"/>
              <a:pathLst>
                <a:path w="2418" h="1518" extrusionOk="0">
                  <a:moveTo>
                    <a:pt x="226" y="0"/>
                  </a:moveTo>
                  <a:lnTo>
                    <a:pt x="57" y="57"/>
                  </a:lnTo>
                  <a:lnTo>
                    <a:pt x="1" y="113"/>
                  </a:lnTo>
                  <a:lnTo>
                    <a:pt x="1" y="225"/>
                  </a:lnTo>
                  <a:lnTo>
                    <a:pt x="1" y="450"/>
                  </a:lnTo>
                  <a:lnTo>
                    <a:pt x="1" y="675"/>
                  </a:lnTo>
                  <a:lnTo>
                    <a:pt x="57" y="675"/>
                  </a:lnTo>
                  <a:lnTo>
                    <a:pt x="170" y="619"/>
                  </a:lnTo>
                  <a:lnTo>
                    <a:pt x="226" y="619"/>
                  </a:lnTo>
                  <a:lnTo>
                    <a:pt x="394" y="787"/>
                  </a:lnTo>
                  <a:lnTo>
                    <a:pt x="451" y="787"/>
                  </a:lnTo>
                  <a:lnTo>
                    <a:pt x="507" y="675"/>
                  </a:lnTo>
                  <a:lnTo>
                    <a:pt x="619" y="619"/>
                  </a:lnTo>
                  <a:lnTo>
                    <a:pt x="732" y="787"/>
                  </a:lnTo>
                  <a:lnTo>
                    <a:pt x="732" y="844"/>
                  </a:lnTo>
                  <a:lnTo>
                    <a:pt x="732" y="956"/>
                  </a:lnTo>
                  <a:lnTo>
                    <a:pt x="675" y="1181"/>
                  </a:lnTo>
                  <a:lnTo>
                    <a:pt x="732" y="1349"/>
                  </a:lnTo>
                  <a:lnTo>
                    <a:pt x="844" y="1406"/>
                  </a:lnTo>
                  <a:lnTo>
                    <a:pt x="1013" y="1462"/>
                  </a:lnTo>
                  <a:lnTo>
                    <a:pt x="1069" y="1518"/>
                  </a:lnTo>
                  <a:lnTo>
                    <a:pt x="1181" y="1462"/>
                  </a:lnTo>
                  <a:lnTo>
                    <a:pt x="1238" y="1406"/>
                  </a:lnTo>
                  <a:lnTo>
                    <a:pt x="1294" y="1462"/>
                  </a:lnTo>
                  <a:lnTo>
                    <a:pt x="1406" y="1462"/>
                  </a:lnTo>
                  <a:lnTo>
                    <a:pt x="1406" y="1349"/>
                  </a:lnTo>
                  <a:lnTo>
                    <a:pt x="1406" y="1293"/>
                  </a:lnTo>
                  <a:lnTo>
                    <a:pt x="1350" y="1181"/>
                  </a:lnTo>
                  <a:lnTo>
                    <a:pt x="1406" y="1125"/>
                  </a:lnTo>
                  <a:lnTo>
                    <a:pt x="1462" y="1125"/>
                  </a:lnTo>
                  <a:lnTo>
                    <a:pt x="1519" y="1181"/>
                  </a:lnTo>
                  <a:lnTo>
                    <a:pt x="1575" y="1237"/>
                  </a:lnTo>
                  <a:lnTo>
                    <a:pt x="1631" y="1181"/>
                  </a:lnTo>
                  <a:lnTo>
                    <a:pt x="1743" y="1125"/>
                  </a:lnTo>
                  <a:lnTo>
                    <a:pt x="2137" y="1125"/>
                  </a:lnTo>
                  <a:lnTo>
                    <a:pt x="2193" y="1068"/>
                  </a:lnTo>
                  <a:lnTo>
                    <a:pt x="2362" y="844"/>
                  </a:lnTo>
                  <a:lnTo>
                    <a:pt x="2418" y="787"/>
                  </a:lnTo>
                  <a:lnTo>
                    <a:pt x="2362" y="675"/>
                  </a:lnTo>
                  <a:lnTo>
                    <a:pt x="2305" y="619"/>
                  </a:lnTo>
                  <a:lnTo>
                    <a:pt x="2193" y="506"/>
                  </a:lnTo>
                  <a:lnTo>
                    <a:pt x="2137" y="506"/>
                  </a:lnTo>
                  <a:lnTo>
                    <a:pt x="2137" y="450"/>
                  </a:lnTo>
                  <a:lnTo>
                    <a:pt x="2024" y="394"/>
                  </a:lnTo>
                  <a:lnTo>
                    <a:pt x="1912" y="394"/>
                  </a:lnTo>
                  <a:lnTo>
                    <a:pt x="1800" y="450"/>
                  </a:lnTo>
                  <a:lnTo>
                    <a:pt x="1687" y="506"/>
                  </a:lnTo>
                  <a:lnTo>
                    <a:pt x="1575" y="675"/>
                  </a:lnTo>
                  <a:lnTo>
                    <a:pt x="1462" y="731"/>
                  </a:lnTo>
                  <a:lnTo>
                    <a:pt x="1013" y="731"/>
                  </a:lnTo>
                  <a:lnTo>
                    <a:pt x="1069" y="675"/>
                  </a:lnTo>
                  <a:lnTo>
                    <a:pt x="1013" y="562"/>
                  </a:lnTo>
                  <a:lnTo>
                    <a:pt x="900" y="506"/>
                  </a:lnTo>
                  <a:lnTo>
                    <a:pt x="844" y="450"/>
                  </a:lnTo>
                  <a:lnTo>
                    <a:pt x="788" y="394"/>
                  </a:lnTo>
                  <a:lnTo>
                    <a:pt x="732" y="169"/>
                  </a:lnTo>
                  <a:lnTo>
                    <a:pt x="619" y="57"/>
                  </a:lnTo>
                  <a:lnTo>
                    <a:pt x="451" y="0"/>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1" name="Google Shape;21541;p41"/>
            <p:cNvSpPr/>
            <p:nvPr/>
          </p:nvSpPr>
          <p:spPr>
            <a:xfrm>
              <a:off x="684950" y="1336425"/>
              <a:ext cx="23900" cy="18300"/>
            </a:xfrm>
            <a:custGeom>
              <a:avLst/>
              <a:gdLst/>
              <a:ahLst/>
              <a:cxnLst/>
              <a:rect l="l" t="t" r="r" b="b"/>
              <a:pathLst>
                <a:path w="956" h="732" extrusionOk="0">
                  <a:moveTo>
                    <a:pt x="169" y="0"/>
                  </a:moveTo>
                  <a:lnTo>
                    <a:pt x="169" y="113"/>
                  </a:lnTo>
                  <a:lnTo>
                    <a:pt x="169" y="169"/>
                  </a:lnTo>
                  <a:lnTo>
                    <a:pt x="113" y="225"/>
                  </a:lnTo>
                  <a:lnTo>
                    <a:pt x="113" y="169"/>
                  </a:lnTo>
                  <a:lnTo>
                    <a:pt x="57" y="169"/>
                  </a:lnTo>
                  <a:lnTo>
                    <a:pt x="0" y="113"/>
                  </a:lnTo>
                  <a:lnTo>
                    <a:pt x="0" y="281"/>
                  </a:lnTo>
                  <a:lnTo>
                    <a:pt x="0" y="394"/>
                  </a:lnTo>
                  <a:lnTo>
                    <a:pt x="57" y="450"/>
                  </a:lnTo>
                  <a:lnTo>
                    <a:pt x="225" y="619"/>
                  </a:lnTo>
                  <a:lnTo>
                    <a:pt x="450" y="731"/>
                  </a:lnTo>
                  <a:lnTo>
                    <a:pt x="787" y="731"/>
                  </a:lnTo>
                  <a:lnTo>
                    <a:pt x="900" y="675"/>
                  </a:lnTo>
                  <a:lnTo>
                    <a:pt x="900" y="562"/>
                  </a:lnTo>
                  <a:lnTo>
                    <a:pt x="900" y="506"/>
                  </a:lnTo>
                  <a:lnTo>
                    <a:pt x="956" y="450"/>
                  </a:lnTo>
                  <a:lnTo>
                    <a:pt x="956" y="338"/>
                  </a:lnTo>
                  <a:lnTo>
                    <a:pt x="900" y="225"/>
                  </a:lnTo>
                  <a:lnTo>
                    <a:pt x="844" y="225"/>
                  </a:lnTo>
                  <a:lnTo>
                    <a:pt x="731" y="281"/>
                  </a:lnTo>
                  <a:lnTo>
                    <a:pt x="675" y="281"/>
                  </a:lnTo>
                  <a:lnTo>
                    <a:pt x="562" y="225"/>
                  </a:lnTo>
                  <a:lnTo>
                    <a:pt x="562" y="113"/>
                  </a:lnTo>
                  <a:lnTo>
                    <a:pt x="450" y="57"/>
                  </a:lnTo>
                  <a:lnTo>
                    <a:pt x="281" y="57"/>
                  </a:lnTo>
                  <a:lnTo>
                    <a:pt x="169" y="0"/>
                  </a:lnTo>
                  <a:close/>
                </a:path>
              </a:pathLst>
            </a:custGeom>
            <a:solidFill>
              <a:srgbClr val="918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2" name="Google Shape;21542;p41"/>
            <p:cNvSpPr/>
            <p:nvPr/>
          </p:nvSpPr>
          <p:spPr>
            <a:xfrm>
              <a:off x="699000" y="1329400"/>
              <a:ext cx="11275" cy="15475"/>
            </a:xfrm>
            <a:custGeom>
              <a:avLst/>
              <a:gdLst/>
              <a:ahLst/>
              <a:cxnLst/>
              <a:rect l="l" t="t" r="r" b="b"/>
              <a:pathLst>
                <a:path w="451" h="619" extrusionOk="0">
                  <a:moveTo>
                    <a:pt x="450" y="0"/>
                  </a:moveTo>
                  <a:lnTo>
                    <a:pt x="225" y="169"/>
                  </a:lnTo>
                  <a:lnTo>
                    <a:pt x="169" y="281"/>
                  </a:lnTo>
                  <a:lnTo>
                    <a:pt x="113" y="450"/>
                  </a:lnTo>
                  <a:lnTo>
                    <a:pt x="113" y="506"/>
                  </a:lnTo>
                  <a:lnTo>
                    <a:pt x="0" y="506"/>
                  </a:lnTo>
                  <a:lnTo>
                    <a:pt x="113" y="562"/>
                  </a:lnTo>
                  <a:lnTo>
                    <a:pt x="169" y="619"/>
                  </a:lnTo>
                  <a:lnTo>
                    <a:pt x="338" y="506"/>
                  </a:lnTo>
                  <a:lnTo>
                    <a:pt x="450" y="506"/>
                  </a:lnTo>
                  <a:lnTo>
                    <a:pt x="450" y="394"/>
                  </a:lnTo>
                  <a:lnTo>
                    <a:pt x="394" y="281"/>
                  </a:lnTo>
                  <a:lnTo>
                    <a:pt x="394" y="225"/>
                  </a:lnTo>
                  <a:lnTo>
                    <a:pt x="450" y="113"/>
                  </a:lnTo>
                  <a:lnTo>
                    <a:pt x="450" y="0"/>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3" name="Google Shape;21543;p41"/>
            <p:cNvSpPr/>
            <p:nvPr/>
          </p:nvSpPr>
          <p:spPr>
            <a:xfrm>
              <a:off x="708825" y="1326575"/>
              <a:ext cx="7050" cy="8475"/>
            </a:xfrm>
            <a:custGeom>
              <a:avLst/>
              <a:gdLst/>
              <a:ahLst/>
              <a:cxnLst/>
              <a:rect l="l" t="t" r="r" b="b"/>
              <a:pathLst>
                <a:path w="282" h="339" extrusionOk="0">
                  <a:moveTo>
                    <a:pt x="113" y="1"/>
                  </a:moveTo>
                  <a:lnTo>
                    <a:pt x="57" y="113"/>
                  </a:lnTo>
                  <a:lnTo>
                    <a:pt x="1" y="338"/>
                  </a:lnTo>
                  <a:lnTo>
                    <a:pt x="170" y="338"/>
                  </a:lnTo>
                  <a:lnTo>
                    <a:pt x="282" y="282"/>
                  </a:lnTo>
                  <a:lnTo>
                    <a:pt x="170" y="226"/>
                  </a:lnTo>
                  <a:lnTo>
                    <a:pt x="170" y="170"/>
                  </a:lnTo>
                  <a:lnTo>
                    <a:pt x="113" y="1"/>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4" name="Google Shape;21544;p41"/>
            <p:cNvSpPr/>
            <p:nvPr/>
          </p:nvSpPr>
          <p:spPr>
            <a:xfrm>
              <a:off x="687750" y="1330800"/>
              <a:ext cx="2850" cy="1425"/>
            </a:xfrm>
            <a:custGeom>
              <a:avLst/>
              <a:gdLst/>
              <a:ahLst/>
              <a:cxnLst/>
              <a:rect l="l" t="t" r="r" b="b"/>
              <a:pathLst>
                <a:path w="114" h="57" extrusionOk="0">
                  <a:moveTo>
                    <a:pt x="1" y="1"/>
                  </a:moveTo>
                  <a:lnTo>
                    <a:pt x="1" y="57"/>
                  </a:lnTo>
                  <a:lnTo>
                    <a:pt x="57" y="57"/>
                  </a:lnTo>
                  <a:lnTo>
                    <a:pt x="113" y="1"/>
                  </a:lnTo>
                  <a:close/>
                </a:path>
              </a:pathLst>
            </a:custGeom>
            <a:solidFill>
              <a:srgbClr val="949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5" name="Google Shape;21545;p41"/>
            <p:cNvSpPr/>
            <p:nvPr/>
          </p:nvSpPr>
          <p:spPr>
            <a:xfrm>
              <a:off x="703225" y="1305500"/>
              <a:ext cx="25" cy="1450"/>
            </a:xfrm>
            <a:custGeom>
              <a:avLst/>
              <a:gdLst/>
              <a:ahLst/>
              <a:cxnLst/>
              <a:rect l="l" t="t" r="r" b="b"/>
              <a:pathLst>
                <a:path w="1" h="58" extrusionOk="0">
                  <a:moveTo>
                    <a:pt x="0" y="57"/>
                  </a:moveTo>
                  <a:lnTo>
                    <a:pt x="0" y="1"/>
                  </a:lnTo>
                  <a:lnTo>
                    <a:pt x="0" y="1"/>
                  </a:lnTo>
                  <a:lnTo>
                    <a:pt x="0" y="57"/>
                  </a:lnTo>
                  <a:close/>
                </a:path>
              </a:pathLst>
            </a:custGeom>
            <a:solidFill>
              <a:srgbClr val="959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6" name="Google Shape;21546;p41"/>
            <p:cNvSpPr/>
            <p:nvPr/>
          </p:nvSpPr>
          <p:spPr>
            <a:xfrm>
              <a:off x="673700" y="1271775"/>
              <a:ext cx="2850" cy="25"/>
            </a:xfrm>
            <a:custGeom>
              <a:avLst/>
              <a:gdLst/>
              <a:ahLst/>
              <a:cxnLst/>
              <a:rect l="l" t="t" r="r" b="b"/>
              <a:pathLst>
                <a:path w="114" h="1" extrusionOk="0">
                  <a:moveTo>
                    <a:pt x="1" y="1"/>
                  </a:moveTo>
                  <a:lnTo>
                    <a:pt x="1" y="1"/>
                  </a:lnTo>
                  <a:lnTo>
                    <a:pt x="113" y="1"/>
                  </a:lnTo>
                  <a:lnTo>
                    <a:pt x="113" y="1"/>
                  </a:lnTo>
                  <a:lnTo>
                    <a:pt x="57" y="1"/>
                  </a:lnTo>
                  <a:lnTo>
                    <a:pt x="57" y="1"/>
                  </a:lnTo>
                  <a:lnTo>
                    <a:pt x="1" y="1"/>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7" name="Google Shape;21547;p41"/>
            <p:cNvSpPr/>
            <p:nvPr/>
          </p:nvSpPr>
          <p:spPr>
            <a:xfrm>
              <a:off x="849350" y="1637125"/>
              <a:ext cx="5650" cy="9850"/>
            </a:xfrm>
            <a:custGeom>
              <a:avLst/>
              <a:gdLst/>
              <a:ahLst/>
              <a:cxnLst/>
              <a:rect l="l" t="t" r="r" b="b"/>
              <a:pathLst>
                <a:path w="226" h="394" extrusionOk="0">
                  <a:moveTo>
                    <a:pt x="1" y="0"/>
                  </a:moveTo>
                  <a:lnTo>
                    <a:pt x="57" y="113"/>
                  </a:lnTo>
                  <a:lnTo>
                    <a:pt x="113" y="225"/>
                  </a:lnTo>
                  <a:lnTo>
                    <a:pt x="169" y="394"/>
                  </a:lnTo>
                  <a:lnTo>
                    <a:pt x="225" y="394"/>
                  </a:lnTo>
                  <a:lnTo>
                    <a:pt x="225" y="281"/>
                  </a:lnTo>
                  <a:lnTo>
                    <a:pt x="225" y="169"/>
                  </a:lnTo>
                  <a:lnTo>
                    <a:pt x="113" y="0"/>
                  </a:lnTo>
                  <a:close/>
                </a:path>
              </a:pathLst>
            </a:custGeom>
            <a:solidFill>
              <a:srgbClr val="AFA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8" name="Google Shape;21548;p41"/>
            <p:cNvSpPr/>
            <p:nvPr/>
          </p:nvSpPr>
          <p:spPr>
            <a:xfrm>
              <a:off x="864800" y="1610425"/>
              <a:ext cx="4250" cy="4250"/>
            </a:xfrm>
            <a:custGeom>
              <a:avLst/>
              <a:gdLst/>
              <a:ahLst/>
              <a:cxnLst/>
              <a:rect l="l" t="t" r="r" b="b"/>
              <a:pathLst>
                <a:path w="170" h="170" extrusionOk="0">
                  <a:moveTo>
                    <a:pt x="1" y="0"/>
                  </a:moveTo>
                  <a:lnTo>
                    <a:pt x="57" y="113"/>
                  </a:lnTo>
                  <a:lnTo>
                    <a:pt x="169" y="169"/>
                  </a:lnTo>
                  <a:lnTo>
                    <a:pt x="113" y="57"/>
                  </a:lnTo>
                  <a:lnTo>
                    <a:pt x="1" y="0"/>
                  </a:lnTo>
                  <a:close/>
                </a:path>
              </a:pathLst>
            </a:custGeom>
            <a:solidFill>
              <a:srgbClr val="BBA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9" name="Google Shape;21549;p41"/>
            <p:cNvSpPr/>
            <p:nvPr/>
          </p:nvSpPr>
          <p:spPr>
            <a:xfrm>
              <a:off x="849350" y="1632900"/>
              <a:ext cx="2825" cy="4250"/>
            </a:xfrm>
            <a:custGeom>
              <a:avLst/>
              <a:gdLst/>
              <a:ahLst/>
              <a:cxnLst/>
              <a:rect l="l" t="t" r="r" b="b"/>
              <a:pathLst>
                <a:path w="113" h="170" extrusionOk="0">
                  <a:moveTo>
                    <a:pt x="57" y="1"/>
                  </a:moveTo>
                  <a:lnTo>
                    <a:pt x="1" y="169"/>
                  </a:lnTo>
                  <a:lnTo>
                    <a:pt x="113" y="169"/>
                  </a:lnTo>
                  <a:lnTo>
                    <a:pt x="113" y="57"/>
                  </a:lnTo>
                  <a:lnTo>
                    <a:pt x="57" y="1"/>
                  </a:lnTo>
                  <a:close/>
                </a:path>
              </a:pathLst>
            </a:custGeom>
            <a:solidFill>
              <a:srgbClr val="BBA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0" name="Google Shape;21550;p41"/>
            <p:cNvSpPr/>
            <p:nvPr/>
          </p:nvSpPr>
          <p:spPr>
            <a:xfrm>
              <a:off x="863400" y="1609025"/>
              <a:ext cx="1425" cy="1425"/>
            </a:xfrm>
            <a:custGeom>
              <a:avLst/>
              <a:gdLst/>
              <a:ahLst/>
              <a:cxnLst/>
              <a:rect l="l" t="t" r="r" b="b"/>
              <a:pathLst>
                <a:path w="57" h="57" extrusionOk="0">
                  <a:moveTo>
                    <a:pt x="1" y="0"/>
                  </a:moveTo>
                  <a:lnTo>
                    <a:pt x="57" y="56"/>
                  </a:lnTo>
                  <a:lnTo>
                    <a:pt x="57" y="0"/>
                  </a:lnTo>
                  <a:close/>
                </a:path>
              </a:pathLst>
            </a:custGeom>
            <a:solidFill>
              <a:srgbClr val="BBA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1" name="Google Shape;21551;p41"/>
            <p:cNvSpPr/>
            <p:nvPr/>
          </p:nvSpPr>
          <p:spPr>
            <a:xfrm>
              <a:off x="869025" y="1614650"/>
              <a:ext cx="1425" cy="25"/>
            </a:xfrm>
            <a:custGeom>
              <a:avLst/>
              <a:gdLst/>
              <a:ahLst/>
              <a:cxnLst/>
              <a:rect l="l" t="t" r="r" b="b"/>
              <a:pathLst>
                <a:path w="57" h="1" extrusionOk="0">
                  <a:moveTo>
                    <a:pt x="0" y="0"/>
                  </a:moveTo>
                  <a:lnTo>
                    <a:pt x="57" y="0"/>
                  </a:lnTo>
                  <a:lnTo>
                    <a:pt x="0" y="0"/>
                  </a:lnTo>
                  <a:lnTo>
                    <a:pt x="0" y="0"/>
                  </a:lnTo>
                  <a:close/>
                </a:path>
              </a:pathLst>
            </a:custGeom>
            <a:solidFill>
              <a:srgbClr val="BBA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2" name="Google Shape;21552;p41"/>
            <p:cNvSpPr/>
            <p:nvPr/>
          </p:nvSpPr>
          <p:spPr>
            <a:xfrm>
              <a:off x="881675" y="1630100"/>
              <a:ext cx="25" cy="1425"/>
            </a:xfrm>
            <a:custGeom>
              <a:avLst/>
              <a:gdLst/>
              <a:ahLst/>
              <a:cxnLst/>
              <a:rect l="l" t="t" r="r" b="b"/>
              <a:pathLst>
                <a:path w="1" h="57" extrusionOk="0">
                  <a:moveTo>
                    <a:pt x="0" y="0"/>
                  </a:moveTo>
                  <a:lnTo>
                    <a:pt x="0" y="57"/>
                  </a:lnTo>
                  <a:lnTo>
                    <a:pt x="0" y="57"/>
                  </a:lnTo>
                  <a:lnTo>
                    <a:pt x="0" y="57"/>
                  </a:lnTo>
                  <a:lnTo>
                    <a:pt x="0" y="0"/>
                  </a:lnTo>
                  <a:lnTo>
                    <a:pt x="0" y="0"/>
                  </a:lnTo>
                  <a:close/>
                </a:path>
              </a:pathLst>
            </a:custGeom>
            <a:solidFill>
              <a:srgbClr val="B8A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3" name="Google Shape;21553;p41"/>
            <p:cNvSpPr/>
            <p:nvPr/>
          </p:nvSpPr>
          <p:spPr>
            <a:xfrm>
              <a:off x="835300" y="944400"/>
              <a:ext cx="42175" cy="15475"/>
            </a:xfrm>
            <a:custGeom>
              <a:avLst/>
              <a:gdLst/>
              <a:ahLst/>
              <a:cxnLst/>
              <a:rect l="l" t="t" r="r" b="b"/>
              <a:pathLst>
                <a:path w="1687" h="619" extrusionOk="0">
                  <a:moveTo>
                    <a:pt x="394" y="0"/>
                  </a:moveTo>
                  <a:lnTo>
                    <a:pt x="225" y="112"/>
                  </a:lnTo>
                  <a:lnTo>
                    <a:pt x="169" y="225"/>
                  </a:lnTo>
                  <a:lnTo>
                    <a:pt x="57" y="281"/>
                  </a:lnTo>
                  <a:lnTo>
                    <a:pt x="0" y="393"/>
                  </a:lnTo>
                  <a:lnTo>
                    <a:pt x="0" y="506"/>
                  </a:lnTo>
                  <a:lnTo>
                    <a:pt x="57" y="562"/>
                  </a:lnTo>
                  <a:lnTo>
                    <a:pt x="113" y="618"/>
                  </a:lnTo>
                  <a:lnTo>
                    <a:pt x="338" y="506"/>
                  </a:lnTo>
                  <a:lnTo>
                    <a:pt x="563" y="450"/>
                  </a:lnTo>
                  <a:lnTo>
                    <a:pt x="787" y="450"/>
                  </a:lnTo>
                  <a:lnTo>
                    <a:pt x="1068" y="562"/>
                  </a:lnTo>
                  <a:lnTo>
                    <a:pt x="1181" y="618"/>
                  </a:lnTo>
                  <a:lnTo>
                    <a:pt x="1687" y="618"/>
                  </a:lnTo>
                  <a:lnTo>
                    <a:pt x="1630" y="450"/>
                  </a:lnTo>
                  <a:lnTo>
                    <a:pt x="1630" y="393"/>
                  </a:lnTo>
                  <a:lnTo>
                    <a:pt x="1630" y="337"/>
                  </a:lnTo>
                  <a:lnTo>
                    <a:pt x="1349" y="337"/>
                  </a:lnTo>
                  <a:lnTo>
                    <a:pt x="1181" y="281"/>
                  </a:lnTo>
                  <a:lnTo>
                    <a:pt x="1125" y="225"/>
                  </a:lnTo>
                  <a:lnTo>
                    <a:pt x="1068" y="112"/>
                  </a:lnTo>
                  <a:lnTo>
                    <a:pt x="1012" y="0"/>
                  </a:lnTo>
                  <a:lnTo>
                    <a:pt x="956" y="56"/>
                  </a:lnTo>
                  <a:lnTo>
                    <a:pt x="900" y="112"/>
                  </a:lnTo>
                  <a:lnTo>
                    <a:pt x="844" y="169"/>
                  </a:lnTo>
                  <a:lnTo>
                    <a:pt x="731" y="112"/>
                  </a:lnTo>
                  <a:lnTo>
                    <a:pt x="563" y="112"/>
                  </a:lnTo>
                  <a:lnTo>
                    <a:pt x="450" y="56"/>
                  </a:lnTo>
                  <a:lnTo>
                    <a:pt x="394" y="0"/>
                  </a:lnTo>
                  <a:close/>
                </a:path>
              </a:pathLst>
            </a:custGeom>
            <a:solidFill>
              <a:srgbClr val="8B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4" name="Google Shape;21554;p41"/>
            <p:cNvSpPr/>
            <p:nvPr/>
          </p:nvSpPr>
          <p:spPr>
            <a:xfrm>
              <a:off x="839525" y="940175"/>
              <a:ext cx="4225" cy="8450"/>
            </a:xfrm>
            <a:custGeom>
              <a:avLst/>
              <a:gdLst/>
              <a:ahLst/>
              <a:cxnLst/>
              <a:rect l="l" t="t" r="r" b="b"/>
              <a:pathLst>
                <a:path w="169" h="338" extrusionOk="0">
                  <a:moveTo>
                    <a:pt x="0" y="0"/>
                  </a:moveTo>
                  <a:lnTo>
                    <a:pt x="0" y="338"/>
                  </a:lnTo>
                  <a:lnTo>
                    <a:pt x="56" y="338"/>
                  </a:lnTo>
                  <a:lnTo>
                    <a:pt x="169" y="225"/>
                  </a:lnTo>
                  <a:lnTo>
                    <a:pt x="169" y="169"/>
                  </a:lnTo>
                  <a:lnTo>
                    <a:pt x="169" y="113"/>
                  </a:lnTo>
                  <a:lnTo>
                    <a:pt x="0" y="0"/>
                  </a:lnTo>
                  <a:close/>
                </a:path>
              </a:pathLst>
            </a:custGeom>
            <a:solidFill>
              <a:srgbClr val="D4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5" name="Google Shape;21555;p41"/>
            <p:cNvSpPr/>
            <p:nvPr/>
          </p:nvSpPr>
          <p:spPr>
            <a:xfrm>
              <a:off x="840925" y="942975"/>
              <a:ext cx="4225" cy="5650"/>
            </a:xfrm>
            <a:custGeom>
              <a:avLst/>
              <a:gdLst/>
              <a:ahLst/>
              <a:cxnLst/>
              <a:rect l="l" t="t" r="r" b="b"/>
              <a:pathLst>
                <a:path w="169" h="226" extrusionOk="0">
                  <a:moveTo>
                    <a:pt x="113" y="1"/>
                  </a:moveTo>
                  <a:lnTo>
                    <a:pt x="0" y="226"/>
                  </a:lnTo>
                  <a:lnTo>
                    <a:pt x="0" y="226"/>
                  </a:lnTo>
                  <a:lnTo>
                    <a:pt x="113" y="169"/>
                  </a:lnTo>
                  <a:lnTo>
                    <a:pt x="169" y="57"/>
                  </a:lnTo>
                  <a:lnTo>
                    <a:pt x="113" y="1"/>
                  </a:lnTo>
                  <a:close/>
                </a:path>
              </a:pathLst>
            </a:custGeom>
            <a:solidFill>
              <a:srgbClr val="B5A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6" name="Google Shape;21556;p41"/>
            <p:cNvSpPr/>
            <p:nvPr/>
          </p:nvSpPr>
          <p:spPr>
            <a:xfrm>
              <a:off x="856375" y="1162175"/>
              <a:ext cx="30950" cy="67475"/>
            </a:xfrm>
            <a:custGeom>
              <a:avLst/>
              <a:gdLst/>
              <a:ahLst/>
              <a:cxnLst/>
              <a:rect l="l" t="t" r="r" b="b"/>
              <a:pathLst>
                <a:path w="1238" h="2699" extrusionOk="0">
                  <a:moveTo>
                    <a:pt x="282" y="1"/>
                  </a:moveTo>
                  <a:lnTo>
                    <a:pt x="57" y="57"/>
                  </a:lnTo>
                  <a:lnTo>
                    <a:pt x="1" y="170"/>
                  </a:lnTo>
                  <a:lnTo>
                    <a:pt x="1" y="282"/>
                  </a:lnTo>
                  <a:lnTo>
                    <a:pt x="113" y="451"/>
                  </a:lnTo>
                  <a:lnTo>
                    <a:pt x="169" y="563"/>
                  </a:lnTo>
                  <a:lnTo>
                    <a:pt x="113" y="675"/>
                  </a:lnTo>
                  <a:lnTo>
                    <a:pt x="113" y="788"/>
                  </a:lnTo>
                  <a:lnTo>
                    <a:pt x="57" y="1069"/>
                  </a:lnTo>
                  <a:lnTo>
                    <a:pt x="57" y="1350"/>
                  </a:lnTo>
                  <a:lnTo>
                    <a:pt x="57" y="1687"/>
                  </a:lnTo>
                  <a:lnTo>
                    <a:pt x="57" y="2080"/>
                  </a:lnTo>
                  <a:lnTo>
                    <a:pt x="113" y="2249"/>
                  </a:lnTo>
                  <a:lnTo>
                    <a:pt x="169" y="2418"/>
                  </a:lnTo>
                  <a:lnTo>
                    <a:pt x="225" y="2586"/>
                  </a:lnTo>
                  <a:lnTo>
                    <a:pt x="394" y="2699"/>
                  </a:lnTo>
                  <a:lnTo>
                    <a:pt x="506" y="2699"/>
                  </a:lnTo>
                  <a:lnTo>
                    <a:pt x="619" y="2586"/>
                  </a:lnTo>
                  <a:lnTo>
                    <a:pt x="731" y="2530"/>
                  </a:lnTo>
                  <a:lnTo>
                    <a:pt x="675" y="2418"/>
                  </a:lnTo>
                  <a:lnTo>
                    <a:pt x="619" y="2249"/>
                  </a:lnTo>
                  <a:lnTo>
                    <a:pt x="619" y="2137"/>
                  </a:lnTo>
                  <a:lnTo>
                    <a:pt x="675" y="2080"/>
                  </a:lnTo>
                  <a:lnTo>
                    <a:pt x="731" y="2024"/>
                  </a:lnTo>
                  <a:lnTo>
                    <a:pt x="731" y="1968"/>
                  </a:lnTo>
                  <a:lnTo>
                    <a:pt x="619" y="1968"/>
                  </a:lnTo>
                  <a:lnTo>
                    <a:pt x="619" y="1856"/>
                  </a:lnTo>
                  <a:lnTo>
                    <a:pt x="619" y="1799"/>
                  </a:lnTo>
                  <a:lnTo>
                    <a:pt x="731" y="1799"/>
                  </a:lnTo>
                  <a:lnTo>
                    <a:pt x="844" y="1912"/>
                  </a:lnTo>
                  <a:lnTo>
                    <a:pt x="900" y="1968"/>
                  </a:lnTo>
                  <a:lnTo>
                    <a:pt x="900" y="2080"/>
                  </a:lnTo>
                  <a:lnTo>
                    <a:pt x="900" y="2193"/>
                  </a:lnTo>
                  <a:lnTo>
                    <a:pt x="956" y="2249"/>
                  </a:lnTo>
                  <a:lnTo>
                    <a:pt x="1068" y="2249"/>
                  </a:lnTo>
                  <a:lnTo>
                    <a:pt x="1125" y="2193"/>
                  </a:lnTo>
                  <a:lnTo>
                    <a:pt x="1181" y="2137"/>
                  </a:lnTo>
                  <a:lnTo>
                    <a:pt x="1237" y="2024"/>
                  </a:lnTo>
                  <a:lnTo>
                    <a:pt x="1125" y="1968"/>
                  </a:lnTo>
                  <a:lnTo>
                    <a:pt x="1012" y="1912"/>
                  </a:lnTo>
                  <a:lnTo>
                    <a:pt x="900" y="1799"/>
                  </a:lnTo>
                  <a:lnTo>
                    <a:pt x="787" y="1687"/>
                  </a:lnTo>
                  <a:lnTo>
                    <a:pt x="506" y="1575"/>
                  </a:lnTo>
                  <a:lnTo>
                    <a:pt x="506" y="1518"/>
                  </a:lnTo>
                  <a:lnTo>
                    <a:pt x="675" y="1518"/>
                  </a:lnTo>
                  <a:lnTo>
                    <a:pt x="844" y="1575"/>
                  </a:lnTo>
                  <a:lnTo>
                    <a:pt x="956" y="1631"/>
                  </a:lnTo>
                  <a:lnTo>
                    <a:pt x="1012" y="1575"/>
                  </a:lnTo>
                  <a:lnTo>
                    <a:pt x="1068" y="1518"/>
                  </a:lnTo>
                  <a:lnTo>
                    <a:pt x="1012" y="1518"/>
                  </a:lnTo>
                  <a:lnTo>
                    <a:pt x="956" y="1462"/>
                  </a:lnTo>
                  <a:lnTo>
                    <a:pt x="844" y="1294"/>
                  </a:lnTo>
                  <a:lnTo>
                    <a:pt x="844" y="1237"/>
                  </a:lnTo>
                  <a:lnTo>
                    <a:pt x="1012" y="1237"/>
                  </a:lnTo>
                  <a:lnTo>
                    <a:pt x="1068" y="1294"/>
                  </a:lnTo>
                  <a:lnTo>
                    <a:pt x="1125" y="1350"/>
                  </a:lnTo>
                  <a:lnTo>
                    <a:pt x="1125" y="1237"/>
                  </a:lnTo>
                  <a:lnTo>
                    <a:pt x="1125" y="1181"/>
                  </a:lnTo>
                  <a:lnTo>
                    <a:pt x="1012" y="1125"/>
                  </a:lnTo>
                  <a:lnTo>
                    <a:pt x="787" y="1125"/>
                  </a:lnTo>
                  <a:lnTo>
                    <a:pt x="619" y="1013"/>
                  </a:lnTo>
                  <a:lnTo>
                    <a:pt x="787" y="956"/>
                  </a:lnTo>
                  <a:lnTo>
                    <a:pt x="900" y="900"/>
                  </a:lnTo>
                  <a:lnTo>
                    <a:pt x="956" y="788"/>
                  </a:lnTo>
                  <a:lnTo>
                    <a:pt x="1012" y="619"/>
                  </a:lnTo>
                  <a:lnTo>
                    <a:pt x="506" y="338"/>
                  </a:lnTo>
                  <a:lnTo>
                    <a:pt x="394" y="170"/>
                  </a:lnTo>
                  <a:lnTo>
                    <a:pt x="282" y="1"/>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7" name="Google Shape;21557;p41"/>
            <p:cNvSpPr/>
            <p:nvPr/>
          </p:nvSpPr>
          <p:spPr>
            <a:xfrm>
              <a:off x="826875" y="1136900"/>
              <a:ext cx="36550" cy="44975"/>
            </a:xfrm>
            <a:custGeom>
              <a:avLst/>
              <a:gdLst/>
              <a:ahLst/>
              <a:cxnLst/>
              <a:rect l="l" t="t" r="r" b="b"/>
              <a:pathLst>
                <a:path w="1462" h="1799" extrusionOk="0">
                  <a:moveTo>
                    <a:pt x="562" y="0"/>
                  </a:moveTo>
                  <a:lnTo>
                    <a:pt x="450" y="56"/>
                  </a:lnTo>
                  <a:lnTo>
                    <a:pt x="506" y="169"/>
                  </a:lnTo>
                  <a:lnTo>
                    <a:pt x="506" y="225"/>
                  </a:lnTo>
                  <a:lnTo>
                    <a:pt x="281" y="169"/>
                  </a:lnTo>
                  <a:lnTo>
                    <a:pt x="113" y="169"/>
                  </a:lnTo>
                  <a:lnTo>
                    <a:pt x="56" y="225"/>
                  </a:lnTo>
                  <a:lnTo>
                    <a:pt x="56" y="394"/>
                  </a:lnTo>
                  <a:lnTo>
                    <a:pt x="113" y="394"/>
                  </a:lnTo>
                  <a:lnTo>
                    <a:pt x="113" y="450"/>
                  </a:lnTo>
                  <a:lnTo>
                    <a:pt x="56" y="450"/>
                  </a:lnTo>
                  <a:lnTo>
                    <a:pt x="56" y="394"/>
                  </a:lnTo>
                  <a:lnTo>
                    <a:pt x="0" y="562"/>
                  </a:lnTo>
                  <a:lnTo>
                    <a:pt x="0" y="675"/>
                  </a:lnTo>
                  <a:lnTo>
                    <a:pt x="281" y="956"/>
                  </a:lnTo>
                  <a:lnTo>
                    <a:pt x="337" y="956"/>
                  </a:lnTo>
                  <a:lnTo>
                    <a:pt x="281" y="1012"/>
                  </a:lnTo>
                  <a:lnTo>
                    <a:pt x="225" y="1181"/>
                  </a:lnTo>
                  <a:lnTo>
                    <a:pt x="56" y="1293"/>
                  </a:lnTo>
                  <a:lnTo>
                    <a:pt x="0" y="1405"/>
                  </a:lnTo>
                  <a:lnTo>
                    <a:pt x="0" y="1518"/>
                  </a:lnTo>
                  <a:lnTo>
                    <a:pt x="56" y="1686"/>
                  </a:lnTo>
                  <a:lnTo>
                    <a:pt x="169" y="1630"/>
                  </a:lnTo>
                  <a:lnTo>
                    <a:pt x="337" y="1574"/>
                  </a:lnTo>
                  <a:lnTo>
                    <a:pt x="562" y="1462"/>
                  </a:lnTo>
                  <a:lnTo>
                    <a:pt x="562" y="1574"/>
                  </a:lnTo>
                  <a:lnTo>
                    <a:pt x="618" y="1630"/>
                  </a:lnTo>
                  <a:lnTo>
                    <a:pt x="787" y="1743"/>
                  </a:lnTo>
                  <a:lnTo>
                    <a:pt x="1012" y="1799"/>
                  </a:lnTo>
                  <a:lnTo>
                    <a:pt x="1068" y="1743"/>
                  </a:lnTo>
                  <a:lnTo>
                    <a:pt x="1068" y="1686"/>
                  </a:lnTo>
                  <a:lnTo>
                    <a:pt x="1068" y="1574"/>
                  </a:lnTo>
                  <a:lnTo>
                    <a:pt x="1181" y="1518"/>
                  </a:lnTo>
                  <a:lnTo>
                    <a:pt x="1293" y="1518"/>
                  </a:lnTo>
                  <a:lnTo>
                    <a:pt x="1349" y="1462"/>
                  </a:lnTo>
                  <a:lnTo>
                    <a:pt x="1293" y="1293"/>
                  </a:lnTo>
                  <a:lnTo>
                    <a:pt x="1293" y="1237"/>
                  </a:lnTo>
                  <a:lnTo>
                    <a:pt x="1349" y="1124"/>
                  </a:lnTo>
                  <a:lnTo>
                    <a:pt x="1462" y="1012"/>
                  </a:lnTo>
                  <a:lnTo>
                    <a:pt x="1462" y="899"/>
                  </a:lnTo>
                  <a:lnTo>
                    <a:pt x="1405" y="843"/>
                  </a:lnTo>
                  <a:lnTo>
                    <a:pt x="1349" y="787"/>
                  </a:lnTo>
                  <a:lnTo>
                    <a:pt x="1405" y="731"/>
                  </a:lnTo>
                  <a:lnTo>
                    <a:pt x="1462" y="731"/>
                  </a:lnTo>
                  <a:lnTo>
                    <a:pt x="1405" y="618"/>
                  </a:lnTo>
                  <a:lnTo>
                    <a:pt x="1349" y="562"/>
                  </a:lnTo>
                  <a:lnTo>
                    <a:pt x="1124" y="394"/>
                  </a:lnTo>
                  <a:lnTo>
                    <a:pt x="787" y="562"/>
                  </a:lnTo>
                  <a:lnTo>
                    <a:pt x="731" y="562"/>
                  </a:lnTo>
                  <a:lnTo>
                    <a:pt x="675" y="506"/>
                  </a:lnTo>
                  <a:lnTo>
                    <a:pt x="843" y="337"/>
                  </a:lnTo>
                  <a:lnTo>
                    <a:pt x="787" y="225"/>
                  </a:lnTo>
                  <a:lnTo>
                    <a:pt x="787" y="169"/>
                  </a:lnTo>
                  <a:lnTo>
                    <a:pt x="675" y="56"/>
                  </a:lnTo>
                  <a:lnTo>
                    <a:pt x="562" y="0"/>
                  </a:lnTo>
                  <a:close/>
                </a:path>
              </a:pathLst>
            </a:custGeom>
            <a:solidFill>
              <a:srgbClr val="988D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8" name="Google Shape;21558;p41"/>
            <p:cNvSpPr/>
            <p:nvPr/>
          </p:nvSpPr>
          <p:spPr>
            <a:xfrm>
              <a:off x="884475" y="1201525"/>
              <a:ext cx="8450" cy="11275"/>
            </a:xfrm>
            <a:custGeom>
              <a:avLst/>
              <a:gdLst/>
              <a:ahLst/>
              <a:cxnLst/>
              <a:rect l="l" t="t" r="r" b="b"/>
              <a:pathLst>
                <a:path w="338" h="451" extrusionOk="0">
                  <a:moveTo>
                    <a:pt x="169" y="1"/>
                  </a:moveTo>
                  <a:lnTo>
                    <a:pt x="1" y="169"/>
                  </a:lnTo>
                  <a:lnTo>
                    <a:pt x="113" y="282"/>
                  </a:lnTo>
                  <a:lnTo>
                    <a:pt x="169" y="450"/>
                  </a:lnTo>
                  <a:lnTo>
                    <a:pt x="282" y="394"/>
                  </a:lnTo>
                  <a:lnTo>
                    <a:pt x="225" y="225"/>
                  </a:lnTo>
                  <a:lnTo>
                    <a:pt x="282" y="113"/>
                  </a:lnTo>
                  <a:lnTo>
                    <a:pt x="338" y="57"/>
                  </a:lnTo>
                  <a:lnTo>
                    <a:pt x="282" y="1"/>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9" name="Google Shape;21559;p41"/>
            <p:cNvSpPr/>
            <p:nvPr/>
          </p:nvSpPr>
          <p:spPr>
            <a:xfrm>
              <a:off x="894325" y="1205750"/>
              <a:ext cx="8450" cy="9850"/>
            </a:xfrm>
            <a:custGeom>
              <a:avLst/>
              <a:gdLst/>
              <a:ahLst/>
              <a:cxnLst/>
              <a:rect l="l" t="t" r="r" b="b"/>
              <a:pathLst>
                <a:path w="338" h="394" extrusionOk="0">
                  <a:moveTo>
                    <a:pt x="225" y="0"/>
                  </a:moveTo>
                  <a:lnTo>
                    <a:pt x="112" y="56"/>
                  </a:lnTo>
                  <a:lnTo>
                    <a:pt x="56" y="113"/>
                  </a:lnTo>
                  <a:lnTo>
                    <a:pt x="0" y="281"/>
                  </a:lnTo>
                  <a:lnTo>
                    <a:pt x="169" y="394"/>
                  </a:lnTo>
                  <a:lnTo>
                    <a:pt x="281" y="225"/>
                  </a:lnTo>
                  <a:lnTo>
                    <a:pt x="281" y="113"/>
                  </a:lnTo>
                  <a:lnTo>
                    <a:pt x="337" y="56"/>
                  </a:lnTo>
                  <a:lnTo>
                    <a:pt x="281" y="0"/>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0" name="Google Shape;21560;p41"/>
            <p:cNvSpPr/>
            <p:nvPr/>
          </p:nvSpPr>
          <p:spPr>
            <a:xfrm>
              <a:off x="899925" y="1216975"/>
              <a:ext cx="8475" cy="14075"/>
            </a:xfrm>
            <a:custGeom>
              <a:avLst/>
              <a:gdLst/>
              <a:ahLst/>
              <a:cxnLst/>
              <a:rect l="l" t="t" r="r" b="b"/>
              <a:pathLst>
                <a:path w="339" h="563" extrusionOk="0">
                  <a:moveTo>
                    <a:pt x="170" y="1"/>
                  </a:moveTo>
                  <a:lnTo>
                    <a:pt x="170" y="57"/>
                  </a:lnTo>
                  <a:lnTo>
                    <a:pt x="170" y="113"/>
                  </a:lnTo>
                  <a:lnTo>
                    <a:pt x="170" y="282"/>
                  </a:lnTo>
                  <a:lnTo>
                    <a:pt x="113" y="338"/>
                  </a:lnTo>
                  <a:lnTo>
                    <a:pt x="1" y="394"/>
                  </a:lnTo>
                  <a:lnTo>
                    <a:pt x="113" y="563"/>
                  </a:lnTo>
                  <a:lnTo>
                    <a:pt x="338" y="282"/>
                  </a:lnTo>
                  <a:lnTo>
                    <a:pt x="282" y="113"/>
                  </a:lnTo>
                  <a:lnTo>
                    <a:pt x="282" y="57"/>
                  </a:lnTo>
                  <a:lnTo>
                    <a:pt x="170" y="1"/>
                  </a:lnTo>
                  <a:close/>
                </a:path>
              </a:pathLst>
            </a:custGeom>
            <a:solidFill>
              <a:srgbClr val="9E9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1" name="Google Shape;21561;p41"/>
            <p:cNvSpPr/>
            <p:nvPr/>
          </p:nvSpPr>
          <p:spPr>
            <a:xfrm>
              <a:off x="902750" y="1207150"/>
              <a:ext cx="5650" cy="5650"/>
            </a:xfrm>
            <a:custGeom>
              <a:avLst/>
              <a:gdLst/>
              <a:ahLst/>
              <a:cxnLst/>
              <a:rect l="l" t="t" r="r" b="b"/>
              <a:pathLst>
                <a:path w="226" h="226" extrusionOk="0">
                  <a:moveTo>
                    <a:pt x="0" y="0"/>
                  </a:moveTo>
                  <a:lnTo>
                    <a:pt x="57" y="169"/>
                  </a:lnTo>
                  <a:lnTo>
                    <a:pt x="169" y="225"/>
                  </a:lnTo>
                  <a:lnTo>
                    <a:pt x="225" y="113"/>
                  </a:lnTo>
                  <a:lnTo>
                    <a:pt x="225" y="57"/>
                  </a:lnTo>
                  <a:lnTo>
                    <a:pt x="169" y="57"/>
                  </a:lnTo>
                  <a:lnTo>
                    <a:pt x="0" y="0"/>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2" name="Google Shape;21562;p41"/>
            <p:cNvSpPr/>
            <p:nvPr/>
          </p:nvSpPr>
          <p:spPr>
            <a:xfrm>
              <a:off x="906950" y="1216975"/>
              <a:ext cx="1450" cy="2850"/>
            </a:xfrm>
            <a:custGeom>
              <a:avLst/>
              <a:gdLst/>
              <a:ahLst/>
              <a:cxnLst/>
              <a:rect l="l" t="t" r="r" b="b"/>
              <a:pathLst>
                <a:path w="58" h="114" extrusionOk="0">
                  <a:moveTo>
                    <a:pt x="57" y="1"/>
                  </a:moveTo>
                  <a:lnTo>
                    <a:pt x="1" y="57"/>
                  </a:lnTo>
                  <a:lnTo>
                    <a:pt x="1" y="113"/>
                  </a:lnTo>
                  <a:lnTo>
                    <a:pt x="57" y="57"/>
                  </a:lnTo>
                  <a:lnTo>
                    <a:pt x="57" y="1"/>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3" name="Google Shape;21563;p41"/>
            <p:cNvSpPr/>
            <p:nvPr/>
          </p:nvSpPr>
          <p:spPr>
            <a:xfrm>
              <a:off x="862000" y="1157975"/>
              <a:ext cx="2825" cy="1425"/>
            </a:xfrm>
            <a:custGeom>
              <a:avLst/>
              <a:gdLst/>
              <a:ahLst/>
              <a:cxnLst/>
              <a:rect l="l" t="t" r="r" b="b"/>
              <a:pathLst>
                <a:path w="113" h="57" extrusionOk="0">
                  <a:moveTo>
                    <a:pt x="0" y="0"/>
                  </a:moveTo>
                  <a:lnTo>
                    <a:pt x="57" y="56"/>
                  </a:lnTo>
                  <a:lnTo>
                    <a:pt x="113" y="56"/>
                  </a:lnTo>
                  <a:lnTo>
                    <a:pt x="57" y="0"/>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4" name="Google Shape;21564;p41"/>
            <p:cNvSpPr/>
            <p:nvPr/>
          </p:nvSpPr>
          <p:spPr>
            <a:xfrm>
              <a:off x="898525" y="1216975"/>
              <a:ext cx="25" cy="2850"/>
            </a:xfrm>
            <a:custGeom>
              <a:avLst/>
              <a:gdLst/>
              <a:ahLst/>
              <a:cxnLst/>
              <a:rect l="l" t="t" r="r" b="b"/>
              <a:pathLst>
                <a:path w="1" h="114" extrusionOk="0">
                  <a:moveTo>
                    <a:pt x="1" y="113"/>
                  </a:moveTo>
                  <a:lnTo>
                    <a:pt x="1" y="113"/>
                  </a:lnTo>
                  <a:lnTo>
                    <a:pt x="1" y="57"/>
                  </a:lnTo>
                  <a:lnTo>
                    <a:pt x="1" y="1"/>
                  </a:lnTo>
                  <a:lnTo>
                    <a:pt x="1" y="1"/>
                  </a:lnTo>
                  <a:lnTo>
                    <a:pt x="1" y="113"/>
                  </a:lnTo>
                  <a:lnTo>
                    <a:pt x="1" y="113"/>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5" name="Google Shape;21565;p41"/>
            <p:cNvSpPr/>
            <p:nvPr/>
          </p:nvSpPr>
          <p:spPr>
            <a:xfrm>
              <a:off x="901350" y="1216975"/>
              <a:ext cx="1425" cy="25"/>
            </a:xfrm>
            <a:custGeom>
              <a:avLst/>
              <a:gdLst/>
              <a:ahLst/>
              <a:cxnLst/>
              <a:rect l="l" t="t" r="r" b="b"/>
              <a:pathLst>
                <a:path w="57" h="1" extrusionOk="0">
                  <a:moveTo>
                    <a:pt x="56" y="1"/>
                  </a:moveTo>
                  <a:lnTo>
                    <a:pt x="0" y="1"/>
                  </a:lnTo>
                  <a:lnTo>
                    <a:pt x="0" y="1"/>
                  </a:lnTo>
                  <a:lnTo>
                    <a:pt x="56" y="1"/>
                  </a:lnTo>
                  <a:lnTo>
                    <a:pt x="56" y="1"/>
                  </a:lnTo>
                  <a:lnTo>
                    <a:pt x="56" y="1"/>
                  </a:lnTo>
                  <a:close/>
                </a:path>
              </a:pathLst>
            </a:custGeom>
            <a:solidFill>
              <a:srgbClr val="9E9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6" name="Google Shape;21566;p41"/>
            <p:cNvSpPr/>
            <p:nvPr/>
          </p:nvSpPr>
          <p:spPr>
            <a:xfrm>
              <a:off x="902750" y="1216975"/>
              <a:ext cx="1425" cy="2850"/>
            </a:xfrm>
            <a:custGeom>
              <a:avLst/>
              <a:gdLst/>
              <a:ahLst/>
              <a:cxnLst/>
              <a:rect l="l" t="t" r="r" b="b"/>
              <a:pathLst>
                <a:path w="57" h="114" extrusionOk="0">
                  <a:moveTo>
                    <a:pt x="0" y="1"/>
                  </a:moveTo>
                  <a:lnTo>
                    <a:pt x="57" y="113"/>
                  </a:lnTo>
                  <a:lnTo>
                    <a:pt x="57" y="1"/>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7" name="Google Shape;21567;p41"/>
            <p:cNvSpPr/>
            <p:nvPr/>
          </p:nvSpPr>
          <p:spPr>
            <a:xfrm>
              <a:off x="836700" y="951425"/>
              <a:ext cx="66075" cy="53400"/>
            </a:xfrm>
            <a:custGeom>
              <a:avLst/>
              <a:gdLst/>
              <a:ahLst/>
              <a:cxnLst/>
              <a:rect l="l" t="t" r="r" b="b"/>
              <a:pathLst>
                <a:path w="2643" h="2136" extrusionOk="0">
                  <a:moveTo>
                    <a:pt x="788" y="0"/>
                  </a:moveTo>
                  <a:lnTo>
                    <a:pt x="675" y="56"/>
                  </a:lnTo>
                  <a:lnTo>
                    <a:pt x="338" y="112"/>
                  </a:lnTo>
                  <a:lnTo>
                    <a:pt x="225" y="169"/>
                  </a:lnTo>
                  <a:lnTo>
                    <a:pt x="57" y="281"/>
                  </a:lnTo>
                  <a:lnTo>
                    <a:pt x="1" y="337"/>
                  </a:lnTo>
                  <a:lnTo>
                    <a:pt x="57" y="450"/>
                  </a:lnTo>
                  <a:lnTo>
                    <a:pt x="225" y="450"/>
                  </a:lnTo>
                  <a:lnTo>
                    <a:pt x="394" y="506"/>
                  </a:lnTo>
                  <a:lnTo>
                    <a:pt x="507" y="618"/>
                  </a:lnTo>
                  <a:lnTo>
                    <a:pt x="563" y="843"/>
                  </a:lnTo>
                  <a:lnTo>
                    <a:pt x="563" y="956"/>
                  </a:lnTo>
                  <a:lnTo>
                    <a:pt x="675" y="1012"/>
                  </a:lnTo>
                  <a:lnTo>
                    <a:pt x="844" y="899"/>
                  </a:lnTo>
                  <a:lnTo>
                    <a:pt x="844" y="899"/>
                  </a:lnTo>
                  <a:lnTo>
                    <a:pt x="731" y="1012"/>
                  </a:lnTo>
                  <a:lnTo>
                    <a:pt x="619" y="1068"/>
                  </a:lnTo>
                  <a:lnTo>
                    <a:pt x="338" y="1180"/>
                  </a:lnTo>
                  <a:lnTo>
                    <a:pt x="282" y="1237"/>
                  </a:lnTo>
                  <a:lnTo>
                    <a:pt x="225" y="1293"/>
                  </a:lnTo>
                  <a:lnTo>
                    <a:pt x="225" y="1405"/>
                  </a:lnTo>
                  <a:lnTo>
                    <a:pt x="338" y="1461"/>
                  </a:lnTo>
                  <a:lnTo>
                    <a:pt x="619" y="1574"/>
                  </a:lnTo>
                  <a:lnTo>
                    <a:pt x="788" y="1574"/>
                  </a:lnTo>
                  <a:lnTo>
                    <a:pt x="956" y="1518"/>
                  </a:lnTo>
                  <a:lnTo>
                    <a:pt x="956" y="1518"/>
                  </a:lnTo>
                  <a:lnTo>
                    <a:pt x="900" y="1630"/>
                  </a:lnTo>
                  <a:lnTo>
                    <a:pt x="844" y="1742"/>
                  </a:lnTo>
                  <a:lnTo>
                    <a:pt x="788" y="1855"/>
                  </a:lnTo>
                  <a:lnTo>
                    <a:pt x="844" y="1967"/>
                  </a:lnTo>
                  <a:lnTo>
                    <a:pt x="900" y="2080"/>
                  </a:lnTo>
                  <a:lnTo>
                    <a:pt x="1012" y="2136"/>
                  </a:lnTo>
                  <a:lnTo>
                    <a:pt x="1687" y="2136"/>
                  </a:lnTo>
                  <a:lnTo>
                    <a:pt x="1799" y="2080"/>
                  </a:lnTo>
                  <a:lnTo>
                    <a:pt x="1855" y="1967"/>
                  </a:lnTo>
                  <a:lnTo>
                    <a:pt x="1912" y="1855"/>
                  </a:lnTo>
                  <a:lnTo>
                    <a:pt x="1968" y="1630"/>
                  </a:lnTo>
                  <a:lnTo>
                    <a:pt x="2024" y="1405"/>
                  </a:lnTo>
                  <a:lnTo>
                    <a:pt x="2249" y="1293"/>
                  </a:lnTo>
                  <a:lnTo>
                    <a:pt x="2530" y="1237"/>
                  </a:lnTo>
                  <a:lnTo>
                    <a:pt x="2642" y="1180"/>
                  </a:lnTo>
                  <a:lnTo>
                    <a:pt x="2642" y="1124"/>
                  </a:lnTo>
                  <a:lnTo>
                    <a:pt x="2586" y="899"/>
                  </a:lnTo>
                  <a:lnTo>
                    <a:pt x="2249" y="899"/>
                  </a:lnTo>
                  <a:lnTo>
                    <a:pt x="2193" y="731"/>
                  </a:lnTo>
                  <a:lnTo>
                    <a:pt x="2080" y="562"/>
                  </a:lnTo>
                  <a:lnTo>
                    <a:pt x="2080" y="393"/>
                  </a:lnTo>
                  <a:lnTo>
                    <a:pt x="2080" y="337"/>
                  </a:lnTo>
                  <a:lnTo>
                    <a:pt x="1968" y="281"/>
                  </a:lnTo>
                  <a:lnTo>
                    <a:pt x="1912" y="225"/>
                  </a:lnTo>
                  <a:lnTo>
                    <a:pt x="1687" y="169"/>
                  </a:lnTo>
                  <a:lnTo>
                    <a:pt x="1574" y="169"/>
                  </a:lnTo>
                  <a:lnTo>
                    <a:pt x="1574" y="281"/>
                  </a:lnTo>
                  <a:lnTo>
                    <a:pt x="1350" y="225"/>
                  </a:lnTo>
                  <a:lnTo>
                    <a:pt x="1012" y="225"/>
                  </a:lnTo>
                  <a:lnTo>
                    <a:pt x="900" y="169"/>
                  </a:lnTo>
                  <a:lnTo>
                    <a:pt x="844" y="112"/>
                  </a:lnTo>
                  <a:lnTo>
                    <a:pt x="788" y="0"/>
                  </a:lnTo>
                  <a:close/>
                </a:path>
              </a:pathLst>
            </a:custGeom>
            <a:solidFill>
              <a:srgbClr val="A08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8" name="Google Shape;21568;p41"/>
            <p:cNvSpPr/>
            <p:nvPr/>
          </p:nvSpPr>
          <p:spPr>
            <a:xfrm>
              <a:off x="881675" y="944400"/>
              <a:ext cx="12675" cy="16875"/>
            </a:xfrm>
            <a:custGeom>
              <a:avLst/>
              <a:gdLst/>
              <a:ahLst/>
              <a:cxnLst/>
              <a:rect l="l" t="t" r="r" b="b"/>
              <a:pathLst>
                <a:path w="507" h="675" extrusionOk="0">
                  <a:moveTo>
                    <a:pt x="225" y="0"/>
                  </a:moveTo>
                  <a:lnTo>
                    <a:pt x="113" y="56"/>
                  </a:lnTo>
                  <a:lnTo>
                    <a:pt x="56" y="112"/>
                  </a:lnTo>
                  <a:lnTo>
                    <a:pt x="56" y="169"/>
                  </a:lnTo>
                  <a:lnTo>
                    <a:pt x="0" y="225"/>
                  </a:lnTo>
                  <a:lnTo>
                    <a:pt x="0" y="337"/>
                  </a:lnTo>
                  <a:lnTo>
                    <a:pt x="113" y="450"/>
                  </a:lnTo>
                  <a:lnTo>
                    <a:pt x="169" y="562"/>
                  </a:lnTo>
                  <a:lnTo>
                    <a:pt x="281" y="674"/>
                  </a:lnTo>
                  <a:lnTo>
                    <a:pt x="394" y="618"/>
                  </a:lnTo>
                  <a:lnTo>
                    <a:pt x="450" y="506"/>
                  </a:lnTo>
                  <a:lnTo>
                    <a:pt x="394" y="393"/>
                  </a:lnTo>
                  <a:lnTo>
                    <a:pt x="394" y="337"/>
                  </a:lnTo>
                  <a:lnTo>
                    <a:pt x="450" y="281"/>
                  </a:lnTo>
                  <a:lnTo>
                    <a:pt x="506" y="225"/>
                  </a:lnTo>
                  <a:lnTo>
                    <a:pt x="506" y="169"/>
                  </a:lnTo>
                  <a:lnTo>
                    <a:pt x="506" y="112"/>
                  </a:lnTo>
                  <a:lnTo>
                    <a:pt x="450" y="56"/>
                  </a:lnTo>
                  <a:lnTo>
                    <a:pt x="225" y="0"/>
                  </a:lnTo>
                  <a:close/>
                </a:path>
              </a:pathLst>
            </a:custGeom>
            <a:solidFill>
              <a:srgbClr val="6E5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9" name="Google Shape;21569;p41"/>
            <p:cNvSpPr/>
            <p:nvPr/>
          </p:nvSpPr>
          <p:spPr>
            <a:xfrm>
              <a:off x="878850" y="952825"/>
              <a:ext cx="8475" cy="5650"/>
            </a:xfrm>
            <a:custGeom>
              <a:avLst/>
              <a:gdLst/>
              <a:ahLst/>
              <a:cxnLst/>
              <a:rect l="l" t="t" r="r" b="b"/>
              <a:pathLst>
                <a:path w="339" h="226" extrusionOk="0">
                  <a:moveTo>
                    <a:pt x="113" y="0"/>
                  </a:moveTo>
                  <a:lnTo>
                    <a:pt x="57" y="56"/>
                  </a:lnTo>
                  <a:lnTo>
                    <a:pt x="1" y="113"/>
                  </a:lnTo>
                  <a:lnTo>
                    <a:pt x="57" y="225"/>
                  </a:lnTo>
                  <a:lnTo>
                    <a:pt x="282" y="225"/>
                  </a:lnTo>
                  <a:lnTo>
                    <a:pt x="338" y="113"/>
                  </a:lnTo>
                  <a:lnTo>
                    <a:pt x="338" y="56"/>
                  </a:lnTo>
                  <a:lnTo>
                    <a:pt x="169" y="0"/>
                  </a:lnTo>
                  <a:close/>
                </a:path>
              </a:pathLst>
            </a:custGeom>
            <a:solidFill>
              <a:srgbClr val="8B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0" name="Google Shape;21570;p41"/>
            <p:cNvSpPr/>
            <p:nvPr/>
          </p:nvSpPr>
          <p:spPr>
            <a:xfrm>
              <a:off x="880275" y="948600"/>
              <a:ext cx="2825" cy="5650"/>
            </a:xfrm>
            <a:custGeom>
              <a:avLst/>
              <a:gdLst/>
              <a:ahLst/>
              <a:cxnLst/>
              <a:rect l="l" t="t" r="r" b="b"/>
              <a:pathLst>
                <a:path w="113" h="226" extrusionOk="0">
                  <a:moveTo>
                    <a:pt x="112" y="1"/>
                  </a:moveTo>
                  <a:lnTo>
                    <a:pt x="0" y="113"/>
                  </a:lnTo>
                  <a:lnTo>
                    <a:pt x="0" y="225"/>
                  </a:lnTo>
                  <a:lnTo>
                    <a:pt x="112" y="169"/>
                  </a:lnTo>
                  <a:lnTo>
                    <a:pt x="112" y="1"/>
                  </a:lnTo>
                  <a:close/>
                </a:path>
              </a:pathLst>
            </a:custGeom>
            <a:solidFill>
              <a:srgbClr val="8D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1" name="Google Shape;21571;p41"/>
            <p:cNvSpPr/>
            <p:nvPr/>
          </p:nvSpPr>
          <p:spPr>
            <a:xfrm>
              <a:off x="854975" y="937350"/>
              <a:ext cx="1425" cy="1450"/>
            </a:xfrm>
            <a:custGeom>
              <a:avLst/>
              <a:gdLst/>
              <a:ahLst/>
              <a:cxnLst/>
              <a:rect l="l" t="t" r="r" b="b"/>
              <a:pathLst>
                <a:path w="57" h="58" extrusionOk="0">
                  <a:moveTo>
                    <a:pt x="0" y="1"/>
                  </a:moveTo>
                  <a:lnTo>
                    <a:pt x="0" y="57"/>
                  </a:lnTo>
                  <a:lnTo>
                    <a:pt x="57" y="57"/>
                  </a:lnTo>
                  <a:lnTo>
                    <a:pt x="57" y="1"/>
                  </a:lnTo>
                  <a:close/>
                </a:path>
              </a:pathLst>
            </a:custGeom>
            <a:solidFill>
              <a:srgbClr val="C0B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2" name="Google Shape;21572;p41"/>
            <p:cNvSpPr/>
            <p:nvPr/>
          </p:nvSpPr>
          <p:spPr>
            <a:xfrm>
              <a:off x="883075" y="944400"/>
              <a:ext cx="4250" cy="2825"/>
            </a:xfrm>
            <a:custGeom>
              <a:avLst/>
              <a:gdLst/>
              <a:ahLst/>
              <a:cxnLst/>
              <a:rect l="l" t="t" r="r" b="b"/>
              <a:pathLst>
                <a:path w="170" h="113" extrusionOk="0">
                  <a:moveTo>
                    <a:pt x="169" y="0"/>
                  </a:moveTo>
                  <a:lnTo>
                    <a:pt x="57" y="56"/>
                  </a:lnTo>
                  <a:lnTo>
                    <a:pt x="0" y="112"/>
                  </a:lnTo>
                  <a:lnTo>
                    <a:pt x="113" y="56"/>
                  </a:lnTo>
                  <a:lnTo>
                    <a:pt x="169" y="0"/>
                  </a:lnTo>
                  <a:close/>
                </a:path>
              </a:pathLst>
            </a:custGeom>
            <a:solidFill>
              <a:srgbClr val="8D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3" name="Google Shape;21573;p41"/>
            <p:cNvSpPr/>
            <p:nvPr/>
          </p:nvSpPr>
          <p:spPr>
            <a:xfrm>
              <a:off x="770650" y="1653975"/>
              <a:ext cx="2850" cy="2850"/>
            </a:xfrm>
            <a:custGeom>
              <a:avLst/>
              <a:gdLst/>
              <a:ahLst/>
              <a:cxnLst/>
              <a:rect l="l" t="t" r="r" b="b"/>
              <a:pathLst>
                <a:path w="114" h="114" extrusionOk="0">
                  <a:moveTo>
                    <a:pt x="1" y="1"/>
                  </a:moveTo>
                  <a:lnTo>
                    <a:pt x="1" y="57"/>
                  </a:lnTo>
                  <a:lnTo>
                    <a:pt x="1" y="113"/>
                  </a:lnTo>
                  <a:lnTo>
                    <a:pt x="57" y="57"/>
                  </a:lnTo>
                  <a:lnTo>
                    <a:pt x="113" y="1"/>
                  </a:lnTo>
                  <a:close/>
                </a:path>
              </a:pathLst>
            </a:custGeom>
            <a:solidFill>
              <a:srgbClr val="B6B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4" name="Google Shape;21574;p41"/>
            <p:cNvSpPr/>
            <p:nvPr/>
          </p:nvSpPr>
          <p:spPr>
            <a:xfrm>
              <a:off x="797350" y="166100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B6B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5" name="Google Shape;21575;p41"/>
            <p:cNvSpPr/>
            <p:nvPr/>
          </p:nvSpPr>
          <p:spPr>
            <a:xfrm>
              <a:off x="808600" y="1632900"/>
              <a:ext cx="5650" cy="4250"/>
            </a:xfrm>
            <a:custGeom>
              <a:avLst/>
              <a:gdLst/>
              <a:ahLst/>
              <a:cxnLst/>
              <a:rect l="l" t="t" r="r" b="b"/>
              <a:pathLst>
                <a:path w="226" h="170" extrusionOk="0">
                  <a:moveTo>
                    <a:pt x="113" y="1"/>
                  </a:moveTo>
                  <a:lnTo>
                    <a:pt x="57" y="57"/>
                  </a:lnTo>
                  <a:lnTo>
                    <a:pt x="1" y="113"/>
                  </a:lnTo>
                  <a:lnTo>
                    <a:pt x="57" y="169"/>
                  </a:lnTo>
                  <a:lnTo>
                    <a:pt x="169" y="113"/>
                  </a:lnTo>
                  <a:lnTo>
                    <a:pt x="225" y="1"/>
                  </a:lnTo>
                  <a:close/>
                </a:path>
              </a:pathLst>
            </a:custGeom>
            <a:solidFill>
              <a:srgbClr val="A6A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6" name="Google Shape;21576;p41"/>
            <p:cNvSpPr/>
            <p:nvPr/>
          </p:nvSpPr>
          <p:spPr>
            <a:xfrm>
              <a:off x="810000" y="945800"/>
              <a:ext cx="30950" cy="44975"/>
            </a:xfrm>
            <a:custGeom>
              <a:avLst/>
              <a:gdLst/>
              <a:ahLst/>
              <a:cxnLst/>
              <a:rect l="l" t="t" r="r" b="b"/>
              <a:pathLst>
                <a:path w="1238" h="1799" extrusionOk="0">
                  <a:moveTo>
                    <a:pt x="1012" y="0"/>
                  </a:moveTo>
                  <a:lnTo>
                    <a:pt x="956" y="56"/>
                  </a:lnTo>
                  <a:lnTo>
                    <a:pt x="844" y="113"/>
                  </a:lnTo>
                  <a:lnTo>
                    <a:pt x="788" y="169"/>
                  </a:lnTo>
                  <a:lnTo>
                    <a:pt x="731" y="225"/>
                  </a:lnTo>
                  <a:lnTo>
                    <a:pt x="563" y="225"/>
                  </a:lnTo>
                  <a:lnTo>
                    <a:pt x="450" y="169"/>
                  </a:lnTo>
                  <a:lnTo>
                    <a:pt x="282" y="169"/>
                  </a:lnTo>
                  <a:lnTo>
                    <a:pt x="169" y="56"/>
                  </a:lnTo>
                  <a:lnTo>
                    <a:pt x="113" y="56"/>
                  </a:lnTo>
                  <a:lnTo>
                    <a:pt x="57" y="113"/>
                  </a:lnTo>
                  <a:lnTo>
                    <a:pt x="1" y="225"/>
                  </a:lnTo>
                  <a:lnTo>
                    <a:pt x="57" y="394"/>
                  </a:lnTo>
                  <a:lnTo>
                    <a:pt x="57" y="506"/>
                  </a:lnTo>
                  <a:lnTo>
                    <a:pt x="57" y="618"/>
                  </a:lnTo>
                  <a:lnTo>
                    <a:pt x="113" y="675"/>
                  </a:lnTo>
                  <a:lnTo>
                    <a:pt x="226" y="731"/>
                  </a:lnTo>
                  <a:lnTo>
                    <a:pt x="282" y="843"/>
                  </a:lnTo>
                  <a:lnTo>
                    <a:pt x="338" y="1012"/>
                  </a:lnTo>
                  <a:lnTo>
                    <a:pt x="394" y="1124"/>
                  </a:lnTo>
                  <a:lnTo>
                    <a:pt x="507" y="1349"/>
                  </a:lnTo>
                  <a:lnTo>
                    <a:pt x="507" y="1462"/>
                  </a:lnTo>
                  <a:lnTo>
                    <a:pt x="619" y="1686"/>
                  </a:lnTo>
                  <a:lnTo>
                    <a:pt x="675" y="1743"/>
                  </a:lnTo>
                  <a:lnTo>
                    <a:pt x="731" y="1799"/>
                  </a:lnTo>
                  <a:lnTo>
                    <a:pt x="844" y="1630"/>
                  </a:lnTo>
                  <a:lnTo>
                    <a:pt x="900" y="1405"/>
                  </a:lnTo>
                  <a:lnTo>
                    <a:pt x="956" y="1237"/>
                  </a:lnTo>
                  <a:lnTo>
                    <a:pt x="1069" y="1012"/>
                  </a:lnTo>
                  <a:lnTo>
                    <a:pt x="1069" y="900"/>
                  </a:lnTo>
                  <a:lnTo>
                    <a:pt x="900" y="731"/>
                  </a:lnTo>
                  <a:lnTo>
                    <a:pt x="900" y="506"/>
                  </a:lnTo>
                  <a:lnTo>
                    <a:pt x="1012" y="337"/>
                  </a:lnTo>
                  <a:lnTo>
                    <a:pt x="1125" y="225"/>
                  </a:lnTo>
                  <a:lnTo>
                    <a:pt x="1237" y="113"/>
                  </a:lnTo>
                  <a:lnTo>
                    <a:pt x="1181" y="113"/>
                  </a:lnTo>
                  <a:lnTo>
                    <a:pt x="1012" y="0"/>
                  </a:lnTo>
                  <a:close/>
                </a:path>
              </a:pathLst>
            </a:custGeom>
            <a:solidFill>
              <a:srgbClr val="ACA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7" name="Google Shape;21577;p41"/>
            <p:cNvSpPr/>
            <p:nvPr/>
          </p:nvSpPr>
          <p:spPr>
            <a:xfrm>
              <a:off x="790325" y="899425"/>
              <a:ext cx="18300" cy="28125"/>
            </a:xfrm>
            <a:custGeom>
              <a:avLst/>
              <a:gdLst/>
              <a:ahLst/>
              <a:cxnLst/>
              <a:rect l="l" t="t" r="r" b="b"/>
              <a:pathLst>
                <a:path w="732" h="1125" extrusionOk="0">
                  <a:moveTo>
                    <a:pt x="282" y="0"/>
                  </a:moveTo>
                  <a:lnTo>
                    <a:pt x="169" y="113"/>
                  </a:lnTo>
                  <a:lnTo>
                    <a:pt x="113" y="281"/>
                  </a:lnTo>
                  <a:lnTo>
                    <a:pt x="57" y="394"/>
                  </a:lnTo>
                  <a:lnTo>
                    <a:pt x="1" y="562"/>
                  </a:lnTo>
                  <a:lnTo>
                    <a:pt x="1" y="619"/>
                  </a:lnTo>
                  <a:lnTo>
                    <a:pt x="113" y="675"/>
                  </a:lnTo>
                  <a:lnTo>
                    <a:pt x="169" y="731"/>
                  </a:lnTo>
                  <a:lnTo>
                    <a:pt x="338" y="844"/>
                  </a:lnTo>
                  <a:lnTo>
                    <a:pt x="563" y="1125"/>
                  </a:lnTo>
                  <a:lnTo>
                    <a:pt x="675" y="1012"/>
                  </a:lnTo>
                  <a:lnTo>
                    <a:pt x="675" y="900"/>
                  </a:lnTo>
                  <a:lnTo>
                    <a:pt x="675" y="844"/>
                  </a:lnTo>
                  <a:lnTo>
                    <a:pt x="619" y="731"/>
                  </a:lnTo>
                  <a:lnTo>
                    <a:pt x="675" y="619"/>
                  </a:lnTo>
                  <a:lnTo>
                    <a:pt x="732" y="450"/>
                  </a:lnTo>
                  <a:lnTo>
                    <a:pt x="732" y="281"/>
                  </a:lnTo>
                  <a:lnTo>
                    <a:pt x="675" y="338"/>
                  </a:lnTo>
                  <a:lnTo>
                    <a:pt x="507" y="394"/>
                  </a:lnTo>
                  <a:lnTo>
                    <a:pt x="394" y="394"/>
                  </a:lnTo>
                  <a:lnTo>
                    <a:pt x="338" y="338"/>
                  </a:lnTo>
                  <a:lnTo>
                    <a:pt x="282" y="281"/>
                  </a:lnTo>
                  <a:lnTo>
                    <a:pt x="338" y="169"/>
                  </a:lnTo>
                  <a:lnTo>
                    <a:pt x="282" y="113"/>
                  </a:lnTo>
                  <a:lnTo>
                    <a:pt x="282" y="0"/>
                  </a:lnTo>
                  <a:close/>
                </a:path>
              </a:pathLst>
            </a:custGeom>
            <a:solidFill>
              <a:srgbClr val="AFA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8" name="Google Shape;21578;p41"/>
            <p:cNvSpPr/>
            <p:nvPr/>
          </p:nvSpPr>
          <p:spPr>
            <a:xfrm>
              <a:off x="800175" y="927525"/>
              <a:ext cx="14075" cy="29525"/>
            </a:xfrm>
            <a:custGeom>
              <a:avLst/>
              <a:gdLst/>
              <a:ahLst/>
              <a:cxnLst/>
              <a:rect l="l" t="t" r="r" b="b"/>
              <a:pathLst>
                <a:path w="563" h="1181" extrusionOk="0">
                  <a:moveTo>
                    <a:pt x="169" y="1"/>
                  </a:moveTo>
                  <a:lnTo>
                    <a:pt x="113" y="169"/>
                  </a:lnTo>
                  <a:lnTo>
                    <a:pt x="113" y="394"/>
                  </a:lnTo>
                  <a:lnTo>
                    <a:pt x="57" y="450"/>
                  </a:lnTo>
                  <a:lnTo>
                    <a:pt x="0" y="563"/>
                  </a:lnTo>
                  <a:lnTo>
                    <a:pt x="113" y="787"/>
                  </a:lnTo>
                  <a:lnTo>
                    <a:pt x="169" y="956"/>
                  </a:lnTo>
                  <a:lnTo>
                    <a:pt x="225" y="1068"/>
                  </a:lnTo>
                  <a:lnTo>
                    <a:pt x="281" y="1125"/>
                  </a:lnTo>
                  <a:lnTo>
                    <a:pt x="394" y="1181"/>
                  </a:lnTo>
                  <a:lnTo>
                    <a:pt x="506" y="1125"/>
                  </a:lnTo>
                  <a:lnTo>
                    <a:pt x="506" y="956"/>
                  </a:lnTo>
                  <a:lnTo>
                    <a:pt x="506" y="787"/>
                  </a:lnTo>
                  <a:lnTo>
                    <a:pt x="562" y="619"/>
                  </a:lnTo>
                  <a:lnTo>
                    <a:pt x="562" y="563"/>
                  </a:lnTo>
                  <a:lnTo>
                    <a:pt x="506" y="506"/>
                  </a:lnTo>
                  <a:lnTo>
                    <a:pt x="281" y="282"/>
                  </a:lnTo>
                  <a:lnTo>
                    <a:pt x="169" y="1"/>
                  </a:lnTo>
                  <a:close/>
                </a:path>
              </a:pathLst>
            </a:custGeom>
            <a:solidFill>
              <a:srgbClr val="AFA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9" name="Google Shape;21579;p41"/>
            <p:cNvSpPr/>
            <p:nvPr/>
          </p:nvSpPr>
          <p:spPr>
            <a:xfrm>
              <a:off x="822650" y="919100"/>
              <a:ext cx="1425" cy="1425"/>
            </a:xfrm>
            <a:custGeom>
              <a:avLst/>
              <a:gdLst/>
              <a:ahLst/>
              <a:cxnLst/>
              <a:rect l="l" t="t" r="r" b="b"/>
              <a:pathLst>
                <a:path w="57" h="57" extrusionOk="0">
                  <a:moveTo>
                    <a:pt x="1" y="0"/>
                  </a:moveTo>
                  <a:lnTo>
                    <a:pt x="57" y="57"/>
                  </a:lnTo>
                  <a:lnTo>
                    <a:pt x="57" y="0"/>
                  </a:lnTo>
                  <a:close/>
                </a:path>
              </a:pathLst>
            </a:custGeom>
            <a:solidFill>
              <a:srgbClr val="C0B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0" name="Google Shape;21580;p41"/>
            <p:cNvSpPr/>
            <p:nvPr/>
          </p:nvSpPr>
          <p:spPr>
            <a:xfrm>
              <a:off x="833900" y="945800"/>
              <a:ext cx="1425" cy="25"/>
            </a:xfrm>
            <a:custGeom>
              <a:avLst/>
              <a:gdLst/>
              <a:ahLst/>
              <a:cxnLst/>
              <a:rect l="l" t="t" r="r" b="b"/>
              <a:pathLst>
                <a:path w="57" h="1" extrusionOk="0">
                  <a:moveTo>
                    <a:pt x="56" y="0"/>
                  </a:moveTo>
                  <a:lnTo>
                    <a:pt x="0" y="0"/>
                  </a:lnTo>
                  <a:lnTo>
                    <a:pt x="0" y="0"/>
                  </a:lnTo>
                  <a:lnTo>
                    <a:pt x="0" y="0"/>
                  </a:lnTo>
                  <a:lnTo>
                    <a:pt x="56" y="0"/>
                  </a:lnTo>
                  <a:lnTo>
                    <a:pt x="56" y="0"/>
                  </a:lnTo>
                  <a:close/>
                </a:path>
              </a:pathLst>
            </a:custGeom>
            <a:solidFill>
              <a:srgbClr val="ACA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1" name="Google Shape;21581;p41"/>
            <p:cNvSpPr/>
            <p:nvPr/>
          </p:nvSpPr>
          <p:spPr>
            <a:xfrm>
              <a:off x="814225" y="947200"/>
              <a:ext cx="2825" cy="2825"/>
            </a:xfrm>
            <a:custGeom>
              <a:avLst/>
              <a:gdLst/>
              <a:ahLst/>
              <a:cxnLst/>
              <a:rect l="l" t="t" r="r" b="b"/>
              <a:pathLst>
                <a:path w="113" h="113" extrusionOk="0">
                  <a:moveTo>
                    <a:pt x="113" y="113"/>
                  </a:moveTo>
                  <a:lnTo>
                    <a:pt x="113" y="113"/>
                  </a:lnTo>
                  <a:lnTo>
                    <a:pt x="0" y="0"/>
                  </a:lnTo>
                  <a:lnTo>
                    <a:pt x="0" y="0"/>
                  </a:lnTo>
                  <a:lnTo>
                    <a:pt x="113" y="113"/>
                  </a:lnTo>
                  <a:lnTo>
                    <a:pt x="113" y="113"/>
                  </a:lnTo>
                  <a:close/>
                </a:path>
              </a:pathLst>
            </a:custGeom>
            <a:solidFill>
              <a:srgbClr val="AFA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2" name="Google Shape;21582;p41"/>
            <p:cNvSpPr/>
            <p:nvPr/>
          </p:nvSpPr>
          <p:spPr>
            <a:xfrm>
              <a:off x="805800" y="1285825"/>
              <a:ext cx="84325" cy="52025"/>
            </a:xfrm>
            <a:custGeom>
              <a:avLst/>
              <a:gdLst/>
              <a:ahLst/>
              <a:cxnLst/>
              <a:rect l="l" t="t" r="r" b="b"/>
              <a:pathLst>
                <a:path w="3373" h="2081" extrusionOk="0">
                  <a:moveTo>
                    <a:pt x="1293" y="1181"/>
                  </a:moveTo>
                  <a:lnTo>
                    <a:pt x="1349" y="1350"/>
                  </a:lnTo>
                  <a:lnTo>
                    <a:pt x="1293" y="1294"/>
                  </a:lnTo>
                  <a:lnTo>
                    <a:pt x="1237" y="1181"/>
                  </a:lnTo>
                  <a:close/>
                  <a:moveTo>
                    <a:pt x="1743" y="1"/>
                  </a:moveTo>
                  <a:lnTo>
                    <a:pt x="1574" y="57"/>
                  </a:lnTo>
                  <a:lnTo>
                    <a:pt x="1630" y="113"/>
                  </a:lnTo>
                  <a:lnTo>
                    <a:pt x="1686" y="113"/>
                  </a:lnTo>
                  <a:lnTo>
                    <a:pt x="1743" y="170"/>
                  </a:lnTo>
                  <a:lnTo>
                    <a:pt x="1799" y="226"/>
                  </a:lnTo>
                  <a:lnTo>
                    <a:pt x="1405" y="226"/>
                  </a:lnTo>
                  <a:lnTo>
                    <a:pt x="1405" y="338"/>
                  </a:lnTo>
                  <a:lnTo>
                    <a:pt x="1405" y="394"/>
                  </a:lnTo>
                  <a:lnTo>
                    <a:pt x="1349" y="451"/>
                  </a:lnTo>
                  <a:lnTo>
                    <a:pt x="956" y="338"/>
                  </a:lnTo>
                  <a:lnTo>
                    <a:pt x="843" y="451"/>
                  </a:lnTo>
                  <a:lnTo>
                    <a:pt x="787" y="507"/>
                  </a:lnTo>
                  <a:lnTo>
                    <a:pt x="675" y="563"/>
                  </a:lnTo>
                  <a:lnTo>
                    <a:pt x="731" y="507"/>
                  </a:lnTo>
                  <a:lnTo>
                    <a:pt x="675" y="451"/>
                  </a:lnTo>
                  <a:lnTo>
                    <a:pt x="618" y="394"/>
                  </a:lnTo>
                  <a:lnTo>
                    <a:pt x="450" y="507"/>
                  </a:lnTo>
                  <a:lnTo>
                    <a:pt x="281" y="619"/>
                  </a:lnTo>
                  <a:lnTo>
                    <a:pt x="113" y="732"/>
                  </a:lnTo>
                  <a:lnTo>
                    <a:pt x="0" y="900"/>
                  </a:lnTo>
                  <a:lnTo>
                    <a:pt x="0" y="1181"/>
                  </a:lnTo>
                  <a:lnTo>
                    <a:pt x="56" y="1350"/>
                  </a:lnTo>
                  <a:lnTo>
                    <a:pt x="0" y="1462"/>
                  </a:lnTo>
                  <a:lnTo>
                    <a:pt x="0" y="1575"/>
                  </a:lnTo>
                  <a:lnTo>
                    <a:pt x="0" y="1687"/>
                  </a:lnTo>
                  <a:lnTo>
                    <a:pt x="113" y="1743"/>
                  </a:lnTo>
                  <a:lnTo>
                    <a:pt x="169" y="1800"/>
                  </a:lnTo>
                  <a:lnTo>
                    <a:pt x="281" y="1743"/>
                  </a:lnTo>
                  <a:lnTo>
                    <a:pt x="450" y="1631"/>
                  </a:lnTo>
                  <a:lnTo>
                    <a:pt x="506" y="1687"/>
                  </a:lnTo>
                  <a:lnTo>
                    <a:pt x="562" y="1743"/>
                  </a:lnTo>
                  <a:lnTo>
                    <a:pt x="562" y="1856"/>
                  </a:lnTo>
                  <a:lnTo>
                    <a:pt x="618" y="1968"/>
                  </a:lnTo>
                  <a:lnTo>
                    <a:pt x="731" y="2024"/>
                  </a:lnTo>
                  <a:lnTo>
                    <a:pt x="843" y="2024"/>
                  </a:lnTo>
                  <a:lnTo>
                    <a:pt x="843" y="1912"/>
                  </a:lnTo>
                  <a:lnTo>
                    <a:pt x="899" y="1800"/>
                  </a:lnTo>
                  <a:lnTo>
                    <a:pt x="1012" y="1800"/>
                  </a:lnTo>
                  <a:lnTo>
                    <a:pt x="1068" y="1575"/>
                  </a:lnTo>
                  <a:lnTo>
                    <a:pt x="1012" y="1519"/>
                  </a:lnTo>
                  <a:lnTo>
                    <a:pt x="956" y="1406"/>
                  </a:lnTo>
                  <a:lnTo>
                    <a:pt x="1124" y="1575"/>
                  </a:lnTo>
                  <a:lnTo>
                    <a:pt x="1180" y="1631"/>
                  </a:lnTo>
                  <a:lnTo>
                    <a:pt x="1293" y="1575"/>
                  </a:lnTo>
                  <a:lnTo>
                    <a:pt x="1405" y="1519"/>
                  </a:lnTo>
                  <a:lnTo>
                    <a:pt x="1518" y="1462"/>
                  </a:lnTo>
                  <a:lnTo>
                    <a:pt x="1574" y="1519"/>
                  </a:lnTo>
                  <a:lnTo>
                    <a:pt x="1630" y="1575"/>
                  </a:lnTo>
                  <a:lnTo>
                    <a:pt x="1630" y="1631"/>
                  </a:lnTo>
                  <a:lnTo>
                    <a:pt x="1574" y="1800"/>
                  </a:lnTo>
                  <a:lnTo>
                    <a:pt x="1630" y="1912"/>
                  </a:lnTo>
                  <a:lnTo>
                    <a:pt x="1686" y="1968"/>
                  </a:lnTo>
                  <a:lnTo>
                    <a:pt x="1855" y="1968"/>
                  </a:lnTo>
                  <a:lnTo>
                    <a:pt x="2024" y="1912"/>
                  </a:lnTo>
                  <a:lnTo>
                    <a:pt x="2080" y="1968"/>
                  </a:lnTo>
                  <a:lnTo>
                    <a:pt x="2136" y="2081"/>
                  </a:lnTo>
                  <a:lnTo>
                    <a:pt x="2361" y="2081"/>
                  </a:lnTo>
                  <a:lnTo>
                    <a:pt x="2417" y="1968"/>
                  </a:lnTo>
                  <a:lnTo>
                    <a:pt x="2473" y="1856"/>
                  </a:lnTo>
                  <a:lnTo>
                    <a:pt x="2529" y="1856"/>
                  </a:lnTo>
                  <a:lnTo>
                    <a:pt x="2698" y="1743"/>
                  </a:lnTo>
                  <a:lnTo>
                    <a:pt x="2754" y="1631"/>
                  </a:lnTo>
                  <a:lnTo>
                    <a:pt x="2754" y="1519"/>
                  </a:lnTo>
                  <a:lnTo>
                    <a:pt x="2586" y="1406"/>
                  </a:lnTo>
                  <a:lnTo>
                    <a:pt x="2529" y="1350"/>
                  </a:lnTo>
                  <a:lnTo>
                    <a:pt x="2586" y="1294"/>
                  </a:lnTo>
                  <a:lnTo>
                    <a:pt x="2867" y="1181"/>
                  </a:lnTo>
                  <a:lnTo>
                    <a:pt x="3035" y="1238"/>
                  </a:lnTo>
                  <a:lnTo>
                    <a:pt x="3204" y="1294"/>
                  </a:lnTo>
                  <a:lnTo>
                    <a:pt x="3260" y="1294"/>
                  </a:lnTo>
                  <a:lnTo>
                    <a:pt x="3372" y="1350"/>
                  </a:lnTo>
                  <a:lnTo>
                    <a:pt x="3372" y="1238"/>
                  </a:lnTo>
                  <a:lnTo>
                    <a:pt x="3316" y="1181"/>
                  </a:lnTo>
                  <a:lnTo>
                    <a:pt x="3091" y="1013"/>
                  </a:lnTo>
                  <a:lnTo>
                    <a:pt x="2979" y="844"/>
                  </a:lnTo>
                  <a:lnTo>
                    <a:pt x="2810" y="732"/>
                  </a:lnTo>
                  <a:lnTo>
                    <a:pt x="2698" y="619"/>
                  </a:lnTo>
                  <a:lnTo>
                    <a:pt x="2361" y="563"/>
                  </a:lnTo>
                  <a:lnTo>
                    <a:pt x="2529" y="451"/>
                  </a:lnTo>
                  <a:lnTo>
                    <a:pt x="2586" y="394"/>
                  </a:lnTo>
                  <a:lnTo>
                    <a:pt x="2642" y="338"/>
                  </a:lnTo>
                  <a:lnTo>
                    <a:pt x="2642" y="282"/>
                  </a:lnTo>
                  <a:lnTo>
                    <a:pt x="2529" y="226"/>
                  </a:lnTo>
                  <a:lnTo>
                    <a:pt x="2361" y="394"/>
                  </a:lnTo>
                  <a:lnTo>
                    <a:pt x="2305" y="338"/>
                  </a:lnTo>
                  <a:lnTo>
                    <a:pt x="2248" y="282"/>
                  </a:lnTo>
                  <a:lnTo>
                    <a:pt x="2080" y="170"/>
                  </a:lnTo>
                  <a:lnTo>
                    <a:pt x="1855" y="1"/>
                  </a:lnTo>
                  <a:close/>
                </a:path>
              </a:pathLst>
            </a:custGeom>
            <a:solidFill>
              <a:srgbClr val="8C8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3" name="Google Shape;21583;p41"/>
            <p:cNvSpPr/>
            <p:nvPr/>
          </p:nvSpPr>
          <p:spPr>
            <a:xfrm>
              <a:off x="864800" y="1284425"/>
              <a:ext cx="9875" cy="9875"/>
            </a:xfrm>
            <a:custGeom>
              <a:avLst/>
              <a:gdLst/>
              <a:ahLst/>
              <a:cxnLst/>
              <a:rect l="l" t="t" r="r" b="b"/>
              <a:pathLst>
                <a:path w="395" h="395" extrusionOk="0">
                  <a:moveTo>
                    <a:pt x="113" y="1"/>
                  </a:moveTo>
                  <a:lnTo>
                    <a:pt x="1" y="57"/>
                  </a:lnTo>
                  <a:lnTo>
                    <a:pt x="1" y="169"/>
                  </a:lnTo>
                  <a:lnTo>
                    <a:pt x="169" y="282"/>
                  </a:lnTo>
                  <a:lnTo>
                    <a:pt x="282" y="394"/>
                  </a:lnTo>
                  <a:lnTo>
                    <a:pt x="338" y="338"/>
                  </a:lnTo>
                  <a:lnTo>
                    <a:pt x="394" y="338"/>
                  </a:lnTo>
                  <a:lnTo>
                    <a:pt x="338" y="282"/>
                  </a:lnTo>
                  <a:lnTo>
                    <a:pt x="282" y="113"/>
                  </a:lnTo>
                  <a:lnTo>
                    <a:pt x="282" y="1"/>
                  </a:lnTo>
                  <a:close/>
                </a:path>
              </a:pathLst>
            </a:custGeom>
            <a:solidFill>
              <a:srgbClr val="A4A0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4" name="Google Shape;21584;p41"/>
            <p:cNvSpPr/>
            <p:nvPr/>
          </p:nvSpPr>
          <p:spPr>
            <a:xfrm>
              <a:off x="888700" y="1315350"/>
              <a:ext cx="1425" cy="1425"/>
            </a:xfrm>
            <a:custGeom>
              <a:avLst/>
              <a:gdLst/>
              <a:ahLst/>
              <a:cxnLst/>
              <a:rect l="l" t="t" r="r" b="b"/>
              <a:pathLst>
                <a:path w="57" h="57" extrusionOk="0">
                  <a:moveTo>
                    <a:pt x="56" y="57"/>
                  </a:moveTo>
                  <a:lnTo>
                    <a:pt x="56" y="57"/>
                  </a:lnTo>
                  <a:lnTo>
                    <a:pt x="0" y="0"/>
                  </a:lnTo>
                  <a:lnTo>
                    <a:pt x="0" y="0"/>
                  </a:lnTo>
                  <a:lnTo>
                    <a:pt x="56" y="57"/>
                  </a:lnTo>
                  <a:lnTo>
                    <a:pt x="56" y="57"/>
                  </a:lnTo>
                  <a:close/>
                </a:path>
              </a:pathLst>
            </a:custGeom>
            <a:solidFill>
              <a:srgbClr val="939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5" name="Google Shape;21585;p41"/>
            <p:cNvSpPr/>
            <p:nvPr/>
          </p:nvSpPr>
          <p:spPr>
            <a:xfrm>
              <a:off x="749575" y="900825"/>
              <a:ext cx="14075" cy="19700"/>
            </a:xfrm>
            <a:custGeom>
              <a:avLst/>
              <a:gdLst/>
              <a:ahLst/>
              <a:cxnLst/>
              <a:rect l="l" t="t" r="r" b="b"/>
              <a:pathLst>
                <a:path w="563" h="788" extrusionOk="0">
                  <a:moveTo>
                    <a:pt x="170" y="1"/>
                  </a:moveTo>
                  <a:lnTo>
                    <a:pt x="113" y="57"/>
                  </a:lnTo>
                  <a:lnTo>
                    <a:pt x="57" y="225"/>
                  </a:lnTo>
                  <a:lnTo>
                    <a:pt x="1" y="450"/>
                  </a:lnTo>
                  <a:lnTo>
                    <a:pt x="1" y="675"/>
                  </a:lnTo>
                  <a:lnTo>
                    <a:pt x="1" y="788"/>
                  </a:lnTo>
                  <a:lnTo>
                    <a:pt x="57" y="731"/>
                  </a:lnTo>
                  <a:lnTo>
                    <a:pt x="226" y="731"/>
                  </a:lnTo>
                  <a:lnTo>
                    <a:pt x="338" y="788"/>
                  </a:lnTo>
                  <a:lnTo>
                    <a:pt x="507" y="731"/>
                  </a:lnTo>
                  <a:lnTo>
                    <a:pt x="563" y="619"/>
                  </a:lnTo>
                  <a:lnTo>
                    <a:pt x="563" y="506"/>
                  </a:lnTo>
                  <a:lnTo>
                    <a:pt x="451" y="450"/>
                  </a:lnTo>
                  <a:lnTo>
                    <a:pt x="451" y="394"/>
                  </a:lnTo>
                  <a:lnTo>
                    <a:pt x="394" y="169"/>
                  </a:lnTo>
                  <a:lnTo>
                    <a:pt x="338" y="57"/>
                  </a:lnTo>
                  <a:lnTo>
                    <a:pt x="226" y="1"/>
                  </a:lnTo>
                  <a:close/>
                </a:path>
              </a:pathLst>
            </a:custGeom>
            <a:solidFill>
              <a:srgbClr val="9B9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6" name="Google Shape;21586;p41"/>
            <p:cNvSpPr/>
            <p:nvPr/>
          </p:nvSpPr>
          <p:spPr>
            <a:xfrm>
              <a:off x="683550" y="1108800"/>
              <a:ext cx="63250" cy="116650"/>
            </a:xfrm>
            <a:custGeom>
              <a:avLst/>
              <a:gdLst/>
              <a:ahLst/>
              <a:cxnLst/>
              <a:rect l="l" t="t" r="r" b="b"/>
              <a:pathLst>
                <a:path w="2530" h="4666" extrusionOk="0">
                  <a:moveTo>
                    <a:pt x="506" y="0"/>
                  </a:moveTo>
                  <a:lnTo>
                    <a:pt x="394" y="56"/>
                  </a:lnTo>
                  <a:lnTo>
                    <a:pt x="394" y="112"/>
                  </a:lnTo>
                  <a:lnTo>
                    <a:pt x="450" y="169"/>
                  </a:lnTo>
                  <a:lnTo>
                    <a:pt x="506" y="225"/>
                  </a:lnTo>
                  <a:lnTo>
                    <a:pt x="562" y="281"/>
                  </a:lnTo>
                  <a:lnTo>
                    <a:pt x="562" y="394"/>
                  </a:lnTo>
                  <a:lnTo>
                    <a:pt x="506" y="450"/>
                  </a:lnTo>
                  <a:lnTo>
                    <a:pt x="450" y="562"/>
                  </a:lnTo>
                  <a:lnTo>
                    <a:pt x="450" y="731"/>
                  </a:lnTo>
                  <a:lnTo>
                    <a:pt x="394" y="787"/>
                  </a:lnTo>
                  <a:lnTo>
                    <a:pt x="337" y="843"/>
                  </a:lnTo>
                  <a:lnTo>
                    <a:pt x="225" y="899"/>
                  </a:lnTo>
                  <a:lnTo>
                    <a:pt x="281" y="956"/>
                  </a:lnTo>
                  <a:lnTo>
                    <a:pt x="394" y="1012"/>
                  </a:lnTo>
                  <a:lnTo>
                    <a:pt x="337" y="1068"/>
                  </a:lnTo>
                  <a:lnTo>
                    <a:pt x="281" y="1068"/>
                  </a:lnTo>
                  <a:lnTo>
                    <a:pt x="169" y="1124"/>
                  </a:lnTo>
                  <a:lnTo>
                    <a:pt x="113" y="1180"/>
                  </a:lnTo>
                  <a:lnTo>
                    <a:pt x="113" y="1237"/>
                  </a:lnTo>
                  <a:lnTo>
                    <a:pt x="113" y="1293"/>
                  </a:lnTo>
                  <a:lnTo>
                    <a:pt x="0" y="1349"/>
                  </a:lnTo>
                  <a:lnTo>
                    <a:pt x="0" y="1461"/>
                  </a:lnTo>
                  <a:lnTo>
                    <a:pt x="0" y="1574"/>
                  </a:lnTo>
                  <a:lnTo>
                    <a:pt x="56" y="1630"/>
                  </a:lnTo>
                  <a:lnTo>
                    <a:pt x="56" y="1686"/>
                  </a:lnTo>
                  <a:lnTo>
                    <a:pt x="56" y="1742"/>
                  </a:lnTo>
                  <a:lnTo>
                    <a:pt x="113" y="1799"/>
                  </a:lnTo>
                  <a:lnTo>
                    <a:pt x="169" y="1799"/>
                  </a:lnTo>
                  <a:lnTo>
                    <a:pt x="281" y="1742"/>
                  </a:lnTo>
                  <a:lnTo>
                    <a:pt x="337" y="1686"/>
                  </a:lnTo>
                  <a:lnTo>
                    <a:pt x="337" y="1574"/>
                  </a:lnTo>
                  <a:lnTo>
                    <a:pt x="337" y="1518"/>
                  </a:lnTo>
                  <a:lnTo>
                    <a:pt x="394" y="1574"/>
                  </a:lnTo>
                  <a:lnTo>
                    <a:pt x="281" y="1799"/>
                  </a:lnTo>
                  <a:lnTo>
                    <a:pt x="225" y="2023"/>
                  </a:lnTo>
                  <a:lnTo>
                    <a:pt x="225" y="2248"/>
                  </a:lnTo>
                  <a:lnTo>
                    <a:pt x="225" y="2473"/>
                  </a:lnTo>
                  <a:lnTo>
                    <a:pt x="337" y="2586"/>
                  </a:lnTo>
                  <a:lnTo>
                    <a:pt x="450" y="2642"/>
                  </a:lnTo>
                  <a:lnTo>
                    <a:pt x="337" y="2698"/>
                  </a:lnTo>
                  <a:lnTo>
                    <a:pt x="281" y="2698"/>
                  </a:lnTo>
                  <a:lnTo>
                    <a:pt x="281" y="2754"/>
                  </a:lnTo>
                  <a:lnTo>
                    <a:pt x="281" y="2867"/>
                  </a:lnTo>
                  <a:lnTo>
                    <a:pt x="394" y="2923"/>
                  </a:lnTo>
                  <a:lnTo>
                    <a:pt x="562" y="2979"/>
                  </a:lnTo>
                  <a:lnTo>
                    <a:pt x="562" y="3035"/>
                  </a:lnTo>
                  <a:lnTo>
                    <a:pt x="506" y="2979"/>
                  </a:lnTo>
                  <a:lnTo>
                    <a:pt x="337" y="3091"/>
                  </a:lnTo>
                  <a:lnTo>
                    <a:pt x="281" y="3204"/>
                  </a:lnTo>
                  <a:lnTo>
                    <a:pt x="394" y="3316"/>
                  </a:lnTo>
                  <a:lnTo>
                    <a:pt x="562" y="3485"/>
                  </a:lnTo>
                  <a:lnTo>
                    <a:pt x="675" y="3541"/>
                  </a:lnTo>
                  <a:lnTo>
                    <a:pt x="843" y="3653"/>
                  </a:lnTo>
                  <a:lnTo>
                    <a:pt x="1012" y="3710"/>
                  </a:lnTo>
                  <a:lnTo>
                    <a:pt x="1124" y="3653"/>
                  </a:lnTo>
                  <a:lnTo>
                    <a:pt x="1293" y="3541"/>
                  </a:lnTo>
                  <a:lnTo>
                    <a:pt x="1237" y="3653"/>
                  </a:lnTo>
                  <a:lnTo>
                    <a:pt x="1124" y="3766"/>
                  </a:lnTo>
                  <a:lnTo>
                    <a:pt x="1068" y="3878"/>
                  </a:lnTo>
                  <a:lnTo>
                    <a:pt x="1012" y="3991"/>
                  </a:lnTo>
                  <a:lnTo>
                    <a:pt x="1124" y="4103"/>
                  </a:lnTo>
                  <a:lnTo>
                    <a:pt x="1124" y="4215"/>
                  </a:lnTo>
                  <a:lnTo>
                    <a:pt x="1068" y="4328"/>
                  </a:lnTo>
                  <a:lnTo>
                    <a:pt x="956" y="4384"/>
                  </a:lnTo>
                  <a:lnTo>
                    <a:pt x="956" y="4553"/>
                  </a:lnTo>
                  <a:lnTo>
                    <a:pt x="956" y="4609"/>
                  </a:lnTo>
                  <a:lnTo>
                    <a:pt x="1068" y="4665"/>
                  </a:lnTo>
                  <a:lnTo>
                    <a:pt x="1181" y="4609"/>
                  </a:lnTo>
                  <a:lnTo>
                    <a:pt x="1462" y="4553"/>
                  </a:lnTo>
                  <a:lnTo>
                    <a:pt x="1686" y="4384"/>
                  </a:lnTo>
                  <a:lnTo>
                    <a:pt x="1855" y="4215"/>
                  </a:lnTo>
                  <a:lnTo>
                    <a:pt x="1967" y="4159"/>
                  </a:lnTo>
                  <a:lnTo>
                    <a:pt x="2136" y="4215"/>
                  </a:lnTo>
                  <a:lnTo>
                    <a:pt x="2192" y="4159"/>
                  </a:lnTo>
                  <a:lnTo>
                    <a:pt x="2248" y="4103"/>
                  </a:lnTo>
                  <a:lnTo>
                    <a:pt x="2417" y="4103"/>
                  </a:lnTo>
                  <a:lnTo>
                    <a:pt x="2473" y="4047"/>
                  </a:lnTo>
                  <a:lnTo>
                    <a:pt x="2529" y="3934"/>
                  </a:lnTo>
                  <a:lnTo>
                    <a:pt x="2473" y="3822"/>
                  </a:lnTo>
                  <a:lnTo>
                    <a:pt x="2417" y="3710"/>
                  </a:lnTo>
                  <a:lnTo>
                    <a:pt x="2305" y="3485"/>
                  </a:lnTo>
                  <a:lnTo>
                    <a:pt x="2248" y="3316"/>
                  </a:lnTo>
                  <a:lnTo>
                    <a:pt x="2136" y="3260"/>
                  </a:lnTo>
                  <a:lnTo>
                    <a:pt x="2024" y="3260"/>
                  </a:lnTo>
                  <a:lnTo>
                    <a:pt x="1855" y="3372"/>
                  </a:lnTo>
                  <a:lnTo>
                    <a:pt x="2080" y="3204"/>
                  </a:lnTo>
                  <a:lnTo>
                    <a:pt x="2192" y="2979"/>
                  </a:lnTo>
                  <a:lnTo>
                    <a:pt x="2136" y="2754"/>
                  </a:lnTo>
                  <a:lnTo>
                    <a:pt x="2080" y="2698"/>
                  </a:lnTo>
                  <a:lnTo>
                    <a:pt x="2024" y="2642"/>
                  </a:lnTo>
                  <a:lnTo>
                    <a:pt x="1855" y="2586"/>
                  </a:lnTo>
                  <a:lnTo>
                    <a:pt x="1574" y="2529"/>
                  </a:lnTo>
                  <a:lnTo>
                    <a:pt x="1462" y="2473"/>
                  </a:lnTo>
                  <a:lnTo>
                    <a:pt x="1462" y="2305"/>
                  </a:lnTo>
                  <a:lnTo>
                    <a:pt x="1574" y="2023"/>
                  </a:lnTo>
                  <a:lnTo>
                    <a:pt x="1630" y="1911"/>
                  </a:lnTo>
                  <a:lnTo>
                    <a:pt x="1574" y="1855"/>
                  </a:lnTo>
                  <a:lnTo>
                    <a:pt x="1518" y="1799"/>
                  </a:lnTo>
                  <a:lnTo>
                    <a:pt x="1349" y="1686"/>
                  </a:lnTo>
                  <a:lnTo>
                    <a:pt x="1237" y="1686"/>
                  </a:lnTo>
                  <a:lnTo>
                    <a:pt x="1124" y="1799"/>
                  </a:lnTo>
                  <a:lnTo>
                    <a:pt x="1068" y="1855"/>
                  </a:lnTo>
                  <a:lnTo>
                    <a:pt x="956" y="1686"/>
                  </a:lnTo>
                  <a:lnTo>
                    <a:pt x="956" y="1518"/>
                  </a:lnTo>
                  <a:lnTo>
                    <a:pt x="956" y="1349"/>
                  </a:lnTo>
                  <a:lnTo>
                    <a:pt x="956" y="1237"/>
                  </a:lnTo>
                  <a:lnTo>
                    <a:pt x="900" y="1124"/>
                  </a:lnTo>
                  <a:lnTo>
                    <a:pt x="787" y="1124"/>
                  </a:lnTo>
                  <a:lnTo>
                    <a:pt x="675" y="1180"/>
                  </a:lnTo>
                  <a:lnTo>
                    <a:pt x="618" y="1237"/>
                  </a:lnTo>
                  <a:lnTo>
                    <a:pt x="562" y="1293"/>
                  </a:lnTo>
                  <a:lnTo>
                    <a:pt x="675" y="1012"/>
                  </a:lnTo>
                  <a:lnTo>
                    <a:pt x="843" y="787"/>
                  </a:lnTo>
                  <a:lnTo>
                    <a:pt x="1012" y="562"/>
                  </a:lnTo>
                  <a:lnTo>
                    <a:pt x="1181" y="337"/>
                  </a:lnTo>
                  <a:lnTo>
                    <a:pt x="1124" y="281"/>
                  </a:lnTo>
                  <a:lnTo>
                    <a:pt x="1124" y="225"/>
                  </a:lnTo>
                  <a:lnTo>
                    <a:pt x="1012" y="225"/>
                  </a:lnTo>
                  <a:lnTo>
                    <a:pt x="956" y="169"/>
                  </a:lnTo>
                  <a:lnTo>
                    <a:pt x="900" y="112"/>
                  </a:lnTo>
                  <a:lnTo>
                    <a:pt x="787" y="0"/>
                  </a:lnTo>
                  <a:close/>
                </a:path>
              </a:pathLst>
            </a:custGeom>
            <a:solidFill>
              <a:srgbClr val="989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7" name="Google Shape;21587;p41"/>
            <p:cNvSpPr/>
            <p:nvPr/>
          </p:nvSpPr>
          <p:spPr>
            <a:xfrm>
              <a:off x="677925" y="992175"/>
              <a:ext cx="32350" cy="82925"/>
            </a:xfrm>
            <a:custGeom>
              <a:avLst/>
              <a:gdLst/>
              <a:ahLst/>
              <a:cxnLst/>
              <a:rect l="l" t="t" r="r" b="b"/>
              <a:pathLst>
                <a:path w="1294" h="3317" extrusionOk="0">
                  <a:moveTo>
                    <a:pt x="506" y="0"/>
                  </a:moveTo>
                  <a:lnTo>
                    <a:pt x="450" y="112"/>
                  </a:lnTo>
                  <a:lnTo>
                    <a:pt x="394" y="169"/>
                  </a:lnTo>
                  <a:lnTo>
                    <a:pt x="281" y="169"/>
                  </a:lnTo>
                  <a:lnTo>
                    <a:pt x="225" y="225"/>
                  </a:lnTo>
                  <a:lnTo>
                    <a:pt x="169" y="281"/>
                  </a:lnTo>
                  <a:lnTo>
                    <a:pt x="169" y="393"/>
                  </a:lnTo>
                  <a:lnTo>
                    <a:pt x="338" y="393"/>
                  </a:lnTo>
                  <a:lnTo>
                    <a:pt x="394" y="337"/>
                  </a:lnTo>
                  <a:lnTo>
                    <a:pt x="394" y="393"/>
                  </a:lnTo>
                  <a:lnTo>
                    <a:pt x="338" y="393"/>
                  </a:lnTo>
                  <a:lnTo>
                    <a:pt x="169" y="506"/>
                  </a:lnTo>
                  <a:lnTo>
                    <a:pt x="113" y="618"/>
                  </a:lnTo>
                  <a:lnTo>
                    <a:pt x="169" y="674"/>
                  </a:lnTo>
                  <a:lnTo>
                    <a:pt x="169" y="787"/>
                  </a:lnTo>
                  <a:lnTo>
                    <a:pt x="225" y="899"/>
                  </a:lnTo>
                  <a:lnTo>
                    <a:pt x="281" y="1012"/>
                  </a:lnTo>
                  <a:lnTo>
                    <a:pt x="169" y="1068"/>
                  </a:lnTo>
                  <a:lnTo>
                    <a:pt x="113" y="1237"/>
                  </a:lnTo>
                  <a:lnTo>
                    <a:pt x="113" y="1293"/>
                  </a:lnTo>
                  <a:lnTo>
                    <a:pt x="57" y="1349"/>
                  </a:lnTo>
                  <a:lnTo>
                    <a:pt x="113" y="1461"/>
                  </a:lnTo>
                  <a:lnTo>
                    <a:pt x="57" y="1574"/>
                  </a:lnTo>
                  <a:lnTo>
                    <a:pt x="57" y="1742"/>
                  </a:lnTo>
                  <a:lnTo>
                    <a:pt x="225" y="1799"/>
                  </a:lnTo>
                  <a:lnTo>
                    <a:pt x="338" y="1855"/>
                  </a:lnTo>
                  <a:lnTo>
                    <a:pt x="338" y="1967"/>
                  </a:lnTo>
                  <a:lnTo>
                    <a:pt x="281" y="2080"/>
                  </a:lnTo>
                  <a:lnTo>
                    <a:pt x="225" y="2136"/>
                  </a:lnTo>
                  <a:lnTo>
                    <a:pt x="113" y="2304"/>
                  </a:lnTo>
                  <a:lnTo>
                    <a:pt x="57" y="2417"/>
                  </a:lnTo>
                  <a:lnTo>
                    <a:pt x="0" y="2754"/>
                  </a:lnTo>
                  <a:lnTo>
                    <a:pt x="0" y="3091"/>
                  </a:lnTo>
                  <a:lnTo>
                    <a:pt x="169" y="3091"/>
                  </a:lnTo>
                  <a:lnTo>
                    <a:pt x="281" y="3035"/>
                  </a:lnTo>
                  <a:lnTo>
                    <a:pt x="450" y="3035"/>
                  </a:lnTo>
                  <a:lnTo>
                    <a:pt x="562" y="3091"/>
                  </a:lnTo>
                  <a:lnTo>
                    <a:pt x="619" y="3148"/>
                  </a:lnTo>
                  <a:lnTo>
                    <a:pt x="787" y="3316"/>
                  </a:lnTo>
                  <a:lnTo>
                    <a:pt x="843" y="3316"/>
                  </a:lnTo>
                  <a:lnTo>
                    <a:pt x="900" y="3204"/>
                  </a:lnTo>
                  <a:lnTo>
                    <a:pt x="956" y="3035"/>
                  </a:lnTo>
                  <a:lnTo>
                    <a:pt x="1012" y="3035"/>
                  </a:lnTo>
                  <a:lnTo>
                    <a:pt x="1125" y="3091"/>
                  </a:lnTo>
                  <a:lnTo>
                    <a:pt x="1181" y="3091"/>
                  </a:lnTo>
                  <a:lnTo>
                    <a:pt x="1293" y="2979"/>
                  </a:lnTo>
                  <a:lnTo>
                    <a:pt x="1293" y="2810"/>
                  </a:lnTo>
                  <a:lnTo>
                    <a:pt x="1293" y="2642"/>
                  </a:lnTo>
                  <a:lnTo>
                    <a:pt x="1237" y="2473"/>
                  </a:lnTo>
                  <a:lnTo>
                    <a:pt x="1125" y="2361"/>
                  </a:lnTo>
                  <a:lnTo>
                    <a:pt x="1125" y="2248"/>
                  </a:lnTo>
                  <a:lnTo>
                    <a:pt x="1181" y="2136"/>
                  </a:lnTo>
                  <a:lnTo>
                    <a:pt x="1181" y="2080"/>
                  </a:lnTo>
                  <a:lnTo>
                    <a:pt x="1125" y="2023"/>
                  </a:lnTo>
                  <a:lnTo>
                    <a:pt x="1012" y="1967"/>
                  </a:lnTo>
                  <a:lnTo>
                    <a:pt x="956" y="1911"/>
                  </a:lnTo>
                  <a:lnTo>
                    <a:pt x="956" y="1742"/>
                  </a:lnTo>
                  <a:lnTo>
                    <a:pt x="900" y="1630"/>
                  </a:lnTo>
                  <a:lnTo>
                    <a:pt x="843" y="1574"/>
                  </a:lnTo>
                  <a:lnTo>
                    <a:pt x="843" y="1518"/>
                  </a:lnTo>
                  <a:lnTo>
                    <a:pt x="900" y="1461"/>
                  </a:lnTo>
                  <a:lnTo>
                    <a:pt x="900" y="1349"/>
                  </a:lnTo>
                  <a:lnTo>
                    <a:pt x="1012" y="843"/>
                  </a:lnTo>
                  <a:lnTo>
                    <a:pt x="1068" y="787"/>
                  </a:lnTo>
                  <a:lnTo>
                    <a:pt x="1125" y="731"/>
                  </a:lnTo>
                  <a:lnTo>
                    <a:pt x="1125" y="674"/>
                  </a:lnTo>
                  <a:lnTo>
                    <a:pt x="1068" y="562"/>
                  </a:lnTo>
                  <a:lnTo>
                    <a:pt x="1012" y="506"/>
                  </a:lnTo>
                  <a:lnTo>
                    <a:pt x="1012" y="393"/>
                  </a:lnTo>
                  <a:lnTo>
                    <a:pt x="1012" y="337"/>
                  </a:lnTo>
                  <a:lnTo>
                    <a:pt x="1012" y="225"/>
                  </a:lnTo>
                  <a:lnTo>
                    <a:pt x="900" y="169"/>
                  </a:lnTo>
                  <a:lnTo>
                    <a:pt x="787" y="112"/>
                  </a:lnTo>
                  <a:lnTo>
                    <a:pt x="675" y="56"/>
                  </a:lnTo>
                  <a:lnTo>
                    <a:pt x="619" y="0"/>
                  </a:lnTo>
                  <a:close/>
                </a:path>
              </a:pathLst>
            </a:custGeom>
            <a:solidFill>
              <a:srgbClr val="9B8C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8" name="Google Shape;21588;p41"/>
            <p:cNvSpPr/>
            <p:nvPr/>
          </p:nvSpPr>
          <p:spPr>
            <a:xfrm>
              <a:off x="676525" y="1065225"/>
              <a:ext cx="28125" cy="54825"/>
            </a:xfrm>
            <a:custGeom>
              <a:avLst/>
              <a:gdLst/>
              <a:ahLst/>
              <a:cxnLst/>
              <a:rect l="l" t="t" r="r" b="b"/>
              <a:pathLst>
                <a:path w="1125" h="2193" extrusionOk="0">
                  <a:moveTo>
                    <a:pt x="618" y="1"/>
                  </a:moveTo>
                  <a:lnTo>
                    <a:pt x="337" y="57"/>
                  </a:lnTo>
                  <a:lnTo>
                    <a:pt x="169" y="57"/>
                  </a:lnTo>
                  <a:lnTo>
                    <a:pt x="56" y="169"/>
                  </a:lnTo>
                  <a:lnTo>
                    <a:pt x="0" y="1181"/>
                  </a:lnTo>
                  <a:lnTo>
                    <a:pt x="0" y="1350"/>
                  </a:lnTo>
                  <a:lnTo>
                    <a:pt x="0" y="1462"/>
                  </a:lnTo>
                  <a:lnTo>
                    <a:pt x="169" y="1462"/>
                  </a:lnTo>
                  <a:lnTo>
                    <a:pt x="281" y="1350"/>
                  </a:lnTo>
                  <a:lnTo>
                    <a:pt x="394" y="1237"/>
                  </a:lnTo>
                  <a:lnTo>
                    <a:pt x="506" y="1125"/>
                  </a:lnTo>
                  <a:lnTo>
                    <a:pt x="562" y="1125"/>
                  </a:lnTo>
                  <a:lnTo>
                    <a:pt x="618" y="1181"/>
                  </a:lnTo>
                  <a:lnTo>
                    <a:pt x="618" y="1237"/>
                  </a:lnTo>
                  <a:lnTo>
                    <a:pt x="450" y="1462"/>
                  </a:lnTo>
                  <a:lnTo>
                    <a:pt x="394" y="1574"/>
                  </a:lnTo>
                  <a:lnTo>
                    <a:pt x="394" y="1687"/>
                  </a:lnTo>
                  <a:lnTo>
                    <a:pt x="394" y="1743"/>
                  </a:lnTo>
                  <a:lnTo>
                    <a:pt x="337" y="1743"/>
                  </a:lnTo>
                  <a:lnTo>
                    <a:pt x="281" y="1687"/>
                  </a:lnTo>
                  <a:lnTo>
                    <a:pt x="225" y="1687"/>
                  </a:lnTo>
                  <a:lnTo>
                    <a:pt x="225" y="1743"/>
                  </a:lnTo>
                  <a:lnTo>
                    <a:pt x="225" y="1855"/>
                  </a:lnTo>
                  <a:lnTo>
                    <a:pt x="225" y="1912"/>
                  </a:lnTo>
                  <a:lnTo>
                    <a:pt x="281" y="1968"/>
                  </a:lnTo>
                  <a:lnTo>
                    <a:pt x="394" y="2024"/>
                  </a:lnTo>
                  <a:lnTo>
                    <a:pt x="450" y="2137"/>
                  </a:lnTo>
                  <a:lnTo>
                    <a:pt x="506" y="2193"/>
                  </a:lnTo>
                  <a:lnTo>
                    <a:pt x="562" y="2193"/>
                  </a:lnTo>
                  <a:lnTo>
                    <a:pt x="618" y="2137"/>
                  </a:lnTo>
                  <a:lnTo>
                    <a:pt x="675" y="2024"/>
                  </a:lnTo>
                  <a:lnTo>
                    <a:pt x="843" y="2024"/>
                  </a:lnTo>
                  <a:lnTo>
                    <a:pt x="787" y="1912"/>
                  </a:lnTo>
                  <a:lnTo>
                    <a:pt x="731" y="1855"/>
                  </a:lnTo>
                  <a:lnTo>
                    <a:pt x="787" y="1799"/>
                  </a:lnTo>
                  <a:lnTo>
                    <a:pt x="843" y="1799"/>
                  </a:lnTo>
                  <a:lnTo>
                    <a:pt x="956" y="1855"/>
                  </a:lnTo>
                  <a:lnTo>
                    <a:pt x="1068" y="1799"/>
                  </a:lnTo>
                  <a:lnTo>
                    <a:pt x="1124" y="1687"/>
                  </a:lnTo>
                  <a:lnTo>
                    <a:pt x="1124" y="1518"/>
                  </a:lnTo>
                  <a:lnTo>
                    <a:pt x="1124" y="1181"/>
                  </a:lnTo>
                  <a:lnTo>
                    <a:pt x="1124" y="1012"/>
                  </a:lnTo>
                  <a:lnTo>
                    <a:pt x="1124" y="844"/>
                  </a:lnTo>
                  <a:lnTo>
                    <a:pt x="1068" y="675"/>
                  </a:lnTo>
                  <a:lnTo>
                    <a:pt x="956" y="563"/>
                  </a:lnTo>
                  <a:lnTo>
                    <a:pt x="843" y="507"/>
                  </a:lnTo>
                  <a:lnTo>
                    <a:pt x="731" y="563"/>
                  </a:lnTo>
                  <a:lnTo>
                    <a:pt x="618" y="619"/>
                  </a:lnTo>
                  <a:lnTo>
                    <a:pt x="506" y="675"/>
                  </a:lnTo>
                  <a:lnTo>
                    <a:pt x="450" y="675"/>
                  </a:lnTo>
                  <a:lnTo>
                    <a:pt x="506" y="507"/>
                  </a:lnTo>
                  <a:lnTo>
                    <a:pt x="562" y="338"/>
                  </a:lnTo>
                  <a:lnTo>
                    <a:pt x="562" y="282"/>
                  </a:lnTo>
                  <a:lnTo>
                    <a:pt x="618" y="226"/>
                  </a:lnTo>
                  <a:lnTo>
                    <a:pt x="675" y="169"/>
                  </a:lnTo>
                  <a:lnTo>
                    <a:pt x="731" y="57"/>
                  </a:lnTo>
                  <a:lnTo>
                    <a:pt x="618" y="1"/>
                  </a:lnTo>
                  <a:close/>
                </a:path>
              </a:pathLst>
            </a:custGeom>
            <a:solidFill>
              <a:srgbClr val="9D9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9" name="Google Shape;21589;p41"/>
            <p:cNvSpPr/>
            <p:nvPr/>
          </p:nvSpPr>
          <p:spPr>
            <a:xfrm>
              <a:off x="680725" y="989350"/>
              <a:ext cx="9875" cy="19700"/>
            </a:xfrm>
            <a:custGeom>
              <a:avLst/>
              <a:gdLst/>
              <a:ahLst/>
              <a:cxnLst/>
              <a:rect l="l" t="t" r="r" b="b"/>
              <a:pathLst>
                <a:path w="395" h="788" extrusionOk="0">
                  <a:moveTo>
                    <a:pt x="338" y="1"/>
                  </a:moveTo>
                  <a:lnTo>
                    <a:pt x="169" y="113"/>
                  </a:lnTo>
                  <a:lnTo>
                    <a:pt x="113" y="225"/>
                  </a:lnTo>
                  <a:lnTo>
                    <a:pt x="1" y="394"/>
                  </a:lnTo>
                  <a:lnTo>
                    <a:pt x="1" y="506"/>
                  </a:lnTo>
                  <a:lnTo>
                    <a:pt x="1" y="675"/>
                  </a:lnTo>
                  <a:lnTo>
                    <a:pt x="57" y="787"/>
                  </a:lnTo>
                  <a:lnTo>
                    <a:pt x="57" y="731"/>
                  </a:lnTo>
                  <a:lnTo>
                    <a:pt x="113" y="619"/>
                  </a:lnTo>
                  <a:lnTo>
                    <a:pt x="226" y="506"/>
                  </a:lnTo>
                  <a:lnTo>
                    <a:pt x="169" y="506"/>
                  </a:lnTo>
                  <a:lnTo>
                    <a:pt x="113" y="450"/>
                  </a:lnTo>
                  <a:lnTo>
                    <a:pt x="113" y="394"/>
                  </a:lnTo>
                  <a:lnTo>
                    <a:pt x="169" y="338"/>
                  </a:lnTo>
                  <a:lnTo>
                    <a:pt x="394" y="338"/>
                  </a:lnTo>
                  <a:lnTo>
                    <a:pt x="394" y="282"/>
                  </a:lnTo>
                  <a:lnTo>
                    <a:pt x="394" y="169"/>
                  </a:lnTo>
                  <a:lnTo>
                    <a:pt x="338" y="57"/>
                  </a:lnTo>
                  <a:lnTo>
                    <a:pt x="338" y="1"/>
                  </a:lnTo>
                  <a:close/>
                </a:path>
              </a:pathLst>
            </a:custGeom>
            <a:solidFill>
              <a:srgbClr val="9A90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0" name="Google Shape;21590;p41"/>
            <p:cNvSpPr/>
            <p:nvPr/>
          </p:nvSpPr>
          <p:spPr>
            <a:xfrm>
              <a:off x="679325" y="1009025"/>
              <a:ext cx="11275" cy="11275"/>
            </a:xfrm>
            <a:custGeom>
              <a:avLst/>
              <a:gdLst/>
              <a:ahLst/>
              <a:cxnLst/>
              <a:rect l="l" t="t" r="r" b="b"/>
              <a:pathLst>
                <a:path w="451" h="451" extrusionOk="0">
                  <a:moveTo>
                    <a:pt x="113" y="0"/>
                  </a:moveTo>
                  <a:lnTo>
                    <a:pt x="57" y="113"/>
                  </a:lnTo>
                  <a:lnTo>
                    <a:pt x="1" y="282"/>
                  </a:lnTo>
                  <a:lnTo>
                    <a:pt x="57" y="338"/>
                  </a:lnTo>
                  <a:lnTo>
                    <a:pt x="57" y="394"/>
                  </a:lnTo>
                  <a:lnTo>
                    <a:pt x="113" y="450"/>
                  </a:lnTo>
                  <a:lnTo>
                    <a:pt x="225" y="394"/>
                  </a:lnTo>
                  <a:lnTo>
                    <a:pt x="338" y="450"/>
                  </a:lnTo>
                  <a:lnTo>
                    <a:pt x="394" y="450"/>
                  </a:lnTo>
                  <a:lnTo>
                    <a:pt x="450" y="394"/>
                  </a:lnTo>
                  <a:lnTo>
                    <a:pt x="394" y="338"/>
                  </a:lnTo>
                  <a:lnTo>
                    <a:pt x="225" y="225"/>
                  </a:lnTo>
                  <a:lnTo>
                    <a:pt x="113" y="0"/>
                  </a:lnTo>
                  <a:close/>
                </a:path>
              </a:pathLst>
            </a:custGeom>
            <a:solidFill>
              <a:srgbClr val="9A90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1" name="Google Shape;21591;p41"/>
            <p:cNvSpPr/>
            <p:nvPr/>
          </p:nvSpPr>
          <p:spPr>
            <a:xfrm>
              <a:off x="679325" y="1018850"/>
              <a:ext cx="4250" cy="7050"/>
            </a:xfrm>
            <a:custGeom>
              <a:avLst/>
              <a:gdLst/>
              <a:ahLst/>
              <a:cxnLst/>
              <a:rect l="l" t="t" r="r" b="b"/>
              <a:pathLst>
                <a:path w="170" h="282" extrusionOk="0">
                  <a:moveTo>
                    <a:pt x="1" y="1"/>
                  </a:moveTo>
                  <a:lnTo>
                    <a:pt x="1" y="282"/>
                  </a:lnTo>
                  <a:lnTo>
                    <a:pt x="113" y="226"/>
                  </a:lnTo>
                  <a:lnTo>
                    <a:pt x="169" y="170"/>
                  </a:lnTo>
                  <a:lnTo>
                    <a:pt x="113" y="113"/>
                  </a:lnTo>
                  <a:lnTo>
                    <a:pt x="113" y="57"/>
                  </a:lnTo>
                  <a:lnTo>
                    <a:pt x="57" y="1"/>
                  </a:lnTo>
                  <a:close/>
                </a:path>
              </a:pathLst>
            </a:custGeom>
            <a:solidFill>
              <a:srgbClr val="9A90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2" name="Google Shape;21592;p41"/>
            <p:cNvSpPr/>
            <p:nvPr/>
          </p:nvSpPr>
          <p:spPr>
            <a:xfrm>
              <a:off x="694775" y="1118625"/>
              <a:ext cx="5650" cy="4250"/>
            </a:xfrm>
            <a:custGeom>
              <a:avLst/>
              <a:gdLst/>
              <a:ahLst/>
              <a:cxnLst/>
              <a:rect l="l" t="t" r="r" b="b"/>
              <a:pathLst>
                <a:path w="226" h="170" extrusionOk="0">
                  <a:moveTo>
                    <a:pt x="113" y="1"/>
                  </a:moveTo>
                  <a:lnTo>
                    <a:pt x="57" y="57"/>
                  </a:lnTo>
                  <a:lnTo>
                    <a:pt x="1" y="169"/>
                  </a:lnTo>
                  <a:lnTo>
                    <a:pt x="113" y="169"/>
                  </a:lnTo>
                  <a:lnTo>
                    <a:pt x="226" y="113"/>
                  </a:lnTo>
                  <a:lnTo>
                    <a:pt x="169" y="1"/>
                  </a:lnTo>
                  <a:close/>
                </a:path>
              </a:pathLst>
            </a:custGeom>
            <a:solidFill>
              <a:srgbClr val="9D9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3" name="Google Shape;21593;p41"/>
            <p:cNvSpPr/>
            <p:nvPr/>
          </p:nvSpPr>
          <p:spPr>
            <a:xfrm>
              <a:off x="679325" y="1016050"/>
              <a:ext cx="2850" cy="4250"/>
            </a:xfrm>
            <a:custGeom>
              <a:avLst/>
              <a:gdLst/>
              <a:ahLst/>
              <a:cxnLst/>
              <a:rect l="l" t="t" r="r" b="b"/>
              <a:pathLst>
                <a:path w="114" h="170" extrusionOk="0">
                  <a:moveTo>
                    <a:pt x="1" y="1"/>
                  </a:moveTo>
                  <a:lnTo>
                    <a:pt x="1" y="113"/>
                  </a:lnTo>
                  <a:lnTo>
                    <a:pt x="113" y="169"/>
                  </a:lnTo>
                  <a:lnTo>
                    <a:pt x="113" y="169"/>
                  </a:lnTo>
                  <a:lnTo>
                    <a:pt x="57" y="57"/>
                  </a:lnTo>
                  <a:lnTo>
                    <a:pt x="1" y="1"/>
                  </a:lnTo>
                  <a:close/>
                </a:path>
              </a:pathLst>
            </a:custGeom>
            <a:solidFill>
              <a:srgbClr val="9B8C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4" name="Google Shape;21594;p41"/>
            <p:cNvSpPr/>
            <p:nvPr/>
          </p:nvSpPr>
          <p:spPr>
            <a:xfrm>
              <a:off x="880275" y="1165000"/>
              <a:ext cx="1425" cy="1425"/>
            </a:xfrm>
            <a:custGeom>
              <a:avLst/>
              <a:gdLst/>
              <a:ahLst/>
              <a:cxnLst/>
              <a:rect l="l" t="t" r="r" b="b"/>
              <a:pathLst>
                <a:path w="57" h="57" extrusionOk="0">
                  <a:moveTo>
                    <a:pt x="0" y="0"/>
                  </a:moveTo>
                  <a:lnTo>
                    <a:pt x="0" y="57"/>
                  </a:lnTo>
                  <a:lnTo>
                    <a:pt x="56" y="57"/>
                  </a:lnTo>
                  <a:lnTo>
                    <a:pt x="0" y="0"/>
                  </a:lnTo>
                  <a:close/>
                </a:path>
              </a:pathLst>
            </a:custGeom>
            <a:solidFill>
              <a:srgbClr val="A09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5" name="Google Shape;21595;p41"/>
            <p:cNvSpPr/>
            <p:nvPr/>
          </p:nvSpPr>
          <p:spPr>
            <a:xfrm>
              <a:off x="898525" y="1174825"/>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A09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6" name="Google Shape;21596;p41"/>
            <p:cNvSpPr/>
            <p:nvPr/>
          </p:nvSpPr>
          <p:spPr>
            <a:xfrm>
              <a:off x="881675" y="971075"/>
              <a:ext cx="23900" cy="42200"/>
            </a:xfrm>
            <a:custGeom>
              <a:avLst/>
              <a:gdLst/>
              <a:ahLst/>
              <a:cxnLst/>
              <a:rect l="l" t="t" r="r" b="b"/>
              <a:pathLst>
                <a:path w="956" h="1688" extrusionOk="0">
                  <a:moveTo>
                    <a:pt x="900" y="1"/>
                  </a:moveTo>
                  <a:lnTo>
                    <a:pt x="843" y="57"/>
                  </a:lnTo>
                  <a:lnTo>
                    <a:pt x="787" y="113"/>
                  </a:lnTo>
                  <a:lnTo>
                    <a:pt x="787" y="282"/>
                  </a:lnTo>
                  <a:lnTo>
                    <a:pt x="731" y="338"/>
                  </a:lnTo>
                  <a:lnTo>
                    <a:pt x="675" y="394"/>
                  </a:lnTo>
                  <a:lnTo>
                    <a:pt x="506" y="394"/>
                  </a:lnTo>
                  <a:lnTo>
                    <a:pt x="281" y="451"/>
                  </a:lnTo>
                  <a:lnTo>
                    <a:pt x="56" y="619"/>
                  </a:lnTo>
                  <a:lnTo>
                    <a:pt x="0" y="619"/>
                  </a:lnTo>
                  <a:lnTo>
                    <a:pt x="56" y="675"/>
                  </a:lnTo>
                  <a:lnTo>
                    <a:pt x="56" y="788"/>
                  </a:lnTo>
                  <a:lnTo>
                    <a:pt x="56" y="900"/>
                  </a:lnTo>
                  <a:lnTo>
                    <a:pt x="56" y="1013"/>
                  </a:lnTo>
                  <a:lnTo>
                    <a:pt x="56" y="1125"/>
                  </a:lnTo>
                  <a:lnTo>
                    <a:pt x="169" y="1237"/>
                  </a:lnTo>
                  <a:lnTo>
                    <a:pt x="225" y="1406"/>
                  </a:lnTo>
                  <a:lnTo>
                    <a:pt x="225" y="1575"/>
                  </a:lnTo>
                  <a:lnTo>
                    <a:pt x="281" y="1687"/>
                  </a:lnTo>
                  <a:lnTo>
                    <a:pt x="394" y="1687"/>
                  </a:lnTo>
                  <a:lnTo>
                    <a:pt x="450" y="1631"/>
                  </a:lnTo>
                  <a:lnTo>
                    <a:pt x="394" y="1575"/>
                  </a:lnTo>
                  <a:lnTo>
                    <a:pt x="450" y="1294"/>
                  </a:lnTo>
                  <a:lnTo>
                    <a:pt x="450" y="1125"/>
                  </a:lnTo>
                  <a:lnTo>
                    <a:pt x="450" y="1013"/>
                  </a:lnTo>
                  <a:lnTo>
                    <a:pt x="394" y="732"/>
                  </a:lnTo>
                  <a:lnTo>
                    <a:pt x="337" y="675"/>
                  </a:lnTo>
                  <a:lnTo>
                    <a:pt x="394" y="619"/>
                  </a:lnTo>
                  <a:lnTo>
                    <a:pt x="506" y="563"/>
                  </a:lnTo>
                  <a:lnTo>
                    <a:pt x="675" y="507"/>
                  </a:lnTo>
                  <a:lnTo>
                    <a:pt x="787" y="507"/>
                  </a:lnTo>
                  <a:lnTo>
                    <a:pt x="900" y="451"/>
                  </a:lnTo>
                  <a:lnTo>
                    <a:pt x="956" y="394"/>
                  </a:lnTo>
                  <a:lnTo>
                    <a:pt x="956" y="338"/>
                  </a:lnTo>
                  <a:lnTo>
                    <a:pt x="900" y="226"/>
                  </a:lnTo>
                  <a:lnTo>
                    <a:pt x="900" y="170"/>
                  </a:lnTo>
                  <a:lnTo>
                    <a:pt x="956" y="57"/>
                  </a:lnTo>
                  <a:lnTo>
                    <a:pt x="900" y="1"/>
                  </a:lnTo>
                  <a:close/>
                </a:path>
              </a:pathLst>
            </a:custGeom>
            <a:solidFill>
              <a:srgbClr val="86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7" name="Google Shape;21597;p41"/>
            <p:cNvSpPr/>
            <p:nvPr/>
          </p:nvSpPr>
          <p:spPr>
            <a:xfrm>
              <a:off x="891500" y="989350"/>
              <a:ext cx="2850" cy="14075"/>
            </a:xfrm>
            <a:custGeom>
              <a:avLst/>
              <a:gdLst/>
              <a:ahLst/>
              <a:cxnLst/>
              <a:rect l="l" t="t" r="r" b="b"/>
              <a:pathLst>
                <a:path w="114" h="563" extrusionOk="0">
                  <a:moveTo>
                    <a:pt x="1" y="1"/>
                  </a:moveTo>
                  <a:lnTo>
                    <a:pt x="1" y="282"/>
                  </a:lnTo>
                  <a:lnTo>
                    <a:pt x="57" y="394"/>
                  </a:lnTo>
                  <a:lnTo>
                    <a:pt x="57" y="563"/>
                  </a:lnTo>
                  <a:lnTo>
                    <a:pt x="113" y="563"/>
                  </a:lnTo>
                  <a:lnTo>
                    <a:pt x="113" y="113"/>
                  </a:lnTo>
                  <a:lnTo>
                    <a:pt x="113" y="57"/>
                  </a:lnTo>
                  <a:lnTo>
                    <a:pt x="1" y="1"/>
                  </a:lnTo>
                  <a:close/>
                </a:path>
              </a:pathLst>
            </a:custGeom>
            <a:solidFill>
              <a:srgbClr val="A08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8" name="Google Shape;21598;p41"/>
            <p:cNvSpPr/>
            <p:nvPr/>
          </p:nvSpPr>
          <p:spPr>
            <a:xfrm>
              <a:off x="897125" y="959850"/>
              <a:ext cx="5650" cy="8450"/>
            </a:xfrm>
            <a:custGeom>
              <a:avLst/>
              <a:gdLst/>
              <a:ahLst/>
              <a:cxnLst/>
              <a:rect l="l" t="t" r="r" b="b"/>
              <a:pathLst>
                <a:path w="226" h="338" extrusionOk="0">
                  <a:moveTo>
                    <a:pt x="113" y="0"/>
                  </a:moveTo>
                  <a:lnTo>
                    <a:pt x="0" y="56"/>
                  </a:lnTo>
                  <a:lnTo>
                    <a:pt x="0" y="169"/>
                  </a:lnTo>
                  <a:lnTo>
                    <a:pt x="0" y="281"/>
                  </a:lnTo>
                  <a:lnTo>
                    <a:pt x="0" y="338"/>
                  </a:lnTo>
                  <a:lnTo>
                    <a:pt x="57" y="338"/>
                  </a:lnTo>
                  <a:lnTo>
                    <a:pt x="169" y="281"/>
                  </a:lnTo>
                  <a:lnTo>
                    <a:pt x="169" y="169"/>
                  </a:lnTo>
                  <a:lnTo>
                    <a:pt x="225" y="56"/>
                  </a:lnTo>
                  <a:lnTo>
                    <a:pt x="169" y="56"/>
                  </a:lnTo>
                  <a:lnTo>
                    <a:pt x="113" y="0"/>
                  </a:lnTo>
                  <a:close/>
                </a:path>
              </a:pathLst>
            </a:custGeom>
            <a:solidFill>
              <a:srgbClr val="B3A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9" name="Google Shape;21599;p41"/>
            <p:cNvSpPr/>
            <p:nvPr/>
          </p:nvSpPr>
          <p:spPr>
            <a:xfrm>
              <a:off x="895725" y="959850"/>
              <a:ext cx="4225" cy="4225"/>
            </a:xfrm>
            <a:custGeom>
              <a:avLst/>
              <a:gdLst/>
              <a:ahLst/>
              <a:cxnLst/>
              <a:rect l="l" t="t" r="r" b="b"/>
              <a:pathLst>
                <a:path w="169" h="169" extrusionOk="0">
                  <a:moveTo>
                    <a:pt x="0" y="0"/>
                  </a:moveTo>
                  <a:lnTo>
                    <a:pt x="0" y="56"/>
                  </a:lnTo>
                  <a:lnTo>
                    <a:pt x="0" y="113"/>
                  </a:lnTo>
                  <a:lnTo>
                    <a:pt x="56" y="169"/>
                  </a:lnTo>
                  <a:lnTo>
                    <a:pt x="169" y="56"/>
                  </a:lnTo>
                  <a:lnTo>
                    <a:pt x="169" y="0"/>
                  </a:lnTo>
                  <a:close/>
                </a:path>
              </a:pathLst>
            </a:custGeom>
            <a:solidFill>
              <a:srgbClr val="6E5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0" name="Google Shape;21600;p41"/>
            <p:cNvSpPr/>
            <p:nvPr/>
          </p:nvSpPr>
          <p:spPr>
            <a:xfrm>
              <a:off x="902750" y="957025"/>
              <a:ext cx="2825" cy="4250"/>
            </a:xfrm>
            <a:custGeom>
              <a:avLst/>
              <a:gdLst/>
              <a:ahLst/>
              <a:cxnLst/>
              <a:rect l="l" t="t" r="r" b="b"/>
              <a:pathLst>
                <a:path w="113" h="170" extrusionOk="0">
                  <a:moveTo>
                    <a:pt x="57" y="1"/>
                  </a:moveTo>
                  <a:lnTo>
                    <a:pt x="0" y="57"/>
                  </a:lnTo>
                  <a:lnTo>
                    <a:pt x="0" y="169"/>
                  </a:lnTo>
                  <a:lnTo>
                    <a:pt x="113" y="169"/>
                  </a:lnTo>
                  <a:lnTo>
                    <a:pt x="113" y="113"/>
                  </a:lnTo>
                  <a:lnTo>
                    <a:pt x="57" y="1"/>
                  </a:lnTo>
                  <a:close/>
                </a:path>
              </a:pathLst>
            </a:custGeom>
            <a:solidFill>
              <a:srgbClr val="928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1" name="Google Shape;21601;p41"/>
            <p:cNvSpPr/>
            <p:nvPr/>
          </p:nvSpPr>
          <p:spPr>
            <a:xfrm>
              <a:off x="904150" y="964050"/>
              <a:ext cx="1425" cy="2850"/>
            </a:xfrm>
            <a:custGeom>
              <a:avLst/>
              <a:gdLst/>
              <a:ahLst/>
              <a:cxnLst/>
              <a:rect l="l" t="t" r="r" b="b"/>
              <a:pathLst>
                <a:path w="57" h="114" extrusionOk="0">
                  <a:moveTo>
                    <a:pt x="57" y="1"/>
                  </a:moveTo>
                  <a:lnTo>
                    <a:pt x="1" y="57"/>
                  </a:lnTo>
                  <a:lnTo>
                    <a:pt x="57" y="113"/>
                  </a:lnTo>
                  <a:lnTo>
                    <a:pt x="57" y="57"/>
                  </a:lnTo>
                  <a:lnTo>
                    <a:pt x="57" y="1"/>
                  </a:lnTo>
                  <a:close/>
                </a:path>
              </a:pathLst>
            </a:custGeom>
            <a:solidFill>
              <a:srgbClr val="928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2" name="Google Shape;21602;p41"/>
            <p:cNvSpPr/>
            <p:nvPr/>
          </p:nvSpPr>
          <p:spPr>
            <a:xfrm>
              <a:off x="894325" y="1003400"/>
              <a:ext cx="4225" cy="1425"/>
            </a:xfrm>
            <a:custGeom>
              <a:avLst/>
              <a:gdLst/>
              <a:ahLst/>
              <a:cxnLst/>
              <a:rect l="l" t="t" r="r" b="b"/>
              <a:pathLst>
                <a:path w="169" h="57" extrusionOk="0">
                  <a:moveTo>
                    <a:pt x="0" y="1"/>
                  </a:moveTo>
                  <a:lnTo>
                    <a:pt x="56" y="57"/>
                  </a:lnTo>
                  <a:lnTo>
                    <a:pt x="169" y="57"/>
                  </a:lnTo>
                  <a:lnTo>
                    <a:pt x="112" y="1"/>
                  </a:lnTo>
                  <a:close/>
                </a:path>
              </a:pathLst>
            </a:custGeom>
            <a:solidFill>
              <a:srgbClr val="A08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3" name="Google Shape;21603;p41"/>
            <p:cNvSpPr/>
            <p:nvPr/>
          </p:nvSpPr>
          <p:spPr>
            <a:xfrm>
              <a:off x="890100" y="986550"/>
              <a:ext cx="1425" cy="2825"/>
            </a:xfrm>
            <a:custGeom>
              <a:avLst/>
              <a:gdLst/>
              <a:ahLst/>
              <a:cxnLst/>
              <a:rect l="l" t="t" r="r" b="b"/>
              <a:pathLst>
                <a:path w="57" h="113" extrusionOk="0">
                  <a:moveTo>
                    <a:pt x="57" y="0"/>
                  </a:moveTo>
                  <a:lnTo>
                    <a:pt x="0" y="56"/>
                  </a:lnTo>
                  <a:lnTo>
                    <a:pt x="57" y="113"/>
                  </a:lnTo>
                  <a:lnTo>
                    <a:pt x="57" y="0"/>
                  </a:lnTo>
                  <a:close/>
                </a:path>
              </a:pathLst>
            </a:custGeom>
            <a:solidFill>
              <a:srgbClr val="A08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4" name="Google Shape;21604;p41"/>
            <p:cNvSpPr/>
            <p:nvPr/>
          </p:nvSpPr>
          <p:spPr>
            <a:xfrm>
              <a:off x="898525" y="1007625"/>
              <a:ext cx="1425" cy="1425"/>
            </a:xfrm>
            <a:custGeom>
              <a:avLst/>
              <a:gdLst/>
              <a:ahLst/>
              <a:cxnLst/>
              <a:rect l="l" t="t" r="r" b="b"/>
              <a:pathLst>
                <a:path w="57" h="57" extrusionOk="0">
                  <a:moveTo>
                    <a:pt x="57" y="56"/>
                  </a:moveTo>
                  <a:lnTo>
                    <a:pt x="57" y="56"/>
                  </a:lnTo>
                  <a:lnTo>
                    <a:pt x="1" y="0"/>
                  </a:lnTo>
                  <a:lnTo>
                    <a:pt x="1" y="0"/>
                  </a:lnTo>
                  <a:lnTo>
                    <a:pt x="57" y="56"/>
                  </a:lnTo>
                  <a:lnTo>
                    <a:pt x="57" y="56"/>
                  </a:lnTo>
                  <a:close/>
                </a:path>
              </a:pathLst>
            </a:custGeom>
            <a:solidFill>
              <a:srgbClr val="A08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5" name="Google Shape;21605;p41"/>
            <p:cNvSpPr/>
            <p:nvPr/>
          </p:nvSpPr>
          <p:spPr>
            <a:xfrm>
              <a:off x="902750" y="1007625"/>
              <a:ext cx="1425" cy="1425"/>
            </a:xfrm>
            <a:custGeom>
              <a:avLst/>
              <a:gdLst/>
              <a:ahLst/>
              <a:cxnLst/>
              <a:rect l="l" t="t" r="r" b="b"/>
              <a:pathLst>
                <a:path w="57" h="57" extrusionOk="0">
                  <a:moveTo>
                    <a:pt x="57" y="0"/>
                  </a:moveTo>
                  <a:lnTo>
                    <a:pt x="57" y="0"/>
                  </a:lnTo>
                  <a:lnTo>
                    <a:pt x="0" y="56"/>
                  </a:lnTo>
                  <a:lnTo>
                    <a:pt x="0" y="56"/>
                  </a:lnTo>
                  <a:lnTo>
                    <a:pt x="57" y="0"/>
                  </a:lnTo>
                  <a:lnTo>
                    <a:pt x="57" y="0"/>
                  </a:lnTo>
                  <a:close/>
                </a:path>
              </a:pathLst>
            </a:custGeom>
            <a:solidFill>
              <a:srgbClr val="A08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6" name="Google Shape;21606;p41"/>
            <p:cNvSpPr/>
            <p:nvPr/>
          </p:nvSpPr>
          <p:spPr>
            <a:xfrm>
              <a:off x="905550" y="961250"/>
              <a:ext cx="2850" cy="2825"/>
            </a:xfrm>
            <a:custGeom>
              <a:avLst/>
              <a:gdLst/>
              <a:ahLst/>
              <a:cxnLst/>
              <a:rect l="l" t="t" r="r" b="b"/>
              <a:pathLst>
                <a:path w="114" h="113" extrusionOk="0">
                  <a:moveTo>
                    <a:pt x="1" y="0"/>
                  </a:moveTo>
                  <a:lnTo>
                    <a:pt x="1" y="113"/>
                  </a:lnTo>
                  <a:lnTo>
                    <a:pt x="113" y="113"/>
                  </a:lnTo>
                  <a:lnTo>
                    <a:pt x="1" y="0"/>
                  </a:lnTo>
                  <a:close/>
                </a:path>
              </a:pathLst>
            </a:custGeom>
            <a:solidFill>
              <a:srgbClr val="928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7" name="Google Shape;21607;p41"/>
            <p:cNvSpPr/>
            <p:nvPr/>
          </p:nvSpPr>
          <p:spPr>
            <a:xfrm>
              <a:off x="675100" y="1347675"/>
              <a:ext cx="77325" cy="57625"/>
            </a:xfrm>
            <a:custGeom>
              <a:avLst/>
              <a:gdLst/>
              <a:ahLst/>
              <a:cxnLst/>
              <a:rect l="l" t="t" r="r" b="b"/>
              <a:pathLst>
                <a:path w="3093" h="2305" extrusionOk="0">
                  <a:moveTo>
                    <a:pt x="451" y="0"/>
                  </a:moveTo>
                  <a:lnTo>
                    <a:pt x="507" y="112"/>
                  </a:lnTo>
                  <a:lnTo>
                    <a:pt x="507" y="281"/>
                  </a:lnTo>
                  <a:lnTo>
                    <a:pt x="507" y="337"/>
                  </a:lnTo>
                  <a:lnTo>
                    <a:pt x="394" y="393"/>
                  </a:lnTo>
                  <a:lnTo>
                    <a:pt x="282" y="506"/>
                  </a:lnTo>
                  <a:lnTo>
                    <a:pt x="226" y="618"/>
                  </a:lnTo>
                  <a:lnTo>
                    <a:pt x="170" y="956"/>
                  </a:lnTo>
                  <a:lnTo>
                    <a:pt x="170" y="1068"/>
                  </a:lnTo>
                  <a:lnTo>
                    <a:pt x="113" y="1124"/>
                  </a:lnTo>
                  <a:lnTo>
                    <a:pt x="1" y="1237"/>
                  </a:lnTo>
                  <a:lnTo>
                    <a:pt x="1" y="1293"/>
                  </a:lnTo>
                  <a:lnTo>
                    <a:pt x="57" y="1349"/>
                  </a:lnTo>
                  <a:lnTo>
                    <a:pt x="282" y="1237"/>
                  </a:lnTo>
                  <a:lnTo>
                    <a:pt x="394" y="1180"/>
                  </a:lnTo>
                  <a:lnTo>
                    <a:pt x="675" y="1180"/>
                  </a:lnTo>
                  <a:lnTo>
                    <a:pt x="675" y="1237"/>
                  </a:lnTo>
                  <a:lnTo>
                    <a:pt x="619" y="1293"/>
                  </a:lnTo>
                  <a:lnTo>
                    <a:pt x="507" y="1293"/>
                  </a:lnTo>
                  <a:lnTo>
                    <a:pt x="338" y="1405"/>
                  </a:lnTo>
                  <a:lnTo>
                    <a:pt x="170" y="1574"/>
                  </a:lnTo>
                  <a:lnTo>
                    <a:pt x="57" y="1574"/>
                  </a:lnTo>
                  <a:lnTo>
                    <a:pt x="57" y="1630"/>
                  </a:lnTo>
                  <a:lnTo>
                    <a:pt x="1" y="1742"/>
                  </a:lnTo>
                  <a:lnTo>
                    <a:pt x="57" y="1911"/>
                  </a:lnTo>
                  <a:lnTo>
                    <a:pt x="57" y="1967"/>
                  </a:lnTo>
                  <a:lnTo>
                    <a:pt x="170" y="2080"/>
                  </a:lnTo>
                  <a:lnTo>
                    <a:pt x="226" y="2080"/>
                  </a:lnTo>
                  <a:lnTo>
                    <a:pt x="394" y="1967"/>
                  </a:lnTo>
                  <a:lnTo>
                    <a:pt x="451" y="1855"/>
                  </a:lnTo>
                  <a:lnTo>
                    <a:pt x="507" y="1742"/>
                  </a:lnTo>
                  <a:lnTo>
                    <a:pt x="507" y="1686"/>
                  </a:lnTo>
                  <a:lnTo>
                    <a:pt x="563" y="1686"/>
                  </a:lnTo>
                  <a:lnTo>
                    <a:pt x="619" y="1630"/>
                  </a:lnTo>
                  <a:lnTo>
                    <a:pt x="675" y="1630"/>
                  </a:lnTo>
                  <a:lnTo>
                    <a:pt x="788" y="1518"/>
                  </a:lnTo>
                  <a:lnTo>
                    <a:pt x="1125" y="1799"/>
                  </a:lnTo>
                  <a:lnTo>
                    <a:pt x="1406" y="1799"/>
                  </a:lnTo>
                  <a:lnTo>
                    <a:pt x="1406" y="1855"/>
                  </a:lnTo>
                  <a:lnTo>
                    <a:pt x="1406" y="2023"/>
                  </a:lnTo>
                  <a:lnTo>
                    <a:pt x="1575" y="2192"/>
                  </a:lnTo>
                  <a:lnTo>
                    <a:pt x="1743" y="2304"/>
                  </a:lnTo>
                  <a:lnTo>
                    <a:pt x="2305" y="2304"/>
                  </a:lnTo>
                  <a:lnTo>
                    <a:pt x="2362" y="2248"/>
                  </a:lnTo>
                  <a:lnTo>
                    <a:pt x="2362" y="2136"/>
                  </a:lnTo>
                  <a:lnTo>
                    <a:pt x="2305" y="2023"/>
                  </a:lnTo>
                  <a:lnTo>
                    <a:pt x="2137" y="1911"/>
                  </a:lnTo>
                  <a:lnTo>
                    <a:pt x="2081" y="1799"/>
                  </a:lnTo>
                  <a:lnTo>
                    <a:pt x="2024" y="1742"/>
                  </a:lnTo>
                  <a:lnTo>
                    <a:pt x="2305" y="1742"/>
                  </a:lnTo>
                  <a:lnTo>
                    <a:pt x="2418" y="1686"/>
                  </a:lnTo>
                  <a:lnTo>
                    <a:pt x="2474" y="1630"/>
                  </a:lnTo>
                  <a:lnTo>
                    <a:pt x="2530" y="1686"/>
                  </a:lnTo>
                  <a:lnTo>
                    <a:pt x="2699" y="1742"/>
                  </a:lnTo>
                  <a:lnTo>
                    <a:pt x="2699" y="1686"/>
                  </a:lnTo>
                  <a:lnTo>
                    <a:pt x="2755" y="1630"/>
                  </a:lnTo>
                  <a:lnTo>
                    <a:pt x="2811" y="1518"/>
                  </a:lnTo>
                  <a:lnTo>
                    <a:pt x="2867" y="1405"/>
                  </a:lnTo>
                  <a:lnTo>
                    <a:pt x="2924" y="1349"/>
                  </a:lnTo>
                  <a:lnTo>
                    <a:pt x="3036" y="1293"/>
                  </a:lnTo>
                  <a:lnTo>
                    <a:pt x="3092" y="1180"/>
                  </a:lnTo>
                  <a:lnTo>
                    <a:pt x="2980" y="1012"/>
                  </a:lnTo>
                  <a:lnTo>
                    <a:pt x="2867" y="956"/>
                  </a:lnTo>
                  <a:lnTo>
                    <a:pt x="2474" y="956"/>
                  </a:lnTo>
                  <a:lnTo>
                    <a:pt x="2418" y="787"/>
                  </a:lnTo>
                  <a:lnTo>
                    <a:pt x="2249" y="731"/>
                  </a:lnTo>
                  <a:lnTo>
                    <a:pt x="1968" y="618"/>
                  </a:lnTo>
                  <a:lnTo>
                    <a:pt x="1743" y="731"/>
                  </a:lnTo>
                  <a:lnTo>
                    <a:pt x="1631" y="787"/>
                  </a:lnTo>
                  <a:lnTo>
                    <a:pt x="1462" y="731"/>
                  </a:lnTo>
                  <a:lnTo>
                    <a:pt x="1350" y="675"/>
                  </a:lnTo>
                  <a:lnTo>
                    <a:pt x="1181" y="675"/>
                  </a:lnTo>
                  <a:lnTo>
                    <a:pt x="956" y="787"/>
                  </a:lnTo>
                  <a:lnTo>
                    <a:pt x="1013" y="731"/>
                  </a:lnTo>
                  <a:lnTo>
                    <a:pt x="1125" y="675"/>
                  </a:lnTo>
                  <a:lnTo>
                    <a:pt x="1181" y="618"/>
                  </a:lnTo>
                  <a:lnTo>
                    <a:pt x="1181" y="506"/>
                  </a:lnTo>
                  <a:lnTo>
                    <a:pt x="1125" y="393"/>
                  </a:lnTo>
                  <a:lnTo>
                    <a:pt x="732" y="393"/>
                  </a:lnTo>
                  <a:lnTo>
                    <a:pt x="732" y="337"/>
                  </a:lnTo>
                  <a:lnTo>
                    <a:pt x="844" y="281"/>
                  </a:lnTo>
                  <a:lnTo>
                    <a:pt x="788" y="169"/>
                  </a:lnTo>
                  <a:lnTo>
                    <a:pt x="675" y="112"/>
                  </a:lnTo>
                  <a:lnTo>
                    <a:pt x="451" y="0"/>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8" name="Google Shape;21608;p41"/>
            <p:cNvSpPr/>
            <p:nvPr/>
          </p:nvSpPr>
          <p:spPr>
            <a:xfrm>
              <a:off x="665275" y="1316750"/>
              <a:ext cx="15475" cy="25325"/>
            </a:xfrm>
            <a:custGeom>
              <a:avLst/>
              <a:gdLst/>
              <a:ahLst/>
              <a:cxnLst/>
              <a:rect l="l" t="t" r="r" b="b"/>
              <a:pathLst>
                <a:path w="619" h="1013" extrusionOk="0">
                  <a:moveTo>
                    <a:pt x="338" y="1"/>
                  </a:moveTo>
                  <a:lnTo>
                    <a:pt x="394" y="113"/>
                  </a:lnTo>
                  <a:lnTo>
                    <a:pt x="282" y="338"/>
                  </a:lnTo>
                  <a:lnTo>
                    <a:pt x="225" y="450"/>
                  </a:lnTo>
                  <a:lnTo>
                    <a:pt x="225" y="563"/>
                  </a:lnTo>
                  <a:lnTo>
                    <a:pt x="169" y="619"/>
                  </a:lnTo>
                  <a:lnTo>
                    <a:pt x="1" y="619"/>
                  </a:lnTo>
                  <a:lnTo>
                    <a:pt x="1" y="900"/>
                  </a:lnTo>
                  <a:lnTo>
                    <a:pt x="1" y="956"/>
                  </a:lnTo>
                  <a:lnTo>
                    <a:pt x="57" y="1012"/>
                  </a:lnTo>
                  <a:lnTo>
                    <a:pt x="169" y="956"/>
                  </a:lnTo>
                  <a:lnTo>
                    <a:pt x="282" y="787"/>
                  </a:lnTo>
                  <a:lnTo>
                    <a:pt x="394" y="731"/>
                  </a:lnTo>
                  <a:lnTo>
                    <a:pt x="506" y="731"/>
                  </a:lnTo>
                  <a:lnTo>
                    <a:pt x="506" y="675"/>
                  </a:lnTo>
                  <a:lnTo>
                    <a:pt x="506" y="563"/>
                  </a:lnTo>
                  <a:lnTo>
                    <a:pt x="619" y="450"/>
                  </a:lnTo>
                  <a:lnTo>
                    <a:pt x="619" y="338"/>
                  </a:lnTo>
                  <a:lnTo>
                    <a:pt x="506" y="113"/>
                  </a:lnTo>
                  <a:lnTo>
                    <a:pt x="450" y="57"/>
                  </a:lnTo>
                  <a:lnTo>
                    <a:pt x="338" y="1"/>
                  </a:lnTo>
                  <a:close/>
                </a:path>
              </a:pathLst>
            </a:custGeom>
            <a:solidFill>
              <a:srgbClr val="87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9" name="Google Shape;21609;p41"/>
            <p:cNvSpPr/>
            <p:nvPr/>
          </p:nvSpPr>
          <p:spPr>
            <a:xfrm>
              <a:off x="673700" y="1306925"/>
              <a:ext cx="1425" cy="1425"/>
            </a:xfrm>
            <a:custGeom>
              <a:avLst/>
              <a:gdLst/>
              <a:ahLst/>
              <a:cxnLst/>
              <a:rect l="l" t="t" r="r" b="b"/>
              <a:pathLst>
                <a:path w="57" h="57" extrusionOk="0">
                  <a:moveTo>
                    <a:pt x="57" y="0"/>
                  </a:moveTo>
                  <a:lnTo>
                    <a:pt x="1" y="56"/>
                  </a:lnTo>
                  <a:lnTo>
                    <a:pt x="1" y="56"/>
                  </a:lnTo>
                  <a:lnTo>
                    <a:pt x="57" y="0"/>
                  </a:lnTo>
                  <a:close/>
                </a:path>
              </a:pathLst>
            </a:custGeom>
            <a:solidFill>
              <a:srgbClr val="9C9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0" name="Google Shape;21610;p41"/>
            <p:cNvSpPr/>
            <p:nvPr/>
          </p:nvSpPr>
          <p:spPr>
            <a:xfrm>
              <a:off x="909775" y="944400"/>
              <a:ext cx="4225" cy="2825"/>
            </a:xfrm>
            <a:custGeom>
              <a:avLst/>
              <a:gdLst/>
              <a:ahLst/>
              <a:cxnLst/>
              <a:rect l="l" t="t" r="r" b="b"/>
              <a:pathLst>
                <a:path w="169" h="113" extrusionOk="0">
                  <a:moveTo>
                    <a:pt x="57" y="0"/>
                  </a:moveTo>
                  <a:lnTo>
                    <a:pt x="57" y="56"/>
                  </a:lnTo>
                  <a:lnTo>
                    <a:pt x="0" y="112"/>
                  </a:lnTo>
                  <a:lnTo>
                    <a:pt x="169" y="112"/>
                  </a:lnTo>
                  <a:lnTo>
                    <a:pt x="169" y="56"/>
                  </a:lnTo>
                  <a:lnTo>
                    <a:pt x="113" y="0"/>
                  </a:lnTo>
                  <a:close/>
                </a:path>
              </a:pathLst>
            </a:custGeom>
            <a:solidFill>
              <a:srgbClr val="A5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1" name="Google Shape;21611;p41"/>
            <p:cNvSpPr/>
            <p:nvPr/>
          </p:nvSpPr>
          <p:spPr>
            <a:xfrm>
              <a:off x="677925" y="1170625"/>
              <a:ext cx="40775" cy="57625"/>
            </a:xfrm>
            <a:custGeom>
              <a:avLst/>
              <a:gdLst/>
              <a:ahLst/>
              <a:cxnLst/>
              <a:rect l="l" t="t" r="r" b="b"/>
              <a:pathLst>
                <a:path w="1631" h="2305" extrusionOk="0">
                  <a:moveTo>
                    <a:pt x="450" y="0"/>
                  </a:moveTo>
                  <a:lnTo>
                    <a:pt x="394" y="113"/>
                  </a:lnTo>
                  <a:lnTo>
                    <a:pt x="338" y="169"/>
                  </a:lnTo>
                  <a:lnTo>
                    <a:pt x="281" y="113"/>
                  </a:lnTo>
                  <a:lnTo>
                    <a:pt x="225" y="113"/>
                  </a:lnTo>
                  <a:lnTo>
                    <a:pt x="225" y="169"/>
                  </a:lnTo>
                  <a:lnTo>
                    <a:pt x="225" y="281"/>
                  </a:lnTo>
                  <a:lnTo>
                    <a:pt x="281" y="337"/>
                  </a:lnTo>
                  <a:lnTo>
                    <a:pt x="394" y="394"/>
                  </a:lnTo>
                  <a:lnTo>
                    <a:pt x="506" y="506"/>
                  </a:lnTo>
                  <a:lnTo>
                    <a:pt x="394" y="562"/>
                  </a:lnTo>
                  <a:lnTo>
                    <a:pt x="338" y="675"/>
                  </a:lnTo>
                  <a:lnTo>
                    <a:pt x="338" y="787"/>
                  </a:lnTo>
                  <a:lnTo>
                    <a:pt x="281" y="899"/>
                  </a:lnTo>
                  <a:lnTo>
                    <a:pt x="57" y="1012"/>
                  </a:lnTo>
                  <a:lnTo>
                    <a:pt x="0" y="1180"/>
                  </a:lnTo>
                  <a:lnTo>
                    <a:pt x="0" y="1293"/>
                  </a:lnTo>
                  <a:lnTo>
                    <a:pt x="0" y="1630"/>
                  </a:lnTo>
                  <a:lnTo>
                    <a:pt x="0" y="1799"/>
                  </a:lnTo>
                  <a:lnTo>
                    <a:pt x="0" y="2024"/>
                  </a:lnTo>
                  <a:lnTo>
                    <a:pt x="113" y="2192"/>
                  </a:lnTo>
                  <a:lnTo>
                    <a:pt x="338" y="2305"/>
                  </a:lnTo>
                  <a:lnTo>
                    <a:pt x="450" y="2248"/>
                  </a:lnTo>
                  <a:lnTo>
                    <a:pt x="506" y="2136"/>
                  </a:lnTo>
                  <a:lnTo>
                    <a:pt x="506" y="1911"/>
                  </a:lnTo>
                  <a:lnTo>
                    <a:pt x="562" y="1742"/>
                  </a:lnTo>
                  <a:lnTo>
                    <a:pt x="675" y="1630"/>
                  </a:lnTo>
                  <a:lnTo>
                    <a:pt x="843" y="1574"/>
                  </a:lnTo>
                  <a:lnTo>
                    <a:pt x="1012" y="1518"/>
                  </a:lnTo>
                  <a:lnTo>
                    <a:pt x="1237" y="1518"/>
                  </a:lnTo>
                  <a:lnTo>
                    <a:pt x="1349" y="1405"/>
                  </a:lnTo>
                  <a:lnTo>
                    <a:pt x="1462" y="1349"/>
                  </a:lnTo>
                  <a:lnTo>
                    <a:pt x="1574" y="1293"/>
                  </a:lnTo>
                  <a:lnTo>
                    <a:pt x="1574" y="1237"/>
                  </a:lnTo>
                  <a:lnTo>
                    <a:pt x="1630" y="1068"/>
                  </a:lnTo>
                  <a:lnTo>
                    <a:pt x="1574" y="1012"/>
                  </a:lnTo>
                  <a:lnTo>
                    <a:pt x="1518" y="1012"/>
                  </a:lnTo>
                  <a:lnTo>
                    <a:pt x="1349" y="1068"/>
                  </a:lnTo>
                  <a:lnTo>
                    <a:pt x="1237" y="1180"/>
                  </a:lnTo>
                  <a:lnTo>
                    <a:pt x="1125" y="1180"/>
                  </a:lnTo>
                  <a:lnTo>
                    <a:pt x="1068" y="1124"/>
                  </a:lnTo>
                  <a:lnTo>
                    <a:pt x="1068" y="1012"/>
                  </a:lnTo>
                  <a:lnTo>
                    <a:pt x="1012" y="956"/>
                  </a:lnTo>
                  <a:lnTo>
                    <a:pt x="900" y="1012"/>
                  </a:lnTo>
                  <a:lnTo>
                    <a:pt x="787" y="899"/>
                  </a:lnTo>
                  <a:lnTo>
                    <a:pt x="787" y="843"/>
                  </a:lnTo>
                  <a:lnTo>
                    <a:pt x="675" y="787"/>
                  </a:lnTo>
                  <a:lnTo>
                    <a:pt x="619" y="787"/>
                  </a:lnTo>
                  <a:lnTo>
                    <a:pt x="619" y="675"/>
                  </a:lnTo>
                  <a:lnTo>
                    <a:pt x="675" y="562"/>
                  </a:lnTo>
                  <a:lnTo>
                    <a:pt x="787" y="562"/>
                  </a:lnTo>
                  <a:lnTo>
                    <a:pt x="843" y="450"/>
                  </a:lnTo>
                  <a:lnTo>
                    <a:pt x="787" y="394"/>
                  </a:lnTo>
                  <a:lnTo>
                    <a:pt x="562" y="337"/>
                  </a:lnTo>
                  <a:lnTo>
                    <a:pt x="562" y="281"/>
                  </a:lnTo>
                  <a:lnTo>
                    <a:pt x="619" y="281"/>
                  </a:lnTo>
                  <a:lnTo>
                    <a:pt x="731" y="225"/>
                  </a:lnTo>
                  <a:lnTo>
                    <a:pt x="731" y="169"/>
                  </a:lnTo>
                  <a:lnTo>
                    <a:pt x="450" y="0"/>
                  </a:lnTo>
                  <a:close/>
                </a:path>
              </a:pathLst>
            </a:custGeom>
            <a:solidFill>
              <a:srgbClr val="A2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2" name="Google Shape;21612;p41"/>
            <p:cNvSpPr/>
            <p:nvPr/>
          </p:nvSpPr>
          <p:spPr>
            <a:xfrm>
              <a:off x="672300" y="1195900"/>
              <a:ext cx="15475" cy="49225"/>
            </a:xfrm>
            <a:custGeom>
              <a:avLst/>
              <a:gdLst/>
              <a:ahLst/>
              <a:cxnLst/>
              <a:rect l="l" t="t" r="r" b="b"/>
              <a:pathLst>
                <a:path w="619" h="1969" extrusionOk="0">
                  <a:moveTo>
                    <a:pt x="282" y="1"/>
                  </a:moveTo>
                  <a:lnTo>
                    <a:pt x="169" y="113"/>
                  </a:lnTo>
                  <a:lnTo>
                    <a:pt x="113" y="169"/>
                  </a:lnTo>
                  <a:lnTo>
                    <a:pt x="113" y="282"/>
                  </a:lnTo>
                  <a:lnTo>
                    <a:pt x="113" y="338"/>
                  </a:lnTo>
                  <a:lnTo>
                    <a:pt x="113" y="394"/>
                  </a:lnTo>
                  <a:lnTo>
                    <a:pt x="113" y="450"/>
                  </a:lnTo>
                  <a:lnTo>
                    <a:pt x="57" y="507"/>
                  </a:lnTo>
                  <a:lnTo>
                    <a:pt x="1" y="788"/>
                  </a:lnTo>
                  <a:lnTo>
                    <a:pt x="113" y="844"/>
                  </a:lnTo>
                  <a:lnTo>
                    <a:pt x="113" y="900"/>
                  </a:lnTo>
                  <a:lnTo>
                    <a:pt x="113" y="956"/>
                  </a:lnTo>
                  <a:lnTo>
                    <a:pt x="57" y="1013"/>
                  </a:lnTo>
                  <a:lnTo>
                    <a:pt x="57" y="1069"/>
                  </a:lnTo>
                  <a:lnTo>
                    <a:pt x="113" y="1237"/>
                  </a:lnTo>
                  <a:lnTo>
                    <a:pt x="113" y="1350"/>
                  </a:lnTo>
                  <a:lnTo>
                    <a:pt x="57" y="1406"/>
                  </a:lnTo>
                  <a:lnTo>
                    <a:pt x="113" y="1631"/>
                  </a:lnTo>
                  <a:lnTo>
                    <a:pt x="57" y="1799"/>
                  </a:lnTo>
                  <a:lnTo>
                    <a:pt x="169" y="1856"/>
                  </a:lnTo>
                  <a:lnTo>
                    <a:pt x="282" y="1856"/>
                  </a:lnTo>
                  <a:lnTo>
                    <a:pt x="394" y="1968"/>
                  </a:lnTo>
                  <a:lnTo>
                    <a:pt x="563" y="1968"/>
                  </a:lnTo>
                  <a:lnTo>
                    <a:pt x="619" y="1912"/>
                  </a:lnTo>
                  <a:lnTo>
                    <a:pt x="619" y="1856"/>
                  </a:lnTo>
                  <a:lnTo>
                    <a:pt x="563" y="1687"/>
                  </a:lnTo>
                  <a:lnTo>
                    <a:pt x="506" y="1575"/>
                  </a:lnTo>
                  <a:lnTo>
                    <a:pt x="563" y="1294"/>
                  </a:lnTo>
                  <a:lnTo>
                    <a:pt x="450" y="1237"/>
                  </a:lnTo>
                  <a:lnTo>
                    <a:pt x="450" y="1181"/>
                  </a:lnTo>
                  <a:lnTo>
                    <a:pt x="450" y="1069"/>
                  </a:lnTo>
                  <a:lnTo>
                    <a:pt x="394" y="956"/>
                  </a:lnTo>
                  <a:lnTo>
                    <a:pt x="338" y="788"/>
                  </a:lnTo>
                  <a:lnTo>
                    <a:pt x="282" y="675"/>
                  </a:lnTo>
                  <a:lnTo>
                    <a:pt x="282" y="619"/>
                  </a:lnTo>
                  <a:lnTo>
                    <a:pt x="338" y="563"/>
                  </a:lnTo>
                  <a:lnTo>
                    <a:pt x="394" y="507"/>
                  </a:lnTo>
                  <a:lnTo>
                    <a:pt x="450" y="450"/>
                  </a:lnTo>
                  <a:lnTo>
                    <a:pt x="394" y="394"/>
                  </a:lnTo>
                  <a:lnTo>
                    <a:pt x="394" y="282"/>
                  </a:lnTo>
                  <a:lnTo>
                    <a:pt x="338" y="169"/>
                  </a:lnTo>
                  <a:lnTo>
                    <a:pt x="338" y="57"/>
                  </a:lnTo>
                  <a:lnTo>
                    <a:pt x="282" y="1"/>
                  </a:lnTo>
                  <a:close/>
                </a:path>
              </a:pathLst>
            </a:custGeom>
            <a:solidFill>
              <a:srgbClr val="94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3" name="Google Shape;21613;p41"/>
            <p:cNvSpPr/>
            <p:nvPr/>
          </p:nvSpPr>
          <p:spPr>
            <a:xfrm>
              <a:off x="683550" y="1146725"/>
              <a:ext cx="12675" cy="23925"/>
            </a:xfrm>
            <a:custGeom>
              <a:avLst/>
              <a:gdLst/>
              <a:ahLst/>
              <a:cxnLst/>
              <a:rect l="l" t="t" r="r" b="b"/>
              <a:pathLst>
                <a:path w="507" h="957" extrusionOk="0">
                  <a:moveTo>
                    <a:pt x="337" y="1"/>
                  </a:moveTo>
                  <a:lnTo>
                    <a:pt x="337" y="57"/>
                  </a:lnTo>
                  <a:lnTo>
                    <a:pt x="337" y="113"/>
                  </a:lnTo>
                  <a:lnTo>
                    <a:pt x="281" y="169"/>
                  </a:lnTo>
                  <a:lnTo>
                    <a:pt x="225" y="113"/>
                  </a:lnTo>
                  <a:lnTo>
                    <a:pt x="113" y="282"/>
                  </a:lnTo>
                  <a:lnTo>
                    <a:pt x="56" y="338"/>
                  </a:lnTo>
                  <a:lnTo>
                    <a:pt x="113" y="563"/>
                  </a:lnTo>
                  <a:lnTo>
                    <a:pt x="113" y="675"/>
                  </a:lnTo>
                  <a:lnTo>
                    <a:pt x="0" y="731"/>
                  </a:lnTo>
                  <a:lnTo>
                    <a:pt x="0" y="788"/>
                  </a:lnTo>
                  <a:lnTo>
                    <a:pt x="56" y="900"/>
                  </a:lnTo>
                  <a:lnTo>
                    <a:pt x="225" y="956"/>
                  </a:lnTo>
                  <a:lnTo>
                    <a:pt x="281" y="844"/>
                  </a:lnTo>
                  <a:lnTo>
                    <a:pt x="337" y="844"/>
                  </a:lnTo>
                  <a:lnTo>
                    <a:pt x="450" y="788"/>
                  </a:lnTo>
                  <a:lnTo>
                    <a:pt x="506" y="731"/>
                  </a:lnTo>
                  <a:lnTo>
                    <a:pt x="337" y="563"/>
                  </a:lnTo>
                  <a:lnTo>
                    <a:pt x="337" y="506"/>
                  </a:lnTo>
                  <a:lnTo>
                    <a:pt x="337" y="394"/>
                  </a:lnTo>
                  <a:lnTo>
                    <a:pt x="394" y="169"/>
                  </a:lnTo>
                  <a:lnTo>
                    <a:pt x="394" y="57"/>
                  </a:lnTo>
                  <a:lnTo>
                    <a:pt x="337" y="1"/>
                  </a:lnTo>
                  <a:close/>
                </a:path>
              </a:pathLst>
            </a:custGeom>
            <a:solidFill>
              <a:srgbClr val="A2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4" name="Google Shape;21614;p41"/>
            <p:cNvSpPr/>
            <p:nvPr/>
          </p:nvSpPr>
          <p:spPr>
            <a:xfrm>
              <a:off x="672300" y="1193100"/>
              <a:ext cx="7050" cy="9850"/>
            </a:xfrm>
            <a:custGeom>
              <a:avLst/>
              <a:gdLst/>
              <a:ahLst/>
              <a:cxnLst/>
              <a:rect l="l" t="t" r="r" b="b"/>
              <a:pathLst>
                <a:path w="282" h="394" extrusionOk="0">
                  <a:moveTo>
                    <a:pt x="113" y="0"/>
                  </a:moveTo>
                  <a:lnTo>
                    <a:pt x="57" y="57"/>
                  </a:lnTo>
                  <a:lnTo>
                    <a:pt x="1" y="113"/>
                  </a:lnTo>
                  <a:lnTo>
                    <a:pt x="57" y="225"/>
                  </a:lnTo>
                  <a:lnTo>
                    <a:pt x="57" y="338"/>
                  </a:lnTo>
                  <a:lnTo>
                    <a:pt x="113" y="394"/>
                  </a:lnTo>
                  <a:lnTo>
                    <a:pt x="282" y="113"/>
                  </a:lnTo>
                  <a:lnTo>
                    <a:pt x="225" y="57"/>
                  </a:lnTo>
                  <a:lnTo>
                    <a:pt x="113" y="0"/>
                  </a:lnTo>
                  <a:close/>
                </a:path>
              </a:pathLst>
            </a:custGeom>
            <a:solidFill>
              <a:srgbClr val="A2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5" name="Google Shape;21615;p41"/>
            <p:cNvSpPr/>
            <p:nvPr/>
          </p:nvSpPr>
          <p:spPr>
            <a:xfrm>
              <a:off x="669500" y="1231025"/>
              <a:ext cx="2825" cy="14100"/>
            </a:xfrm>
            <a:custGeom>
              <a:avLst/>
              <a:gdLst/>
              <a:ahLst/>
              <a:cxnLst/>
              <a:rect l="l" t="t" r="r" b="b"/>
              <a:pathLst>
                <a:path w="113" h="564" extrusionOk="0">
                  <a:moveTo>
                    <a:pt x="113" y="1"/>
                  </a:moveTo>
                  <a:lnTo>
                    <a:pt x="56" y="57"/>
                  </a:lnTo>
                  <a:lnTo>
                    <a:pt x="0" y="170"/>
                  </a:lnTo>
                  <a:lnTo>
                    <a:pt x="0" y="563"/>
                  </a:lnTo>
                  <a:lnTo>
                    <a:pt x="56" y="451"/>
                  </a:lnTo>
                  <a:lnTo>
                    <a:pt x="113" y="338"/>
                  </a:lnTo>
                  <a:lnTo>
                    <a:pt x="113" y="1"/>
                  </a:lnTo>
                  <a:close/>
                </a:path>
              </a:pathLst>
            </a:custGeom>
            <a:solidFill>
              <a:srgbClr val="94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6" name="Google Shape;21616;p41"/>
            <p:cNvSpPr/>
            <p:nvPr/>
          </p:nvSpPr>
          <p:spPr>
            <a:xfrm>
              <a:off x="670900" y="1219800"/>
              <a:ext cx="4225" cy="8450"/>
            </a:xfrm>
            <a:custGeom>
              <a:avLst/>
              <a:gdLst/>
              <a:ahLst/>
              <a:cxnLst/>
              <a:rect l="l" t="t" r="r" b="b"/>
              <a:pathLst>
                <a:path w="169" h="338" extrusionOk="0">
                  <a:moveTo>
                    <a:pt x="169" y="0"/>
                  </a:moveTo>
                  <a:lnTo>
                    <a:pt x="57" y="113"/>
                  </a:lnTo>
                  <a:lnTo>
                    <a:pt x="0" y="281"/>
                  </a:lnTo>
                  <a:lnTo>
                    <a:pt x="57" y="338"/>
                  </a:lnTo>
                  <a:lnTo>
                    <a:pt x="169" y="225"/>
                  </a:lnTo>
                  <a:lnTo>
                    <a:pt x="169" y="169"/>
                  </a:lnTo>
                  <a:lnTo>
                    <a:pt x="169" y="0"/>
                  </a:lnTo>
                  <a:close/>
                </a:path>
              </a:pathLst>
            </a:custGeom>
            <a:solidFill>
              <a:srgbClr val="A2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7" name="Google Shape;21617;p41"/>
            <p:cNvSpPr/>
            <p:nvPr/>
          </p:nvSpPr>
          <p:spPr>
            <a:xfrm>
              <a:off x="672300" y="1205750"/>
              <a:ext cx="4250" cy="2825"/>
            </a:xfrm>
            <a:custGeom>
              <a:avLst/>
              <a:gdLst/>
              <a:ahLst/>
              <a:cxnLst/>
              <a:rect l="l" t="t" r="r" b="b"/>
              <a:pathLst>
                <a:path w="170" h="113" extrusionOk="0">
                  <a:moveTo>
                    <a:pt x="1" y="0"/>
                  </a:moveTo>
                  <a:lnTo>
                    <a:pt x="57" y="113"/>
                  </a:lnTo>
                  <a:lnTo>
                    <a:pt x="169" y="113"/>
                  </a:lnTo>
                  <a:lnTo>
                    <a:pt x="113" y="0"/>
                  </a:lnTo>
                  <a:close/>
                </a:path>
              </a:pathLst>
            </a:custGeom>
            <a:solidFill>
              <a:srgbClr val="A2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8" name="Google Shape;21618;p41"/>
            <p:cNvSpPr/>
            <p:nvPr/>
          </p:nvSpPr>
          <p:spPr>
            <a:xfrm>
              <a:off x="679325" y="1188875"/>
              <a:ext cx="1425" cy="1425"/>
            </a:xfrm>
            <a:custGeom>
              <a:avLst/>
              <a:gdLst/>
              <a:ahLst/>
              <a:cxnLst/>
              <a:rect l="l" t="t" r="r" b="b"/>
              <a:pathLst>
                <a:path w="57" h="57" extrusionOk="0">
                  <a:moveTo>
                    <a:pt x="1" y="1"/>
                  </a:moveTo>
                  <a:lnTo>
                    <a:pt x="1" y="57"/>
                  </a:lnTo>
                  <a:lnTo>
                    <a:pt x="57" y="57"/>
                  </a:lnTo>
                  <a:lnTo>
                    <a:pt x="57" y="1"/>
                  </a:lnTo>
                  <a:close/>
                </a:path>
              </a:pathLst>
            </a:custGeom>
            <a:solidFill>
              <a:srgbClr val="A2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9" name="Google Shape;21619;p41"/>
            <p:cNvSpPr/>
            <p:nvPr/>
          </p:nvSpPr>
          <p:spPr>
            <a:xfrm>
              <a:off x="670900" y="1226825"/>
              <a:ext cx="4225" cy="4225"/>
            </a:xfrm>
            <a:custGeom>
              <a:avLst/>
              <a:gdLst/>
              <a:ahLst/>
              <a:cxnLst/>
              <a:rect l="l" t="t" r="r" b="b"/>
              <a:pathLst>
                <a:path w="169" h="169" extrusionOk="0">
                  <a:moveTo>
                    <a:pt x="0" y="0"/>
                  </a:moveTo>
                  <a:lnTo>
                    <a:pt x="57" y="169"/>
                  </a:lnTo>
                  <a:lnTo>
                    <a:pt x="113" y="169"/>
                  </a:lnTo>
                  <a:lnTo>
                    <a:pt x="169" y="57"/>
                  </a:lnTo>
                  <a:lnTo>
                    <a:pt x="113" y="57"/>
                  </a:lnTo>
                  <a:lnTo>
                    <a:pt x="57" y="0"/>
                  </a:lnTo>
                  <a:close/>
                </a:path>
              </a:pathLst>
            </a:custGeom>
            <a:solidFill>
              <a:srgbClr val="94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0" name="Google Shape;21620;p41"/>
            <p:cNvSpPr/>
            <p:nvPr/>
          </p:nvSpPr>
          <p:spPr>
            <a:xfrm>
              <a:off x="683550" y="1148125"/>
              <a:ext cx="2825" cy="5650"/>
            </a:xfrm>
            <a:custGeom>
              <a:avLst/>
              <a:gdLst/>
              <a:ahLst/>
              <a:cxnLst/>
              <a:rect l="l" t="t" r="r" b="b"/>
              <a:pathLst>
                <a:path w="113" h="226" extrusionOk="0">
                  <a:moveTo>
                    <a:pt x="0" y="1"/>
                  </a:moveTo>
                  <a:lnTo>
                    <a:pt x="0" y="169"/>
                  </a:lnTo>
                  <a:lnTo>
                    <a:pt x="113" y="226"/>
                  </a:lnTo>
                  <a:lnTo>
                    <a:pt x="113" y="113"/>
                  </a:lnTo>
                  <a:lnTo>
                    <a:pt x="0" y="1"/>
                  </a:lnTo>
                  <a:close/>
                </a:path>
              </a:pathLst>
            </a:custGeom>
            <a:solidFill>
              <a:srgbClr val="A2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1" name="Google Shape;21621;p41"/>
            <p:cNvSpPr/>
            <p:nvPr/>
          </p:nvSpPr>
          <p:spPr>
            <a:xfrm>
              <a:off x="672300" y="1215575"/>
              <a:ext cx="2825" cy="1425"/>
            </a:xfrm>
            <a:custGeom>
              <a:avLst/>
              <a:gdLst/>
              <a:ahLst/>
              <a:cxnLst/>
              <a:rect l="l" t="t" r="r" b="b"/>
              <a:pathLst>
                <a:path w="113" h="57" extrusionOk="0">
                  <a:moveTo>
                    <a:pt x="1" y="1"/>
                  </a:moveTo>
                  <a:lnTo>
                    <a:pt x="1" y="1"/>
                  </a:lnTo>
                  <a:lnTo>
                    <a:pt x="113" y="57"/>
                  </a:lnTo>
                  <a:lnTo>
                    <a:pt x="113" y="57"/>
                  </a:lnTo>
                  <a:lnTo>
                    <a:pt x="1" y="1"/>
                  </a:lnTo>
                  <a:lnTo>
                    <a:pt x="1" y="1"/>
                  </a:lnTo>
                  <a:close/>
                </a:path>
              </a:pathLst>
            </a:custGeom>
            <a:solidFill>
              <a:srgbClr val="A2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2" name="Google Shape;21622;p41"/>
            <p:cNvSpPr/>
            <p:nvPr/>
          </p:nvSpPr>
          <p:spPr>
            <a:xfrm>
              <a:off x="663875" y="1402475"/>
              <a:ext cx="19700" cy="22500"/>
            </a:xfrm>
            <a:custGeom>
              <a:avLst/>
              <a:gdLst/>
              <a:ahLst/>
              <a:cxnLst/>
              <a:rect l="l" t="t" r="r" b="b"/>
              <a:pathLst>
                <a:path w="788" h="900" extrusionOk="0">
                  <a:moveTo>
                    <a:pt x="338" y="0"/>
                  </a:moveTo>
                  <a:lnTo>
                    <a:pt x="225" y="56"/>
                  </a:lnTo>
                  <a:lnTo>
                    <a:pt x="113" y="112"/>
                  </a:lnTo>
                  <a:lnTo>
                    <a:pt x="57" y="281"/>
                  </a:lnTo>
                  <a:lnTo>
                    <a:pt x="0" y="562"/>
                  </a:lnTo>
                  <a:lnTo>
                    <a:pt x="57" y="618"/>
                  </a:lnTo>
                  <a:lnTo>
                    <a:pt x="113" y="675"/>
                  </a:lnTo>
                  <a:lnTo>
                    <a:pt x="225" y="675"/>
                  </a:lnTo>
                  <a:lnTo>
                    <a:pt x="338" y="562"/>
                  </a:lnTo>
                  <a:lnTo>
                    <a:pt x="394" y="562"/>
                  </a:lnTo>
                  <a:lnTo>
                    <a:pt x="450" y="618"/>
                  </a:lnTo>
                  <a:lnTo>
                    <a:pt x="506" y="731"/>
                  </a:lnTo>
                  <a:lnTo>
                    <a:pt x="562" y="899"/>
                  </a:lnTo>
                  <a:lnTo>
                    <a:pt x="619" y="843"/>
                  </a:lnTo>
                  <a:lnTo>
                    <a:pt x="675" y="731"/>
                  </a:lnTo>
                  <a:lnTo>
                    <a:pt x="731" y="562"/>
                  </a:lnTo>
                  <a:lnTo>
                    <a:pt x="731" y="506"/>
                  </a:lnTo>
                  <a:lnTo>
                    <a:pt x="675" y="450"/>
                  </a:lnTo>
                  <a:lnTo>
                    <a:pt x="619" y="393"/>
                  </a:lnTo>
                  <a:lnTo>
                    <a:pt x="675" y="393"/>
                  </a:lnTo>
                  <a:lnTo>
                    <a:pt x="731" y="337"/>
                  </a:lnTo>
                  <a:lnTo>
                    <a:pt x="787" y="225"/>
                  </a:lnTo>
                  <a:lnTo>
                    <a:pt x="787" y="112"/>
                  </a:lnTo>
                  <a:lnTo>
                    <a:pt x="675" y="56"/>
                  </a:lnTo>
                  <a:lnTo>
                    <a:pt x="506" y="0"/>
                  </a:lnTo>
                  <a:close/>
                </a:path>
              </a:pathLst>
            </a:custGeom>
            <a:solidFill>
              <a:srgbClr val="9B9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3" name="Google Shape;21623;p41"/>
            <p:cNvSpPr/>
            <p:nvPr/>
          </p:nvSpPr>
          <p:spPr>
            <a:xfrm>
              <a:off x="665275" y="1385600"/>
              <a:ext cx="14075" cy="14075"/>
            </a:xfrm>
            <a:custGeom>
              <a:avLst/>
              <a:gdLst/>
              <a:ahLst/>
              <a:cxnLst/>
              <a:rect l="l" t="t" r="r" b="b"/>
              <a:pathLst>
                <a:path w="563" h="563" extrusionOk="0">
                  <a:moveTo>
                    <a:pt x="282" y="1"/>
                  </a:moveTo>
                  <a:lnTo>
                    <a:pt x="169" y="113"/>
                  </a:lnTo>
                  <a:lnTo>
                    <a:pt x="1" y="338"/>
                  </a:lnTo>
                  <a:lnTo>
                    <a:pt x="1" y="394"/>
                  </a:lnTo>
                  <a:lnTo>
                    <a:pt x="1" y="450"/>
                  </a:lnTo>
                  <a:lnTo>
                    <a:pt x="113" y="450"/>
                  </a:lnTo>
                  <a:lnTo>
                    <a:pt x="225" y="394"/>
                  </a:lnTo>
                  <a:lnTo>
                    <a:pt x="282" y="338"/>
                  </a:lnTo>
                  <a:lnTo>
                    <a:pt x="338" y="394"/>
                  </a:lnTo>
                  <a:lnTo>
                    <a:pt x="394" y="450"/>
                  </a:lnTo>
                  <a:lnTo>
                    <a:pt x="450" y="563"/>
                  </a:lnTo>
                  <a:lnTo>
                    <a:pt x="563" y="563"/>
                  </a:lnTo>
                  <a:lnTo>
                    <a:pt x="563" y="338"/>
                  </a:lnTo>
                  <a:lnTo>
                    <a:pt x="506" y="282"/>
                  </a:lnTo>
                  <a:lnTo>
                    <a:pt x="450" y="225"/>
                  </a:lnTo>
                  <a:lnTo>
                    <a:pt x="450" y="57"/>
                  </a:lnTo>
                  <a:lnTo>
                    <a:pt x="394" y="1"/>
                  </a:lnTo>
                  <a:close/>
                </a:path>
              </a:pathLst>
            </a:custGeom>
            <a:solidFill>
              <a:srgbClr val="989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4" name="Google Shape;21624;p41"/>
            <p:cNvSpPr/>
            <p:nvPr/>
          </p:nvSpPr>
          <p:spPr>
            <a:xfrm>
              <a:off x="675100" y="1396850"/>
              <a:ext cx="1450" cy="2825"/>
            </a:xfrm>
            <a:custGeom>
              <a:avLst/>
              <a:gdLst/>
              <a:ahLst/>
              <a:cxnLst/>
              <a:rect l="l" t="t" r="r" b="b"/>
              <a:pathLst>
                <a:path w="58" h="113" extrusionOk="0">
                  <a:moveTo>
                    <a:pt x="1" y="0"/>
                  </a:moveTo>
                  <a:lnTo>
                    <a:pt x="1" y="0"/>
                  </a:lnTo>
                  <a:lnTo>
                    <a:pt x="57" y="113"/>
                  </a:lnTo>
                  <a:lnTo>
                    <a:pt x="57" y="113"/>
                  </a:lnTo>
                  <a:lnTo>
                    <a:pt x="1" y="0"/>
                  </a:lnTo>
                  <a:lnTo>
                    <a:pt x="1" y="0"/>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5" name="Google Shape;21625;p41"/>
            <p:cNvSpPr/>
            <p:nvPr/>
          </p:nvSpPr>
          <p:spPr>
            <a:xfrm>
              <a:off x="687750" y="1528925"/>
              <a:ext cx="47800" cy="35150"/>
            </a:xfrm>
            <a:custGeom>
              <a:avLst/>
              <a:gdLst/>
              <a:ahLst/>
              <a:cxnLst/>
              <a:rect l="l" t="t" r="r" b="b"/>
              <a:pathLst>
                <a:path w="1912" h="1406" extrusionOk="0">
                  <a:moveTo>
                    <a:pt x="394" y="1"/>
                  </a:moveTo>
                  <a:lnTo>
                    <a:pt x="394" y="57"/>
                  </a:lnTo>
                  <a:lnTo>
                    <a:pt x="394" y="113"/>
                  </a:lnTo>
                  <a:lnTo>
                    <a:pt x="394" y="282"/>
                  </a:lnTo>
                  <a:lnTo>
                    <a:pt x="338" y="338"/>
                  </a:lnTo>
                  <a:lnTo>
                    <a:pt x="282" y="338"/>
                  </a:lnTo>
                  <a:lnTo>
                    <a:pt x="226" y="282"/>
                  </a:lnTo>
                  <a:lnTo>
                    <a:pt x="226" y="338"/>
                  </a:lnTo>
                  <a:lnTo>
                    <a:pt x="226" y="450"/>
                  </a:lnTo>
                  <a:lnTo>
                    <a:pt x="169" y="563"/>
                  </a:lnTo>
                  <a:lnTo>
                    <a:pt x="1" y="675"/>
                  </a:lnTo>
                  <a:lnTo>
                    <a:pt x="1" y="731"/>
                  </a:lnTo>
                  <a:lnTo>
                    <a:pt x="113" y="787"/>
                  </a:lnTo>
                  <a:lnTo>
                    <a:pt x="169" y="844"/>
                  </a:lnTo>
                  <a:lnTo>
                    <a:pt x="394" y="956"/>
                  </a:lnTo>
                  <a:lnTo>
                    <a:pt x="619" y="900"/>
                  </a:lnTo>
                  <a:lnTo>
                    <a:pt x="619" y="900"/>
                  </a:lnTo>
                  <a:lnTo>
                    <a:pt x="507" y="1181"/>
                  </a:lnTo>
                  <a:lnTo>
                    <a:pt x="507" y="1293"/>
                  </a:lnTo>
                  <a:lnTo>
                    <a:pt x="563" y="1406"/>
                  </a:lnTo>
                  <a:lnTo>
                    <a:pt x="732" y="1349"/>
                  </a:lnTo>
                  <a:lnTo>
                    <a:pt x="900" y="1237"/>
                  </a:lnTo>
                  <a:lnTo>
                    <a:pt x="1069" y="1237"/>
                  </a:lnTo>
                  <a:lnTo>
                    <a:pt x="1237" y="1293"/>
                  </a:lnTo>
                  <a:lnTo>
                    <a:pt x="1631" y="1293"/>
                  </a:lnTo>
                  <a:lnTo>
                    <a:pt x="1799" y="1181"/>
                  </a:lnTo>
                  <a:lnTo>
                    <a:pt x="1856" y="956"/>
                  </a:lnTo>
                  <a:lnTo>
                    <a:pt x="1912" y="619"/>
                  </a:lnTo>
                  <a:lnTo>
                    <a:pt x="1856" y="506"/>
                  </a:lnTo>
                  <a:lnTo>
                    <a:pt x="1799" y="394"/>
                  </a:lnTo>
                  <a:lnTo>
                    <a:pt x="1687" y="394"/>
                  </a:lnTo>
                  <a:lnTo>
                    <a:pt x="1631" y="450"/>
                  </a:lnTo>
                  <a:lnTo>
                    <a:pt x="1631" y="506"/>
                  </a:lnTo>
                  <a:lnTo>
                    <a:pt x="1575" y="619"/>
                  </a:lnTo>
                  <a:lnTo>
                    <a:pt x="1518" y="675"/>
                  </a:lnTo>
                  <a:lnTo>
                    <a:pt x="1406" y="787"/>
                  </a:lnTo>
                  <a:lnTo>
                    <a:pt x="1406" y="731"/>
                  </a:lnTo>
                  <a:lnTo>
                    <a:pt x="1406" y="675"/>
                  </a:lnTo>
                  <a:lnTo>
                    <a:pt x="1406" y="563"/>
                  </a:lnTo>
                  <a:lnTo>
                    <a:pt x="1350" y="394"/>
                  </a:lnTo>
                  <a:lnTo>
                    <a:pt x="1294" y="394"/>
                  </a:lnTo>
                  <a:lnTo>
                    <a:pt x="1294" y="338"/>
                  </a:lnTo>
                  <a:lnTo>
                    <a:pt x="1350" y="282"/>
                  </a:lnTo>
                  <a:lnTo>
                    <a:pt x="1350" y="225"/>
                  </a:lnTo>
                  <a:lnTo>
                    <a:pt x="1237" y="169"/>
                  </a:lnTo>
                  <a:lnTo>
                    <a:pt x="1181" y="169"/>
                  </a:lnTo>
                  <a:lnTo>
                    <a:pt x="1013" y="338"/>
                  </a:lnTo>
                  <a:lnTo>
                    <a:pt x="900" y="394"/>
                  </a:lnTo>
                  <a:lnTo>
                    <a:pt x="619" y="394"/>
                  </a:lnTo>
                  <a:lnTo>
                    <a:pt x="563" y="282"/>
                  </a:lnTo>
                  <a:lnTo>
                    <a:pt x="563" y="225"/>
                  </a:lnTo>
                  <a:lnTo>
                    <a:pt x="619" y="169"/>
                  </a:lnTo>
                  <a:lnTo>
                    <a:pt x="732" y="169"/>
                  </a:lnTo>
                  <a:lnTo>
                    <a:pt x="732" y="113"/>
                  </a:lnTo>
                  <a:lnTo>
                    <a:pt x="732" y="57"/>
                  </a:lnTo>
                  <a:lnTo>
                    <a:pt x="563" y="57"/>
                  </a:lnTo>
                  <a:lnTo>
                    <a:pt x="507" y="1"/>
                  </a:lnTo>
                  <a:close/>
                </a:path>
              </a:pathLst>
            </a:custGeom>
            <a:solidFill>
              <a:srgbClr val="968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6" name="Google Shape;21626;p41"/>
            <p:cNvSpPr/>
            <p:nvPr/>
          </p:nvSpPr>
          <p:spPr>
            <a:xfrm>
              <a:off x="680725" y="1559850"/>
              <a:ext cx="2850" cy="2825"/>
            </a:xfrm>
            <a:custGeom>
              <a:avLst/>
              <a:gdLst/>
              <a:ahLst/>
              <a:cxnLst/>
              <a:rect l="l" t="t" r="r" b="b"/>
              <a:pathLst>
                <a:path w="114" h="113" extrusionOk="0">
                  <a:moveTo>
                    <a:pt x="57" y="0"/>
                  </a:moveTo>
                  <a:lnTo>
                    <a:pt x="1" y="56"/>
                  </a:lnTo>
                  <a:lnTo>
                    <a:pt x="1" y="112"/>
                  </a:lnTo>
                  <a:lnTo>
                    <a:pt x="57" y="112"/>
                  </a:lnTo>
                  <a:lnTo>
                    <a:pt x="113" y="56"/>
                  </a:lnTo>
                  <a:lnTo>
                    <a:pt x="113" y="0"/>
                  </a:lnTo>
                  <a:close/>
                </a:path>
              </a:pathLst>
            </a:custGeom>
            <a:solidFill>
              <a:srgbClr val="B3A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7" name="Google Shape;21627;p41"/>
            <p:cNvSpPr/>
            <p:nvPr/>
          </p:nvSpPr>
          <p:spPr>
            <a:xfrm>
              <a:off x="672300" y="1545800"/>
              <a:ext cx="2825" cy="1425"/>
            </a:xfrm>
            <a:custGeom>
              <a:avLst/>
              <a:gdLst/>
              <a:ahLst/>
              <a:cxnLst/>
              <a:rect l="l" t="t" r="r" b="b"/>
              <a:pathLst>
                <a:path w="113" h="57" extrusionOk="0">
                  <a:moveTo>
                    <a:pt x="1" y="0"/>
                  </a:moveTo>
                  <a:lnTo>
                    <a:pt x="1" y="56"/>
                  </a:lnTo>
                  <a:lnTo>
                    <a:pt x="113" y="56"/>
                  </a:lnTo>
                  <a:lnTo>
                    <a:pt x="57" y="0"/>
                  </a:lnTo>
                  <a:close/>
                </a:path>
              </a:pathLst>
            </a:custGeom>
            <a:solidFill>
              <a:srgbClr val="B3A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8" name="Google Shape;21628;p41"/>
            <p:cNvSpPr/>
            <p:nvPr/>
          </p:nvSpPr>
          <p:spPr>
            <a:xfrm>
              <a:off x="870425" y="1663825"/>
              <a:ext cx="8450" cy="2825"/>
            </a:xfrm>
            <a:custGeom>
              <a:avLst/>
              <a:gdLst/>
              <a:ahLst/>
              <a:cxnLst/>
              <a:rect l="l" t="t" r="r" b="b"/>
              <a:pathLst>
                <a:path w="338" h="113" extrusionOk="0">
                  <a:moveTo>
                    <a:pt x="1" y="0"/>
                  </a:moveTo>
                  <a:lnTo>
                    <a:pt x="169" y="113"/>
                  </a:lnTo>
                  <a:lnTo>
                    <a:pt x="338" y="0"/>
                  </a:lnTo>
                  <a:close/>
                </a:path>
              </a:pathLst>
            </a:custGeom>
            <a:solidFill>
              <a:srgbClr val="9D9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9" name="Google Shape;21629;p41"/>
            <p:cNvSpPr/>
            <p:nvPr/>
          </p:nvSpPr>
          <p:spPr>
            <a:xfrm>
              <a:off x="884475" y="1669450"/>
              <a:ext cx="4250" cy="1425"/>
            </a:xfrm>
            <a:custGeom>
              <a:avLst/>
              <a:gdLst/>
              <a:ahLst/>
              <a:cxnLst/>
              <a:rect l="l" t="t" r="r" b="b"/>
              <a:pathLst>
                <a:path w="170" h="57" extrusionOk="0">
                  <a:moveTo>
                    <a:pt x="57" y="0"/>
                  </a:moveTo>
                  <a:lnTo>
                    <a:pt x="1" y="56"/>
                  </a:lnTo>
                  <a:lnTo>
                    <a:pt x="113" y="56"/>
                  </a:lnTo>
                  <a:lnTo>
                    <a:pt x="169" y="0"/>
                  </a:lnTo>
                  <a:close/>
                </a:path>
              </a:pathLst>
            </a:custGeom>
            <a:solidFill>
              <a:srgbClr val="AFA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0" name="Google Shape;21630;p41"/>
            <p:cNvSpPr/>
            <p:nvPr/>
          </p:nvSpPr>
          <p:spPr>
            <a:xfrm>
              <a:off x="870425" y="1672250"/>
              <a:ext cx="1425" cy="1425"/>
            </a:xfrm>
            <a:custGeom>
              <a:avLst/>
              <a:gdLst/>
              <a:ahLst/>
              <a:cxnLst/>
              <a:rect l="l" t="t" r="r" b="b"/>
              <a:pathLst>
                <a:path w="57" h="57" extrusionOk="0">
                  <a:moveTo>
                    <a:pt x="57" y="1"/>
                  </a:moveTo>
                  <a:lnTo>
                    <a:pt x="57" y="1"/>
                  </a:lnTo>
                  <a:lnTo>
                    <a:pt x="1" y="57"/>
                  </a:lnTo>
                  <a:lnTo>
                    <a:pt x="1" y="57"/>
                  </a:lnTo>
                  <a:lnTo>
                    <a:pt x="57" y="1"/>
                  </a:lnTo>
                  <a:lnTo>
                    <a:pt x="57" y="1"/>
                  </a:lnTo>
                  <a:close/>
                </a:path>
              </a:pathLst>
            </a:custGeom>
            <a:solidFill>
              <a:srgbClr val="9D9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1" name="Google Shape;21631;p41"/>
            <p:cNvSpPr/>
            <p:nvPr/>
          </p:nvSpPr>
          <p:spPr>
            <a:xfrm>
              <a:off x="871825" y="1668025"/>
              <a:ext cx="2850" cy="2850"/>
            </a:xfrm>
            <a:custGeom>
              <a:avLst/>
              <a:gdLst/>
              <a:ahLst/>
              <a:cxnLst/>
              <a:rect l="l" t="t" r="r" b="b"/>
              <a:pathLst>
                <a:path w="114" h="114" extrusionOk="0">
                  <a:moveTo>
                    <a:pt x="113" y="1"/>
                  </a:moveTo>
                  <a:lnTo>
                    <a:pt x="113" y="1"/>
                  </a:lnTo>
                  <a:lnTo>
                    <a:pt x="1" y="113"/>
                  </a:lnTo>
                  <a:lnTo>
                    <a:pt x="1" y="113"/>
                  </a:lnTo>
                  <a:lnTo>
                    <a:pt x="113" y="1"/>
                  </a:lnTo>
                  <a:lnTo>
                    <a:pt x="113" y="1"/>
                  </a:lnTo>
                  <a:close/>
                </a:path>
              </a:pathLst>
            </a:custGeom>
            <a:solidFill>
              <a:srgbClr val="9D9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2" name="Google Shape;21632;p41"/>
            <p:cNvSpPr/>
            <p:nvPr/>
          </p:nvSpPr>
          <p:spPr>
            <a:xfrm>
              <a:off x="876050" y="1668025"/>
              <a:ext cx="2825" cy="2850"/>
            </a:xfrm>
            <a:custGeom>
              <a:avLst/>
              <a:gdLst/>
              <a:ahLst/>
              <a:cxnLst/>
              <a:rect l="l" t="t" r="r" b="b"/>
              <a:pathLst>
                <a:path w="113" h="114" extrusionOk="0">
                  <a:moveTo>
                    <a:pt x="113" y="113"/>
                  </a:moveTo>
                  <a:lnTo>
                    <a:pt x="113" y="113"/>
                  </a:lnTo>
                  <a:lnTo>
                    <a:pt x="0" y="1"/>
                  </a:lnTo>
                  <a:lnTo>
                    <a:pt x="0" y="1"/>
                  </a:lnTo>
                  <a:lnTo>
                    <a:pt x="113" y="113"/>
                  </a:lnTo>
                  <a:lnTo>
                    <a:pt x="113" y="113"/>
                  </a:lnTo>
                  <a:close/>
                </a:path>
              </a:pathLst>
            </a:custGeom>
            <a:solidFill>
              <a:srgbClr val="9D9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3" name="Google Shape;21633;p41"/>
            <p:cNvSpPr/>
            <p:nvPr/>
          </p:nvSpPr>
          <p:spPr>
            <a:xfrm>
              <a:off x="880275" y="1663825"/>
              <a:ext cx="2825" cy="1425"/>
            </a:xfrm>
            <a:custGeom>
              <a:avLst/>
              <a:gdLst/>
              <a:ahLst/>
              <a:cxnLst/>
              <a:rect l="l" t="t" r="r" b="b"/>
              <a:pathLst>
                <a:path w="113" h="57" extrusionOk="0">
                  <a:moveTo>
                    <a:pt x="0" y="0"/>
                  </a:moveTo>
                  <a:lnTo>
                    <a:pt x="112" y="57"/>
                  </a:lnTo>
                  <a:lnTo>
                    <a:pt x="56" y="0"/>
                  </a:lnTo>
                  <a:close/>
                </a:path>
              </a:pathLst>
            </a:custGeom>
            <a:solidFill>
              <a:srgbClr val="9D9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4" name="Google Shape;21634;p41"/>
            <p:cNvSpPr/>
            <p:nvPr/>
          </p:nvSpPr>
          <p:spPr>
            <a:xfrm>
              <a:off x="881675" y="1128450"/>
              <a:ext cx="2825" cy="1450"/>
            </a:xfrm>
            <a:custGeom>
              <a:avLst/>
              <a:gdLst/>
              <a:ahLst/>
              <a:cxnLst/>
              <a:rect l="l" t="t" r="r" b="b"/>
              <a:pathLst>
                <a:path w="113" h="58" extrusionOk="0">
                  <a:moveTo>
                    <a:pt x="56" y="1"/>
                  </a:moveTo>
                  <a:lnTo>
                    <a:pt x="0" y="57"/>
                  </a:lnTo>
                  <a:lnTo>
                    <a:pt x="56" y="57"/>
                  </a:lnTo>
                  <a:lnTo>
                    <a:pt x="113" y="1"/>
                  </a:lnTo>
                  <a:close/>
                </a:path>
              </a:pathLst>
            </a:custGeom>
            <a:solidFill>
              <a:srgbClr val="907F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5" name="Google Shape;21635;p41"/>
            <p:cNvSpPr/>
            <p:nvPr/>
          </p:nvSpPr>
          <p:spPr>
            <a:xfrm>
              <a:off x="884475" y="1134075"/>
              <a:ext cx="1425" cy="2850"/>
            </a:xfrm>
            <a:custGeom>
              <a:avLst/>
              <a:gdLst/>
              <a:ahLst/>
              <a:cxnLst/>
              <a:rect l="l" t="t" r="r" b="b"/>
              <a:pathLst>
                <a:path w="57" h="114" extrusionOk="0">
                  <a:moveTo>
                    <a:pt x="57" y="113"/>
                  </a:moveTo>
                  <a:lnTo>
                    <a:pt x="57" y="113"/>
                  </a:lnTo>
                  <a:lnTo>
                    <a:pt x="1" y="1"/>
                  </a:lnTo>
                  <a:lnTo>
                    <a:pt x="1" y="1"/>
                  </a:lnTo>
                  <a:lnTo>
                    <a:pt x="57" y="113"/>
                  </a:lnTo>
                  <a:lnTo>
                    <a:pt x="57" y="113"/>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6" name="Google Shape;21636;p41"/>
            <p:cNvSpPr/>
            <p:nvPr/>
          </p:nvSpPr>
          <p:spPr>
            <a:xfrm>
              <a:off x="884475" y="1127050"/>
              <a:ext cx="2850" cy="1425"/>
            </a:xfrm>
            <a:custGeom>
              <a:avLst/>
              <a:gdLst/>
              <a:ahLst/>
              <a:cxnLst/>
              <a:rect l="l" t="t" r="r" b="b"/>
              <a:pathLst>
                <a:path w="114" h="57" extrusionOk="0">
                  <a:moveTo>
                    <a:pt x="57" y="1"/>
                  </a:moveTo>
                  <a:lnTo>
                    <a:pt x="1" y="57"/>
                  </a:lnTo>
                  <a:lnTo>
                    <a:pt x="113" y="57"/>
                  </a:lnTo>
                  <a:lnTo>
                    <a:pt x="57" y="1"/>
                  </a:lnTo>
                  <a:close/>
                </a:path>
              </a:pathLst>
            </a:custGeom>
            <a:solidFill>
              <a:srgbClr val="907F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7" name="Google Shape;21637;p41"/>
            <p:cNvSpPr/>
            <p:nvPr/>
          </p:nvSpPr>
          <p:spPr>
            <a:xfrm>
              <a:off x="866200" y="1007625"/>
              <a:ext cx="30950" cy="25300"/>
            </a:xfrm>
            <a:custGeom>
              <a:avLst/>
              <a:gdLst/>
              <a:ahLst/>
              <a:cxnLst/>
              <a:rect l="l" t="t" r="r" b="b"/>
              <a:pathLst>
                <a:path w="1238" h="1012" extrusionOk="0">
                  <a:moveTo>
                    <a:pt x="226" y="0"/>
                  </a:moveTo>
                  <a:lnTo>
                    <a:pt x="113" y="169"/>
                  </a:lnTo>
                  <a:lnTo>
                    <a:pt x="1" y="281"/>
                  </a:lnTo>
                  <a:lnTo>
                    <a:pt x="1" y="338"/>
                  </a:lnTo>
                  <a:lnTo>
                    <a:pt x="1" y="394"/>
                  </a:lnTo>
                  <a:lnTo>
                    <a:pt x="1" y="450"/>
                  </a:lnTo>
                  <a:lnTo>
                    <a:pt x="170" y="506"/>
                  </a:lnTo>
                  <a:lnTo>
                    <a:pt x="282" y="619"/>
                  </a:lnTo>
                  <a:lnTo>
                    <a:pt x="394" y="731"/>
                  </a:lnTo>
                  <a:lnTo>
                    <a:pt x="507" y="843"/>
                  </a:lnTo>
                  <a:lnTo>
                    <a:pt x="563" y="787"/>
                  </a:lnTo>
                  <a:lnTo>
                    <a:pt x="619" y="787"/>
                  </a:lnTo>
                  <a:lnTo>
                    <a:pt x="675" y="843"/>
                  </a:lnTo>
                  <a:lnTo>
                    <a:pt x="844" y="956"/>
                  </a:lnTo>
                  <a:lnTo>
                    <a:pt x="956" y="1012"/>
                  </a:lnTo>
                  <a:lnTo>
                    <a:pt x="1125" y="956"/>
                  </a:lnTo>
                  <a:lnTo>
                    <a:pt x="1237" y="843"/>
                  </a:lnTo>
                  <a:lnTo>
                    <a:pt x="1237" y="675"/>
                  </a:lnTo>
                  <a:lnTo>
                    <a:pt x="1181" y="562"/>
                  </a:lnTo>
                  <a:lnTo>
                    <a:pt x="1125" y="394"/>
                  </a:lnTo>
                  <a:lnTo>
                    <a:pt x="1013" y="338"/>
                  </a:lnTo>
                  <a:lnTo>
                    <a:pt x="675" y="338"/>
                  </a:lnTo>
                  <a:lnTo>
                    <a:pt x="563" y="450"/>
                  </a:lnTo>
                  <a:lnTo>
                    <a:pt x="507" y="113"/>
                  </a:lnTo>
                  <a:lnTo>
                    <a:pt x="451" y="0"/>
                  </a:lnTo>
                  <a:close/>
                </a:path>
              </a:pathLst>
            </a:custGeom>
            <a:solidFill>
              <a:srgbClr val="756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8" name="Google Shape;21638;p41"/>
            <p:cNvSpPr/>
            <p:nvPr/>
          </p:nvSpPr>
          <p:spPr>
            <a:xfrm>
              <a:off x="881675" y="1028700"/>
              <a:ext cx="16875" cy="11250"/>
            </a:xfrm>
            <a:custGeom>
              <a:avLst/>
              <a:gdLst/>
              <a:ahLst/>
              <a:cxnLst/>
              <a:rect l="l" t="t" r="r" b="b"/>
              <a:pathLst>
                <a:path w="675" h="450" extrusionOk="0">
                  <a:moveTo>
                    <a:pt x="56" y="0"/>
                  </a:moveTo>
                  <a:lnTo>
                    <a:pt x="0" y="57"/>
                  </a:lnTo>
                  <a:lnTo>
                    <a:pt x="56" y="169"/>
                  </a:lnTo>
                  <a:lnTo>
                    <a:pt x="113" y="281"/>
                  </a:lnTo>
                  <a:lnTo>
                    <a:pt x="225" y="394"/>
                  </a:lnTo>
                  <a:lnTo>
                    <a:pt x="337" y="450"/>
                  </a:lnTo>
                  <a:lnTo>
                    <a:pt x="506" y="394"/>
                  </a:lnTo>
                  <a:lnTo>
                    <a:pt x="618" y="281"/>
                  </a:lnTo>
                  <a:lnTo>
                    <a:pt x="618" y="169"/>
                  </a:lnTo>
                  <a:lnTo>
                    <a:pt x="675" y="113"/>
                  </a:lnTo>
                  <a:lnTo>
                    <a:pt x="618" y="0"/>
                  </a:lnTo>
                  <a:lnTo>
                    <a:pt x="394" y="57"/>
                  </a:lnTo>
                  <a:lnTo>
                    <a:pt x="281" y="57"/>
                  </a:lnTo>
                  <a:lnTo>
                    <a:pt x="169" y="0"/>
                  </a:lnTo>
                  <a:close/>
                </a:path>
              </a:pathLst>
            </a:custGeom>
            <a:solidFill>
              <a:srgbClr val="847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9" name="Google Shape;21639;p41"/>
            <p:cNvSpPr/>
            <p:nvPr/>
          </p:nvSpPr>
          <p:spPr>
            <a:xfrm>
              <a:off x="891500" y="1010425"/>
              <a:ext cx="5650" cy="11275"/>
            </a:xfrm>
            <a:custGeom>
              <a:avLst/>
              <a:gdLst/>
              <a:ahLst/>
              <a:cxnLst/>
              <a:rect l="l" t="t" r="r" b="b"/>
              <a:pathLst>
                <a:path w="226" h="451" extrusionOk="0">
                  <a:moveTo>
                    <a:pt x="1" y="1"/>
                  </a:moveTo>
                  <a:lnTo>
                    <a:pt x="1" y="113"/>
                  </a:lnTo>
                  <a:lnTo>
                    <a:pt x="1" y="169"/>
                  </a:lnTo>
                  <a:lnTo>
                    <a:pt x="1" y="282"/>
                  </a:lnTo>
                  <a:lnTo>
                    <a:pt x="57" y="338"/>
                  </a:lnTo>
                  <a:lnTo>
                    <a:pt x="169" y="450"/>
                  </a:lnTo>
                  <a:lnTo>
                    <a:pt x="225" y="282"/>
                  </a:lnTo>
                  <a:lnTo>
                    <a:pt x="225" y="226"/>
                  </a:lnTo>
                  <a:lnTo>
                    <a:pt x="225" y="169"/>
                  </a:lnTo>
                  <a:lnTo>
                    <a:pt x="113" y="113"/>
                  </a:lnTo>
                  <a:lnTo>
                    <a:pt x="1" y="1"/>
                  </a:lnTo>
                  <a:close/>
                </a:path>
              </a:pathLst>
            </a:custGeom>
            <a:solidFill>
              <a:srgbClr val="A08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0" name="Google Shape;21640;p41"/>
            <p:cNvSpPr/>
            <p:nvPr/>
          </p:nvSpPr>
          <p:spPr>
            <a:xfrm>
              <a:off x="790325" y="1593575"/>
              <a:ext cx="22525" cy="14075"/>
            </a:xfrm>
            <a:custGeom>
              <a:avLst/>
              <a:gdLst/>
              <a:ahLst/>
              <a:cxnLst/>
              <a:rect l="l" t="t" r="r" b="b"/>
              <a:pathLst>
                <a:path w="901" h="563" extrusionOk="0">
                  <a:moveTo>
                    <a:pt x="788" y="0"/>
                  </a:moveTo>
                  <a:lnTo>
                    <a:pt x="394" y="56"/>
                  </a:lnTo>
                  <a:lnTo>
                    <a:pt x="338" y="112"/>
                  </a:lnTo>
                  <a:lnTo>
                    <a:pt x="282" y="112"/>
                  </a:lnTo>
                  <a:lnTo>
                    <a:pt x="226" y="169"/>
                  </a:lnTo>
                  <a:lnTo>
                    <a:pt x="169" y="225"/>
                  </a:lnTo>
                  <a:lnTo>
                    <a:pt x="113" y="337"/>
                  </a:lnTo>
                  <a:lnTo>
                    <a:pt x="1" y="393"/>
                  </a:lnTo>
                  <a:lnTo>
                    <a:pt x="1" y="450"/>
                  </a:lnTo>
                  <a:lnTo>
                    <a:pt x="113" y="450"/>
                  </a:lnTo>
                  <a:lnTo>
                    <a:pt x="226" y="506"/>
                  </a:lnTo>
                  <a:lnTo>
                    <a:pt x="394" y="562"/>
                  </a:lnTo>
                  <a:lnTo>
                    <a:pt x="451" y="562"/>
                  </a:lnTo>
                  <a:lnTo>
                    <a:pt x="507" y="506"/>
                  </a:lnTo>
                  <a:lnTo>
                    <a:pt x="451" y="393"/>
                  </a:lnTo>
                  <a:lnTo>
                    <a:pt x="507" y="337"/>
                  </a:lnTo>
                  <a:lnTo>
                    <a:pt x="619" y="450"/>
                  </a:lnTo>
                  <a:lnTo>
                    <a:pt x="675" y="562"/>
                  </a:lnTo>
                  <a:lnTo>
                    <a:pt x="788" y="562"/>
                  </a:lnTo>
                  <a:lnTo>
                    <a:pt x="788" y="393"/>
                  </a:lnTo>
                  <a:lnTo>
                    <a:pt x="900" y="281"/>
                  </a:lnTo>
                  <a:lnTo>
                    <a:pt x="900" y="169"/>
                  </a:lnTo>
                  <a:lnTo>
                    <a:pt x="844" y="112"/>
                  </a:lnTo>
                  <a:lnTo>
                    <a:pt x="788" y="0"/>
                  </a:lnTo>
                  <a:close/>
                </a:path>
              </a:pathLst>
            </a:custGeom>
            <a:solidFill>
              <a:srgbClr val="8E8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1" name="Google Shape;21641;p41"/>
            <p:cNvSpPr/>
            <p:nvPr/>
          </p:nvSpPr>
          <p:spPr>
            <a:xfrm>
              <a:off x="804375" y="1614650"/>
              <a:ext cx="1450" cy="1425"/>
            </a:xfrm>
            <a:custGeom>
              <a:avLst/>
              <a:gdLst/>
              <a:ahLst/>
              <a:cxnLst/>
              <a:rect l="l" t="t" r="r" b="b"/>
              <a:pathLst>
                <a:path w="58" h="57" extrusionOk="0">
                  <a:moveTo>
                    <a:pt x="1" y="0"/>
                  </a:moveTo>
                  <a:lnTo>
                    <a:pt x="57" y="56"/>
                  </a:lnTo>
                  <a:lnTo>
                    <a:pt x="57" y="56"/>
                  </a:lnTo>
                  <a:lnTo>
                    <a:pt x="57" y="56"/>
                  </a:lnTo>
                  <a:lnTo>
                    <a:pt x="1" y="0"/>
                  </a:lnTo>
                  <a:lnTo>
                    <a:pt x="1" y="0"/>
                  </a:lnTo>
                  <a:close/>
                </a:path>
              </a:pathLst>
            </a:custGeom>
            <a:solidFill>
              <a:srgbClr val="989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2" name="Google Shape;21642;p41"/>
            <p:cNvSpPr/>
            <p:nvPr/>
          </p:nvSpPr>
          <p:spPr>
            <a:xfrm>
              <a:off x="777700" y="1632900"/>
              <a:ext cx="2825" cy="2850"/>
            </a:xfrm>
            <a:custGeom>
              <a:avLst/>
              <a:gdLst/>
              <a:ahLst/>
              <a:cxnLst/>
              <a:rect l="l" t="t" r="r" b="b"/>
              <a:pathLst>
                <a:path w="113" h="114" extrusionOk="0">
                  <a:moveTo>
                    <a:pt x="56" y="1"/>
                  </a:moveTo>
                  <a:lnTo>
                    <a:pt x="0" y="57"/>
                  </a:lnTo>
                  <a:lnTo>
                    <a:pt x="56" y="113"/>
                  </a:lnTo>
                  <a:lnTo>
                    <a:pt x="112" y="57"/>
                  </a:lnTo>
                  <a:lnTo>
                    <a:pt x="56" y="1"/>
                  </a:lnTo>
                  <a:close/>
                </a:path>
              </a:pathLst>
            </a:custGeom>
            <a:solidFill>
              <a:srgbClr val="AB9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3" name="Google Shape;21643;p41"/>
            <p:cNvSpPr/>
            <p:nvPr/>
          </p:nvSpPr>
          <p:spPr>
            <a:xfrm>
              <a:off x="860600" y="1653975"/>
              <a:ext cx="5625" cy="5650"/>
            </a:xfrm>
            <a:custGeom>
              <a:avLst/>
              <a:gdLst/>
              <a:ahLst/>
              <a:cxnLst/>
              <a:rect l="l" t="t" r="r" b="b"/>
              <a:pathLst>
                <a:path w="225" h="226" extrusionOk="0">
                  <a:moveTo>
                    <a:pt x="56" y="1"/>
                  </a:moveTo>
                  <a:lnTo>
                    <a:pt x="0" y="113"/>
                  </a:lnTo>
                  <a:lnTo>
                    <a:pt x="0" y="226"/>
                  </a:lnTo>
                  <a:lnTo>
                    <a:pt x="113" y="226"/>
                  </a:lnTo>
                  <a:lnTo>
                    <a:pt x="225" y="169"/>
                  </a:lnTo>
                  <a:lnTo>
                    <a:pt x="225" y="113"/>
                  </a:lnTo>
                  <a:lnTo>
                    <a:pt x="225" y="1"/>
                  </a:lnTo>
                  <a:close/>
                </a:path>
              </a:pathLst>
            </a:custGeom>
            <a:solidFill>
              <a:srgbClr val="9B9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4" name="Google Shape;21644;p41"/>
            <p:cNvSpPr/>
            <p:nvPr/>
          </p:nvSpPr>
          <p:spPr>
            <a:xfrm>
              <a:off x="752400" y="891000"/>
              <a:ext cx="54825" cy="81525"/>
            </a:xfrm>
            <a:custGeom>
              <a:avLst/>
              <a:gdLst/>
              <a:ahLst/>
              <a:cxnLst/>
              <a:rect l="l" t="t" r="r" b="b"/>
              <a:pathLst>
                <a:path w="2193" h="3261" extrusionOk="0">
                  <a:moveTo>
                    <a:pt x="57" y="0"/>
                  </a:moveTo>
                  <a:lnTo>
                    <a:pt x="0" y="56"/>
                  </a:lnTo>
                  <a:lnTo>
                    <a:pt x="0" y="113"/>
                  </a:lnTo>
                  <a:lnTo>
                    <a:pt x="57" y="225"/>
                  </a:lnTo>
                  <a:lnTo>
                    <a:pt x="225" y="281"/>
                  </a:lnTo>
                  <a:lnTo>
                    <a:pt x="338" y="394"/>
                  </a:lnTo>
                  <a:lnTo>
                    <a:pt x="450" y="562"/>
                  </a:lnTo>
                  <a:lnTo>
                    <a:pt x="506" y="731"/>
                  </a:lnTo>
                  <a:lnTo>
                    <a:pt x="506" y="843"/>
                  </a:lnTo>
                  <a:lnTo>
                    <a:pt x="562" y="1068"/>
                  </a:lnTo>
                  <a:lnTo>
                    <a:pt x="619" y="1124"/>
                  </a:lnTo>
                  <a:lnTo>
                    <a:pt x="675" y="1124"/>
                  </a:lnTo>
                  <a:lnTo>
                    <a:pt x="843" y="1012"/>
                  </a:lnTo>
                  <a:lnTo>
                    <a:pt x="900" y="956"/>
                  </a:lnTo>
                  <a:lnTo>
                    <a:pt x="1012" y="956"/>
                  </a:lnTo>
                  <a:lnTo>
                    <a:pt x="1124" y="1124"/>
                  </a:lnTo>
                  <a:lnTo>
                    <a:pt x="1181" y="1181"/>
                  </a:lnTo>
                  <a:lnTo>
                    <a:pt x="1237" y="1293"/>
                  </a:lnTo>
                  <a:lnTo>
                    <a:pt x="1237" y="1405"/>
                  </a:lnTo>
                  <a:lnTo>
                    <a:pt x="1237" y="1518"/>
                  </a:lnTo>
                  <a:lnTo>
                    <a:pt x="1293" y="1630"/>
                  </a:lnTo>
                  <a:lnTo>
                    <a:pt x="1405" y="1743"/>
                  </a:lnTo>
                  <a:lnTo>
                    <a:pt x="1462" y="1855"/>
                  </a:lnTo>
                  <a:lnTo>
                    <a:pt x="1462" y="1967"/>
                  </a:lnTo>
                  <a:lnTo>
                    <a:pt x="1405" y="2080"/>
                  </a:lnTo>
                  <a:lnTo>
                    <a:pt x="1405" y="2192"/>
                  </a:lnTo>
                  <a:lnTo>
                    <a:pt x="1462" y="2305"/>
                  </a:lnTo>
                  <a:lnTo>
                    <a:pt x="1574" y="2473"/>
                  </a:lnTo>
                  <a:lnTo>
                    <a:pt x="1686" y="2642"/>
                  </a:lnTo>
                  <a:lnTo>
                    <a:pt x="1799" y="3035"/>
                  </a:lnTo>
                  <a:lnTo>
                    <a:pt x="1855" y="3204"/>
                  </a:lnTo>
                  <a:lnTo>
                    <a:pt x="1911" y="3260"/>
                  </a:lnTo>
                  <a:lnTo>
                    <a:pt x="2136" y="3260"/>
                  </a:lnTo>
                  <a:lnTo>
                    <a:pt x="2192" y="3148"/>
                  </a:lnTo>
                  <a:lnTo>
                    <a:pt x="2192" y="2923"/>
                  </a:lnTo>
                  <a:lnTo>
                    <a:pt x="2080" y="2642"/>
                  </a:lnTo>
                  <a:lnTo>
                    <a:pt x="2080" y="2529"/>
                  </a:lnTo>
                  <a:lnTo>
                    <a:pt x="2080" y="2361"/>
                  </a:lnTo>
                  <a:lnTo>
                    <a:pt x="2024" y="2192"/>
                  </a:lnTo>
                  <a:lnTo>
                    <a:pt x="1968" y="2024"/>
                  </a:lnTo>
                  <a:lnTo>
                    <a:pt x="1968" y="1911"/>
                  </a:lnTo>
                  <a:lnTo>
                    <a:pt x="1799" y="1855"/>
                  </a:lnTo>
                  <a:lnTo>
                    <a:pt x="1743" y="1686"/>
                  </a:lnTo>
                  <a:lnTo>
                    <a:pt x="1743" y="1574"/>
                  </a:lnTo>
                  <a:lnTo>
                    <a:pt x="1686" y="1462"/>
                  </a:lnTo>
                  <a:lnTo>
                    <a:pt x="1518" y="1181"/>
                  </a:lnTo>
                  <a:lnTo>
                    <a:pt x="1405" y="1012"/>
                  </a:lnTo>
                  <a:lnTo>
                    <a:pt x="1237" y="899"/>
                  </a:lnTo>
                  <a:lnTo>
                    <a:pt x="1181" y="843"/>
                  </a:lnTo>
                  <a:lnTo>
                    <a:pt x="1124" y="675"/>
                  </a:lnTo>
                  <a:lnTo>
                    <a:pt x="1012" y="618"/>
                  </a:lnTo>
                  <a:lnTo>
                    <a:pt x="956" y="506"/>
                  </a:lnTo>
                  <a:lnTo>
                    <a:pt x="843" y="281"/>
                  </a:lnTo>
                  <a:lnTo>
                    <a:pt x="731" y="169"/>
                  </a:lnTo>
                  <a:lnTo>
                    <a:pt x="562" y="113"/>
                  </a:lnTo>
                  <a:lnTo>
                    <a:pt x="450" y="113"/>
                  </a:lnTo>
                  <a:lnTo>
                    <a:pt x="338" y="0"/>
                  </a:lnTo>
                  <a:lnTo>
                    <a:pt x="225" y="0"/>
                  </a:lnTo>
                  <a:lnTo>
                    <a:pt x="113" y="56"/>
                  </a:lnTo>
                  <a:lnTo>
                    <a:pt x="57" y="0"/>
                  </a:lnTo>
                  <a:close/>
                </a:path>
              </a:pathLst>
            </a:custGeom>
            <a:solidFill>
              <a:srgbClr val="625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5" name="Google Shape;21645;p41"/>
            <p:cNvSpPr/>
            <p:nvPr/>
          </p:nvSpPr>
          <p:spPr>
            <a:xfrm>
              <a:off x="753800" y="891000"/>
              <a:ext cx="4250" cy="1425"/>
            </a:xfrm>
            <a:custGeom>
              <a:avLst/>
              <a:gdLst/>
              <a:ahLst/>
              <a:cxnLst/>
              <a:rect l="l" t="t" r="r" b="b"/>
              <a:pathLst>
                <a:path w="170" h="57" extrusionOk="0">
                  <a:moveTo>
                    <a:pt x="1" y="0"/>
                  </a:moveTo>
                  <a:lnTo>
                    <a:pt x="57" y="56"/>
                  </a:lnTo>
                  <a:lnTo>
                    <a:pt x="169" y="0"/>
                  </a:lnTo>
                  <a:close/>
                </a:path>
              </a:pathLst>
            </a:custGeom>
            <a:solidFill>
              <a:srgbClr val="7F7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6" name="Google Shape;21646;p41"/>
            <p:cNvSpPr/>
            <p:nvPr/>
          </p:nvSpPr>
          <p:spPr>
            <a:xfrm>
              <a:off x="760825" y="891000"/>
              <a:ext cx="2825" cy="2825"/>
            </a:xfrm>
            <a:custGeom>
              <a:avLst/>
              <a:gdLst/>
              <a:ahLst/>
              <a:cxnLst/>
              <a:rect l="l" t="t" r="r" b="b"/>
              <a:pathLst>
                <a:path w="113" h="113" extrusionOk="0">
                  <a:moveTo>
                    <a:pt x="113" y="113"/>
                  </a:moveTo>
                  <a:lnTo>
                    <a:pt x="113" y="113"/>
                  </a:lnTo>
                  <a:lnTo>
                    <a:pt x="1" y="0"/>
                  </a:lnTo>
                  <a:lnTo>
                    <a:pt x="1" y="0"/>
                  </a:lnTo>
                  <a:lnTo>
                    <a:pt x="57" y="56"/>
                  </a:lnTo>
                  <a:lnTo>
                    <a:pt x="113" y="113"/>
                  </a:lnTo>
                  <a:lnTo>
                    <a:pt x="113" y="113"/>
                  </a:lnTo>
                  <a:close/>
                </a:path>
              </a:pathLst>
            </a:custGeom>
            <a:solidFill>
              <a:srgbClr val="7F7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7" name="Google Shape;21647;p41"/>
            <p:cNvSpPr/>
            <p:nvPr/>
          </p:nvSpPr>
          <p:spPr>
            <a:xfrm>
              <a:off x="898525" y="955625"/>
              <a:ext cx="5650" cy="5650"/>
            </a:xfrm>
            <a:custGeom>
              <a:avLst/>
              <a:gdLst/>
              <a:ahLst/>
              <a:cxnLst/>
              <a:rect l="l" t="t" r="r" b="b"/>
              <a:pathLst>
                <a:path w="226" h="226" extrusionOk="0">
                  <a:moveTo>
                    <a:pt x="57" y="1"/>
                  </a:moveTo>
                  <a:lnTo>
                    <a:pt x="1" y="169"/>
                  </a:lnTo>
                  <a:lnTo>
                    <a:pt x="57" y="225"/>
                  </a:lnTo>
                  <a:lnTo>
                    <a:pt x="169" y="225"/>
                  </a:lnTo>
                  <a:lnTo>
                    <a:pt x="226" y="57"/>
                  </a:lnTo>
                  <a:lnTo>
                    <a:pt x="57" y="1"/>
                  </a:lnTo>
                  <a:close/>
                </a:path>
              </a:pathLst>
            </a:custGeom>
            <a:solidFill>
              <a:srgbClr val="7B6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8" name="Google Shape;21648;p41"/>
            <p:cNvSpPr/>
            <p:nvPr/>
          </p:nvSpPr>
          <p:spPr>
            <a:xfrm>
              <a:off x="751000" y="895200"/>
              <a:ext cx="15475" cy="18300"/>
            </a:xfrm>
            <a:custGeom>
              <a:avLst/>
              <a:gdLst/>
              <a:ahLst/>
              <a:cxnLst/>
              <a:rect l="l" t="t" r="r" b="b"/>
              <a:pathLst>
                <a:path w="619" h="732" extrusionOk="0">
                  <a:moveTo>
                    <a:pt x="281" y="1"/>
                  </a:moveTo>
                  <a:lnTo>
                    <a:pt x="113" y="57"/>
                  </a:lnTo>
                  <a:lnTo>
                    <a:pt x="56" y="169"/>
                  </a:lnTo>
                  <a:lnTo>
                    <a:pt x="0" y="226"/>
                  </a:lnTo>
                  <a:lnTo>
                    <a:pt x="0" y="450"/>
                  </a:lnTo>
                  <a:lnTo>
                    <a:pt x="56" y="394"/>
                  </a:lnTo>
                  <a:lnTo>
                    <a:pt x="113" y="338"/>
                  </a:lnTo>
                  <a:lnTo>
                    <a:pt x="113" y="282"/>
                  </a:lnTo>
                  <a:lnTo>
                    <a:pt x="225" y="282"/>
                  </a:lnTo>
                  <a:lnTo>
                    <a:pt x="394" y="731"/>
                  </a:lnTo>
                  <a:lnTo>
                    <a:pt x="506" y="731"/>
                  </a:lnTo>
                  <a:lnTo>
                    <a:pt x="618" y="619"/>
                  </a:lnTo>
                  <a:lnTo>
                    <a:pt x="618" y="563"/>
                  </a:lnTo>
                  <a:lnTo>
                    <a:pt x="618" y="507"/>
                  </a:lnTo>
                  <a:lnTo>
                    <a:pt x="618" y="394"/>
                  </a:lnTo>
                  <a:lnTo>
                    <a:pt x="506" y="226"/>
                  </a:lnTo>
                  <a:lnTo>
                    <a:pt x="450" y="113"/>
                  </a:lnTo>
                  <a:lnTo>
                    <a:pt x="394" y="1"/>
                  </a:lnTo>
                  <a:close/>
                </a:path>
              </a:pathLst>
            </a:custGeom>
            <a:solidFill>
              <a:srgbClr val="7F7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9" name="Google Shape;21649;p41"/>
            <p:cNvSpPr/>
            <p:nvPr/>
          </p:nvSpPr>
          <p:spPr>
            <a:xfrm>
              <a:off x="732725" y="892400"/>
              <a:ext cx="4250" cy="4250"/>
            </a:xfrm>
            <a:custGeom>
              <a:avLst/>
              <a:gdLst/>
              <a:ahLst/>
              <a:cxnLst/>
              <a:rect l="l" t="t" r="r" b="b"/>
              <a:pathLst>
                <a:path w="170" h="170" extrusionOk="0">
                  <a:moveTo>
                    <a:pt x="0" y="0"/>
                  </a:moveTo>
                  <a:lnTo>
                    <a:pt x="57" y="113"/>
                  </a:lnTo>
                  <a:lnTo>
                    <a:pt x="113" y="169"/>
                  </a:lnTo>
                  <a:lnTo>
                    <a:pt x="169" y="169"/>
                  </a:lnTo>
                  <a:lnTo>
                    <a:pt x="113" y="57"/>
                  </a:lnTo>
                  <a:lnTo>
                    <a:pt x="0" y="0"/>
                  </a:lnTo>
                  <a:close/>
                </a:path>
              </a:pathLst>
            </a:custGeom>
            <a:solidFill>
              <a:srgbClr val="7F7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0" name="Google Shape;21650;p41"/>
            <p:cNvSpPr/>
            <p:nvPr/>
          </p:nvSpPr>
          <p:spPr>
            <a:xfrm>
              <a:off x="749575" y="899425"/>
              <a:ext cx="1450" cy="1425"/>
            </a:xfrm>
            <a:custGeom>
              <a:avLst/>
              <a:gdLst/>
              <a:ahLst/>
              <a:cxnLst/>
              <a:rect l="l" t="t" r="r" b="b"/>
              <a:pathLst>
                <a:path w="58" h="57" extrusionOk="0">
                  <a:moveTo>
                    <a:pt x="57" y="0"/>
                  </a:moveTo>
                  <a:lnTo>
                    <a:pt x="1" y="57"/>
                  </a:lnTo>
                  <a:lnTo>
                    <a:pt x="57" y="57"/>
                  </a:lnTo>
                  <a:lnTo>
                    <a:pt x="57" y="0"/>
                  </a:lnTo>
                  <a:close/>
                </a:path>
              </a:pathLst>
            </a:custGeom>
            <a:solidFill>
              <a:srgbClr val="7F7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1" name="Google Shape;21651;p41"/>
            <p:cNvSpPr/>
            <p:nvPr/>
          </p:nvSpPr>
          <p:spPr>
            <a:xfrm>
              <a:off x="884475" y="1474125"/>
              <a:ext cx="1425" cy="1425"/>
            </a:xfrm>
            <a:custGeom>
              <a:avLst/>
              <a:gdLst/>
              <a:ahLst/>
              <a:cxnLst/>
              <a:rect l="l" t="t" r="r" b="b"/>
              <a:pathLst>
                <a:path w="57" h="57" extrusionOk="0">
                  <a:moveTo>
                    <a:pt x="1" y="1"/>
                  </a:moveTo>
                  <a:lnTo>
                    <a:pt x="1" y="57"/>
                  </a:lnTo>
                  <a:lnTo>
                    <a:pt x="57" y="57"/>
                  </a:lnTo>
                  <a:lnTo>
                    <a:pt x="57" y="1"/>
                  </a:lnTo>
                  <a:close/>
                </a:path>
              </a:pathLst>
            </a:custGeom>
            <a:solidFill>
              <a:srgbClr val="B3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2" name="Google Shape;21652;p41"/>
            <p:cNvSpPr/>
            <p:nvPr/>
          </p:nvSpPr>
          <p:spPr>
            <a:xfrm>
              <a:off x="679325" y="1216975"/>
              <a:ext cx="78725" cy="53425"/>
            </a:xfrm>
            <a:custGeom>
              <a:avLst/>
              <a:gdLst/>
              <a:ahLst/>
              <a:cxnLst/>
              <a:rect l="l" t="t" r="r" b="b"/>
              <a:pathLst>
                <a:path w="3149" h="2137" extrusionOk="0">
                  <a:moveTo>
                    <a:pt x="1799" y="1"/>
                  </a:moveTo>
                  <a:lnTo>
                    <a:pt x="1687" y="57"/>
                  </a:lnTo>
                  <a:lnTo>
                    <a:pt x="1574" y="113"/>
                  </a:lnTo>
                  <a:lnTo>
                    <a:pt x="1406" y="170"/>
                  </a:lnTo>
                  <a:lnTo>
                    <a:pt x="1293" y="226"/>
                  </a:lnTo>
                  <a:lnTo>
                    <a:pt x="1237" y="282"/>
                  </a:lnTo>
                  <a:lnTo>
                    <a:pt x="1181" y="226"/>
                  </a:lnTo>
                  <a:lnTo>
                    <a:pt x="1181" y="170"/>
                  </a:lnTo>
                  <a:lnTo>
                    <a:pt x="1181" y="57"/>
                  </a:lnTo>
                  <a:lnTo>
                    <a:pt x="1069" y="57"/>
                  </a:lnTo>
                  <a:lnTo>
                    <a:pt x="450" y="282"/>
                  </a:lnTo>
                  <a:lnTo>
                    <a:pt x="338" y="338"/>
                  </a:lnTo>
                  <a:lnTo>
                    <a:pt x="282" y="451"/>
                  </a:lnTo>
                  <a:lnTo>
                    <a:pt x="225" y="563"/>
                  </a:lnTo>
                  <a:lnTo>
                    <a:pt x="113" y="675"/>
                  </a:lnTo>
                  <a:lnTo>
                    <a:pt x="57" y="675"/>
                  </a:lnTo>
                  <a:lnTo>
                    <a:pt x="1" y="732"/>
                  </a:lnTo>
                  <a:lnTo>
                    <a:pt x="57" y="844"/>
                  </a:lnTo>
                  <a:lnTo>
                    <a:pt x="113" y="900"/>
                  </a:lnTo>
                  <a:lnTo>
                    <a:pt x="282" y="956"/>
                  </a:lnTo>
                  <a:lnTo>
                    <a:pt x="282" y="1013"/>
                  </a:lnTo>
                  <a:lnTo>
                    <a:pt x="225" y="1069"/>
                  </a:lnTo>
                  <a:lnTo>
                    <a:pt x="169" y="1125"/>
                  </a:lnTo>
                  <a:lnTo>
                    <a:pt x="113" y="1125"/>
                  </a:lnTo>
                  <a:lnTo>
                    <a:pt x="57" y="1237"/>
                  </a:lnTo>
                  <a:lnTo>
                    <a:pt x="169" y="1294"/>
                  </a:lnTo>
                  <a:lnTo>
                    <a:pt x="282" y="1350"/>
                  </a:lnTo>
                  <a:lnTo>
                    <a:pt x="394" y="1406"/>
                  </a:lnTo>
                  <a:lnTo>
                    <a:pt x="506" y="1462"/>
                  </a:lnTo>
                  <a:lnTo>
                    <a:pt x="563" y="1518"/>
                  </a:lnTo>
                  <a:lnTo>
                    <a:pt x="506" y="1631"/>
                  </a:lnTo>
                  <a:lnTo>
                    <a:pt x="506" y="1687"/>
                  </a:lnTo>
                  <a:lnTo>
                    <a:pt x="619" y="1687"/>
                  </a:lnTo>
                  <a:lnTo>
                    <a:pt x="675" y="1799"/>
                  </a:lnTo>
                  <a:lnTo>
                    <a:pt x="731" y="1856"/>
                  </a:lnTo>
                  <a:lnTo>
                    <a:pt x="844" y="1856"/>
                  </a:lnTo>
                  <a:lnTo>
                    <a:pt x="844" y="1968"/>
                  </a:lnTo>
                  <a:lnTo>
                    <a:pt x="1069" y="2081"/>
                  </a:lnTo>
                  <a:lnTo>
                    <a:pt x="1125" y="2137"/>
                  </a:lnTo>
                  <a:lnTo>
                    <a:pt x="1181" y="2081"/>
                  </a:lnTo>
                  <a:lnTo>
                    <a:pt x="1237" y="2024"/>
                  </a:lnTo>
                  <a:lnTo>
                    <a:pt x="1293" y="1968"/>
                  </a:lnTo>
                  <a:lnTo>
                    <a:pt x="1350" y="1968"/>
                  </a:lnTo>
                  <a:lnTo>
                    <a:pt x="1406" y="2081"/>
                  </a:lnTo>
                  <a:lnTo>
                    <a:pt x="1406" y="2137"/>
                  </a:lnTo>
                  <a:lnTo>
                    <a:pt x="1462" y="2081"/>
                  </a:lnTo>
                  <a:lnTo>
                    <a:pt x="1518" y="1912"/>
                  </a:lnTo>
                  <a:lnTo>
                    <a:pt x="1631" y="1799"/>
                  </a:lnTo>
                  <a:lnTo>
                    <a:pt x="1687" y="1743"/>
                  </a:lnTo>
                  <a:lnTo>
                    <a:pt x="1799" y="1743"/>
                  </a:lnTo>
                  <a:lnTo>
                    <a:pt x="1968" y="1799"/>
                  </a:lnTo>
                  <a:lnTo>
                    <a:pt x="2080" y="1856"/>
                  </a:lnTo>
                  <a:lnTo>
                    <a:pt x="2136" y="1912"/>
                  </a:lnTo>
                  <a:lnTo>
                    <a:pt x="2193" y="1912"/>
                  </a:lnTo>
                  <a:lnTo>
                    <a:pt x="2249" y="1799"/>
                  </a:lnTo>
                  <a:lnTo>
                    <a:pt x="2305" y="1687"/>
                  </a:lnTo>
                  <a:lnTo>
                    <a:pt x="2417" y="1687"/>
                  </a:lnTo>
                  <a:lnTo>
                    <a:pt x="2586" y="1631"/>
                  </a:lnTo>
                  <a:lnTo>
                    <a:pt x="2755" y="1631"/>
                  </a:lnTo>
                  <a:lnTo>
                    <a:pt x="2923" y="1575"/>
                  </a:lnTo>
                  <a:lnTo>
                    <a:pt x="3092" y="1518"/>
                  </a:lnTo>
                  <a:lnTo>
                    <a:pt x="3148" y="1406"/>
                  </a:lnTo>
                  <a:lnTo>
                    <a:pt x="3148" y="1294"/>
                  </a:lnTo>
                  <a:lnTo>
                    <a:pt x="3092" y="1237"/>
                  </a:lnTo>
                  <a:lnTo>
                    <a:pt x="2923" y="1181"/>
                  </a:lnTo>
                  <a:lnTo>
                    <a:pt x="2698" y="1181"/>
                  </a:lnTo>
                  <a:lnTo>
                    <a:pt x="2867" y="1125"/>
                  </a:lnTo>
                  <a:lnTo>
                    <a:pt x="2923" y="1069"/>
                  </a:lnTo>
                  <a:lnTo>
                    <a:pt x="2811" y="900"/>
                  </a:lnTo>
                  <a:lnTo>
                    <a:pt x="2755" y="732"/>
                  </a:lnTo>
                  <a:lnTo>
                    <a:pt x="2530" y="619"/>
                  </a:lnTo>
                  <a:lnTo>
                    <a:pt x="2417" y="619"/>
                  </a:lnTo>
                  <a:lnTo>
                    <a:pt x="2305" y="732"/>
                  </a:lnTo>
                  <a:lnTo>
                    <a:pt x="2361" y="844"/>
                  </a:lnTo>
                  <a:lnTo>
                    <a:pt x="2305" y="844"/>
                  </a:lnTo>
                  <a:lnTo>
                    <a:pt x="2193" y="619"/>
                  </a:lnTo>
                  <a:lnTo>
                    <a:pt x="2080" y="451"/>
                  </a:lnTo>
                  <a:lnTo>
                    <a:pt x="2024" y="394"/>
                  </a:lnTo>
                  <a:lnTo>
                    <a:pt x="1968" y="338"/>
                  </a:lnTo>
                  <a:lnTo>
                    <a:pt x="2024" y="282"/>
                  </a:lnTo>
                  <a:lnTo>
                    <a:pt x="2024" y="226"/>
                  </a:lnTo>
                  <a:lnTo>
                    <a:pt x="2024" y="170"/>
                  </a:lnTo>
                  <a:lnTo>
                    <a:pt x="1968" y="57"/>
                  </a:lnTo>
                  <a:lnTo>
                    <a:pt x="1799" y="1"/>
                  </a:lnTo>
                  <a:close/>
                </a:path>
              </a:pathLst>
            </a:custGeom>
            <a:solidFill>
              <a:srgbClr val="B0A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3" name="Google Shape;21653;p41"/>
            <p:cNvSpPr/>
            <p:nvPr/>
          </p:nvSpPr>
          <p:spPr>
            <a:xfrm>
              <a:off x="673700" y="1240875"/>
              <a:ext cx="7050" cy="4250"/>
            </a:xfrm>
            <a:custGeom>
              <a:avLst/>
              <a:gdLst/>
              <a:ahLst/>
              <a:cxnLst/>
              <a:rect l="l" t="t" r="r" b="b"/>
              <a:pathLst>
                <a:path w="282" h="170" extrusionOk="0">
                  <a:moveTo>
                    <a:pt x="1" y="0"/>
                  </a:moveTo>
                  <a:lnTo>
                    <a:pt x="1" y="57"/>
                  </a:lnTo>
                  <a:lnTo>
                    <a:pt x="1" y="113"/>
                  </a:lnTo>
                  <a:lnTo>
                    <a:pt x="57" y="169"/>
                  </a:lnTo>
                  <a:lnTo>
                    <a:pt x="226" y="113"/>
                  </a:lnTo>
                  <a:lnTo>
                    <a:pt x="282" y="57"/>
                  </a:lnTo>
                  <a:lnTo>
                    <a:pt x="226" y="0"/>
                  </a:lnTo>
                  <a:close/>
                </a:path>
              </a:pathLst>
            </a:custGeom>
            <a:solidFill>
              <a:srgbClr val="9C9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4" name="Google Shape;21654;p41"/>
            <p:cNvSpPr/>
            <p:nvPr/>
          </p:nvSpPr>
          <p:spPr>
            <a:xfrm>
              <a:off x="679325" y="1243675"/>
              <a:ext cx="5650" cy="1450"/>
            </a:xfrm>
            <a:custGeom>
              <a:avLst/>
              <a:gdLst/>
              <a:ahLst/>
              <a:cxnLst/>
              <a:rect l="l" t="t" r="r" b="b"/>
              <a:pathLst>
                <a:path w="226" h="58" extrusionOk="0">
                  <a:moveTo>
                    <a:pt x="1" y="1"/>
                  </a:moveTo>
                  <a:lnTo>
                    <a:pt x="113" y="57"/>
                  </a:lnTo>
                  <a:lnTo>
                    <a:pt x="169" y="57"/>
                  </a:lnTo>
                  <a:lnTo>
                    <a:pt x="225" y="1"/>
                  </a:lnTo>
                  <a:close/>
                </a:path>
              </a:pathLst>
            </a:custGeom>
            <a:solidFill>
              <a:srgbClr val="9C9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5" name="Google Shape;21655;p41"/>
            <p:cNvSpPr/>
            <p:nvPr/>
          </p:nvSpPr>
          <p:spPr>
            <a:xfrm>
              <a:off x="673700" y="1264750"/>
              <a:ext cx="1425" cy="1450"/>
            </a:xfrm>
            <a:custGeom>
              <a:avLst/>
              <a:gdLst/>
              <a:ahLst/>
              <a:cxnLst/>
              <a:rect l="l" t="t" r="r" b="b"/>
              <a:pathLst>
                <a:path w="57" h="58" extrusionOk="0">
                  <a:moveTo>
                    <a:pt x="57" y="1"/>
                  </a:moveTo>
                  <a:lnTo>
                    <a:pt x="1" y="57"/>
                  </a:lnTo>
                  <a:lnTo>
                    <a:pt x="1" y="57"/>
                  </a:lnTo>
                  <a:lnTo>
                    <a:pt x="57" y="1"/>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6" name="Google Shape;21656;p41"/>
            <p:cNvSpPr/>
            <p:nvPr/>
          </p:nvSpPr>
          <p:spPr>
            <a:xfrm>
              <a:off x="676525" y="1148125"/>
              <a:ext cx="1425" cy="1450"/>
            </a:xfrm>
            <a:custGeom>
              <a:avLst/>
              <a:gdLst/>
              <a:ahLst/>
              <a:cxnLst/>
              <a:rect l="l" t="t" r="r" b="b"/>
              <a:pathLst>
                <a:path w="57" h="58" extrusionOk="0">
                  <a:moveTo>
                    <a:pt x="56" y="1"/>
                  </a:moveTo>
                  <a:lnTo>
                    <a:pt x="0" y="57"/>
                  </a:lnTo>
                  <a:lnTo>
                    <a:pt x="56" y="57"/>
                  </a:lnTo>
                  <a:lnTo>
                    <a:pt x="56" y="1"/>
                  </a:lnTo>
                  <a:close/>
                </a:path>
              </a:pathLst>
            </a:custGeom>
            <a:solidFill>
              <a:srgbClr val="ABA7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7" name="Google Shape;21657;p41"/>
            <p:cNvSpPr/>
            <p:nvPr/>
          </p:nvSpPr>
          <p:spPr>
            <a:xfrm>
              <a:off x="673700" y="1243675"/>
              <a:ext cx="1425" cy="1450"/>
            </a:xfrm>
            <a:custGeom>
              <a:avLst/>
              <a:gdLst/>
              <a:ahLst/>
              <a:cxnLst/>
              <a:rect l="l" t="t" r="r" b="b"/>
              <a:pathLst>
                <a:path w="57" h="58" extrusionOk="0">
                  <a:moveTo>
                    <a:pt x="1" y="1"/>
                  </a:moveTo>
                  <a:lnTo>
                    <a:pt x="1" y="1"/>
                  </a:lnTo>
                  <a:lnTo>
                    <a:pt x="57" y="57"/>
                  </a:lnTo>
                  <a:lnTo>
                    <a:pt x="57" y="57"/>
                  </a:lnTo>
                  <a:lnTo>
                    <a:pt x="1" y="1"/>
                  </a:lnTo>
                  <a:lnTo>
                    <a:pt x="1" y="1"/>
                  </a:lnTo>
                  <a:close/>
                </a:path>
              </a:pathLst>
            </a:custGeom>
            <a:solidFill>
              <a:srgbClr val="94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8" name="Google Shape;21658;p41"/>
            <p:cNvSpPr/>
            <p:nvPr/>
          </p:nvSpPr>
          <p:spPr>
            <a:xfrm>
              <a:off x="738350" y="879750"/>
              <a:ext cx="1425" cy="2825"/>
            </a:xfrm>
            <a:custGeom>
              <a:avLst/>
              <a:gdLst/>
              <a:ahLst/>
              <a:cxnLst/>
              <a:rect l="l" t="t" r="r" b="b"/>
              <a:pathLst>
                <a:path w="57" h="113" extrusionOk="0">
                  <a:moveTo>
                    <a:pt x="0" y="1"/>
                  </a:moveTo>
                  <a:lnTo>
                    <a:pt x="0" y="1"/>
                  </a:lnTo>
                  <a:lnTo>
                    <a:pt x="56" y="113"/>
                  </a:lnTo>
                  <a:lnTo>
                    <a:pt x="56" y="113"/>
                  </a:lnTo>
                  <a:lnTo>
                    <a:pt x="0" y="1"/>
                  </a:lnTo>
                  <a:lnTo>
                    <a:pt x="0" y="1"/>
                  </a:lnTo>
                  <a:close/>
                </a:path>
              </a:pathLst>
            </a:custGeom>
            <a:solidFill>
              <a:srgbClr val="7F7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9" name="Google Shape;21659;p41"/>
            <p:cNvSpPr/>
            <p:nvPr/>
          </p:nvSpPr>
          <p:spPr>
            <a:xfrm>
              <a:off x="697600" y="900825"/>
              <a:ext cx="1425" cy="1425"/>
            </a:xfrm>
            <a:custGeom>
              <a:avLst/>
              <a:gdLst/>
              <a:ahLst/>
              <a:cxnLst/>
              <a:rect l="l" t="t" r="r" b="b"/>
              <a:pathLst>
                <a:path w="57" h="57" extrusionOk="0">
                  <a:moveTo>
                    <a:pt x="0" y="57"/>
                  </a:moveTo>
                  <a:lnTo>
                    <a:pt x="0" y="57"/>
                  </a:lnTo>
                  <a:lnTo>
                    <a:pt x="56" y="1"/>
                  </a:lnTo>
                  <a:lnTo>
                    <a:pt x="56" y="1"/>
                  </a:lnTo>
                  <a:lnTo>
                    <a:pt x="0" y="57"/>
                  </a:lnTo>
                  <a:lnTo>
                    <a:pt x="0" y="57"/>
                  </a:lnTo>
                  <a:close/>
                </a:path>
              </a:pathLst>
            </a:custGeom>
            <a:solidFill>
              <a:srgbClr val="7E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0" name="Google Shape;21660;p41"/>
            <p:cNvSpPr/>
            <p:nvPr/>
          </p:nvSpPr>
          <p:spPr>
            <a:xfrm>
              <a:off x="690575" y="1550000"/>
              <a:ext cx="1425" cy="1425"/>
            </a:xfrm>
            <a:custGeom>
              <a:avLst/>
              <a:gdLst/>
              <a:ahLst/>
              <a:cxnLst/>
              <a:rect l="l" t="t" r="r" b="b"/>
              <a:pathLst>
                <a:path w="57" h="57" extrusionOk="0">
                  <a:moveTo>
                    <a:pt x="0" y="1"/>
                  </a:moveTo>
                  <a:lnTo>
                    <a:pt x="56" y="57"/>
                  </a:lnTo>
                  <a:lnTo>
                    <a:pt x="56" y="1"/>
                  </a:lnTo>
                  <a:close/>
                </a:path>
              </a:pathLst>
            </a:custGeom>
            <a:solidFill>
              <a:srgbClr val="968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1" name="Google Shape;21661;p41"/>
            <p:cNvSpPr/>
            <p:nvPr/>
          </p:nvSpPr>
          <p:spPr>
            <a:xfrm>
              <a:off x="706025" y="1409500"/>
              <a:ext cx="89950" cy="82925"/>
            </a:xfrm>
            <a:custGeom>
              <a:avLst/>
              <a:gdLst/>
              <a:ahLst/>
              <a:cxnLst/>
              <a:rect l="l" t="t" r="r" b="b"/>
              <a:pathLst>
                <a:path w="3598" h="3317" extrusionOk="0">
                  <a:moveTo>
                    <a:pt x="1293" y="2248"/>
                  </a:moveTo>
                  <a:lnTo>
                    <a:pt x="1200" y="2286"/>
                  </a:lnTo>
                  <a:lnTo>
                    <a:pt x="1237" y="2248"/>
                  </a:lnTo>
                  <a:close/>
                  <a:moveTo>
                    <a:pt x="1349" y="2248"/>
                  </a:moveTo>
                  <a:lnTo>
                    <a:pt x="1394" y="2293"/>
                  </a:lnTo>
                  <a:lnTo>
                    <a:pt x="1349" y="2305"/>
                  </a:lnTo>
                  <a:lnTo>
                    <a:pt x="1293" y="2248"/>
                  </a:lnTo>
                  <a:close/>
                  <a:moveTo>
                    <a:pt x="1125" y="2248"/>
                  </a:moveTo>
                  <a:lnTo>
                    <a:pt x="1173" y="2296"/>
                  </a:lnTo>
                  <a:lnTo>
                    <a:pt x="1173" y="2296"/>
                  </a:lnTo>
                  <a:lnTo>
                    <a:pt x="1012" y="2361"/>
                  </a:lnTo>
                  <a:lnTo>
                    <a:pt x="1012" y="2417"/>
                  </a:lnTo>
                  <a:lnTo>
                    <a:pt x="956" y="2361"/>
                  </a:lnTo>
                  <a:lnTo>
                    <a:pt x="956" y="2305"/>
                  </a:lnTo>
                  <a:lnTo>
                    <a:pt x="1068" y="2248"/>
                  </a:lnTo>
                  <a:close/>
                  <a:moveTo>
                    <a:pt x="3036" y="0"/>
                  </a:moveTo>
                  <a:lnTo>
                    <a:pt x="2811" y="112"/>
                  </a:lnTo>
                  <a:lnTo>
                    <a:pt x="2698" y="169"/>
                  </a:lnTo>
                  <a:lnTo>
                    <a:pt x="2586" y="112"/>
                  </a:lnTo>
                  <a:lnTo>
                    <a:pt x="2417" y="112"/>
                  </a:lnTo>
                  <a:lnTo>
                    <a:pt x="2361" y="169"/>
                  </a:lnTo>
                  <a:lnTo>
                    <a:pt x="2305" y="281"/>
                  </a:lnTo>
                  <a:lnTo>
                    <a:pt x="2361" y="394"/>
                  </a:lnTo>
                  <a:lnTo>
                    <a:pt x="2586" y="618"/>
                  </a:lnTo>
                  <a:lnTo>
                    <a:pt x="2586" y="731"/>
                  </a:lnTo>
                  <a:lnTo>
                    <a:pt x="2530" y="787"/>
                  </a:lnTo>
                  <a:lnTo>
                    <a:pt x="2474" y="843"/>
                  </a:lnTo>
                  <a:lnTo>
                    <a:pt x="2474" y="787"/>
                  </a:lnTo>
                  <a:lnTo>
                    <a:pt x="2417" y="731"/>
                  </a:lnTo>
                  <a:lnTo>
                    <a:pt x="2361" y="675"/>
                  </a:lnTo>
                  <a:lnTo>
                    <a:pt x="2249" y="675"/>
                  </a:lnTo>
                  <a:lnTo>
                    <a:pt x="2193" y="787"/>
                  </a:lnTo>
                  <a:lnTo>
                    <a:pt x="2193" y="843"/>
                  </a:lnTo>
                  <a:lnTo>
                    <a:pt x="2249" y="956"/>
                  </a:lnTo>
                  <a:lnTo>
                    <a:pt x="2305" y="1068"/>
                  </a:lnTo>
                  <a:lnTo>
                    <a:pt x="2305" y="1068"/>
                  </a:lnTo>
                  <a:lnTo>
                    <a:pt x="2136" y="843"/>
                  </a:lnTo>
                  <a:lnTo>
                    <a:pt x="2024" y="787"/>
                  </a:lnTo>
                  <a:lnTo>
                    <a:pt x="1855" y="731"/>
                  </a:lnTo>
                  <a:lnTo>
                    <a:pt x="1799" y="787"/>
                  </a:lnTo>
                  <a:lnTo>
                    <a:pt x="1743" y="899"/>
                  </a:lnTo>
                  <a:lnTo>
                    <a:pt x="1743" y="1068"/>
                  </a:lnTo>
                  <a:lnTo>
                    <a:pt x="1743" y="1180"/>
                  </a:lnTo>
                  <a:lnTo>
                    <a:pt x="1743" y="1237"/>
                  </a:lnTo>
                  <a:lnTo>
                    <a:pt x="1743" y="1349"/>
                  </a:lnTo>
                  <a:lnTo>
                    <a:pt x="1574" y="1237"/>
                  </a:lnTo>
                  <a:lnTo>
                    <a:pt x="1406" y="1293"/>
                  </a:lnTo>
                  <a:lnTo>
                    <a:pt x="1293" y="1405"/>
                  </a:lnTo>
                  <a:lnTo>
                    <a:pt x="1237" y="1630"/>
                  </a:lnTo>
                  <a:lnTo>
                    <a:pt x="1237" y="1405"/>
                  </a:lnTo>
                  <a:lnTo>
                    <a:pt x="1181" y="1349"/>
                  </a:lnTo>
                  <a:lnTo>
                    <a:pt x="844" y="1349"/>
                  </a:lnTo>
                  <a:lnTo>
                    <a:pt x="787" y="1405"/>
                  </a:lnTo>
                  <a:lnTo>
                    <a:pt x="675" y="1518"/>
                  </a:lnTo>
                  <a:lnTo>
                    <a:pt x="731" y="1574"/>
                  </a:lnTo>
                  <a:lnTo>
                    <a:pt x="619" y="1574"/>
                  </a:lnTo>
                  <a:lnTo>
                    <a:pt x="563" y="1630"/>
                  </a:lnTo>
                  <a:lnTo>
                    <a:pt x="619" y="1855"/>
                  </a:lnTo>
                  <a:lnTo>
                    <a:pt x="506" y="1967"/>
                  </a:lnTo>
                  <a:lnTo>
                    <a:pt x="394" y="2023"/>
                  </a:lnTo>
                  <a:lnTo>
                    <a:pt x="169" y="2080"/>
                  </a:lnTo>
                  <a:lnTo>
                    <a:pt x="57" y="2136"/>
                  </a:lnTo>
                  <a:lnTo>
                    <a:pt x="1" y="2192"/>
                  </a:lnTo>
                  <a:lnTo>
                    <a:pt x="1" y="2305"/>
                  </a:lnTo>
                  <a:lnTo>
                    <a:pt x="57" y="2305"/>
                  </a:lnTo>
                  <a:lnTo>
                    <a:pt x="169" y="2361"/>
                  </a:lnTo>
                  <a:lnTo>
                    <a:pt x="338" y="2586"/>
                  </a:lnTo>
                  <a:lnTo>
                    <a:pt x="394" y="2642"/>
                  </a:lnTo>
                  <a:lnTo>
                    <a:pt x="450" y="2586"/>
                  </a:lnTo>
                  <a:lnTo>
                    <a:pt x="450" y="2529"/>
                  </a:lnTo>
                  <a:lnTo>
                    <a:pt x="506" y="2529"/>
                  </a:lnTo>
                  <a:lnTo>
                    <a:pt x="563" y="2586"/>
                  </a:lnTo>
                  <a:lnTo>
                    <a:pt x="619" y="2867"/>
                  </a:lnTo>
                  <a:lnTo>
                    <a:pt x="731" y="2979"/>
                  </a:lnTo>
                  <a:lnTo>
                    <a:pt x="844" y="3035"/>
                  </a:lnTo>
                  <a:lnTo>
                    <a:pt x="1125" y="3091"/>
                  </a:lnTo>
                  <a:lnTo>
                    <a:pt x="1349" y="3204"/>
                  </a:lnTo>
                  <a:lnTo>
                    <a:pt x="1630" y="3316"/>
                  </a:lnTo>
                  <a:lnTo>
                    <a:pt x="1912" y="3316"/>
                  </a:lnTo>
                  <a:lnTo>
                    <a:pt x="2024" y="3260"/>
                  </a:lnTo>
                  <a:lnTo>
                    <a:pt x="2193" y="3148"/>
                  </a:lnTo>
                  <a:lnTo>
                    <a:pt x="2361" y="3035"/>
                  </a:lnTo>
                  <a:lnTo>
                    <a:pt x="2361" y="3091"/>
                  </a:lnTo>
                  <a:lnTo>
                    <a:pt x="2361" y="3204"/>
                  </a:lnTo>
                  <a:lnTo>
                    <a:pt x="2417" y="3260"/>
                  </a:lnTo>
                  <a:lnTo>
                    <a:pt x="2474" y="3204"/>
                  </a:lnTo>
                  <a:lnTo>
                    <a:pt x="2642" y="3204"/>
                  </a:lnTo>
                  <a:lnTo>
                    <a:pt x="2755" y="3148"/>
                  </a:lnTo>
                  <a:lnTo>
                    <a:pt x="2923" y="3148"/>
                  </a:lnTo>
                  <a:lnTo>
                    <a:pt x="2867" y="3091"/>
                  </a:lnTo>
                  <a:lnTo>
                    <a:pt x="2811" y="3035"/>
                  </a:lnTo>
                  <a:lnTo>
                    <a:pt x="2698" y="3035"/>
                  </a:lnTo>
                  <a:lnTo>
                    <a:pt x="2698" y="2979"/>
                  </a:lnTo>
                  <a:lnTo>
                    <a:pt x="2417" y="2867"/>
                  </a:lnTo>
                  <a:lnTo>
                    <a:pt x="2136" y="2754"/>
                  </a:lnTo>
                  <a:lnTo>
                    <a:pt x="1968" y="2670"/>
                  </a:lnTo>
                  <a:lnTo>
                    <a:pt x="1968" y="2670"/>
                  </a:lnTo>
                  <a:lnTo>
                    <a:pt x="2080" y="2698"/>
                  </a:lnTo>
                  <a:lnTo>
                    <a:pt x="2249" y="2754"/>
                  </a:lnTo>
                  <a:lnTo>
                    <a:pt x="2361" y="2754"/>
                  </a:lnTo>
                  <a:lnTo>
                    <a:pt x="2474" y="2698"/>
                  </a:lnTo>
                  <a:lnTo>
                    <a:pt x="2586" y="2529"/>
                  </a:lnTo>
                  <a:lnTo>
                    <a:pt x="2530" y="2417"/>
                  </a:lnTo>
                  <a:lnTo>
                    <a:pt x="2586" y="2305"/>
                  </a:lnTo>
                  <a:lnTo>
                    <a:pt x="2642" y="2192"/>
                  </a:lnTo>
                  <a:lnTo>
                    <a:pt x="2642" y="2080"/>
                  </a:lnTo>
                  <a:lnTo>
                    <a:pt x="2586" y="1967"/>
                  </a:lnTo>
                  <a:lnTo>
                    <a:pt x="2474" y="1855"/>
                  </a:lnTo>
                  <a:lnTo>
                    <a:pt x="2361" y="1799"/>
                  </a:lnTo>
                  <a:lnTo>
                    <a:pt x="2249" y="1799"/>
                  </a:lnTo>
                  <a:lnTo>
                    <a:pt x="2024" y="1967"/>
                  </a:lnTo>
                  <a:lnTo>
                    <a:pt x="1743" y="2192"/>
                  </a:lnTo>
                  <a:lnTo>
                    <a:pt x="1574" y="2248"/>
                  </a:lnTo>
                  <a:lnTo>
                    <a:pt x="1687" y="2136"/>
                  </a:lnTo>
                  <a:lnTo>
                    <a:pt x="1799" y="1855"/>
                  </a:lnTo>
                  <a:lnTo>
                    <a:pt x="1968" y="1630"/>
                  </a:lnTo>
                  <a:lnTo>
                    <a:pt x="2080" y="1574"/>
                  </a:lnTo>
                  <a:lnTo>
                    <a:pt x="2249" y="1630"/>
                  </a:lnTo>
                  <a:lnTo>
                    <a:pt x="2361" y="1686"/>
                  </a:lnTo>
                  <a:lnTo>
                    <a:pt x="2474" y="1630"/>
                  </a:lnTo>
                  <a:lnTo>
                    <a:pt x="2586" y="1574"/>
                  </a:lnTo>
                  <a:lnTo>
                    <a:pt x="2642" y="1461"/>
                  </a:lnTo>
                  <a:lnTo>
                    <a:pt x="2698" y="1630"/>
                  </a:lnTo>
                  <a:lnTo>
                    <a:pt x="2811" y="1686"/>
                  </a:lnTo>
                  <a:lnTo>
                    <a:pt x="2923" y="1742"/>
                  </a:lnTo>
                  <a:lnTo>
                    <a:pt x="3092" y="1630"/>
                  </a:lnTo>
                  <a:lnTo>
                    <a:pt x="3092" y="1518"/>
                  </a:lnTo>
                  <a:lnTo>
                    <a:pt x="3092" y="1405"/>
                  </a:lnTo>
                  <a:lnTo>
                    <a:pt x="3092" y="1293"/>
                  </a:lnTo>
                  <a:lnTo>
                    <a:pt x="3092" y="1237"/>
                  </a:lnTo>
                  <a:lnTo>
                    <a:pt x="3036" y="1180"/>
                  </a:lnTo>
                  <a:lnTo>
                    <a:pt x="2979" y="1124"/>
                  </a:lnTo>
                  <a:lnTo>
                    <a:pt x="3204" y="1124"/>
                  </a:lnTo>
                  <a:lnTo>
                    <a:pt x="3373" y="956"/>
                  </a:lnTo>
                  <a:lnTo>
                    <a:pt x="3541" y="899"/>
                  </a:lnTo>
                  <a:lnTo>
                    <a:pt x="3598" y="843"/>
                  </a:lnTo>
                  <a:lnTo>
                    <a:pt x="3541" y="731"/>
                  </a:lnTo>
                  <a:lnTo>
                    <a:pt x="3317" y="675"/>
                  </a:lnTo>
                  <a:lnTo>
                    <a:pt x="2979" y="675"/>
                  </a:lnTo>
                  <a:lnTo>
                    <a:pt x="2979" y="562"/>
                  </a:lnTo>
                  <a:lnTo>
                    <a:pt x="2979" y="506"/>
                  </a:lnTo>
                  <a:lnTo>
                    <a:pt x="3148" y="394"/>
                  </a:lnTo>
                  <a:lnTo>
                    <a:pt x="3260" y="337"/>
                  </a:lnTo>
                  <a:lnTo>
                    <a:pt x="3317" y="281"/>
                  </a:lnTo>
                  <a:lnTo>
                    <a:pt x="3260" y="169"/>
                  </a:lnTo>
                  <a:lnTo>
                    <a:pt x="3148" y="0"/>
                  </a:lnTo>
                  <a:close/>
                </a:path>
              </a:pathLst>
            </a:custGeom>
            <a:solidFill>
              <a:srgbClr val="A98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2" name="Google Shape;21662;p41"/>
            <p:cNvSpPr/>
            <p:nvPr/>
          </p:nvSpPr>
          <p:spPr>
            <a:xfrm>
              <a:off x="758025" y="1492400"/>
              <a:ext cx="56225" cy="63250"/>
            </a:xfrm>
            <a:custGeom>
              <a:avLst/>
              <a:gdLst/>
              <a:ahLst/>
              <a:cxnLst/>
              <a:rect l="l" t="t" r="r" b="b"/>
              <a:pathLst>
                <a:path w="2249" h="2530" extrusionOk="0">
                  <a:moveTo>
                    <a:pt x="899" y="1012"/>
                  </a:moveTo>
                  <a:lnTo>
                    <a:pt x="1068" y="1237"/>
                  </a:lnTo>
                  <a:lnTo>
                    <a:pt x="1124" y="1405"/>
                  </a:lnTo>
                  <a:lnTo>
                    <a:pt x="1124" y="1630"/>
                  </a:lnTo>
                  <a:lnTo>
                    <a:pt x="1068" y="1743"/>
                  </a:lnTo>
                  <a:lnTo>
                    <a:pt x="1068" y="1743"/>
                  </a:lnTo>
                  <a:lnTo>
                    <a:pt x="1068" y="1686"/>
                  </a:lnTo>
                  <a:lnTo>
                    <a:pt x="1012" y="1630"/>
                  </a:lnTo>
                  <a:lnTo>
                    <a:pt x="843" y="1462"/>
                  </a:lnTo>
                  <a:lnTo>
                    <a:pt x="787" y="1293"/>
                  </a:lnTo>
                  <a:lnTo>
                    <a:pt x="787" y="1124"/>
                  </a:lnTo>
                  <a:lnTo>
                    <a:pt x="899" y="1012"/>
                  </a:lnTo>
                  <a:close/>
                  <a:moveTo>
                    <a:pt x="1855" y="0"/>
                  </a:moveTo>
                  <a:lnTo>
                    <a:pt x="1799" y="56"/>
                  </a:lnTo>
                  <a:lnTo>
                    <a:pt x="1686" y="113"/>
                  </a:lnTo>
                  <a:lnTo>
                    <a:pt x="1630" y="337"/>
                  </a:lnTo>
                  <a:lnTo>
                    <a:pt x="1574" y="618"/>
                  </a:lnTo>
                  <a:lnTo>
                    <a:pt x="1518" y="675"/>
                  </a:lnTo>
                  <a:lnTo>
                    <a:pt x="1405" y="618"/>
                  </a:lnTo>
                  <a:lnTo>
                    <a:pt x="1349" y="618"/>
                  </a:lnTo>
                  <a:lnTo>
                    <a:pt x="1405" y="562"/>
                  </a:lnTo>
                  <a:lnTo>
                    <a:pt x="1461" y="450"/>
                  </a:lnTo>
                  <a:lnTo>
                    <a:pt x="1405" y="394"/>
                  </a:lnTo>
                  <a:lnTo>
                    <a:pt x="1349" y="337"/>
                  </a:lnTo>
                  <a:lnTo>
                    <a:pt x="1293" y="281"/>
                  </a:lnTo>
                  <a:lnTo>
                    <a:pt x="956" y="281"/>
                  </a:lnTo>
                  <a:lnTo>
                    <a:pt x="787" y="394"/>
                  </a:lnTo>
                  <a:lnTo>
                    <a:pt x="675" y="506"/>
                  </a:lnTo>
                  <a:lnTo>
                    <a:pt x="675" y="618"/>
                  </a:lnTo>
                  <a:lnTo>
                    <a:pt x="731" y="675"/>
                  </a:lnTo>
                  <a:lnTo>
                    <a:pt x="956" y="787"/>
                  </a:lnTo>
                  <a:lnTo>
                    <a:pt x="675" y="787"/>
                  </a:lnTo>
                  <a:lnTo>
                    <a:pt x="562" y="731"/>
                  </a:lnTo>
                  <a:lnTo>
                    <a:pt x="450" y="731"/>
                  </a:lnTo>
                  <a:lnTo>
                    <a:pt x="337" y="787"/>
                  </a:lnTo>
                  <a:lnTo>
                    <a:pt x="281" y="1012"/>
                  </a:lnTo>
                  <a:lnTo>
                    <a:pt x="281" y="1068"/>
                  </a:lnTo>
                  <a:lnTo>
                    <a:pt x="225" y="1181"/>
                  </a:lnTo>
                  <a:lnTo>
                    <a:pt x="225" y="1237"/>
                  </a:lnTo>
                  <a:lnTo>
                    <a:pt x="225" y="1293"/>
                  </a:lnTo>
                  <a:lnTo>
                    <a:pt x="225" y="1349"/>
                  </a:lnTo>
                  <a:lnTo>
                    <a:pt x="113" y="1462"/>
                  </a:lnTo>
                  <a:lnTo>
                    <a:pt x="113" y="1574"/>
                  </a:lnTo>
                  <a:lnTo>
                    <a:pt x="0" y="2080"/>
                  </a:lnTo>
                  <a:lnTo>
                    <a:pt x="0" y="2192"/>
                  </a:lnTo>
                  <a:lnTo>
                    <a:pt x="56" y="2361"/>
                  </a:lnTo>
                  <a:lnTo>
                    <a:pt x="506" y="2361"/>
                  </a:lnTo>
                  <a:lnTo>
                    <a:pt x="675" y="2417"/>
                  </a:lnTo>
                  <a:lnTo>
                    <a:pt x="1012" y="2529"/>
                  </a:lnTo>
                  <a:lnTo>
                    <a:pt x="1349" y="2529"/>
                  </a:lnTo>
                  <a:lnTo>
                    <a:pt x="1405" y="2417"/>
                  </a:lnTo>
                  <a:lnTo>
                    <a:pt x="1461" y="2192"/>
                  </a:lnTo>
                  <a:lnTo>
                    <a:pt x="1461" y="2080"/>
                  </a:lnTo>
                  <a:lnTo>
                    <a:pt x="1518" y="2080"/>
                  </a:lnTo>
                  <a:lnTo>
                    <a:pt x="1574" y="2024"/>
                  </a:lnTo>
                  <a:lnTo>
                    <a:pt x="1630" y="2024"/>
                  </a:lnTo>
                  <a:lnTo>
                    <a:pt x="1686" y="1911"/>
                  </a:lnTo>
                  <a:lnTo>
                    <a:pt x="1743" y="1855"/>
                  </a:lnTo>
                  <a:lnTo>
                    <a:pt x="1967" y="1855"/>
                  </a:lnTo>
                  <a:lnTo>
                    <a:pt x="2136" y="1799"/>
                  </a:lnTo>
                  <a:lnTo>
                    <a:pt x="2248" y="1743"/>
                  </a:lnTo>
                  <a:lnTo>
                    <a:pt x="2248" y="1630"/>
                  </a:lnTo>
                  <a:lnTo>
                    <a:pt x="2192" y="1405"/>
                  </a:lnTo>
                  <a:lnTo>
                    <a:pt x="2024" y="1349"/>
                  </a:lnTo>
                  <a:lnTo>
                    <a:pt x="1911" y="1293"/>
                  </a:lnTo>
                  <a:lnTo>
                    <a:pt x="1967" y="1237"/>
                  </a:lnTo>
                  <a:lnTo>
                    <a:pt x="2024" y="1124"/>
                  </a:lnTo>
                  <a:lnTo>
                    <a:pt x="2024" y="1068"/>
                  </a:lnTo>
                  <a:lnTo>
                    <a:pt x="1911" y="956"/>
                  </a:lnTo>
                  <a:lnTo>
                    <a:pt x="1967" y="900"/>
                  </a:lnTo>
                  <a:lnTo>
                    <a:pt x="1967" y="731"/>
                  </a:lnTo>
                  <a:lnTo>
                    <a:pt x="1967" y="618"/>
                  </a:lnTo>
                  <a:lnTo>
                    <a:pt x="1967" y="450"/>
                  </a:lnTo>
                  <a:lnTo>
                    <a:pt x="2080" y="281"/>
                  </a:lnTo>
                  <a:lnTo>
                    <a:pt x="2136" y="225"/>
                  </a:lnTo>
                  <a:lnTo>
                    <a:pt x="2080" y="169"/>
                  </a:lnTo>
                  <a:lnTo>
                    <a:pt x="1911" y="56"/>
                  </a:lnTo>
                  <a:lnTo>
                    <a:pt x="1855" y="0"/>
                  </a:lnTo>
                  <a:close/>
                </a:path>
              </a:pathLst>
            </a:custGeom>
            <a:solidFill>
              <a:srgbClr val="C49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3" name="Google Shape;21663;p41"/>
            <p:cNvSpPr/>
            <p:nvPr/>
          </p:nvSpPr>
          <p:spPr>
            <a:xfrm>
              <a:off x="739750" y="1444625"/>
              <a:ext cx="77300" cy="43575"/>
            </a:xfrm>
            <a:custGeom>
              <a:avLst/>
              <a:gdLst/>
              <a:ahLst/>
              <a:cxnLst/>
              <a:rect l="l" t="t" r="r" b="b"/>
              <a:pathLst>
                <a:path w="3092" h="1743" extrusionOk="0">
                  <a:moveTo>
                    <a:pt x="1799" y="0"/>
                  </a:moveTo>
                  <a:lnTo>
                    <a:pt x="1687" y="56"/>
                  </a:lnTo>
                  <a:lnTo>
                    <a:pt x="1687" y="225"/>
                  </a:lnTo>
                  <a:lnTo>
                    <a:pt x="1743" y="281"/>
                  </a:lnTo>
                  <a:lnTo>
                    <a:pt x="1799" y="337"/>
                  </a:lnTo>
                  <a:lnTo>
                    <a:pt x="1799" y="394"/>
                  </a:lnTo>
                  <a:lnTo>
                    <a:pt x="1799" y="506"/>
                  </a:lnTo>
                  <a:lnTo>
                    <a:pt x="1630" y="450"/>
                  </a:lnTo>
                  <a:lnTo>
                    <a:pt x="1518" y="506"/>
                  </a:lnTo>
                  <a:lnTo>
                    <a:pt x="1406" y="675"/>
                  </a:lnTo>
                  <a:lnTo>
                    <a:pt x="1406" y="843"/>
                  </a:lnTo>
                  <a:lnTo>
                    <a:pt x="1406" y="1068"/>
                  </a:lnTo>
                  <a:lnTo>
                    <a:pt x="1349" y="1124"/>
                  </a:lnTo>
                  <a:lnTo>
                    <a:pt x="1181" y="1181"/>
                  </a:lnTo>
                  <a:lnTo>
                    <a:pt x="956" y="1237"/>
                  </a:lnTo>
                  <a:lnTo>
                    <a:pt x="844" y="1293"/>
                  </a:lnTo>
                  <a:lnTo>
                    <a:pt x="731" y="1181"/>
                  </a:lnTo>
                  <a:lnTo>
                    <a:pt x="506" y="1181"/>
                  </a:lnTo>
                  <a:lnTo>
                    <a:pt x="57" y="1293"/>
                  </a:lnTo>
                  <a:lnTo>
                    <a:pt x="0" y="1293"/>
                  </a:lnTo>
                  <a:lnTo>
                    <a:pt x="0" y="1349"/>
                  </a:lnTo>
                  <a:lnTo>
                    <a:pt x="57" y="1462"/>
                  </a:lnTo>
                  <a:lnTo>
                    <a:pt x="169" y="1518"/>
                  </a:lnTo>
                  <a:lnTo>
                    <a:pt x="281" y="1462"/>
                  </a:lnTo>
                  <a:lnTo>
                    <a:pt x="394" y="1349"/>
                  </a:lnTo>
                  <a:lnTo>
                    <a:pt x="450" y="1293"/>
                  </a:lnTo>
                  <a:lnTo>
                    <a:pt x="563" y="1293"/>
                  </a:lnTo>
                  <a:lnTo>
                    <a:pt x="731" y="1349"/>
                  </a:lnTo>
                  <a:lnTo>
                    <a:pt x="787" y="1405"/>
                  </a:lnTo>
                  <a:lnTo>
                    <a:pt x="844" y="1462"/>
                  </a:lnTo>
                  <a:lnTo>
                    <a:pt x="844" y="1518"/>
                  </a:lnTo>
                  <a:lnTo>
                    <a:pt x="1068" y="1574"/>
                  </a:lnTo>
                  <a:lnTo>
                    <a:pt x="1630" y="1574"/>
                  </a:lnTo>
                  <a:lnTo>
                    <a:pt x="1743" y="1462"/>
                  </a:lnTo>
                  <a:lnTo>
                    <a:pt x="1799" y="1405"/>
                  </a:lnTo>
                  <a:lnTo>
                    <a:pt x="2080" y="1405"/>
                  </a:lnTo>
                  <a:lnTo>
                    <a:pt x="2080" y="1462"/>
                  </a:lnTo>
                  <a:lnTo>
                    <a:pt x="2080" y="1518"/>
                  </a:lnTo>
                  <a:lnTo>
                    <a:pt x="1911" y="1518"/>
                  </a:lnTo>
                  <a:lnTo>
                    <a:pt x="1855" y="1574"/>
                  </a:lnTo>
                  <a:lnTo>
                    <a:pt x="1911" y="1686"/>
                  </a:lnTo>
                  <a:lnTo>
                    <a:pt x="1968" y="1743"/>
                  </a:lnTo>
                  <a:lnTo>
                    <a:pt x="2024" y="1686"/>
                  </a:lnTo>
                  <a:lnTo>
                    <a:pt x="2249" y="1574"/>
                  </a:lnTo>
                  <a:lnTo>
                    <a:pt x="2305" y="1574"/>
                  </a:lnTo>
                  <a:lnTo>
                    <a:pt x="2474" y="1630"/>
                  </a:lnTo>
                  <a:lnTo>
                    <a:pt x="2586" y="1462"/>
                  </a:lnTo>
                  <a:lnTo>
                    <a:pt x="2642" y="1349"/>
                  </a:lnTo>
                  <a:lnTo>
                    <a:pt x="2698" y="1518"/>
                  </a:lnTo>
                  <a:lnTo>
                    <a:pt x="2755" y="1574"/>
                  </a:lnTo>
                  <a:lnTo>
                    <a:pt x="2811" y="1630"/>
                  </a:lnTo>
                  <a:lnTo>
                    <a:pt x="2923" y="1462"/>
                  </a:lnTo>
                  <a:lnTo>
                    <a:pt x="2979" y="1349"/>
                  </a:lnTo>
                  <a:lnTo>
                    <a:pt x="3036" y="1293"/>
                  </a:lnTo>
                  <a:lnTo>
                    <a:pt x="3092" y="1237"/>
                  </a:lnTo>
                  <a:lnTo>
                    <a:pt x="3092" y="1181"/>
                  </a:lnTo>
                  <a:lnTo>
                    <a:pt x="3036" y="1124"/>
                  </a:lnTo>
                  <a:lnTo>
                    <a:pt x="2923" y="1181"/>
                  </a:lnTo>
                  <a:lnTo>
                    <a:pt x="2923" y="1012"/>
                  </a:lnTo>
                  <a:lnTo>
                    <a:pt x="2979" y="843"/>
                  </a:lnTo>
                  <a:lnTo>
                    <a:pt x="2923" y="675"/>
                  </a:lnTo>
                  <a:lnTo>
                    <a:pt x="2867" y="562"/>
                  </a:lnTo>
                  <a:lnTo>
                    <a:pt x="2698" y="506"/>
                  </a:lnTo>
                  <a:lnTo>
                    <a:pt x="2642" y="506"/>
                  </a:lnTo>
                  <a:lnTo>
                    <a:pt x="2474" y="562"/>
                  </a:lnTo>
                  <a:lnTo>
                    <a:pt x="2361" y="506"/>
                  </a:lnTo>
                  <a:lnTo>
                    <a:pt x="2305" y="394"/>
                  </a:lnTo>
                  <a:lnTo>
                    <a:pt x="2249" y="281"/>
                  </a:lnTo>
                  <a:lnTo>
                    <a:pt x="2192" y="169"/>
                  </a:lnTo>
                  <a:lnTo>
                    <a:pt x="2080" y="56"/>
                  </a:lnTo>
                  <a:lnTo>
                    <a:pt x="1911" y="0"/>
                  </a:lnTo>
                  <a:close/>
                </a:path>
              </a:pathLst>
            </a:custGeom>
            <a:solidFill>
              <a:srgbClr val="A391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4" name="Google Shape;21664;p41"/>
            <p:cNvSpPr/>
            <p:nvPr/>
          </p:nvSpPr>
          <p:spPr>
            <a:xfrm>
              <a:off x="731325" y="1491000"/>
              <a:ext cx="39350" cy="29525"/>
            </a:xfrm>
            <a:custGeom>
              <a:avLst/>
              <a:gdLst/>
              <a:ahLst/>
              <a:cxnLst/>
              <a:rect l="l" t="t" r="r" b="b"/>
              <a:pathLst>
                <a:path w="1574" h="1181" extrusionOk="0">
                  <a:moveTo>
                    <a:pt x="506" y="0"/>
                  </a:moveTo>
                  <a:lnTo>
                    <a:pt x="506" y="56"/>
                  </a:lnTo>
                  <a:lnTo>
                    <a:pt x="618" y="112"/>
                  </a:lnTo>
                  <a:lnTo>
                    <a:pt x="562" y="112"/>
                  </a:lnTo>
                  <a:lnTo>
                    <a:pt x="281" y="225"/>
                  </a:lnTo>
                  <a:lnTo>
                    <a:pt x="169" y="337"/>
                  </a:lnTo>
                  <a:lnTo>
                    <a:pt x="113" y="506"/>
                  </a:lnTo>
                  <a:lnTo>
                    <a:pt x="169" y="731"/>
                  </a:lnTo>
                  <a:lnTo>
                    <a:pt x="169" y="787"/>
                  </a:lnTo>
                  <a:lnTo>
                    <a:pt x="169" y="843"/>
                  </a:lnTo>
                  <a:lnTo>
                    <a:pt x="113" y="843"/>
                  </a:lnTo>
                  <a:lnTo>
                    <a:pt x="0" y="956"/>
                  </a:lnTo>
                  <a:lnTo>
                    <a:pt x="0" y="1068"/>
                  </a:lnTo>
                  <a:lnTo>
                    <a:pt x="113" y="1180"/>
                  </a:lnTo>
                  <a:lnTo>
                    <a:pt x="843" y="1180"/>
                  </a:lnTo>
                  <a:lnTo>
                    <a:pt x="956" y="1124"/>
                  </a:lnTo>
                  <a:lnTo>
                    <a:pt x="1012" y="1012"/>
                  </a:lnTo>
                  <a:lnTo>
                    <a:pt x="1181" y="956"/>
                  </a:lnTo>
                  <a:lnTo>
                    <a:pt x="1349" y="899"/>
                  </a:lnTo>
                  <a:lnTo>
                    <a:pt x="1462" y="843"/>
                  </a:lnTo>
                  <a:lnTo>
                    <a:pt x="1462" y="674"/>
                  </a:lnTo>
                  <a:lnTo>
                    <a:pt x="1462" y="562"/>
                  </a:lnTo>
                  <a:lnTo>
                    <a:pt x="1574" y="337"/>
                  </a:lnTo>
                  <a:lnTo>
                    <a:pt x="1518" y="225"/>
                  </a:lnTo>
                  <a:lnTo>
                    <a:pt x="1462" y="169"/>
                  </a:lnTo>
                  <a:lnTo>
                    <a:pt x="1349" y="112"/>
                  </a:lnTo>
                  <a:lnTo>
                    <a:pt x="1068" y="112"/>
                  </a:lnTo>
                  <a:lnTo>
                    <a:pt x="1012" y="0"/>
                  </a:lnTo>
                  <a:close/>
                </a:path>
              </a:pathLst>
            </a:custGeom>
            <a:solidFill>
              <a:srgbClr val="C49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5" name="Google Shape;21665;p41"/>
            <p:cNvSpPr/>
            <p:nvPr/>
          </p:nvSpPr>
          <p:spPr>
            <a:xfrm>
              <a:off x="765050" y="1493800"/>
              <a:ext cx="39350" cy="21100"/>
            </a:xfrm>
            <a:custGeom>
              <a:avLst/>
              <a:gdLst/>
              <a:ahLst/>
              <a:cxnLst/>
              <a:rect l="l" t="t" r="r" b="b"/>
              <a:pathLst>
                <a:path w="1574" h="844" extrusionOk="0">
                  <a:moveTo>
                    <a:pt x="506" y="0"/>
                  </a:moveTo>
                  <a:lnTo>
                    <a:pt x="450" y="57"/>
                  </a:lnTo>
                  <a:lnTo>
                    <a:pt x="506" y="169"/>
                  </a:lnTo>
                  <a:lnTo>
                    <a:pt x="506" y="225"/>
                  </a:lnTo>
                  <a:lnTo>
                    <a:pt x="450" y="225"/>
                  </a:lnTo>
                  <a:lnTo>
                    <a:pt x="337" y="281"/>
                  </a:lnTo>
                  <a:lnTo>
                    <a:pt x="281" y="225"/>
                  </a:lnTo>
                  <a:lnTo>
                    <a:pt x="225" y="225"/>
                  </a:lnTo>
                  <a:lnTo>
                    <a:pt x="56" y="394"/>
                  </a:lnTo>
                  <a:lnTo>
                    <a:pt x="0" y="506"/>
                  </a:lnTo>
                  <a:lnTo>
                    <a:pt x="56" y="619"/>
                  </a:lnTo>
                  <a:lnTo>
                    <a:pt x="113" y="731"/>
                  </a:lnTo>
                  <a:lnTo>
                    <a:pt x="225" y="731"/>
                  </a:lnTo>
                  <a:lnTo>
                    <a:pt x="281" y="844"/>
                  </a:lnTo>
                  <a:lnTo>
                    <a:pt x="337" y="844"/>
                  </a:lnTo>
                  <a:lnTo>
                    <a:pt x="506" y="787"/>
                  </a:lnTo>
                  <a:lnTo>
                    <a:pt x="675" y="731"/>
                  </a:lnTo>
                  <a:lnTo>
                    <a:pt x="675" y="619"/>
                  </a:lnTo>
                  <a:lnTo>
                    <a:pt x="562" y="562"/>
                  </a:lnTo>
                  <a:lnTo>
                    <a:pt x="506" y="562"/>
                  </a:lnTo>
                  <a:lnTo>
                    <a:pt x="450" y="506"/>
                  </a:lnTo>
                  <a:lnTo>
                    <a:pt x="506" y="450"/>
                  </a:lnTo>
                  <a:lnTo>
                    <a:pt x="787" y="338"/>
                  </a:lnTo>
                  <a:lnTo>
                    <a:pt x="899" y="281"/>
                  </a:lnTo>
                  <a:lnTo>
                    <a:pt x="1068" y="281"/>
                  </a:lnTo>
                  <a:lnTo>
                    <a:pt x="1124" y="338"/>
                  </a:lnTo>
                  <a:lnTo>
                    <a:pt x="1124" y="450"/>
                  </a:lnTo>
                  <a:lnTo>
                    <a:pt x="1012" y="562"/>
                  </a:lnTo>
                  <a:lnTo>
                    <a:pt x="899" y="675"/>
                  </a:lnTo>
                  <a:lnTo>
                    <a:pt x="899" y="731"/>
                  </a:lnTo>
                  <a:lnTo>
                    <a:pt x="956" y="787"/>
                  </a:lnTo>
                  <a:lnTo>
                    <a:pt x="1012" y="731"/>
                  </a:lnTo>
                  <a:lnTo>
                    <a:pt x="1124" y="675"/>
                  </a:lnTo>
                  <a:lnTo>
                    <a:pt x="1180" y="675"/>
                  </a:lnTo>
                  <a:lnTo>
                    <a:pt x="1180" y="787"/>
                  </a:lnTo>
                  <a:lnTo>
                    <a:pt x="1237" y="844"/>
                  </a:lnTo>
                  <a:lnTo>
                    <a:pt x="1293" y="844"/>
                  </a:lnTo>
                  <a:lnTo>
                    <a:pt x="1405" y="731"/>
                  </a:lnTo>
                  <a:lnTo>
                    <a:pt x="1405" y="675"/>
                  </a:lnTo>
                  <a:lnTo>
                    <a:pt x="1349" y="562"/>
                  </a:lnTo>
                  <a:lnTo>
                    <a:pt x="1349" y="506"/>
                  </a:lnTo>
                  <a:lnTo>
                    <a:pt x="1518" y="394"/>
                  </a:lnTo>
                  <a:lnTo>
                    <a:pt x="1574" y="281"/>
                  </a:lnTo>
                  <a:lnTo>
                    <a:pt x="1574" y="225"/>
                  </a:lnTo>
                  <a:lnTo>
                    <a:pt x="1574" y="169"/>
                  </a:lnTo>
                  <a:lnTo>
                    <a:pt x="1462" y="225"/>
                  </a:lnTo>
                  <a:lnTo>
                    <a:pt x="1405" y="169"/>
                  </a:lnTo>
                  <a:lnTo>
                    <a:pt x="1405" y="57"/>
                  </a:lnTo>
                  <a:lnTo>
                    <a:pt x="1293" y="57"/>
                  </a:lnTo>
                  <a:lnTo>
                    <a:pt x="1180" y="169"/>
                  </a:lnTo>
                  <a:lnTo>
                    <a:pt x="1068" y="169"/>
                  </a:lnTo>
                  <a:lnTo>
                    <a:pt x="787" y="0"/>
                  </a:lnTo>
                  <a:close/>
                </a:path>
              </a:pathLst>
            </a:custGeom>
            <a:solidFill>
              <a:srgbClr val="C7A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6" name="Google Shape;21666;p41"/>
            <p:cNvSpPr/>
            <p:nvPr/>
          </p:nvSpPr>
          <p:spPr>
            <a:xfrm>
              <a:off x="812825" y="1512075"/>
              <a:ext cx="28125" cy="22500"/>
            </a:xfrm>
            <a:custGeom>
              <a:avLst/>
              <a:gdLst/>
              <a:ahLst/>
              <a:cxnLst/>
              <a:rect l="l" t="t" r="r" b="b"/>
              <a:pathLst>
                <a:path w="1125" h="900" extrusionOk="0">
                  <a:moveTo>
                    <a:pt x="56" y="0"/>
                  </a:moveTo>
                  <a:lnTo>
                    <a:pt x="0" y="56"/>
                  </a:lnTo>
                  <a:lnTo>
                    <a:pt x="113" y="169"/>
                  </a:lnTo>
                  <a:lnTo>
                    <a:pt x="169" y="281"/>
                  </a:lnTo>
                  <a:lnTo>
                    <a:pt x="281" y="394"/>
                  </a:lnTo>
                  <a:lnTo>
                    <a:pt x="394" y="506"/>
                  </a:lnTo>
                  <a:lnTo>
                    <a:pt x="450" y="675"/>
                  </a:lnTo>
                  <a:lnTo>
                    <a:pt x="506" y="787"/>
                  </a:lnTo>
                  <a:lnTo>
                    <a:pt x="675" y="899"/>
                  </a:lnTo>
                  <a:lnTo>
                    <a:pt x="956" y="899"/>
                  </a:lnTo>
                  <a:lnTo>
                    <a:pt x="1012" y="843"/>
                  </a:lnTo>
                  <a:lnTo>
                    <a:pt x="1012" y="731"/>
                  </a:lnTo>
                  <a:lnTo>
                    <a:pt x="1012" y="562"/>
                  </a:lnTo>
                  <a:lnTo>
                    <a:pt x="1012" y="506"/>
                  </a:lnTo>
                  <a:lnTo>
                    <a:pt x="1068" y="450"/>
                  </a:lnTo>
                  <a:lnTo>
                    <a:pt x="1124" y="450"/>
                  </a:lnTo>
                  <a:lnTo>
                    <a:pt x="1124" y="394"/>
                  </a:lnTo>
                  <a:lnTo>
                    <a:pt x="956" y="225"/>
                  </a:lnTo>
                  <a:lnTo>
                    <a:pt x="899" y="281"/>
                  </a:lnTo>
                  <a:lnTo>
                    <a:pt x="899" y="394"/>
                  </a:lnTo>
                  <a:lnTo>
                    <a:pt x="787" y="506"/>
                  </a:lnTo>
                  <a:lnTo>
                    <a:pt x="731" y="562"/>
                  </a:lnTo>
                  <a:lnTo>
                    <a:pt x="675" y="562"/>
                  </a:lnTo>
                  <a:lnTo>
                    <a:pt x="618" y="506"/>
                  </a:lnTo>
                  <a:lnTo>
                    <a:pt x="618" y="450"/>
                  </a:lnTo>
                  <a:lnTo>
                    <a:pt x="618" y="281"/>
                  </a:lnTo>
                  <a:lnTo>
                    <a:pt x="618" y="225"/>
                  </a:lnTo>
                  <a:lnTo>
                    <a:pt x="394" y="169"/>
                  </a:lnTo>
                  <a:lnTo>
                    <a:pt x="225" y="56"/>
                  </a:lnTo>
                  <a:lnTo>
                    <a:pt x="56" y="0"/>
                  </a:lnTo>
                  <a:close/>
                </a:path>
              </a:pathLst>
            </a:custGeom>
            <a:solidFill>
              <a:srgbClr val="938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7" name="Google Shape;21667;p41"/>
            <p:cNvSpPr/>
            <p:nvPr/>
          </p:nvSpPr>
          <p:spPr>
            <a:xfrm>
              <a:off x="836700" y="1481150"/>
              <a:ext cx="8450" cy="5650"/>
            </a:xfrm>
            <a:custGeom>
              <a:avLst/>
              <a:gdLst/>
              <a:ahLst/>
              <a:cxnLst/>
              <a:rect l="l" t="t" r="r" b="b"/>
              <a:pathLst>
                <a:path w="338" h="226" extrusionOk="0">
                  <a:moveTo>
                    <a:pt x="169" y="1"/>
                  </a:moveTo>
                  <a:lnTo>
                    <a:pt x="1" y="113"/>
                  </a:lnTo>
                  <a:lnTo>
                    <a:pt x="113" y="225"/>
                  </a:lnTo>
                  <a:lnTo>
                    <a:pt x="225" y="225"/>
                  </a:lnTo>
                  <a:lnTo>
                    <a:pt x="282" y="169"/>
                  </a:lnTo>
                  <a:lnTo>
                    <a:pt x="338" y="113"/>
                  </a:lnTo>
                  <a:lnTo>
                    <a:pt x="338" y="57"/>
                  </a:lnTo>
                  <a:lnTo>
                    <a:pt x="225" y="1"/>
                  </a:lnTo>
                  <a:close/>
                </a:path>
              </a:pathLst>
            </a:custGeom>
            <a:solidFill>
              <a:srgbClr val="A99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8" name="Google Shape;21668;p41"/>
            <p:cNvSpPr/>
            <p:nvPr/>
          </p:nvSpPr>
          <p:spPr>
            <a:xfrm>
              <a:off x="772075" y="1499425"/>
              <a:ext cx="4225" cy="2825"/>
            </a:xfrm>
            <a:custGeom>
              <a:avLst/>
              <a:gdLst/>
              <a:ahLst/>
              <a:cxnLst/>
              <a:rect l="l" t="t" r="r" b="b"/>
              <a:pathLst>
                <a:path w="169" h="113" extrusionOk="0">
                  <a:moveTo>
                    <a:pt x="0" y="0"/>
                  </a:moveTo>
                  <a:lnTo>
                    <a:pt x="56" y="113"/>
                  </a:lnTo>
                  <a:lnTo>
                    <a:pt x="113" y="56"/>
                  </a:lnTo>
                  <a:lnTo>
                    <a:pt x="169" y="0"/>
                  </a:lnTo>
                  <a:close/>
                </a:path>
              </a:pathLst>
            </a:custGeom>
            <a:solidFill>
              <a:srgbClr val="C49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9" name="Google Shape;21669;p41"/>
            <p:cNvSpPr/>
            <p:nvPr/>
          </p:nvSpPr>
          <p:spPr>
            <a:xfrm>
              <a:off x="779100" y="1488175"/>
              <a:ext cx="2825" cy="1425"/>
            </a:xfrm>
            <a:custGeom>
              <a:avLst/>
              <a:gdLst/>
              <a:ahLst/>
              <a:cxnLst/>
              <a:rect l="l" t="t" r="r" b="b"/>
              <a:pathLst>
                <a:path w="113" h="57" extrusionOk="0">
                  <a:moveTo>
                    <a:pt x="0" y="1"/>
                  </a:moveTo>
                  <a:lnTo>
                    <a:pt x="0" y="57"/>
                  </a:lnTo>
                  <a:lnTo>
                    <a:pt x="113" y="57"/>
                  </a:lnTo>
                  <a:lnTo>
                    <a:pt x="0" y="1"/>
                  </a:lnTo>
                  <a:close/>
                </a:path>
              </a:pathLst>
            </a:custGeom>
            <a:solidFill>
              <a:srgbClr val="A98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0" name="Google Shape;21670;p41"/>
            <p:cNvSpPr/>
            <p:nvPr/>
          </p:nvSpPr>
          <p:spPr>
            <a:xfrm>
              <a:off x="777700" y="1489575"/>
              <a:ext cx="1425" cy="1450"/>
            </a:xfrm>
            <a:custGeom>
              <a:avLst/>
              <a:gdLst/>
              <a:ahLst/>
              <a:cxnLst/>
              <a:rect l="l" t="t" r="r" b="b"/>
              <a:pathLst>
                <a:path w="57" h="58" extrusionOk="0">
                  <a:moveTo>
                    <a:pt x="56" y="1"/>
                  </a:moveTo>
                  <a:lnTo>
                    <a:pt x="0" y="57"/>
                  </a:lnTo>
                  <a:lnTo>
                    <a:pt x="0" y="57"/>
                  </a:lnTo>
                  <a:lnTo>
                    <a:pt x="0" y="57"/>
                  </a:lnTo>
                  <a:lnTo>
                    <a:pt x="56" y="1"/>
                  </a:lnTo>
                  <a:lnTo>
                    <a:pt x="56" y="1"/>
                  </a:lnTo>
                  <a:close/>
                </a:path>
              </a:pathLst>
            </a:custGeom>
            <a:solidFill>
              <a:srgbClr val="A98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1" name="Google Shape;21671;p41"/>
            <p:cNvSpPr/>
            <p:nvPr/>
          </p:nvSpPr>
          <p:spPr>
            <a:xfrm>
              <a:off x="793150" y="1527525"/>
              <a:ext cx="33750" cy="52000"/>
            </a:xfrm>
            <a:custGeom>
              <a:avLst/>
              <a:gdLst/>
              <a:ahLst/>
              <a:cxnLst/>
              <a:rect l="l" t="t" r="r" b="b"/>
              <a:pathLst>
                <a:path w="1350" h="2080" extrusionOk="0">
                  <a:moveTo>
                    <a:pt x="787" y="0"/>
                  </a:moveTo>
                  <a:lnTo>
                    <a:pt x="731" y="113"/>
                  </a:lnTo>
                  <a:lnTo>
                    <a:pt x="787" y="225"/>
                  </a:lnTo>
                  <a:lnTo>
                    <a:pt x="787" y="338"/>
                  </a:lnTo>
                  <a:lnTo>
                    <a:pt x="169" y="338"/>
                  </a:lnTo>
                  <a:lnTo>
                    <a:pt x="169" y="450"/>
                  </a:lnTo>
                  <a:lnTo>
                    <a:pt x="225" y="506"/>
                  </a:lnTo>
                  <a:lnTo>
                    <a:pt x="169" y="562"/>
                  </a:lnTo>
                  <a:lnTo>
                    <a:pt x="56" y="619"/>
                  </a:lnTo>
                  <a:lnTo>
                    <a:pt x="0" y="619"/>
                  </a:lnTo>
                  <a:lnTo>
                    <a:pt x="56" y="675"/>
                  </a:lnTo>
                  <a:lnTo>
                    <a:pt x="56" y="787"/>
                  </a:lnTo>
                  <a:lnTo>
                    <a:pt x="113" y="843"/>
                  </a:lnTo>
                  <a:lnTo>
                    <a:pt x="338" y="843"/>
                  </a:lnTo>
                  <a:lnTo>
                    <a:pt x="394" y="900"/>
                  </a:lnTo>
                  <a:lnTo>
                    <a:pt x="338" y="1068"/>
                  </a:lnTo>
                  <a:lnTo>
                    <a:pt x="225" y="1293"/>
                  </a:lnTo>
                  <a:lnTo>
                    <a:pt x="225" y="1405"/>
                  </a:lnTo>
                  <a:lnTo>
                    <a:pt x="338" y="1518"/>
                  </a:lnTo>
                  <a:lnTo>
                    <a:pt x="450" y="1518"/>
                  </a:lnTo>
                  <a:lnTo>
                    <a:pt x="450" y="1574"/>
                  </a:lnTo>
                  <a:lnTo>
                    <a:pt x="506" y="1855"/>
                  </a:lnTo>
                  <a:lnTo>
                    <a:pt x="562" y="1968"/>
                  </a:lnTo>
                  <a:lnTo>
                    <a:pt x="675" y="2080"/>
                  </a:lnTo>
                  <a:lnTo>
                    <a:pt x="843" y="2024"/>
                  </a:lnTo>
                  <a:lnTo>
                    <a:pt x="843" y="1911"/>
                  </a:lnTo>
                  <a:lnTo>
                    <a:pt x="787" y="1743"/>
                  </a:lnTo>
                  <a:lnTo>
                    <a:pt x="900" y="1630"/>
                  </a:lnTo>
                  <a:lnTo>
                    <a:pt x="900" y="1462"/>
                  </a:lnTo>
                  <a:lnTo>
                    <a:pt x="843" y="1293"/>
                  </a:lnTo>
                  <a:lnTo>
                    <a:pt x="843" y="1124"/>
                  </a:lnTo>
                  <a:lnTo>
                    <a:pt x="900" y="1068"/>
                  </a:lnTo>
                  <a:lnTo>
                    <a:pt x="1012" y="1012"/>
                  </a:lnTo>
                  <a:lnTo>
                    <a:pt x="1124" y="1012"/>
                  </a:lnTo>
                  <a:lnTo>
                    <a:pt x="1181" y="956"/>
                  </a:lnTo>
                  <a:lnTo>
                    <a:pt x="1293" y="956"/>
                  </a:lnTo>
                  <a:lnTo>
                    <a:pt x="1349" y="787"/>
                  </a:lnTo>
                  <a:lnTo>
                    <a:pt x="1349" y="731"/>
                  </a:lnTo>
                  <a:lnTo>
                    <a:pt x="1349" y="675"/>
                  </a:lnTo>
                  <a:lnTo>
                    <a:pt x="1237" y="562"/>
                  </a:lnTo>
                  <a:lnTo>
                    <a:pt x="1124" y="450"/>
                  </a:lnTo>
                  <a:lnTo>
                    <a:pt x="1012" y="169"/>
                  </a:lnTo>
                  <a:lnTo>
                    <a:pt x="956" y="57"/>
                  </a:lnTo>
                  <a:lnTo>
                    <a:pt x="787" y="0"/>
                  </a:lnTo>
                  <a:close/>
                </a:path>
              </a:pathLst>
            </a:custGeom>
            <a:solidFill>
              <a:srgbClr val="B19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2" name="Google Shape;21672;p41"/>
            <p:cNvSpPr/>
            <p:nvPr/>
          </p:nvSpPr>
          <p:spPr>
            <a:xfrm>
              <a:off x="833900" y="1541575"/>
              <a:ext cx="28125" cy="28125"/>
            </a:xfrm>
            <a:custGeom>
              <a:avLst/>
              <a:gdLst/>
              <a:ahLst/>
              <a:cxnLst/>
              <a:rect l="l" t="t" r="r" b="b"/>
              <a:pathLst>
                <a:path w="1125" h="1125" extrusionOk="0">
                  <a:moveTo>
                    <a:pt x="56" y="0"/>
                  </a:moveTo>
                  <a:lnTo>
                    <a:pt x="0" y="57"/>
                  </a:lnTo>
                  <a:lnTo>
                    <a:pt x="0" y="281"/>
                  </a:lnTo>
                  <a:lnTo>
                    <a:pt x="0" y="338"/>
                  </a:lnTo>
                  <a:lnTo>
                    <a:pt x="0" y="394"/>
                  </a:lnTo>
                  <a:lnTo>
                    <a:pt x="0" y="450"/>
                  </a:lnTo>
                  <a:lnTo>
                    <a:pt x="0" y="562"/>
                  </a:lnTo>
                  <a:lnTo>
                    <a:pt x="0" y="619"/>
                  </a:lnTo>
                  <a:lnTo>
                    <a:pt x="169" y="619"/>
                  </a:lnTo>
                  <a:lnTo>
                    <a:pt x="281" y="675"/>
                  </a:lnTo>
                  <a:lnTo>
                    <a:pt x="394" y="731"/>
                  </a:lnTo>
                  <a:lnTo>
                    <a:pt x="506" y="731"/>
                  </a:lnTo>
                  <a:lnTo>
                    <a:pt x="562" y="675"/>
                  </a:lnTo>
                  <a:lnTo>
                    <a:pt x="619" y="731"/>
                  </a:lnTo>
                  <a:lnTo>
                    <a:pt x="562" y="843"/>
                  </a:lnTo>
                  <a:lnTo>
                    <a:pt x="506" y="900"/>
                  </a:lnTo>
                  <a:lnTo>
                    <a:pt x="450" y="1012"/>
                  </a:lnTo>
                  <a:lnTo>
                    <a:pt x="562" y="1068"/>
                  </a:lnTo>
                  <a:lnTo>
                    <a:pt x="619" y="1068"/>
                  </a:lnTo>
                  <a:lnTo>
                    <a:pt x="731" y="956"/>
                  </a:lnTo>
                  <a:lnTo>
                    <a:pt x="787" y="956"/>
                  </a:lnTo>
                  <a:lnTo>
                    <a:pt x="787" y="1068"/>
                  </a:lnTo>
                  <a:lnTo>
                    <a:pt x="787" y="1125"/>
                  </a:lnTo>
                  <a:lnTo>
                    <a:pt x="843" y="1125"/>
                  </a:lnTo>
                  <a:lnTo>
                    <a:pt x="1012" y="1012"/>
                  </a:lnTo>
                  <a:lnTo>
                    <a:pt x="1012" y="956"/>
                  </a:lnTo>
                  <a:lnTo>
                    <a:pt x="956" y="900"/>
                  </a:lnTo>
                  <a:lnTo>
                    <a:pt x="956" y="619"/>
                  </a:lnTo>
                  <a:lnTo>
                    <a:pt x="1012" y="450"/>
                  </a:lnTo>
                  <a:lnTo>
                    <a:pt x="1124" y="338"/>
                  </a:lnTo>
                  <a:lnTo>
                    <a:pt x="900" y="281"/>
                  </a:lnTo>
                  <a:lnTo>
                    <a:pt x="843" y="225"/>
                  </a:lnTo>
                  <a:lnTo>
                    <a:pt x="787" y="113"/>
                  </a:lnTo>
                  <a:lnTo>
                    <a:pt x="731" y="57"/>
                  </a:lnTo>
                  <a:lnTo>
                    <a:pt x="675" y="0"/>
                  </a:lnTo>
                  <a:lnTo>
                    <a:pt x="394" y="0"/>
                  </a:lnTo>
                  <a:lnTo>
                    <a:pt x="225" y="57"/>
                  </a:lnTo>
                  <a:lnTo>
                    <a:pt x="169" y="113"/>
                  </a:lnTo>
                  <a:lnTo>
                    <a:pt x="113" y="57"/>
                  </a:lnTo>
                  <a:lnTo>
                    <a:pt x="56" y="0"/>
                  </a:lnTo>
                  <a:close/>
                </a:path>
              </a:pathLst>
            </a:custGeom>
            <a:solidFill>
              <a:srgbClr val="A29C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3" name="Google Shape;21673;p41"/>
            <p:cNvSpPr/>
            <p:nvPr/>
          </p:nvSpPr>
          <p:spPr>
            <a:xfrm>
              <a:off x="811400" y="1555625"/>
              <a:ext cx="18300" cy="22500"/>
            </a:xfrm>
            <a:custGeom>
              <a:avLst/>
              <a:gdLst/>
              <a:ahLst/>
              <a:cxnLst/>
              <a:rect l="l" t="t" r="r" b="b"/>
              <a:pathLst>
                <a:path w="732" h="900" extrusionOk="0">
                  <a:moveTo>
                    <a:pt x="113" y="0"/>
                  </a:moveTo>
                  <a:lnTo>
                    <a:pt x="1" y="57"/>
                  </a:lnTo>
                  <a:lnTo>
                    <a:pt x="57" y="225"/>
                  </a:lnTo>
                  <a:lnTo>
                    <a:pt x="57" y="281"/>
                  </a:lnTo>
                  <a:lnTo>
                    <a:pt x="57" y="394"/>
                  </a:lnTo>
                  <a:lnTo>
                    <a:pt x="113" y="450"/>
                  </a:lnTo>
                  <a:lnTo>
                    <a:pt x="57" y="563"/>
                  </a:lnTo>
                  <a:lnTo>
                    <a:pt x="1" y="563"/>
                  </a:lnTo>
                  <a:lnTo>
                    <a:pt x="57" y="619"/>
                  </a:lnTo>
                  <a:lnTo>
                    <a:pt x="170" y="675"/>
                  </a:lnTo>
                  <a:lnTo>
                    <a:pt x="226" y="731"/>
                  </a:lnTo>
                  <a:lnTo>
                    <a:pt x="338" y="844"/>
                  </a:lnTo>
                  <a:lnTo>
                    <a:pt x="451" y="900"/>
                  </a:lnTo>
                  <a:lnTo>
                    <a:pt x="507" y="844"/>
                  </a:lnTo>
                  <a:lnTo>
                    <a:pt x="563" y="787"/>
                  </a:lnTo>
                  <a:lnTo>
                    <a:pt x="675" y="787"/>
                  </a:lnTo>
                  <a:lnTo>
                    <a:pt x="732" y="731"/>
                  </a:lnTo>
                  <a:lnTo>
                    <a:pt x="675" y="675"/>
                  </a:lnTo>
                  <a:lnTo>
                    <a:pt x="675" y="563"/>
                  </a:lnTo>
                  <a:lnTo>
                    <a:pt x="732" y="450"/>
                  </a:lnTo>
                  <a:lnTo>
                    <a:pt x="732" y="394"/>
                  </a:lnTo>
                  <a:lnTo>
                    <a:pt x="675" y="338"/>
                  </a:lnTo>
                  <a:lnTo>
                    <a:pt x="619" y="338"/>
                  </a:lnTo>
                  <a:lnTo>
                    <a:pt x="563" y="281"/>
                  </a:lnTo>
                  <a:lnTo>
                    <a:pt x="675" y="225"/>
                  </a:lnTo>
                  <a:lnTo>
                    <a:pt x="732" y="169"/>
                  </a:lnTo>
                  <a:lnTo>
                    <a:pt x="732" y="113"/>
                  </a:lnTo>
                  <a:lnTo>
                    <a:pt x="563" y="57"/>
                  </a:lnTo>
                  <a:lnTo>
                    <a:pt x="394" y="57"/>
                  </a:lnTo>
                  <a:lnTo>
                    <a:pt x="226" y="113"/>
                  </a:lnTo>
                  <a:lnTo>
                    <a:pt x="170" y="57"/>
                  </a:lnTo>
                  <a:lnTo>
                    <a:pt x="113" y="0"/>
                  </a:lnTo>
                  <a:close/>
                </a:path>
              </a:pathLst>
            </a:custGeom>
            <a:solidFill>
              <a:srgbClr val="938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4" name="Google Shape;21674;p41"/>
            <p:cNvSpPr/>
            <p:nvPr/>
          </p:nvSpPr>
          <p:spPr>
            <a:xfrm>
              <a:off x="826875" y="1535950"/>
              <a:ext cx="9850" cy="7050"/>
            </a:xfrm>
            <a:custGeom>
              <a:avLst/>
              <a:gdLst/>
              <a:ahLst/>
              <a:cxnLst/>
              <a:rect l="l" t="t" r="r" b="b"/>
              <a:pathLst>
                <a:path w="394" h="282" extrusionOk="0">
                  <a:moveTo>
                    <a:pt x="113" y="1"/>
                  </a:moveTo>
                  <a:lnTo>
                    <a:pt x="0" y="57"/>
                  </a:lnTo>
                  <a:lnTo>
                    <a:pt x="113" y="169"/>
                  </a:lnTo>
                  <a:lnTo>
                    <a:pt x="225" y="225"/>
                  </a:lnTo>
                  <a:lnTo>
                    <a:pt x="281" y="282"/>
                  </a:lnTo>
                  <a:lnTo>
                    <a:pt x="394" y="282"/>
                  </a:lnTo>
                  <a:lnTo>
                    <a:pt x="169" y="57"/>
                  </a:lnTo>
                  <a:lnTo>
                    <a:pt x="113" y="1"/>
                  </a:lnTo>
                  <a:close/>
                </a:path>
              </a:pathLst>
            </a:custGeom>
            <a:solidFill>
              <a:srgbClr val="938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5" name="Google Shape;21675;p41"/>
            <p:cNvSpPr/>
            <p:nvPr/>
          </p:nvSpPr>
          <p:spPr>
            <a:xfrm>
              <a:off x="829675" y="1548600"/>
              <a:ext cx="7050" cy="9850"/>
            </a:xfrm>
            <a:custGeom>
              <a:avLst/>
              <a:gdLst/>
              <a:ahLst/>
              <a:cxnLst/>
              <a:rect l="l" t="t" r="r" b="b"/>
              <a:pathLst>
                <a:path w="282" h="394" extrusionOk="0">
                  <a:moveTo>
                    <a:pt x="113" y="0"/>
                  </a:moveTo>
                  <a:lnTo>
                    <a:pt x="1" y="169"/>
                  </a:lnTo>
                  <a:lnTo>
                    <a:pt x="1" y="394"/>
                  </a:lnTo>
                  <a:lnTo>
                    <a:pt x="57" y="338"/>
                  </a:lnTo>
                  <a:lnTo>
                    <a:pt x="57" y="281"/>
                  </a:lnTo>
                  <a:lnTo>
                    <a:pt x="113" y="225"/>
                  </a:lnTo>
                  <a:lnTo>
                    <a:pt x="169" y="169"/>
                  </a:lnTo>
                  <a:lnTo>
                    <a:pt x="225" y="113"/>
                  </a:lnTo>
                  <a:lnTo>
                    <a:pt x="282" y="57"/>
                  </a:lnTo>
                  <a:lnTo>
                    <a:pt x="169" y="0"/>
                  </a:lnTo>
                  <a:close/>
                </a:path>
              </a:pathLst>
            </a:custGeom>
            <a:solidFill>
              <a:srgbClr val="938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6" name="Google Shape;21676;p41"/>
            <p:cNvSpPr/>
            <p:nvPr/>
          </p:nvSpPr>
          <p:spPr>
            <a:xfrm>
              <a:off x="857775" y="1544375"/>
              <a:ext cx="2850" cy="1450"/>
            </a:xfrm>
            <a:custGeom>
              <a:avLst/>
              <a:gdLst/>
              <a:ahLst/>
              <a:cxnLst/>
              <a:rect l="l" t="t" r="r" b="b"/>
              <a:pathLst>
                <a:path w="114" h="58" extrusionOk="0">
                  <a:moveTo>
                    <a:pt x="1" y="1"/>
                  </a:moveTo>
                  <a:lnTo>
                    <a:pt x="1" y="57"/>
                  </a:lnTo>
                  <a:lnTo>
                    <a:pt x="113" y="57"/>
                  </a:lnTo>
                  <a:lnTo>
                    <a:pt x="57" y="1"/>
                  </a:lnTo>
                  <a:close/>
                </a:path>
              </a:pathLst>
            </a:custGeom>
            <a:solidFill>
              <a:srgbClr val="AD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7" name="Google Shape;21677;p41"/>
            <p:cNvSpPr/>
            <p:nvPr/>
          </p:nvSpPr>
          <p:spPr>
            <a:xfrm>
              <a:off x="846550" y="1537350"/>
              <a:ext cx="2825" cy="1425"/>
            </a:xfrm>
            <a:custGeom>
              <a:avLst/>
              <a:gdLst/>
              <a:ahLst/>
              <a:cxnLst/>
              <a:rect l="l" t="t" r="r" b="b"/>
              <a:pathLst>
                <a:path w="113" h="57" extrusionOk="0">
                  <a:moveTo>
                    <a:pt x="0" y="1"/>
                  </a:moveTo>
                  <a:lnTo>
                    <a:pt x="56" y="57"/>
                  </a:lnTo>
                  <a:lnTo>
                    <a:pt x="113" y="1"/>
                  </a:lnTo>
                  <a:close/>
                </a:path>
              </a:pathLst>
            </a:custGeom>
            <a:solidFill>
              <a:srgbClr val="A99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8" name="Google Shape;21678;p41"/>
            <p:cNvSpPr/>
            <p:nvPr/>
          </p:nvSpPr>
          <p:spPr>
            <a:xfrm>
              <a:off x="825475" y="1512075"/>
              <a:ext cx="1425" cy="1425"/>
            </a:xfrm>
            <a:custGeom>
              <a:avLst/>
              <a:gdLst/>
              <a:ahLst/>
              <a:cxnLst/>
              <a:rect l="l" t="t" r="r" b="b"/>
              <a:pathLst>
                <a:path w="57" h="57" extrusionOk="0">
                  <a:moveTo>
                    <a:pt x="0" y="0"/>
                  </a:moveTo>
                  <a:lnTo>
                    <a:pt x="0" y="56"/>
                  </a:lnTo>
                  <a:lnTo>
                    <a:pt x="56" y="0"/>
                  </a:lnTo>
                  <a:close/>
                </a:path>
              </a:pathLst>
            </a:custGeom>
            <a:solidFill>
              <a:srgbClr val="B49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9" name="Google Shape;21679;p41"/>
            <p:cNvSpPr/>
            <p:nvPr/>
          </p:nvSpPr>
          <p:spPr>
            <a:xfrm>
              <a:off x="825475" y="1551400"/>
              <a:ext cx="1425" cy="1450"/>
            </a:xfrm>
            <a:custGeom>
              <a:avLst/>
              <a:gdLst/>
              <a:ahLst/>
              <a:cxnLst/>
              <a:rect l="l" t="t" r="r" b="b"/>
              <a:pathLst>
                <a:path w="57" h="58" extrusionOk="0">
                  <a:moveTo>
                    <a:pt x="0" y="1"/>
                  </a:moveTo>
                  <a:lnTo>
                    <a:pt x="56" y="57"/>
                  </a:lnTo>
                  <a:lnTo>
                    <a:pt x="56" y="57"/>
                  </a:lnTo>
                  <a:lnTo>
                    <a:pt x="56" y="57"/>
                  </a:lnTo>
                  <a:lnTo>
                    <a:pt x="0" y="1"/>
                  </a:lnTo>
                  <a:lnTo>
                    <a:pt x="0" y="1"/>
                  </a:lnTo>
                  <a:close/>
                </a:path>
              </a:pathLst>
            </a:custGeom>
            <a:solidFill>
              <a:srgbClr val="938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0" name="Google Shape;21680;p41"/>
            <p:cNvSpPr/>
            <p:nvPr/>
          </p:nvSpPr>
          <p:spPr>
            <a:xfrm>
              <a:off x="831075" y="1547200"/>
              <a:ext cx="1450" cy="1425"/>
            </a:xfrm>
            <a:custGeom>
              <a:avLst/>
              <a:gdLst/>
              <a:ahLst/>
              <a:cxnLst/>
              <a:rect l="l" t="t" r="r" b="b"/>
              <a:pathLst>
                <a:path w="58" h="57" extrusionOk="0">
                  <a:moveTo>
                    <a:pt x="57" y="56"/>
                  </a:moveTo>
                  <a:lnTo>
                    <a:pt x="1" y="0"/>
                  </a:lnTo>
                  <a:lnTo>
                    <a:pt x="1" y="0"/>
                  </a:lnTo>
                  <a:lnTo>
                    <a:pt x="57" y="56"/>
                  </a:lnTo>
                  <a:close/>
                </a:path>
              </a:pathLst>
            </a:custGeom>
            <a:solidFill>
              <a:srgbClr val="938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1" name="Google Shape;21681;p41"/>
            <p:cNvSpPr/>
            <p:nvPr/>
          </p:nvSpPr>
          <p:spPr>
            <a:xfrm>
              <a:off x="845125" y="1535950"/>
              <a:ext cx="1450" cy="1425"/>
            </a:xfrm>
            <a:custGeom>
              <a:avLst/>
              <a:gdLst/>
              <a:ahLst/>
              <a:cxnLst/>
              <a:rect l="l" t="t" r="r" b="b"/>
              <a:pathLst>
                <a:path w="58" h="57" extrusionOk="0">
                  <a:moveTo>
                    <a:pt x="1" y="1"/>
                  </a:moveTo>
                  <a:lnTo>
                    <a:pt x="57" y="57"/>
                  </a:lnTo>
                  <a:lnTo>
                    <a:pt x="57" y="1"/>
                  </a:lnTo>
                  <a:close/>
                </a:path>
              </a:pathLst>
            </a:custGeom>
            <a:solidFill>
              <a:srgbClr val="A99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2" name="Google Shape;21682;p41"/>
            <p:cNvSpPr/>
            <p:nvPr/>
          </p:nvSpPr>
          <p:spPr>
            <a:xfrm>
              <a:off x="860600" y="1545800"/>
              <a:ext cx="1425" cy="1425"/>
            </a:xfrm>
            <a:custGeom>
              <a:avLst/>
              <a:gdLst/>
              <a:ahLst/>
              <a:cxnLst/>
              <a:rect l="l" t="t" r="r" b="b"/>
              <a:pathLst>
                <a:path w="57" h="57" extrusionOk="0">
                  <a:moveTo>
                    <a:pt x="0" y="0"/>
                  </a:moveTo>
                  <a:lnTo>
                    <a:pt x="0" y="0"/>
                  </a:lnTo>
                  <a:lnTo>
                    <a:pt x="56" y="56"/>
                  </a:lnTo>
                  <a:lnTo>
                    <a:pt x="56" y="56"/>
                  </a:lnTo>
                  <a:lnTo>
                    <a:pt x="56" y="56"/>
                  </a:lnTo>
                  <a:lnTo>
                    <a:pt x="0" y="0"/>
                  </a:lnTo>
                  <a:lnTo>
                    <a:pt x="0" y="0"/>
                  </a:lnTo>
                  <a:close/>
                </a:path>
              </a:pathLst>
            </a:custGeom>
            <a:solidFill>
              <a:srgbClr val="AD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3" name="Google Shape;21683;p41"/>
            <p:cNvSpPr/>
            <p:nvPr/>
          </p:nvSpPr>
          <p:spPr>
            <a:xfrm>
              <a:off x="869025" y="1566875"/>
              <a:ext cx="2825" cy="1425"/>
            </a:xfrm>
            <a:custGeom>
              <a:avLst/>
              <a:gdLst/>
              <a:ahLst/>
              <a:cxnLst/>
              <a:rect l="l" t="t" r="r" b="b"/>
              <a:pathLst>
                <a:path w="113" h="57" extrusionOk="0">
                  <a:moveTo>
                    <a:pt x="57" y="0"/>
                  </a:moveTo>
                  <a:lnTo>
                    <a:pt x="0" y="56"/>
                  </a:lnTo>
                  <a:lnTo>
                    <a:pt x="113" y="56"/>
                  </a:lnTo>
                  <a:lnTo>
                    <a:pt x="113" y="0"/>
                  </a:lnTo>
                  <a:close/>
                </a:path>
              </a:pathLst>
            </a:custGeom>
            <a:solidFill>
              <a:srgbClr val="BBA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4" name="Google Shape;21684;p41"/>
            <p:cNvSpPr/>
            <p:nvPr/>
          </p:nvSpPr>
          <p:spPr>
            <a:xfrm>
              <a:off x="849350" y="1578100"/>
              <a:ext cx="1425" cy="25"/>
            </a:xfrm>
            <a:custGeom>
              <a:avLst/>
              <a:gdLst/>
              <a:ahLst/>
              <a:cxnLst/>
              <a:rect l="l" t="t" r="r" b="b"/>
              <a:pathLst>
                <a:path w="57" h="1" extrusionOk="0">
                  <a:moveTo>
                    <a:pt x="1" y="1"/>
                  </a:moveTo>
                  <a:lnTo>
                    <a:pt x="57" y="1"/>
                  </a:lnTo>
                  <a:lnTo>
                    <a:pt x="57" y="1"/>
                  </a:lnTo>
                  <a:lnTo>
                    <a:pt x="57" y="1"/>
                  </a:lnTo>
                  <a:lnTo>
                    <a:pt x="1" y="1"/>
                  </a:lnTo>
                  <a:close/>
                </a:path>
              </a:pathLst>
            </a:custGeom>
            <a:solidFill>
              <a:srgbClr val="BBA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5" name="Google Shape;21685;p41"/>
            <p:cNvSpPr/>
            <p:nvPr/>
          </p:nvSpPr>
          <p:spPr>
            <a:xfrm>
              <a:off x="843725" y="1578100"/>
              <a:ext cx="25" cy="1425"/>
            </a:xfrm>
            <a:custGeom>
              <a:avLst/>
              <a:gdLst/>
              <a:ahLst/>
              <a:cxnLst/>
              <a:rect l="l" t="t" r="r" b="b"/>
              <a:pathLst>
                <a:path w="1" h="57" extrusionOk="0">
                  <a:moveTo>
                    <a:pt x="1" y="57"/>
                  </a:moveTo>
                  <a:lnTo>
                    <a:pt x="1" y="57"/>
                  </a:lnTo>
                  <a:lnTo>
                    <a:pt x="1" y="1"/>
                  </a:lnTo>
                  <a:lnTo>
                    <a:pt x="1" y="1"/>
                  </a:lnTo>
                  <a:lnTo>
                    <a:pt x="1" y="57"/>
                  </a:lnTo>
                  <a:close/>
                </a:path>
              </a:pathLst>
            </a:custGeom>
            <a:solidFill>
              <a:srgbClr val="9B9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6" name="Google Shape;21686;p41"/>
            <p:cNvSpPr/>
            <p:nvPr/>
          </p:nvSpPr>
          <p:spPr>
            <a:xfrm>
              <a:off x="854975" y="1488175"/>
              <a:ext cx="8450" cy="7050"/>
            </a:xfrm>
            <a:custGeom>
              <a:avLst/>
              <a:gdLst/>
              <a:ahLst/>
              <a:cxnLst/>
              <a:rect l="l" t="t" r="r" b="b"/>
              <a:pathLst>
                <a:path w="338" h="282" extrusionOk="0">
                  <a:moveTo>
                    <a:pt x="281" y="1"/>
                  </a:moveTo>
                  <a:lnTo>
                    <a:pt x="113" y="57"/>
                  </a:lnTo>
                  <a:lnTo>
                    <a:pt x="0" y="113"/>
                  </a:lnTo>
                  <a:lnTo>
                    <a:pt x="57" y="282"/>
                  </a:lnTo>
                  <a:lnTo>
                    <a:pt x="113" y="169"/>
                  </a:lnTo>
                  <a:lnTo>
                    <a:pt x="225" y="113"/>
                  </a:lnTo>
                  <a:lnTo>
                    <a:pt x="338" y="113"/>
                  </a:lnTo>
                  <a:lnTo>
                    <a:pt x="281" y="1"/>
                  </a:lnTo>
                  <a:close/>
                </a:path>
              </a:pathLst>
            </a:custGeom>
            <a:solidFill>
              <a:srgbClr val="A99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7" name="Google Shape;21687;p41"/>
            <p:cNvSpPr/>
            <p:nvPr/>
          </p:nvSpPr>
          <p:spPr>
            <a:xfrm>
              <a:off x="857775" y="1493800"/>
              <a:ext cx="2850" cy="1425"/>
            </a:xfrm>
            <a:custGeom>
              <a:avLst/>
              <a:gdLst/>
              <a:ahLst/>
              <a:cxnLst/>
              <a:rect l="l" t="t" r="r" b="b"/>
              <a:pathLst>
                <a:path w="114" h="57" extrusionOk="0">
                  <a:moveTo>
                    <a:pt x="57" y="0"/>
                  </a:moveTo>
                  <a:lnTo>
                    <a:pt x="1" y="57"/>
                  </a:lnTo>
                  <a:lnTo>
                    <a:pt x="113" y="57"/>
                  </a:lnTo>
                  <a:lnTo>
                    <a:pt x="113" y="0"/>
                  </a:lnTo>
                  <a:close/>
                </a:path>
              </a:pathLst>
            </a:custGeom>
            <a:solidFill>
              <a:srgbClr val="A99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8" name="Google Shape;21688;p41"/>
            <p:cNvSpPr/>
            <p:nvPr/>
          </p:nvSpPr>
          <p:spPr>
            <a:xfrm>
              <a:off x="853575" y="1498025"/>
              <a:ext cx="2825" cy="1425"/>
            </a:xfrm>
            <a:custGeom>
              <a:avLst/>
              <a:gdLst/>
              <a:ahLst/>
              <a:cxnLst/>
              <a:rect l="l" t="t" r="r" b="b"/>
              <a:pathLst>
                <a:path w="113" h="57" extrusionOk="0">
                  <a:moveTo>
                    <a:pt x="0" y="56"/>
                  </a:moveTo>
                  <a:lnTo>
                    <a:pt x="0" y="56"/>
                  </a:lnTo>
                  <a:lnTo>
                    <a:pt x="113" y="0"/>
                  </a:lnTo>
                  <a:lnTo>
                    <a:pt x="113" y="0"/>
                  </a:lnTo>
                  <a:lnTo>
                    <a:pt x="0" y="56"/>
                  </a:lnTo>
                  <a:lnTo>
                    <a:pt x="0" y="56"/>
                  </a:lnTo>
                  <a:close/>
                </a:path>
              </a:pathLst>
            </a:custGeom>
            <a:solidFill>
              <a:srgbClr val="A99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9" name="Google Shape;21689;p41"/>
            <p:cNvSpPr/>
            <p:nvPr/>
          </p:nvSpPr>
          <p:spPr>
            <a:xfrm>
              <a:off x="856375" y="1495200"/>
              <a:ext cx="1425" cy="2850"/>
            </a:xfrm>
            <a:custGeom>
              <a:avLst/>
              <a:gdLst/>
              <a:ahLst/>
              <a:cxnLst/>
              <a:rect l="l" t="t" r="r" b="b"/>
              <a:pathLst>
                <a:path w="57" h="114" extrusionOk="0">
                  <a:moveTo>
                    <a:pt x="1" y="1"/>
                  </a:moveTo>
                  <a:lnTo>
                    <a:pt x="1" y="57"/>
                  </a:lnTo>
                  <a:lnTo>
                    <a:pt x="1" y="113"/>
                  </a:lnTo>
                  <a:lnTo>
                    <a:pt x="57" y="113"/>
                  </a:lnTo>
                  <a:lnTo>
                    <a:pt x="57" y="1"/>
                  </a:lnTo>
                  <a:close/>
                </a:path>
              </a:pathLst>
            </a:custGeom>
            <a:solidFill>
              <a:srgbClr val="A99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0" name="Google Shape;21690;p41"/>
            <p:cNvSpPr/>
            <p:nvPr/>
          </p:nvSpPr>
          <p:spPr>
            <a:xfrm>
              <a:off x="857775" y="1498025"/>
              <a:ext cx="1425" cy="25"/>
            </a:xfrm>
            <a:custGeom>
              <a:avLst/>
              <a:gdLst/>
              <a:ahLst/>
              <a:cxnLst/>
              <a:rect l="l" t="t" r="r" b="b"/>
              <a:pathLst>
                <a:path w="57" h="1" extrusionOk="0">
                  <a:moveTo>
                    <a:pt x="1" y="0"/>
                  </a:moveTo>
                  <a:lnTo>
                    <a:pt x="57" y="0"/>
                  </a:lnTo>
                  <a:lnTo>
                    <a:pt x="57" y="0"/>
                  </a:lnTo>
                  <a:lnTo>
                    <a:pt x="57" y="0"/>
                  </a:lnTo>
                  <a:lnTo>
                    <a:pt x="1" y="0"/>
                  </a:lnTo>
                  <a:lnTo>
                    <a:pt x="1" y="0"/>
                  </a:lnTo>
                  <a:close/>
                </a:path>
              </a:pathLst>
            </a:custGeom>
            <a:solidFill>
              <a:srgbClr val="A99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1" name="Google Shape;21691;p41"/>
            <p:cNvSpPr/>
            <p:nvPr/>
          </p:nvSpPr>
          <p:spPr>
            <a:xfrm>
              <a:off x="748175" y="1564050"/>
              <a:ext cx="32350" cy="29550"/>
            </a:xfrm>
            <a:custGeom>
              <a:avLst/>
              <a:gdLst/>
              <a:ahLst/>
              <a:cxnLst/>
              <a:rect l="l" t="t" r="r" b="b"/>
              <a:pathLst>
                <a:path w="1294" h="1182" extrusionOk="0">
                  <a:moveTo>
                    <a:pt x="619" y="1"/>
                  </a:moveTo>
                  <a:lnTo>
                    <a:pt x="507" y="57"/>
                  </a:lnTo>
                  <a:lnTo>
                    <a:pt x="338" y="282"/>
                  </a:lnTo>
                  <a:lnTo>
                    <a:pt x="169" y="450"/>
                  </a:lnTo>
                  <a:lnTo>
                    <a:pt x="57" y="563"/>
                  </a:lnTo>
                  <a:lnTo>
                    <a:pt x="1" y="563"/>
                  </a:lnTo>
                  <a:lnTo>
                    <a:pt x="169" y="675"/>
                  </a:lnTo>
                  <a:lnTo>
                    <a:pt x="226" y="731"/>
                  </a:lnTo>
                  <a:lnTo>
                    <a:pt x="226" y="844"/>
                  </a:lnTo>
                  <a:lnTo>
                    <a:pt x="226" y="900"/>
                  </a:lnTo>
                  <a:lnTo>
                    <a:pt x="169" y="900"/>
                  </a:lnTo>
                  <a:lnTo>
                    <a:pt x="282" y="1069"/>
                  </a:lnTo>
                  <a:lnTo>
                    <a:pt x="338" y="1125"/>
                  </a:lnTo>
                  <a:lnTo>
                    <a:pt x="450" y="1125"/>
                  </a:lnTo>
                  <a:lnTo>
                    <a:pt x="619" y="1069"/>
                  </a:lnTo>
                  <a:lnTo>
                    <a:pt x="788" y="1069"/>
                  </a:lnTo>
                  <a:lnTo>
                    <a:pt x="844" y="1125"/>
                  </a:lnTo>
                  <a:lnTo>
                    <a:pt x="844" y="1181"/>
                  </a:lnTo>
                  <a:lnTo>
                    <a:pt x="956" y="1181"/>
                  </a:lnTo>
                  <a:lnTo>
                    <a:pt x="1012" y="1125"/>
                  </a:lnTo>
                  <a:lnTo>
                    <a:pt x="1125" y="1012"/>
                  </a:lnTo>
                  <a:lnTo>
                    <a:pt x="1237" y="1069"/>
                  </a:lnTo>
                  <a:lnTo>
                    <a:pt x="1293" y="956"/>
                  </a:lnTo>
                  <a:lnTo>
                    <a:pt x="1237" y="900"/>
                  </a:lnTo>
                  <a:lnTo>
                    <a:pt x="1181" y="844"/>
                  </a:lnTo>
                  <a:lnTo>
                    <a:pt x="900" y="731"/>
                  </a:lnTo>
                  <a:lnTo>
                    <a:pt x="844" y="675"/>
                  </a:lnTo>
                  <a:lnTo>
                    <a:pt x="788" y="507"/>
                  </a:lnTo>
                  <a:lnTo>
                    <a:pt x="788" y="226"/>
                  </a:lnTo>
                  <a:lnTo>
                    <a:pt x="788" y="113"/>
                  </a:lnTo>
                  <a:lnTo>
                    <a:pt x="731" y="57"/>
                  </a:lnTo>
                  <a:lnTo>
                    <a:pt x="619" y="1"/>
                  </a:lnTo>
                  <a:close/>
                </a:path>
              </a:pathLst>
            </a:custGeom>
            <a:solidFill>
              <a:srgbClr val="968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2" name="Google Shape;21692;p41"/>
            <p:cNvSpPr/>
            <p:nvPr/>
          </p:nvSpPr>
          <p:spPr>
            <a:xfrm>
              <a:off x="742550" y="1625875"/>
              <a:ext cx="1450" cy="2850"/>
            </a:xfrm>
            <a:custGeom>
              <a:avLst/>
              <a:gdLst/>
              <a:ahLst/>
              <a:cxnLst/>
              <a:rect l="l" t="t" r="r" b="b"/>
              <a:pathLst>
                <a:path w="58" h="114" extrusionOk="0">
                  <a:moveTo>
                    <a:pt x="57" y="1"/>
                  </a:moveTo>
                  <a:lnTo>
                    <a:pt x="57" y="1"/>
                  </a:lnTo>
                  <a:lnTo>
                    <a:pt x="1" y="113"/>
                  </a:lnTo>
                  <a:lnTo>
                    <a:pt x="1" y="113"/>
                  </a:lnTo>
                  <a:lnTo>
                    <a:pt x="57" y="1"/>
                  </a:lnTo>
                  <a:lnTo>
                    <a:pt x="57" y="1"/>
                  </a:lnTo>
                  <a:close/>
                </a:path>
              </a:pathLst>
            </a:custGeom>
            <a:solidFill>
              <a:srgbClr val="AB9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3" name="Google Shape;21693;p41"/>
            <p:cNvSpPr/>
            <p:nvPr/>
          </p:nvSpPr>
          <p:spPr>
            <a:xfrm>
              <a:off x="760825" y="1596375"/>
              <a:ext cx="1425" cy="1425"/>
            </a:xfrm>
            <a:custGeom>
              <a:avLst/>
              <a:gdLst/>
              <a:ahLst/>
              <a:cxnLst/>
              <a:rect l="l" t="t" r="r" b="b"/>
              <a:pathLst>
                <a:path w="57" h="57" extrusionOk="0">
                  <a:moveTo>
                    <a:pt x="57" y="57"/>
                  </a:moveTo>
                  <a:lnTo>
                    <a:pt x="1" y="0"/>
                  </a:lnTo>
                  <a:lnTo>
                    <a:pt x="1" y="0"/>
                  </a:lnTo>
                  <a:lnTo>
                    <a:pt x="1" y="0"/>
                  </a:lnTo>
                  <a:lnTo>
                    <a:pt x="57" y="57"/>
                  </a:lnTo>
                  <a:lnTo>
                    <a:pt x="57" y="57"/>
                  </a:lnTo>
                  <a:close/>
                </a:path>
              </a:pathLst>
            </a:custGeom>
            <a:solidFill>
              <a:srgbClr val="968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4" name="Google Shape;21694;p41"/>
            <p:cNvSpPr/>
            <p:nvPr/>
          </p:nvSpPr>
          <p:spPr>
            <a:xfrm>
              <a:off x="717275" y="1557025"/>
              <a:ext cx="32325" cy="21100"/>
            </a:xfrm>
            <a:custGeom>
              <a:avLst/>
              <a:gdLst/>
              <a:ahLst/>
              <a:cxnLst/>
              <a:rect l="l" t="t" r="r" b="b"/>
              <a:pathLst>
                <a:path w="1293" h="844" extrusionOk="0">
                  <a:moveTo>
                    <a:pt x="675" y="1"/>
                  </a:moveTo>
                  <a:lnTo>
                    <a:pt x="562" y="113"/>
                  </a:lnTo>
                  <a:lnTo>
                    <a:pt x="450" y="169"/>
                  </a:lnTo>
                  <a:lnTo>
                    <a:pt x="56" y="169"/>
                  </a:lnTo>
                  <a:lnTo>
                    <a:pt x="0" y="282"/>
                  </a:lnTo>
                  <a:lnTo>
                    <a:pt x="0" y="394"/>
                  </a:lnTo>
                  <a:lnTo>
                    <a:pt x="113" y="394"/>
                  </a:lnTo>
                  <a:lnTo>
                    <a:pt x="337" y="507"/>
                  </a:lnTo>
                  <a:lnTo>
                    <a:pt x="394" y="563"/>
                  </a:lnTo>
                  <a:lnTo>
                    <a:pt x="506" y="675"/>
                  </a:lnTo>
                  <a:lnTo>
                    <a:pt x="562" y="731"/>
                  </a:lnTo>
                  <a:lnTo>
                    <a:pt x="843" y="731"/>
                  </a:lnTo>
                  <a:lnTo>
                    <a:pt x="1068" y="844"/>
                  </a:lnTo>
                  <a:lnTo>
                    <a:pt x="1237" y="844"/>
                  </a:lnTo>
                  <a:lnTo>
                    <a:pt x="1293" y="731"/>
                  </a:lnTo>
                  <a:lnTo>
                    <a:pt x="1237" y="619"/>
                  </a:lnTo>
                  <a:lnTo>
                    <a:pt x="1068" y="450"/>
                  </a:lnTo>
                  <a:lnTo>
                    <a:pt x="956" y="394"/>
                  </a:lnTo>
                  <a:lnTo>
                    <a:pt x="899" y="338"/>
                  </a:lnTo>
                  <a:lnTo>
                    <a:pt x="843" y="282"/>
                  </a:lnTo>
                  <a:lnTo>
                    <a:pt x="843" y="113"/>
                  </a:lnTo>
                  <a:lnTo>
                    <a:pt x="787" y="1"/>
                  </a:lnTo>
                  <a:close/>
                </a:path>
              </a:pathLst>
            </a:custGeom>
            <a:solidFill>
              <a:srgbClr val="968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5" name="Google Shape;21695;p41"/>
            <p:cNvSpPr/>
            <p:nvPr/>
          </p:nvSpPr>
          <p:spPr>
            <a:xfrm>
              <a:off x="735525" y="1583725"/>
              <a:ext cx="2850" cy="1425"/>
            </a:xfrm>
            <a:custGeom>
              <a:avLst/>
              <a:gdLst/>
              <a:ahLst/>
              <a:cxnLst/>
              <a:rect l="l" t="t" r="r" b="b"/>
              <a:pathLst>
                <a:path w="114" h="57" extrusionOk="0">
                  <a:moveTo>
                    <a:pt x="1" y="1"/>
                  </a:moveTo>
                  <a:lnTo>
                    <a:pt x="57" y="57"/>
                  </a:lnTo>
                  <a:lnTo>
                    <a:pt x="113" y="1"/>
                  </a:lnTo>
                  <a:close/>
                </a:path>
              </a:pathLst>
            </a:custGeom>
            <a:solidFill>
              <a:srgbClr val="A49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6" name="Google Shape;21696;p41"/>
            <p:cNvSpPr/>
            <p:nvPr/>
          </p:nvSpPr>
          <p:spPr>
            <a:xfrm>
              <a:off x="752400" y="1585125"/>
              <a:ext cx="2825" cy="1425"/>
            </a:xfrm>
            <a:custGeom>
              <a:avLst/>
              <a:gdLst/>
              <a:ahLst/>
              <a:cxnLst/>
              <a:rect l="l" t="t" r="r" b="b"/>
              <a:pathLst>
                <a:path w="113" h="57" extrusionOk="0">
                  <a:moveTo>
                    <a:pt x="57" y="1"/>
                  </a:moveTo>
                  <a:lnTo>
                    <a:pt x="0" y="57"/>
                  </a:lnTo>
                  <a:lnTo>
                    <a:pt x="113" y="57"/>
                  </a:lnTo>
                  <a:lnTo>
                    <a:pt x="57" y="1"/>
                  </a:lnTo>
                  <a:close/>
                </a:path>
              </a:pathLst>
            </a:custGeom>
            <a:solidFill>
              <a:srgbClr val="A49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7" name="Google Shape;21697;p41"/>
            <p:cNvSpPr/>
            <p:nvPr/>
          </p:nvSpPr>
          <p:spPr>
            <a:xfrm>
              <a:off x="776275" y="1576700"/>
              <a:ext cx="26725" cy="25325"/>
            </a:xfrm>
            <a:custGeom>
              <a:avLst/>
              <a:gdLst/>
              <a:ahLst/>
              <a:cxnLst/>
              <a:rect l="l" t="t" r="r" b="b"/>
              <a:pathLst>
                <a:path w="1069" h="1013" extrusionOk="0">
                  <a:moveTo>
                    <a:pt x="338" y="1"/>
                  </a:moveTo>
                  <a:lnTo>
                    <a:pt x="169" y="57"/>
                  </a:lnTo>
                  <a:lnTo>
                    <a:pt x="169" y="169"/>
                  </a:lnTo>
                  <a:lnTo>
                    <a:pt x="169" y="450"/>
                  </a:lnTo>
                  <a:lnTo>
                    <a:pt x="113" y="506"/>
                  </a:lnTo>
                  <a:lnTo>
                    <a:pt x="1" y="506"/>
                  </a:lnTo>
                  <a:lnTo>
                    <a:pt x="1" y="619"/>
                  </a:lnTo>
                  <a:lnTo>
                    <a:pt x="57" y="675"/>
                  </a:lnTo>
                  <a:lnTo>
                    <a:pt x="113" y="787"/>
                  </a:lnTo>
                  <a:lnTo>
                    <a:pt x="113" y="956"/>
                  </a:lnTo>
                  <a:lnTo>
                    <a:pt x="169" y="956"/>
                  </a:lnTo>
                  <a:lnTo>
                    <a:pt x="226" y="1012"/>
                  </a:lnTo>
                  <a:lnTo>
                    <a:pt x="282" y="1012"/>
                  </a:lnTo>
                  <a:lnTo>
                    <a:pt x="282" y="844"/>
                  </a:lnTo>
                  <a:lnTo>
                    <a:pt x="282" y="731"/>
                  </a:lnTo>
                  <a:lnTo>
                    <a:pt x="675" y="731"/>
                  </a:lnTo>
                  <a:lnTo>
                    <a:pt x="788" y="675"/>
                  </a:lnTo>
                  <a:lnTo>
                    <a:pt x="844" y="563"/>
                  </a:lnTo>
                  <a:lnTo>
                    <a:pt x="1013" y="394"/>
                  </a:lnTo>
                  <a:lnTo>
                    <a:pt x="1069" y="338"/>
                  </a:lnTo>
                  <a:lnTo>
                    <a:pt x="1013" y="282"/>
                  </a:lnTo>
                  <a:lnTo>
                    <a:pt x="844" y="169"/>
                  </a:lnTo>
                  <a:lnTo>
                    <a:pt x="619" y="57"/>
                  </a:lnTo>
                  <a:lnTo>
                    <a:pt x="507" y="57"/>
                  </a:lnTo>
                  <a:lnTo>
                    <a:pt x="338" y="1"/>
                  </a:lnTo>
                  <a:close/>
                </a:path>
              </a:pathLst>
            </a:custGeom>
            <a:solidFill>
              <a:srgbClr val="8A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8" name="Google Shape;21698;p41"/>
            <p:cNvSpPr/>
            <p:nvPr/>
          </p:nvSpPr>
          <p:spPr>
            <a:xfrm>
              <a:off x="790325" y="1571075"/>
              <a:ext cx="19700" cy="26725"/>
            </a:xfrm>
            <a:custGeom>
              <a:avLst/>
              <a:gdLst/>
              <a:ahLst/>
              <a:cxnLst/>
              <a:rect l="l" t="t" r="r" b="b"/>
              <a:pathLst>
                <a:path w="788" h="1069" extrusionOk="0">
                  <a:moveTo>
                    <a:pt x="169" y="1"/>
                  </a:moveTo>
                  <a:lnTo>
                    <a:pt x="57" y="57"/>
                  </a:lnTo>
                  <a:lnTo>
                    <a:pt x="57" y="169"/>
                  </a:lnTo>
                  <a:lnTo>
                    <a:pt x="1" y="282"/>
                  </a:lnTo>
                  <a:lnTo>
                    <a:pt x="57" y="394"/>
                  </a:lnTo>
                  <a:lnTo>
                    <a:pt x="226" y="507"/>
                  </a:lnTo>
                  <a:lnTo>
                    <a:pt x="451" y="563"/>
                  </a:lnTo>
                  <a:lnTo>
                    <a:pt x="338" y="675"/>
                  </a:lnTo>
                  <a:lnTo>
                    <a:pt x="338" y="731"/>
                  </a:lnTo>
                  <a:lnTo>
                    <a:pt x="282" y="788"/>
                  </a:lnTo>
                  <a:lnTo>
                    <a:pt x="394" y="956"/>
                  </a:lnTo>
                  <a:lnTo>
                    <a:pt x="507" y="1069"/>
                  </a:lnTo>
                  <a:lnTo>
                    <a:pt x="619" y="1012"/>
                  </a:lnTo>
                  <a:lnTo>
                    <a:pt x="788" y="900"/>
                  </a:lnTo>
                  <a:lnTo>
                    <a:pt x="788" y="731"/>
                  </a:lnTo>
                  <a:lnTo>
                    <a:pt x="732" y="563"/>
                  </a:lnTo>
                  <a:lnTo>
                    <a:pt x="619" y="282"/>
                  </a:lnTo>
                  <a:lnTo>
                    <a:pt x="619" y="169"/>
                  </a:lnTo>
                  <a:lnTo>
                    <a:pt x="507" y="57"/>
                  </a:lnTo>
                  <a:lnTo>
                    <a:pt x="394" y="1"/>
                  </a:lnTo>
                  <a:close/>
                </a:path>
              </a:pathLst>
            </a:custGeom>
            <a:solidFill>
              <a:srgbClr val="817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9" name="Google Shape;21699;p41"/>
            <p:cNvSpPr/>
            <p:nvPr/>
          </p:nvSpPr>
          <p:spPr>
            <a:xfrm>
              <a:off x="779100" y="1600600"/>
              <a:ext cx="2825" cy="1425"/>
            </a:xfrm>
            <a:custGeom>
              <a:avLst/>
              <a:gdLst/>
              <a:ahLst/>
              <a:cxnLst/>
              <a:rect l="l" t="t" r="r" b="b"/>
              <a:pathLst>
                <a:path w="113" h="57" extrusionOk="0">
                  <a:moveTo>
                    <a:pt x="0" y="0"/>
                  </a:moveTo>
                  <a:lnTo>
                    <a:pt x="0" y="56"/>
                  </a:lnTo>
                  <a:lnTo>
                    <a:pt x="113" y="56"/>
                  </a:lnTo>
                  <a:lnTo>
                    <a:pt x="0" y="0"/>
                  </a:lnTo>
                  <a:close/>
                </a:path>
              </a:pathLst>
            </a:custGeom>
            <a:solidFill>
              <a:srgbClr val="AB9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0" name="Google Shape;21700;p41"/>
            <p:cNvSpPr/>
            <p:nvPr/>
          </p:nvSpPr>
          <p:spPr>
            <a:xfrm>
              <a:off x="776275" y="1592150"/>
              <a:ext cx="1450" cy="1450"/>
            </a:xfrm>
            <a:custGeom>
              <a:avLst/>
              <a:gdLst/>
              <a:ahLst/>
              <a:cxnLst/>
              <a:rect l="l" t="t" r="r" b="b"/>
              <a:pathLst>
                <a:path w="58" h="58" extrusionOk="0">
                  <a:moveTo>
                    <a:pt x="1" y="1"/>
                  </a:moveTo>
                  <a:lnTo>
                    <a:pt x="1" y="1"/>
                  </a:lnTo>
                  <a:lnTo>
                    <a:pt x="57" y="57"/>
                  </a:lnTo>
                  <a:lnTo>
                    <a:pt x="57" y="57"/>
                  </a:lnTo>
                  <a:lnTo>
                    <a:pt x="1" y="1"/>
                  </a:lnTo>
                  <a:lnTo>
                    <a:pt x="1" y="1"/>
                  </a:lnTo>
                  <a:close/>
                </a:path>
              </a:pathLst>
            </a:custGeom>
            <a:solidFill>
              <a:srgbClr val="968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1" name="Google Shape;21701;p41"/>
            <p:cNvSpPr/>
            <p:nvPr/>
          </p:nvSpPr>
          <p:spPr>
            <a:xfrm>
              <a:off x="781900" y="1602000"/>
              <a:ext cx="1425" cy="1425"/>
            </a:xfrm>
            <a:custGeom>
              <a:avLst/>
              <a:gdLst/>
              <a:ahLst/>
              <a:cxnLst/>
              <a:rect l="l" t="t" r="r" b="b"/>
              <a:pathLst>
                <a:path w="57" h="57" extrusionOk="0">
                  <a:moveTo>
                    <a:pt x="1" y="0"/>
                  </a:moveTo>
                  <a:lnTo>
                    <a:pt x="1" y="56"/>
                  </a:lnTo>
                  <a:lnTo>
                    <a:pt x="57" y="0"/>
                  </a:lnTo>
                  <a:close/>
                </a:path>
              </a:pathLst>
            </a:custGeom>
            <a:solidFill>
              <a:srgbClr val="AB9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2" name="Google Shape;21702;p41"/>
            <p:cNvSpPr/>
            <p:nvPr/>
          </p:nvSpPr>
          <p:spPr>
            <a:xfrm>
              <a:off x="781900" y="1039925"/>
              <a:ext cx="61850" cy="163025"/>
            </a:xfrm>
            <a:custGeom>
              <a:avLst/>
              <a:gdLst/>
              <a:ahLst/>
              <a:cxnLst/>
              <a:rect l="l" t="t" r="r" b="b"/>
              <a:pathLst>
                <a:path w="2474" h="6521" extrusionOk="0">
                  <a:moveTo>
                    <a:pt x="844" y="1"/>
                  </a:moveTo>
                  <a:lnTo>
                    <a:pt x="788" y="57"/>
                  </a:lnTo>
                  <a:lnTo>
                    <a:pt x="731" y="226"/>
                  </a:lnTo>
                  <a:lnTo>
                    <a:pt x="788" y="338"/>
                  </a:lnTo>
                  <a:lnTo>
                    <a:pt x="731" y="394"/>
                  </a:lnTo>
                  <a:lnTo>
                    <a:pt x="675" y="507"/>
                  </a:lnTo>
                  <a:lnTo>
                    <a:pt x="731" y="563"/>
                  </a:lnTo>
                  <a:lnTo>
                    <a:pt x="769" y="601"/>
                  </a:lnTo>
                  <a:lnTo>
                    <a:pt x="769" y="601"/>
                  </a:lnTo>
                  <a:lnTo>
                    <a:pt x="731" y="619"/>
                  </a:lnTo>
                  <a:lnTo>
                    <a:pt x="731" y="788"/>
                  </a:lnTo>
                  <a:lnTo>
                    <a:pt x="788" y="900"/>
                  </a:lnTo>
                  <a:lnTo>
                    <a:pt x="900" y="1013"/>
                  </a:lnTo>
                  <a:lnTo>
                    <a:pt x="1069" y="1069"/>
                  </a:lnTo>
                  <a:lnTo>
                    <a:pt x="1181" y="1069"/>
                  </a:lnTo>
                  <a:lnTo>
                    <a:pt x="1293" y="1013"/>
                  </a:lnTo>
                  <a:lnTo>
                    <a:pt x="1350" y="956"/>
                  </a:lnTo>
                  <a:lnTo>
                    <a:pt x="1406" y="788"/>
                  </a:lnTo>
                  <a:lnTo>
                    <a:pt x="1406" y="732"/>
                  </a:lnTo>
                  <a:lnTo>
                    <a:pt x="1462" y="675"/>
                  </a:lnTo>
                  <a:lnTo>
                    <a:pt x="1574" y="619"/>
                  </a:lnTo>
                  <a:lnTo>
                    <a:pt x="1462" y="788"/>
                  </a:lnTo>
                  <a:lnTo>
                    <a:pt x="1406" y="956"/>
                  </a:lnTo>
                  <a:lnTo>
                    <a:pt x="1237" y="1069"/>
                  </a:lnTo>
                  <a:lnTo>
                    <a:pt x="1069" y="1181"/>
                  </a:lnTo>
                  <a:lnTo>
                    <a:pt x="1012" y="1238"/>
                  </a:lnTo>
                  <a:lnTo>
                    <a:pt x="956" y="1294"/>
                  </a:lnTo>
                  <a:lnTo>
                    <a:pt x="900" y="1350"/>
                  </a:lnTo>
                  <a:lnTo>
                    <a:pt x="956" y="1462"/>
                  </a:lnTo>
                  <a:lnTo>
                    <a:pt x="1012" y="1519"/>
                  </a:lnTo>
                  <a:lnTo>
                    <a:pt x="1069" y="1575"/>
                  </a:lnTo>
                  <a:lnTo>
                    <a:pt x="1125" y="1575"/>
                  </a:lnTo>
                  <a:lnTo>
                    <a:pt x="1012" y="1631"/>
                  </a:lnTo>
                  <a:lnTo>
                    <a:pt x="900" y="1631"/>
                  </a:lnTo>
                  <a:lnTo>
                    <a:pt x="844" y="1519"/>
                  </a:lnTo>
                  <a:lnTo>
                    <a:pt x="788" y="1406"/>
                  </a:lnTo>
                  <a:lnTo>
                    <a:pt x="675" y="1294"/>
                  </a:lnTo>
                  <a:lnTo>
                    <a:pt x="619" y="1294"/>
                  </a:lnTo>
                  <a:lnTo>
                    <a:pt x="506" y="1238"/>
                  </a:lnTo>
                  <a:lnTo>
                    <a:pt x="338" y="1294"/>
                  </a:lnTo>
                  <a:lnTo>
                    <a:pt x="113" y="1350"/>
                  </a:lnTo>
                  <a:lnTo>
                    <a:pt x="57" y="1350"/>
                  </a:lnTo>
                  <a:lnTo>
                    <a:pt x="1" y="1406"/>
                  </a:lnTo>
                  <a:lnTo>
                    <a:pt x="1" y="1575"/>
                  </a:lnTo>
                  <a:lnTo>
                    <a:pt x="1" y="1687"/>
                  </a:lnTo>
                  <a:lnTo>
                    <a:pt x="1" y="1800"/>
                  </a:lnTo>
                  <a:lnTo>
                    <a:pt x="113" y="1856"/>
                  </a:lnTo>
                  <a:lnTo>
                    <a:pt x="282" y="1856"/>
                  </a:lnTo>
                  <a:lnTo>
                    <a:pt x="338" y="1800"/>
                  </a:lnTo>
                  <a:lnTo>
                    <a:pt x="394" y="1856"/>
                  </a:lnTo>
                  <a:lnTo>
                    <a:pt x="506" y="1912"/>
                  </a:lnTo>
                  <a:lnTo>
                    <a:pt x="619" y="1856"/>
                  </a:lnTo>
                  <a:lnTo>
                    <a:pt x="675" y="1912"/>
                  </a:lnTo>
                  <a:lnTo>
                    <a:pt x="788" y="2024"/>
                  </a:lnTo>
                  <a:lnTo>
                    <a:pt x="1293" y="2024"/>
                  </a:lnTo>
                  <a:lnTo>
                    <a:pt x="1350" y="2193"/>
                  </a:lnTo>
                  <a:lnTo>
                    <a:pt x="1406" y="2249"/>
                  </a:lnTo>
                  <a:lnTo>
                    <a:pt x="1406" y="2305"/>
                  </a:lnTo>
                  <a:lnTo>
                    <a:pt x="1293" y="2474"/>
                  </a:lnTo>
                  <a:lnTo>
                    <a:pt x="1237" y="2755"/>
                  </a:lnTo>
                  <a:lnTo>
                    <a:pt x="1293" y="3149"/>
                  </a:lnTo>
                  <a:lnTo>
                    <a:pt x="1293" y="3373"/>
                  </a:lnTo>
                  <a:lnTo>
                    <a:pt x="1181" y="3598"/>
                  </a:lnTo>
                  <a:lnTo>
                    <a:pt x="1237" y="3654"/>
                  </a:lnTo>
                  <a:lnTo>
                    <a:pt x="1237" y="3711"/>
                  </a:lnTo>
                  <a:lnTo>
                    <a:pt x="1181" y="3767"/>
                  </a:lnTo>
                  <a:lnTo>
                    <a:pt x="1181" y="3879"/>
                  </a:lnTo>
                  <a:lnTo>
                    <a:pt x="1237" y="3992"/>
                  </a:lnTo>
                  <a:lnTo>
                    <a:pt x="1406" y="4554"/>
                  </a:lnTo>
                  <a:lnTo>
                    <a:pt x="1406" y="4835"/>
                  </a:lnTo>
                  <a:lnTo>
                    <a:pt x="1293" y="5116"/>
                  </a:lnTo>
                  <a:lnTo>
                    <a:pt x="1237" y="5397"/>
                  </a:lnTo>
                  <a:lnTo>
                    <a:pt x="1237" y="5678"/>
                  </a:lnTo>
                  <a:lnTo>
                    <a:pt x="1293" y="5734"/>
                  </a:lnTo>
                  <a:lnTo>
                    <a:pt x="1237" y="5734"/>
                  </a:lnTo>
                  <a:lnTo>
                    <a:pt x="1181" y="5678"/>
                  </a:lnTo>
                  <a:lnTo>
                    <a:pt x="1069" y="5622"/>
                  </a:lnTo>
                  <a:lnTo>
                    <a:pt x="956" y="5678"/>
                  </a:lnTo>
                  <a:lnTo>
                    <a:pt x="900" y="5734"/>
                  </a:lnTo>
                  <a:lnTo>
                    <a:pt x="900" y="5903"/>
                  </a:lnTo>
                  <a:lnTo>
                    <a:pt x="900" y="6015"/>
                  </a:lnTo>
                  <a:lnTo>
                    <a:pt x="1012" y="6127"/>
                  </a:lnTo>
                  <a:lnTo>
                    <a:pt x="1125" y="6184"/>
                  </a:lnTo>
                  <a:lnTo>
                    <a:pt x="1237" y="6184"/>
                  </a:lnTo>
                  <a:lnTo>
                    <a:pt x="1350" y="6296"/>
                  </a:lnTo>
                  <a:lnTo>
                    <a:pt x="1518" y="6465"/>
                  </a:lnTo>
                  <a:lnTo>
                    <a:pt x="1687" y="6521"/>
                  </a:lnTo>
                  <a:lnTo>
                    <a:pt x="1799" y="6465"/>
                  </a:lnTo>
                  <a:lnTo>
                    <a:pt x="1912" y="6240"/>
                  </a:lnTo>
                  <a:lnTo>
                    <a:pt x="1743" y="6240"/>
                  </a:lnTo>
                  <a:lnTo>
                    <a:pt x="1687" y="6184"/>
                  </a:lnTo>
                  <a:lnTo>
                    <a:pt x="1799" y="6015"/>
                  </a:lnTo>
                  <a:lnTo>
                    <a:pt x="1855" y="5846"/>
                  </a:lnTo>
                  <a:lnTo>
                    <a:pt x="1855" y="5678"/>
                  </a:lnTo>
                  <a:lnTo>
                    <a:pt x="1855" y="5509"/>
                  </a:lnTo>
                  <a:lnTo>
                    <a:pt x="1855" y="5228"/>
                  </a:lnTo>
                  <a:lnTo>
                    <a:pt x="2024" y="5172"/>
                  </a:lnTo>
                  <a:lnTo>
                    <a:pt x="2080" y="5060"/>
                  </a:lnTo>
                  <a:lnTo>
                    <a:pt x="2136" y="5003"/>
                  </a:lnTo>
                  <a:lnTo>
                    <a:pt x="2193" y="4947"/>
                  </a:lnTo>
                  <a:lnTo>
                    <a:pt x="2136" y="4835"/>
                  </a:lnTo>
                  <a:lnTo>
                    <a:pt x="2080" y="4778"/>
                  </a:lnTo>
                  <a:lnTo>
                    <a:pt x="1968" y="4610"/>
                  </a:lnTo>
                  <a:lnTo>
                    <a:pt x="1799" y="4385"/>
                  </a:lnTo>
                  <a:lnTo>
                    <a:pt x="1855" y="4329"/>
                  </a:lnTo>
                  <a:lnTo>
                    <a:pt x="1912" y="4329"/>
                  </a:lnTo>
                  <a:lnTo>
                    <a:pt x="1912" y="4216"/>
                  </a:lnTo>
                  <a:lnTo>
                    <a:pt x="1968" y="4104"/>
                  </a:lnTo>
                  <a:lnTo>
                    <a:pt x="2024" y="4104"/>
                  </a:lnTo>
                  <a:lnTo>
                    <a:pt x="2136" y="4160"/>
                  </a:lnTo>
                  <a:lnTo>
                    <a:pt x="2193" y="4216"/>
                  </a:lnTo>
                  <a:lnTo>
                    <a:pt x="2249" y="4216"/>
                  </a:lnTo>
                  <a:lnTo>
                    <a:pt x="2417" y="4160"/>
                  </a:lnTo>
                  <a:lnTo>
                    <a:pt x="2417" y="4104"/>
                  </a:lnTo>
                  <a:lnTo>
                    <a:pt x="2361" y="4048"/>
                  </a:lnTo>
                  <a:lnTo>
                    <a:pt x="2249" y="3935"/>
                  </a:lnTo>
                  <a:lnTo>
                    <a:pt x="2024" y="3935"/>
                  </a:lnTo>
                  <a:lnTo>
                    <a:pt x="1968" y="3879"/>
                  </a:lnTo>
                  <a:lnTo>
                    <a:pt x="1968" y="3711"/>
                  </a:lnTo>
                  <a:lnTo>
                    <a:pt x="2024" y="3598"/>
                  </a:lnTo>
                  <a:lnTo>
                    <a:pt x="2080" y="3486"/>
                  </a:lnTo>
                  <a:lnTo>
                    <a:pt x="2305" y="3486"/>
                  </a:lnTo>
                  <a:lnTo>
                    <a:pt x="2417" y="3542"/>
                  </a:lnTo>
                  <a:lnTo>
                    <a:pt x="2474" y="3430"/>
                  </a:lnTo>
                  <a:lnTo>
                    <a:pt x="2474" y="3317"/>
                  </a:lnTo>
                  <a:lnTo>
                    <a:pt x="2474" y="3205"/>
                  </a:lnTo>
                  <a:lnTo>
                    <a:pt x="2361" y="3261"/>
                  </a:lnTo>
                  <a:lnTo>
                    <a:pt x="2193" y="3261"/>
                  </a:lnTo>
                  <a:lnTo>
                    <a:pt x="2136" y="3205"/>
                  </a:lnTo>
                  <a:lnTo>
                    <a:pt x="2193" y="3149"/>
                  </a:lnTo>
                  <a:lnTo>
                    <a:pt x="2249" y="3092"/>
                  </a:lnTo>
                  <a:lnTo>
                    <a:pt x="2305" y="3092"/>
                  </a:lnTo>
                  <a:lnTo>
                    <a:pt x="2361" y="2980"/>
                  </a:lnTo>
                  <a:lnTo>
                    <a:pt x="2136" y="2980"/>
                  </a:lnTo>
                  <a:lnTo>
                    <a:pt x="2024" y="2867"/>
                  </a:lnTo>
                  <a:lnTo>
                    <a:pt x="1968" y="2811"/>
                  </a:lnTo>
                  <a:lnTo>
                    <a:pt x="1968" y="2699"/>
                  </a:lnTo>
                  <a:lnTo>
                    <a:pt x="2024" y="2586"/>
                  </a:lnTo>
                  <a:lnTo>
                    <a:pt x="1968" y="2530"/>
                  </a:lnTo>
                  <a:lnTo>
                    <a:pt x="1968" y="2418"/>
                  </a:lnTo>
                  <a:lnTo>
                    <a:pt x="1968" y="2362"/>
                  </a:lnTo>
                  <a:lnTo>
                    <a:pt x="1912" y="2362"/>
                  </a:lnTo>
                  <a:lnTo>
                    <a:pt x="1799" y="2305"/>
                  </a:lnTo>
                  <a:lnTo>
                    <a:pt x="1799" y="2249"/>
                  </a:lnTo>
                  <a:lnTo>
                    <a:pt x="1743" y="2081"/>
                  </a:lnTo>
                  <a:lnTo>
                    <a:pt x="1687" y="2024"/>
                  </a:lnTo>
                  <a:lnTo>
                    <a:pt x="1687" y="1968"/>
                  </a:lnTo>
                  <a:lnTo>
                    <a:pt x="1743" y="1968"/>
                  </a:lnTo>
                  <a:lnTo>
                    <a:pt x="1799" y="2024"/>
                  </a:lnTo>
                  <a:lnTo>
                    <a:pt x="1855" y="2137"/>
                  </a:lnTo>
                  <a:lnTo>
                    <a:pt x="1912" y="2193"/>
                  </a:lnTo>
                  <a:lnTo>
                    <a:pt x="1968" y="2193"/>
                  </a:lnTo>
                  <a:lnTo>
                    <a:pt x="2024" y="2137"/>
                  </a:lnTo>
                  <a:lnTo>
                    <a:pt x="2080" y="1968"/>
                  </a:lnTo>
                  <a:lnTo>
                    <a:pt x="2136" y="1856"/>
                  </a:lnTo>
                  <a:lnTo>
                    <a:pt x="2305" y="1743"/>
                  </a:lnTo>
                  <a:lnTo>
                    <a:pt x="2474" y="1743"/>
                  </a:lnTo>
                  <a:lnTo>
                    <a:pt x="2474" y="1631"/>
                  </a:lnTo>
                  <a:lnTo>
                    <a:pt x="2417" y="1519"/>
                  </a:lnTo>
                  <a:lnTo>
                    <a:pt x="2417" y="1462"/>
                  </a:lnTo>
                  <a:lnTo>
                    <a:pt x="2305" y="1406"/>
                  </a:lnTo>
                  <a:lnTo>
                    <a:pt x="2193" y="1350"/>
                  </a:lnTo>
                  <a:lnTo>
                    <a:pt x="2080" y="1294"/>
                  </a:lnTo>
                  <a:lnTo>
                    <a:pt x="1912" y="1125"/>
                  </a:lnTo>
                  <a:lnTo>
                    <a:pt x="1855" y="1013"/>
                  </a:lnTo>
                  <a:lnTo>
                    <a:pt x="1912" y="956"/>
                  </a:lnTo>
                  <a:lnTo>
                    <a:pt x="2024" y="844"/>
                  </a:lnTo>
                  <a:lnTo>
                    <a:pt x="2136" y="788"/>
                  </a:lnTo>
                  <a:lnTo>
                    <a:pt x="2249" y="732"/>
                  </a:lnTo>
                  <a:lnTo>
                    <a:pt x="2305" y="675"/>
                  </a:lnTo>
                  <a:lnTo>
                    <a:pt x="2417" y="507"/>
                  </a:lnTo>
                  <a:lnTo>
                    <a:pt x="2417" y="451"/>
                  </a:lnTo>
                  <a:lnTo>
                    <a:pt x="2193" y="451"/>
                  </a:lnTo>
                  <a:lnTo>
                    <a:pt x="2080" y="394"/>
                  </a:lnTo>
                  <a:lnTo>
                    <a:pt x="1968" y="394"/>
                  </a:lnTo>
                  <a:lnTo>
                    <a:pt x="1855" y="451"/>
                  </a:lnTo>
                  <a:lnTo>
                    <a:pt x="1799" y="394"/>
                  </a:lnTo>
                  <a:lnTo>
                    <a:pt x="1799" y="338"/>
                  </a:lnTo>
                  <a:lnTo>
                    <a:pt x="1855" y="338"/>
                  </a:lnTo>
                  <a:lnTo>
                    <a:pt x="1968" y="226"/>
                  </a:lnTo>
                  <a:lnTo>
                    <a:pt x="2024" y="226"/>
                  </a:lnTo>
                  <a:lnTo>
                    <a:pt x="2080" y="170"/>
                  </a:lnTo>
                  <a:lnTo>
                    <a:pt x="2024" y="113"/>
                  </a:lnTo>
                  <a:lnTo>
                    <a:pt x="1968" y="113"/>
                  </a:lnTo>
                  <a:lnTo>
                    <a:pt x="1855" y="57"/>
                  </a:lnTo>
                  <a:lnTo>
                    <a:pt x="1406" y="57"/>
                  </a:lnTo>
                  <a:lnTo>
                    <a:pt x="1350" y="113"/>
                  </a:lnTo>
                  <a:lnTo>
                    <a:pt x="1181" y="113"/>
                  </a:lnTo>
                  <a:lnTo>
                    <a:pt x="1069" y="57"/>
                  </a:lnTo>
                  <a:lnTo>
                    <a:pt x="956" y="57"/>
                  </a:lnTo>
                  <a:lnTo>
                    <a:pt x="844" y="1"/>
                  </a:lnTo>
                  <a:close/>
                </a:path>
              </a:pathLst>
            </a:custGeom>
            <a:solidFill>
              <a:srgbClr val="938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3" name="Google Shape;21703;p41"/>
            <p:cNvSpPr/>
            <p:nvPr/>
          </p:nvSpPr>
          <p:spPr>
            <a:xfrm>
              <a:off x="769250" y="1239475"/>
              <a:ext cx="68875" cy="54825"/>
            </a:xfrm>
            <a:custGeom>
              <a:avLst/>
              <a:gdLst/>
              <a:ahLst/>
              <a:cxnLst/>
              <a:rect l="l" t="t" r="r" b="b"/>
              <a:pathLst>
                <a:path w="2755" h="2193" extrusionOk="0">
                  <a:moveTo>
                    <a:pt x="900" y="0"/>
                  </a:moveTo>
                  <a:lnTo>
                    <a:pt x="844" y="169"/>
                  </a:lnTo>
                  <a:lnTo>
                    <a:pt x="844" y="281"/>
                  </a:lnTo>
                  <a:lnTo>
                    <a:pt x="900" y="562"/>
                  </a:lnTo>
                  <a:lnTo>
                    <a:pt x="731" y="450"/>
                  </a:lnTo>
                  <a:lnTo>
                    <a:pt x="563" y="394"/>
                  </a:lnTo>
                  <a:lnTo>
                    <a:pt x="394" y="394"/>
                  </a:lnTo>
                  <a:lnTo>
                    <a:pt x="169" y="450"/>
                  </a:lnTo>
                  <a:lnTo>
                    <a:pt x="113" y="506"/>
                  </a:lnTo>
                  <a:lnTo>
                    <a:pt x="113" y="618"/>
                  </a:lnTo>
                  <a:lnTo>
                    <a:pt x="113" y="787"/>
                  </a:lnTo>
                  <a:lnTo>
                    <a:pt x="57" y="899"/>
                  </a:lnTo>
                  <a:lnTo>
                    <a:pt x="1" y="1012"/>
                  </a:lnTo>
                  <a:lnTo>
                    <a:pt x="57" y="1181"/>
                  </a:lnTo>
                  <a:lnTo>
                    <a:pt x="226" y="1349"/>
                  </a:lnTo>
                  <a:lnTo>
                    <a:pt x="338" y="1574"/>
                  </a:lnTo>
                  <a:lnTo>
                    <a:pt x="450" y="1686"/>
                  </a:lnTo>
                  <a:lnTo>
                    <a:pt x="563" y="1799"/>
                  </a:lnTo>
                  <a:lnTo>
                    <a:pt x="675" y="1855"/>
                  </a:lnTo>
                  <a:lnTo>
                    <a:pt x="788" y="1799"/>
                  </a:lnTo>
                  <a:lnTo>
                    <a:pt x="956" y="1686"/>
                  </a:lnTo>
                  <a:lnTo>
                    <a:pt x="1069" y="1686"/>
                  </a:lnTo>
                  <a:lnTo>
                    <a:pt x="1181" y="1518"/>
                  </a:lnTo>
                  <a:lnTo>
                    <a:pt x="1350" y="1462"/>
                  </a:lnTo>
                  <a:lnTo>
                    <a:pt x="1518" y="1518"/>
                  </a:lnTo>
                  <a:lnTo>
                    <a:pt x="1799" y="1686"/>
                  </a:lnTo>
                  <a:lnTo>
                    <a:pt x="1631" y="1686"/>
                  </a:lnTo>
                  <a:lnTo>
                    <a:pt x="1575" y="1743"/>
                  </a:lnTo>
                  <a:lnTo>
                    <a:pt x="1575" y="1855"/>
                  </a:lnTo>
                  <a:lnTo>
                    <a:pt x="1575" y="1967"/>
                  </a:lnTo>
                  <a:lnTo>
                    <a:pt x="1687" y="2024"/>
                  </a:lnTo>
                  <a:lnTo>
                    <a:pt x="1799" y="2024"/>
                  </a:lnTo>
                  <a:lnTo>
                    <a:pt x="1799" y="2080"/>
                  </a:lnTo>
                  <a:lnTo>
                    <a:pt x="1856" y="2192"/>
                  </a:lnTo>
                  <a:lnTo>
                    <a:pt x="1912" y="2192"/>
                  </a:lnTo>
                  <a:lnTo>
                    <a:pt x="2080" y="2080"/>
                  </a:lnTo>
                  <a:lnTo>
                    <a:pt x="2193" y="2024"/>
                  </a:lnTo>
                  <a:lnTo>
                    <a:pt x="2305" y="2080"/>
                  </a:lnTo>
                  <a:lnTo>
                    <a:pt x="2474" y="2080"/>
                  </a:lnTo>
                  <a:lnTo>
                    <a:pt x="2699" y="1855"/>
                  </a:lnTo>
                  <a:lnTo>
                    <a:pt x="2699" y="1799"/>
                  </a:lnTo>
                  <a:lnTo>
                    <a:pt x="2642" y="1743"/>
                  </a:lnTo>
                  <a:lnTo>
                    <a:pt x="2530" y="1686"/>
                  </a:lnTo>
                  <a:lnTo>
                    <a:pt x="2474" y="1630"/>
                  </a:lnTo>
                  <a:lnTo>
                    <a:pt x="2642" y="1630"/>
                  </a:lnTo>
                  <a:lnTo>
                    <a:pt x="2699" y="1574"/>
                  </a:lnTo>
                  <a:lnTo>
                    <a:pt x="2755" y="1574"/>
                  </a:lnTo>
                  <a:lnTo>
                    <a:pt x="2699" y="1462"/>
                  </a:lnTo>
                  <a:lnTo>
                    <a:pt x="2530" y="1349"/>
                  </a:lnTo>
                  <a:lnTo>
                    <a:pt x="2474" y="1237"/>
                  </a:lnTo>
                  <a:lnTo>
                    <a:pt x="2530" y="1181"/>
                  </a:lnTo>
                  <a:lnTo>
                    <a:pt x="2642" y="1124"/>
                  </a:lnTo>
                  <a:lnTo>
                    <a:pt x="2586" y="1012"/>
                  </a:lnTo>
                  <a:lnTo>
                    <a:pt x="2418" y="675"/>
                  </a:lnTo>
                  <a:lnTo>
                    <a:pt x="2418" y="506"/>
                  </a:lnTo>
                  <a:lnTo>
                    <a:pt x="2361" y="506"/>
                  </a:lnTo>
                  <a:lnTo>
                    <a:pt x="2249" y="450"/>
                  </a:lnTo>
                  <a:lnTo>
                    <a:pt x="2249" y="337"/>
                  </a:lnTo>
                  <a:lnTo>
                    <a:pt x="2305" y="281"/>
                  </a:lnTo>
                  <a:lnTo>
                    <a:pt x="2249" y="225"/>
                  </a:lnTo>
                  <a:lnTo>
                    <a:pt x="2193" y="225"/>
                  </a:lnTo>
                  <a:lnTo>
                    <a:pt x="2137" y="281"/>
                  </a:lnTo>
                  <a:lnTo>
                    <a:pt x="2080" y="337"/>
                  </a:lnTo>
                  <a:lnTo>
                    <a:pt x="2024" y="450"/>
                  </a:lnTo>
                  <a:lnTo>
                    <a:pt x="1912" y="394"/>
                  </a:lnTo>
                  <a:lnTo>
                    <a:pt x="1856" y="394"/>
                  </a:lnTo>
                  <a:lnTo>
                    <a:pt x="1799" y="450"/>
                  </a:lnTo>
                  <a:lnTo>
                    <a:pt x="1687" y="562"/>
                  </a:lnTo>
                  <a:lnTo>
                    <a:pt x="1631" y="675"/>
                  </a:lnTo>
                  <a:lnTo>
                    <a:pt x="1687" y="787"/>
                  </a:lnTo>
                  <a:lnTo>
                    <a:pt x="1631" y="843"/>
                  </a:lnTo>
                  <a:lnTo>
                    <a:pt x="1575" y="899"/>
                  </a:lnTo>
                  <a:lnTo>
                    <a:pt x="1462" y="899"/>
                  </a:lnTo>
                  <a:lnTo>
                    <a:pt x="1406" y="956"/>
                  </a:lnTo>
                  <a:lnTo>
                    <a:pt x="1406" y="899"/>
                  </a:lnTo>
                  <a:lnTo>
                    <a:pt x="1350" y="731"/>
                  </a:lnTo>
                  <a:lnTo>
                    <a:pt x="1350" y="618"/>
                  </a:lnTo>
                  <a:lnTo>
                    <a:pt x="1406" y="450"/>
                  </a:lnTo>
                  <a:lnTo>
                    <a:pt x="1462" y="281"/>
                  </a:lnTo>
                  <a:lnTo>
                    <a:pt x="1462" y="169"/>
                  </a:lnTo>
                  <a:lnTo>
                    <a:pt x="1181" y="0"/>
                  </a:lnTo>
                  <a:close/>
                </a:path>
              </a:pathLst>
            </a:custGeom>
            <a:solidFill>
              <a:srgbClr val="AF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4" name="Google Shape;21704;p41"/>
            <p:cNvSpPr/>
            <p:nvPr/>
          </p:nvSpPr>
          <p:spPr>
            <a:xfrm>
              <a:off x="824050" y="1170625"/>
              <a:ext cx="43600" cy="70275"/>
            </a:xfrm>
            <a:custGeom>
              <a:avLst/>
              <a:gdLst/>
              <a:ahLst/>
              <a:cxnLst/>
              <a:rect l="l" t="t" r="r" b="b"/>
              <a:pathLst>
                <a:path w="1744" h="2811" extrusionOk="0">
                  <a:moveTo>
                    <a:pt x="675" y="0"/>
                  </a:moveTo>
                  <a:lnTo>
                    <a:pt x="563" y="56"/>
                  </a:lnTo>
                  <a:lnTo>
                    <a:pt x="394" y="113"/>
                  </a:lnTo>
                  <a:lnTo>
                    <a:pt x="282" y="225"/>
                  </a:lnTo>
                  <a:lnTo>
                    <a:pt x="169" y="281"/>
                  </a:lnTo>
                  <a:lnTo>
                    <a:pt x="57" y="450"/>
                  </a:lnTo>
                  <a:lnTo>
                    <a:pt x="1" y="562"/>
                  </a:lnTo>
                  <a:lnTo>
                    <a:pt x="57" y="675"/>
                  </a:lnTo>
                  <a:lnTo>
                    <a:pt x="57" y="843"/>
                  </a:lnTo>
                  <a:lnTo>
                    <a:pt x="1" y="956"/>
                  </a:lnTo>
                  <a:lnTo>
                    <a:pt x="113" y="899"/>
                  </a:lnTo>
                  <a:lnTo>
                    <a:pt x="338" y="899"/>
                  </a:lnTo>
                  <a:lnTo>
                    <a:pt x="450" y="787"/>
                  </a:lnTo>
                  <a:lnTo>
                    <a:pt x="507" y="731"/>
                  </a:lnTo>
                  <a:lnTo>
                    <a:pt x="507" y="787"/>
                  </a:lnTo>
                  <a:lnTo>
                    <a:pt x="563" y="899"/>
                  </a:lnTo>
                  <a:lnTo>
                    <a:pt x="619" y="1012"/>
                  </a:lnTo>
                  <a:lnTo>
                    <a:pt x="675" y="1012"/>
                  </a:lnTo>
                  <a:lnTo>
                    <a:pt x="731" y="956"/>
                  </a:lnTo>
                  <a:lnTo>
                    <a:pt x="731" y="899"/>
                  </a:lnTo>
                  <a:lnTo>
                    <a:pt x="675" y="787"/>
                  </a:lnTo>
                  <a:lnTo>
                    <a:pt x="956" y="787"/>
                  </a:lnTo>
                  <a:lnTo>
                    <a:pt x="1069" y="899"/>
                  </a:lnTo>
                  <a:lnTo>
                    <a:pt x="1125" y="956"/>
                  </a:lnTo>
                  <a:lnTo>
                    <a:pt x="1069" y="1012"/>
                  </a:lnTo>
                  <a:lnTo>
                    <a:pt x="900" y="1068"/>
                  </a:lnTo>
                  <a:lnTo>
                    <a:pt x="900" y="1124"/>
                  </a:lnTo>
                  <a:lnTo>
                    <a:pt x="956" y="1180"/>
                  </a:lnTo>
                  <a:lnTo>
                    <a:pt x="956" y="1293"/>
                  </a:lnTo>
                  <a:lnTo>
                    <a:pt x="1013" y="1405"/>
                  </a:lnTo>
                  <a:lnTo>
                    <a:pt x="1013" y="1630"/>
                  </a:lnTo>
                  <a:lnTo>
                    <a:pt x="1013" y="1686"/>
                  </a:lnTo>
                  <a:lnTo>
                    <a:pt x="956" y="1686"/>
                  </a:lnTo>
                  <a:lnTo>
                    <a:pt x="900" y="1742"/>
                  </a:lnTo>
                  <a:lnTo>
                    <a:pt x="844" y="1686"/>
                  </a:lnTo>
                  <a:lnTo>
                    <a:pt x="844" y="1630"/>
                  </a:lnTo>
                  <a:lnTo>
                    <a:pt x="788" y="1574"/>
                  </a:lnTo>
                  <a:lnTo>
                    <a:pt x="619" y="1855"/>
                  </a:lnTo>
                  <a:lnTo>
                    <a:pt x="619" y="2024"/>
                  </a:lnTo>
                  <a:lnTo>
                    <a:pt x="619" y="2080"/>
                  </a:lnTo>
                  <a:lnTo>
                    <a:pt x="731" y="2080"/>
                  </a:lnTo>
                  <a:lnTo>
                    <a:pt x="956" y="2136"/>
                  </a:lnTo>
                  <a:lnTo>
                    <a:pt x="1181" y="2136"/>
                  </a:lnTo>
                  <a:lnTo>
                    <a:pt x="1181" y="2192"/>
                  </a:lnTo>
                  <a:lnTo>
                    <a:pt x="1181" y="2305"/>
                  </a:lnTo>
                  <a:lnTo>
                    <a:pt x="1069" y="2305"/>
                  </a:lnTo>
                  <a:lnTo>
                    <a:pt x="1013" y="2417"/>
                  </a:lnTo>
                  <a:lnTo>
                    <a:pt x="1013" y="2473"/>
                  </a:lnTo>
                  <a:lnTo>
                    <a:pt x="1013" y="2529"/>
                  </a:lnTo>
                  <a:lnTo>
                    <a:pt x="1125" y="2586"/>
                  </a:lnTo>
                  <a:lnTo>
                    <a:pt x="1237" y="2698"/>
                  </a:lnTo>
                  <a:lnTo>
                    <a:pt x="1350" y="2810"/>
                  </a:lnTo>
                  <a:lnTo>
                    <a:pt x="1575" y="2754"/>
                  </a:lnTo>
                  <a:lnTo>
                    <a:pt x="1687" y="2698"/>
                  </a:lnTo>
                  <a:lnTo>
                    <a:pt x="1575" y="2586"/>
                  </a:lnTo>
                  <a:lnTo>
                    <a:pt x="1518" y="2529"/>
                  </a:lnTo>
                  <a:lnTo>
                    <a:pt x="1518" y="2473"/>
                  </a:lnTo>
                  <a:lnTo>
                    <a:pt x="1631" y="2361"/>
                  </a:lnTo>
                  <a:lnTo>
                    <a:pt x="1687" y="2361"/>
                  </a:lnTo>
                  <a:lnTo>
                    <a:pt x="1743" y="2305"/>
                  </a:lnTo>
                  <a:lnTo>
                    <a:pt x="1743" y="2192"/>
                  </a:lnTo>
                  <a:lnTo>
                    <a:pt x="1687" y="2136"/>
                  </a:lnTo>
                  <a:lnTo>
                    <a:pt x="1631" y="2136"/>
                  </a:lnTo>
                  <a:lnTo>
                    <a:pt x="1518" y="2080"/>
                  </a:lnTo>
                  <a:lnTo>
                    <a:pt x="1462" y="2024"/>
                  </a:lnTo>
                  <a:lnTo>
                    <a:pt x="1462" y="1855"/>
                  </a:lnTo>
                  <a:lnTo>
                    <a:pt x="1462" y="1742"/>
                  </a:lnTo>
                  <a:lnTo>
                    <a:pt x="1462" y="1686"/>
                  </a:lnTo>
                  <a:lnTo>
                    <a:pt x="1575" y="1518"/>
                  </a:lnTo>
                  <a:lnTo>
                    <a:pt x="1462" y="1405"/>
                  </a:lnTo>
                  <a:lnTo>
                    <a:pt x="1406" y="1180"/>
                  </a:lnTo>
                  <a:lnTo>
                    <a:pt x="1406" y="1068"/>
                  </a:lnTo>
                  <a:lnTo>
                    <a:pt x="1462" y="956"/>
                  </a:lnTo>
                  <a:lnTo>
                    <a:pt x="1462" y="787"/>
                  </a:lnTo>
                  <a:lnTo>
                    <a:pt x="1462" y="337"/>
                  </a:lnTo>
                  <a:lnTo>
                    <a:pt x="1575" y="281"/>
                  </a:lnTo>
                  <a:lnTo>
                    <a:pt x="1631" y="225"/>
                  </a:lnTo>
                  <a:lnTo>
                    <a:pt x="1631" y="169"/>
                  </a:lnTo>
                  <a:lnTo>
                    <a:pt x="1462" y="113"/>
                  </a:lnTo>
                  <a:lnTo>
                    <a:pt x="1350" y="113"/>
                  </a:lnTo>
                  <a:lnTo>
                    <a:pt x="1237" y="56"/>
                  </a:lnTo>
                  <a:lnTo>
                    <a:pt x="1125" y="56"/>
                  </a:lnTo>
                  <a:lnTo>
                    <a:pt x="1069" y="113"/>
                  </a:lnTo>
                  <a:lnTo>
                    <a:pt x="1069" y="225"/>
                  </a:lnTo>
                  <a:lnTo>
                    <a:pt x="1125" y="225"/>
                  </a:lnTo>
                  <a:lnTo>
                    <a:pt x="1181" y="281"/>
                  </a:lnTo>
                  <a:lnTo>
                    <a:pt x="1125" y="337"/>
                  </a:lnTo>
                  <a:lnTo>
                    <a:pt x="900" y="337"/>
                  </a:lnTo>
                  <a:lnTo>
                    <a:pt x="844" y="281"/>
                  </a:lnTo>
                  <a:lnTo>
                    <a:pt x="731" y="225"/>
                  </a:lnTo>
                  <a:lnTo>
                    <a:pt x="731" y="169"/>
                  </a:lnTo>
                  <a:lnTo>
                    <a:pt x="731" y="113"/>
                  </a:lnTo>
                  <a:lnTo>
                    <a:pt x="788" y="56"/>
                  </a:lnTo>
                  <a:lnTo>
                    <a:pt x="675" y="0"/>
                  </a:lnTo>
                  <a:close/>
                </a:path>
              </a:pathLst>
            </a:custGeom>
            <a:solidFill>
              <a:srgbClr val="9F9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5" name="Google Shape;21705;p41"/>
            <p:cNvSpPr/>
            <p:nvPr/>
          </p:nvSpPr>
          <p:spPr>
            <a:xfrm>
              <a:off x="805800" y="1195900"/>
              <a:ext cx="30925" cy="59050"/>
            </a:xfrm>
            <a:custGeom>
              <a:avLst/>
              <a:gdLst/>
              <a:ahLst/>
              <a:cxnLst/>
              <a:rect l="l" t="t" r="r" b="b"/>
              <a:pathLst>
                <a:path w="1237" h="2362" extrusionOk="0">
                  <a:moveTo>
                    <a:pt x="394" y="1"/>
                  </a:moveTo>
                  <a:lnTo>
                    <a:pt x="337" y="57"/>
                  </a:lnTo>
                  <a:lnTo>
                    <a:pt x="337" y="169"/>
                  </a:lnTo>
                  <a:lnTo>
                    <a:pt x="281" y="282"/>
                  </a:lnTo>
                  <a:lnTo>
                    <a:pt x="56" y="450"/>
                  </a:lnTo>
                  <a:lnTo>
                    <a:pt x="0" y="563"/>
                  </a:lnTo>
                  <a:lnTo>
                    <a:pt x="56" y="675"/>
                  </a:lnTo>
                  <a:lnTo>
                    <a:pt x="225" y="844"/>
                  </a:lnTo>
                  <a:lnTo>
                    <a:pt x="169" y="956"/>
                  </a:lnTo>
                  <a:lnTo>
                    <a:pt x="56" y="1069"/>
                  </a:lnTo>
                  <a:lnTo>
                    <a:pt x="0" y="1181"/>
                  </a:lnTo>
                  <a:lnTo>
                    <a:pt x="169" y="1631"/>
                  </a:lnTo>
                  <a:lnTo>
                    <a:pt x="169" y="1856"/>
                  </a:lnTo>
                  <a:lnTo>
                    <a:pt x="169" y="2080"/>
                  </a:lnTo>
                  <a:lnTo>
                    <a:pt x="169" y="2137"/>
                  </a:lnTo>
                  <a:lnTo>
                    <a:pt x="169" y="2249"/>
                  </a:lnTo>
                  <a:lnTo>
                    <a:pt x="281" y="2361"/>
                  </a:lnTo>
                  <a:lnTo>
                    <a:pt x="337" y="2305"/>
                  </a:lnTo>
                  <a:lnTo>
                    <a:pt x="394" y="2249"/>
                  </a:lnTo>
                  <a:lnTo>
                    <a:pt x="450" y="2193"/>
                  </a:lnTo>
                  <a:lnTo>
                    <a:pt x="562" y="2249"/>
                  </a:lnTo>
                  <a:lnTo>
                    <a:pt x="618" y="2249"/>
                  </a:lnTo>
                  <a:lnTo>
                    <a:pt x="618" y="2193"/>
                  </a:lnTo>
                  <a:lnTo>
                    <a:pt x="618" y="2080"/>
                  </a:lnTo>
                  <a:lnTo>
                    <a:pt x="562" y="2024"/>
                  </a:lnTo>
                  <a:lnTo>
                    <a:pt x="450" y="1968"/>
                  </a:lnTo>
                  <a:lnTo>
                    <a:pt x="450" y="1856"/>
                  </a:lnTo>
                  <a:lnTo>
                    <a:pt x="506" y="1799"/>
                  </a:lnTo>
                  <a:lnTo>
                    <a:pt x="506" y="1743"/>
                  </a:lnTo>
                  <a:lnTo>
                    <a:pt x="618" y="1799"/>
                  </a:lnTo>
                  <a:lnTo>
                    <a:pt x="675" y="1799"/>
                  </a:lnTo>
                  <a:lnTo>
                    <a:pt x="675" y="1743"/>
                  </a:lnTo>
                  <a:lnTo>
                    <a:pt x="731" y="1631"/>
                  </a:lnTo>
                  <a:lnTo>
                    <a:pt x="731" y="1575"/>
                  </a:lnTo>
                  <a:lnTo>
                    <a:pt x="675" y="1518"/>
                  </a:lnTo>
                  <a:lnTo>
                    <a:pt x="562" y="1406"/>
                  </a:lnTo>
                  <a:lnTo>
                    <a:pt x="562" y="1237"/>
                  </a:lnTo>
                  <a:lnTo>
                    <a:pt x="562" y="1125"/>
                  </a:lnTo>
                  <a:lnTo>
                    <a:pt x="562" y="900"/>
                  </a:lnTo>
                  <a:lnTo>
                    <a:pt x="675" y="844"/>
                  </a:lnTo>
                  <a:lnTo>
                    <a:pt x="956" y="731"/>
                  </a:lnTo>
                  <a:lnTo>
                    <a:pt x="1012" y="675"/>
                  </a:lnTo>
                  <a:lnTo>
                    <a:pt x="1068" y="619"/>
                  </a:lnTo>
                  <a:lnTo>
                    <a:pt x="1068" y="450"/>
                  </a:lnTo>
                  <a:lnTo>
                    <a:pt x="1124" y="338"/>
                  </a:lnTo>
                  <a:lnTo>
                    <a:pt x="1237" y="169"/>
                  </a:lnTo>
                  <a:lnTo>
                    <a:pt x="956" y="1"/>
                  </a:lnTo>
                  <a:lnTo>
                    <a:pt x="787" y="169"/>
                  </a:lnTo>
                  <a:lnTo>
                    <a:pt x="618" y="169"/>
                  </a:lnTo>
                  <a:lnTo>
                    <a:pt x="506" y="57"/>
                  </a:lnTo>
                  <a:lnTo>
                    <a:pt x="394" y="1"/>
                  </a:lnTo>
                  <a:close/>
                </a:path>
              </a:pathLst>
            </a:custGeom>
            <a:solidFill>
              <a:srgbClr val="9D9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6" name="Google Shape;21706;p41"/>
            <p:cNvSpPr/>
            <p:nvPr/>
          </p:nvSpPr>
          <p:spPr>
            <a:xfrm>
              <a:off x="832500" y="1249300"/>
              <a:ext cx="1425" cy="1425"/>
            </a:xfrm>
            <a:custGeom>
              <a:avLst/>
              <a:gdLst/>
              <a:ahLst/>
              <a:cxnLst/>
              <a:rect l="l" t="t" r="r" b="b"/>
              <a:pathLst>
                <a:path w="57" h="57" extrusionOk="0">
                  <a:moveTo>
                    <a:pt x="56" y="57"/>
                  </a:moveTo>
                  <a:lnTo>
                    <a:pt x="0" y="1"/>
                  </a:lnTo>
                  <a:lnTo>
                    <a:pt x="0" y="1"/>
                  </a:lnTo>
                  <a:lnTo>
                    <a:pt x="0" y="1"/>
                  </a:lnTo>
                  <a:lnTo>
                    <a:pt x="56" y="57"/>
                  </a:lnTo>
                  <a:lnTo>
                    <a:pt x="56" y="57"/>
                  </a:lnTo>
                  <a:close/>
                </a:path>
              </a:pathLst>
            </a:custGeom>
            <a:solidFill>
              <a:srgbClr val="9A9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7" name="Google Shape;21707;p41"/>
            <p:cNvSpPr/>
            <p:nvPr/>
          </p:nvSpPr>
          <p:spPr>
            <a:xfrm>
              <a:off x="787525" y="1285825"/>
              <a:ext cx="42175" cy="29550"/>
            </a:xfrm>
            <a:custGeom>
              <a:avLst/>
              <a:gdLst/>
              <a:ahLst/>
              <a:cxnLst/>
              <a:rect l="l" t="t" r="r" b="b"/>
              <a:pathLst>
                <a:path w="1687" h="1182" extrusionOk="0">
                  <a:moveTo>
                    <a:pt x="731" y="1"/>
                  </a:moveTo>
                  <a:lnTo>
                    <a:pt x="619" y="57"/>
                  </a:lnTo>
                  <a:lnTo>
                    <a:pt x="506" y="113"/>
                  </a:lnTo>
                  <a:lnTo>
                    <a:pt x="450" y="282"/>
                  </a:lnTo>
                  <a:lnTo>
                    <a:pt x="450" y="451"/>
                  </a:lnTo>
                  <a:lnTo>
                    <a:pt x="450" y="619"/>
                  </a:lnTo>
                  <a:lnTo>
                    <a:pt x="338" y="788"/>
                  </a:lnTo>
                  <a:lnTo>
                    <a:pt x="113" y="900"/>
                  </a:lnTo>
                  <a:lnTo>
                    <a:pt x="57" y="900"/>
                  </a:lnTo>
                  <a:lnTo>
                    <a:pt x="0" y="1013"/>
                  </a:lnTo>
                  <a:lnTo>
                    <a:pt x="57" y="1069"/>
                  </a:lnTo>
                  <a:lnTo>
                    <a:pt x="57" y="1125"/>
                  </a:lnTo>
                  <a:lnTo>
                    <a:pt x="169" y="1181"/>
                  </a:lnTo>
                  <a:lnTo>
                    <a:pt x="506" y="1069"/>
                  </a:lnTo>
                  <a:lnTo>
                    <a:pt x="675" y="1069"/>
                  </a:lnTo>
                  <a:lnTo>
                    <a:pt x="731" y="1013"/>
                  </a:lnTo>
                  <a:lnTo>
                    <a:pt x="787" y="956"/>
                  </a:lnTo>
                  <a:lnTo>
                    <a:pt x="956" y="732"/>
                  </a:lnTo>
                  <a:lnTo>
                    <a:pt x="1068" y="675"/>
                  </a:lnTo>
                  <a:lnTo>
                    <a:pt x="1237" y="619"/>
                  </a:lnTo>
                  <a:lnTo>
                    <a:pt x="1293" y="563"/>
                  </a:lnTo>
                  <a:lnTo>
                    <a:pt x="1293" y="451"/>
                  </a:lnTo>
                  <a:lnTo>
                    <a:pt x="1406" y="563"/>
                  </a:lnTo>
                  <a:lnTo>
                    <a:pt x="1687" y="563"/>
                  </a:lnTo>
                  <a:lnTo>
                    <a:pt x="1687" y="451"/>
                  </a:lnTo>
                  <a:lnTo>
                    <a:pt x="1687" y="338"/>
                  </a:lnTo>
                  <a:lnTo>
                    <a:pt x="1349" y="226"/>
                  </a:lnTo>
                  <a:lnTo>
                    <a:pt x="1237" y="282"/>
                  </a:lnTo>
                  <a:lnTo>
                    <a:pt x="1125" y="282"/>
                  </a:lnTo>
                  <a:lnTo>
                    <a:pt x="1125" y="170"/>
                  </a:lnTo>
                  <a:lnTo>
                    <a:pt x="900" y="113"/>
                  </a:lnTo>
                  <a:lnTo>
                    <a:pt x="787" y="57"/>
                  </a:lnTo>
                  <a:lnTo>
                    <a:pt x="731" y="1"/>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8" name="Google Shape;21708;p41"/>
            <p:cNvSpPr/>
            <p:nvPr/>
          </p:nvSpPr>
          <p:spPr>
            <a:xfrm>
              <a:off x="840925" y="1284425"/>
              <a:ext cx="4225" cy="2850"/>
            </a:xfrm>
            <a:custGeom>
              <a:avLst/>
              <a:gdLst/>
              <a:ahLst/>
              <a:cxnLst/>
              <a:rect l="l" t="t" r="r" b="b"/>
              <a:pathLst>
                <a:path w="169" h="114" extrusionOk="0">
                  <a:moveTo>
                    <a:pt x="56" y="1"/>
                  </a:moveTo>
                  <a:lnTo>
                    <a:pt x="0" y="57"/>
                  </a:lnTo>
                  <a:lnTo>
                    <a:pt x="56" y="113"/>
                  </a:lnTo>
                  <a:lnTo>
                    <a:pt x="169" y="113"/>
                  </a:lnTo>
                  <a:lnTo>
                    <a:pt x="113" y="57"/>
                  </a:lnTo>
                  <a:lnTo>
                    <a:pt x="56" y="1"/>
                  </a:lnTo>
                  <a:close/>
                </a:path>
              </a:pathLst>
            </a:custGeom>
            <a:solidFill>
              <a:srgbClr val="8C8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9" name="Google Shape;21709;p41"/>
            <p:cNvSpPr/>
            <p:nvPr/>
          </p:nvSpPr>
          <p:spPr>
            <a:xfrm>
              <a:off x="849350" y="1268975"/>
              <a:ext cx="1425" cy="2825"/>
            </a:xfrm>
            <a:custGeom>
              <a:avLst/>
              <a:gdLst/>
              <a:ahLst/>
              <a:cxnLst/>
              <a:rect l="l" t="t" r="r" b="b"/>
              <a:pathLst>
                <a:path w="57" h="113" extrusionOk="0">
                  <a:moveTo>
                    <a:pt x="57" y="1"/>
                  </a:moveTo>
                  <a:lnTo>
                    <a:pt x="1" y="57"/>
                  </a:lnTo>
                  <a:lnTo>
                    <a:pt x="1" y="113"/>
                  </a:lnTo>
                  <a:lnTo>
                    <a:pt x="57" y="57"/>
                  </a:lnTo>
                  <a:lnTo>
                    <a:pt x="57" y="1"/>
                  </a:lnTo>
                  <a:close/>
                </a:path>
              </a:pathLst>
            </a:custGeom>
            <a:solidFill>
              <a:srgbClr val="A4A0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0" name="Google Shape;21710;p41"/>
            <p:cNvSpPr/>
            <p:nvPr/>
          </p:nvSpPr>
          <p:spPr>
            <a:xfrm>
              <a:off x="890100" y="1215575"/>
              <a:ext cx="2825" cy="2850"/>
            </a:xfrm>
            <a:custGeom>
              <a:avLst/>
              <a:gdLst/>
              <a:ahLst/>
              <a:cxnLst/>
              <a:rect l="l" t="t" r="r" b="b"/>
              <a:pathLst>
                <a:path w="113" h="114" extrusionOk="0">
                  <a:moveTo>
                    <a:pt x="0" y="1"/>
                  </a:moveTo>
                  <a:lnTo>
                    <a:pt x="0" y="57"/>
                  </a:lnTo>
                  <a:lnTo>
                    <a:pt x="57" y="113"/>
                  </a:lnTo>
                  <a:lnTo>
                    <a:pt x="113" y="113"/>
                  </a:lnTo>
                  <a:lnTo>
                    <a:pt x="113" y="57"/>
                  </a:lnTo>
                  <a:lnTo>
                    <a:pt x="113" y="1"/>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1" name="Google Shape;21711;p41"/>
            <p:cNvSpPr/>
            <p:nvPr/>
          </p:nvSpPr>
          <p:spPr>
            <a:xfrm>
              <a:off x="864800" y="1229625"/>
              <a:ext cx="1425" cy="1425"/>
            </a:xfrm>
            <a:custGeom>
              <a:avLst/>
              <a:gdLst/>
              <a:ahLst/>
              <a:cxnLst/>
              <a:rect l="l" t="t" r="r" b="b"/>
              <a:pathLst>
                <a:path w="57" h="57" extrusionOk="0">
                  <a:moveTo>
                    <a:pt x="1" y="1"/>
                  </a:moveTo>
                  <a:lnTo>
                    <a:pt x="1" y="57"/>
                  </a:lnTo>
                  <a:lnTo>
                    <a:pt x="57" y="1"/>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2" name="Google Shape;21712;p41"/>
            <p:cNvSpPr/>
            <p:nvPr/>
          </p:nvSpPr>
          <p:spPr>
            <a:xfrm>
              <a:off x="892900" y="1212775"/>
              <a:ext cx="1450" cy="2825"/>
            </a:xfrm>
            <a:custGeom>
              <a:avLst/>
              <a:gdLst/>
              <a:ahLst/>
              <a:cxnLst/>
              <a:rect l="l" t="t" r="r" b="b"/>
              <a:pathLst>
                <a:path w="58" h="113" extrusionOk="0">
                  <a:moveTo>
                    <a:pt x="1" y="113"/>
                  </a:moveTo>
                  <a:lnTo>
                    <a:pt x="1" y="113"/>
                  </a:lnTo>
                  <a:lnTo>
                    <a:pt x="57" y="0"/>
                  </a:lnTo>
                  <a:lnTo>
                    <a:pt x="57" y="0"/>
                  </a:lnTo>
                  <a:lnTo>
                    <a:pt x="57" y="0"/>
                  </a:lnTo>
                  <a:lnTo>
                    <a:pt x="1" y="113"/>
                  </a:lnTo>
                  <a:lnTo>
                    <a:pt x="1" y="113"/>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3" name="Google Shape;21713;p41"/>
            <p:cNvSpPr/>
            <p:nvPr/>
          </p:nvSpPr>
          <p:spPr>
            <a:xfrm>
              <a:off x="787525" y="1564050"/>
              <a:ext cx="25325" cy="29550"/>
            </a:xfrm>
            <a:custGeom>
              <a:avLst/>
              <a:gdLst/>
              <a:ahLst/>
              <a:cxnLst/>
              <a:rect l="l" t="t" r="r" b="b"/>
              <a:pathLst>
                <a:path w="1013" h="1182" extrusionOk="0">
                  <a:moveTo>
                    <a:pt x="225" y="1"/>
                  </a:moveTo>
                  <a:lnTo>
                    <a:pt x="113" y="113"/>
                  </a:lnTo>
                  <a:lnTo>
                    <a:pt x="57" y="226"/>
                  </a:lnTo>
                  <a:lnTo>
                    <a:pt x="0" y="338"/>
                  </a:lnTo>
                  <a:lnTo>
                    <a:pt x="57" y="450"/>
                  </a:lnTo>
                  <a:lnTo>
                    <a:pt x="113" y="563"/>
                  </a:lnTo>
                  <a:lnTo>
                    <a:pt x="225" y="507"/>
                  </a:lnTo>
                  <a:lnTo>
                    <a:pt x="281" y="394"/>
                  </a:lnTo>
                  <a:lnTo>
                    <a:pt x="450" y="394"/>
                  </a:lnTo>
                  <a:lnTo>
                    <a:pt x="619" y="450"/>
                  </a:lnTo>
                  <a:lnTo>
                    <a:pt x="675" y="619"/>
                  </a:lnTo>
                  <a:lnTo>
                    <a:pt x="900" y="1181"/>
                  </a:lnTo>
                  <a:lnTo>
                    <a:pt x="956" y="1069"/>
                  </a:lnTo>
                  <a:lnTo>
                    <a:pt x="1012" y="956"/>
                  </a:lnTo>
                  <a:lnTo>
                    <a:pt x="1012" y="900"/>
                  </a:lnTo>
                  <a:lnTo>
                    <a:pt x="956" y="788"/>
                  </a:lnTo>
                  <a:lnTo>
                    <a:pt x="900" y="619"/>
                  </a:lnTo>
                  <a:lnTo>
                    <a:pt x="787" y="338"/>
                  </a:lnTo>
                  <a:lnTo>
                    <a:pt x="731" y="57"/>
                  </a:lnTo>
                  <a:lnTo>
                    <a:pt x="619" y="57"/>
                  </a:lnTo>
                  <a:lnTo>
                    <a:pt x="506" y="1"/>
                  </a:lnTo>
                  <a:close/>
                </a:path>
              </a:pathLst>
            </a:custGeom>
            <a:solidFill>
              <a:srgbClr val="8A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4" name="Google Shape;21714;p41"/>
            <p:cNvSpPr/>
            <p:nvPr/>
          </p:nvSpPr>
          <p:spPr>
            <a:xfrm>
              <a:off x="822650" y="1600600"/>
              <a:ext cx="2825" cy="1425"/>
            </a:xfrm>
            <a:custGeom>
              <a:avLst/>
              <a:gdLst/>
              <a:ahLst/>
              <a:cxnLst/>
              <a:rect l="l" t="t" r="r" b="b"/>
              <a:pathLst>
                <a:path w="113" h="57" extrusionOk="0">
                  <a:moveTo>
                    <a:pt x="1" y="0"/>
                  </a:moveTo>
                  <a:lnTo>
                    <a:pt x="57" y="56"/>
                  </a:lnTo>
                  <a:lnTo>
                    <a:pt x="113" y="0"/>
                  </a:lnTo>
                  <a:close/>
                </a:path>
              </a:pathLst>
            </a:custGeom>
            <a:solidFill>
              <a:srgbClr val="BBA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5" name="Google Shape;21715;p41"/>
            <p:cNvSpPr/>
            <p:nvPr/>
          </p:nvSpPr>
          <p:spPr>
            <a:xfrm>
              <a:off x="843725" y="1628700"/>
              <a:ext cx="25" cy="1425"/>
            </a:xfrm>
            <a:custGeom>
              <a:avLst/>
              <a:gdLst/>
              <a:ahLst/>
              <a:cxnLst/>
              <a:rect l="l" t="t" r="r" b="b"/>
              <a:pathLst>
                <a:path w="1" h="57" extrusionOk="0">
                  <a:moveTo>
                    <a:pt x="1" y="0"/>
                  </a:moveTo>
                  <a:lnTo>
                    <a:pt x="1" y="56"/>
                  </a:lnTo>
                  <a:lnTo>
                    <a:pt x="1" y="0"/>
                  </a:lnTo>
                  <a:lnTo>
                    <a:pt x="1" y="0"/>
                  </a:lnTo>
                  <a:close/>
                </a:path>
              </a:pathLst>
            </a:custGeom>
            <a:solidFill>
              <a:srgbClr val="BBA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6" name="Google Shape;21716;p41"/>
            <p:cNvSpPr/>
            <p:nvPr/>
          </p:nvSpPr>
          <p:spPr>
            <a:xfrm>
              <a:off x="694775" y="987950"/>
              <a:ext cx="42200" cy="74500"/>
            </a:xfrm>
            <a:custGeom>
              <a:avLst/>
              <a:gdLst/>
              <a:ahLst/>
              <a:cxnLst/>
              <a:rect l="l" t="t" r="r" b="b"/>
              <a:pathLst>
                <a:path w="1688" h="2980" extrusionOk="0">
                  <a:moveTo>
                    <a:pt x="451" y="1574"/>
                  </a:moveTo>
                  <a:lnTo>
                    <a:pt x="619" y="1743"/>
                  </a:lnTo>
                  <a:lnTo>
                    <a:pt x="563" y="1743"/>
                  </a:lnTo>
                  <a:lnTo>
                    <a:pt x="507" y="1687"/>
                  </a:lnTo>
                  <a:lnTo>
                    <a:pt x="451" y="1574"/>
                  </a:lnTo>
                  <a:close/>
                  <a:moveTo>
                    <a:pt x="338" y="0"/>
                  </a:moveTo>
                  <a:lnTo>
                    <a:pt x="226" y="113"/>
                  </a:lnTo>
                  <a:lnTo>
                    <a:pt x="57" y="57"/>
                  </a:lnTo>
                  <a:lnTo>
                    <a:pt x="1" y="113"/>
                  </a:lnTo>
                  <a:lnTo>
                    <a:pt x="1" y="225"/>
                  </a:lnTo>
                  <a:lnTo>
                    <a:pt x="57" y="338"/>
                  </a:lnTo>
                  <a:lnTo>
                    <a:pt x="169" y="394"/>
                  </a:lnTo>
                  <a:lnTo>
                    <a:pt x="226" y="450"/>
                  </a:lnTo>
                  <a:lnTo>
                    <a:pt x="338" y="506"/>
                  </a:lnTo>
                  <a:lnTo>
                    <a:pt x="282" y="619"/>
                  </a:lnTo>
                  <a:lnTo>
                    <a:pt x="282" y="675"/>
                  </a:lnTo>
                  <a:lnTo>
                    <a:pt x="282" y="731"/>
                  </a:lnTo>
                  <a:lnTo>
                    <a:pt x="394" y="731"/>
                  </a:lnTo>
                  <a:lnTo>
                    <a:pt x="394" y="787"/>
                  </a:lnTo>
                  <a:lnTo>
                    <a:pt x="394" y="843"/>
                  </a:lnTo>
                  <a:lnTo>
                    <a:pt x="394" y="900"/>
                  </a:lnTo>
                  <a:lnTo>
                    <a:pt x="394" y="956"/>
                  </a:lnTo>
                  <a:lnTo>
                    <a:pt x="394" y="1012"/>
                  </a:lnTo>
                  <a:lnTo>
                    <a:pt x="338" y="1181"/>
                  </a:lnTo>
                  <a:lnTo>
                    <a:pt x="338" y="1406"/>
                  </a:lnTo>
                  <a:lnTo>
                    <a:pt x="451" y="1574"/>
                  </a:lnTo>
                  <a:lnTo>
                    <a:pt x="451" y="1574"/>
                  </a:lnTo>
                  <a:lnTo>
                    <a:pt x="338" y="1518"/>
                  </a:lnTo>
                  <a:lnTo>
                    <a:pt x="282" y="1574"/>
                  </a:lnTo>
                  <a:lnTo>
                    <a:pt x="169" y="1630"/>
                  </a:lnTo>
                  <a:lnTo>
                    <a:pt x="113" y="1687"/>
                  </a:lnTo>
                  <a:lnTo>
                    <a:pt x="1" y="1743"/>
                  </a:lnTo>
                  <a:lnTo>
                    <a:pt x="1" y="1799"/>
                  </a:lnTo>
                  <a:lnTo>
                    <a:pt x="57" y="1855"/>
                  </a:lnTo>
                  <a:lnTo>
                    <a:pt x="169" y="1799"/>
                  </a:lnTo>
                  <a:lnTo>
                    <a:pt x="226" y="1799"/>
                  </a:lnTo>
                  <a:lnTo>
                    <a:pt x="169" y="1855"/>
                  </a:lnTo>
                  <a:lnTo>
                    <a:pt x="169" y="2024"/>
                  </a:lnTo>
                  <a:lnTo>
                    <a:pt x="226" y="2136"/>
                  </a:lnTo>
                  <a:lnTo>
                    <a:pt x="226" y="2249"/>
                  </a:lnTo>
                  <a:lnTo>
                    <a:pt x="394" y="2249"/>
                  </a:lnTo>
                  <a:lnTo>
                    <a:pt x="451" y="2361"/>
                  </a:lnTo>
                  <a:lnTo>
                    <a:pt x="451" y="2473"/>
                  </a:lnTo>
                  <a:lnTo>
                    <a:pt x="338" y="2473"/>
                  </a:lnTo>
                  <a:lnTo>
                    <a:pt x="226" y="2530"/>
                  </a:lnTo>
                  <a:lnTo>
                    <a:pt x="226" y="2586"/>
                  </a:lnTo>
                  <a:lnTo>
                    <a:pt x="451" y="2586"/>
                  </a:lnTo>
                  <a:lnTo>
                    <a:pt x="507" y="2698"/>
                  </a:lnTo>
                  <a:lnTo>
                    <a:pt x="507" y="2867"/>
                  </a:lnTo>
                  <a:lnTo>
                    <a:pt x="619" y="2979"/>
                  </a:lnTo>
                  <a:lnTo>
                    <a:pt x="788" y="2754"/>
                  </a:lnTo>
                  <a:lnTo>
                    <a:pt x="900" y="2586"/>
                  </a:lnTo>
                  <a:lnTo>
                    <a:pt x="956" y="2417"/>
                  </a:lnTo>
                  <a:lnTo>
                    <a:pt x="956" y="2249"/>
                  </a:lnTo>
                  <a:lnTo>
                    <a:pt x="956" y="2136"/>
                  </a:lnTo>
                  <a:lnTo>
                    <a:pt x="1125" y="2192"/>
                  </a:lnTo>
                  <a:lnTo>
                    <a:pt x="1237" y="2136"/>
                  </a:lnTo>
                  <a:lnTo>
                    <a:pt x="1518" y="1968"/>
                  </a:lnTo>
                  <a:lnTo>
                    <a:pt x="1631" y="1855"/>
                  </a:lnTo>
                  <a:lnTo>
                    <a:pt x="1631" y="1743"/>
                  </a:lnTo>
                  <a:lnTo>
                    <a:pt x="1518" y="1630"/>
                  </a:lnTo>
                  <a:lnTo>
                    <a:pt x="1462" y="1574"/>
                  </a:lnTo>
                  <a:lnTo>
                    <a:pt x="1462" y="1518"/>
                  </a:lnTo>
                  <a:lnTo>
                    <a:pt x="1518" y="1349"/>
                  </a:lnTo>
                  <a:lnTo>
                    <a:pt x="1631" y="1181"/>
                  </a:lnTo>
                  <a:lnTo>
                    <a:pt x="1687" y="956"/>
                  </a:lnTo>
                  <a:lnTo>
                    <a:pt x="1631" y="731"/>
                  </a:lnTo>
                  <a:lnTo>
                    <a:pt x="1518" y="619"/>
                  </a:lnTo>
                  <a:lnTo>
                    <a:pt x="1406" y="619"/>
                  </a:lnTo>
                  <a:lnTo>
                    <a:pt x="1181" y="675"/>
                  </a:lnTo>
                  <a:lnTo>
                    <a:pt x="1181" y="675"/>
                  </a:lnTo>
                  <a:lnTo>
                    <a:pt x="1237" y="450"/>
                  </a:lnTo>
                  <a:lnTo>
                    <a:pt x="1237" y="338"/>
                  </a:lnTo>
                  <a:lnTo>
                    <a:pt x="1125" y="338"/>
                  </a:lnTo>
                  <a:lnTo>
                    <a:pt x="900" y="394"/>
                  </a:lnTo>
                  <a:lnTo>
                    <a:pt x="675" y="394"/>
                  </a:lnTo>
                  <a:lnTo>
                    <a:pt x="451" y="281"/>
                  </a:lnTo>
                  <a:lnTo>
                    <a:pt x="451" y="225"/>
                  </a:lnTo>
                  <a:lnTo>
                    <a:pt x="451" y="113"/>
                  </a:lnTo>
                  <a:lnTo>
                    <a:pt x="451" y="57"/>
                  </a:lnTo>
                  <a:lnTo>
                    <a:pt x="338" y="0"/>
                  </a:lnTo>
                  <a:close/>
                </a:path>
              </a:pathLst>
            </a:custGeom>
            <a:solidFill>
              <a:srgbClr val="917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7" name="Google Shape;21717;p41"/>
            <p:cNvSpPr/>
            <p:nvPr/>
          </p:nvSpPr>
          <p:spPr>
            <a:xfrm>
              <a:off x="703225" y="958450"/>
              <a:ext cx="52000" cy="53400"/>
            </a:xfrm>
            <a:custGeom>
              <a:avLst/>
              <a:gdLst/>
              <a:ahLst/>
              <a:cxnLst/>
              <a:rect l="l" t="t" r="r" b="b"/>
              <a:pathLst>
                <a:path w="2080" h="2136" extrusionOk="0">
                  <a:moveTo>
                    <a:pt x="1461" y="0"/>
                  </a:moveTo>
                  <a:lnTo>
                    <a:pt x="1405" y="56"/>
                  </a:lnTo>
                  <a:lnTo>
                    <a:pt x="1349" y="112"/>
                  </a:lnTo>
                  <a:lnTo>
                    <a:pt x="1349" y="169"/>
                  </a:lnTo>
                  <a:lnTo>
                    <a:pt x="1349" y="225"/>
                  </a:lnTo>
                  <a:lnTo>
                    <a:pt x="1349" y="337"/>
                  </a:lnTo>
                  <a:lnTo>
                    <a:pt x="1293" y="394"/>
                  </a:lnTo>
                  <a:lnTo>
                    <a:pt x="1237" y="506"/>
                  </a:lnTo>
                  <a:lnTo>
                    <a:pt x="1237" y="618"/>
                  </a:lnTo>
                  <a:lnTo>
                    <a:pt x="1237" y="731"/>
                  </a:lnTo>
                  <a:lnTo>
                    <a:pt x="1237" y="787"/>
                  </a:lnTo>
                  <a:lnTo>
                    <a:pt x="1124" y="843"/>
                  </a:lnTo>
                  <a:lnTo>
                    <a:pt x="1237" y="899"/>
                  </a:lnTo>
                  <a:lnTo>
                    <a:pt x="1180" y="956"/>
                  </a:lnTo>
                  <a:lnTo>
                    <a:pt x="1180" y="1012"/>
                  </a:lnTo>
                  <a:lnTo>
                    <a:pt x="1012" y="1012"/>
                  </a:lnTo>
                  <a:lnTo>
                    <a:pt x="899" y="899"/>
                  </a:lnTo>
                  <a:lnTo>
                    <a:pt x="899" y="1068"/>
                  </a:lnTo>
                  <a:lnTo>
                    <a:pt x="787" y="1180"/>
                  </a:lnTo>
                  <a:lnTo>
                    <a:pt x="731" y="1237"/>
                  </a:lnTo>
                  <a:lnTo>
                    <a:pt x="675" y="1180"/>
                  </a:lnTo>
                  <a:lnTo>
                    <a:pt x="562" y="1068"/>
                  </a:lnTo>
                  <a:lnTo>
                    <a:pt x="450" y="1180"/>
                  </a:lnTo>
                  <a:lnTo>
                    <a:pt x="281" y="1237"/>
                  </a:lnTo>
                  <a:lnTo>
                    <a:pt x="113" y="1180"/>
                  </a:lnTo>
                  <a:lnTo>
                    <a:pt x="0" y="1180"/>
                  </a:lnTo>
                  <a:lnTo>
                    <a:pt x="56" y="1293"/>
                  </a:lnTo>
                  <a:lnTo>
                    <a:pt x="0" y="1349"/>
                  </a:lnTo>
                  <a:lnTo>
                    <a:pt x="0" y="1518"/>
                  </a:lnTo>
                  <a:lnTo>
                    <a:pt x="56" y="1574"/>
                  </a:lnTo>
                  <a:lnTo>
                    <a:pt x="169" y="1574"/>
                  </a:lnTo>
                  <a:lnTo>
                    <a:pt x="394" y="1686"/>
                  </a:lnTo>
                  <a:lnTo>
                    <a:pt x="506" y="1686"/>
                  </a:lnTo>
                  <a:lnTo>
                    <a:pt x="618" y="1630"/>
                  </a:lnTo>
                  <a:lnTo>
                    <a:pt x="787" y="1518"/>
                  </a:lnTo>
                  <a:lnTo>
                    <a:pt x="843" y="1742"/>
                  </a:lnTo>
                  <a:lnTo>
                    <a:pt x="731" y="1967"/>
                  </a:lnTo>
                  <a:lnTo>
                    <a:pt x="843" y="1967"/>
                  </a:lnTo>
                  <a:lnTo>
                    <a:pt x="1068" y="1855"/>
                  </a:lnTo>
                  <a:lnTo>
                    <a:pt x="1180" y="1855"/>
                  </a:lnTo>
                  <a:lnTo>
                    <a:pt x="1237" y="1911"/>
                  </a:lnTo>
                  <a:lnTo>
                    <a:pt x="1237" y="2080"/>
                  </a:lnTo>
                  <a:lnTo>
                    <a:pt x="1293" y="2136"/>
                  </a:lnTo>
                  <a:lnTo>
                    <a:pt x="1518" y="2136"/>
                  </a:lnTo>
                  <a:lnTo>
                    <a:pt x="1686" y="2023"/>
                  </a:lnTo>
                  <a:lnTo>
                    <a:pt x="1799" y="1967"/>
                  </a:lnTo>
                  <a:lnTo>
                    <a:pt x="1799" y="1855"/>
                  </a:lnTo>
                  <a:lnTo>
                    <a:pt x="1799" y="1405"/>
                  </a:lnTo>
                  <a:lnTo>
                    <a:pt x="1911" y="1349"/>
                  </a:lnTo>
                  <a:lnTo>
                    <a:pt x="1967" y="1180"/>
                  </a:lnTo>
                  <a:lnTo>
                    <a:pt x="1911" y="1124"/>
                  </a:lnTo>
                  <a:lnTo>
                    <a:pt x="1967" y="1124"/>
                  </a:lnTo>
                  <a:lnTo>
                    <a:pt x="2080" y="1068"/>
                  </a:lnTo>
                  <a:lnTo>
                    <a:pt x="2080" y="1012"/>
                  </a:lnTo>
                  <a:lnTo>
                    <a:pt x="2080" y="956"/>
                  </a:lnTo>
                  <a:lnTo>
                    <a:pt x="1967" y="899"/>
                  </a:lnTo>
                  <a:lnTo>
                    <a:pt x="1686" y="899"/>
                  </a:lnTo>
                  <a:lnTo>
                    <a:pt x="1686" y="843"/>
                  </a:lnTo>
                  <a:lnTo>
                    <a:pt x="1686" y="787"/>
                  </a:lnTo>
                  <a:lnTo>
                    <a:pt x="1686" y="731"/>
                  </a:lnTo>
                  <a:lnTo>
                    <a:pt x="1799" y="675"/>
                  </a:lnTo>
                  <a:lnTo>
                    <a:pt x="1855" y="618"/>
                  </a:lnTo>
                  <a:lnTo>
                    <a:pt x="1855" y="562"/>
                  </a:lnTo>
                  <a:lnTo>
                    <a:pt x="1799" y="506"/>
                  </a:lnTo>
                  <a:lnTo>
                    <a:pt x="1742" y="450"/>
                  </a:lnTo>
                  <a:lnTo>
                    <a:pt x="1855" y="450"/>
                  </a:lnTo>
                  <a:lnTo>
                    <a:pt x="1911" y="394"/>
                  </a:lnTo>
                  <a:lnTo>
                    <a:pt x="1855" y="337"/>
                  </a:lnTo>
                  <a:lnTo>
                    <a:pt x="1574" y="337"/>
                  </a:lnTo>
                  <a:lnTo>
                    <a:pt x="1574" y="112"/>
                  </a:lnTo>
                  <a:lnTo>
                    <a:pt x="1518" y="56"/>
                  </a:lnTo>
                  <a:lnTo>
                    <a:pt x="1461" y="0"/>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8" name="Google Shape;21718;p41"/>
            <p:cNvSpPr/>
            <p:nvPr/>
          </p:nvSpPr>
          <p:spPr>
            <a:xfrm>
              <a:off x="762225" y="909250"/>
              <a:ext cx="60450" cy="99800"/>
            </a:xfrm>
            <a:custGeom>
              <a:avLst/>
              <a:gdLst/>
              <a:ahLst/>
              <a:cxnLst/>
              <a:rect l="l" t="t" r="r" b="b"/>
              <a:pathLst>
                <a:path w="2418" h="3992" extrusionOk="0">
                  <a:moveTo>
                    <a:pt x="169" y="1"/>
                  </a:moveTo>
                  <a:lnTo>
                    <a:pt x="57" y="169"/>
                  </a:lnTo>
                  <a:lnTo>
                    <a:pt x="1" y="226"/>
                  </a:lnTo>
                  <a:lnTo>
                    <a:pt x="1" y="394"/>
                  </a:lnTo>
                  <a:lnTo>
                    <a:pt x="113" y="507"/>
                  </a:lnTo>
                  <a:lnTo>
                    <a:pt x="226" y="563"/>
                  </a:lnTo>
                  <a:lnTo>
                    <a:pt x="282" y="507"/>
                  </a:lnTo>
                  <a:lnTo>
                    <a:pt x="450" y="394"/>
                  </a:lnTo>
                  <a:lnTo>
                    <a:pt x="507" y="338"/>
                  </a:lnTo>
                  <a:lnTo>
                    <a:pt x="563" y="338"/>
                  </a:lnTo>
                  <a:lnTo>
                    <a:pt x="675" y="394"/>
                  </a:lnTo>
                  <a:lnTo>
                    <a:pt x="675" y="507"/>
                  </a:lnTo>
                  <a:lnTo>
                    <a:pt x="619" y="732"/>
                  </a:lnTo>
                  <a:lnTo>
                    <a:pt x="619" y="900"/>
                  </a:lnTo>
                  <a:lnTo>
                    <a:pt x="675" y="1013"/>
                  </a:lnTo>
                  <a:lnTo>
                    <a:pt x="844" y="1294"/>
                  </a:lnTo>
                  <a:lnTo>
                    <a:pt x="731" y="1294"/>
                  </a:lnTo>
                  <a:lnTo>
                    <a:pt x="731" y="1406"/>
                  </a:lnTo>
                  <a:lnTo>
                    <a:pt x="731" y="1575"/>
                  </a:lnTo>
                  <a:lnTo>
                    <a:pt x="788" y="1687"/>
                  </a:lnTo>
                  <a:lnTo>
                    <a:pt x="1012" y="1912"/>
                  </a:lnTo>
                  <a:lnTo>
                    <a:pt x="1069" y="2024"/>
                  </a:lnTo>
                  <a:lnTo>
                    <a:pt x="1125" y="2193"/>
                  </a:lnTo>
                  <a:lnTo>
                    <a:pt x="1181" y="2305"/>
                  </a:lnTo>
                  <a:lnTo>
                    <a:pt x="1125" y="2474"/>
                  </a:lnTo>
                  <a:lnTo>
                    <a:pt x="1069" y="2699"/>
                  </a:lnTo>
                  <a:lnTo>
                    <a:pt x="1069" y="2755"/>
                  </a:lnTo>
                  <a:lnTo>
                    <a:pt x="1181" y="2867"/>
                  </a:lnTo>
                  <a:lnTo>
                    <a:pt x="1350" y="2867"/>
                  </a:lnTo>
                  <a:lnTo>
                    <a:pt x="1350" y="2924"/>
                  </a:lnTo>
                  <a:lnTo>
                    <a:pt x="1293" y="2980"/>
                  </a:lnTo>
                  <a:lnTo>
                    <a:pt x="1293" y="3036"/>
                  </a:lnTo>
                  <a:lnTo>
                    <a:pt x="1518" y="3317"/>
                  </a:lnTo>
                  <a:lnTo>
                    <a:pt x="1687" y="3598"/>
                  </a:lnTo>
                  <a:lnTo>
                    <a:pt x="1743" y="3654"/>
                  </a:lnTo>
                  <a:lnTo>
                    <a:pt x="1856" y="3710"/>
                  </a:lnTo>
                  <a:lnTo>
                    <a:pt x="1912" y="3598"/>
                  </a:lnTo>
                  <a:lnTo>
                    <a:pt x="1968" y="3486"/>
                  </a:lnTo>
                  <a:lnTo>
                    <a:pt x="2024" y="3373"/>
                  </a:lnTo>
                  <a:lnTo>
                    <a:pt x="2137" y="3823"/>
                  </a:lnTo>
                  <a:lnTo>
                    <a:pt x="2249" y="3991"/>
                  </a:lnTo>
                  <a:lnTo>
                    <a:pt x="2361" y="3935"/>
                  </a:lnTo>
                  <a:lnTo>
                    <a:pt x="2418" y="3767"/>
                  </a:lnTo>
                  <a:lnTo>
                    <a:pt x="2418" y="3654"/>
                  </a:lnTo>
                  <a:lnTo>
                    <a:pt x="2361" y="3373"/>
                  </a:lnTo>
                  <a:lnTo>
                    <a:pt x="2305" y="3148"/>
                  </a:lnTo>
                  <a:lnTo>
                    <a:pt x="2305" y="3036"/>
                  </a:lnTo>
                  <a:lnTo>
                    <a:pt x="2249" y="2924"/>
                  </a:lnTo>
                  <a:lnTo>
                    <a:pt x="2080" y="2811"/>
                  </a:lnTo>
                  <a:lnTo>
                    <a:pt x="2080" y="2699"/>
                  </a:lnTo>
                  <a:lnTo>
                    <a:pt x="2137" y="2362"/>
                  </a:lnTo>
                  <a:lnTo>
                    <a:pt x="2080" y="2249"/>
                  </a:lnTo>
                  <a:lnTo>
                    <a:pt x="2024" y="2080"/>
                  </a:lnTo>
                  <a:lnTo>
                    <a:pt x="1799" y="1856"/>
                  </a:lnTo>
                  <a:lnTo>
                    <a:pt x="1631" y="1687"/>
                  </a:lnTo>
                  <a:lnTo>
                    <a:pt x="1518" y="1799"/>
                  </a:lnTo>
                  <a:lnTo>
                    <a:pt x="1575" y="1912"/>
                  </a:lnTo>
                  <a:lnTo>
                    <a:pt x="1631" y="2024"/>
                  </a:lnTo>
                  <a:lnTo>
                    <a:pt x="1687" y="2137"/>
                  </a:lnTo>
                  <a:lnTo>
                    <a:pt x="1687" y="2418"/>
                  </a:lnTo>
                  <a:lnTo>
                    <a:pt x="1687" y="2474"/>
                  </a:lnTo>
                  <a:lnTo>
                    <a:pt x="1518" y="2474"/>
                  </a:lnTo>
                  <a:lnTo>
                    <a:pt x="1518" y="2418"/>
                  </a:lnTo>
                  <a:lnTo>
                    <a:pt x="1518" y="2305"/>
                  </a:lnTo>
                  <a:lnTo>
                    <a:pt x="1462" y="2137"/>
                  </a:lnTo>
                  <a:lnTo>
                    <a:pt x="1350" y="1912"/>
                  </a:lnTo>
                  <a:lnTo>
                    <a:pt x="1293" y="1799"/>
                  </a:lnTo>
                  <a:lnTo>
                    <a:pt x="1350" y="1687"/>
                  </a:lnTo>
                  <a:lnTo>
                    <a:pt x="1350" y="1575"/>
                  </a:lnTo>
                  <a:lnTo>
                    <a:pt x="1237" y="1518"/>
                  </a:lnTo>
                  <a:lnTo>
                    <a:pt x="1069" y="1462"/>
                  </a:lnTo>
                  <a:lnTo>
                    <a:pt x="1069" y="1406"/>
                  </a:lnTo>
                  <a:lnTo>
                    <a:pt x="1125" y="1350"/>
                  </a:lnTo>
                  <a:lnTo>
                    <a:pt x="1237" y="1181"/>
                  </a:lnTo>
                  <a:lnTo>
                    <a:pt x="1181" y="1069"/>
                  </a:lnTo>
                  <a:lnTo>
                    <a:pt x="1069" y="1069"/>
                  </a:lnTo>
                  <a:lnTo>
                    <a:pt x="1012" y="956"/>
                  </a:lnTo>
                  <a:lnTo>
                    <a:pt x="956" y="788"/>
                  </a:lnTo>
                  <a:lnTo>
                    <a:pt x="844" y="732"/>
                  </a:lnTo>
                  <a:lnTo>
                    <a:pt x="844" y="675"/>
                  </a:lnTo>
                  <a:lnTo>
                    <a:pt x="844" y="619"/>
                  </a:lnTo>
                  <a:lnTo>
                    <a:pt x="900" y="507"/>
                  </a:lnTo>
                  <a:lnTo>
                    <a:pt x="788" y="451"/>
                  </a:lnTo>
                  <a:lnTo>
                    <a:pt x="675" y="169"/>
                  </a:lnTo>
                  <a:lnTo>
                    <a:pt x="619" y="57"/>
                  </a:lnTo>
                  <a:lnTo>
                    <a:pt x="450" y="57"/>
                  </a:lnTo>
                  <a:lnTo>
                    <a:pt x="394" y="169"/>
                  </a:lnTo>
                  <a:lnTo>
                    <a:pt x="338" y="282"/>
                  </a:lnTo>
                  <a:lnTo>
                    <a:pt x="282" y="338"/>
                  </a:lnTo>
                  <a:lnTo>
                    <a:pt x="226" y="169"/>
                  </a:lnTo>
                  <a:lnTo>
                    <a:pt x="226" y="57"/>
                  </a:lnTo>
                  <a:lnTo>
                    <a:pt x="169" y="1"/>
                  </a:lnTo>
                  <a:close/>
                </a:path>
              </a:pathLst>
            </a:custGeom>
            <a:solidFill>
              <a:srgbClr val="7E7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9" name="Google Shape;21719;p41"/>
            <p:cNvSpPr/>
            <p:nvPr/>
          </p:nvSpPr>
          <p:spPr>
            <a:xfrm>
              <a:off x="753800" y="982325"/>
              <a:ext cx="50600" cy="39375"/>
            </a:xfrm>
            <a:custGeom>
              <a:avLst/>
              <a:gdLst/>
              <a:ahLst/>
              <a:cxnLst/>
              <a:rect l="l" t="t" r="r" b="b"/>
              <a:pathLst>
                <a:path w="2024" h="1575" extrusionOk="0">
                  <a:moveTo>
                    <a:pt x="394" y="1"/>
                  </a:moveTo>
                  <a:lnTo>
                    <a:pt x="282" y="57"/>
                  </a:lnTo>
                  <a:lnTo>
                    <a:pt x="169" y="169"/>
                  </a:lnTo>
                  <a:lnTo>
                    <a:pt x="113" y="338"/>
                  </a:lnTo>
                  <a:lnTo>
                    <a:pt x="57" y="394"/>
                  </a:lnTo>
                  <a:lnTo>
                    <a:pt x="57" y="563"/>
                  </a:lnTo>
                  <a:lnTo>
                    <a:pt x="57" y="731"/>
                  </a:lnTo>
                  <a:lnTo>
                    <a:pt x="1" y="787"/>
                  </a:lnTo>
                  <a:lnTo>
                    <a:pt x="57" y="844"/>
                  </a:lnTo>
                  <a:lnTo>
                    <a:pt x="113" y="956"/>
                  </a:lnTo>
                  <a:lnTo>
                    <a:pt x="169" y="1068"/>
                  </a:lnTo>
                  <a:lnTo>
                    <a:pt x="225" y="1181"/>
                  </a:lnTo>
                  <a:lnTo>
                    <a:pt x="225" y="1237"/>
                  </a:lnTo>
                  <a:lnTo>
                    <a:pt x="338" y="1293"/>
                  </a:lnTo>
                  <a:lnTo>
                    <a:pt x="506" y="1293"/>
                  </a:lnTo>
                  <a:lnTo>
                    <a:pt x="619" y="1350"/>
                  </a:lnTo>
                  <a:lnTo>
                    <a:pt x="900" y="1462"/>
                  </a:lnTo>
                  <a:lnTo>
                    <a:pt x="1012" y="1574"/>
                  </a:lnTo>
                  <a:lnTo>
                    <a:pt x="1181" y="1518"/>
                  </a:lnTo>
                  <a:lnTo>
                    <a:pt x="1293" y="1462"/>
                  </a:lnTo>
                  <a:lnTo>
                    <a:pt x="1406" y="1350"/>
                  </a:lnTo>
                  <a:lnTo>
                    <a:pt x="1462" y="1293"/>
                  </a:lnTo>
                  <a:lnTo>
                    <a:pt x="1406" y="1237"/>
                  </a:lnTo>
                  <a:lnTo>
                    <a:pt x="1293" y="1181"/>
                  </a:lnTo>
                  <a:lnTo>
                    <a:pt x="1237" y="1181"/>
                  </a:lnTo>
                  <a:lnTo>
                    <a:pt x="1293" y="1125"/>
                  </a:lnTo>
                  <a:lnTo>
                    <a:pt x="1518" y="1125"/>
                  </a:lnTo>
                  <a:lnTo>
                    <a:pt x="1743" y="1012"/>
                  </a:lnTo>
                  <a:lnTo>
                    <a:pt x="1912" y="900"/>
                  </a:lnTo>
                  <a:lnTo>
                    <a:pt x="1968" y="787"/>
                  </a:lnTo>
                  <a:lnTo>
                    <a:pt x="2024" y="675"/>
                  </a:lnTo>
                  <a:lnTo>
                    <a:pt x="2024" y="563"/>
                  </a:lnTo>
                  <a:lnTo>
                    <a:pt x="2024" y="394"/>
                  </a:lnTo>
                  <a:lnTo>
                    <a:pt x="2024" y="282"/>
                  </a:lnTo>
                  <a:lnTo>
                    <a:pt x="2024" y="225"/>
                  </a:lnTo>
                  <a:lnTo>
                    <a:pt x="1799" y="225"/>
                  </a:lnTo>
                  <a:lnTo>
                    <a:pt x="1687" y="113"/>
                  </a:lnTo>
                  <a:lnTo>
                    <a:pt x="1630" y="113"/>
                  </a:lnTo>
                  <a:lnTo>
                    <a:pt x="1630" y="169"/>
                  </a:lnTo>
                  <a:lnTo>
                    <a:pt x="1574" y="225"/>
                  </a:lnTo>
                  <a:lnTo>
                    <a:pt x="1406" y="282"/>
                  </a:lnTo>
                  <a:lnTo>
                    <a:pt x="1293" y="338"/>
                  </a:lnTo>
                  <a:lnTo>
                    <a:pt x="1125" y="506"/>
                  </a:lnTo>
                  <a:lnTo>
                    <a:pt x="1068" y="563"/>
                  </a:lnTo>
                  <a:lnTo>
                    <a:pt x="1068" y="619"/>
                  </a:lnTo>
                  <a:lnTo>
                    <a:pt x="1068" y="675"/>
                  </a:lnTo>
                  <a:lnTo>
                    <a:pt x="1068" y="731"/>
                  </a:lnTo>
                  <a:lnTo>
                    <a:pt x="1012" y="787"/>
                  </a:lnTo>
                  <a:lnTo>
                    <a:pt x="787" y="900"/>
                  </a:lnTo>
                  <a:lnTo>
                    <a:pt x="619" y="956"/>
                  </a:lnTo>
                  <a:lnTo>
                    <a:pt x="450" y="956"/>
                  </a:lnTo>
                  <a:lnTo>
                    <a:pt x="338" y="787"/>
                  </a:lnTo>
                  <a:lnTo>
                    <a:pt x="675" y="675"/>
                  </a:lnTo>
                  <a:lnTo>
                    <a:pt x="731" y="619"/>
                  </a:lnTo>
                  <a:lnTo>
                    <a:pt x="675" y="506"/>
                  </a:lnTo>
                  <a:lnTo>
                    <a:pt x="675" y="394"/>
                  </a:lnTo>
                  <a:lnTo>
                    <a:pt x="675" y="338"/>
                  </a:lnTo>
                  <a:lnTo>
                    <a:pt x="619" y="225"/>
                  </a:lnTo>
                  <a:lnTo>
                    <a:pt x="563" y="113"/>
                  </a:lnTo>
                  <a:lnTo>
                    <a:pt x="563" y="57"/>
                  </a:lnTo>
                  <a:lnTo>
                    <a:pt x="394" y="1"/>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0" name="Google Shape;21720;p41"/>
            <p:cNvSpPr/>
            <p:nvPr/>
          </p:nvSpPr>
          <p:spPr>
            <a:xfrm>
              <a:off x="759425" y="944400"/>
              <a:ext cx="36550" cy="32325"/>
            </a:xfrm>
            <a:custGeom>
              <a:avLst/>
              <a:gdLst/>
              <a:ahLst/>
              <a:cxnLst/>
              <a:rect l="l" t="t" r="r" b="b"/>
              <a:pathLst>
                <a:path w="1462" h="1293" extrusionOk="0">
                  <a:moveTo>
                    <a:pt x="562" y="0"/>
                  </a:moveTo>
                  <a:lnTo>
                    <a:pt x="562" y="169"/>
                  </a:lnTo>
                  <a:lnTo>
                    <a:pt x="562" y="225"/>
                  </a:lnTo>
                  <a:lnTo>
                    <a:pt x="562" y="337"/>
                  </a:lnTo>
                  <a:lnTo>
                    <a:pt x="506" y="337"/>
                  </a:lnTo>
                  <a:lnTo>
                    <a:pt x="450" y="281"/>
                  </a:lnTo>
                  <a:lnTo>
                    <a:pt x="394" y="225"/>
                  </a:lnTo>
                  <a:lnTo>
                    <a:pt x="57" y="281"/>
                  </a:lnTo>
                  <a:lnTo>
                    <a:pt x="0" y="337"/>
                  </a:lnTo>
                  <a:lnTo>
                    <a:pt x="57" y="393"/>
                  </a:lnTo>
                  <a:lnTo>
                    <a:pt x="169" y="506"/>
                  </a:lnTo>
                  <a:lnTo>
                    <a:pt x="225" y="618"/>
                  </a:lnTo>
                  <a:lnTo>
                    <a:pt x="225" y="731"/>
                  </a:lnTo>
                  <a:lnTo>
                    <a:pt x="281" y="787"/>
                  </a:lnTo>
                  <a:lnTo>
                    <a:pt x="338" y="843"/>
                  </a:lnTo>
                  <a:lnTo>
                    <a:pt x="394" y="787"/>
                  </a:lnTo>
                  <a:lnTo>
                    <a:pt x="506" y="731"/>
                  </a:lnTo>
                  <a:lnTo>
                    <a:pt x="562" y="674"/>
                  </a:lnTo>
                  <a:lnTo>
                    <a:pt x="675" y="731"/>
                  </a:lnTo>
                  <a:lnTo>
                    <a:pt x="731" y="731"/>
                  </a:lnTo>
                  <a:lnTo>
                    <a:pt x="731" y="674"/>
                  </a:lnTo>
                  <a:lnTo>
                    <a:pt x="787" y="506"/>
                  </a:lnTo>
                  <a:lnTo>
                    <a:pt x="843" y="506"/>
                  </a:lnTo>
                  <a:lnTo>
                    <a:pt x="843" y="562"/>
                  </a:lnTo>
                  <a:lnTo>
                    <a:pt x="843" y="618"/>
                  </a:lnTo>
                  <a:lnTo>
                    <a:pt x="900" y="674"/>
                  </a:lnTo>
                  <a:lnTo>
                    <a:pt x="1012" y="674"/>
                  </a:lnTo>
                  <a:lnTo>
                    <a:pt x="1124" y="731"/>
                  </a:lnTo>
                  <a:lnTo>
                    <a:pt x="1124" y="843"/>
                  </a:lnTo>
                  <a:lnTo>
                    <a:pt x="1124" y="956"/>
                  </a:lnTo>
                  <a:lnTo>
                    <a:pt x="1068" y="1012"/>
                  </a:lnTo>
                  <a:lnTo>
                    <a:pt x="1068" y="1124"/>
                  </a:lnTo>
                  <a:lnTo>
                    <a:pt x="1068" y="1293"/>
                  </a:lnTo>
                  <a:lnTo>
                    <a:pt x="1181" y="1293"/>
                  </a:lnTo>
                  <a:lnTo>
                    <a:pt x="1405" y="956"/>
                  </a:lnTo>
                  <a:lnTo>
                    <a:pt x="1462" y="899"/>
                  </a:lnTo>
                  <a:lnTo>
                    <a:pt x="1405" y="843"/>
                  </a:lnTo>
                  <a:lnTo>
                    <a:pt x="1293" y="787"/>
                  </a:lnTo>
                  <a:lnTo>
                    <a:pt x="1293" y="731"/>
                  </a:lnTo>
                  <a:lnTo>
                    <a:pt x="1237" y="618"/>
                  </a:lnTo>
                  <a:lnTo>
                    <a:pt x="1181" y="562"/>
                  </a:lnTo>
                  <a:lnTo>
                    <a:pt x="1237" y="506"/>
                  </a:lnTo>
                  <a:lnTo>
                    <a:pt x="1012" y="281"/>
                  </a:lnTo>
                  <a:lnTo>
                    <a:pt x="900" y="169"/>
                  </a:lnTo>
                  <a:lnTo>
                    <a:pt x="843" y="0"/>
                  </a:lnTo>
                  <a:close/>
                </a:path>
              </a:pathLst>
            </a:custGeom>
            <a:solidFill>
              <a:srgbClr val="908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1" name="Google Shape;21721;p41"/>
            <p:cNvSpPr/>
            <p:nvPr/>
          </p:nvSpPr>
          <p:spPr>
            <a:xfrm>
              <a:off x="683550" y="979525"/>
              <a:ext cx="16875" cy="16875"/>
            </a:xfrm>
            <a:custGeom>
              <a:avLst/>
              <a:gdLst/>
              <a:ahLst/>
              <a:cxnLst/>
              <a:rect l="l" t="t" r="r" b="b"/>
              <a:pathLst>
                <a:path w="675" h="675" extrusionOk="0">
                  <a:moveTo>
                    <a:pt x="394" y="0"/>
                  </a:moveTo>
                  <a:lnTo>
                    <a:pt x="225" y="169"/>
                  </a:lnTo>
                  <a:lnTo>
                    <a:pt x="56" y="337"/>
                  </a:lnTo>
                  <a:lnTo>
                    <a:pt x="0" y="337"/>
                  </a:lnTo>
                  <a:lnTo>
                    <a:pt x="0" y="394"/>
                  </a:lnTo>
                  <a:lnTo>
                    <a:pt x="56" y="506"/>
                  </a:lnTo>
                  <a:lnTo>
                    <a:pt x="169" y="450"/>
                  </a:lnTo>
                  <a:lnTo>
                    <a:pt x="225" y="506"/>
                  </a:lnTo>
                  <a:lnTo>
                    <a:pt x="225" y="562"/>
                  </a:lnTo>
                  <a:lnTo>
                    <a:pt x="281" y="675"/>
                  </a:lnTo>
                  <a:lnTo>
                    <a:pt x="337" y="562"/>
                  </a:lnTo>
                  <a:lnTo>
                    <a:pt x="450" y="562"/>
                  </a:lnTo>
                  <a:lnTo>
                    <a:pt x="450" y="506"/>
                  </a:lnTo>
                  <a:lnTo>
                    <a:pt x="562" y="450"/>
                  </a:lnTo>
                  <a:lnTo>
                    <a:pt x="675" y="450"/>
                  </a:lnTo>
                  <a:lnTo>
                    <a:pt x="562" y="225"/>
                  </a:lnTo>
                  <a:lnTo>
                    <a:pt x="506" y="113"/>
                  </a:lnTo>
                  <a:lnTo>
                    <a:pt x="506" y="0"/>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2" name="Google Shape;21722;p41"/>
            <p:cNvSpPr/>
            <p:nvPr/>
          </p:nvSpPr>
          <p:spPr>
            <a:xfrm>
              <a:off x="748175" y="982325"/>
              <a:ext cx="12675" cy="18300"/>
            </a:xfrm>
            <a:custGeom>
              <a:avLst/>
              <a:gdLst/>
              <a:ahLst/>
              <a:cxnLst/>
              <a:rect l="l" t="t" r="r" b="b"/>
              <a:pathLst>
                <a:path w="507" h="732" extrusionOk="0">
                  <a:moveTo>
                    <a:pt x="338" y="1"/>
                  </a:moveTo>
                  <a:lnTo>
                    <a:pt x="338" y="57"/>
                  </a:lnTo>
                  <a:lnTo>
                    <a:pt x="282" y="113"/>
                  </a:lnTo>
                  <a:lnTo>
                    <a:pt x="113" y="113"/>
                  </a:lnTo>
                  <a:lnTo>
                    <a:pt x="113" y="169"/>
                  </a:lnTo>
                  <a:lnTo>
                    <a:pt x="169" y="282"/>
                  </a:lnTo>
                  <a:lnTo>
                    <a:pt x="113" y="338"/>
                  </a:lnTo>
                  <a:lnTo>
                    <a:pt x="1" y="394"/>
                  </a:lnTo>
                  <a:lnTo>
                    <a:pt x="57" y="450"/>
                  </a:lnTo>
                  <a:lnTo>
                    <a:pt x="113" y="506"/>
                  </a:lnTo>
                  <a:lnTo>
                    <a:pt x="113" y="563"/>
                  </a:lnTo>
                  <a:lnTo>
                    <a:pt x="113" y="619"/>
                  </a:lnTo>
                  <a:lnTo>
                    <a:pt x="169" y="675"/>
                  </a:lnTo>
                  <a:lnTo>
                    <a:pt x="226" y="731"/>
                  </a:lnTo>
                  <a:lnTo>
                    <a:pt x="394" y="675"/>
                  </a:lnTo>
                  <a:lnTo>
                    <a:pt x="394" y="563"/>
                  </a:lnTo>
                  <a:lnTo>
                    <a:pt x="338" y="338"/>
                  </a:lnTo>
                  <a:lnTo>
                    <a:pt x="450" y="338"/>
                  </a:lnTo>
                  <a:lnTo>
                    <a:pt x="450" y="282"/>
                  </a:lnTo>
                  <a:lnTo>
                    <a:pt x="507" y="57"/>
                  </a:lnTo>
                  <a:lnTo>
                    <a:pt x="450" y="57"/>
                  </a:lnTo>
                  <a:lnTo>
                    <a:pt x="338" y="1"/>
                  </a:lnTo>
                  <a:close/>
                </a:path>
              </a:pathLst>
            </a:custGeom>
            <a:solidFill>
              <a:srgbClr val="8C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3" name="Google Shape;21723;p41"/>
            <p:cNvSpPr/>
            <p:nvPr/>
          </p:nvSpPr>
          <p:spPr>
            <a:xfrm>
              <a:off x="773475" y="927525"/>
              <a:ext cx="12675" cy="16900"/>
            </a:xfrm>
            <a:custGeom>
              <a:avLst/>
              <a:gdLst/>
              <a:ahLst/>
              <a:cxnLst/>
              <a:rect l="l" t="t" r="r" b="b"/>
              <a:pathLst>
                <a:path w="507" h="676" extrusionOk="0">
                  <a:moveTo>
                    <a:pt x="169" y="1"/>
                  </a:moveTo>
                  <a:lnTo>
                    <a:pt x="57" y="113"/>
                  </a:lnTo>
                  <a:lnTo>
                    <a:pt x="57" y="225"/>
                  </a:lnTo>
                  <a:lnTo>
                    <a:pt x="0" y="450"/>
                  </a:lnTo>
                  <a:lnTo>
                    <a:pt x="113" y="506"/>
                  </a:lnTo>
                  <a:lnTo>
                    <a:pt x="225" y="506"/>
                  </a:lnTo>
                  <a:lnTo>
                    <a:pt x="281" y="563"/>
                  </a:lnTo>
                  <a:lnTo>
                    <a:pt x="394" y="675"/>
                  </a:lnTo>
                  <a:lnTo>
                    <a:pt x="506" y="675"/>
                  </a:lnTo>
                  <a:lnTo>
                    <a:pt x="338" y="338"/>
                  </a:lnTo>
                  <a:lnTo>
                    <a:pt x="169" y="1"/>
                  </a:lnTo>
                  <a:close/>
                </a:path>
              </a:pathLst>
            </a:custGeom>
            <a:solidFill>
              <a:srgbClr val="908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4" name="Google Shape;21724;p41"/>
            <p:cNvSpPr/>
            <p:nvPr/>
          </p:nvSpPr>
          <p:spPr>
            <a:xfrm>
              <a:off x="767850" y="979525"/>
              <a:ext cx="9875" cy="4225"/>
            </a:xfrm>
            <a:custGeom>
              <a:avLst/>
              <a:gdLst/>
              <a:ahLst/>
              <a:cxnLst/>
              <a:rect l="l" t="t" r="r" b="b"/>
              <a:pathLst>
                <a:path w="395" h="169" extrusionOk="0">
                  <a:moveTo>
                    <a:pt x="113" y="0"/>
                  </a:moveTo>
                  <a:lnTo>
                    <a:pt x="57" y="56"/>
                  </a:lnTo>
                  <a:lnTo>
                    <a:pt x="1" y="169"/>
                  </a:lnTo>
                  <a:lnTo>
                    <a:pt x="338" y="169"/>
                  </a:lnTo>
                  <a:lnTo>
                    <a:pt x="394" y="56"/>
                  </a:lnTo>
                  <a:lnTo>
                    <a:pt x="282" y="0"/>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5" name="Google Shape;21725;p41"/>
            <p:cNvSpPr/>
            <p:nvPr/>
          </p:nvSpPr>
          <p:spPr>
            <a:xfrm>
              <a:off x="751000" y="976700"/>
              <a:ext cx="9850" cy="7050"/>
            </a:xfrm>
            <a:custGeom>
              <a:avLst/>
              <a:gdLst/>
              <a:ahLst/>
              <a:cxnLst/>
              <a:rect l="l" t="t" r="r" b="b"/>
              <a:pathLst>
                <a:path w="394" h="282" extrusionOk="0">
                  <a:moveTo>
                    <a:pt x="281" y="1"/>
                  </a:moveTo>
                  <a:lnTo>
                    <a:pt x="225" y="57"/>
                  </a:lnTo>
                  <a:lnTo>
                    <a:pt x="113" y="113"/>
                  </a:lnTo>
                  <a:lnTo>
                    <a:pt x="0" y="169"/>
                  </a:lnTo>
                  <a:lnTo>
                    <a:pt x="113" y="226"/>
                  </a:lnTo>
                  <a:lnTo>
                    <a:pt x="225" y="226"/>
                  </a:lnTo>
                  <a:lnTo>
                    <a:pt x="337" y="282"/>
                  </a:lnTo>
                  <a:lnTo>
                    <a:pt x="394" y="169"/>
                  </a:lnTo>
                  <a:lnTo>
                    <a:pt x="394" y="113"/>
                  </a:lnTo>
                  <a:lnTo>
                    <a:pt x="394" y="1"/>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6" name="Google Shape;21726;p41"/>
            <p:cNvSpPr/>
            <p:nvPr/>
          </p:nvSpPr>
          <p:spPr>
            <a:xfrm>
              <a:off x="784725" y="975300"/>
              <a:ext cx="7050" cy="5650"/>
            </a:xfrm>
            <a:custGeom>
              <a:avLst/>
              <a:gdLst/>
              <a:ahLst/>
              <a:cxnLst/>
              <a:rect l="l" t="t" r="r" b="b"/>
              <a:pathLst>
                <a:path w="282" h="226" extrusionOk="0">
                  <a:moveTo>
                    <a:pt x="112" y="1"/>
                  </a:moveTo>
                  <a:lnTo>
                    <a:pt x="56" y="57"/>
                  </a:lnTo>
                  <a:lnTo>
                    <a:pt x="0" y="113"/>
                  </a:lnTo>
                  <a:lnTo>
                    <a:pt x="56" y="169"/>
                  </a:lnTo>
                  <a:lnTo>
                    <a:pt x="169" y="225"/>
                  </a:lnTo>
                  <a:lnTo>
                    <a:pt x="281" y="225"/>
                  </a:lnTo>
                  <a:lnTo>
                    <a:pt x="169" y="57"/>
                  </a:lnTo>
                  <a:lnTo>
                    <a:pt x="169" y="1"/>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7" name="Google Shape;21727;p41"/>
            <p:cNvSpPr/>
            <p:nvPr/>
          </p:nvSpPr>
          <p:spPr>
            <a:xfrm>
              <a:off x="773475" y="986550"/>
              <a:ext cx="4250" cy="5650"/>
            </a:xfrm>
            <a:custGeom>
              <a:avLst/>
              <a:gdLst/>
              <a:ahLst/>
              <a:cxnLst/>
              <a:rect l="l" t="t" r="r" b="b"/>
              <a:pathLst>
                <a:path w="170" h="226" extrusionOk="0">
                  <a:moveTo>
                    <a:pt x="113" y="0"/>
                  </a:moveTo>
                  <a:lnTo>
                    <a:pt x="57" y="56"/>
                  </a:lnTo>
                  <a:lnTo>
                    <a:pt x="0" y="113"/>
                  </a:lnTo>
                  <a:lnTo>
                    <a:pt x="57" y="225"/>
                  </a:lnTo>
                  <a:lnTo>
                    <a:pt x="113" y="169"/>
                  </a:lnTo>
                  <a:lnTo>
                    <a:pt x="169" y="56"/>
                  </a:lnTo>
                  <a:lnTo>
                    <a:pt x="113" y="0"/>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8" name="Google Shape;21728;p41"/>
            <p:cNvSpPr/>
            <p:nvPr/>
          </p:nvSpPr>
          <p:spPr>
            <a:xfrm>
              <a:off x="781900" y="968275"/>
              <a:ext cx="5650" cy="4250"/>
            </a:xfrm>
            <a:custGeom>
              <a:avLst/>
              <a:gdLst/>
              <a:ahLst/>
              <a:cxnLst/>
              <a:rect l="l" t="t" r="r" b="b"/>
              <a:pathLst>
                <a:path w="226" h="170" extrusionOk="0">
                  <a:moveTo>
                    <a:pt x="113" y="1"/>
                  </a:moveTo>
                  <a:lnTo>
                    <a:pt x="1" y="57"/>
                  </a:lnTo>
                  <a:lnTo>
                    <a:pt x="1" y="113"/>
                  </a:lnTo>
                  <a:lnTo>
                    <a:pt x="57" y="169"/>
                  </a:lnTo>
                  <a:lnTo>
                    <a:pt x="169" y="169"/>
                  </a:lnTo>
                  <a:lnTo>
                    <a:pt x="225" y="113"/>
                  </a:lnTo>
                  <a:lnTo>
                    <a:pt x="225" y="1"/>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9" name="Google Shape;21729;p41"/>
            <p:cNvSpPr/>
            <p:nvPr/>
          </p:nvSpPr>
          <p:spPr>
            <a:xfrm>
              <a:off x="779100" y="969675"/>
              <a:ext cx="4225" cy="4250"/>
            </a:xfrm>
            <a:custGeom>
              <a:avLst/>
              <a:gdLst/>
              <a:ahLst/>
              <a:cxnLst/>
              <a:rect l="l" t="t" r="r" b="b"/>
              <a:pathLst>
                <a:path w="169" h="170" extrusionOk="0">
                  <a:moveTo>
                    <a:pt x="113" y="1"/>
                  </a:moveTo>
                  <a:lnTo>
                    <a:pt x="56" y="57"/>
                  </a:lnTo>
                  <a:lnTo>
                    <a:pt x="0" y="113"/>
                  </a:lnTo>
                  <a:lnTo>
                    <a:pt x="113" y="169"/>
                  </a:lnTo>
                  <a:lnTo>
                    <a:pt x="169" y="113"/>
                  </a:lnTo>
                  <a:lnTo>
                    <a:pt x="113" y="1"/>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0" name="Google Shape;21730;p41"/>
            <p:cNvSpPr/>
            <p:nvPr/>
          </p:nvSpPr>
          <p:spPr>
            <a:xfrm>
              <a:off x="793150" y="978100"/>
              <a:ext cx="4225" cy="4250"/>
            </a:xfrm>
            <a:custGeom>
              <a:avLst/>
              <a:gdLst/>
              <a:ahLst/>
              <a:cxnLst/>
              <a:rect l="l" t="t" r="r" b="b"/>
              <a:pathLst>
                <a:path w="169" h="170" extrusionOk="0">
                  <a:moveTo>
                    <a:pt x="0" y="1"/>
                  </a:moveTo>
                  <a:lnTo>
                    <a:pt x="0" y="113"/>
                  </a:lnTo>
                  <a:lnTo>
                    <a:pt x="113" y="170"/>
                  </a:lnTo>
                  <a:lnTo>
                    <a:pt x="169" y="113"/>
                  </a:lnTo>
                  <a:lnTo>
                    <a:pt x="113" y="1"/>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1" name="Google Shape;21731;p41"/>
            <p:cNvSpPr/>
            <p:nvPr/>
          </p:nvSpPr>
          <p:spPr>
            <a:xfrm>
              <a:off x="725700" y="975300"/>
              <a:ext cx="1425" cy="4250"/>
            </a:xfrm>
            <a:custGeom>
              <a:avLst/>
              <a:gdLst/>
              <a:ahLst/>
              <a:cxnLst/>
              <a:rect l="l" t="t" r="r" b="b"/>
              <a:pathLst>
                <a:path w="57" h="170" extrusionOk="0">
                  <a:moveTo>
                    <a:pt x="57" y="1"/>
                  </a:moveTo>
                  <a:lnTo>
                    <a:pt x="0" y="57"/>
                  </a:lnTo>
                  <a:lnTo>
                    <a:pt x="0" y="169"/>
                  </a:lnTo>
                  <a:lnTo>
                    <a:pt x="57" y="113"/>
                  </a:lnTo>
                  <a:lnTo>
                    <a:pt x="57" y="1"/>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2" name="Google Shape;21732;p41"/>
            <p:cNvSpPr/>
            <p:nvPr/>
          </p:nvSpPr>
          <p:spPr>
            <a:xfrm>
              <a:off x="788925" y="982325"/>
              <a:ext cx="7050" cy="2825"/>
            </a:xfrm>
            <a:custGeom>
              <a:avLst/>
              <a:gdLst/>
              <a:ahLst/>
              <a:cxnLst/>
              <a:rect l="l" t="t" r="r" b="b"/>
              <a:pathLst>
                <a:path w="282" h="113" extrusionOk="0">
                  <a:moveTo>
                    <a:pt x="113" y="1"/>
                  </a:moveTo>
                  <a:lnTo>
                    <a:pt x="57" y="57"/>
                  </a:lnTo>
                  <a:lnTo>
                    <a:pt x="1" y="57"/>
                  </a:lnTo>
                  <a:lnTo>
                    <a:pt x="1" y="113"/>
                  </a:lnTo>
                  <a:lnTo>
                    <a:pt x="225" y="113"/>
                  </a:lnTo>
                  <a:lnTo>
                    <a:pt x="282" y="1"/>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3" name="Google Shape;21733;p41"/>
            <p:cNvSpPr/>
            <p:nvPr/>
          </p:nvSpPr>
          <p:spPr>
            <a:xfrm>
              <a:off x="722875" y="979525"/>
              <a:ext cx="2850" cy="1425"/>
            </a:xfrm>
            <a:custGeom>
              <a:avLst/>
              <a:gdLst/>
              <a:ahLst/>
              <a:cxnLst/>
              <a:rect l="l" t="t" r="r" b="b"/>
              <a:pathLst>
                <a:path w="114" h="57" extrusionOk="0">
                  <a:moveTo>
                    <a:pt x="57" y="0"/>
                  </a:moveTo>
                  <a:lnTo>
                    <a:pt x="1" y="56"/>
                  </a:lnTo>
                  <a:lnTo>
                    <a:pt x="113" y="56"/>
                  </a:lnTo>
                  <a:lnTo>
                    <a:pt x="113" y="0"/>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4" name="Google Shape;21734;p41"/>
            <p:cNvSpPr/>
            <p:nvPr/>
          </p:nvSpPr>
          <p:spPr>
            <a:xfrm>
              <a:off x="729925" y="979525"/>
              <a:ext cx="1425" cy="1425"/>
            </a:xfrm>
            <a:custGeom>
              <a:avLst/>
              <a:gdLst/>
              <a:ahLst/>
              <a:cxnLst/>
              <a:rect l="l" t="t" r="r" b="b"/>
              <a:pathLst>
                <a:path w="57" h="57" extrusionOk="0">
                  <a:moveTo>
                    <a:pt x="56" y="0"/>
                  </a:moveTo>
                  <a:lnTo>
                    <a:pt x="0" y="56"/>
                  </a:lnTo>
                  <a:lnTo>
                    <a:pt x="56" y="56"/>
                  </a:lnTo>
                  <a:lnTo>
                    <a:pt x="56" y="0"/>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5" name="Google Shape;21735;p41"/>
            <p:cNvSpPr/>
            <p:nvPr/>
          </p:nvSpPr>
          <p:spPr>
            <a:xfrm>
              <a:off x="773475" y="992175"/>
              <a:ext cx="1425" cy="25"/>
            </a:xfrm>
            <a:custGeom>
              <a:avLst/>
              <a:gdLst/>
              <a:ahLst/>
              <a:cxnLst/>
              <a:rect l="l" t="t" r="r" b="b"/>
              <a:pathLst>
                <a:path w="57" h="1" extrusionOk="0">
                  <a:moveTo>
                    <a:pt x="57" y="0"/>
                  </a:moveTo>
                  <a:lnTo>
                    <a:pt x="57" y="0"/>
                  </a:lnTo>
                  <a:lnTo>
                    <a:pt x="0" y="0"/>
                  </a:lnTo>
                  <a:lnTo>
                    <a:pt x="57" y="0"/>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6" name="Google Shape;21736;p41"/>
            <p:cNvSpPr/>
            <p:nvPr/>
          </p:nvSpPr>
          <p:spPr>
            <a:xfrm>
              <a:off x="788925" y="983725"/>
              <a:ext cx="25" cy="1425"/>
            </a:xfrm>
            <a:custGeom>
              <a:avLst/>
              <a:gdLst/>
              <a:ahLst/>
              <a:cxnLst/>
              <a:rect l="l" t="t" r="r" b="b"/>
              <a:pathLst>
                <a:path w="1" h="57" extrusionOk="0">
                  <a:moveTo>
                    <a:pt x="1" y="57"/>
                  </a:moveTo>
                  <a:lnTo>
                    <a:pt x="1" y="57"/>
                  </a:lnTo>
                  <a:lnTo>
                    <a:pt x="1" y="57"/>
                  </a:lnTo>
                  <a:lnTo>
                    <a:pt x="1" y="57"/>
                  </a:lnTo>
                  <a:lnTo>
                    <a:pt x="1" y="1"/>
                  </a:lnTo>
                  <a:lnTo>
                    <a:pt x="1" y="57"/>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7" name="Google Shape;21737;p41"/>
            <p:cNvSpPr/>
            <p:nvPr/>
          </p:nvSpPr>
          <p:spPr>
            <a:xfrm>
              <a:off x="735525" y="966875"/>
              <a:ext cx="25" cy="1425"/>
            </a:xfrm>
            <a:custGeom>
              <a:avLst/>
              <a:gdLst/>
              <a:ahLst/>
              <a:cxnLst/>
              <a:rect l="l" t="t" r="r" b="b"/>
              <a:pathLst>
                <a:path w="1" h="57" extrusionOk="0">
                  <a:moveTo>
                    <a:pt x="1" y="57"/>
                  </a:moveTo>
                  <a:lnTo>
                    <a:pt x="1" y="0"/>
                  </a:lnTo>
                  <a:lnTo>
                    <a:pt x="1" y="0"/>
                  </a:lnTo>
                  <a:lnTo>
                    <a:pt x="1" y="0"/>
                  </a:lnTo>
                  <a:lnTo>
                    <a:pt x="1" y="57"/>
                  </a:lnTo>
                  <a:lnTo>
                    <a:pt x="1" y="57"/>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8" name="Google Shape;21738;p41"/>
            <p:cNvSpPr/>
            <p:nvPr/>
          </p:nvSpPr>
          <p:spPr>
            <a:xfrm>
              <a:off x="691975" y="906450"/>
              <a:ext cx="11275" cy="11275"/>
            </a:xfrm>
            <a:custGeom>
              <a:avLst/>
              <a:gdLst/>
              <a:ahLst/>
              <a:cxnLst/>
              <a:rect l="l" t="t" r="r" b="b"/>
              <a:pathLst>
                <a:path w="451" h="451" extrusionOk="0">
                  <a:moveTo>
                    <a:pt x="338" y="0"/>
                  </a:moveTo>
                  <a:lnTo>
                    <a:pt x="225" y="57"/>
                  </a:lnTo>
                  <a:lnTo>
                    <a:pt x="169" y="169"/>
                  </a:lnTo>
                  <a:lnTo>
                    <a:pt x="57" y="225"/>
                  </a:lnTo>
                  <a:lnTo>
                    <a:pt x="0" y="281"/>
                  </a:lnTo>
                  <a:lnTo>
                    <a:pt x="169" y="394"/>
                  </a:lnTo>
                  <a:lnTo>
                    <a:pt x="225" y="450"/>
                  </a:lnTo>
                  <a:lnTo>
                    <a:pt x="338" y="394"/>
                  </a:lnTo>
                  <a:lnTo>
                    <a:pt x="450" y="338"/>
                  </a:lnTo>
                  <a:lnTo>
                    <a:pt x="450" y="169"/>
                  </a:lnTo>
                  <a:lnTo>
                    <a:pt x="338" y="0"/>
                  </a:lnTo>
                  <a:close/>
                </a:path>
              </a:pathLst>
            </a:custGeom>
            <a:solidFill>
              <a:srgbClr val="6B6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9" name="Google Shape;21739;p41"/>
            <p:cNvSpPr/>
            <p:nvPr/>
          </p:nvSpPr>
          <p:spPr>
            <a:xfrm>
              <a:off x="808600" y="957025"/>
              <a:ext cx="73100" cy="89975"/>
            </a:xfrm>
            <a:custGeom>
              <a:avLst/>
              <a:gdLst/>
              <a:ahLst/>
              <a:cxnLst/>
              <a:rect l="l" t="t" r="r" b="b"/>
              <a:pathLst>
                <a:path w="2924" h="3599" extrusionOk="0">
                  <a:moveTo>
                    <a:pt x="1012" y="1"/>
                  </a:moveTo>
                  <a:lnTo>
                    <a:pt x="956" y="57"/>
                  </a:lnTo>
                  <a:lnTo>
                    <a:pt x="900" y="169"/>
                  </a:lnTo>
                  <a:lnTo>
                    <a:pt x="956" y="226"/>
                  </a:lnTo>
                  <a:lnTo>
                    <a:pt x="1012" y="338"/>
                  </a:lnTo>
                  <a:lnTo>
                    <a:pt x="1068" y="451"/>
                  </a:lnTo>
                  <a:lnTo>
                    <a:pt x="1068" y="563"/>
                  </a:lnTo>
                  <a:lnTo>
                    <a:pt x="1012" y="675"/>
                  </a:lnTo>
                  <a:lnTo>
                    <a:pt x="1012" y="788"/>
                  </a:lnTo>
                  <a:lnTo>
                    <a:pt x="1068" y="900"/>
                  </a:lnTo>
                  <a:lnTo>
                    <a:pt x="1068" y="1069"/>
                  </a:lnTo>
                  <a:lnTo>
                    <a:pt x="1012" y="1237"/>
                  </a:lnTo>
                  <a:lnTo>
                    <a:pt x="1012" y="1406"/>
                  </a:lnTo>
                  <a:lnTo>
                    <a:pt x="1068" y="1575"/>
                  </a:lnTo>
                  <a:lnTo>
                    <a:pt x="1012" y="1743"/>
                  </a:lnTo>
                  <a:lnTo>
                    <a:pt x="900" y="1856"/>
                  </a:lnTo>
                  <a:lnTo>
                    <a:pt x="731" y="1912"/>
                  </a:lnTo>
                  <a:lnTo>
                    <a:pt x="619" y="1968"/>
                  </a:lnTo>
                  <a:lnTo>
                    <a:pt x="450" y="2024"/>
                  </a:lnTo>
                  <a:lnTo>
                    <a:pt x="394" y="2024"/>
                  </a:lnTo>
                  <a:lnTo>
                    <a:pt x="225" y="2080"/>
                  </a:lnTo>
                  <a:lnTo>
                    <a:pt x="113" y="2193"/>
                  </a:lnTo>
                  <a:lnTo>
                    <a:pt x="1" y="2249"/>
                  </a:lnTo>
                  <a:lnTo>
                    <a:pt x="1" y="2305"/>
                  </a:lnTo>
                  <a:lnTo>
                    <a:pt x="1" y="2362"/>
                  </a:lnTo>
                  <a:lnTo>
                    <a:pt x="1" y="2474"/>
                  </a:lnTo>
                  <a:lnTo>
                    <a:pt x="225" y="2474"/>
                  </a:lnTo>
                  <a:lnTo>
                    <a:pt x="282" y="2418"/>
                  </a:lnTo>
                  <a:lnTo>
                    <a:pt x="338" y="2474"/>
                  </a:lnTo>
                  <a:lnTo>
                    <a:pt x="394" y="2530"/>
                  </a:lnTo>
                  <a:lnTo>
                    <a:pt x="563" y="2530"/>
                  </a:lnTo>
                  <a:lnTo>
                    <a:pt x="675" y="2474"/>
                  </a:lnTo>
                  <a:lnTo>
                    <a:pt x="731" y="2362"/>
                  </a:lnTo>
                  <a:lnTo>
                    <a:pt x="1125" y="2305"/>
                  </a:lnTo>
                  <a:lnTo>
                    <a:pt x="1349" y="2249"/>
                  </a:lnTo>
                  <a:lnTo>
                    <a:pt x="1406" y="2193"/>
                  </a:lnTo>
                  <a:lnTo>
                    <a:pt x="1462" y="2080"/>
                  </a:lnTo>
                  <a:lnTo>
                    <a:pt x="1462" y="1799"/>
                  </a:lnTo>
                  <a:lnTo>
                    <a:pt x="1574" y="1799"/>
                  </a:lnTo>
                  <a:lnTo>
                    <a:pt x="1631" y="1856"/>
                  </a:lnTo>
                  <a:lnTo>
                    <a:pt x="1631" y="1912"/>
                  </a:lnTo>
                  <a:lnTo>
                    <a:pt x="1574" y="2080"/>
                  </a:lnTo>
                  <a:lnTo>
                    <a:pt x="1574" y="2193"/>
                  </a:lnTo>
                  <a:lnTo>
                    <a:pt x="1574" y="2249"/>
                  </a:lnTo>
                  <a:lnTo>
                    <a:pt x="1631" y="2305"/>
                  </a:lnTo>
                  <a:lnTo>
                    <a:pt x="1743" y="2362"/>
                  </a:lnTo>
                  <a:lnTo>
                    <a:pt x="1799" y="2249"/>
                  </a:lnTo>
                  <a:lnTo>
                    <a:pt x="1855" y="2249"/>
                  </a:lnTo>
                  <a:lnTo>
                    <a:pt x="1855" y="2305"/>
                  </a:lnTo>
                  <a:lnTo>
                    <a:pt x="1855" y="2699"/>
                  </a:lnTo>
                  <a:lnTo>
                    <a:pt x="1799" y="3148"/>
                  </a:lnTo>
                  <a:lnTo>
                    <a:pt x="1912" y="3261"/>
                  </a:lnTo>
                  <a:lnTo>
                    <a:pt x="1912" y="3317"/>
                  </a:lnTo>
                  <a:lnTo>
                    <a:pt x="1799" y="3373"/>
                  </a:lnTo>
                  <a:lnTo>
                    <a:pt x="1743" y="3429"/>
                  </a:lnTo>
                  <a:lnTo>
                    <a:pt x="1799" y="3486"/>
                  </a:lnTo>
                  <a:lnTo>
                    <a:pt x="1855" y="3542"/>
                  </a:lnTo>
                  <a:lnTo>
                    <a:pt x="1912" y="3598"/>
                  </a:lnTo>
                  <a:lnTo>
                    <a:pt x="1968" y="3598"/>
                  </a:lnTo>
                  <a:lnTo>
                    <a:pt x="2193" y="3205"/>
                  </a:lnTo>
                  <a:lnTo>
                    <a:pt x="2193" y="3092"/>
                  </a:lnTo>
                  <a:lnTo>
                    <a:pt x="2193" y="2980"/>
                  </a:lnTo>
                  <a:lnTo>
                    <a:pt x="2193" y="2867"/>
                  </a:lnTo>
                  <a:lnTo>
                    <a:pt x="2305" y="2755"/>
                  </a:lnTo>
                  <a:lnTo>
                    <a:pt x="2361" y="2643"/>
                  </a:lnTo>
                  <a:lnTo>
                    <a:pt x="2305" y="2474"/>
                  </a:lnTo>
                  <a:lnTo>
                    <a:pt x="2193" y="2305"/>
                  </a:lnTo>
                  <a:lnTo>
                    <a:pt x="2136" y="2137"/>
                  </a:lnTo>
                  <a:lnTo>
                    <a:pt x="2249" y="2080"/>
                  </a:lnTo>
                  <a:lnTo>
                    <a:pt x="2474" y="2080"/>
                  </a:lnTo>
                  <a:lnTo>
                    <a:pt x="2530" y="2024"/>
                  </a:lnTo>
                  <a:lnTo>
                    <a:pt x="2642" y="2024"/>
                  </a:lnTo>
                  <a:lnTo>
                    <a:pt x="2698" y="2080"/>
                  </a:lnTo>
                  <a:lnTo>
                    <a:pt x="2811" y="2024"/>
                  </a:lnTo>
                  <a:lnTo>
                    <a:pt x="2923" y="1968"/>
                  </a:lnTo>
                  <a:lnTo>
                    <a:pt x="2923" y="1856"/>
                  </a:lnTo>
                  <a:lnTo>
                    <a:pt x="2867" y="1743"/>
                  </a:lnTo>
                  <a:lnTo>
                    <a:pt x="2755" y="1799"/>
                  </a:lnTo>
                  <a:lnTo>
                    <a:pt x="2642" y="1856"/>
                  </a:lnTo>
                  <a:lnTo>
                    <a:pt x="2586" y="1799"/>
                  </a:lnTo>
                  <a:lnTo>
                    <a:pt x="2474" y="1799"/>
                  </a:lnTo>
                  <a:lnTo>
                    <a:pt x="2417" y="1856"/>
                  </a:lnTo>
                  <a:lnTo>
                    <a:pt x="2305" y="1856"/>
                  </a:lnTo>
                  <a:lnTo>
                    <a:pt x="2136" y="1799"/>
                  </a:lnTo>
                  <a:lnTo>
                    <a:pt x="2080" y="1743"/>
                  </a:lnTo>
                  <a:lnTo>
                    <a:pt x="2024" y="1687"/>
                  </a:lnTo>
                  <a:lnTo>
                    <a:pt x="2024" y="1575"/>
                  </a:lnTo>
                  <a:lnTo>
                    <a:pt x="2024" y="1518"/>
                  </a:lnTo>
                  <a:lnTo>
                    <a:pt x="2136" y="1350"/>
                  </a:lnTo>
                  <a:lnTo>
                    <a:pt x="2193" y="1237"/>
                  </a:lnTo>
                  <a:lnTo>
                    <a:pt x="2024" y="1237"/>
                  </a:lnTo>
                  <a:lnTo>
                    <a:pt x="1799" y="1294"/>
                  </a:lnTo>
                  <a:lnTo>
                    <a:pt x="1743" y="1294"/>
                  </a:lnTo>
                  <a:lnTo>
                    <a:pt x="1687" y="1237"/>
                  </a:lnTo>
                  <a:lnTo>
                    <a:pt x="1574" y="1181"/>
                  </a:lnTo>
                  <a:lnTo>
                    <a:pt x="1462" y="1125"/>
                  </a:lnTo>
                  <a:lnTo>
                    <a:pt x="1406" y="1125"/>
                  </a:lnTo>
                  <a:lnTo>
                    <a:pt x="1462" y="1013"/>
                  </a:lnTo>
                  <a:lnTo>
                    <a:pt x="1462" y="956"/>
                  </a:lnTo>
                  <a:lnTo>
                    <a:pt x="1406" y="788"/>
                  </a:lnTo>
                  <a:lnTo>
                    <a:pt x="1349" y="563"/>
                  </a:lnTo>
                  <a:lnTo>
                    <a:pt x="1293" y="394"/>
                  </a:lnTo>
                  <a:lnTo>
                    <a:pt x="1181" y="226"/>
                  </a:lnTo>
                  <a:lnTo>
                    <a:pt x="1181" y="57"/>
                  </a:lnTo>
                  <a:lnTo>
                    <a:pt x="1125" y="57"/>
                  </a:lnTo>
                  <a:lnTo>
                    <a:pt x="1012" y="1"/>
                  </a:lnTo>
                  <a:close/>
                </a:path>
              </a:pathLst>
            </a:custGeom>
            <a:solidFill>
              <a:srgbClr val="91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0" name="Google Shape;21740;p41"/>
            <p:cNvSpPr/>
            <p:nvPr/>
          </p:nvSpPr>
          <p:spPr>
            <a:xfrm>
              <a:off x="815625" y="997775"/>
              <a:ext cx="42175" cy="45000"/>
            </a:xfrm>
            <a:custGeom>
              <a:avLst/>
              <a:gdLst/>
              <a:ahLst/>
              <a:cxnLst/>
              <a:rect l="l" t="t" r="r" b="b"/>
              <a:pathLst>
                <a:path w="1687" h="1800" extrusionOk="0">
                  <a:moveTo>
                    <a:pt x="900" y="1294"/>
                  </a:moveTo>
                  <a:lnTo>
                    <a:pt x="956" y="1350"/>
                  </a:lnTo>
                  <a:lnTo>
                    <a:pt x="956" y="1305"/>
                  </a:lnTo>
                  <a:lnTo>
                    <a:pt x="956" y="1305"/>
                  </a:lnTo>
                  <a:lnTo>
                    <a:pt x="900" y="1294"/>
                  </a:lnTo>
                  <a:close/>
                  <a:moveTo>
                    <a:pt x="1068" y="1"/>
                  </a:moveTo>
                  <a:lnTo>
                    <a:pt x="1012" y="113"/>
                  </a:lnTo>
                  <a:lnTo>
                    <a:pt x="1068" y="169"/>
                  </a:lnTo>
                  <a:lnTo>
                    <a:pt x="1125" y="282"/>
                  </a:lnTo>
                  <a:lnTo>
                    <a:pt x="1068" y="450"/>
                  </a:lnTo>
                  <a:lnTo>
                    <a:pt x="1068" y="563"/>
                  </a:lnTo>
                  <a:lnTo>
                    <a:pt x="1012" y="675"/>
                  </a:lnTo>
                  <a:lnTo>
                    <a:pt x="900" y="675"/>
                  </a:lnTo>
                  <a:lnTo>
                    <a:pt x="787" y="619"/>
                  </a:lnTo>
                  <a:lnTo>
                    <a:pt x="619" y="675"/>
                  </a:lnTo>
                  <a:lnTo>
                    <a:pt x="563" y="619"/>
                  </a:lnTo>
                  <a:lnTo>
                    <a:pt x="506" y="563"/>
                  </a:lnTo>
                  <a:lnTo>
                    <a:pt x="450" y="507"/>
                  </a:lnTo>
                  <a:lnTo>
                    <a:pt x="450" y="563"/>
                  </a:lnTo>
                  <a:lnTo>
                    <a:pt x="394" y="732"/>
                  </a:lnTo>
                  <a:lnTo>
                    <a:pt x="394" y="788"/>
                  </a:lnTo>
                  <a:lnTo>
                    <a:pt x="338" y="844"/>
                  </a:lnTo>
                  <a:lnTo>
                    <a:pt x="282" y="900"/>
                  </a:lnTo>
                  <a:lnTo>
                    <a:pt x="282" y="956"/>
                  </a:lnTo>
                  <a:lnTo>
                    <a:pt x="282" y="1069"/>
                  </a:lnTo>
                  <a:lnTo>
                    <a:pt x="338" y="1237"/>
                  </a:lnTo>
                  <a:lnTo>
                    <a:pt x="394" y="1237"/>
                  </a:lnTo>
                  <a:lnTo>
                    <a:pt x="338" y="1294"/>
                  </a:lnTo>
                  <a:lnTo>
                    <a:pt x="282" y="1237"/>
                  </a:lnTo>
                  <a:lnTo>
                    <a:pt x="113" y="1294"/>
                  </a:lnTo>
                  <a:lnTo>
                    <a:pt x="1" y="1350"/>
                  </a:lnTo>
                  <a:lnTo>
                    <a:pt x="1" y="1462"/>
                  </a:lnTo>
                  <a:lnTo>
                    <a:pt x="1" y="1518"/>
                  </a:lnTo>
                  <a:lnTo>
                    <a:pt x="113" y="1575"/>
                  </a:lnTo>
                  <a:lnTo>
                    <a:pt x="506" y="1575"/>
                  </a:lnTo>
                  <a:lnTo>
                    <a:pt x="619" y="1518"/>
                  </a:lnTo>
                  <a:lnTo>
                    <a:pt x="675" y="1462"/>
                  </a:lnTo>
                  <a:lnTo>
                    <a:pt x="787" y="1518"/>
                  </a:lnTo>
                  <a:lnTo>
                    <a:pt x="956" y="1518"/>
                  </a:lnTo>
                  <a:lnTo>
                    <a:pt x="956" y="1406"/>
                  </a:lnTo>
                  <a:lnTo>
                    <a:pt x="900" y="1294"/>
                  </a:lnTo>
                  <a:lnTo>
                    <a:pt x="900" y="1294"/>
                  </a:lnTo>
                  <a:lnTo>
                    <a:pt x="956" y="1294"/>
                  </a:lnTo>
                  <a:lnTo>
                    <a:pt x="956" y="1305"/>
                  </a:lnTo>
                  <a:lnTo>
                    <a:pt x="956" y="1305"/>
                  </a:lnTo>
                  <a:lnTo>
                    <a:pt x="1181" y="1350"/>
                  </a:lnTo>
                  <a:lnTo>
                    <a:pt x="1068" y="1518"/>
                  </a:lnTo>
                  <a:lnTo>
                    <a:pt x="1012" y="1631"/>
                  </a:lnTo>
                  <a:lnTo>
                    <a:pt x="956" y="1631"/>
                  </a:lnTo>
                  <a:lnTo>
                    <a:pt x="900" y="1687"/>
                  </a:lnTo>
                  <a:lnTo>
                    <a:pt x="956" y="1743"/>
                  </a:lnTo>
                  <a:lnTo>
                    <a:pt x="1125" y="1799"/>
                  </a:lnTo>
                  <a:lnTo>
                    <a:pt x="1293" y="1743"/>
                  </a:lnTo>
                  <a:lnTo>
                    <a:pt x="1293" y="1687"/>
                  </a:lnTo>
                  <a:lnTo>
                    <a:pt x="1237" y="1631"/>
                  </a:lnTo>
                  <a:lnTo>
                    <a:pt x="1237" y="1575"/>
                  </a:lnTo>
                  <a:lnTo>
                    <a:pt x="1406" y="1575"/>
                  </a:lnTo>
                  <a:lnTo>
                    <a:pt x="1518" y="1518"/>
                  </a:lnTo>
                  <a:lnTo>
                    <a:pt x="1518" y="1406"/>
                  </a:lnTo>
                  <a:lnTo>
                    <a:pt x="1574" y="1350"/>
                  </a:lnTo>
                  <a:lnTo>
                    <a:pt x="1631" y="1350"/>
                  </a:lnTo>
                  <a:lnTo>
                    <a:pt x="1687" y="1294"/>
                  </a:lnTo>
                  <a:lnTo>
                    <a:pt x="1687" y="900"/>
                  </a:lnTo>
                  <a:lnTo>
                    <a:pt x="1687" y="732"/>
                  </a:lnTo>
                  <a:lnTo>
                    <a:pt x="1631" y="563"/>
                  </a:lnTo>
                  <a:lnTo>
                    <a:pt x="1574" y="507"/>
                  </a:lnTo>
                  <a:lnTo>
                    <a:pt x="1518" y="563"/>
                  </a:lnTo>
                  <a:lnTo>
                    <a:pt x="1462" y="619"/>
                  </a:lnTo>
                  <a:lnTo>
                    <a:pt x="1462" y="732"/>
                  </a:lnTo>
                  <a:lnTo>
                    <a:pt x="1406" y="563"/>
                  </a:lnTo>
                  <a:lnTo>
                    <a:pt x="1462" y="394"/>
                  </a:lnTo>
                  <a:lnTo>
                    <a:pt x="1518" y="338"/>
                  </a:lnTo>
                  <a:lnTo>
                    <a:pt x="1518" y="282"/>
                  </a:lnTo>
                  <a:lnTo>
                    <a:pt x="1406" y="113"/>
                  </a:lnTo>
                  <a:lnTo>
                    <a:pt x="1350" y="57"/>
                  </a:lnTo>
                  <a:lnTo>
                    <a:pt x="1237" y="57"/>
                  </a:lnTo>
                  <a:lnTo>
                    <a:pt x="1181" y="1"/>
                  </a:lnTo>
                  <a:close/>
                </a:path>
              </a:pathLst>
            </a:custGeom>
            <a:solidFill>
              <a:srgbClr val="A09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1" name="Google Shape;21741;p41"/>
            <p:cNvSpPr/>
            <p:nvPr/>
          </p:nvSpPr>
          <p:spPr>
            <a:xfrm>
              <a:off x="802975" y="1024475"/>
              <a:ext cx="29550" cy="18300"/>
            </a:xfrm>
            <a:custGeom>
              <a:avLst/>
              <a:gdLst/>
              <a:ahLst/>
              <a:cxnLst/>
              <a:rect l="l" t="t" r="r" b="b"/>
              <a:pathLst>
                <a:path w="1182" h="732" extrusionOk="0">
                  <a:moveTo>
                    <a:pt x="57" y="1"/>
                  </a:moveTo>
                  <a:lnTo>
                    <a:pt x="1" y="57"/>
                  </a:lnTo>
                  <a:lnTo>
                    <a:pt x="1" y="169"/>
                  </a:lnTo>
                  <a:lnTo>
                    <a:pt x="57" y="394"/>
                  </a:lnTo>
                  <a:lnTo>
                    <a:pt x="338" y="619"/>
                  </a:lnTo>
                  <a:lnTo>
                    <a:pt x="507" y="731"/>
                  </a:lnTo>
                  <a:lnTo>
                    <a:pt x="731" y="675"/>
                  </a:lnTo>
                  <a:lnTo>
                    <a:pt x="788" y="731"/>
                  </a:lnTo>
                  <a:lnTo>
                    <a:pt x="1125" y="731"/>
                  </a:lnTo>
                  <a:lnTo>
                    <a:pt x="1181" y="394"/>
                  </a:lnTo>
                  <a:lnTo>
                    <a:pt x="675" y="450"/>
                  </a:lnTo>
                  <a:lnTo>
                    <a:pt x="563" y="450"/>
                  </a:lnTo>
                  <a:lnTo>
                    <a:pt x="563" y="394"/>
                  </a:lnTo>
                  <a:lnTo>
                    <a:pt x="563" y="338"/>
                  </a:lnTo>
                  <a:lnTo>
                    <a:pt x="731" y="338"/>
                  </a:lnTo>
                  <a:lnTo>
                    <a:pt x="788" y="282"/>
                  </a:lnTo>
                  <a:lnTo>
                    <a:pt x="900" y="226"/>
                  </a:lnTo>
                  <a:lnTo>
                    <a:pt x="900" y="113"/>
                  </a:lnTo>
                  <a:lnTo>
                    <a:pt x="844" y="57"/>
                  </a:lnTo>
                  <a:lnTo>
                    <a:pt x="844" y="1"/>
                  </a:lnTo>
                  <a:lnTo>
                    <a:pt x="563" y="57"/>
                  </a:lnTo>
                  <a:lnTo>
                    <a:pt x="282" y="57"/>
                  </a:lnTo>
                  <a:lnTo>
                    <a:pt x="57" y="1"/>
                  </a:lnTo>
                  <a:close/>
                </a:path>
              </a:pathLst>
            </a:custGeom>
            <a:solidFill>
              <a:srgbClr val="9A8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2" name="Google Shape;21742;p41"/>
            <p:cNvSpPr/>
            <p:nvPr/>
          </p:nvSpPr>
          <p:spPr>
            <a:xfrm>
              <a:off x="856375" y="1131275"/>
              <a:ext cx="4250" cy="9850"/>
            </a:xfrm>
            <a:custGeom>
              <a:avLst/>
              <a:gdLst/>
              <a:ahLst/>
              <a:cxnLst/>
              <a:rect l="l" t="t" r="r" b="b"/>
              <a:pathLst>
                <a:path w="170" h="394" extrusionOk="0">
                  <a:moveTo>
                    <a:pt x="113" y="0"/>
                  </a:moveTo>
                  <a:lnTo>
                    <a:pt x="57" y="57"/>
                  </a:lnTo>
                  <a:lnTo>
                    <a:pt x="1" y="113"/>
                  </a:lnTo>
                  <a:lnTo>
                    <a:pt x="57" y="281"/>
                  </a:lnTo>
                  <a:lnTo>
                    <a:pt x="169" y="394"/>
                  </a:lnTo>
                  <a:lnTo>
                    <a:pt x="169" y="113"/>
                  </a:lnTo>
                  <a:lnTo>
                    <a:pt x="169" y="57"/>
                  </a:lnTo>
                  <a:lnTo>
                    <a:pt x="113" y="0"/>
                  </a:lnTo>
                  <a:close/>
                </a:path>
              </a:pathLst>
            </a:custGeom>
            <a:solidFill>
              <a:srgbClr val="9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3" name="Google Shape;21743;p41"/>
            <p:cNvSpPr/>
            <p:nvPr/>
          </p:nvSpPr>
          <p:spPr>
            <a:xfrm>
              <a:off x="854975" y="1046975"/>
              <a:ext cx="9850" cy="7050"/>
            </a:xfrm>
            <a:custGeom>
              <a:avLst/>
              <a:gdLst/>
              <a:ahLst/>
              <a:cxnLst/>
              <a:rect l="l" t="t" r="r" b="b"/>
              <a:pathLst>
                <a:path w="394" h="282" extrusionOk="0">
                  <a:moveTo>
                    <a:pt x="57" y="0"/>
                  </a:moveTo>
                  <a:lnTo>
                    <a:pt x="0" y="112"/>
                  </a:lnTo>
                  <a:lnTo>
                    <a:pt x="57" y="169"/>
                  </a:lnTo>
                  <a:lnTo>
                    <a:pt x="57" y="225"/>
                  </a:lnTo>
                  <a:lnTo>
                    <a:pt x="113" y="169"/>
                  </a:lnTo>
                  <a:lnTo>
                    <a:pt x="225" y="225"/>
                  </a:lnTo>
                  <a:lnTo>
                    <a:pt x="281" y="281"/>
                  </a:lnTo>
                  <a:lnTo>
                    <a:pt x="338" y="225"/>
                  </a:lnTo>
                  <a:lnTo>
                    <a:pt x="394" y="112"/>
                  </a:lnTo>
                  <a:lnTo>
                    <a:pt x="338" y="56"/>
                  </a:lnTo>
                  <a:lnTo>
                    <a:pt x="225" y="0"/>
                  </a:lnTo>
                  <a:close/>
                </a:path>
              </a:pathLst>
            </a:custGeom>
            <a:solidFill>
              <a:srgbClr val="91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4" name="Google Shape;21744;p41"/>
            <p:cNvSpPr/>
            <p:nvPr/>
          </p:nvSpPr>
          <p:spPr>
            <a:xfrm>
              <a:off x="832500" y="1103175"/>
              <a:ext cx="25" cy="1425"/>
            </a:xfrm>
            <a:custGeom>
              <a:avLst/>
              <a:gdLst/>
              <a:ahLst/>
              <a:cxnLst/>
              <a:rect l="l" t="t" r="r" b="b"/>
              <a:pathLst>
                <a:path w="1" h="57" extrusionOk="0">
                  <a:moveTo>
                    <a:pt x="0" y="56"/>
                  </a:moveTo>
                  <a:lnTo>
                    <a:pt x="0" y="0"/>
                  </a:lnTo>
                  <a:lnTo>
                    <a:pt x="0" y="0"/>
                  </a:lnTo>
                  <a:lnTo>
                    <a:pt x="0" y="56"/>
                  </a:lnTo>
                  <a:lnTo>
                    <a:pt x="0" y="56"/>
                  </a:lnTo>
                  <a:lnTo>
                    <a:pt x="0" y="56"/>
                  </a:lnTo>
                  <a:close/>
                </a:path>
              </a:pathLst>
            </a:custGeom>
            <a:solidFill>
              <a:srgbClr val="938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5" name="Google Shape;21745;p41"/>
            <p:cNvSpPr/>
            <p:nvPr/>
          </p:nvSpPr>
          <p:spPr>
            <a:xfrm>
              <a:off x="856375" y="1051175"/>
              <a:ext cx="1425" cy="1425"/>
            </a:xfrm>
            <a:custGeom>
              <a:avLst/>
              <a:gdLst/>
              <a:ahLst/>
              <a:cxnLst/>
              <a:rect l="l" t="t" r="r" b="b"/>
              <a:pathLst>
                <a:path w="57" h="57" extrusionOk="0">
                  <a:moveTo>
                    <a:pt x="1" y="1"/>
                  </a:moveTo>
                  <a:lnTo>
                    <a:pt x="57" y="57"/>
                  </a:lnTo>
                  <a:lnTo>
                    <a:pt x="57" y="1"/>
                  </a:lnTo>
                  <a:close/>
                </a:path>
              </a:pathLst>
            </a:custGeom>
            <a:solidFill>
              <a:srgbClr val="86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6" name="Google Shape;21746;p41"/>
            <p:cNvSpPr/>
            <p:nvPr/>
          </p:nvSpPr>
          <p:spPr>
            <a:xfrm>
              <a:off x="857775" y="1006225"/>
              <a:ext cx="21100" cy="32325"/>
            </a:xfrm>
            <a:custGeom>
              <a:avLst/>
              <a:gdLst/>
              <a:ahLst/>
              <a:cxnLst/>
              <a:rect l="l" t="t" r="r" b="b"/>
              <a:pathLst>
                <a:path w="844" h="1293" extrusionOk="0">
                  <a:moveTo>
                    <a:pt x="169" y="0"/>
                  </a:moveTo>
                  <a:lnTo>
                    <a:pt x="113" y="56"/>
                  </a:lnTo>
                  <a:lnTo>
                    <a:pt x="57" y="112"/>
                  </a:lnTo>
                  <a:lnTo>
                    <a:pt x="1" y="169"/>
                  </a:lnTo>
                  <a:lnTo>
                    <a:pt x="57" y="225"/>
                  </a:lnTo>
                  <a:lnTo>
                    <a:pt x="169" y="337"/>
                  </a:lnTo>
                  <a:lnTo>
                    <a:pt x="226" y="506"/>
                  </a:lnTo>
                  <a:lnTo>
                    <a:pt x="282" y="675"/>
                  </a:lnTo>
                  <a:lnTo>
                    <a:pt x="282" y="731"/>
                  </a:lnTo>
                  <a:lnTo>
                    <a:pt x="282" y="787"/>
                  </a:lnTo>
                  <a:lnTo>
                    <a:pt x="169" y="731"/>
                  </a:lnTo>
                  <a:lnTo>
                    <a:pt x="113" y="675"/>
                  </a:lnTo>
                  <a:lnTo>
                    <a:pt x="57" y="731"/>
                  </a:lnTo>
                  <a:lnTo>
                    <a:pt x="113" y="956"/>
                  </a:lnTo>
                  <a:lnTo>
                    <a:pt x="169" y="1068"/>
                  </a:lnTo>
                  <a:lnTo>
                    <a:pt x="226" y="1180"/>
                  </a:lnTo>
                  <a:lnTo>
                    <a:pt x="338" y="1180"/>
                  </a:lnTo>
                  <a:lnTo>
                    <a:pt x="394" y="1237"/>
                  </a:lnTo>
                  <a:lnTo>
                    <a:pt x="507" y="1237"/>
                  </a:lnTo>
                  <a:lnTo>
                    <a:pt x="619" y="1293"/>
                  </a:lnTo>
                  <a:lnTo>
                    <a:pt x="844" y="899"/>
                  </a:lnTo>
                  <a:lnTo>
                    <a:pt x="788" y="731"/>
                  </a:lnTo>
                  <a:lnTo>
                    <a:pt x="731" y="618"/>
                  </a:lnTo>
                  <a:lnTo>
                    <a:pt x="675" y="506"/>
                  </a:lnTo>
                  <a:lnTo>
                    <a:pt x="563" y="450"/>
                  </a:lnTo>
                  <a:lnTo>
                    <a:pt x="450" y="450"/>
                  </a:lnTo>
                  <a:lnTo>
                    <a:pt x="394" y="394"/>
                  </a:lnTo>
                  <a:lnTo>
                    <a:pt x="450" y="337"/>
                  </a:lnTo>
                  <a:lnTo>
                    <a:pt x="619" y="337"/>
                  </a:lnTo>
                  <a:lnTo>
                    <a:pt x="619" y="225"/>
                  </a:lnTo>
                  <a:lnTo>
                    <a:pt x="563" y="56"/>
                  </a:lnTo>
                  <a:lnTo>
                    <a:pt x="338" y="56"/>
                  </a:lnTo>
                  <a:lnTo>
                    <a:pt x="169" y="0"/>
                  </a:lnTo>
                  <a:close/>
                </a:path>
              </a:pathLst>
            </a:custGeom>
            <a:solidFill>
              <a:srgbClr val="86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7" name="Google Shape;21747;p41"/>
            <p:cNvSpPr/>
            <p:nvPr/>
          </p:nvSpPr>
          <p:spPr>
            <a:xfrm>
              <a:off x="863400" y="1031500"/>
              <a:ext cx="11275" cy="32350"/>
            </a:xfrm>
            <a:custGeom>
              <a:avLst/>
              <a:gdLst/>
              <a:ahLst/>
              <a:cxnLst/>
              <a:rect l="l" t="t" r="r" b="b"/>
              <a:pathLst>
                <a:path w="451" h="1294" extrusionOk="0">
                  <a:moveTo>
                    <a:pt x="113" y="1"/>
                  </a:moveTo>
                  <a:lnTo>
                    <a:pt x="1" y="57"/>
                  </a:lnTo>
                  <a:lnTo>
                    <a:pt x="1" y="169"/>
                  </a:lnTo>
                  <a:lnTo>
                    <a:pt x="1" y="226"/>
                  </a:lnTo>
                  <a:lnTo>
                    <a:pt x="1" y="507"/>
                  </a:lnTo>
                  <a:lnTo>
                    <a:pt x="1" y="619"/>
                  </a:lnTo>
                  <a:lnTo>
                    <a:pt x="57" y="731"/>
                  </a:lnTo>
                  <a:lnTo>
                    <a:pt x="113" y="844"/>
                  </a:lnTo>
                  <a:lnTo>
                    <a:pt x="169" y="956"/>
                  </a:lnTo>
                  <a:lnTo>
                    <a:pt x="169" y="1069"/>
                  </a:lnTo>
                  <a:lnTo>
                    <a:pt x="169" y="1125"/>
                  </a:lnTo>
                  <a:lnTo>
                    <a:pt x="282" y="1237"/>
                  </a:lnTo>
                  <a:lnTo>
                    <a:pt x="338" y="1293"/>
                  </a:lnTo>
                  <a:lnTo>
                    <a:pt x="394" y="1237"/>
                  </a:lnTo>
                  <a:lnTo>
                    <a:pt x="450" y="1181"/>
                  </a:lnTo>
                  <a:lnTo>
                    <a:pt x="338" y="1012"/>
                  </a:lnTo>
                  <a:lnTo>
                    <a:pt x="338" y="900"/>
                  </a:lnTo>
                  <a:lnTo>
                    <a:pt x="450" y="844"/>
                  </a:lnTo>
                  <a:lnTo>
                    <a:pt x="450" y="675"/>
                  </a:lnTo>
                  <a:lnTo>
                    <a:pt x="394" y="563"/>
                  </a:lnTo>
                  <a:lnTo>
                    <a:pt x="394" y="282"/>
                  </a:lnTo>
                  <a:lnTo>
                    <a:pt x="225" y="57"/>
                  </a:lnTo>
                  <a:lnTo>
                    <a:pt x="169" y="57"/>
                  </a:lnTo>
                  <a:lnTo>
                    <a:pt x="113" y="1"/>
                  </a:lnTo>
                  <a:close/>
                </a:path>
              </a:pathLst>
            </a:custGeom>
            <a:solidFill>
              <a:srgbClr val="746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8" name="Google Shape;21748;p41"/>
            <p:cNvSpPr/>
            <p:nvPr/>
          </p:nvSpPr>
          <p:spPr>
            <a:xfrm>
              <a:off x="895725" y="1073650"/>
              <a:ext cx="1425" cy="25"/>
            </a:xfrm>
            <a:custGeom>
              <a:avLst/>
              <a:gdLst/>
              <a:ahLst/>
              <a:cxnLst/>
              <a:rect l="l" t="t" r="r" b="b"/>
              <a:pathLst>
                <a:path w="57" h="1" extrusionOk="0">
                  <a:moveTo>
                    <a:pt x="56" y="1"/>
                  </a:moveTo>
                  <a:lnTo>
                    <a:pt x="56" y="1"/>
                  </a:lnTo>
                  <a:lnTo>
                    <a:pt x="56" y="1"/>
                  </a:lnTo>
                  <a:lnTo>
                    <a:pt x="0" y="1"/>
                  </a:lnTo>
                  <a:lnTo>
                    <a:pt x="56" y="1"/>
                  </a:lnTo>
                  <a:lnTo>
                    <a:pt x="56" y="1"/>
                  </a:lnTo>
                  <a:close/>
                </a:path>
              </a:pathLst>
            </a:custGeom>
            <a:solidFill>
              <a:srgbClr val="A0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9" name="Google Shape;21749;p41"/>
            <p:cNvSpPr/>
            <p:nvPr/>
          </p:nvSpPr>
          <p:spPr>
            <a:xfrm>
              <a:off x="859175" y="1153750"/>
              <a:ext cx="2850" cy="4250"/>
            </a:xfrm>
            <a:custGeom>
              <a:avLst/>
              <a:gdLst/>
              <a:ahLst/>
              <a:cxnLst/>
              <a:rect l="l" t="t" r="r" b="b"/>
              <a:pathLst>
                <a:path w="114" h="170" extrusionOk="0">
                  <a:moveTo>
                    <a:pt x="57" y="1"/>
                  </a:moveTo>
                  <a:lnTo>
                    <a:pt x="1" y="57"/>
                  </a:lnTo>
                  <a:lnTo>
                    <a:pt x="57" y="113"/>
                  </a:lnTo>
                  <a:lnTo>
                    <a:pt x="113" y="169"/>
                  </a:lnTo>
                  <a:lnTo>
                    <a:pt x="113" y="57"/>
                  </a:lnTo>
                  <a:lnTo>
                    <a:pt x="57" y="1"/>
                  </a:lnTo>
                  <a:close/>
                </a:path>
              </a:pathLst>
            </a:custGeom>
            <a:solidFill>
              <a:srgbClr val="9B8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0" name="Google Shape;21750;p41"/>
            <p:cNvSpPr/>
            <p:nvPr/>
          </p:nvSpPr>
          <p:spPr>
            <a:xfrm>
              <a:off x="825475" y="1351875"/>
              <a:ext cx="54825" cy="64675"/>
            </a:xfrm>
            <a:custGeom>
              <a:avLst/>
              <a:gdLst/>
              <a:ahLst/>
              <a:cxnLst/>
              <a:rect l="l" t="t" r="r" b="b"/>
              <a:pathLst>
                <a:path w="2193" h="2587" extrusionOk="0">
                  <a:moveTo>
                    <a:pt x="1461" y="1"/>
                  </a:moveTo>
                  <a:lnTo>
                    <a:pt x="1349" y="57"/>
                  </a:lnTo>
                  <a:lnTo>
                    <a:pt x="1237" y="169"/>
                  </a:lnTo>
                  <a:lnTo>
                    <a:pt x="1124" y="394"/>
                  </a:lnTo>
                  <a:lnTo>
                    <a:pt x="1180" y="450"/>
                  </a:lnTo>
                  <a:lnTo>
                    <a:pt x="1124" y="450"/>
                  </a:lnTo>
                  <a:lnTo>
                    <a:pt x="1012" y="507"/>
                  </a:lnTo>
                  <a:lnTo>
                    <a:pt x="1012" y="563"/>
                  </a:lnTo>
                  <a:lnTo>
                    <a:pt x="1012" y="675"/>
                  </a:lnTo>
                  <a:lnTo>
                    <a:pt x="1049" y="750"/>
                  </a:lnTo>
                  <a:lnTo>
                    <a:pt x="1012" y="731"/>
                  </a:lnTo>
                  <a:lnTo>
                    <a:pt x="843" y="788"/>
                  </a:lnTo>
                  <a:lnTo>
                    <a:pt x="731" y="900"/>
                  </a:lnTo>
                  <a:lnTo>
                    <a:pt x="674" y="956"/>
                  </a:lnTo>
                  <a:lnTo>
                    <a:pt x="674" y="1012"/>
                  </a:lnTo>
                  <a:lnTo>
                    <a:pt x="787" y="1237"/>
                  </a:lnTo>
                  <a:lnTo>
                    <a:pt x="843" y="1293"/>
                  </a:lnTo>
                  <a:lnTo>
                    <a:pt x="843" y="1350"/>
                  </a:lnTo>
                  <a:lnTo>
                    <a:pt x="731" y="1518"/>
                  </a:lnTo>
                  <a:lnTo>
                    <a:pt x="562" y="1631"/>
                  </a:lnTo>
                  <a:lnTo>
                    <a:pt x="393" y="1743"/>
                  </a:lnTo>
                  <a:lnTo>
                    <a:pt x="112" y="1855"/>
                  </a:lnTo>
                  <a:lnTo>
                    <a:pt x="0" y="1968"/>
                  </a:lnTo>
                  <a:lnTo>
                    <a:pt x="56" y="2136"/>
                  </a:lnTo>
                  <a:lnTo>
                    <a:pt x="225" y="2417"/>
                  </a:lnTo>
                  <a:lnTo>
                    <a:pt x="281" y="2474"/>
                  </a:lnTo>
                  <a:lnTo>
                    <a:pt x="337" y="2530"/>
                  </a:lnTo>
                  <a:lnTo>
                    <a:pt x="506" y="2530"/>
                  </a:lnTo>
                  <a:lnTo>
                    <a:pt x="618" y="2586"/>
                  </a:lnTo>
                  <a:lnTo>
                    <a:pt x="899" y="2586"/>
                  </a:lnTo>
                  <a:lnTo>
                    <a:pt x="1012" y="2530"/>
                  </a:lnTo>
                  <a:lnTo>
                    <a:pt x="1012" y="2417"/>
                  </a:lnTo>
                  <a:lnTo>
                    <a:pt x="1012" y="2361"/>
                  </a:lnTo>
                  <a:lnTo>
                    <a:pt x="1068" y="2361"/>
                  </a:lnTo>
                  <a:lnTo>
                    <a:pt x="1180" y="2305"/>
                  </a:lnTo>
                  <a:lnTo>
                    <a:pt x="1237" y="2249"/>
                  </a:lnTo>
                  <a:lnTo>
                    <a:pt x="1124" y="2136"/>
                  </a:lnTo>
                  <a:lnTo>
                    <a:pt x="1012" y="2024"/>
                  </a:lnTo>
                  <a:lnTo>
                    <a:pt x="1124" y="2080"/>
                  </a:lnTo>
                  <a:lnTo>
                    <a:pt x="1237" y="2080"/>
                  </a:lnTo>
                  <a:lnTo>
                    <a:pt x="1293" y="1912"/>
                  </a:lnTo>
                  <a:lnTo>
                    <a:pt x="1237" y="1799"/>
                  </a:lnTo>
                  <a:lnTo>
                    <a:pt x="1180" y="1743"/>
                  </a:lnTo>
                  <a:lnTo>
                    <a:pt x="1518" y="1574"/>
                  </a:lnTo>
                  <a:lnTo>
                    <a:pt x="1855" y="1350"/>
                  </a:lnTo>
                  <a:lnTo>
                    <a:pt x="2023" y="1293"/>
                  </a:lnTo>
                  <a:lnTo>
                    <a:pt x="2192" y="1181"/>
                  </a:lnTo>
                  <a:lnTo>
                    <a:pt x="2080" y="1069"/>
                  </a:lnTo>
                  <a:lnTo>
                    <a:pt x="2023" y="1012"/>
                  </a:lnTo>
                  <a:lnTo>
                    <a:pt x="1967" y="956"/>
                  </a:lnTo>
                  <a:lnTo>
                    <a:pt x="2023" y="844"/>
                  </a:lnTo>
                  <a:lnTo>
                    <a:pt x="2080" y="844"/>
                  </a:lnTo>
                  <a:lnTo>
                    <a:pt x="2080" y="731"/>
                  </a:lnTo>
                  <a:lnTo>
                    <a:pt x="1855" y="619"/>
                  </a:lnTo>
                  <a:lnTo>
                    <a:pt x="1742" y="563"/>
                  </a:lnTo>
                  <a:lnTo>
                    <a:pt x="1686" y="394"/>
                  </a:lnTo>
                  <a:lnTo>
                    <a:pt x="1630" y="225"/>
                  </a:lnTo>
                  <a:lnTo>
                    <a:pt x="1574" y="169"/>
                  </a:lnTo>
                  <a:lnTo>
                    <a:pt x="1574" y="113"/>
                  </a:lnTo>
                  <a:lnTo>
                    <a:pt x="1574" y="57"/>
                  </a:lnTo>
                  <a:lnTo>
                    <a:pt x="1461" y="1"/>
                  </a:lnTo>
                  <a:close/>
                </a:path>
              </a:pathLst>
            </a:custGeom>
            <a:solidFill>
              <a:srgbClr val="A49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1" name="Google Shape;21751;p41"/>
            <p:cNvSpPr/>
            <p:nvPr/>
          </p:nvSpPr>
          <p:spPr>
            <a:xfrm>
              <a:off x="786125" y="1402475"/>
              <a:ext cx="54825" cy="42175"/>
            </a:xfrm>
            <a:custGeom>
              <a:avLst/>
              <a:gdLst/>
              <a:ahLst/>
              <a:cxnLst/>
              <a:rect l="l" t="t" r="r" b="b"/>
              <a:pathLst>
                <a:path w="2193" h="1687" extrusionOk="0">
                  <a:moveTo>
                    <a:pt x="1405" y="0"/>
                  </a:moveTo>
                  <a:lnTo>
                    <a:pt x="1293" y="56"/>
                  </a:lnTo>
                  <a:lnTo>
                    <a:pt x="1181" y="169"/>
                  </a:lnTo>
                  <a:lnTo>
                    <a:pt x="956" y="169"/>
                  </a:lnTo>
                  <a:lnTo>
                    <a:pt x="843" y="281"/>
                  </a:lnTo>
                  <a:lnTo>
                    <a:pt x="787" y="337"/>
                  </a:lnTo>
                  <a:lnTo>
                    <a:pt x="787" y="393"/>
                  </a:lnTo>
                  <a:lnTo>
                    <a:pt x="731" y="393"/>
                  </a:lnTo>
                  <a:lnTo>
                    <a:pt x="506" y="337"/>
                  </a:lnTo>
                  <a:lnTo>
                    <a:pt x="337" y="337"/>
                  </a:lnTo>
                  <a:lnTo>
                    <a:pt x="225" y="450"/>
                  </a:lnTo>
                  <a:lnTo>
                    <a:pt x="56" y="562"/>
                  </a:lnTo>
                  <a:lnTo>
                    <a:pt x="0" y="618"/>
                  </a:lnTo>
                  <a:lnTo>
                    <a:pt x="0" y="731"/>
                  </a:lnTo>
                  <a:lnTo>
                    <a:pt x="56" y="731"/>
                  </a:lnTo>
                  <a:lnTo>
                    <a:pt x="0" y="787"/>
                  </a:lnTo>
                  <a:lnTo>
                    <a:pt x="0" y="843"/>
                  </a:lnTo>
                  <a:lnTo>
                    <a:pt x="0" y="899"/>
                  </a:lnTo>
                  <a:lnTo>
                    <a:pt x="56" y="956"/>
                  </a:lnTo>
                  <a:lnTo>
                    <a:pt x="169" y="1012"/>
                  </a:lnTo>
                  <a:lnTo>
                    <a:pt x="281" y="1068"/>
                  </a:lnTo>
                  <a:lnTo>
                    <a:pt x="281" y="1124"/>
                  </a:lnTo>
                  <a:lnTo>
                    <a:pt x="169" y="1124"/>
                  </a:lnTo>
                  <a:lnTo>
                    <a:pt x="113" y="1180"/>
                  </a:lnTo>
                  <a:lnTo>
                    <a:pt x="113" y="1461"/>
                  </a:lnTo>
                  <a:lnTo>
                    <a:pt x="169" y="1630"/>
                  </a:lnTo>
                  <a:lnTo>
                    <a:pt x="281" y="1686"/>
                  </a:lnTo>
                  <a:lnTo>
                    <a:pt x="619" y="1574"/>
                  </a:lnTo>
                  <a:lnTo>
                    <a:pt x="956" y="1461"/>
                  </a:lnTo>
                  <a:lnTo>
                    <a:pt x="1630" y="1349"/>
                  </a:lnTo>
                  <a:lnTo>
                    <a:pt x="1686" y="1293"/>
                  </a:lnTo>
                  <a:lnTo>
                    <a:pt x="1630" y="1180"/>
                  </a:lnTo>
                  <a:lnTo>
                    <a:pt x="1462" y="1068"/>
                  </a:lnTo>
                  <a:lnTo>
                    <a:pt x="1405" y="1012"/>
                  </a:lnTo>
                  <a:lnTo>
                    <a:pt x="1405" y="956"/>
                  </a:lnTo>
                  <a:lnTo>
                    <a:pt x="1462" y="899"/>
                  </a:lnTo>
                  <a:lnTo>
                    <a:pt x="1518" y="843"/>
                  </a:lnTo>
                  <a:lnTo>
                    <a:pt x="1743" y="843"/>
                  </a:lnTo>
                  <a:lnTo>
                    <a:pt x="1911" y="787"/>
                  </a:lnTo>
                  <a:lnTo>
                    <a:pt x="2024" y="731"/>
                  </a:lnTo>
                  <a:lnTo>
                    <a:pt x="2192" y="675"/>
                  </a:lnTo>
                  <a:lnTo>
                    <a:pt x="2024" y="618"/>
                  </a:lnTo>
                  <a:lnTo>
                    <a:pt x="1967" y="562"/>
                  </a:lnTo>
                  <a:lnTo>
                    <a:pt x="1911" y="506"/>
                  </a:lnTo>
                  <a:lnTo>
                    <a:pt x="1911" y="450"/>
                  </a:lnTo>
                  <a:lnTo>
                    <a:pt x="1686" y="393"/>
                  </a:lnTo>
                  <a:lnTo>
                    <a:pt x="1630" y="337"/>
                  </a:lnTo>
                  <a:lnTo>
                    <a:pt x="1630" y="169"/>
                  </a:lnTo>
                  <a:lnTo>
                    <a:pt x="1574" y="56"/>
                  </a:lnTo>
                  <a:lnTo>
                    <a:pt x="1518" y="0"/>
                  </a:lnTo>
                  <a:close/>
                </a:path>
              </a:pathLst>
            </a:custGeom>
            <a:solidFill>
              <a:srgbClr val="A49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2" name="Google Shape;21752;p41"/>
            <p:cNvSpPr/>
            <p:nvPr/>
          </p:nvSpPr>
          <p:spPr>
            <a:xfrm>
              <a:off x="790325" y="1434775"/>
              <a:ext cx="36575" cy="30950"/>
            </a:xfrm>
            <a:custGeom>
              <a:avLst/>
              <a:gdLst/>
              <a:ahLst/>
              <a:cxnLst/>
              <a:rect l="l" t="t" r="r" b="b"/>
              <a:pathLst>
                <a:path w="1463" h="1238" extrusionOk="0">
                  <a:moveTo>
                    <a:pt x="675" y="1"/>
                  </a:moveTo>
                  <a:lnTo>
                    <a:pt x="563" y="113"/>
                  </a:lnTo>
                  <a:lnTo>
                    <a:pt x="394" y="226"/>
                  </a:lnTo>
                  <a:lnTo>
                    <a:pt x="226" y="282"/>
                  </a:lnTo>
                  <a:lnTo>
                    <a:pt x="113" y="394"/>
                  </a:lnTo>
                  <a:lnTo>
                    <a:pt x="1" y="394"/>
                  </a:lnTo>
                  <a:lnTo>
                    <a:pt x="1" y="450"/>
                  </a:lnTo>
                  <a:lnTo>
                    <a:pt x="169" y="675"/>
                  </a:lnTo>
                  <a:lnTo>
                    <a:pt x="169" y="788"/>
                  </a:lnTo>
                  <a:lnTo>
                    <a:pt x="169" y="900"/>
                  </a:lnTo>
                  <a:lnTo>
                    <a:pt x="169" y="956"/>
                  </a:lnTo>
                  <a:lnTo>
                    <a:pt x="282" y="1012"/>
                  </a:lnTo>
                  <a:lnTo>
                    <a:pt x="338" y="1012"/>
                  </a:lnTo>
                  <a:lnTo>
                    <a:pt x="394" y="1125"/>
                  </a:lnTo>
                  <a:lnTo>
                    <a:pt x="451" y="1125"/>
                  </a:lnTo>
                  <a:lnTo>
                    <a:pt x="507" y="1012"/>
                  </a:lnTo>
                  <a:lnTo>
                    <a:pt x="619" y="956"/>
                  </a:lnTo>
                  <a:lnTo>
                    <a:pt x="732" y="1012"/>
                  </a:lnTo>
                  <a:lnTo>
                    <a:pt x="788" y="1125"/>
                  </a:lnTo>
                  <a:lnTo>
                    <a:pt x="844" y="1125"/>
                  </a:lnTo>
                  <a:lnTo>
                    <a:pt x="900" y="1181"/>
                  </a:lnTo>
                  <a:lnTo>
                    <a:pt x="956" y="1237"/>
                  </a:lnTo>
                  <a:lnTo>
                    <a:pt x="1013" y="1237"/>
                  </a:lnTo>
                  <a:lnTo>
                    <a:pt x="1013" y="1181"/>
                  </a:lnTo>
                  <a:lnTo>
                    <a:pt x="1069" y="1125"/>
                  </a:lnTo>
                  <a:lnTo>
                    <a:pt x="1237" y="1125"/>
                  </a:lnTo>
                  <a:lnTo>
                    <a:pt x="1350" y="1069"/>
                  </a:lnTo>
                  <a:lnTo>
                    <a:pt x="1462" y="1069"/>
                  </a:lnTo>
                  <a:lnTo>
                    <a:pt x="1462" y="956"/>
                  </a:lnTo>
                  <a:lnTo>
                    <a:pt x="1350" y="956"/>
                  </a:lnTo>
                  <a:lnTo>
                    <a:pt x="1237" y="900"/>
                  </a:lnTo>
                  <a:lnTo>
                    <a:pt x="1181" y="788"/>
                  </a:lnTo>
                  <a:lnTo>
                    <a:pt x="1069" y="675"/>
                  </a:lnTo>
                  <a:lnTo>
                    <a:pt x="1462" y="619"/>
                  </a:lnTo>
                  <a:lnTo>
                    <a:pt x="1406" y="507"/>
                  </a:lnTo>
                  <a:lnTo>
                    <a:pt x="1350" y="450"/>
                  </a:lnTo>
                  <a:lnTo>
                    <a:pt x="1350" y="338"/>
                  </a:lnTo>
                  <a:lnTo>
                    <a:pt x="1406" y="169"/>
                  </a:lnTo>
                  <a:lnTo>
                    <a:pt x="1462" y="57"/>
                  </a:lnTo>
                  <a:lnTo>
                    <a:pt x="1294" y="1"/>
                  </a:lnTo>
                  <a:lnTo>
                    <a:pt x="1125" y="1"/>
                  </a:lnTo>
                  <a:lnTo>
                    <a:pt x="1069" y="57"/>
                  </a:lnTo>
                  <a:lnTo>
                    <a:pt x="1013" y="113"/>
                  </a:lnTo>
                  <a:lnTo>
                    <a:pt x="956" y="57"/>
                  </a:lnTo>
                  <a:lnTo>
                    <a:pt x="732" y="57"/>
                  </a:lnTo>
                  <a:lnTo>
                    <a:pt x="675" y="1"/>
                  </a:lnTo>
                  <a:close/>
                </a:path>
              </a:pathLst>
            </a:custGeom>
            <a:solidFill>
              <a:srgbClr val="92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3" name="Google Shape;21753;p41"/>
            <p:cNvSpPr/>
            <p:nvPr/>
          </p:nvSpPr>
          <p:spPr>
            <a:xfrm>
              <a:off x="826875" y="1427750"/>
              <a:ext cx="7050" cy="5650"/>
            </a:xfrm>
            <a:custGeom>
              <a:avLst/>
              <a:gdLst/>
              <a:ahLst/>
              <a:cxnLst/>
              <a:rect l="l" t="t" r="r" b="b"/>
              <a:pathLst>
                <a:path w="282" h="226" extrusionOk="0">
                  <a:moveTo>
                    <a:pt x="169" y="1"/>
                  </a:moveTo>
                  <a:lnTo>
                    <a:pt x="113" y="57"/>
                  </a:lnTo>
                  <a:lnTo>
                    <a:pt x="0" y="169"/>
                  </a:lnTo>
                  <a:lnTo>
                    <a:pt x="113" y="226"/>
                  </a:lnTo>
                  <a:lnTo>
                    <a:pt x="225" y="226"/>
                  </a:lnTo>
                  <a:lnTo>
                    <a:pt x="281" y="113"/>
                  </a:lnTo>
                  <a:lnTo>
                    <a:pt x="281" y="57"/>
                  </a:lnTo>
                  <a:lnTo>
                    <a:pt x="225" y="1"/>
                  </a:lnTo>
                  <a:close/>
                </a:path>
              </a:pathLst>
            </a:custGeom>
            <a:solidFill>
              <a:srgbClr val="A49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4" name="Google Shape;21754;p41"/>
            <p:cNvSpPr/>
            <p:nvPr/>
          </p:nvSpPr>
          <p:spPr>
            <a:xfrm>
              <a:off x="829675" y="1450250"/>
              <a:ext cx="2850" cy="1425"/>
            </a:xfrm>
            <a:custGeom>
              <a:avLst/>
              <a:gdLst/>
              <a:ahLst/>
              <a:cxnLst/>
              <a:rect l="l" t="t" r="r" b="b"/>
              <a:pathLst>
                <a:path w="114" h="57" extrusionOk="0">
                  <a:moveTo>
                    <a:pt x="113" y="56"/>
                  </a:moveTo>
                  <a:lnTo>
                    <a:pt x="113" y="56"/>
                  </a:lnTo>
                  <a:lnTo>
                    <a:pt x="1" y="0"/>
                  </a:lnTo>
                  <a:lnTo>
                    <a:pt x="1" y="0"/>
                  </a:lnTo>
                  <a:lnTo>
                    <a:pt x="113" y="56"/>
                  </a:lnTo>
                  <a:lnTo>
                    <a:pt x="113" y="56"/>
                  </a:lnTo>
                  <a:close/>
                </a:path>
              </a:pathLst>
            </a:custGeom>
            <a:solidFill>
              <a:srgbClr val="908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5" name="Google Shape;21755;p41"/>
            <p:cNvSpPr/>
            <p:nvPr/>
          </p:nvSpPr>
          <p:spPr>
            <a:xfrm>
              <a:off x="833900" y="1451650"/>
              <a:ext cx="2825" cy="1425"/>
            </a:xfrm>
            <a:custGeom>
              <a:avLst/>
              <a:gdLst/>
              <a:ahLst/>
              <a:cxnLst/>
              <a:rect l="l" t="t" r="r" b="b"/>
              <a:pathLst>
                <a:path w="113" h="57" extrusionOk="0">
                  <a:moveTo>
                    <a:pt x="56" y="0"/>
                  </a:moveTo>
                  <a:lnTo>
                    <a:pt x="0" y="56"/>
                  </a:lnTo>
                  <a:lnTo>
                    <a:pt x="113" y="56"/>
                  </a:lnTo>
                  <a:lnTo>
                    <a:pt x="56" y="0"/>
                  </a:lnTo>
                  <a:close/>
                </a:path>
              </a:pathLst>
            </a:custGeom>
            <a:solidFill>
              <a:srgbClr val="908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6" name="Google Shape;21756;p41"/>
            <p:cNvSpPr/>
            <p:nvPr/>
          </p:nvSpPr>
          <p:spPr>
            <a:xfrm>
              <a:off x="826875" y="1454450"/>
              <a:ext cx="1425" cy="1425"/>
            </a:xfrm>
            <a:custGeom>
              <a:avLst/>
              <a:gdLst/>
              <a:ahLst/>
              <a:cxnLst/>
              <a:rect l="l" t="t" r="r" b="b"/>
              <a:pathLst>
                <a:path w="57" h="57" extrusionOk="0">
                  <a:moveTo>
                    <a:pt x="56" y="1"/>
                  </a:moveTo>
                  <a:lnTo>
                    <a:pt x="0" y="57"/>
                  </a:lnTo>
                  <a:lnTo>
                    <a:pt x="56" y="57"/>
                  </a:lnTo>
                  <a:lnTo>
                    <a:pt x="56" y="1"/>
                  </a:lnTo>
                  <a:close/>
                </a:path>
              </a:pathLst>
            </a:custGeom>
            <a:solidFill>
              <a:srgbClr val="92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7" name="Google Shape;21757;p41"/>
            <p:cNvSpPr/>
            <p:nvPr/>
          </p:nvSpPr>
          <p:spPr>
            <a:xfrm>
              <a:off x="852150" y="1385600"/>
              <a:ext cx="25325" cy="18300"/>
            </a:xfrm>
            <a:custGeom>
              <a:avLst/>
              <a:gdLst/>
              <a:ahLst/>
              <a:cxnLst/>
              <a:rect l="l" t="t" r="r" b="b"/>
              <a:pathLst>
                <a:path w="1013" h="732" extrusionOk="0">
                  <a:moveTo>
                    <a:pt x="788" y="1"/>
                  </a:moveTo>
                  <a:lnTo>
                    <a:pt x="507" y="113"/>
                  </a:lnTo>
                  <a:lnTo>
                    <a:pt x="282" y="225"/>
                  </a:lnTo>
                  <a:lnTo>
                    <a:pt x="1" y="394"/>
                  </a:lnTo>
                  <a:lnTo>
                    <a:pt x="170" y="506"/>
                  </a:lnTo>
                  <a:lnTo>
                    <a:pt x="170" y="619"/>
                  </a:lnTo>
                  <a:lnTo>
                    <a:pt x="170" y="731"/>
                  </a:lnTo>
                  <a:lnTo>
                    <a:pt x="338" y="506"/>
                  </a:lnTo>
                  <a:lnTo>
                    <a:pt x="451" y="394"/>
                  </a:lnTo>
                  <a:lnTo>
                    <a:pt x="563" y="282"/>
                  </a:lnTo>
                  <a:lnTo>
                    <a:pt x="619" y="282"/>
                  </a:lnTo>
                  <a:lnTo>
                    <a:pt x="675" y="338"/>
                  </a:lnTo>
                  <a:lnTo>
                    <a:pt x="675" y="394"/>
                  </a:lnTo>
                  <a:lnTo>
                    <a:pt x="619" y="506"/>
                  </a:lnTo>
                  <a:lnTo>
                    <a:pt x="619" y="563"/>
                  </a:lnTo>
                  <a:lnTo>
                    <a:pt x="732" y="563"/>
                  </a:lnTo>
                  <a:lnTo>
                    <a:pt x="956" y="619"/>
                  </a:lnTo>
                  <a:lnTo>
                    <a:pt x="1013" y="619"/>
                  </a:lnTo>
                  <a:lnTo>
                    <a:pt x="1013" y="506"/>
                  </a:lnTo>
                  <a:lnTo>
                    <a:pt x="844" y="282"/>
                  </a:lnTo>
                  <a:lnTo>
                    <a:pt x="788" y="169"/>
                  </a:lnTo>
                  <a:lnTo>
                    <a:pt x="788" y="1"/>
                  </a:lnTo>
                  <a:close/>
                </a:path>
              </a:pathLst>
            </a:custGeom>
            <a:solidFill>
              <a:srgbClr val="9A9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8" name="Google Shape;21758;p41"/>
            <p:cNvSpPr/>
            <p:nvPr/>
          </p:nvSpPr>
          <p:spPr>
            <a:xfrm>
              <a:off x="849350" y="1339225"/>
              <a:ext cx="23900" cy="15500"/>
            </a:xfrm>
            <a:custGeom>
              <a:avLst/>
              <a:gdLst/>
              <a:ahLst/>
              <a:cxnLst/>
              <a:rect l="l" t="t" r="r" b="b"/>
              <a:pathLst>
                <a:path w="956" h="620" extrusionOk="0">
                  <a:moveTo>
                    <a:pt x="113" y="1"/>
                  </a:moveTo>
                  <a:lnTo>
                    <a:pt x="57" y="57"/>
                  </a:lnTo>
                  <a:lnTo>
                    <a:pt x="1" y="338"/>
                  </a:lnTo>
                  <a:lnTo>
                    <a:pt x="57" y="507"/>
                  </a:lnTo>
                  <a:lnTo>
                    <a:pt x="225" y="507"/>
                  </a:lnTo>
                  <a:lnTo>
                    <a:pt x="506" y="450"/>
                  </a:lnTo>
                  <a:lnTo>
                    <a:pt x="563" y="507"/>
                  </a:lnTo>
                  <a:lnTo>
                    <a:pt x="619" y="563"/>
                  </a:lnTo>
                  <a:lnTo>
                    <a:pt x="619" y="619"/>
                  </a:lnTo>
                  <a:lnTo>
                    <a:pt x="675" y="563"/>
                  </a:lnTo>
                  <a:lnTo>
                    <a:pt x="844" y="619"/>
                  </a:lnTo>
                  <a:lnTo>
                    <a:pt x="900" y="450"/>
                  </a:lnTo>
                  <a:lnTo>
                    <a:pt x="956" y="338"/>
                  </a:lnTo>
                  <a:lnTo>
                    <a:pt x="338" y="1"/>
                  </a:lnTo>
                  <a:close/>
                </a:path>
              </a:pathLst>
            </a:custGeom>
            <a:solidFill>
              <a:srgbClr val="8C8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9" name="Google Shape;21759;p41"/>
            <p:cNvSpPr/>
            <p:nvPr/>
          </p:nvSpPr>
          <p:spPr>
            <a:xfrm>
              <a:off x="847950" y="1398250"/>
              <a:ext cx="8450" cy="9850"/>
            </a:xfrm>
            <a:custGeom>
              <a:avLst/>
              <a:gdLst/>
              <a:ahLst/>
              <a:cxnLst/>
              <a:rect l="l" t="t" r="r" b="b"/>
              <a:pathLst>
                <a:path w="338" h="394" extrusionOk="0">
                  <a:moveTo>
                    <a:pt x="57" y="0"/>
                  </a:moveTo>
                  <a:lnTo>
                    <a:pt x="0" y="57"/>
                  </a:lnTo>
                  <a:lnTo>
                    <a:pt x="0" y="113"/>
                  </a:lnTo>
                  <a:lnTo>
                    <a:pt x="113" y="281"/>
                  </a:lnTo>
                  <a:lnTo>
                    <a:pt x="225" y="338"/>
                  </a:lnTo>
                  <a:lnTo>
                    <a:pt x="338" y="394"/>
                  </a:lnTo>
                  <a:lnTo>
                    <a:pt x="338" y="225"/>
                  </a:lnTo>
                  <a:lnTo>
                    <a:pt x="225" y="169"/>
                  </a:lnTo>
                  <a:lnTo>
                    <a:pt x="113" y="57"/>
                  </a:lnTo>
                  <a:lnTo>
                    <a:pt x="57" y="0"/>
                  </a:lnTo>
                  <a:close/>
                </a:path>
              </a:pathLst>
            </a:custGeom>
            <a:solidFill>
              <a:srgbClr val="9A9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0" name="Google Shape;21760;p41"/>
            <p:cNvSpPr/>
            <p:nvPr/>
          </p:nvSpPr>
          <p:spPr>
            <a:xfrm>
              <a:off x="863400" y="1354700"/>
              <a:ext cx="4250" cy="7050"/>
            </a:xfrm>
            <a:custGeom>
              <a:avLst/>
              <a:gdLst/>
              <a:ahLst/>
              <a:cxnLst/>
              <a:rect l="l" t="t" r="r" b="b"/>
              <a:pathLst>
                <a:path w="170" h="282" extrusionOk="0">
                  <a:moveTo>
                    <a:pt x="113" y="0"/>
                  </a:moveTo>
                  <a:lnTo>
                    <a:pt x="57" y="56"/>
                  </a:lnTo>
                  <a:lnTo>
                    <a:pt x="1" y="56"/>
                  </a:lnTo>
                  <a:lnTo>
                    <a:pt x="57" y="112"/>
                  </a:lnTo>
                  <a:lnTo>
                    <a:pt x="113" y="225"/>
                  </a:lnTo>
                  <a:lnTo>
                    <a:pt x="169" y="281"/>
                  </a:lnTo>
                  <a:lnTo>
                    <a:pt x="169" y="169"/>
                  </a:lnTo>
                  <a:lnTo>
                    <a:pt x="113" y="56"/>
                  </a:lnTo>
                  <a:lnTo>
                    <a:pt x="113" y="0"/>
                  </a:lnTo>
                  <a:close/>
                </a:path>
              </a:pathLst>
            </a:custGeom>
            <a:solidFill>
              <a:srgbClr val="8C8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1" name="Google Shape;21761;p41"/>
            <p:cNvSpPr/>
            <p:nvPr/>
          </p:nvSpPr>
          <p:spPr>
            <a:xfrm>
              <a:off x="870425" y="1354700"/>
              <a:ext cx="1425" cy="1425"/>
            </a:xfrm>
            <a:custGeom>
              <a:avLst/>
              <a:gdLst/>
              <a:ahLst/>
              <a:cxnLst/>
              <a:rect l="l" t="t" r="r" b="b"/>
              <a:pathLst>
                <a:path w="57" h="57" extrusionOk="0">
                  <a:moveTo>
                    <a:pt x="1" y="0"/>
                  </a:moveTo>
                  <a:lnTo>
                    <a:pt x="1" y="56"/>
                  </a:lnTo>
                  <a:lnTo>
                    <a:pt x="57" y="56"/>
                  </a:lnTo>
                  <a:lnTo>
                    <a:pt x="57" y="0"/>
                  </a:lnTo>
                  <a:close/>
                </a:path>
              </a:pathLst>
            </a:custGeom>
            <a:solidFill>
              <a:srgbClr val="8C8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2" name="Google Shape;21762;p41"/>
            <p:cNvSpPr/>
            <p:nvPr/>
          </p:nvSpPr>
          <p:spPr>
            <a:xfrm>
              <a:off x="864800" y="1353275"/>
              <a:ext cx="1425" cy="2850"/>
            </a:xfrm>
            <a:custGeom>
              <a:avLst/>
              <a:gdLst/>
              <a:ahLst/>
              <a:cxnLst/>
              <a:rect l="l" t="t" r="r" b="b"/>
              <a:pathLst>
                <a:path w="57" h="114" extrusionOk="0">
                  <a:moveTo>
                    <a:pt x="1" y="1"/>
                  </a:moveTo>
                  <a:lnTo>
                    <a:pt x="1" y="113"/>
                  </a:lnTo>
                  <a:lnTo>
                    <a:pt x="57" y="113"/>
                  </a:lnTo>
                  <a:lnTo>
                    <a:pt x="57" y="1"/>
                  </a:lnTo>
                  <a:close/>
                </a:path>
              </a:pathLst>
            </a:custGeom>
            <a:solidFill>
              <a:srgbClr val="9691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3" name="Google Shape;21763;p41"/>
            <p:cNvSpPr/>
            <p:nvPr/>
          </p:nvSpPr>
          <p:spPr>
            <a:xfrm>
              <a:off x="869025" y="1323775"/>
              <a:ext cx="8450" cy="8450"/>
            </a:xfrm>
            <a:custGeom>
              <a:avLst/>
              <a:gdLst/>
              <a:ahLst/>
              <a:cxnLst/>
              <a:rect l="l" t="t" r="r" b="b"/>
              <a:pathLst>
                <a:path w="338" h="338" extrusionOk="0">
                  <a:moveTo>
                    <a:pt x="225" y="1"/>
                  </a:moveTo>
                  <a:lnTo>
                    <a:pt x="169" y="113"/>
                  </a:lnTo>
                  <a:lnTo>
                    <a:pt x="113" y="169"/>
                  </a:lnTo>
                  <a:lnTo>
                    <a:pt x="0" y="338"/>
                  </a:lnTo>
                  <a:lnTo>
                    <a:pt x="113" y="338"/>
                  </a:lnTo>
                  <a:lnTo>
                    <a:pt x="225" y="282"/>
                  </a:lnTo>
                  <a:lnTo>
                    <a:pt x="338" y="169"/>
                  </a:lnTo>
                  <a:lnTo>
                    <a:pt x="225" y="1"/>
                  </a:lnTo>
                  <a:close/>
                </a:path>
              </a:pathLst>
            </a:custGeom>
            <a:solidFill>
              <a:srgbClr val="82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4" name="Google Shape;21764;p41"/>
            <p:cNvSpPr/>
            <p:nvPr/>
          </p:nvSpPr>
          <p:spPr>
            <a:xfrm>
              <a:off x="829675" y="1316750"/>
              <a:ext cx="35150" cy="47800"/>
            </a:xfrm>
            <a:custGeom>
              <a:avLst/>
              <a:gdLst/>
              <a:ahLst/>
              <a:cxnLst/>
              <a:rect l="l" t="t" r="r" b="b"/>
              <a:pathLst>
                <a:path w="1406" h="1912" extrusionOk="0">
                  <a:moveTo>
                    <a:pt x="563" y="1"/>
                  </a:moveTo>
                  <a:lnTo>
                    <a:pt x="563" y="57"/>
                  </a:lnTo>
                  <a:lnTo>
                    <a:pt x="563" y="169"/>
                  </a:lnTo>
                  <a:lnTo>
                    <a:pt x="506" y="225"/>
                  </a:lnTo>
                  <a:lnTo>
                    <a:pt x="394" y="225"/>
                  </a:lnTo>
                  <a:lnTo>
                    <a:pt x="282" y="338"/>
                  </a:lnTo>
                  <a:lnTo>
                    <a:pt x="169" y="282"/>
                  </a:lnTo>
                  <a:lnTo>
                    <a:pt x="113" y="169"/>
                  </a:lnTo>
                  <a:lnTo>
                    <a:pt x="57" y="113"/>
                  </a:lnTo>
                  <a:lnTo>
                    <a:pt x="1" y="113"/>
                  </a:lnTo>
                  <a:lnTo>
                    <a:pt x="1" y="563"/>
                  </a:lnTo>
                  <a:lnTo>
                    <a:pt x="1" y="675"/>
                  </a:lnTo>
                  <a:lnTo>
                    <a:pt x="1" y="787"/>
                  </a:lnTo>
                  <a:lnTo>
                    <a:pt x="113" y="787"/>
                  </a:lnTo>
                  <a:lnTo>
                    <a:pt x="225" y="731"/>
                  </a:lnTo>
                  <a:lnTo>
                    <a:pt x="225" y="675"/>
                  </a:lnTo>
                  <a:lnTo>
                    <a:pt x="225" y="619"/>
                  </a:lnTo>
                  <a:lnTo>
                    <a:pt x="282" y="675"/>
                  </a:lnTo>
                  <a:lnTo>
                    <a:pt x="225" y="731"/>
                  </a:lnTo>
                  <a:lnTo>
                    <a:pt x="225" y="956"/>
                  </a:lnTo>
                  <a:lnTo>
                    <a:pt x="282" y="1068"/>
                  </a:lnTo>
                  <a:lnTo>
                    <a:pt x="338" y="1125"/>
                  </a:lnTo>
                  <a:lnTo>
                    <a:pt x="506" y="1125"/>
                  </a:lnTo>
                  <a:lnTo>
                    <a:pt x="563" y="1181"/>
                  </a:lnTo>
                  <a:lnTo>
                    <a:pt x="675" y="1349"/>
                  </a:lnTo>
                  <a:lnTo>
                    <a:pt x="675" y="1518"/>
                  </a:lnTo>
                  <a:lnTo>
                    <a:pt x="619" y="1687"/>
                  </a:lnTo>
                  <a:lnTo>
                    <a:pt x="619" y="1855"/>
                  </a:lnTo>
                  <a:lnTo>
                    <a:pt x="675" y="1912"/>
                  </a:lnTo>
                  <a:lnTo>
                    <a:pt x="788" y="1912"/>
                  </a:lnTo>
                  <a:lnTo>
                    <a:pt x="900" y="1855"/>
                  </a:lnTo>
                  <a:lnTo>
                    <a:pt x="956" y="1855"/>
                  </a:lnTo>
                  <a:lnTo>
                    <a:pt x="1069" y="1743"/>
                  </a:lnTo>
                  <a:lnTo>
                    <a:pt x="1237" y="1630"/>
                  </a:lnTo>
                  <a:lnTo>
                    <a:pt x="1237" y="1518"/>
                  </a:lnTo>
                  <a:lnTo>
                    <a:pt x="1237" y="1462"/>
                  </a:lnTo>
                  <a:lnTo>
                    <a:pt x="1406" y="1462"/>
                  </a:lnTo>
                  <a:lnTo>
                    <a:pt x="1293" y="1237"/>
                  </a:lnTo>
                  <a:lnTo>
                    <a:pt x="1181" y="1349"/>
                  </a:lnTo>
                  <a:lnTo>
                    <a:pt x="1069" y="1406"/>
                  </a:lnTo>
                  <a:lnTo>
                    <a:pt x="956" y="1349"/>
                  </a:lnTo>
                  <a:lnTo>
                    <a:pt x="900" y="1293"/>
                  </a:lnTo>
                  <a:lnTo>
                    <a:pt x="900" y="1237"/>
                  </a:lnTo>
                  <a:lnTo>
                    <a:pt x="900" y="1068"/>
                  </a:lnTo>
                  <a:lnTo>
                    <a:pt x="900" y="1012"/>
                  </a:lnTo>
                  <a:lnTo>
                    <a:pt x="956" y="900"/>
                  </a:lnTo>
                  <a:lnTo>
                    <a:pt x="1012" y="956"/>
                  </a:lnTo>
                  <a:lnTo>
                    <a:pt x="1069" y="956"/>
                  </a:lnTo>
                  <a:lnTo>
                    <a:pt x="1125" y="900"/>
                  </a:lnTo>
                  <a:lnTo>
                    <a:pt x="1125" y="844"/>
                  </a:lnTo>
                  <a:lnTo>
                    <a:pt x="1181" y="844"/>
                  </a:lnTo>
                  <a:lnTo>
                    <a:pt x="1237" y="787"/>
                  </a:lnTo>
                  <a:lnTo>
                    <a:pt x="1293" y="731"/>
                  </a:lnTo>
                  <a:lnTo>
                    <a:pt x="1237" y="675"/>
                  </a:lnTo>
                  <a:lnTo>
                    <a:pt x="1181" y="619"/>
                  </a:lnTo>
                  <a:lnTo>
                    <a:pt x="1125" y="563"/>
                  </a:lnTo>
                  <a:lnTo>
                    <a:pt x="1069" y="563"/>
                  </a:lnTo>
                  <a:lnTo>
                    <a:pt x="731" y="619"/>
                  </a:lnTo>
                  <a:lnTo>
                    <a:pt x="675" y="619"/>
                  </a:lnTo>
                  <a:lnTo>
                    <a:pt x="675" y="506"/>
                  </a:lnTo>
                  <a:lnTo>
                    <a:pt x="675" y="450"/>
                  </a:lnTo>
                  <a:lnTo>
                    <a:pt x="900" y="450"/>
                  </a:lnTo>
                  <a:lnTo>
                    <a:pt x="844" y="394"/>
                  </a:lnTo>
                  <a:lnTo>
                    <a:pt x="731" y="282"/>
                  </a:lnTo>
                  <a:lnTo>
                    <a:pt x="675" y="169"/>
                  </a:lnTo>
                  <a:lnTo>
                    <a:pt x="788" y="57"/>
                  </a:lnTo>
                  <a:lnTo>
                    <a:pt x="731" y="1"/>
                  </a:lnTo>
                  <a:close/>
                </a:path>
              </a:pathLst>
            </a:custGeom>
            <a:solidFill>
              <a:srgbClr val="9691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5" name="Google Shape;21765;p41"/>
            <p:cNvSpPr/>
            <p:nvPr/>
          </p:nvSpPr>
          <p:spPr>
            <a:xfrm>
              <a:off x="873225" y="1342050"/>
              <a:ext cx="1450" cy="25"/>
            </a:xfrm>
            <a:custGeom>
              <a:avLst/>
              <a:gdLst/>
              <a:ahLst/>
              <a:cxnLst/>
              <a:rect l="l" t="t" r="r" b="b"/>
              <a:pathLst>
                <a:path w="58" h="1" extrusionOk="0">
                  <a:moveTo>
                    <a:pt x="1" y="0"/>
                  </a:moveTo>
                  <a:lnTo>
                    <a:pt x="1" y="0"/>
                  </a:lnTo>
                  <a:lnTo>
                    <a:pt x="57" y="0"/>
                  </a:lnTo>
                  <a:lnTo>
                    <a:pt x="57" y="0"/>
                  </a:lnTo>
                  <a:lnTo>
                    <a:pt x="57" y="0"/>
                  </a:lnTo>
                  <a:lnTo>
                    <a:pt x="1" y="0"/>
                  </a:lnTo>
                  <a:lnTo>
                    <a:pt x="1" y="0"/>
                  </a:lnTo>
                  <a:close/>
                </a:path>
              </a:pathLst>
            </a:custGeom>
            <a:solidFill>
              <a:srgbClr val="8C8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6" name="Google Shape;21766;p41"/>
            <p:cNvSpPr/>
            <p:nvPr/>
          </p:nvSpPr>
          <p:spPr>
            <a:xfrm>
              <a:off x="694775" y="1419325"/>
              <a:ext cx="59050" cy="50600"/>
            </a:xfrm>
            <a:custGeom>
              <a:avLst/>
              <a:gdLst/>
              <a:ahLst/>
              <a:cxnLst/>
              <a:rect l="l" t="t" r="r" b="b"/>
              <a:pathLst>
                <a:path w="2362" h="2024" extrusionOk="0">
                  <a:moveTo>
                    <a:pt x="732" y="1"/>
                  </a:moveTo>
                  <a:lnTo>
                    <a:pt x="675" y="57"/>
                  </a:lnTo>
                  <a:lnTo>
                    <a:pt x="619" y="169"/>
                  </a:lnTo>
                  <a:lnTo>
                    <a:pt x="507" y="338"/>
                  </a:lnTo>
                  <a:lnTo>
                    <a:pt x="451" y="394"/>
                  </a:lnTo>
                  <a:lnTo>
                    <a:pt x="169" y="506"/>
                  </a:lnTo>
                  <a:lnTo>
                    <a:pt x="1" y="450"/>
                  </a:lnTo>
                  <a:lnTo>
                    <a:pt x="57" y="787"/>
                  </a:lnTo>
                  <a:lnTo>
                    <a:pt x="169" y="787"/>
                  </a:lnTo>
                  <a:lnTo>
                    <a:pt x="226" y="731"/>
                  </a:lnTo>
                  <a:lnTo>
                    <a:pt x="282" y="731"/>
                  </a:lnTo>
                  <a:lnTo>
                    <a:pt x="226" y="619"/>
                  </a:lnTo>
                  <a:lnTo>
                    <a:pt x="619" y="619"/>
                  </a:lnTo>
                  <a:lnTo>
                    <a:pt x="619" y="675"/>
                  </a:lnTo>
                  <a:lnTo>
                    <a:pt x="563" y="675"/>
                  </a:lnTo>
                  <a:lnTo>
                    <a:pt x="507" y="731"/>
                  </a:lnTo>
                  <a:lnTo>
                    <a:pt x="451" y="787"/>
                  </a:lnTo>
                  <a:lnTo>
                    <a:pt x="507" y="956"/>
                  </a:lnTo>
                  <a:lnTo>
                    <a:pt x="507" y="1068"/>
                  </a:lnTo>
                  <a:lnTo>
                    <a:pt x="282" y="1125"/>
                  </a:lnTo>
                  <a:lnTo>
                    <a:pt x="169" y="1125"/>
                  </a:lnTo>
                  <a:lnTo>
                    <a:pt x="113" y="1181"/>
                  </a:lnTo>
                  <a:lnTo>
                    <a:pt x="57" y="1293"/>
                  </a:lnTo>
                  <a:lnTo>
                    <a:pt x="57" y="1349"/>
                  </a:lnTo>
                  <a:lnTo>
                    <a:pt x="113" y="1406"/>
                  </a:lnTo>
                  <a:lnTo>
                    <a:pt x="226" y="1462"/>
                  </a:lnTo>
                  <a:lnTo>
                    <a:pt x="226" y="1518"/>
                  </a:lnTo>
                  <a:lnTo>
                    <a:pt x="282" y="1630"/>
                  </a:lnTo>
                  <a:lnTo>
                    <a:pt x="282" y="1799"/>
                  </a:lnTo>
                  <a:lnTo>
                    <a:pt x="169" y="1912"/>
                  </a:lnTo>
                  <a:lnTo>
                    <a:pt x="113" y="1968"/>
                  </a:lnTo>
                  <a:lnTo>
                    <a:pt x="57" y="2024"/>
                  </a:lnTo>
                  <a:lnTo>
                    <a:pt x="282" y="2024"/>
                  </a:lnTo>
                  <a:lnTo>
                    <a:pt x="338" y="1968"/>
                  </a:lnTo>
                  <a:lnTo>
                    <a:pt x="451" y="1912"/>
                  </a:lnTo>
                  <a:lnTo>
                    <a:pt x="563" y="1799"/>
                  </a:lnTo>
                  <a:lnTo>
                    <a:pt x="619" y="1743"/>
                  </a:lnTo>
                  <a:lnTo>
                    <a:pt x="675" y="1743"/>
                  </a:lnTo>
                  <a:lnTo>
                    <a:pt x="900" y="1799"/>
                  </a:lnTo>
                  <a:lnTo>
                    <a:pt x="956" y="1743"/>
                  </a:lnTo>
                  <a:lnTo>
                    <a:pt x="1013" y="1630"/>
                  </a:lnTo>
                  <a:lnTo>
                    <a:pt x="1069" y="1574"/>
                  </a:lnTo>
                  <a:lnTo>
                    <a:pt x="1181" y="1518"/>
                  </a:lnTo>
                  <a:lnTo>
                    <a:pt x="1125" y="1406"/>
                  </a:lnTo>
                  <a:lnTo>
                    <a:pt x="1069" y="1293"/>
                  </a:lnTo>
                  <a:lnTo>
                    <a:pt x="1069" y="1237"/>
                  </a:lnTo>
                  <a:lnTo>
                    <a:pt x="1181" y="1181"/>
                  </a:lnTo>
                  <a:lnTo>
                    <a:pt x="1181" y="1125"/>
                  </a:lnTo>
                  <a:lnTo>
                    <a:pt x="1237" y="1068"/>
                  </a:lnTo>
                  <a:lnTo>
                    <a:pt x="1406" y="1012"/>
                  </a:lnTo>
                  <a:lnTo>
                    <a:pt x="1575" y="1012"/>
                  </a:lnTo>
                  <a:lnTo>
                    <a:pt x="1631" y="1125"/>
                  </a:lnTo>
                  <a:lnTo>
                    <a:pt x="1631" y="1181"/>
                  </a:lnTo>
                  <a:lnTo>
                    <a:pt x="1575" y="1181"/>
                  </a:lnTo>
                  <a:lnTo>
                    <a:pt x="1518" y="1237"/>
                  </a:lnTo>
                  <a:lnTo>
                    <a:pt x="1518" y="1293"/>
                  </a:lnTo>
                  <a:lnTo>
                    <a:pt x="1575" y="1349"/>
                  </a:lnTo>
                  <a:lnTo>
                    <a:pt x="1631" y="1349"/>
                  </a:lnTo>
                  <a:lnTo>
                    <a:pt x="1743" y="1293"/>
                  </a:lnTo>
                  <a:lnTo>
                    <a:pt x="1799" y="1237"/>
                  </a:lnTo>
                  <a:lnTo>
                    <a:pt x="1856" y="1125"/>
                  </a:lnTo>
                  <a:lnTo>
                    <a:pt x="1912" y="956"/>
                  </a:lnTo>
                  <a:lnTo>
                    <a:pt x="1912" y="900"/>
                  </a:lnTo>
                  <a:lnTo>
                    <a:pt x="1968" y="900"/>
                  </a:lnTo>
                  <a:lnTo>
                    <a:pt x="2024" y="956"/>
                  </a:lnTo>
                  <a:lnTo>
                    <a:pt x="2024" y="1068"/>
                  </a:lnTo>
                  <a:lnTo>
                    <a:pt x="2249" y="1068"/>
                  </a:lnTo>
                  <a:lnTo>
                    <a:pt x="2362" y="1012"/>
                  </a:lnTo>
                  <a:lnTo>
                    <a:pt x="2362" y="900"/>
                  </a:lnTo>
                  <a:lnTo>
                    <a:pt x="2305" y="844"/>
                  </a:lnTo>
                  <a:lnTo>
                    <a:pt x="2249" y="787"/>
                  </a:lnTo>
                  <a:lnTo>
                    <a:pt x="2249" y="675"/>
                  </a:lnTo>
                  <a:lnTo>
                    <a:pt x="2137" y="619"/>
                  </a:lnTo>
                  <a:lnTo>
                    <a:pt x="2080" y="619"/>
                  </a:lnTo>
                  <a:lnTo>
                    <a:pt x="1968" y="675"/>
                  </a:lnTo>
                  <a:lnTo>
                    <a:pt x="1912" y="619"/>
                  </a:lnTo>
                  <a:lnTo>
                    <a:pt x="1743" y="619"/>
                  </a:lnTo>
                  <a:lnTo>
                    <a:pt x="1687" y="731"/>
                  </a:lnTo>
                  <a:lnTo>
                    <a:pt x="1406" y="787"/>
                  </a:lnTo>
                  <a:lnTo>
                    <a:pt x="1237" y="731"/>
                  </a:lnTo>
                  <a:lnTo>
                    <a:pt x="1125" y="619"/>
                  </a:lnTo>
                  <a:lnTo>
                    <a:pt x="1013" y="394"/>
                  </a:lnTo>
                  <a:lnTo>
                    <a:pt x="1013" y="225"/>
                  </a:lnTo>
                  <a:lnTo>
                    <a:pt x="1013" y="169"/>
                  </a:lnTo>
                  <a:lnTo>
                    <a:pt x="1013" y="57"/>
                  </a:lnTo>
                  <a:lnTo>
                    <a:pt x="732" y="1"/>
                  </a:lnTo>
                  <a:close/>
                </a:path>
              </a:pathLst>
            </a:custGeom>
            <a:solidFill>
              <a:srgbClr val="9D8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7" name="Google Shape;21767;p41"/>
            <p:cNvSpPr/>
            <p:nvPr/>
          </p:nvSpPr>
          <p:spPr>
            <a:xfrm>
              <a:off x="711650" y="1481150"/>
              <a:ext cx="36550" cy="43575"/>
            </a:xfrm>
            <a:custGeom>
              <a:avLst/>
              <a:gdLst/>
              <a:ahLst/>
              <a:cxnLst/>
              <a:rect l="l" t="t" r="r" b="b"/>
              <a:pathLst>
                <a:path w="1462" h="1743" extrusionOk="0">
                  <a:moveTo>
                    <a:pt x="394" y="1"/>
                  </a:moveTo>
                  <a:lnTo>
                    <a:pt x="394" y="113"/>
                  </a:lnTo>
                  <a:lnTo>
                    <a:pt x="225" y="282"/>
                  </a:lnTo>
                  <a:lnTo>
                    <a:pt x="169" y="394"/>
                  </a:lnTo>
                  <a:lnTo>
                    <a:pt x="113" y="506"/>
                  </a:lnTo>
                  <a:lnTo>
                    <a:pt x="57" y="731"/>
                  </a:lnTo>
                  <a:lnTo>
                    <a:pt x="0" y="787"/>
                  </a:lnTo>
                  <a:lnTo>
                    <a:pt x="57" y="900"/>
                  </a:lnTo>
                  <a:lnTo>
                    <a:pt x="169" y="1012"/>
                  </a:lnTo>
                  <a:lnTo>
                    <a:pt x="281" y="956"/>
                  </a:lnTo>
                  <a:lnTo>
                    <a:pt x="394" y="900"/>
                  </a:lnTo>
                  <a:lnTo>
                    <a:pt x="506" y="956"/>
                  </a:lnTo>
                  <a:lnTo>
                    <a:pt x="506" y="1068"/>
                  </a:lnTo>
                  <a:lnTo>
                    <a:pt x="506" y="1237"/>
                  </a:lnTo>
                  <a:lnTo>
                    <a:pt x="506" y="1350"/>
                  </a:lnTo>
                  <a:lnTo>
                    <a:pt x="506" y="1406"/>
                  </a:lnTo>
                  <a:lnTo>
                    <a:pt x="450" y="1462"/>
                  </a:lnTo>
                  <a:lnTo>
                    <a:pt x="281" y="1518"/>
                  </a:lnTo>
                  <a:lnTo>
                    <a:pt x="394" y="1631"/>
                  </a:lnTo>
                  <a:lnTo>
                    <a:pt x="506" y="1687"/>
                  </a:lnTo>
                  <a:lnTo>
                    <a:pt x="787" y="1743"/>
                  </a:lnTo>
                  <a:lnTo>
                    <a:pt x="1012" y="1743"/>
                  </a:lnTo>
                  <a:lnTo>
                    <a:pt x="1124" y="1631"/>
                  </a:lnTo>
                  <a:lnTo>
                    <a:pt x="1124" y="1462"/>
                  </a:lnTo>
                  <a:lnTo>
                    <a:pt x="1012" y="1518"/>
                  </a:lnTo>
                  <a:lnTo>
                    <a:pt x="900" y="1462"/>
                  </a:lnTo>
                  <a:lnTo>
                    <a:pt x="900" y="1406"/>
                  </a:lnTo>
                  <a:lnTo>
                    <a:pt x="900" y="1293"/>
                  </a:lnTo>
                  <a:lnTo>
                    <a:pt x="956" y="1237"/>
                  </a:lnTo>
                  <a:lnTo>
                    <a:pt x="1012" y="1237"/>
                  </a:lnTo>
                  <a:lnTo>
                    <a:pt x="1012" y="1181"/>
                  </a:lnTo>
                  <a:lnTo>
                    <a:pt x="1068" y="1181"/>
                  </a:lnTo>
                  <a:lnTo>
                    <a:pt x="1068" y="1012"/>
                  </a:lnTo>
                  <a:lnTo>
                    <a:pt x="1012" y="956"/>
                  </a:lnTo>
                  <a:lnTo>
                    <a:pt x="900" y="900"/>
                  </a:lnTo>
                  <a:lnTo>
                    <a:pt x="956" y="844"/>
                  </a:lnTo>
                  <a:lnTo>
                    <a:pt x="1181" y="675"/>
                  </a:lnTo>
                  <a:lnTo>
                    <a:pt x="1293" y="563"/>
                  </a:lnTo>
                  <a:lnTo>
                    <a:pt x="1462" y="563"/>
                  </a:lnTo>
                  <a:lnTo>
                    <a:pt x="1293" y="394"/>
                  </a:lnTo>
                  <a:lnTo>
                    <a:pt x="1237" y="338"/>
                  </a:lnTo>
                  <a:lnTo>
                    <a:pt x="1181" y="282"/>
                  </a:lnTo>
                  <a:lnTo>
                    <a:pt x="1181" y="169"/>
                  </a:lnTo>
                  <a:lnTo>
                    <a:pt x="1124" y="113"/>
                  </a:lnTo>
                  <a:lnTo>
                    <a:pt x="619" y="113"/>
                  </a:lnTo>
                  <a:lnTo>
                    <a:pt x="562" y="57"/>
                  </a:lnTo>
                  <a:lnTo>
                    <a:pt x="450" y="1"/>
                  </a:lnTo>
                  <a:close/>
                </a:path>
              </a:pathLst>
            </a:custGeom>
            <a:solidFill>
              <a:srgbClr val="B49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8" name="Google Shape;21768;p41"/>
            <p:cNvSpPr/>
            <p:nvPr/>
          </p:nvSpPr>
          <p:spPr>
            <a:xfrm>
              <a:off x="701800" y="1482550"/>
              <a:ext cx="25325" cy="36575"/>
            </a:xfrm>
            <a:custGeom>
              <a:avLst/>
              <a:gdLst/>
              <a:ahLst/>
              <a:cxnLst/>
              <a:rect l="l" t="t" r="r" b="b"/>
              <a:pathLst>
                <a:path w="1013" h="1463" extrusionOk="0">
                  <a:moveTo>
                    <a:pt x="170" y="1"/>
                  </a:moveTo>
                  <a:lnTo>
                    <a:pt x="57" y="57"/>
                  </a:lnTo>
                  <a:lnTo>
                    <a:pt x="1" y="169"/>
                  </a:lnTo>
                  <a:lnTo>
                    <a:pt x="1" y="282"/>
                  </a:lnTo>
                  <a:lnTo>
                    <a:pt x="1" y="619"/>
                  </a:lnTo>
                  <a:lnTo>
                    <a:pt x="57" y="731"/>
                  </a:lnTo>
                  <a:lnTo>
                    <a:pt x="113" y="788"/>
                  </a:lnTo>
                  <a:lnTo>
                    <a:pt x="282" y="788"/>
                  </a:lnTo>
                  <a:lnTo>
                    <a:pt x="338" y="844"/>
                  </a:lnTo>
                  <a:lnTo>
                    <a:pt x="338" y="900"/>
                  </a:lnTo>
                  <a:lnTo>
                    <a:pt x="451" y="956"/>
                  </a:lnTo>
                  <a:lnTo>
                    <a:pt x="619" y="1012"/>
                  </a:lnTo>
                  <a:lnTo>
                    <a:pt x="675" y="1125"/>
                  </a:lnTo>
                  <a:lnTo>
                    <a:pt x="675" y="1181"/>
                  </a:lnTo>
                  <a:lnTo>
                    <a:pt x="675" y="1237"/>
                  </a:lnTo>
                  <a:lnTo>
                    <a:pt x="844" y="1294"/>
                  </a:lnTo>
                  <a:lnTo>
                    <a:pt x="788" y="1350"/>
                  </a:lnTo>
                  <a:lnTo>
                    <a:pt x="675" y="1462"/>
                  </a:lnTo>
                  <a:lnTo>
                    <a:pt x="900" y="1462"/>
                  </a:lnTo>
                  <a:lnTo>
                    <a:pt x="956" y="1350"/>
                  </a:lnTo>
                  <a:lnTo>
                    <a:pt x="1013" y="1012"/>
                  </a:lnTo>
                  <a:lnTo>
                    <a:pt x="956" y="675"/>
                  </a:lnTo>
                  <a:lnTo>
                    <a:pt x="788" y="731"/>
                  </a:lnTo>
                  <a:lnTo>
                    <a:pt x="619" y="844"/>
                  </a:lnTo>
                  <a:lnTo>
                    <a:pt x="507" y="844"/>
                  </a:lnTo>
                  <a:lnTo>
                    <a:pt x="451" y="731"/>
                  </a:lnTo>
                  <a:lnTo>
                    <a:pt x="507" y="675"/>
                  </a:lnTo>
                  <a:lnTo>
                    <a:pt x="563" y="675"/>
                  </a:lnTo>
                  <a:lnTo>
                    <a:pt x="619" y="563"/>
                  </a:lnTo>
                  <a:lnTo>
                    <a:pt x="619" y="394"/>
                  </a:lnTo>
                  <a:lnTo>
                    <a:pt x="619" y="282"/>
                  </a:lnTo>
                  <a:lnTo>
                    <a:pt x="732" y="226"/>
                  </a:lnTo>
                  <a:lnTo>
                    <a:pt x="844" y="226"/>
                  </a:lnTo>
                  <a:lnTo>
                    <a:pt x="844" y="113"/>
                  </a:lnTo>
                  <a:lnTo>
                    <a:pt x="844" y="57"/>
                  </a:lnTo>
                  <a:lnTo>
                    <a:pt x="394" y="57"/>
                  </a:lnTo>
                  <a:lnTo>
                    <a:pt x="282" y="1"/>
                  </a:lnTo>
                  <a:close/>
                </a:path>
              </a:pathLst>
            </a:custGeom>
            <a:solidFill>
              <a:srgbClr val="A98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9" name="Google Shape;21769;p41"/>
            <p:cNvSpPr/>
            <p:nvPr/>
          </p:nvSpPr>
          <p:spPr>
            <a:xfrm>
              <a:off x="711650" y="1519100"/>
              <a:ext cx="23900" cy="35150"/>
            </a:xfrm>
            <a:custGeom>
              <a:avLst/>
              <a:gdLst/>
              <a:ahLst/>
              <a:cxnLst/>
              <a:rect l="l" t="t" r="r" b="b"/>
              <a:pathLst>
                <a:path w="956" h="1406" extrusionOk="0">
                  <a:moveTo>
                    <a:pt x="281" y="0"/>
                  </a:moveTo>
                  <a:lnTo>
                    <a:pt x="169" y="113"/>
                  </a:lnTo>
                  <a:lnTo>
                    <a:pt x="57" y="169"/>
                  </a:lnTo>
                  <a:lnTo>
                    <a:pt x="0" y="169"/>
                  </a:lnTo>
                  <a:lnTo>
                    <a:pt x="57" y="225"/>
                  </a:lnTo>
                  <a:lnTo>
                    <a:pt x="394" y="225"/>
                  </a:lnTo>
                  <a:lnTo>
                    <a:pt x="394" y="281"/>
                  </a:lnTo>
                  <a:lnTo>
                    <a:pt x="281" y="337"/>
                  </a:lnTo>
                  <a:lnTo>
                    <a:pt x="281" y="394"/>
                  </a:lnTo>
                  <a:lnTo>
                    <a:pt x="281" y="450"/>
                  </a:lnTo>
                  <a:lnTo>
                    <a:pt x="281" y="506"/>
                  </a:lnTo>
                  <a:lnTo>
                    <a:pt x="225" y="562"/>
                  </a:lnTo>
                  <a:lnTo>
                    <a:pt x="338" y="675"/>
                  </a:lnTo>
                  <a:lnTo>
                    <a:pt x="394" y="675"/>
                  </a:lnTo>
                  <a:lnTo>
                    <a:pt x="394" y="731"/>
                  </a:lnTo>
                  <a:lnTo>
                    <a:pt x="338" y="787"/>
                  </a:lnTo>
                  <a:lnTo>
                    <a:pt x="338" y="956"/>
                  </a:lnTo>
                  <a:lnTo>
                    <a:pt x="394" y="1012"/>
                  </a:lnTo>
                  <a:lnTo>
                    <a:pt x="394" y="1068"/>
                  </a:lnTo>
                  <a:lnTo>
                    <a:pt x="338" y="1293"/>
                  </a:lnTo>
                  <a:lnTo>
                    <a:pt x="338" y="1349"/>
                  </a:lnTo>
                  <a:lnTo>
                    <a:pt x="338" y="1405"/>
                  </a:lnTo>
                  <a:lnTo>
                    <a:pt x="450" y="1349"/>
                  </a:lnTo>
                  <a:lnTo>
                    <a:pt x="450" y="1293"/>
                  </a:lnTo>
                  <a:lnTo>
                    <a:pt x="506" y="1237"/>
                  </a:lnTo>
                  <a:lnTo>
                    <a:pt x="619" y="1180"/>
                  </a:lnTo>
                  <a:lnTo>
                    <a:pt x="731" y="1180"/>
                  </a:lnTo>
                  <a:lnTo>
                    <a:pt x="731" y="1012"/>
                  </a:lnTo>
                  <a:lnTo>
                    <a:pt x="731" y="899"/>
                  </a:lnTo>
                  <a:lnTo>
                    <a:pt x="731" y="843"/>
                  </a:lnTo>
                  <a:lnTo>
                    <a:pt x="900" y="843"/>
                  </a:lnTo>
                  <a:lnTo>
                    <a:pt x="956" y="787"/>
                  </a:lnTo>
                  <a:lnTo>
                    <a:pt x="956" y="675"/>
                  </a:lnTo>
                  <a:lnTo>
                    <a:pt x="900" y="562"/>
                  </a:lnTo>
                  <a:lnTo>
                    <a:pt x="787" y="562"/>
                  </a:lnTo>
                  <a:lnTo>
                    <a:pt x="675" y="506"/>
                  </a:lnTo>
                  <a:lnTo>
                    <a:pt x="675" y="450"/>
                  </a:lnTo>
                  <a:lnTo>
                    <a:pt x="843" y="337"/>
                  </a:lnTo>
                  <a:lnTo>
                    <a:pt x="843" y="281"/>
                  </a:lnTo>
                  <a:lnTo>
                    <a:pt x="787" y="169"/>
                  </a:lnTo>
                  <a:lnTo>
                    <a:pt x="675" y="113"/>
                  </a:lnTo>
                  <a:lnTo>
                    <a:pt x="562" y="113"/>
                  </a:lnTo>
                  <a:lnTo>
                    <a:pt x="394" y="56"/>
                  </a:lnTo>
                  <a:lnTo>
                    <a:pt x="281" y="0"/>
                  </a:lnTo>
                  <a:close/>
                </a:path>
              </a:pathLst>
            </a:custGeom>
            <a:solidFill>
              <a:srgbClr val="A98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0" name="Google Shape;21770;p41"/>
            <p:cNvSpPr/>
            <p:nvPr/>
          </p:nvSpPr>
          <p:spPr>
            <a:xfrm>
              <a:off x="707425" y="1516275"/>
              <a:ext cx="4250" cy="7050"/>
            </a:xfrm>
            <a:custGeom>
              <a:avLst/>
              <a:gdLst/>
              <a:ahLst/>
              <a:cxnLst/>
              <a:rect l="l" t="t" r="r" b="b"/>
              <a:pathLst>
                <a:path w="170" h="282" extrusionOk="0">
                  <a:moveTo>
                    <a:pt x="1" y="1"/>
                  </a:moveTo>
                  <a:lnTo>
                    <a:pt x="57" y="169"/>
                  </a:lnTo>
                  <a:lnTo>
                    <a:pt x="57" y="226"/>
                  </a:lnTo>
                  <a:lnTo>
                    <a:pt x="169" y="282"/>
                  </a:lnTo>
                  <a:lnTo>
                    <a:pt x="113" y="113"/>
                  </a:lnTo>
                  <a:lnTo>
                    <a:pt x="1" y="1"/>
                  </a:lnTo>
                  <a:close/>
                </a:path>
              </a:pathLst>
            </a:custGeom>
            <a:solidFill>
              <a:srgbClr val="A98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1" name="Google Shape;21771;p41"/>
            <p:cNvSpPr/>
            <p:nvPr/>
          </p:nvSpPr>
          <p:spPr>
            <a:xfrm>
              <a:off x="683550" y="1468500"/>
              <a:ext cx="2825" cy="1425"/>
            </a:xfrm>
            <a:custGeom>
              <a:avLst/>
              <a:gdLst/>
              <a:ahLst/>
              <a:cxnLst/>
              <a:rect l="l" t="t" r="r" b="b"/>
              <a:pathLst>
                <a:path w="113" h="57" extrusionOk="0">
                  <a:moveTo>
                    <a:pt x="56" y="1"/>
                  </a:moveTo>
                  <a:lnTo>
                    <a:pt x="0" y="57"/>
                  </a:lnTo>
                  <a:lnTo>
                    <a:pt x="113" y="57"/>
                  </a:lnTo>
                  <a:lnTo>
                    <a:pt x="113" y="1"/>
                  </a:lnTo>
                  <a:close/>
                </a:path>
              </a:pathLst>
            </a:custGeom>
            <a:solidFill>
              <a:srgbClr val="9B9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2" name="Google Shape;21772;p41"/>
            <p:cNvSpPr/>
            <p:nvPr/>
          </p:nvSpPr>
          <p:spPr>
            <a:xfrm>
              <a:off x="676525" y="1533150"/>
              <a:ext cx="2825" cy="2825"/>
            </a:xfrm>
            <a:custGeom>
              <a:avLst/>
              <a:gdLst/>
              <a:ahLst/>
              <a:cxnLst/>
              <a:rect l="l" t="t" r="r" b="b"/>
              <a:pathLst>
                <a:path w="113" h="113" extrusionOk="0">
                  <a:moveTo>
                    <a:pt x="0" y="0"/>
                  </a:moveTo>
                  <a:lnTo>
                    <a:pt x="56" y="113"/>
                  </a:lnTo>
                  <a:lnTo>
                    <a:pt x="113" y="0"/>
                  </a:lnTo>
                  <a:close/>
                </a:path>
              </a:pathLst>
            </a:custGeom>
            <a:solidFill>
              <a:srgbClr val="AB9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3" name="Google Shape;21773;p41"/>
            <p:cNvSpPr/>
            <p:nvPr/>
          </p:nvSpPr>
          <p:spPr>
            <a:xfrm>
              <a:off x="700400" y="1527525"/>
              <a:ext cx="1425" cy="1425"/>
            </a:xfrm>
            <a:custGeom>
              <a:avLst/>
              <a:gdLst/>
              <a:ahLst/>
              <a:cxnLst/>
              <a:rect l="l" t="t" r="r" b="b"/>
              <a:pathLst>
                <a:path w="57" h="57" extrusionOk="0">
                  <a:moveTo>
                    <a:pt x="1" y="57"/>
                  </a:moveTo>
                  <a:lnTo>
                    <a:pt x="57" y="0"/>
                  </a:lnTo>
                  <a:lnTo>
                    <a:pt x="57" y="0"/>
                  </a:lnTo>
                  <a:lnTo>
                    <a:pt x="57" y="0"/>
                  </a:lnTo>
                  <a:lnTo>
                    <a:pt x="1" y="57"/>
                  </a:lnTo>
                  <a:lnTo>
                    <a:pt x="1" y="57"/>
                  </a:lnTo>
                  <a:close/>
                </a:path>
              </a:pathLst>
            </a:custGeom>
            <a:solidFill>
              <a:srgbClr val="968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4" name="Google Shape;21774;p41"/>
            <p:cNvSpPr/>
            <p:nvPr/>
          </p:nvSpPr>
          <p:spPr>
            <a:xfrm>
              <a:off x="691975" y="1391225"/>
              <a:ext cx="40775" cy="40775"/>
            </a:xfrm>
            <a:custGeom>
              <a:avLst/>
              <a:gdLst/>
              <a:ahLst/>
              <a:cxnLst/>
              <a:rect l="l" t="t" r="r" b="b"/>
              <a:pathLst>
                <a:path w="1631" h="1631" extrusionOk="0">
                  <a:moveTo>
                    <a:pt x="506" y="0"/>
                  </a:moveTo>
                  <a:lnTo>
                    <a:pt x="450" y="57"/>
                  </a:lnTo>
                  <a:lnTo>
                    <a:pt x="450" y="113"/>
                  </a:lnTo>
                  <a:lnTo>
                    <a:pt x="450" y="225"/>
                  </a:lnTo>
                  <a:lnTo>
                    <a:pt x="338" y="281"/>
                  </a:lnTo>
                  <a:lnTo>
                    <a:pt x="169" y="281"/>
                  </a:lnTo>
                  <a:lnTo>
                    <a:pt x="0" y="338"/>
                  </a:lnTo>
                  <a:lnTo>
                    <a:pt x="113" y="450"/>
                  </a:lnTo>
                  <a:lnTo>
                    <a:pt x="225" y="506"/>
                  </a:lnTo>
                  <a:lnTo>
                    <a:pt x="338" y="619"/>
                  </a:lnTo>
                  <a:lnTo>
                    <a:pt x="394" y="787"/>
                  </a:lnTo>
                  <a:lnTo>
                    <a:pt x="113" y="787"/>
                  </a:lnTo>
                  <a:lnTo>
                    <a:pt x="113" y="900"/>
                  </a:lnTo>
                  <a:lnTo>
                    <a:pt x="169" y="956"/>
                  </a:lnTo>
                  <a:lnTo>
                    <a:pt x="169" y="1012"/>
                  </a:lnTo>
                  <a:lnTo>
                    <a:pt x="57" y="1181"/>
                  </a:lnTo>
                  <a:lnTo>
                    <a:pt x="225" y="1181"/>
                  </a:lnTo>
                  <a:lnTo>
                    <a:pt x="394" y="1125"/>
                  </a:lnTo>
                  <a:lnTo>
                    <a:pt x="450" y="1125"/>
                  </a:lnTo>
                  <a:lnTo>
                    <a:pt x="506" y="1181"/>
                  </a:lnTo>
                  <a:lnTo>
                    <a:pt x="563" y="1237"/>
                  </a:lnTo>
                  <a:lnTo>
                    <a:pt x="563" y="1293"/>
                  </a:lnTo>
                  <a:lnTo>
                    <a:pt x="394" y="1293"/>
                  </a:lnTo>
                  <a:lnTo>
                    <a:pt x="394" y="1406"/>
                  </a:lnTo>
                  <a:lnTo>
                    <a:pt x="338" y="1518"/>
                  </a:lnTo>
                  <a:lnTo>
                    <a:pt x="281" y="1630"/>
                  </a:lnTo>
                  <a:lnTo>
                    <a:pt x="787" y="1574"/>
                  </a:lnTo>
                  <a:lnTo>
                    <a:pt x="731" y="1518"/>
                  </a:lnTo>
                  <a:lnTo>
                    <a:pt x="675" y="1462"/>
                  </a:lnTo>
                  <a:lnTo>
                    <a:pt x="731" y="1349"/>
                  </a:lnTo>
                  <a:lnTo>
                    <a:pt x="900" y="1237"/>
                  </a:lnTo>
                  <a:lnTo>
                    <a:pt x="1125" y="1181"/>
                  </a:lnTo>
                  <a:lnTo>
                    <a:pt x="1125" y="1125"/>
                  </a:lnTo>
                  <a:lnTo>
                    <a:pt x="1125" y="956"/>
                  </a:lnTo>
                  <a:lnTo>
                    <a:pt x="1349" y="956"/>
                  </a:lnTo>
                  <a:lnTo>
                    <a:pt x="1518" y="843"/>
                  </a:lnTo>
                  <a:lnTo>
                    <a:pt x="1574" y="787"/>
                  </a:lnTo>
                  <a:lnTo>
                    <a:pt x="1518" y="675"/>
                  </a:lnTo>
                  <a:lnTo>
                    <a:pt x="1630" y="675"/>
                  </a:lnTo>
                  <a:lnTo>
                    <a:pt x="1630" y="619"/>
                  </a:lnTo>
                  <a:lnTo>
                    <a:pt x="1630" y="506"/>
                  </a:lnTo>
                  <a:lnTo>
                    <a:pt x="1462" y="506"/>
                  </a:lnTo>
                  <a:lnTo>
                    <a:pt x="1349" y="394"/>
                  </a:lnTo>
                  <a:lnTo>
                    <a:pt x="1293" y="394"/>
                  </a:lnTo>
                  <a:lnTo>
                    <a:pt x="1237" y="450"/>
                  </a:lnTo>
                  <a:lnTo>
                    <a:pt x="1181" y="562"/>
                  </a:lnTo>
                  <a:lnTo>
                    <a:pt x="1125" y="506"/>
                  </a:lnTo>
                  <a:lnTo>
                    <a:pt x="1125" y="450"/>
                  </a:lnTo>
                  <a:lnTo>
                    <a:pt x="1068" y="338"/>
                  </a:lnTo>
                  <a:lnTo>
                    <a:pt x="844" y="338"/>
                  </a:lnTo>
                  <a:lnTo>
                    <a:pt x="787" y="225"/>
                  </a:lnTo>
                  <a:lnTo>
                    <a:pt x="787" y="113"/>
                  </a:lnTo>
                  <a:lnTo>
                    <a:pt x="787" y="0"/>
                  </a:lnTo>
                  <a:close/>
                </a:path>
              </a:pathLst>
            </a:custGeom>
            <a:solidFill>
              <a:srgbClr val="94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5" name="Google Shape;21775;p41"/>
            <p:cNvSpPr/>
            <p:nvPr/>
          </p:nvSpPr>
          <p:spPr>
            <a:xfrm>
              <a:off x="689175" y="1420725"/>
              <a:ext cx="5625" cy="2850"/>
            </a:xfrm>
            <a:custGeom>
              <a:avLst/>
              <a:gdLst/>
              <a:ahLst/>
              <a:cxnLst/>
              <a:rect l="l" t="t" r="r" b="b"/>
              <a:pathLst>
                <a:path w="225" h="114" extrusionOk="0">
                  <a:moveTo>
                    <a:pt x="112" y="1"/>
                  </a:moveTo>
                  <a:lnTo>
                    <a:pt x="0" y="57"/>
                  </a:lnTo>
                  <a:lnTo>
                    <a:pt x="112" y="57"/>
                  </a:lnTo>
                  <a:lnTo>
                    <a:pt x="169" y="113"/>
                  </a:lnTo>
                  <a:lnTo>
                    <a:pt x="225" y="57"/>
                  </a:lnTo>
                  <a:lnTo>
                    <a:pt x="169" y="1"/>
                  </a:lnTo>
                  <a:close/>
                </a:path>
              </a:pathLst>
            </a:custGeom>
            <a:solidFill>
              <a:srgbClr val="94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6" name="Google Shape;21776;p41"/>
            <p:cNvSpPr/>
            <p:nvPr/>
          </p:nvSpPr>
          <p:spPr>
            <a:xfrm>
              <a:off x="689175" y="1422125"/>
              <a:ext cx="25" cy="25"/>
            </a:xfrm>
            <a:custGeom>
              <a:avLst/>
              <a:gdLst/>
              <a:ahLst/>
              <a:cxnLst/>
              <a:rect l="l" t="t" r="r" b="b"/>
              <a:pathLst>
                <a:path w="1" h="1" extrusionOk="0">
                  <a:moveTo>
                    <a:pt x="0" y="1"/>
                  </a:moveTo>
                  <a:lnTo>
                    <a:pt x="0" y="1"/>
                  </a:lnTo>
                  <a:lnTo>
                    <a:pt x="0" y="1"/>
                  </a:lnTo>
                  <a:lnTo>
                    <a:pt x="0" y="1"/>
                  </a:lnTo>
                  <a:close/>
                </a:path>
              </a:pathLst>
            </a:custGeom>
            <a:solidFill>
              <a:srgbClr val="94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7" name="Google Shape;21777;p41"/>
            <p:cNvSpPr/>
            <p:nvPr/>
          </p:nvSpPr>
          <p:spPr>
            <a:xfrm>
              <a:off x="706025" y="1238050"/>
              <a:ext cx="73100" cy="130725"/>
            </a:xfrm>
            <a:custGeom>
              <a:avLst/>
              <a:gdLst/>
              <a:ahLst/>
              <a:cxnLst/>
              <a:rect l="l" t="t" r="r" b="b"/>
              <a:pathLst>
                <a:path w="2924" h="5229" extrusionOk="0">
                  <a:moveTo>
                    <a:pt x="2417" y="1"/>
                  </a:moveTo>
                  <a:lnTo>
                    <a:pt x="2361" y="57"/>
                  </a:lnTo>
                  <a:lnTo>
                    <a:pt x="2305" y="170"/>
                  </a:lnTo>
                  <a:lnTo>
                    <a:pt x="2193" y="226"/>
                  </a:lnTo>
                  <a:lnTo>
                    <a:pt x="2136" y="226"/>
                  </a:lnTo>
                  <a:lnTo>
                    <a:pt x="2024" y="338"/>
                  </a:lnTo>
                  <a:lnTo>
                    <a:pt x="2080" y="451"/>
                  </a:lnTo>
                  <a:lnTo>
                    <a:pt x="2024" y="619"/>
                  </a:lnTo>
                  <a:lnTo>
                    <a:pt x="1968" y="619"/>
                  </a:lnTo>
                  <a:lnTo>
                    <a:pt x="1855" y="675"/>
                  </a:lnTo>
                  <a:lnTo>
                    <a:pt x="1743" y="675"/>
                  </a:lnTo>
                  <a:lnTo>
                    <a:pt x="1630" y="619"/>
                  </a:lnTo>
                  <a:lnTo>
                    <a:pt x="1574" y="619"/>
                  </a:lnTo>
                  <a:lnTo>
                    <a:pt x="1406" y="732"/>
                  </a:lnTo>
                  <a:lnTo>
                    <a:pt x="1237" y="788"/>
                  </a:lnTo>
                  <a:lnTo>
                    <a:pt x="1068" y="844"/>
                  </a:lnTo>
                  <a:lnTo>
                    <a:pt x="1125" y="900"/>
                  </a:lnTo>
                  <a:lnTo>
                    <a:pt x="1125" y="1013"/>
                  </a:lnTo>
                  <a:lnTo>
                    <a:pt x="1349" y="1406"/>
                  </a:lnTo>
                  <a:lnTo>
                    <a:pt x="1406" y="1575"/>
                  </a:lnTo>
                  <a:lnTo>
                    <a:pt x="1406" y="1800"/>
                  </a:lnTo>
                  <a:lnTo>
                    <a:pt x="1237" y="1800"/>
                  </a:lnTo>
                  <a:lnTo>
                    <a:pt x="1181" y="1631"/>
                  </a:lnTo>
                  <a:lnTo>
                    <a:pt x="1068" y="1519"/>
                  </a:lnTo>
                  <a:lnTo>
                    <a:pt x="900" y="1519"/>
                  </a:lnTo>
                  <a:lnTo>
                    <a:pt x="844" y="1631"/>
                  </a:lnTo>
                  <a:lnTo>
                    <a:pt x="844" y="1743"/>
                  </a:lnTo>
                  <a:lnTo>
                    <a:pt x="844" y="1856"/>
                  </a:lnTo>
                  <a:lnTo>
                    <a:pt x="787" y="1968"/>
                  </a:lnTo>
                  <a:lnTo>
                    <a:pt x="844" y="2024"/>
                  </a:lnTo>
                  <a:lnTo>
                    <a:pt x="900" y="2024"/>
                  </a:lnTo>
                  <a:lnTo>
                    <a:pt x="1012" y="1968"/>
                  </a:lnTo>
                  <a:lnTo>
                    <a:pt x="1068" y="2024"/>
                  </a:lnTo>
                  <a:lnTo>
                    <a:pt x="1181" y="2193"/>
                  </a:lnTo>
                  <a:lnTo>
                    <a:pt x="1237" y="2249"/>
                  </a:lnTo>
                  <a:lnTo>
                    <a:pt x="1125" y="2305"/>
                  </a:lnTo>
                  <a:lnTo>
                    <a:pt x="1125" y="2362"/>
                  </a:lnTo>
                  <a:lnTo>
                    <a:pt x="1125" y="2474"/>
                  </a:lnTo>
                  <a:lnTo>
                    <a:pt x="1125" y="2586"/>
                  </a:lnTo>
                  <a:lnTo>
                    <a:pt x="1237" y="2643"/>
                  </a:lnTo>
                  <a:lnTo>
                    <a:pt x="1293" y="2643"/>
                  </a:lnTo>
                  <a:lnTo>
                    <a:pt x="1293" y="2699"/>
                  </a:lnTo>
                  <a:lnTo>
                    <a:pt x="1237" y="2811"/>
                  </a:lnTo>
                  <a:lnTo>
                    <a:pt x="1125" y="2867"/>
                  </a:lnTo>
                  <a:lnTo>
                    <a:pt x="900" y="2811"/>
                  </a:lnTo>
                  <a:lnTo>
                    <a:pt x="844" y="2811"/>
                  </a:lnTo>
                  <a:lnTo>
                    <a:pt x="787" y="2867"/>
                  </a:lnTo>
                  <a:lnTo>
                    <a:pt x="844" y="2924"/>
                  </a:lnTo>
                  <a:lnTo>
                    <a:pt x="900" y="2980"/>
                  </a:lnTo>
                  <a:lnTo>
                    <a:pt x="1237" y="2980"/>
                  </a:lnTo>
                  <a:lnTo>
                    <a:pt x="1349" y="3036"/>
                  </a:lnTo>
                  <a:lnTo>
                    <a:pt x="1518" y="3036"/>
                  </a:lnTo>
                  <a:lnTo>
                    <a:pt x="1518" y="3261"/>
                  </a:lnTo>
                  <a:lnTo>
                    <a:pt x="1518" y="3430"/>
                  </a:lnTo>
                  <a:lnTo>
                    <a:pt x="1462" y="3542"/>
                  </a:lnTo>
                  <a:lnTo>
                    <a:pt x="1237" y="3542"/>
                  </a:lnTo>
                  <a:lnTo>
                    <a:pt x="1181" y="3598"/>
                  </a:lnTo>
                  <a:lnTo>
                    <a:pt x="1125" y="3654"/>
                  </a:lnTo>
                  <a:lnTo>
                    <a:pt x="1068" y="3767"/>
                  </a:lnTo>
                  <a:lnTo>
                    <a:pt x="844" y="3767"/>
                  </a:lnTo>
                  <a:lnTo>
                    <a:pt x="900" y="3879"/>
                  </a:lnTo>
                  <a:lnTo>
                    <a:pt x="900" y="3992"/>
                  </a:lnTo>
                  <a:lnTo>
                    <a:pt x="787" y="4048"/>
                  </a:lnTo>
                  <a:lnTo>
                    <a:pt x="450" y="4048"/>
                  </a:lnTo>
                  <a:lnTo>
                    <a:pt x="282" y="3992"/>
                  </a:lnTo>
                  <a:lnTo>
                    <a:pt x="113" y="3879"/>
                  </a:lnTo>
                  <a:lnTo>
                    <a:pt x="57" y="3935"/>
                  </a:lnTo>
                  <a:lnTo>
                    <a:pt x="113" y="4048"/>
                  </a:lnTo>
                  <a:lnTo>
                    <a:pt x="113" y="4104"/>
                  </a:lnTo>
                  <a:lnTo>
                    <a:pt x="57" y="4160"/>
                  </a:lnTo>
                  <a:lnTo>
                    <a:pt x="57" y="4441"/>
                  </a:lnTo>
                  <a:lnTo>
                    <a:pt x="1" y="4441"/>
                  </a:lnTo>
                  <a:lnTo>
                    <a:pt x="57" y="4497"/>
                  </a:lnTo>
                  <a:lnTo>
                    <a:pt x="113" y="4610"/>
                  </a:lnTo>
                  <a:lnTo>
                    <a:pt x="113" y="4666"/>
                  </a:lnTo>
                  <a:lnTo>
                    <a:pt x="113" y="4722"/>
                  </a:lnTo>
                  <a:lnTo>
                    <a:pt x="57" y="4835"/>
                  </a:lnTo>
                  <a:lnTo>
                    <a:pt x="169" y="5003"/>
                  </a:lnTo>
                  <a:lnTo>
                    <a:pt x="225" y="5172"/>
                  </a:lnTo>
                  <a:lnTo>
                    <a:pt x="282" y="5228"/>
                  </a:lnTo>
                  <a:lnTo>
                    <a:pt x="563" y="5228"/>
                  </a:lnTo>
                  <a:lnTo>
                    <a:pt x="675" y="5172"/>
                  </a:lnTo>
                  <a:lnTo>
                    <a:pt x="731" y="5003"/>
                  </a:lnTo>
                  <a:lnTo>
                    <a:pt x="731" y="4947"/>
                  </a:lnTo>
                  <a:lnTo>
                    <a:pt x="675" y="4947"/>
                  </a:lnTo>
                  <a:lnTo>
                    <a:pt x="675" y="4891"/>
                  </a:lnTo>
                  <a:lnTo>
                    <a:pt x="900" y="4722"/>
                  </a:lnTo>
                  <a:lnTo>
                    <a:pt x="1125" y="4610"/>
                  </a:lnTo>
                  <a:lnTo>
                    <a:pt x="1125" y="4778"/>
                  </a:lnTo>
                  <a:lnTo>
                    <a:pt x="1181" y="4891"/>
                  </a:lnTo>
                  <a:lnTo>
                    <a:pt x="1237" y="4947"/>
                  </a:lnTo>
                  <a:lnTo>
                    <a:pt x="1462" y="4891"/>
                  </a:lnTo>
                  <a:lnTo>
                    <a:pt x="1630" y="4835"/>
                  </a:lnTo>
                  <a:lnTo>
                    <a:pt x="1743" y="4835"/>
                  </a:lnTo>
                  <a:lnTo>
                    <a:pt x="1799" y="4722"/>
                  </a:lnTo>
                  <a:lnTo>
                    <a:pt x="1855" y="4666"/>
                  </a:lnTo>
                  <a:lnTo>
                    <a:pt x="1912" y="4666"/>
                  </a:lnTo>
                  <a:lnTo>
                    <a:pt x="2080" y="4610"/>
                  </a:lnTo>
                  <a:lnTo>
                    <a:pt x="2193" y="4610"/>
                  </a:lnTo>
                  <a:lnTo>
                    <a:pt x="2249" y="4554"/>
                  </a:lnTo>
                  <a:lnTo>
                    <a:pt x="2361" y="4441"/>
                  </a:lnTo>
                  <a:lnTo>
                    <a:pt x="2361" y="4329"/>
                  </a:lnTo>
                  <a:lnTo>
                    <a:pt x="2361" y="4160"/>
                  </a:lnTo>
                  <a:lnTo>
                    <a:pt x="2136" y="3879"/>
                  </a:lnTo>
                  <a:lnTo>
                    <a:pt x="2136" y="3823"/>
                  </a:lnTo>
                  <a:lnTo>
                    <a:pt x="2305" y="3767"/>
                  </a:lnTo>
                  <a:lnTo>
                    <a:pt x="2417" y="3711"/>
                  </a:lnTo>
                  <a:lnTo>
                    <a:pt x="2530" y="3767"/>
                  </a:lnTo>
                  <a:lnTo>
                    <a:pt x="2642" y="3935"/>
                  </a:lnTo>
                  <a:lnTo>
                    <a:pt x="2698" y="3992"/>
                  </a:lnTo>
                  <a:lnTo>
                    <a:pt x="2867" y="3992"/>
                  </a:lnTo>
                  <a:lnTo>
                    <a:pt x="2923" y="3879"/>
                  </a:lnTo>
                  <a:lnTo>
                    <a:pt x="2867" y="3542"/>
                  </a:lnTo>
                  <a:lnTo>
                    <a:pt x="2755" y="3317"/>
                  </a:lnTo>
                  <a:lnTo>
                    <a:pt x="2642" y="3205"/>
                  </a:lnTo>
                  <a:lnTo>
                    <a:pt x="2530" y="3149"/>
                  </a:lnTo>
                  <a:lnTo>
                    <a:pt x="2361" y="3092"/>
                  </a:lnTo>
                  <a:lnTo>
                    <a:pt x="2080" y="3092"/>
                  </a:lnTo>
                  <a:lnTo>
                    <a:pt x="2080" y="2924"/>
                  </a:lnTo>
                  <a:lnTo>
                    <a:pt x="2024" y="2811"/>
                  </a:lnTo>
                  <a:lnTo>
                    <a:pt x="1912" y="2811"/>
                  </a:lnTo>
                  <a:lnTo>
                    <a:pt x="1912" y="2755"/>
                  </a:lnTo>
                  <a:lnTo>
                    <a:pt x="1968" y="2643"/>
                  </a:lnTo>
                  <a:lnTo>
                    <a:pt x="2080" y="2474"/>
                  </a:lnTo>
                  <a:lnTo>
                    <a:pt x="2193" y="2249"/>
                  </a:lnTo>
                  <a:lnTo>
                    <a:pt x="2193" y="2081"/>
                  </a:lnTo>
                  <a:lnTo>
                    <a:pt x="2136" y="1856"/>
                  </a:lnTo>
                  <a:lnTo>
                    <a:pt x="2136" y="1687"/>
                  </a:lnTo>
                  <a:lnTo>
                    <a:pt x="2193" y="1575"/>
                  </a:lnTo>
                  <a:lnTo>
                    <a:pt x="2193" y="1462"/>
                  </a:lnTo>
                  <a:lnTo>
                    <a:pt x="2193" y="1406"/>
                  </a:lnTo>
                  <a:lnTo>
                    <a:pt x="2249" y="1406"/>
                  </a:lnTo>
                  <a:lnTo>
                    <a:pt x="2249" y="1462"/>
                  </a:lnTo>
                  <a:lnTo>
                    <a:pt x="2361" y="1575"/>
                  </a:lnTo>
                  <a:lnTo>
                    <a:pt x="2530" y="1687"/>
                  </a:lnTo>
                  <a:lnTo>
                    <a:pt x="2642" y="1687"/>
                  </a:lnTo>
                  <a:lnTo>
                    <a:pt x="2867" y="1631"/>
                  </a:lnTo>
                  <a:lnTo>
                    <a:pt x="2867" y="1575"/>
                  </a:lnTo>
                  <a:lnTo>
                    <a:pt x="2923" y="1519"/>
                  </a:lnTo>
                  <a:lnTo>
                    <a:pt x="2923" y="1462"/>
                  </a:lnTo>
                  <a:lnTo>
                    <a:pt x="2867" y="1406"/>
                  </a:lnTo>
                  <a:lnTo>
                    <a:pt x="2698" y="1238"/>
                  </a:lnTo>
                  <a:lnTo>
                    <a:pt x="2642" y="1125"/>
                  </a:lnTo>
                  <a:lnTo>
                    <a:pt x="2642" y="1013"/>
                  </a:lnTo>
                  <a:lnTo>
                    <a:pt x="2755" y="844"/>
                  </a:lnTo>
                  <a:lnTo>
                    <a:pt x="2698" y="788"/>
                  </a:lnTo>
                  <a:lnTo>
                    <a:pt x="2642" y="675"/>
                  </a:lnTo>
                  <a:lnTo>
                    <a:pt x="2586" y="619"/>
                  </a:lnTo>
                  <a:lnTo>
                    <a:pt x="2474" y="657"/>
                  </a:lnTo>
                  <a:lnTo>
                    <a:pt x="2474" y="657"/>
                  </a:lnTo>
                  <a:lnTo>
                    <a:pt x="2474" y="619"/>
                  </a:lnTo>
                  <a:lnTo>
                    <a:pt x="2474" y="563"/>
                  </a:lnTo>
                  <a:lnTo>
                    <a:pt x="2474" y="451"/>
                  </a:lnTo>
                  <a:lnTo>
                    <a:pt x="2586" y="338"/>
                  </a:lnTo>
                  <a:lnTo>
                    <a:pt x="2642" y="282"/>
                  </a:lnTo>
                  <a:lnTo>
                    <a:pt x="2642" y="113"/>
                  </a:lnTo>
                  <a:lnTo>
                    <a:pt x="2586" y="57"/>
                  </a:lnTo>
                  <a:lnTo>
                    <a:pt x="2530" y="1"/>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8" name="Google Shape;21778;p41"/>
            <p:cNvSpPr/>
            <p:nvPr/>
          </p:nvSpPr>
          <p:spPr>
            <a:xfrm>
              <a:off x="703225" y="1319550"/>
              <a:ext cx="2825" cy="2850"/>
            </a:xfrm>
            <a:custGeom>
              <a:avLst/>
              <a:gdLst/>
              <a:ahLst/>
              <a:cxnLst/>
              <a:rect l="l" t="t" r="r" b="b"/>
              <a:pathLst>
                <a:path w="113" h="114" extrusionOk="0">
                  <a:moveTo>
                    <a:pt x="0" y="1"/>
                  </a:moveTo>
                  <a:lnTo>
                    <a:pt x="0" y="57"/>
                  </a:lnTo>
                  <a:lnTo>
                    <a:pt x="56" y="113"/>
                  </a:lnTo>
                  <a:lnTo>
                    <a:pt x="113" y="57"/>
                  </a:lnTo>
                  <a:lnTo>
                    <a:pt x="56" y="1"/>
                  </a:lnTo>
                  <a:close/>
                </a:path>
              </a:pathLst>
            </a:custGeom>
            <a:solidFill>
              <a:srgbClr val="9C9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9" name="Google Shape;21779;p41"/>
            <p:cNvSpPr/>
            <p:nvPr/>
          </p:nvSpPr>
          <p:spPr>
            <a:xfrm>
              <a:off x="700400" y="1284425"/>
              <a:ext cx="1425" cy="1425"/>
            </a:xfrm>
            <a:custGeom>
              <a:avLst/>
              <a:gdLst/>
              <a:ahLst/>
              <a:cxnLst/>
              <a:rect l="l" t="t" r="r" b="b"/>
              <a:pathLst>
                <a:path w="57" h="57" extrusionOk="0">
                  <a:moveTo>
                    <a:pt x="1" y="1"/>
                  </a:moveTo>
                  <a:lnTo>
                    <a:pt x="1" y="1"/>
                  </a:lnTo>
                  <a:lnTo>
                    <a:pt x="57" y="57"/>
                  </a:lnTo>
                  <a:lnTo>
                    <a:pt x="57" y="57"/>
                  </a:lnTo>
                  <a:lnTo>
                    <a:pt x="1" y="1"/>
                  </a:lnTo>
                  <a:lnTo>
                    <a:pt x="1" y="1"/>
                  </a:lnTo>
                  <a:close/>
                </a:path>
              </a:pathLst>
            </a:custGeom>
            <a:solidFill>
              <a:srgbClr val="9C9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0" name="Google Shape;21780;p41"/>
            <p:cNvSpPr/>
            <p:nvPr/>
          </p:nvSpPr>
          <p:spPr>
            <a:xfrm>
              <a:off x="728500" y="1263350"/>
              <a:ext cx="18300" cy="22500"/>
            </a:xfrm>
            <a:custGeom>
              <a:avLst/>
              <a:gdLst/>
              <a:ahLst/>
              <a:cxnLst/>
              <a:rect l="l" t="t" r="r" b="b"/>
              <a:pathLst>
                <a:path w="732" h="900" extrusionOk="0">
                  <a:moveTo>
                    <a:pt x="113" y="1"/>
                  </a:moveTo>
                  <a:lnTo>
                    <a:pt x="226" y="169"/>
                  </a:lnTo>
                  <a:lnTo>
                    <a:pt x="113" y="226"/>
                  </a:lnTo>
                  <a:lnTo>
                    <a:pt x="57" y="282"/>
                  </a:lnTo>
                  <a:lnTo>
                    <a:pt x="1" y="507"/>
                  </a:lnTo>
                  <a:lnTo>
                    <a:pt x="113" y="563"/>
                  </a:lnTo>
                  <a:lnTo>
                    <a:pt x="169" y="619"/>
                  </a:lnTo>
                  <a:lnTo>
                    <a:pt x="113" y="675"/>
                  </a:lnTo>
                  <a:lnTo>
                    <a:pt x="169" y="731"/>
                  </a:lnTo>
                  <a:lnTo>
                    <a:pt x="394" y="844"/>
                  </a:lnTo>
                  <a:lnTo>
                    <a:pt x="563" y="900"/>
                  </a:lnTo>
                  <a:lnTo>
                    <a:pt x="731" y="900"/>
                  </a:lnTo>
                  <a:lnTo>
                    <a:pt x="675" y="788"/>
                  </a:lnTo>
                  <a:lnTo>
                    <a:pt x="563" y="731"/>
                  </a:lnTo>
                  <a:lnTo>
                    <a:pt x="563" y="619"/>
                  </a:lnTo>
                  <a:lnTo>
                    <a:pt x="619" y="563"/>
                  </a:lnTo>
                  <a:lnTo>
                    <a:pt x="675" y="394"/>
                  </a:lnTo>
                  <a:lnTo>
                    <a:pt x="563" y="282"/>
                  </a:lnTo>
                  <a:lnTo>
                    <a:pt x="226" y="1"/>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1" name="Google Shape;21781;p41"/>
            <p:cNvSpPr/>
            <p:nvPr/>
          </p:nvSpPr>
          <p:spPr>
            <a:xfrm>
              <a:off x="728500" y="1261950"/>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B0A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2" name="Google Shape;21782;p41"/>
            <p:cNvSpPr/>
            <p:nvPr/>
          </p:nvSpPr>
          <p:spPr>
            <a:xfrm>
              <a:off x="704625" y="1281625"/>
              <a:ext cx="1425" cy="1425"/>
            </a:xfrm>
            <a:custGeom>
              <a:avLst/>
              <a:gdLst/>
              <a:ahLst/>
              <a:cxnLst/>
              <a:rect l="l" t="t" r="r" b="b"/>
              <a:pathLst>
                <a:path w="57" h="57" extrusionOk="0">
                  <a:moveTo>
                    <a:pt x="0" y="0"/>
                  </a:moveTo>
                  <a:lnTo>
                    <a:pt x="57" y="57"/>
                  </a:lnTo>
                  <a:lnTo>
                    <a:pt x="57" y="0"/>
                  </a:lnTo>
                  <a:close/>
                </a:path>
              </a:pathLst>
            </a:custGeom>
            <a:solidFill>
              <a:srgbClr val="959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3" name="Google Shape;21783;p41"/>
            <p:cNvSpPr/>
            <p:nvPr/>
          </p:nvSpPr>
          <p:spPr>
            <a:xfrm>
              <a:off x="700400" y="1266175"/>
              <a:ext cx="25" cy="1425"/>
            </a:xfrm>
            <a:custGeom>
              <a:avLst/>
              <a:gdLst/>
              <a:ahLst/>
              <a:cxnLst/>
              <a:rect l="l" t="t" r="r" b="b"/>
              <a:pathLst>
                <a:path w="1" h="57" extrusionOk="0">
                  <a:moveTo>
                    <a:pt x="1" y="0"/>
                  </a:moveTo>
                  <a:lnTo>
                    <a:pt x="1" y="56"/>
                  </a:lnTo>
                  <a:lnTo>
                    <a:pt x="1" y="56"/>
                  </a:lnTo>
                  <a:lnTo>
                    <a:pt x="1" y="0"/>
                  </a:lnTo>
                  <a:lnTo>
                    <a:pt x="1" y="0"/>
                  </a:lnTo>
                  <a:lnTo>
                    <a:pt x="1" y="0"/>
                  </a:lnTo>
                  <a:close/>
                </a:path>
              </a:pathLst>
            </a:custGeom>
            <a:solidFill>
              <a:srgbClr val="B0A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4" name="Google Shape;21784;p41"/>
            <p:cNvSpPr/>
            <p:nvPr/>
          </p:nvSpPr>
          <p:spPr>
            <a:xfrm>
              <a:off x="690575" y="1263350"/>
              <a:ext cx="1425" cy="25"/>
            </a:xfrm>
            <a:custGeom>
              <a:avLst/>
              <a:gdLst/>
              <a:ahLst/>
              <a:cxnLst/>
              <a:rect l="l" t="t" r="r" b="b"/>
              <a:pathLst>
                <a:path w="57" h="1" extrusionOk="0">
                  <a:moveTo>
                    <a:pt x="0" y="1"/>
                  </a:moveTo>
                  <a:lnTo>
                    <a:pt x="0" y="1"/>
                  </a:lnTo>
                  <a:lnTo>
                    <a:pt x="0" y="1"/>
                  </a:lnTo>
                  <a:lnTo>
                    <a:pt x="56" y="1"/>
                  </a:lnTo>
                  <a:lnTo>
                    <a:pt x="0" y="1"/>
                  </a:lnTo>
                  <a:lnTo>
                    <a:pt x="0" y="1"/>
                  </a:lnTo>
                  <a:close/>
                </a:path>
              </a:pathLst>
            </a:custGeom>
            <a:solidFill>
              <a:srgbClr val="9C9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5" name="Google Shape;21785;p41"/>
            <p:cNvSpPr/>
            <p:nvPr/>
          </p:nvSpPr>
          <p:spPr>
            <a:xfrm>
              <a:off x="696200" y="1350475"/>
              <a:ext cx="12650" cy="8450"/>
            </a:xfrm>
            <a:custGeom>
              <a:avLst/>
              <a:gdLst/>
              <a:ahLst/>
              <a:cxnLst/>
              <a:rect l="l" t="t" r="r" b="b"/>
              <a:pathLst>
                <a:path w="506" h="338" extrusionOk="0">
                  <a:moveTo>
                    <a:pt x="450" y="0"/>
                  </a:moveTo>
                  <a:lnTo>
                    <a:pt x="337" y="113"/>
                  </a:lnTo>
                  <a:lnTo>
                    <a:pt x="281" y="169"/>
                  </a:lnTo>
                  <a:lnTo>
                    <a:pt x="225" y="113"/>
                  </a:lnTo>
                  <a:lnTo>
                    <a:pt x="169" y="57"/>
                  </a:lnTo>
                  <a:lnTo>
                    <a:pt x="112" y="57"/>
                  </a:lnTo>
                  <a:lnTo>
                    <a:pt x="0" y="169"/>
                  </a:lnTo>
                  <a:lnTo>
                    <a:pt x="56" y="281"/>
                  </a:lnTo>
                  <a:lnTo>
                    <a:pt x="112" y="338"/>
                  </a:lnTo>
                  <a:lnTo>
                    <a:pt x="225" y="338"/>
                  </a:lnTo>
                  <a:lnTo>
                    <a:pt x="337" y="281"/>
                  </a:lnTo>
                  <a:lnTo>
                    <a:pt x="506" y="225"/>
                  </a:lnTo>
                  <a:lnTo>
                    <a:pt x="506" y="169"/>
                  </a:lnTo>
                  <a:lnTo>
                    <a:pt x="506" y="113"/>
                  </a:lnTo>
                  <a:lnTo>
                    <a:pt x="450" y="0"/>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6" name="Google Shape;21786;p41"/>
            <p:cNvSpPr/>
            <p:nvPr/>
          </p:nvSpPr>
          <p:spPr>
            <a:xfrm>
              <a:off x="706025" y="1349075"/>
              <a:ext cx="1425" cy="1425"/>
            </a:xfrm>
            <a:custGeom>
              <a:avLst/>
              <a:gdLst/>
              <a:ahLst/>
              <a:cxnLst/>
              <a:rect l="l" t="t" r="r" b="b"/>
              <a:pathLst>
                <a:path w="57" h="57" extrusionOk="0">
                  <a:moveTo>
                    <a:pt x="1" y="0"/>
                  </a:moveTo>
                  <a:lnTo>
                    <a:pt x="57" y="56"/>
                  </a:lnTo>
                  <a:lnTo>
                    <a:pt x="57" y="0"/>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7" name="Google Shape;21787;p41"/>
            <p:cNvSpPr/>
            <p:nvPr/>
          </p:nvSpPr>
          <p:spPr>
            <a:xfrm>
              <a:off x="828275" y="951425"/>
              <a:ext cx="9850" cy="16875"/>
            </a:xfrm>
            <a:custGeom>
              <a:avLst/>
              <a:gdLst/>
              <a:ahLst/>
              <a:cxnLst/>
              <a:rect l="l" t="t" r="r" b="b"/>
              <a:pathLst>
                <a:path w="394" h="675" extrusionOk="0">
                  <a:moveTo>
                    <a:pt x="338" y="0"/>
                  </a:moveTo>
                  <a:lnTo>
                    <a:pt x="225" y="56"/>
                  </a:lnTo>
                  <a:lnTo>
                    <a:pt x="113" y="169"/>
                  </a:lnTo>
                  <a:lnTo>
                    <a:pt x="57" y="225"/>
                  </a:lnTo>
                  <a:lnTo>
                    <a:pt x="0" y="337"/>
                  </a:lnTo>
                  <a:lnTo>
                    <a:pt x="57" y="450"/>
                  </a:lnTo>
                  <a:lnTo>
                    <a:pt x="113" y="562"/>
                  </a:lnTo>
                  <a:lnTo>
                    <a:pt x="169" y="618"/>
                  </a:lnTo>
                  <a:lnTo>
                    <a:pt x="281" y="675"/>
                  </a:lnTo>
                  <a:lnTo>
                    <a:pt x="338" y="506"/>
                  </a:lnTo>
                  <a:lnTo>
                    <a:pt x="225" y="506"/>
                  </a:lnTo>
                  <a:lnTo>
                    <a:pt x="169" y="450"/>
                  </a:lnTo>
                  <a:lnTo>
                    <a:pt x="225" y="337"/>
                  </a:lnTo>
                  <a:lnTo>
                    <a:pt x="338" y="281"/>
                  </a:lnTo>
                  <a:lnTo>
                    <a:pt x="394" y="0"/>
                  </a:lnTo>
                  <a:close/>
                </a:path>
              </a:pathLst>
            </a:custGeom>
            <a:solidFill>
              <a:srgbClr val="7C6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8" name="Google Shape;21788;p41"/>
            <p:cNvSpPr/>
            <p:nvPr/>
          </p:nvSpPr>
          <p:spPr>
            <a:xfrm>
              <a:off x="866200" y="1216975"/>
              <a:ext cx="1450" cy="1450"/>
            </a:xfrm>
            <a:custGeom>
              <a:avLst/>
              <a:gdLst/>
              <a:ahLst/>
              <a:cxnLst/>
              <a:rect l="l" t="t" r="r" b="b"/>
              <a:pathLst>
                <a:path w="58" h="58" extrusionOk="0">
                  <a:moveTo>
                    <a:pt x="1" y="1"/>
                  </a:moveTo>
                  <a:lnTo>
                    <a:pt x="1" y="57"/>
                  </a:lnTo>
                  <a:lnTo>
                    <a:pt x="57" y="57"/>
                  </a:lnTo>
                  <a:lnTo>
                    <a:pt x="57" y="1"/>
                  </a:lnTo>
                  <a:close/>
                </a:path>
              </a:pathLst>
            </a:custGeom>
            <a:solidFill>
              <a:srgbClr val="9E9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9" name="Google Shape;21789;p41"/>
            <p:cNvSpPr/>
            <p:nvPr/>
          </p:nvSpPr>
          <p:spPr>
            <a:xfrm>
              <a:off x="835300" y="1156575"/>
              <a:ext cx="1425" cy="4225"/>
            </a:xfrm>
            <a:custGeom>
              <a:avLst/>
              <a:gdLst/>
              <a:ahLst/>
              <a:cxnLst/>
              <a:rect l="l" t="t" r="r" b="b"/>
              <a:pathLst>
                <a:path w="57" h="169" extrusionOk="0">
                  <a:moveTo>
                    <a:pt x="57" y="0"/>
                  </a:moveTo>
                  <a:lnTo>
                    <a:pt x="0" y="56"/>
                  </a:lnTo>
                  <a:lnTo>
                    <a:pt x="0" y="169"/>
                  </a:lnTo>
                  <a:lnTo>
                    <a:pt x="57" y="56"/>
                  </a:lnTo>
                  <a:lnTo>
                    <a:pt x="57" y="0"/>
                  </a:lnTo>
                  <a:close/>
                </a:path>
              </a:pathLst>
            </a:custGeom>
            <a:solidFill>
              <a:srgbClr val="938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0" name="Google Shape;21790;p41"/>
            <p:cNvSpPr/>
            <p:nvPr/>
          </p:nvSpPr>
          <p:spPr>
            <a:xfrm>
              <a:off x="839525" y="1167800"/>
              <a:ext cx="1425" cy="2850"/>
            </a:xfrm>
            <a:custGeom>
              <a:avLst/>
              <a:gdLst/>
              <a:ahLst/>
              <a:cxnLst/>
              <a:rect l="l" t="t" r="r" b="b"/>
              <a:pathLst>
                <a:path w="57" h="114" extrusionOk="0">
                  <a:moveTo>
                    <a:pt x="56" y="1"/>
                  </a:moveTo>
                  <a:lnTo>
                    <a:pt x="0" y="57"/>
                  </a:lnTo>
                  <a:lnTo>
                    <a:pt x="56" y="113"/>
                  </a:lnTo>
                  <a:lnTo>
                    <a:pt x="56" y="57"/>
                  </a:lnTo>
                  <a:lnTo>
                    <a:pt x="56" y="1"/>
                  </a:lnTo>
                  <a:close/>
                </a:path>
              </a:pathLst>
            </a:custGeom>
            <a:solidFill>
              <a:srgbClr val="9F9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1" name="Google Shape;21791;p41"/>
            <p:cNvSpPr/>
            <p:nvPr/>
          </p:nvSpPr>
          <p:spPr>
            <a:xfrm>
              <a:off x="829675" y="1148125"/>
              <a:ext cx="1425" cy="1450"/>
            </a:xfrm>
            <a:custGeom>
              <a:avLst/>
              <a:gdLst/>
              <a:ahLst/>
              <a:cxnLst/>
              <a:rect l="l" t="t" r="r" b="b"/>
              <a:pathLst>
                <a:path w="57" h="58" extrusionOk="0">
                  <a:moveTo>
                    <a:pt x="1" y="1"/>
                  </a:moveTo>
                  <a:lnTo>
                    <a:pt x="1" y="57"/>
                  </a:lnTo>
                  <a:lnTo>
                    <a:pt x="57" y="1"/>
                  </a:lnTo>
                  <a:close/>
                </a:path>
              </a:pathLst>
            </a:custGeom>
            <a:solidFill>
              <a:srgbClr val="938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2" name="Google Shape;21792;p41"/>
            <p:cNvSpPr/>
            <p:nvPr/>
          </p:nvSpPr>
          <p:spPr>
            <a:xfrm>
              <a:off x="840925" y="1141100"/>
              <a:ext cx="1425" cy="1450"/>
            </a:xfrm>
            <a:custGeom>
              <a:avLst/>
              <a:gdLst/>
              <a:ahLst/>
              <a:cxnLst/>
              <a:rect l="l" t="t" r="r" b="b"/>
              <a:pathLst>
                <a:path w="57" h="58" extrusionOk="0">
                  <a:moveTo>
                    <a:pt x="56" y="57"/>
                  </a:moveTo>
                  <a:lnTo>
                    <a:pt x="56" y="57"/>
                  </a:lnTo>
                  <a:lnTo>
                    <a:pt x="0" y="1"/>
                  </a:lnTo>
                  <a:lnTo>
                    <a:pt x="0" y="1"/>
                  </a:lnTo>
                  <a:lnTo>
                    <a:pt x="56" y="57"/>
                  </a:lnTo>
                  <a:lnTo>
                    <a:pt x="56" y="57"/>
                  </a:lnTo>
                  <a:close/>
                </a:path>
              </a:pathLst>
            </a:custGeom>
            <a:solidFill>
              <a:srgbClr val="9B8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3" name="Google Shape;21793;p41"/>
            <p:cNvSpPr/>
            <p:nvPr/>
          </p:nvSpPr>
          <p:spPr>
            <a:xfrm>
              <a:off x="843725" y="1148125"/>
              <a:ext cx="25" cy="1450"/>
            </a:xfrm>
            <a:custGeom>
              <a:avLst/>
              <a:gdLst/>
              <a:ahLst/>
              <a:cxnLst/>
              <a:rect l="l" t="t" r="r" b="b"/>
              <a:pathLst>
                <a:path w="1" h="58" extrusionOk="0">
                  <a:moveTo>
                    <a:pt x="1" y="57"/>
                  </a:moveTo>
                  <a:lnTo>
                    <a:pt x="1" y="1"/>
                  </a:lnTo>
                  <a:lnTo>
                    <a:pt x="1" y="1"/>
                  </a:lnTo>
                  <a:lnTo>
                    <a:pt x="1" y="57"/>
                  </a:lnTo>
                  <a:close/>
                </a:path>
              </a:pathLst>
            </a:custGeom>
            <a:solidFill>
              <a:srgbClr val="9B8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4" name="Google Shape;21794;p41"/>
            <p:cNvSpPr/>
            <p:nvPr/>
          </p:nvSpPr>
          <p:spPr>
            <a:xfrm>
              <a:off x="838100" y="959850"/>
              <a:ext cx="22525" cy="22500"/>
            </a:xfrm>
            <a:custGeom>
              <a:avLst/>
              <a:gdLst/>
              <a:ahLst/>
              <a:cxnLst/>
              <a:rect l="l" t="t" r="r" b="b"/>
              <a:pathLst>
                <a:path w="901" h="900" extrusionOk="0">
                  <a:moveTo>
                    <a:pt x="113" y="0"/>
                  </a:moveTo>
                  <a:lnTo>
                    <a:pt x="1" y="113"/>
                  </a:lnTo>
                  <a:lnTo>
                    <a:pt x="1" y="281"/>
                  </a:lnTo>
                  <a:lnTo>
                    <a:pt x="1" y="394"/>
                  </a:lnTo>
                  <a:lnTo>
                    <a:pt x="57" y="675"/>
                  </a:lnTo>
                  <a:lnTo>
                    <a:pt x="113" y="787"/>
                  </a:lnTo>
                  <a:lnTo>
                    <a:pt x="169" y="787"/>
                  </a:lnTo>
                  <a:lnTo>
                    <a:pt x="282" y="843"/>
                  </a:lnTo>
                  <a:lnTo>
                    <a:pt x="451" y="900"/>
                  </a:lnTo>
                  <a:lnTo>
                    <a:pt x="507" y="900"/>
                  </a:lnTo>
                  <a:lnTo>
                    <a:pt x="563" y="843"/>
                  </a:lnTo>
                  <a:lnTo>
                    <a:pt x="675" y="787"/>
                  </a:lnTo>
                  <a:lnTo>
                    <a:pt x="844" y="731"/>
                  </a:lnTo>
                  <a:lnTo>
                    <a:pt x="900" y="675"/>
                  </a:lnTo>
                  <a:lnTo>
                    <a:pt x="900" y="506"/>
                  </a:lnTo>
                  <a:lnTo>
                    <a:pt x="900" y="394"/>
                  </a:lnTo>
                  <a:lnTo>
                    <a:pt x="788" y="281"/>
                  </a:lnTo>
                  <a:lnTo>
                    <a:pt x="732" y="338"/>
                  </a:lnTo>
                  <a:lnTo>
                    <a:pt x="619" y="562"/>
                  </a:lnTo>
                  <a:lnTo>
                    <a:pt x="563" y="562"/>
                  </a:lnTo>
                  <a:lnTo>
                    <a:pt x="563" y="506"/>
                  </a:lnTo>
                  <a:lnTo>
                    <a:pt x="619" y="394"/>
                  </a:lnTo>
                  <a:lnTo>
                    <a:pt x="619" y="281"/>
                  </a:lnTo>
                  <a:lnTo>
                    <a:pt x="507" y="169"/>
                  </a:lnTo>
                  <a:lnTo>
                    <a:pt x="394" y="113"/>
                  </a:lnTo>
                  <a:lnTo>
                    <a:pt x="282" y="56"/>
                  </a:lnTo>
                  <a:lnTo>
                    <a:pt x="169" y="0"/>
                  </a:lnTo>
                  <a:close/>
                </a:path>
              </a:pathLst>
            </a:custGeom>
            <a:solidFill>
              <a:srgbClr val="AB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5" name="Google Shape;21795;p41"/>
            <p:cNvSpPr/>
            <p:nvPr/>
          </p:nvSpPr>
          <p:spPr>
            <a:xfrm>
              <a:off x="876050" y="999200"/>
              <a:ext cx="16875" cy="23900"/>
            </a:xfrm>
            <a:custGeom>
              <a:avLst/>
              <a:gdLst/>
              <a:ahLst/>
              <a:cxnLst/>
              <a:rect l="l" t="t" r="r" b="b"/>
              <a:pathLst>
                <a:path w="675" h="956" extrusionOk="0">
                  <a:moveTo>
                    <a:pt x="281" y="0"/>
                  </a:moveTo>
                  <a:lnTo>
                    <a:pt x="281" y="56"/>
                  </a:lnTo>
                  <a:lnTo>
                    <a:pt x="225" y="169"/>
                  </a:lnTo>
                  <a:lnTo>
                    <a:pt x="169" y="281"/>
                  </a:lnTo>
                  <a:lnTo>
                    <a:pt x="57" y="450"/>
                  </a:lnTo>
                  <a:lnTo>
                    <a:pt x="57" y="562"/>
                  </a:lnTo>
                  <a:lnTo>
                    <a:pt x="0" y="675"/>
                  </a:lnTo>
                  <a:lnTo>
                    <a:pt x="113" y="843"/>
                  </a:lnTo>
                  <a:lnTo>
                    <a:pt x="225" y="956"/>
                  </a:lnTo>
                  <a:lnTo>
                    <a:pt x="281" y="899"/>
                  </a:lnTo>
                  <a:lnTo>
                    <a:pt x="281" y="843"/>
                  </a:lnTo>
                  <a:lnTo>
                    <a:pt x="338" y="731"/>
                  </a:lnTo>
                  <a:lnTo>
                    <a:pt x="394" y="787"/>
                  </a:lnTo>
                  <a:lnTo>
                    <a:pt x="562" y="787"/>
                  </a:lnTo>
                  <a:lnTo>
                    <a:pt x="619" y="731"/>
                  </a:lnTo>
                  <a:lnTo>
                    <a:pt x="675" y="675"/>
                  </a:lnTo>
                  <a:lnTo>
                    <a:pt x="675" y="618"/>
                  </a:lnTo>
                  <a:lnTo>
                    <a:pt x="619" y="562"/>
                  </a:lnTo>
                  <a:lnTo>
                    <a:pt x="619" y="506"/>
                  </a:lnTo>
                  <a:lnTo>
                    <a:pt x="506" y="337"/>
                  </a:lnTo>
                  <a:lnTo>
                    <a:pt x="506" y="112"/>
                  </a:lnTo>
                  <a:lnTo>
                    <a:pt x="506" y="0"/>
                  </a:lnTo>
                  <a:close/>
                </a:path>
              </a:pathLst>
            </a:custGeom>
            <a:solidFill>
              <a:srgbClr val="6A6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6" name="Google Shape;21796;p41"/>
            <p:cNvSpPr/>
            <p:nvPr/>
          </p:nvSpPr>
          <p:spPr>
            <a:xfrm>
              <a:off x="876050" y="1000600"/>
              <a:ext cx="8450" cy="9850"/>
            </a:xfrm>
            <a:custGeom>
              <a:avLst/>
              <a:gdLst/>
              <a:ahLst/>
              <a:cxnLst/>
              <a:rect l="l" t="t" r="r" b="b"/>
              <a:pathLst>
                <a:path w="338" h="394" extrusionOk="0">
                  <a:moveTo>
                    <a:pt x="169" y="0"/>
                  </a:moveTo>
                  <a:lnTo>
                    <a:pt x="113" y="169"/>
                  </a:lnTo>
                  <a:lnTo>
                    <a:pt x="0" y="337"/>
                  </a:lnTo>
                  <a:lnTo>
                    <a:pt x="57" y="394"/>
                  </a:lnTo>
                  <a:lnTo>
                    <a:pt x="281" y="113"/>
                  </a:lnTo>
                  <a:lnTo>
                    <a:pt x="338" y="56"/>
                  </a:lnTo>
                  <a:lnTo>
                    <a:pt x="281" y="0"/>
                  </a:lnTo>
                  <a:close/>
                </a:path>
              </a:pathLst>
            </a:custGeom>
            <a:solidFill>
              <a:srgbClr val="86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7" name="Google Shape;21797;p41"/>
            <p:cNvSpPr/>
            <p:nvPr/>
          </p:nvSpPr>
          <p:spPr>
            <a:xfrm>
              <a:off x="863400" y="986550"/>
              <a:ext cx="2825" cy="1425"/>
            </a:xfrm>
            <a:custGeom>
              <a:avLst/>
              <a:gdLst/>
              <a:ahLst/>
              <a:cxnLst/>
              <a:rect l="l" t="t" r="r" b="b"/>
              <a:pathLst>
                <a:path w="113" h="57" extrusionOk="0">
                  <a:moveTo>
                    <a:pt x="57" y="0"/>
                  </a:moveTo>
                  <a:lnTo>
                    <a:pt x="1" y="56"/>
                  </a:lnTo>
                  <a:lnTo>
                    <a:pt x="57" y="56"/>
                  </a:lnTo>
                  <a:lnTo>
                    <a:pt x="113" y="0"/>
                  </a:lnTo>
                  <a:close/>
                </a:path>
              </a:pathLst>
            </a:custGeom>
            <a:solidFill>
              <a:srgbClr val="91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8" name="Google Shape;21798;p41"/>
            <p:cNvSpPr/>
            <p:nvPr/>
          </p:nvSpPr>
          <p:spPr>
            <a:xfrm>
              <a:off x="864800" y="994975"/>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91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9" name="Google Shape;21799;p41"/>
            <p:cNvSpPr/>
            <p:nvPr/>
          </p:nvSpPr>
          <p:spPr>
            <a:xfrm>
              <a:off x="885875" y="958450"/>
              <a:ext cx="2850" cy="2825"/>
            </a:xfrm>
            <a:custGeom>
              <a:avLst/>
              <a:gdLst/>
              <a:ahLst/>
              <a:cxnLst/>
              <a:rect l="l" t="t" r="r" b="b"/>
              <a:pathLst>
                <a:path w="114" h="113" extrusionOk="0">
                  <a:moveTo>
                    <a:pt x="1" y="0"/>
                  </a:moveTo>
                  <a:lnTo>
                    <a:pt x="1" y="0"/>
                  </a:lnTo>
                  <a:lnTo>
                    <a:pt x="113" y="112"/>
                  </a:lnTo>
                  <a:lnTo>
                    <a:pt x="113" y="112"/>
                  </a:lnTo>
                  <a:lnTo>
                    <a:pt x="1" y="0"/>
                  </a:lnTo>
                  <a:lnTo>
                    <a:pt x="1" y="0"/>
                  </a:lnTo>
                  <a:close/>
                </a:path>
              </a:pathLst>
            </a:custGeom>
            <a:solidFill>
              <a:srgbClr val="8B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0" name="Google Shape;21800;p41"/>
            <p:cNvSpPr/>
            <p:nvPr/>
          </p:nvSpPr>
          <p:spPr>
            <a:xfrm>
              <a:off x="815625" y="976700"/>
              <a:ext cx="11275" cy="18300"/>
            </a:xfrm>
            <a:custGeom>
              <a:avLst/>
              <a:gdLst/>
              <a:ahLst/>
              <a:cxnLst/>
              <a:rect l="l" t="t" r="r" b="b"/>
              <a:pathLst>
                <a:path w="451" h="732" extrusionOk="0">
                  <a:moveTo>
                    <a:pt x="57" y="1"/>
                  </a:moveTo>
                  <a:lnTo>
                    <a:pt x="1" y="57"/>
                  </a:lnTo>
                  <a:lnTo>
                    <a:pt x="1" y="169"/>
                  </a:lnTo>
                  <a:lnTo>
                    <a:pt x="57" y="282"/>
                  </a:lnTo>
                  <a:lnTo>
                    <a:pt x="113" y="675"/>
                  </a:lnTo>
                  <a:lnTo>
                    <a:pt x="225" y="731"/>
                  </a:lnTo>
                  <a:lnTo>
                    <a:pt x="338" y="731"/>
                  </a:lnTo>
                  <a:lnTo>
                    <a:pt x="450" y="619"/>
                  </a:lnTo>
                  <a:lnTo>
                    <a:pt x="450" y="563"/>
                  </a:lnTo>
                  <a:lnTo>
                    <a:pt x="450" y="394"/>
                  </a:lnTo>
                  <a:lnTo>
                    <a:pt x="394" y="282"/>
                  </a:lnTo>
                  <a:lnTo>
                    <a:pt x="338" y="113"/>
                  </a:lnTo>
                  <a:lnTo>
                    <a:pt x="282" y="57"/>
                  </a:lnTo>
                  <a:lnTo>
                    <a:pt x="225" y="1"/>
                  </a:lnTo>
                  <a:close/>
                </a:path>
              </a:pathLst>
            </a:custGeom>
            <a:solidFill>
              <a:srgbClr val="655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1" name="Google Shape;21801;p41"/>
            <p:cNvSpPr/>
            <p:nvPr/>
          </p:nvSpPr>
          <p:spPr>
            <a:xfrm>
              <a:off x="811400" y="968275"/>
              <a:ext cx="11275" cy="15475"/>
            </a:xfrm>
            <a:custGeom>
              <a:avLst/>
              <a:gdLst/>
              <a:ahLst/>
              <a:cxnLst/>
              <a:rect l="l" t="t" r="r" b="b"/>
              <a:pathLst>
                <a:path w="451" h="619" extrusionOk="0">
                  <a:moveTo>
                    <a:pt x="226" y="1"/>
                  </a:moveTo>
                  <a:lnTo>
                    <a:pt x="113" y="57"/>
                  </a:lnTo>
                  <a:lnTo>
                    <a:pt x="1" y="338"/>
                  </a:lnTo>
                  <a:lnTo>
                    <a:pt x="1" y="450"/>
                  </a:lnTo>
                  <a:lnTo>
                    <a:pt x="1" y="506"/>
                  </a:lnTo>
                  <a:lnTo>
                    <a:pt x="113" y="563"/>
                  </a:lnTo>
                  <a:lnTo>
                    <a:pt x="226" y="619"/>
                  </a:lnTo>
                  <a:lnTo>
                    <a:pt x="226" y="506"/>
                  </a:lnTo>
                  <a:lnTo>
                    <a:pt x="226" y="450"/>
                  </a:lnTo>
                  <a:lnTo>
                    <a:pt x="394" y="394"/>
                  </a:lnTo>
                  <a:lnTo>
                    <a:pt x="451" y="282"/>
                  </a:lnTo>
                  <a:lnTo>
                    <a:pt x="394" y="225"/>
                  </a:lnTo>
                  <a:lnTo>
                    <a:pt x="394" y="169"/>
                  </a:lnTo>
                  <a:lnTo>
                    <a:pt x="282" y="57"/>
                  </a:lnTo>
                  <a:lnTo>
                    <a:pt x="226" y="1"/>
                  </a:lnTo>
                  <a:close/>
                </a:path>
              </a:pathLst>
            </a:custGeom>
            <a:solidFill>
              <a:srgbClr val="625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2" name="Google Shape;21802;p41"/>
            <p:cNvSpPr/>
            <p:nvPr/>
          </p:nvSpPr>
          <p:spPr>
            <a:xfrm>
              <a:off x="825475" y="971075"/>
              <a:ext cx="9850" cy="25325"/>
            </a:xfrm>
            <a:custGeom>
              <a:avLst/>
              <a:gdLst/>
              <a:ahLst/>
              <a:cxnLst/>
              <a:rect l="l" t="t" r="r" b="b"/>
              <a:pathLst>
                <a:path w="394" h="1013" extrusionOk="0">
                  <a:moveTo>
                    <a:pt x="393" y="1"/>
                  </a:moveTo>
                  <a:lnTo>
                    <a:pt x="281" y="57"/>
                  </a:lnTo>
                  <a:lnTo>
                    <a:pt x="281" y="170"/>
                  </a:lnTo>
                  <a:lnTo>
                    <a:pt x="112" y="619"/>
                  </a:lnTo>
                  <a:lnTo>
                    <a:pt x="56" y="788"/>
                  </a:lnTo>
                  <a:lnTo>
                    <a:pt x="56" y="844"/>
                  </a:lnTo>
                  <a:lnTo>
                    <a:pt x="0" y="956"/>
                  </a:lnTo>
                  <a:lnTo>
                    <a:pt x="56" y="1013"/>
                  </a:lnTo>
                  <a:lnTo>
                    <a:pt x="112" y="1013"/>
                  </a:lnTo>
                  <a:lnTo>
                    <a:pt x="281" y="844"/>
                  </a:lnTo>
                  <a:lnTo>
                    <a:pt x="337" y="675"/>
                  </a:lnTo>
                  <a:lnTo>
                    <a:pt x="393" y="226"/>
                  </a:lnTo>
                  <a:lnTo>
                    <a:pt x="393" y="1"/>
                  </a:lnTo>
                  <a:close/>
                </a:path>
              </a:pathLst>
            </a:custGeom>
            <a:solidFill>
              <a:srgbClr val="D3D2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3" name="Google Shape;21803;p41"/>
            <p:cNvSpPr/>
            <p:nvPr/>
          </p:nvSpPr>
          <p:spPr>
            <a:xfrm>
              <a:off x="801575" y="941575"/>
              <a:ext cx="11275" cy="19700"/>
            </a:xfrm>
            <a:custGeom>
              <a:avLst/>
              <a:gdLst/>
              <a:ahLst/>
              <a:cxnLst/>
              <a:rect l="l" t="t" r="r" b="b"/>
              <a:pathLst>
                <a:path w="451" h="788" extrusionOk="0">
                  <a:moveTo>
                    <a:pt x="1" y="1"/>
                  </a:moveTo>
                  <a:lnTo>
                    <a:pt x="1" y="169"/>
                  </a:lnTo>
                  <a:lnTo>
                    <a:pt x="57" y="394"/>
                  </a:lnTo>
                  <a:lnTo>
                    <a:pt x="113" y="506"/>
                  </a:lnTo>
                  <a:lnTo>
                    <a:pt x="225" y="619"/>
                  </a:lnTo>
                  <a:lnTo>
                    <a:pt x="450" y="787"/>
                  </a:lnTo>
                  <a:lnTo>
                    <a:pt x="450" y="563"/>
                  </a:lnTo>
                  <a:lnTo>
                    <a:pt x="225" y="506"/>
                  </a:lnTo>
                  <a:lnTo>
                    <a:pt x="169" y="450"/>
                  </a:lnTo>
                  <a:lnTo>
                    <a:pt x="169" y="338"/>
                  </a:lnTo>
                  <a:lnTo>
                    <a:pt x="113" y="169"/>
                  </a:lnTo>
                  <a:lnTo>
                    <a:pt x="113" y="113"/>
                  </a:lnTo>
                  <a:lnTo>
                    <a:pt x="113" y="1"/>
                  </a:lnTo>
                  <a:close/>
                </a:path>
              </a:pathLst>
            </a:custGeom>
            <a:solidFill>
              <a:srgbClr val="9A9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4" name="Google Shape;21804;p41"/>
            <p:cNvSpPr/>
            <p:nvPr/>
          </p:nvSpPr>
          <p:spPr>
            <a:xfrm>
              <a:off x="812825" y="958450"/>
              <a:ext cx="8450" cy="14075"/>
            </a:xfrm>
            <a:custGeom>
              <a:avLst/>
              <a:gdLst/>
              <a:ahLst/>
              <a:cxnLst/>
              <a:rect l="l" t="t" r="r" b="b"/>
              <a:pathLst>
                <a:path w="338" h="563" extrusionOk="0">
                  <a:moveTo>
                    <a:pt x="113" y="0"/>
                  </a:moveTo>
                  <a:lnTo>
                    <a:pt x="56" y="56"/>
                  </a:lnTo>
                  <a:lnTo>
                    <a:pt x="0" y="112"/>
                  </a:lnTo>
                  <a:lnTo>
                    <a:pt x="0" y="281"/>
                  </a:lnTo>
                  <a:lnTo>
                    <a:pt x="56" y="450"/>
                  </a:lnTo>
                  <a:lnTo>
                    <a:pt x="225" y="506"/>
                  </a:lnTo>
                  <a:lnTo>
                    <a:pt x="337" y="562"/>
                  </a:lnTo>
                  <a:lnTo>
                    <a:pt x="169" y="56"/>
                  </a:lnTo>
                  <a:lnTo>
                    <a:pt x="113" y="0"/>
                  </a:lnTo>
                  <a:close/>
                </a:path>
              </a:pathLst>
            </a:custGeom>
            <a:solidFill>
              <a:srgbClr val="9A9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5" name="Google Shape;21805;p41"/>
            <p:cNvSpPr/>
            <p:nvPr/>
          </p:nvSpPr>
          <p:spPr>
            <a:xfrm>
              <a:off x="822650" y="979525"/>
              <a:ext cx="4250" cy="7050"/>
            </a:xfrm>
            <a:custGeom>
              <a:avLst/>
              <a:gdLst/>
              <a:ahLst/>
              <a:cxnLst/>
              <a:rect l="l" t="t" r="r" b="b"/>
              <a:pathLst>
                <a:path w="170" h="282" extrusionOk="0">
                  <a:moveTo>
                    <a:pt x="57" y="0"/>
                  </a:moveTo>
                  <a:lnTo>
                    <a:pt x="1" y="169"/>
                  </a:lnTo>
                  <a:lnTo>
                    <a:pt x="57" y="281"/>
                  </a:lnTo>
                  <a:lnTo>
                    <a:pt x="169" y="281"/>
                  </a:lnTo>
                  <a:lnTo>
                    <a:pt x="169" y="113"/>
                  </a:lnTo>
                  <a:lnTo>
                    <a:pt x="57" y="0"/>
                  </a:lnTo>
                  <a:close/>
                </a:path>
              </a:pathLst>
            </a:custGeom>
            <a:solidFill>
              <a:srgbClr val="7E7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6" name="Google Shape;21806;p41"/>
            <p:cNvSpPr/>
            <p:nvPr/>
          </p:nvSpPr>
          <p:spPr>
            <a:xfrm>
              <a:off x="821250" y="973900"/>
              <a:ext cx="2825" cy="5650"/>
            </a:xfrm>
            <a:custGeom>
              <a:avLst/>
              <a:gdLst/>
              <a:ahLst/>
              <a:cxnLst/>
              <a:rect l="l" t="t" r="r" b="b"/>
              <a:pathLst>
                <a:path w="113" h="226" extrusionOk="0">
                  <a:moveTo>
                    <a:pt x="0" y="0"/>
                  </a:moveTo>
                  <a:lnTo>
                    <a:pt x="0" y="169"/>
                  </a:lnTo>
                  <a:lnTo>
                    <a:pt x="113" y="225"/>
                  </a:lnTo>
                  <a:lnTo>
                    <a:pt x="113" y="113"/>
                  </a:lnTo>
                  <a:lnTo>
                    <a:pt x="0" y="0"/>
                  </a:lnTo>
                  <a:close/>
                </a:path>
              </a:pathLst>
            </a:custGeom>
            <a:solidFill>
              <a:srgbClr val="7E7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7" name="Google Shape;21807;p41"/>
            <p:cNvSpPr/>
            <p:nvPr/>
          </p:nvSpPr>
          <p:spPr>
            <a:xfrm>
              <a:off x="798775" y="9205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A19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8" name="Google Shape;21808;p41"/>
            <p:cNvSpPr/>
            <p:nvPr/>
          </p:nvSpPr>
          <p:spPr>
            <a:xfrm>
              <a:off x="752400" y="1315350"/>
              <a:ext cx="99775" cy="64650"/>
            </a:xfrm>
            <a:custGeom>
              <a:avLst/>
              <a:gdLst/>
              <a:ahLst/>
              <a:cxnLst/>
              <a:rect l="l" t="t" r="r" b="b"/>
              <a:pathLst>
                <a:path w="3991" h="2586" extrusionOk="0">
                  <a:moveTo>
                    <a:pt x="1743" y="0"/>
                  </a:moveTo>
                  <a:lnTo>
                    <a:pt x="1630" y="57"/>
                  </a:lnTo>
                  <a:lnTo>
                    <a:pt x="1574" y="225"/>
                  </a:lnTo>
                  <a:lnTo>
                    <a:pt x="1518" y="338"/>
                  </a:lnTo>
                  <a:lnTo>
                    <a:pt x="1405" y="562"/>
                  </a:lnTo>
                  <a:lnTo>
                    <a:pt x="1405" y="787"/>
                  </a:lnTo>
                  <a:lnTo>
                    <a:pt x="1405" y="900"/>
                  </a:lnTo>
                  <a:lnTo>
                    <a:pt x="1405" y="1012"/>
                  </a:lnTo>
                  <a:lnTo>
                    <a:pt x="1349" y="1068"/>
                  </a:lnTo>
                  <a:lnTo>
                    <a:pt x="1293" y="1124"/>
                  </a:lnTo>
                  <a:lnTo>
                    <a:pt x="1181" y="1012"/>
                  </a:lnTo>
                  <a:lnTo>
                    <a:pt x="1181" y="956"/>
                  </a:lnTo>
                  <a:lnTo>
                    <a:pt x="1181" y="900"/>
                  </a:lnTo>
                  <a:lnTo>
                    <a:pt x="1124" y="843"/>
                  </a:lnTo>
                  <a:lnTo>
                    <a:pt x="1068" y="787"/>
                  </a:lnTo>
                  <a:lnTo>
                    <a:pt x="1012" y="843"/>
                  </a:lnTo>
                  <a:lnTo>
                    <a:pt x="900" y="843"/>
                  </a:lnTo>
                  <a:lnTo>
                    <a:pt x="731" y="619"/>
                  </a:lnTo>
                  <a:lnTo>
                    <a:pt x="675" y="506"/>
                  </a:lnTo>
                  <a:lnTo>
                    <a:pt x="619" y="450"/>
                  </a:lnTo>
                  <a:lnTo>
                    <a:pt x="562" y="450"/>
                  </a:lnTo>
                  <a:lnTo>
                    <a:pt x="506" y="562"/>
                  </a:lnTo>
                  <a:lnTo>
                    <a:pt x="394" y="619"/>
                  </a:lnTo>
                  <a:lnTo>
                    <a:pt x="281" y="675"/>
                  </a:lnTo>
                  <a:lnTo>
                    <a:pt x="113" y="675"/>
                  </a:lnTo>
                  <a:lnTo>
                    <a:pt x="57" y="787"/>
                  </a:lnTo>
                  <a:lnTo>
                    <a:pt x="113" y="843"/>
                  </a:lnTo>
                  <a:lnTo>
                    <a:pt x="225" y="900"/>
                  </a:lnTo>
                  <a:lnTo>
                    <a:pt x="281" y="956"/>
                  </a:lnTo>
                  <a:lnTo>
                    <a:pt x="338" y="1012"/>
                  </a:lnTo>
                  <a:lnTo>
                    <a:pt x="338" y="1068"/>
                  </a:lnTo>
                  <a:lnTo>
                    <a:pt x="394" y="1124"/>
                  </a:lnTo>
                  <a:lnTo>
                    <a:pt x="450" y="1181"/>
                  </a:lnTo>
                  <a:lnTo>
                    <a:pt x="450" y="1237"/>
                  </a:lnTo>
                  <a:lnTo>
                    <a:pt x="450" y="1293"/>
                  </a:lnTo>
                  <a:lnTo>
                    <a:pt x="394" y="1349"/>
                  </a:lnTo>
                  <a:lnTo>
                    <a:pt x="394" y="1405"/>
                  </a:lnTo>
                  <a:lnTo>
                    <a:pt x="394" y="1462"/>
                  </a:lnTo>
                  <a:lnTo>
                    <a:pt x="338" y="1630"/>
                  </a:lnTo>
                  <a:lnTo>
                    <a:pt x="225" y="1686"/>
                  </a:lnTo>
                  <a:lnTo>
                    <a:pt x="0" y="1855"/>
                  </a:lnTo>
                  <a:lnTo>
                    <a:pt x="0" y="1911"/>
                  </a:lnTo>
                  <a:lnTo>
                    <a:pt x="57" y="1968"/>
                  </a:lnTo>
                  <a:lnTo>
                    <a:pt x="281" y="1968"/>
                  </a:lnTo>
                  <a:lnTo>
                    <a:pt x="394" y="2024"/>
                  </a:lnTo>
                  <a:lnTo>
                    <a:pt x="506" y="2024"/>
                  </a:lnTo>
                  <a:lnTo>
                    <a:pt x="506" y="2080"/>
                  </a:lnTo>
                  <a:lnTo>
                    <a:pt x="394" y="2024"/>
                  </a:lnTo>
                  <a:lnTo>
                    <a:pt x="281" y="2024"/>
                  </a:lnTo>
                  <a:lnTo>
                    <a:pt x="169" y="2136"/>
                  </a:lnTo>
                  <a:lnTo>
                    <a:pt x="169" y="2192"/>
                  </a:lnTo>
                  <a:lnTo>
                    <a:pt x="281" y="2417"/>
                  </a:lnTo>
                  <a:lnTo>
                    <a:pt x="506" y="2586"/>
                  </a:lnTo>
                  <a:lnTo>
                    <a:pt x="562" y="2586"/>
                  </a:lnTo>
                  <a:lnTo>
                    <a:pt x="675" y="2530"/>
                  </a:lnTo>
                  <a:lnTo>
                    <a:pt x="731" y="2473"/>
                  </a:lnTo>
                  <a:lnTo>
                    <a:pt x="787" y="2361"/>
                  </a:lnTo>
                  <a:lnTo>
                    <a:pt x="956" y="2192"/>
                  </a:lnTo>
                  <a:lnTo>
                    <a:pt x="1068" y="2024"/>
                  </a:lnTo>
                  <a:lnTo>
                    <a:pt x="1181" y="1855"/>
                  </a:lnTo>
                  <a:lnTo>
                    <a:pt x="1237" y="1630"/>
                  </a:lnTo>
                  <a:lnTo>
                    <a:pt x="1293" y="1743"/>
                  </a:lnTo>
                  <a:lnTo>
                    <a:pt x="1349" y="1855"/>
                  </a:lnTo>
                  <a:lnTo>
                    <a:pt x="1574" y="1968"/>
                  </a:lnTo>
                  <a:lnTo>
                    <a:pt x="1799" y="2024"/>
                  </a:lnTo>
                  <a:lnTo>
                    <a:pt x="1968" y="2024"/>
                  </a:lnTo>
                  <a:lnTo>
                    <a:pt x="2192" y="1911"/>
                  </a:lnTo>
                  <a:lnTo>
                    <a:pt x="2473" y="1911"/>
                  </a:lnTo>
                  <a:lnTo>
                    <a:pt x="2586" y="1855"/>
                  </a:lnTo>
                  <a:lnTo>
                    <a:pt x="2754" y="1911"/>
                  </a:lnTo>
                  <a:lnTo>
                    <a:pt x="2811" y="1968"/>
                  </a:lnTo>
                  <a:lnTo>
                    <a:pt x="3429" y="2192"/>
                  </a:lnTo>
                  <a:lnTo>
                    <a:pt x="3710" y="2192"/>
                  </a:lnTo>
                  <a:lnTo>
                    <a:pt x="3822" y="2136"/>
                  </a:lnTo>
                  <a:lnTo>
                    <a:pt x="3991" y="2024"/>
                  </a:lnTo>
                  <a:lnTo>
                    <a:pt x="3991" y="1911"/>
                  </a:lnTo>
                  <a:lnTo>
                    <a:pt x="3766" y="1911"/>
                  </a:lnTo>
                  <a:lnTo>
                    <a:pt x="3766" y="1855"/>
                  </a:lnTo>
                  <a:lnTo>
                    <a:pt x="3766" y="1799"/>
                  </a:lnTo>
                  <a:lnTo>
                    <a:pt x="3935" y="1799"/>
                  </a:lnTo>
                  <a:lnTo>
                    <a:pt x="3935" y="1743"/>
                  </a:lnTo>
                  <a:lnTo>
                    <a:pt x="3822" y="1405"/>
                  </a:lnTo>
                  <a:lnTo>
                    <a:pt x="3822" y="1237"/>
                  </a:lnTo>
                  <a:lnTo>
                    <a:pt x="3822" y="1124"/>
                  </a:lnTo>
                  <a:lnTo>
                    <a:pt x="3822" y="1068"/>
                  </a:lnTo>
                  <a:lnTo>
                    <a:pt x="3710" y="1124"/>
                  </a:lnTo>
                  <a:lnTo>
                    <a:pt x="3654" y="1181"/>
                  </a:lnTo>
                  <a:lnTo>
                    <a:pt x="3597" y="1124"/>
                  </a:lnTo>
                  <a:lnTo>
                    <a:pt x="3429" y="1012"/>
                  </a:lnTo>
                  <a:lnTo>
                    <a:pt x="3429" y="956"/>
                  </a:lnTo>
                  <a:lnTo>
                    <a:pt x="3373" y="843"/>
                  </a:lnTo>
                  <a:lnTo>
                    <a:pt x="3373" y="787"/>
                  </a:lnTo>
                  <a:lnTo>
                    <a:pt x="3316" y="675"/>
                  </a:lnTo>
                  <a:lnTo>
                    <a:pt x="3204" y="787"/>
                  </a:lnTo>
                  <a:lnTo>
                    <a:pt x="3148" y="675"/>
                  </a:lnTo>
                  <a:lnTo>
                    <a:pt x="3092" y="619"/>
                  </a:lnTo>
                  <a:lnTo>
                    <a:pt x="3035" y="619"/>
                  </a:lnTo>
                  <a:lnTo>
                    <a:pt x="2979" y="675"/>
                  </a:lnTo>
                  <a:lnTo>
                    <a:pt x="2923" y="787"/>
                  </a:lnTo>
                  <a:lnTo>
                    <a:pt x="2867" y="843"/>
                  </a:lnTo>
                  <a:lnTo>
                    <a:pt x="2811" y="956"/>
                  </a:lnTo>
                  <a:lnTo>
                    <a:pt x="2754" y="1068"/>
                  </a:lnTo>
                  <a:lnTo>
                    <a:pt x="2698" y="1181"/>
                  </a:lnTo>
                  <a:lnTo>
                    <a:pt x="2586" y="1237"/>
                  </a:lnTo>
                  <a:lnTo>
                    <a:pt x="2530" y="1237"/>
                  </a:lnTo>
                  <a:lnTo>
                    <a:pt x="2530" y="1181"/>
                  </a:lnTo>
                  <a:lnTo>
                    <a:pt x="2473" y="1068"/>
                  </a:lnTo>
                  <a:lnTo>
                    <a:pt x="2361" y="956"/>
                  </a:lnTo>
                  <a:lnTo>
                    <a:pt x="2249" y="956"/>
                  </a:lnTo>
                  <a:lnTo>
                    <a:pt x="2080" y="1012"/>
                  </a:lnTo>
                  <a:lnTo>
                    <a:pt x="2024" y="1012"/>
                  </a:lnTo>
                  <a:lnTo>
                    <a:pt x="2024" y="956"/>
                  </a:lnTo>
                  <a:lnTo>
                    <a:pt x="1968" y="900"/>
                  </a:lnTo>
                  <a:lnTo>
                    <a:pt x="1911" y="843"/>
                  </a:lnTo>
                  <a:lnTo>
                    <a:pt x="1855" y="843"/>
                  </a:lnTo>
                  <a:lnTo>
                    <a:pt x="1968" y="787"/>
                  </a:lnTo>
                  <a:lnTo>
                    <a:pt x="2080" y="731"/>
                  </a:lnTo>
                  <a:lnTo>
                    <a:pt x="2080" y="619"/>
                  </a:lnTo>
                  <a:lnTo>
                    <a:pt x="2080" y="450"/>
                  </a:lnTo>
                  <a:lnTo>
                    <a:pt x="2080" y="394"/>
                  </a:lnTo>
                  <a:lnTo>
                    <a:pt x="2136" y="338"/>
                  </a:lnTo>
                  <a:lnTo>
                    <a:pt x="2136" y="225"/>
                  </a:lnTo>
                  <a:lnTo>
                    <a:pt x="2080" y="169"/>
                  </a:lnTo>
                  <a:lnTo>
                    <a:pt x="1968" y="113"/>
                  </a:lnTo>
                  <a:lnTo>
                    <a:pt x="1799" y="0"/>
                  </a:lnTo>
                  <a:close/>
                </a:path>
              </a:pathLst>
            </a:custGeom>
            <a:solidFill>
              <a:srgbClr val="A39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9" name="Google Shape;21809;p41"/>
            <p:cNvSpPr/>
            <p:nvPr/>
          </p:nvSpPr>
          <p:spPr>
            <a:xfrm>
              <a:off x="793150" y="1322375"/>
              <a:ext cx="30925" cy="25325"/>
            </a:xfrm>
            <a:custGeom>
              <a:avLst/>
              <a:gdLst/>
              <a:ahLst/>
              <a:cxnLst/>
              <a:rect l="l" t="t" r="r" b="b"/>
              <a:pathLst>
                <a:path w="1237" h="1013" extrusionOk="0">
                  <a:moveTo>
                    <a:pt x="1012" y="0"/>
                  </a:moveTo>
                  <a:lnTo>
                    <a:pt x="900" y="57"/>
                  </a:lnTo>
                  <a:lnTo>
                    <a:pt x="787" y="169"/>
                  </a:lnTo>
                  <a:lnTo>
                    <a:pt x="787" y="225"/>
                  </a:lnTo>
                  <a:lnTo>
                    <a:pt x="619" y="225"/>
                  </a:lnTo>
                  <a:lnTo>
                    <a:pt x="562" y="169"/>
                  </a:lnTo>
                  <a:lnTo>
                    <a:pt x="506" y="57"/>
                  </a:lnTo>
                  <a:lnTo>
                    <a:pt x="394" y="113"/>
                  </a:lnTo>
                  <a:lnTo>
                    <a:pt x="338" y="225"/>
                  </a:lnTo>
                  <a:lnTo>
                    <a:pt x="394" y="338"/>
                  </a:lnTo>
                  <a:lnTo>
                    <a:pt x="394" y="394"/>
                  </a:lnTo>
                  <a:lnTo>
                    <a:pt x="394" y="450"/>
                  </a:lnTo>
                  <a:lnTo>
                    <a:pt x="0" y="450"/>
                  </a:lnTo>
                  <a:lnTo>
                    <a:pt x="0" y="506"/>
                  </a:lnTo>
                  <a:lnTo>
                    <a:pt x="0" y="619"/>
                  </a:lnTo>
                  <a:lnTo>
                    <a:pt x="56" y="619"/>
                  </a:lnTo>
                  <a:lnTo>
                    <a:pt x="281" y="675"/>
                  </a:lnTo>
                  <a:lnTo>
                    <a:pt x="338" y="675"/>
                  </a:lnTo>
                  <a:lnTo>
                    <a:pt x="394" y="731"/>
                  </a:lnTo>
                  <a:lnTo>
                    <a:pt x="506" y="787"/>
                  </a:lnTo>
                  <a:lnTo>
                    <a:pt x="619" y="731"/>
                  </a:lnTo>
                  <a:lnTo>
                    <a:pt x="731" y="843"/>
                  </a:lnTo>
                  <a:lnTo>
                    <a:pt x="900" y="1012"/>
                  </a:lnTo>
                  <a:lnTo>
                    <a:pt x="1012" y="1012"/>
                  </a:lnTo>
                  <a:lnTo>
                    <a:pt x="1181" y="956"/>
                  </a:lnTo>
                  <a:lnTo>
                    <a:pt x="1237" y="956"/>
                  </a:lnTo>
                  <a:lnTo>
                    <a:pt x="1237" y="843"/>
                  </a:lnTo>
                  <a:lnTo>
                    <a:pt x="1237" y="675"/>
                  </a:lnTo>
                  <a:lnTo>
                    <a:pt x="1237" y="562"/>
                  </a:lnTo>
                  <a:lnTo>
                    <a:pt x="1124" y="169"/>
                  </a:lnTo>
                  <a:lnTo>
                    <a:pt x="1068" y="57"/>
                  </a:lnTo>
                  <a:lnTo>
                    <a:pt x="1012" y="0"/>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0" name="Google Shape;21810;p41"/>
            <p:cNvSpPr/>
            <p:nvPr/>
          </p:nvSpPr>
          <p:spPr>
            <a:xfrm>
              <a:off x="800175" y="1309725"/>
              <a:ext cx="9850" cy="14075"/>
            </a:xfrm>
            <a:custGeom>
              <a:avLst/>
              <a:gdLst/>
              <a:ahLst/>
              <a:cxnLst/>
              <a:rect l="l" t="t" r="r" b="b"/>
              <a:pathLst>
                <a:path w="394" h="563" extrusionOk="0">
                  <a:moveTo>
                    <a:pt x="57" y="0"/>
                  </a:moveTo>
                  <a:lnTo>
                    <a:pt x="0" y="57"/>
                  </a:lnTo>
                  <a:lnTo>
                    <a:pt x="57" y="113"/>
                  </a:lnTo>
                  <a:lnTo>
                    <a:pt x="0" y="225"/>
                  </a:lnTo>
                  <a:lnTo>
                    <a:pt x="0" y="282"/>
                  </a:lnTo>
                  <a:lnTo>
                    <a:pt x="0" y="338"/>
                  </a:lnTo>
                  <a:lnTo>
                    <a:pt x="57" y="450"/>
                  </a:lnTo>
                  <a:lnTo>
                    <a:pt x="113" y="450"/>
                  </a:lnTo>
                  <a:lnTo>
                    <a:pt x="169" y="506"/>
                  </a:lnTo>
                  <a:lnTo>
                    <a:pt x="225" y="563"/>
                  </a:lnTo>
                  <a:lnTo>
                    <a:pt x="338" y="450"/>
                  </a:lnTo>
                  <a:lnTo>
                    <a:pt x="394" y="450"/>
                  </a:lnTo>
                  <a:lnTo>
                    <a:pt x="394" y="394"/>
                  </a:lnTo>
                  <a:lnTo>
                    <a:pt x="338" y="169"/>
                  </a:lnTo>
                  <a:lnTo>
                    <a:pt x="338" y="57"/>
                  </a:lnTo>
                  <a:lnTo>
                    <a:pt x="281" y="0"/>
                  </a:lnTo>
                  <a:lnTo>
                    <a:pt x="169" y="57"/>
                  </a:lnTo>
                  <a:lnTo>
                    <a:pt x="113" y="0"/>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1" name="Google Shape;21811;p41"/>
            <p:cNvSpPr/>
            <p:nvPr/>
          </p:nvSpPr>
          <p:spPr>
            <a:xfrm>
              <a:off x="833900" y="1313950"/>
              <a:ext cx="5650" cy="8450"/>
            </a:xfrm>
            <a:custGeom>
              <a:avLst/>
              <a:gdLst/>
              <a:ahLst/>
              <a:cxnLst/>
              <a:rect l="l" t="t" r="r" b="b"/>
              <a:pathLst>
                <a:path w="226" h="338" extrusionOk="0">
                  <a:moveTo>
                    <a:pt x="0" y="0"/>
                  </a:moveTo>
                  <a:lnTo>
                    <a:pt x="0" y="56"/>
                  </a:lnTo>
                  <a:lnTo>
                    <a:pt x="113" y="113"/>
                  </a:lnTo>
                  <a:lnTo>
                    <a:pt x="113" y="225"/>
                  </a:lnTo>
                  <a:lnTo>
                    <a:pt x="169" y="281"/>
                  </a:lnTo>
                  <a:lnTo>
                    <a:pt x="225" y="337"/>
                  </a:lnTo>
                  <a:lnTo>
                    <a:pt x="225" y="281"/>
                  </a:lnTo>
                  <a:lnTo>
                    <a:pt x="225" y="56"/>
                  </a:lnTo>
                  <a:lnTo>
                    <a:pt x="56" y="0"/>
                  </a:lnTo>
                  <a:close/>
                </a:path>
              </a:pathLst>
            </a:custGeom>
            <a:solidFill>
              <a:srgbClr val="9691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2" name="Google Shape;21812;p41"/>
            <p:cNvSpPr/>
            <p:nvPr/>
          </p:nvSpPr>
          <p:spPr>
            <a:xfrm>
              <a:off x="822650" y="1301300"/>
              <a:ext cx="1425" cy="2825"/>
            </a:xfrm>
            <a:custGeom>
              <a:avLst/>
              <a:gdLst/>
              <a:ahLst/>
              <a:cxnLst/>
              <a:rect l="l" t="t" r="r" b="b"/>
              <a:pathLst>
                <a:path w="57" h="113" extrusionOk="0">
                  <a:moveTo>
                    <a:pt x="1" y="0"/>
                  </a:moveTo>
                  <a:lnTo>
                    <a:pt x="1" y="56"/>
                  </a:lnTo>
                  <a:lnTo>
                    <a:pt x="57" y="113"/>
                  </a:lnTo>
                  <a:lnTo>
                    <a:pt x="57" y="56"/>
                  </a:lnTo>
                  <a:lnTo>
                    <a:pt x="1" y="0"/>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3" name="Google Shape;21813;p41"/>
            <p:cNvSpPr/>
            <p:nvPr/>
          </p:nvSpPr>
          <p:spPr>
            <a:xfrm>
              <a:off x="822650" y="1299900"/>
              <a:ext cx="25" cy="1425"/>
            </a:xfrm>
            <a:custGeom>
              <a:avLst/>
              <a:gdLst/>
              <a:ahLst/>
              <a:cxnLst/>
              <a:rect l="l" t="t" r="r" b="b"/>
              <a:pathLst>
                <a:path w="1" h="57" extrusionOk="0">
                  <a:moveTo>
                    <a:pt x="1" y="0"/>
                  </a:moveTo>
                  <a:lnTo>
                    <a:pt x="1" y="0"/>
                  </a:lnTo>
                  <a:lnTo>
                    <a:pt x="1" y="56"/>
                  </a:lnTo>
                  <a:lnTo>
                    <a:pt x="1" y="56"/>
                  </a:lnTo>
                  <a:lnTo>
                    <a:pt x="1" y="56"/>
                  </a:lnTo>
                  <a:lnTo>
                    <a:pt x="1" y="0"/>
                  </a:lnTo>
                  <a:lnTo>
                    <a:pt x="1" y="0"/>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4" name="Google Shape;21814;p41"/>
            <p:cNvSpPr/>
            <p:nvPr/>
          </p:nvSpPr>
          <p:spPr>
            <a:xfrm>
              <a:off x="866200" y="1330800"/>
              <a:ext cx="1450" cy="1425"/>
            </a:xfrm>
            <a:custGeom>
              <a:avLst/>
              <a:gdLst/>
              <a:ahLst/>
              <a:cxnLst/>
              <a:rect l="l" t="t" r="r" b="b"/>
              <a:pathLst>
                <a:path w="58" h="57" extrusionOk="0">
                  <a:moveTo>
                    <a:pt x="1" y="1"/>
                  </a:moveTo>
                  <a:lnTo>
                    <a:pt x="57" y="57"/>
                  </a:lnTo>
                  <a:lnTo>
                    <a:pt x="57" y="1"/>
                  </a:lnTo>
                  <a:close/>
                </a:path>
              </a:pathLst>
            </a:custGeom>
            <a:solidFill>
              <a:srgbClr val="82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5" name="Google Shape;21815;p41"/>
            <p:cNvSpPr/>
            <p:nvPr/>
          </p:nvSpPr>
          <p:spPr>
            <a:xfrm>
              <a:off x="759425" y="913475"/>
              <a:ext cx="1425" cy="25"/>
            </a:xfrm>
            <a:custGeom>
              <a:avLst/>
              <a:gdLst/>
              <a:ahLst/>
              <a:cxnLst/>
              <a:rect l="l" t="t" r="r" b="b"/>
              <a:pathLst>
                <a:path w="57" h="1" extrusionOk="0">
                  <a:moveTo>
                    <a:pt x="57" y="0"/>
                  </a:moveTo>
                  <a:lnTo>
                    <a:pt x="0" y="0"/>
                  </a:lnTo>
                  <a:lnTo>
                    <a:pt x="0" y="0"/>
                  </a:lnTo>
                  <a:lnTo>
                    <a:pt x="0" y="0"/>
                  </a:lnTo>
                  <a:lnTo>
                    <a:pt x="57" y="0"/>
                  </a:lnTo>
                  <a:lnTo>
                    <a:pt x="57" y="0"/>
                  </a:lnTo>
                  <a:close/>
                </a:path>
              </a:pathLst>
            </a:custGeom>
            <a:solidFill>
              <a:srgbClr val="7F7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6" name="Google Shape;21816;p41"/>
            <p:cNvSpPr/>
            <p:nvPr/>
          </p:nvSpPr>
          <p:spPr>
            <a:xfrm>
              <a:off x="762225" y="913475"/>
              <a:ext cx="2850" cy="1425"/>
            </a:xfrm>
            <a:custGeom>
              <a:avLst/>
              <a:gdLst/>
              <a:ahLst/>
              <a:cxnLst/>
              <a:rect l="l" t="t" r="r" b="b"/>
              <a:pathLst>
                <a:path w="114" h="57" extrusionOk="0">
                  <a:moveTo>
                    <a:pt x="1" y="0"/>
                  </a:moveTo>
                  <a:lnTo>
                    <a:pt x="1" y="57"/>
                  </a:lnTo>
                  <a:lnTo>
                    <a:pt x="57" y="57"/>
                  </a:lnTo>
                  <a:lnTo>
                    <a:pt x="113" y="0"/>
                  </a:lnTo>
                  <a:close/>
                </a:path>
              </a:pathLst>
            </a:custGeom>
            <a:solidFill>
              <a:srgbClr val="7F7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7" name="Google Shape;21817;p41"/>
            <p:cNvSpPr/>
            <p:nvPr/>
          </p:nvSpPr>
          <p:spPr>
            <a:xfrm>
              <a:off x="693375" y="1101775"/>
              <a:ext cx="49200" cy="59025"/>
            </a:xfrm>
            <a:custGeom>
              <a:avLst/>
              <a:gdLst/>
              <a:ahLst/>
              <a:cxnLst/>
              <a:rect l="l" t="t" r="r" b="b"/>
              <a:pathLst>
                <a:path w="1968" h="2361" extrusionOk="0">
                  <a:moveTo>
                    <a:pt x="1069" y="0"/>
                  </a:moveTo>
                  <a:lnTo>
                    <a:pt x="956" y="56"/>
                  </a:lnTo>
                  <a:lnTo>
                    <a:pt x="956" y="169"/>
                  </a:lnTo>
                  <a:lnTo>
                    <a:pt x="900" y="281"/>
                  </a:lnTo>
                  <a:lnTo>
                    <a:pt x="900" y="393"/>
                  </a:lnTo>
                  <a:lnTo>
                    <a:pt x="731" y="506"/>
                  </a:lnTo>
                  <a:lnTo>
                    <a:pt x="675" y="675"/>
                  </a:lnTo>
                  <a:lnTo>
                    <a:pt x="563" y="787"/>
                  </a:lnTo>
                  <a:lnTo>
                    <a:pt x="338" y="1012"/>
                  </a:lnTo>
                  <a:lnTo>
                    <a:pt x="225" y="1124"/>
                  </a:lnTo>
                  <a:lnTo>
                    <a:pt x="225" y="1293"/>
                  </a:lnTo>
                  <a:lnTo>
                    <a:pt x="169" y="1349"/>
                  </a:lnTo>
                  <a:lnTo>
                    <a:pt x="113" y="1405"/>
                  </a:lnTo>
                  <a:lnTo>
                    <a:pt x="57" y="1461"/>
                  </a:lnTo>
                  <a:lnTo>
                    <a:pt x="1" y="1574"/>
                  </a:lnTo>
                  <a:lnTo>
                    <a:pt x="169" y="1799"/>
                  </a:lnTo>
                  <a:lnTo>
                    <a:pt x="225" y="1742"/>
                  </a:lnTo>
                  <a:lnTo>
                    <a:pt x="282" y="1686"/>
                  </a:lnTo>
                  <a:lnTo>
                    <a:pt x="282" y="1574"/>
                  </a:lnTo>
                  <a:lnTo>
                    <a:pt x="338" y="1518"/>
                  </a:lnTo>
                  <a:lnTo>
                    <a:pt x="394" y="1461"/>
                  </a:lnTo>
                  <a:lnTo>
                    <a:pt x="507" y="1461"/>
                  </a:lnTo>
                  <a:lnTo>
                    <a:pt x="507" y="1574"/>
                  </a:lnTo>
                  <a:lnTo>
                    <a:pt x="507" y="1630"/>
                  </a:lnTo>
                  <a:lnTo>
                    <a:pt x="450" y="1742"/>
                  </a:lnTo>
                  <a:lnTo>
                    <a:pt x="394" y="1799"/>
                  </a:lnTo>
                  <a:lnTo>
                    <a:pt x="450" y="1967"/>
                  </a:lnTo>
                  <a:lnTo>
                    <a:pt x="450" y="2023"/>
                  </a:lnTo>
                  <a:lnTo>
                    <a:pt x="450" y="2136"/>
                  </a:lnTo>
                  <a:lnTo>
                    <a:pt x="507" y="2136"/>
                  </a:lnTo>
                  <a:lnTo>
                    <a:pt x="731" y="2192"/>
                  </a:lnTo>
                  <a:lnTo>
                    <a:pt x="788" y="2136"/>
                  </a:lnTo>
                  <a:lnTo>
                    <a:pt x="956" y="2192"/>
                  </a:lnTo>
                  <a:lnTo>
                    <a:pt x="1012" y="2136"/>
                  </a:lnTo>
                  <a:lnTo>
                    <a:pt x="1125" y="2136"/>
                  </a:lnTo>
                  <a:lnTo>
                    <a:pt x="1181" y="2192"/>
                  </a:lnTo>
                  <a:lnTo>
                    <a:pt x="1125" y="2304"/>
                  </a:lnTo>
                  <a:lnTo>
                    <a:pt x="1181" y="2361"/>
                  </a:lnTo>
                  <a:lnTo>
                    <a:pt x="1350" y="2248"/>
                  </a:lnTo>
                  <a:lnTo>
                    <a:pt x="1518" y="2136"/>
                  </a:lnTo>
                  <a:lnTo>
                    <a:pt x="1687" y="1799"/>
                  </a:lnTo>
                  <a:lnTo>
                    <a:pt x="1743" y="1686"/>
                  </a:lnTo>
                  <a:lnTo>
                    <a:pt x="1799" y="1630"/>
                  </a:lnTo>
                  <a:lnTo>
                    <a:pt x="1912" y="1630"/>
                  </a:lnTo>
                  <a:lnTo>
                    <a:pt x="1968" y="1518"/>
                  </a:lnTo>
                  <a:lnTo>
                    <a:pt x="1968" y="1349"/>
                  </a:lnTo>
                  <a:lnTo>
                    <a:pt x="1912" y="1180"/>
                  </a:lnTo>
                  <a:lnTo>
                    <a:pt x="1743" y="899"/>
                  </a:lnTo>
                  <a:lnTo>
                    <a:pt x="1574" y="675"/>
                  </a:lnTo>
                  <a:lnTo>
                    <a:pt x="1406" y="450"/>
                  </a:lnTo>
                  <a:lnTo>
                    <a:pt x="1350" y="281"/>
                  </a:lnTo>
                  <a:lnTo>
                    <a:pt x="1293" y="169"/>
                  </a:lnTo>
                  <a:lnTo>
                    <a:pt x="1237" y="56"/>
                  </a:lnTo>
                  <a:lnTo>
                    <a:pt x="1069" y="0"/>
                  </a:lnTo>
                  <a:close/>
                </a:path>
              </a:pathLst>
            </a:custGeom>
            <a:solidFill>
              <a:srgbClr val="A39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8" name="Google Shape;21818;p41"/>
            <p:cNvSpPr/>
            <p:nvPr/>
          </p:nvSpPr>
          <p:spPr>
            <a:xfrm>
              <a:off x="701800" y="1089125"/>
              <a:ext cx="80125" cy="46375"/>
            </a:xfrm>
            <a:custGeom>
              <a:avLst/>
              <a:gdLst/>
              <a:ahLst/>
              <a:cxnLst/>
              <a:rect l="l" t="t" r="r" b="b"/>
              <a:pathLst>
                <a:path w="3205" h="1855" extrusionOk="0">
                  <a:moveTo>
                    <a:pt x="394" y="0"/>
                  </a:moveTo>
                  <a:lnTo>
                    <a:pt x="338" y="56"/>
                  </a:lnTo>
                  <a:lnTo>
                    <a:pt x="226" y="169"/>
                  </a:lnTo>
                  <a:lnTo>
                    <a:pt x="170" y="225"/>
                  </a:lnTo>
                  <a:lnTo>
                    <a:pt x="1" y="225"/>
                  </a:lnTo>
                  <a:lnTo>
                    <a:pt x="57" y="843"/>
                  </a:lnTo>
                  <a:lnTo>
                    <a:pt x="113" y="956"/>
                  </a:lnTo>
                  <a:lnTo>
                    <a:pt x="226" y="1012"/>
                  </a:lnTo>
                  <a:lnTo>
                    <a:pt x="226" y="1068"/>
                  </a:lnTo>
                  <a:lnTo>
                    <a:pt x="282" y="1012"/>
                  </a:lnTo>
                  <a:lnTo>
                    <a:pt x="394" y="1012"/>
                  </a:lnTo>
                  <a:lnTo>
                    <a:pt x="563" y="1068"/>
                  </a:lnTo>
                  <a:lnTo>
                    <a:pt x="732" y="1012"/>
                  </a:lnTo>
                  <a:lnTo>
                    <a:pt x="675" y="843"/>
                  </a:lnTo>
                  <a:lnTo>
                    <a:pt x="675" y="618"/>
                  </a:lnTo>
                  <a:lnTo>
                    <a:pt x="844" y="618"/>
                  </a:lnTo>
                  <a:lnTo>
                    <a:pt x="900" y="787"/>
                  </a:lnTo>
                  <a:lnTo>
                    <a:pt x="900" y="899"/>
                  </a:lnTo>
                  <a:lnTo>
                    <a:pt x="900" y="1012"/>
                  </a:lnTo>
                  <a:lnTo>
                    <a:pt x="900" y="1068"/>
                  </a:lnTo>
                  <a:lnTo>
                    <a:pt x="956" y="1124"/>
                  </a:lnTo>
                  <a:lnTo>
                    <a:pt x="1125" y="1124"/>
                  </a:lnTo>
                  <a:lnTo>
                    <a:pt x="1125" y="1181"/>
                  </a:lnTo>
                  <a:lnTo>
                    <a:pt x="1125" y="1293"/>
                  </a:lnTo>
                  <a:lnTo>
                    <a:pt x="1237" y="1349"/>
                  </a:lnTo>
                  <a:lnTo>
                    <a:pt x="1350" y="1349"/>
                  </a:lnTo>
                  <a:lnTo>
                    <a:pt x="1350" y="1462"/>
                  </a:lnTo>
                  <a:lnTo>
                    <a:pt x="1350" y="1574"/>
                  </a:lnTo>
                  <a:lnTo>
                    <a:pt x="1406" y="1630"/>
                  </a:lnTo>
                  <a:lnTo>
                    <a:pt x="1575" y="1743"/>
                  </a:lnTo>
                  <a:lnTo>
                    <a:pt x="1687" y="1855"/>
                  </a:lnTo>
                  <a:lnTo>
                    <a:pt x="1799" y="1855"/>
                  </a:lnTo>
                  <a:lnTo>
                    <a:pt x="1856" y="1799"/>
                  </a:lnTo>
                  <a:lnTo>
                    <a:pt x="1856" y="1574"/>
                  </a:lnTo>
                  <a:lnTo>
                    <a:pt x="1912" y="1518"/>
                  </a:lnTo>
                  <a:lnTo>
                    <a:pt x="1912" y="1462"/>
                  </a:lnTo>
                  <a:lnTo>
                    <a:pt x="2081" y="1349"/>
                  </a:lnTo>
                  <a:lnTo>
                    <a:pt x="2081" y="1293"/>
                  </a:lnTo>
                  <a:lnTo>
                    <a:pt x="2137" y="1293"/>
                  </a:lnTo>
                  <a:lnTo>
                    <a:pt x="2137" y="1349"/>
                  </a:lnTo>
                  <a:lnTo>
                    <a:pt x="2249" y="1462"/>
                  </a:lnTo>
                  <a:lnTo>
                    <a:pt x="2362" y="1518"/>
                  </a:lnTo>
                  <a:lnTo>
                    <a:pt x="2530" y="1518"/>
                  </a:lnTo>
                  <a:lnTo>
                    <a:pt x="2586" y="1405"/>
                  </a:lnTo>
                  <a:lnTo>
                    <a:pt x="2755" y="1181"/>
                  </a:lnTo>
                  <a:lnTo>
                    <a:pt x="2980" y="1012"/>
                  </a:lnTo>
                  <a:lnTo>
                    <a:pt x="3148" y="956"/>
                  </a:lnTo>
                  <a:lnTo>
                    <a:pt x="3205" y="899"/>
                  </a:lnTo>
                  <a:lnTo>
                    <a:pt x="3205" y="843"/>
                  </a:lnTo>
                  <a:lnTo>
                    <a:pt x="3148" y="787"/>
                  </a:lnTo>
                  <a:lnTo>
                    <a:pt x="3092" y="731"/>
                  </a:lnTo>
                  <a:lnTo>
                    <a:pt x="2924" y="675"/>
                  </a:lnTo>
                  <a:lnTo>
                    <a:pt x="2811" y="675"/>
                  </a:lnTo>
                  <a:lnTo>
                    <a:pt x="2643" y="731"/>
                  </a:lnTo>
                  <a:lnTo>
                    <a:pt x="2530" y="843"/>
                  </a:lnTo>
                  <a:lnTo>
                    <a:pt x="2418" y="899"/>
                  </a:lnTo>
                  <a:lnTo>
                    <a:pt x="2137" y="956"/>
                  </a:lnTo>
                  <a:lnTo>
                    <a:pt x="1575" y="899"/>
                  </a:lnTo>
                  <a:lnTo>
                    <a:pt x="1575" y="731"/>
                  </a:lnTo>
                  <a:lnTo>
                    <a:pt x="1518" y="506"/>
                  </a:lnTo>
                  <a:lnTo>
                    <a:pt x="1462" y="394"/>
                  </a:lnTo>
                  <a:lnTo>
                    <a:pt x="1406" y="337"/>
                  </a:lnTo>
                  <a:lnTo>
                    <a:pt x="1350" y="281"/>
                  </a:lnTo>
                  <a:lnTo>
                    <a:pt x="1237" y="337"/>
                  </a:lnTo>
                  <a:lnTo>
                    <a:pt x="1125" y="394"/>
                  </a:lnTo>
                  <a:lnTo>
                    <a:pt x="1069" y="337"/>
                  </a:lnTo>
                  <a:lnTo>
                    <a:pt x="1013" y="281"/>
                  </a:lnTo>
                  <a:lnTo>
                    <a:pt x="1013" y="225"/>
                  </a:lnTo>
                  <a:lnTo>
                    <a:pt x="844" y="113"/>
                  </a:lnTo>
                  <a:lnTo>
                    <a:pt x="732" y="56"/>
                  </a:lnTo>
                  <a:lnTo>
                    <a:pt x="619" y="56"/>
                  </a:lnTo>
                  <a:lnTo>
                    <a:pt x="507" y="0"/>
                  </a:lnTo>
                  <a:close/>
                </a:path>
              </a:pathLst>
            </a:custGeom>
            <a:solidFill>
              <a:srgbClr val="9C8E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9" name="Google Shape;21819;p41"/>
            <p:cNvSpPr/>
            <p:nvPr/>
          </p:nvSpPr>
          <p:spPr>
            <a:xfrm>
              <a:off x="725700" y="1181850"/>
              <a:ext cx="33750" cy="40775"/>
            </a:xfrm>
            <a:custGeom>
              <a:avLst/>
              <a:gdLst/>
              <a:ahLst/>
              <a:cxnLst/>
              <a:rect l="l" t="t" r="r" b="b"/>
              <a:pathLst>
                <a:path w="1350" h="1631" extrusionOk="0">
                  <a:moveTo>
                    <a:pt x="506" y="1"/>
                  </a:moveTo>
                  <a:lnTo>
                    <a:pt x="281" y="282"/>
                  </a:lnTo>
                  <a:lnTo>
                    <a:pt x="113" y="394"/>
                  </a:lnTo>
                  <a:lnTo>
                    <a:pt x="57" y="450"/>
                  </a:lnTo>
                  <a:lnTo>
                    <a:pt x="0" y="507"/>
                  </a:lnTo>
                  <a:lnTo>
                    <a:pt x="169" y="563"/>
                  </a:lnTo>
                  <a:lnTo>
                    <a:pt x="338" y="563"/>
                  </a:lnTo>
                  <a:lnTo>
                    <a:pt x="394" y="450"/>
                  </a:lnTo>
                  <a:lnTo>
                    <a:pt x="450" y="394"/>
                  </a:lnTo>
                  <a:lnTo>
                    <a:pt x="562" y="563"/>
                  </a:lnTo>
                  <a:lnTo>
                    <a:pt x="562" y="731"/>
                  </a:lnTo>
                  <a:lnTo>
                    <a:pt x="562" y="844"/>
                  </a:lnTo>
                  <a:lnTo>
                    <a:pt x="675" y="900"/>
                  </a:lnTo>
                  <a:lnTo>
                    <a:pt x="731" y="900"/>
                  </a:lnTo>
                  <a:lnTo>
                    <a:pt x="787" y="1012"/>
                  </a:lnTo>
                  <a:lnTo>
                    <a:pt x="787" y="1125"/>
                  </a:lnTo>
                  <a:lnTo>
                    <a:pt x="675" y="1125"/>
                  </a:lnTo>
                  <a:lnTo>
                    <a:pt x="675" y="1069"/>
                  </a:lnTo>
                  <a:lnTo>
                    <a:pt x="619" y="1012"/>
                  </a:lnTo>
                  <a:lnTo>
                    <a:pt x="562" y="1012"/>
                  </a:lnTo>
                  <a:lnTo>
                    <a:pt x="506" y="1069"/>
                  </a:lnTo>
                  <a:lnTo>
                    <a:pt x="506" y="1125"/>
                  </a:lnTo>
                  <a:lnTo>
                    <a:pt x="506" y="1237"/>
                  </a:lnTo>
                  <a:lnTo>
                    <a:pt x="675" y="1462"/>
                  </a:lnTo>
                  <a:lnTo>
                    <a:pt x="731" y="1518"/>
                  </a:lnTo>
                  <a:lnTo>
                    <a:pt x="843" y="1575"/>
                  </a:lnTo>
                  <a:lnTo>
                    <a:pt x="956" y="1631"/>
                  </a:lnTo>
                  <a:lnTo>
                    <a:pt x="1237" y="1518"/>
                  </a:lnTo>
                  <a:lnTo>
                    <a:pt x="1349" y="1462"/>
                  </a:lnTo>
                  <a:lnTo>
                    <a:pt x="1349" y="1350"/>
                  </a:lnTo>
                  <a:lnTo>
                    <a:pt x="1349" y="1237"/>
                  </a:lnTo>
                  <a:lnTo>
                    <a:pt x="1237" y="1125"/>
                  </a:lnTo>
                  <a:lnTo>
                    <a:pt x="1237" y="1012"/>
                  </a:lnTo>
                  <a:lnTo>
                    <a:pt x="1181" y="900"/>
                  </a:lnTo>
                  <a:lnTo>
                    <a:pt x="1125" y="900"/>
                  </a:lnTo>
                  <a:lnTo>
                    <a:pt x="956" y="844"/>
                  </a:lnTo>
                  <a:lnTo>
                    <a:pt x="1125" y="619"/>
                  </a:lnTo>
                  <a:lnTo>
                    <a:pt x="1181" y="507"/>
                  </a:lnTo>
                  <a:lnTo>
                    <a:pt x="1125" y="394"/>
                  </a:lnTo>
                  <a:lnTo>
                    <a:pt x="1068" y="338"/>
                  </a:lnTo>
                  <a:lnTo>
                    <a:pt x="900" y="282"/>
                  </a:lnTo>
                  <a:lnTo>
                    <a:pt x="731" y="226"/>
                  </a:lnTo>
                  <a:lnTo>
                    <a:pt x="506" y="1"/>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0" name="Google Shape;21820;p41"/>
            <p:cNvSpPr/>
            <p:nvPr/>
          </p:nvSpPr>
          <p:spPr>
            <a:xfrm>
              <a:off x="715850" y="1148125"/>
              <a:ext cx="37975" cy="32350"/>
            </a:xfrm>
            <a:custGeom>
              <a:avLst/>
              <a:gdLst/>
              <a:ahLst/>
              <a:cxnLst/>
              <a:rect l="l" t="t" r="r" b="b"/>
              <a:pathLst>
                <a:path w="1519" h="1294" extrusionOk="0">
                  <a:moveTo>
                    <a:pt x="1125" y="1"/>
                  </a:moveTo>
                  <a:lnTo>
                    <a:pt x="900" y="57"/>
                  </a:lnTo>
                  <a:lnTo>
                    <a:pt x="844" y="113"/>
                  </a:lnTo>
                  <a:lnTo>
                    <a:pt x="844" y="226"/>
                  </a:lnTo>
                  <a:lnTo>
                    <a:pt x="788" y="507"/>
                  </a:lnTo>
                  <a:lnTo>
                    <a:pt x="732" y="675"/>
                  </a:lnTo>
                  <a:lnTo>
                    <a:pt x="563" y="619"/>
                  </a:lnTo>
                  <a:lnTo>
                    <a:pt x="282" y="507"/>
                  </a:lnTo>
                  <a:lnTo>
                    <a:pt x="226" y="450"/>
                  </a:lnTo>
                  <a:lnTo>
                    <a:pt x="113" y="507"/>
                  </a:lnTo>
                  <a:lnTo>
                    <a:pt x="1" y="788"/>
                  </a:lnTo>
                  <a:lnTo>
                    <a:pt x="57" y="900"/>
                  </a:lnTo>
                  <a:lnTo>
                    <a:pt x="113" y="956"/>
                  </a:lnTo>
                  <a:lnTo>
                    <a:pt x="170" y="1013"/>
                  </a:lnTo>
                  <a:lnTo>
                    <a:pt x="226" y="1125"/>
                  </a:lnTo>
                  <a:lnTo>
                    <a:pt x="732" y="1125"/>
                  </a:lnTo>
                  <a:lnTo>
                    <a:pt x="732" y="1294"/>
                  </a:lnTo>
                  <a:lnTo>
                    <a:pt x="844" y="1294"/>
                  </a:lnTo>
                  <a:lnTo>
                    <a:pt x="900" y="1237"/>
                  </a:lnTo>
                  <a:lnTo>
                    <a:pt x="1069" y="1125"/>
                  </a:lnTo>
                  <a:lnTo>
                    <a:pt x="1181" y="1013"/>
                  </a:lnTo>
                  <a:lnTo>
                    <a:pt x="1237" y="956"/>
                  </a:lnTo>
                  <a:lnTo>
                    <a:pt x="1406" y="732"/>
                  </a:lnTo>
                  <a:lnTo>
                    <a:pt x="1462" y="619"/>
                  </a:lnTo>
                  <a:lnTo>
                    <a:pt x="1519" y="450"/>
                  </a:lnTo>
                  <a:lnTo>
                    <a:pt x="1462" y="338"/>
                  </a:lnTo>
                  <a:lnTo>
                    <a:pt x="1462" y="226"/>
                  </a:lnTo>
                  <a:lnTo>
                    <a:pt x="1294" y="57"/>
                  </a:lnTo>
                  <a:lnTo>
                    <a:pt x="1181" y="1"/>
                  </a:lnTo>
                  <a:close/>
                </a:path>
              </a:pathLst>
            </a:custGeom>
            <a:solidFill>
              <a:srgbClr val="A39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1" name="Google Shape;21821;p41"/>
            <p:cNvSpPr/>
            <p:nvPr/>
          </p:nvSpPr>
          <p:spPr>
            <a:xfrm>
              <a:off x="734125" y="1174825"/>
              <a:ext cx="37975" cy="36575"/>
            </a:xfrm>
            <a:custGeom>
              <a:avLst/>
              <a:gdLst/>
              <a:ahLst/>
              <a:cxnLst/>
              <a:rect l="l" t="t" r="r" b="b"/>
              <a:pathLst>
                <a:path w="1519" h="1463" extrusionOk="0">
                  <a:moveTo>
                    <a:pt x="169" y="1"/>
                  </a:moveTo>
                  <a:lnTo>
                    <a:pt x="113" y="57"/>
                  </a:lnTo>
                  <a:lnTo>
                    <a:pt x="1" y="226"/>
                  </a:lnTo>
                  <a:lnTo>
                    <a:pt x="57" y="282"/>
                  </a:lnTo>
                  <a:lnTo>
                    <a:pt x="169" y="282"/>
                  </a:lnTo>
                  <a:lnTo>
                    <a:pt x="225" y="338"/>
                  </a:lnTo>
                  <a:lnTo>
                    <a:pt x="225" y="450"/>
                  </a:lnTo>
                  <a:lnTo>
                    <a:pt x="282" y="619"/>
                  </a:lnTo>
                  <a:lnTo>
                    <a:pt x="338" y="675"/>
                  </a:lnTo>
                  <a:lnTo>
                    <a:pt x="450" y="675"/>
                  </a:lnTo>
                  <a:lnTo>
                    <a:pt x="563" y="619"/>
                  </a:lnTo>
                  <a:lnTo>
                    <a:pt x="675" y="675"/>
                  </a:lnTo>
                  <a:lnTo>
                    <a:pt x="731" y="675"/>
                  </a:lnTo>
                  <a:lnTo>
                    <a:pt x="731" y="731"/>
                  </a:lnTo>
                  <a:lnTo>
                    <a:pt x="731" y="844"/>
                  </a:lnTo>
                  <a:lnTo>
                    <a:pt x="731" y="900"/>
                  </a:lnTo>
                  <a:lnTo>
                    <a:pt x="619" y="956"/>
                  </a:lnTo>
                  <a:lnTo>
                    <a:pt x="563" y="1012"/>
                  </a:lnTo>
                  <a:lnTo>
                    <a:pt x="563" y="1125"/>
                  </a:lnTo>
                  <a:lnTo>
                    <a:pt x="619" y="1181"/>
                  </a:lnTo>
                  <a:lnTo>
                    <a:pt x="731" y="1181"/>
                  </a:lnTo>
                  <a:lnTo>
                    <a:pt x="788" y="1237"/>
                  </a:lnTo>
                  <a:lnTo>
                    <a:pt x="844" y="1350"/>
                  </a:lnTo>
                  <a:lnTo>
                    <a:pt x="900" y="1406"/>
                  </a:lnTo>
                  <a:lnTo>
                    <a:pt x="956" y="1406"/>
                  </a:lnTo>
                  <a:lnTo>
                    <a:pt x="1012" y="1350"/>
                  </a:lnTo>
                  <a:lnTo>
                    <a:pt x="1069" y="1293"/>
                  </a:lnTo>
                  <a:lnTo>
                    <a:pt x="1069" y="1406"/>
                  </a:lnTo>
                  <a:lnTo>
                    <a:pt x="1181" y="1462"/>
                  </a:lnTo>
                  <a:lnTo>
                    <a:pt x="1293" y="1406"/>
                  </a:lnTo>
                  <a:lnTo>
                    <a:pt x="1350" y="1350"/>
                  </a:lnTo>
                  <a:lnTo>
                    <a:pt x="1406" y="1125"/>
                  </a:lnTo>
                  <a:lnTo>
                    <a:pt x="1518" y="956"/>
                  </a:lnTo>
                  <a:lnTo>
                    <a:pt x="1462" y="844"/>
                  </a:lnTo>
                  <a:lnTo>
                    <a:pt x="1350" y="844"/>
                  </a:lnTo>
                  <a:lnTo>
                    <a:pt x="1237" y="731"/>
                  </a:lnTo>
                  <a:lnTo>
                    <a:pt x="1012" y="563"/>
                  </a:lnTo>
                  <a:lnTo>
                    <a:pt x="956" y="450"/>
                  </a:lnTo>
                  <a:lnTo>
                    <a:pt x="844" y="394"/>
                  </a:lnTo>
                  <a:lnTo>
                    <a:pt x="675" y="338"/>
                  </a:lnTo>
                  <a:lnTo>
                    <a:pt x="506" y="394"/>
                  </a:lnTo>
                  <a:lnTo>
                    <a:pt x="450" y="338"/>
                  </a:lnTo>
                  <a:lnTo>
                    <a:pt x="394" y="226"/>
                  </a:lnTo>
                  <a:lnTo>
                    <a:pt x="338" y="113"/>
                  </a:lnTo>
                  <a:lnTo>
                    <a:pt x="282" y="1"/>
                  </a:lnTo>
                  <a:close/>
                </a:path>
              </a:pathLst>
            </a:custGeom>
            <a:solidFill>
              <a:srgbClr val="A39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2" name="Google Shape;21822;p41"/>
            <p:cNvSpPr/>
            <p:nvPr/>
          </p:nvSpPr>
          <p:spPr>
            <a:xfrm>
              <a:off x="724300" y="1211375"/>
              <a:ext cx="19700" cy="19675"/>
            </a:xfrm>
            <a:custGeom>
              <a:avLst/>
              <a:gdLst/>
              <a:ahLst/>
              <a:cxnLst/>
              <a:rect l="l" t="t" r="r" b="b"/>
              <a:pathLst>
                <a:path w="788" h="787" extrusionOk="0">
                  <a:moveTo>
                    <a:pt x="394" y="0"/>
                  </a:moveTo>
                  <a:lnTo>
                    <a:pt x="225" y="56"/>
                  </a:lnTo>
                  <a:lnTo>
                    <a:pt x="56" y="112"/>
                  </a:lnTo>
                  <a:lnTo>
                    <a:pt x="0" y="225"/>
                  </a:lnTo>
                  <a:lnTo>
                    <a:pt x="169" y="394"/>
                  </a:lnTo>
                  <a:lnTo>
                    <a:pt x="225" y="450"/>
                  </a:lnTo>
                  <a:lnTo>
                    <a:pt x="225" y="562"/>
                  </a:lnTo>
                  <a:lnTo>
                    <a:pt x="225" y="618"/>
                  </a:lnTo>
                  <a:lnTo>
                    <a:pt x="225" y="675"/>
                  </a:lnTo>
                  <a:lnTo>
                    <a:pt x="337" y="787"/>
                  </a:lnTo>
                  <a:lnTo>
                    <a:pt x="562" y="787"/>
                  </a:lnTo>
                  <a:lnTo>
                    <a:pt x="731" y="731"/>
                  </a:lnTo>
                  <a:lnTo>
                    <a:pt x="787" y="562"/>
                  </a:lnTo>
                  <a:lnTo>
                    <a:pt x="731" y="394"/>
                  </a:lnTo>
                  <a:lnTo>
                    <a:pt x="618" y="281"/>
                  </a:lnTo>
                  <a:lnTo>
                    <a:pt x="506" y="169"/>
                  </a:lnTo>
                  <a:lnTo>
                    <a:pt x="506" y="112"/>
                  </a:lnTo>
                  <a:lnTo>
                    <a:pt x="506" y="56"/>
                  </a:lnTo>
                  <a:lnTo>
                    <a:pt x="394" y="0"/>
                  </a:lnTo>
                  <a:close/>
                </a:path>
              </a:pathLst>
            </a:custGeom>
            <a:solidFill>
              <a:srgbClr val="938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3" name="Google Shape;21823;p41"/>
            <p:cNvSpPr/>
            <p:nvPr/>
          </p:nvSpPr>
          <p:spPr>
            <a:xfrm>
              <a:off x="735525" y="1212775"/>
              <a:ext cx="12675" cy="11250"/>
            </a:xfrm>
            <a:custGeom>
              <a:avLst/>
              <a:gdLst/>
              <a:ahLst/>
              <a:cxnLst/>
              <a:rect l="l" t="t" r="r" b="b"/>
              <a:pathLst>
                <a:path w="507" h="450" extrusionOk="0">
                  <a:moveTo>
                    <a:pt x="57" y="0"/>
                  </a:moveTo>
                  <a:lnTo>
                    <a:pt x="1" y="56"/>
                  </a:lnTo>
                  <a:lnTo>
                    <a:pt x="1" y="169"/>
                  </a:lnTo>
                  <a:lnTo>
                    <a:pt x="1" y="338"/>
                  </a:lnTo>
                  <a:lnTo>
                    <a:pt x="226" y="338"/>
                  </a:lnTo>
                  <a:lnTo>
                    <a:pt x="282" y="450"/>
                  </a:lnTo>
                  <a:lnTo>
                    <a:pt x="450" y="450"/>
                  </a:lnTo>
                  <a:lnTo>
                    <a:pt x="507" y="394"/>
                  </a:lnTo>
                  <a:lnTo>
                    <a:pt x="507" y="338"/>
                  </a:lnTo>
                  <a:lnTo>
                    <a:pt x="394" y="225"/>
                  </a:lnTo>
                  <a:lnTo>
                    <a:pt x="282" y="56"/>
                  </a:lnTo>
                  <a:lnTo>
                    <a:pt x="226" y="0"/>
                  </a:lnTo>
                  <a:close/>
                </a:path>
              </a:pathLst>
            </a:custGeom>
            <a:solidFill>
              <a:srgbClr val="817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4" name="Google Shape;21824;p41"/>
            <p:cNvSpPr/>
            <p:nvPr/>
          </p:nvSpPr>
          <p:spPr>
            <a:xfrm>
              <a:off x="701800" y="1208550"/>
              <a:ext cx="14075" cy="9875"/>
            </a:xfrm>
            <a:custGeom>
              <a:avLst/>
              <a:gdLst/>
              <a:ahLst/>
              <a:cxnLst/>
              <a:rect l="l" t="t" r="r" b="b"/>
              <a:pathLst>
                <a:path w="563" h="395" extrusionOk="0">
                  <a:moveTo>
                    <a:pt x="113" y="1"/>
                  </a:moveTo>
                  <a:lnTo>
                    <a:pt x="57" y="57"/>
                  </a:lnTo>
                  <a:lnTo>
                    <a:pt x="1" y="113"/>
                  </a:lnTo>
                  <a:lnTo>
                    <a:pt x="57" y="169"/>
                  </a:lnTo>
                  <a:lnTo>
                    <a:pt x="170" y="282"/>
                  </a:lnTo>
                  <a:lnTo>
                    <a:pt x="282" y="394"/>
                  </a:lnTo>
                  <a:lnTo>
                    <a:pt x="507" y="338"/>
                  </a:lnTo>
                  <a:lnTo>
                    <a:pt x="563" y="282"/>
                  </a:lnTo>
                  <a:lnTo>
                    <a:pt x="563" y="169"/>
                  </a:lnTo>
                  <a:lnTo>
                    <a:pt x="451" y="57"/>
                  </a:lnTo>
                  <a:lnTo>
                    <a:pt x="282" y="1"/>
                  </a:lnTo>
                  <a:lnTo>
                    <a:pt x="226" y="57"/>
                  </a:lnTo>
                  <a:lnTo>
                    <a:pt x="170" y="1"/>
                  </a:lnTo>
                  <a:close/>
                </a:path>
              </a:pathLst>
            </a:custGeom>
            <a:solidFill>
              <a:srgbClr val="8B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5" name="Google Shape;21825;p41"/>
            <p:cNvSpPr/>
            <p:nvPr/>
          </p:nvSpPr>
          <p:spPr>
            <a:xfrm>
              <a:off x="711650" y="1156575"/>
              <a:ext cx="1425" cy="2825"/>
            </a:xfrm>
            <a:custGeom>
              <a:avLst/>
              <a:gdLst/>
              <a:ahLst/>
              <a:cxnLst/>
              <a:rect l="l" t="t" r="r" b="b"/>
              <a:pathLst>
                <a:path w="57" h="113" extrusionOk="0">
                  <a:moveTo>
                    <a:pt x="0" y="0"/>
                  </a:moveTo>
                  <a:lnTo>
                    <a:pt x="0" y="112"/>
                  </a:lnTo>
                  <a:lnTo>
                    <a:pt x="57" y="112"/>
                  </a:lnTo>
                  <a:lnTo>
                    <a:pt x="57" y="56"/>
                  </a:lnTo>
                  <a:lnTo>
                    <a:pt x="0" y="0"/>
                  </a:lnTo>
                  <a:close/>
                </a:path>
              </a:pathLst>
            </a:custGeom>
            <a:solidFill>
              <a:srgbClr val="A39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6" name="Google Shape;21826;p41"/>
            <p:cNvSpPr/>
            <p:nvPr/>
          </p:nvSpPr>
          <p:spPr>
            <a:xfrm>
              <a:off x="697600" y="1184675"/>
              <a:ext cx="2825" cy="1425"/>
            </a:xfrm>
            <a:custGeom>
              <a:avLst/>
              <a:gdLst/>
              <a:ahLst/>
              <a:cxnLst/>
              <a:rect l="l" t="t" r="r" b="b"/>
              <a:pathLst>
                <a:path w="113" h="57" extrusionOk="0">
                  <a:moveTo>
                    <a:pt x="0" y="0"/>
                  </a:moveTo>
                  <a:lnTo>
                    <a:pt x="56" y="56"/>
                  </a:lnTo>
                  <a:lnTo>
                    <a:pt x="113" y="56"/>
                  </a:lnTo>
                  <a:lnTo>
                    <a:pt x="113" y="0"/>
                  </a:lnTo>
                  <a:close/>
                </a:path>
              </a:pathLst>
            </a:custGeom>
            <a:solidFill>
              <a:srgbClr val="A2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7" name="Google Shape;21827;p41"/>
            <p:cNvSpPr/>
            <p:nvPr/>
          </p:nvSpPr>
          <p:spPr>
            <a:xfrm>
              <a:off x="700400" y="1153750"/>
              <a:ext cx="25" cy="1425"/>
            </a:xfrm>
            <a:custGeom>
              <a:avLst/>
              <a:gdLst/>
              <a:ahLst/>
              <a:cxnLst/>
              <a:rect l="l" t="t" r="r" b="b"/>
              <a:pathLst>
                <a:path w="1" h="57" extrusionOk="0">
                  <a:moveTo>
                    <a:pt x="1" y="57"/>
                  </a:moveTo>
                  <a:lnTo>
                    <a:pt x="1" y="57"/>
                  </a:lnTo>
                  <a:lnTo>
                    <a:pt x="1" y="1"/>
                  </a:lnTo>
                  <a:lnTo>
                    <a:pt x="1" y="1"/>
                  </a:lnTo>
                  <a:lnTo>
                    <a:pt x="1" y="57"/>
                  </a:lnTo>
                  <a:close/>
                </a:path>
              </a:pathLst>
            </a:custGeom>
            <a:solidFill>
              <a:srgbClr val="A39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8" name="Google Shape;21828;p41"/>
            <p:cNvSpPr/>
            <p:nvPr/>
          </p:nvSpPr>
          <p:spPr>
            <a:xfrm>
              <a:off x="696200" y="1172025"/>
              <a:ext cx="2825" cy="2825"/>
            </a:xfrm>
            <a:custGeom>
              <a:avLst/>
              <a:gdLst/>
              <a:ahLst/>
              <a:cxnLst/>
              <a:rect l="l" t="t" r="r" b="b"/>
              <a:pathLst>
                <a:path w="113" h="113" extrusionOk="0">
                  <a:moveTo>
                    <a:pt x="56" y="0"/>
                  </a:moveTo>
                  <a:lnTo>
                    <a:pt x="0" y="113"/>
                  </a:lnTo>
                  <a:lnTo>
                    <a:pt x="56" y="57"/>
                  </a:lnTo>
                  <a:lnTo>
                    <a:pt x="112" y="0"/>
                  </a:lnTo>
                  <a:close/>
                </a:path>
              </a:pathLst>
            </a:custGeom>
            <a:solidFill>
              <a:srgbClr val="A29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9" name="Google Shape;21829;p41"/>
            <p:cNvSpPr/>
            <p:nvPr/>
          </p:nvSpPr>
          <p:spPr>
            <a:xfrm>
              <a:off x="742550" y="1208550"/>
              <a:ext cx="25" cy="1425"/>
            </a:xfrm>
            <a:custGeom>
              <a:avLst/>
              <a:gdLst/>
              <a:ahLst/>
              <a:cxnLst/>
              <a:rect l="l" t="t" r="r" b="b"/>
              <a:pathLst>
                <a:path w="1" h="57" extrusionOk="0">
                  <a:moveTo>
                    <a:pt x="1" y="57"/>
                  </a:moveTo>
                  <a:lnTo>
                    <a:pt x="1" y="57"/>
                  </a:lnTo>
                  <a:lnTo>
                    <a:pt x="1" y="57"/>
                  </a:lnTo>
                  <a:lnTo>
                    <a:pt x="1" y="1"/>
                  </a:lnTo>
                  <a:lnTo>
                    <a:pt x="1" y="1"/>
                  </a:lnTo>
                  <a:lnTo>
                    <a:pt x="1" y="57"/>
                  </a:lnTo>
                  <a:lnTo>
                    <a:pt x="1" y="57"/>
                  </a:lnTo>
                  <a:close/>
                </a:path>
              </a:pathLst>
            </a:custGeom>
            <a:solidFill>
              <a:srgbClr val="817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0" name="Google Shape;21830;p41"/>
            <p:cNvSpPr/>
            <p:nvPr/>
          </p:nvSpPr>
          <p:spPr>
            <a:xfrm>
              <a:off x="708825" y="1114400"/>
              <a:ext cx="2850" cy="25"/>
            </a:xfrm>
            <a:custGeom>
              <a:avLst/>
              <a:gdLst/>
              <a:ahLst/>
              <a:cxnLst/>
              <a:rect l="l" t="t" r="r" b="b"/>
              <a:pathLst>
                <a:path w="114" h="1" extrusionOk="0">
                  <a:moveTo>
                    <a:pt x="1" y="1"/>
                  </a:moveTo>
                  <a:lnTo>
                    <a:pt x="1" y="1"/>
                  </a:lnTo>
                  <a:lnTo>
                    <a:pt x="57" y="1"/>
                  </a:lnTo>
                  <a:lnTo>
                    <a:pt x="57" y="1"/>
                  </a:lnTo>
                  <a:lnTo>
                    <a:pt x="113" y="1"/>
                  </a:lnTo>
                  <a:lnTo>
                    <a:pt x="113" y="1"/>
                  </a:lnTo>
                  <a:lnTo>
                    <a:pt x="1" y="1"/>
                  </a:lnTo>
                  <a:lnTo>
                    <a:pt x="1" y="1"/>
                  </a:lnTo>
                  <a:close/>
                </a:path>
              </a:pathLst>
            </a:custGeom>
            <a:solidFill>
              <a:srgbClr val="A39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1" name="Google Shape;21831;p41"/>
            <p:cNvSpPr/>
            <p:nvPr/>
          </p:nvSpPr>
          <p:spPr>
            <a:xfrm>
              <a:off x="707425" y="1114400"/>
              <a:ext cx="1425" cy="1450"/>
            </a:xfrm>
            <a:custGeom>
              <a:avLst/>
              <a:gdLst/>
              <a:ahLst/>
              <a:cxnLst/>
              <a:rect l="l" t="t" r="r" b="b"/>
              <a:pathLst>
                <a:path w="57" h="58" extrusionOk="0">
                  <a:moveTo>
                    <a:pt x="1" y="1"/>
                  </a:moveTo>
                  <a:lnTo>
                    <a:pt x="1" y="57"/>
                  </a:lnTo>
                  <a:lnTo>
                    <a:pt x="57" y="57"/>
                  </a:lnTo>
                  <a:lnTo>
                    <a:pt x="57" y="1"/>
                  </a:lnTo>
                  <a:close/>
                </a:path>
              </a:pathLst>
            </a:custGeom>
            <a:solidFill>
              <a:srgbClr val="A39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2" name="Google Shape;21832;p41"/>
            <p:cNvSpPr/>
            <p:nvPr/>
          </p:nvSpPr>
          <p:spPr>
            <a:xfrm>
              <a:off x="690575" y="1146725"/>
              <a:ext cx="1425" cy="1425"/>
            </a:xfrm>
            <a:custGeom>
              <a:avLst/>
              <a:gdLst/>
              <a:ahLst/>
              <a:cxnLst/>
              <a:rect l="l" t="t" r="r" b="b"/>
              <a:pathLst>
                <a:path w="57" h="57" extrusionOk="0">
                  <a:moveTo>
                    <a:pt x="0" y="1"/>
                  </a:moveTo>
                  <a:lnTo>
                    <a:pt x="56" y="57"/>
                  </a:lnTo>
                  <a:lnTo>
                    <a:pt x="56" y="1"/>
                  </a:lnTo>
                  <a:close/>
                </a:path>
              </a:pathLst>
            </a:custGeom>
            <a:solidFill>
              <a:srgbClr val="9D9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3" name="Google Shape;21833;p41"/>
            <p:cNvSpPr/>
            <p:nvPr/>
          </p:nvSpPr>
          <p:spPr>
            <a:xfrm>
              <a:off x="689175" y="1149550"/>
              <a:ext cx="2825" cy="1425"/>
            </a:xfrm>
            <a:custGeom>
              <a:avLst/>
              <a:gdLst/>
              <a:ahLst/>
              <a:cxnLst/>
              <a:rect l="l" t="t" r="r" b="b"/>
              <a:pathLst>
                <a:path w="113" h="57" extrusionOk="0">
                  <a:moveTo>
                    <a:pt x="0" y="0"/>
                  </a:moveTo>
                  <a:lnTo>
                    <a:pt x="56" y="56"/>
                  </a:lnTo>
                  <a:lnTo>
                    <a:pt x="112" y="0"/>
                  </a:lnTo>
                  <a:close/>
                </a:path>
              </a:pathLst>
            </a:custGeom>
            <a:solidFill>
              <a:srgbClr val="9D9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4" name="Google Shape;21834;p41"/>
            <p:cNvSpPr/>
            <p:nvPr/>
          </p:nvSpPr>
          <p:spPr>
            <a:xfrm>
              <a:off x="684950" y="1062425"/>
              <a:ext cx="33750" cy="39375"/>
            </a:xfrm>
            <a:custGeom>
              <a:avLst/>
              <a:gdLst/>
              <a:ahLst/>
              <a:cxnLst/>
              <a:rect l="l" t="t" r="r" b="b"/>
              <a:pathLst>
                <a:path w="1350" h="1575" extrusionOk="0">
                  <a:moveTo>
                    <a:pt x="675" y="0"/>
                  </a:moveTo>
                  <a:lnTo>
                    <a:pt x="619" y="113"/>
                  </a:lnTo>
                  <a:lnTo>
                    <a:pt x="619" y="225"/>
                  </a:lnTo>
                  <a:lnTo>
                    <a:pt x="619" y="338"/>
                  </a:lnTo>
                  <a:lnTo>
                    <a:pt x="562" y="394"/>
                  </a:lnTo>
                  <a:lnTo>
                    <a:pt x="450" y="338"/>
                  </a:lnTo>
                  <a:lnTo>
                    <a:pt x="338" y="281"/>
                  </a:lnTo>
                  <a:lnTo>
                    <a:pt x="281" y="281"/>
                  </a:lnTo>
                  <a:lnTo>
                    <a:pt x="225" y="338"/>
                  </a:lnTo>
                  <a:lnTo>
                    <a:pt x="113" y="450"/>
                  </a:lnTo>
                  <a:lnTo>
                    <a:pt x="57" y="562"/>
                  </a:lnTo>
                  <a:lnTo>
                    <a:pt x="113" y="675"/>
                  </a:lnTo>
                  <a:lnTo>
                    <a:pt x="113" y="731"/>
                  </a:lnTo>
                  <a:lnTo>
                    <a:pt x="57" y="787"/>
                  </a:lnTo>
                  <a:lnTo>
                    <a:pt x="0" y="843"/>
                  </a:lnTo>
                  <a:lnTo>
                    <a:pt x="0" y="956"/>
                  </a:lnTo>
                  <a:lnTo>
                    <a:pt x="57" y="956"/>
                  </a:lnTo>
                  <a:lnTo>
                    <a:pt x="113" y="900"/>
                  </a:lnTo>
                  <a:lnTo>
                    <a:pt x="338" y="843"/>
                  </a:lnTo>
                  <a:lnTo>
                    <a:pt x="450" y="843"/>
                  </a:lnTo>
                  <a:lnTo>
                    <a:pt x="506" y="731"/>
                  </a:lnTo>
                  <a:lnTo>
                    <a:pt x="562" y="675"/>
                  </a:lnTo>
                  <a:lnTo>
                    <a:pt x="619" y="787"/>
                  </a:lnTo>
                  <a:lnTo>
                    <a:pt x="675" y="843"/>
                  </a:lnTo>
                  <a:lnTo>
                    <a:pt x="619" y="900"/>
                  </a:lnTo>
                  <a:lnTo>
                    <a:pt x="562" y="956"/>
                  </a:lnTo>
                  <a:lnTo>
                    <a:pt x="562" y="1012"/>
                  </a:lnTo>
                  <a:lnTo>
                    <a:pt x="675" y="1068"/>
                  </a:lnTo>
                  <a:lnTo>
                    <a:pt x="731" y="1068"/>
                  </a:lnTo>
                  <a:lnTo>
                    <a:pt x="731" y="1124"/>
                  </a:lnTo>
                  <a:lnTo>
                    <a:pt x="675" y="1237"/>
                  </a:lnTo>
                  <a:lnTo>
                    <a:pt x="675" y="1293"/>
                  </a:lnTo>
                  <a:lnTo>
                    <a:pt x="787" y="1405"/>
                  </a:lnTo>
                  <a:lnTo>
                    <a:pt x="956" y="1574"/>
                  </a:lnTo>
                  <a:lnTo>
                    <a:pt x="1012" y="1574"/>
                  </a:lnTo>
                  <a:lnTo>
                    <a:pt x="1068" y="1518"/>
                  </a:lnTo>
                  <a:lnTo>
                    <a:pt x="1012" y="1405"/>
                  </a:lnTo>
                  <a:lnTo>
                    <a:pt x="1012" y="1293"/>
                  </a:lnTo>
                  <a:lnTo>
                    <a:pt x="1012" y="1237"/>
                  </a:lnTo>
                  <a:lnTo>
                    <a:pt x="1068" y="1124"/>
                  </a:lnTo>
                  <a:lnTo>
                    <a:pt x="1125" y="1068"/>
                  </a:lnTo>
                  <a:lnTo>
                    <a:pt x="1349" y="1068"/>
                  </a:lnTo>
                  <a:lnTo>
                    <a:pt x="1349" y="900"/>
                  </a:lnTo>
                  <a:lnTo>
                    <a:pt x="1237" y="843"/>
                  </a:lnTo>
                  <a:lnTo>
                    <a:pt x="1068" y="843"/>
                  </a:lnTo>
                  <a:lnTo>
                    <a:pt x="1237" y="562"/>
                  </a:lnTo>
                  <a:lnTo>
                    <a:pt x="1349" y="394"/>
                  </a:lnTo>
                  <a:lnTo>
                    <a:pt x="1349" y="281"/>
                  </a:lnTo>
                  <a:lnTo>
                    <a:pt x="1237" y="113"/>
                  </a:lnTo>
                  <a:lnTo>
                    <a:pt x="1181" y="113"/>
                  </a:lnTo>
                  <a:lnTo>
                    <a:pt x="1125" y="169"/>
                  </a:lnTo>
                  <a:lnTo>
                    <a:pt x="1068" y="281"/>
                  </a:lnTo>
                  <a:lnTo>
                    <a:pt x="956" y="281"/>
                  </a:lnTo>
                  <a:lnTo>
                    <a:pt x="900" y="225"/>
                  </a:lnTo>
                  <a:lnTo>
                    <a:pt x="787" y="225"/>
                  </a:lnTo>
                  <a:lnTo>
                    <a:pt x="787" y="113"/>
                  </a:lnTo>
                  <a:lnTo>
                    <a:pt x="787" y="56"/>
                  </a:lnTo>
                  <a:lnTo>
                    <a:pt x="787" y="0"/>
                  </a:lnTo>
                  <a:close/>
                </a:path>
              </a:pathLst>
            </a:custGeom>
            <a:solidFill>
              <a:srgbClr val="917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5" name="Google Shape;21835;p41"/>
            <p:cNvSpPr/>
            <p:nvPr/>
          </p:nvSpPr>
          <p:spPr>
            <a:xfrm>
              <a:off x="699000" y="1013250"/>
              <a:ext cx="14075" cy="23900"/>
            </a:xfrm>
            <a:custGeom>
              <a:avLst/>
              <a:gdLst/>
              <a:ahLst/>
              <a:cxnLst/>
              <a:rect l="l" t="t" r="r" b="b"/>
              <a:pathLst>
                <a:path w="563" h="956" extrusionOk="0">
                  <a:moveTo>
                    <a:pt x="57" y="0"/>
                  </a:moveTo>
                  <a:lnTo>
                    <a:pt x="57" y="56"/>
                  </a:lnTo>
                  <a:lnTo>
                    <a:pt x="113" y="169"/>
                  </a:lnTo>
                  <a:lnTo>
                    <a:pt x="57" y="225"/>
                  </a:lnTo>
                  <a:lnTo>
                    <a:pt x="0" y="281"/>
                  </a:lnTo>
                  <a:lnTo>
                    <a:pt x="0" y="394"/>
                  </a:lnTo>
                  <a:lnTo>
                    <a:pt x="0" y="618"/>
                  </a:lnTo>
                  <a:lnTo>
                    <a:pt x="169" y="562"/>
                  </a:lnTo>
                  <a:lnTo>
                    <a:pt x="169" y="618"/>
                  </a:lnTo>
                  <a:lnTo>
                    <a:pt x="225" y="675"/>
                  </a:lnTo>
                  <a:lnTo>
                    <a:pt x="282" y="843"/>
                  </a:lnTo>
                  <a:lnTo>
                    <a:pt x="338" y="899"/>
                  </a:lnTo>
                  <a:lnTo>
                    <a:pt x="394" y="956"/>
                  </a:lnTo>
                  <a:lnTo>
                    <a:pt x="450" y="899"/>
                  </a:lnTo>
                  <a:lnTo>
                    <a:pt x="506" y="843"/>
                  </a:lnTo>
                  <a:lnTo>
                    <a:pt x="506" y="731"/>
                  </a:lnTo>
                  <a:lnTo>
                    <a:pt x="563" y="675"/>
                  </a:lnTo>
                  <a:lnTo>
                    <a:pt x="506" y="618"/>
                  </a:lnTo>
                  <a:lnTo>
                    <a:pt x="450" y="562"/>
                  </a:lnTo>
                  <a:lnTo>
                    <a:pt x="338" y="506"/>
                  </a:lnTo>
                  <a:lnTo>
                    <a:pt x="225" y="450"/>
                  </a:lnTo>
                  <a:lnTo>
                    <a:pt x="282" y="337"/>
                  </a:lnTo>
                  <a:lnTo>
                    <a:pt x="338" y="225"/>
                  </a:lnTo>
                  <a:lnTo>
                    <a:pt x="394" y="113"/>
                  </a:lnTo>
                  <a:lnTo>
                    <a:pt x="338" y="56"/>
                  </a:lnTo>
                  <a:lnTo>
                    <a:pt x="225" y="0"/>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6" name="Google Shape;21836;p41"/>
            <p:cNvSpPr/>
            <p:nvPr/>
          </p:nvSpPr>
          <p:spPr>
            <a:xfrm>
              <a:off x="699000" y="1000600"/>
              <a:ext cx="4250" cy="5650"/>
            </a:xfrm>
            <a:custGeom>
              <a:avLst/>
              <a:gdLst/>
              <a:ahLst/>
              <a:cxnLst/>
              <a:rect l="l" t="t" r="r" b="b"/>
              <a:pathLst>
                <a:path w="170" h="226" extrusionOk="0">
                  <a:moveTo>
                    <a:pt x="169" y="0"/>
                  </a:moveTo>
                  <a:lnTo>
                    <a:pt x="0" y="113"/>
                  </a:lnTo>
                  <a:lnTo>
                    <a:pt x="57" y="169"/>
                  </a:lnTo>
                  <a:lnTo>
                    <a:pt x="113" y="225"/>
                  </a:lnTo>
                  <a:lnTo>
                    <a:pt x="169" y="113"/>
                  </a:lnTo>
                  <a:lnTo>
                    <a:pt x="169" y="56"/>
                  </a:lnTo>
                  <a:lnTo>
                    <a:pt x="169" y="0"/>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7" name="Google Shape;21837;p41"/>
            <p:cNvSpPr/>
            <p:nvPr/>
          </p:nvSpPr>
          <p:spPr>
            <a:xfrm>
              <a:off x="699000" y="1031500"/>
              <a:ext cx="2825" cy="2850"/>
            </a:xfrm>
            <a:custGeom>
              <a:avLst/>
              <a:gdLst/>
              <a:ahLst/>
              <a:cxnLst/>
              <a:rect l="l" t="t" r="r" b="b"/>
              <a:pathLst>
                <a:path w="113" h="114" extrusionOk="0">
                  <a:moveTo>
                    <a:pt x="57" y="1"/>
                  </a:moveTo>
                  <a:lnTo>
                    <a:pt x="0" y="57"/>
                  </a:lnTo>
                  <a:lnTo>
                    <a:pt x="0" y="113"/>
                  </a:lnTo>
                  <a:lnTo>
                    <a:pt x="57" y="113"/>
                  </a:lnTo>
                  <a:lnTo>
                    <a:pt x="113" y="57"/>
                  </a:lnTo>
                  <a:lnTo>
                    <a:pt x="113" y="1"/>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8" name="Google Shape;21838;p41"/>
            <p:cNvSpPr/>
            <p:nvPr/>
          </p:nvSpPr>
          <p:spPr>
            <a:xfrm>
              <a:off x="708825" y="1062425"/>
              <a:ext cx="2850" cy="4225"/>
            </a:xfrm>
            <a:custGeom>
              <a:avLst/>
              <a:gdLst/>
              <a:ahLst/>
              <a:cxnLst/>
              <a:rect l="l" t="t" r="r" b="b"/>
              <a:pathLst>
                <a:path w="114" h="169" extrusionOk="0">
                  <a:moveTo>
                    <a:pt x="57" y="0"/>
                  </a:moveTo>
                  <a:lnTo>
                    <a:pt x="1" y="169"/>
                  </a:lnTo>
                  <a:lnTo>
                    <a:pt x="57" y="169"/>
                  </a:lnTo>
                  <a:lnTo>
                    <a:pt x="113" y="113"/>
                  </a:lnTo>
                  <a:lnTo>
                    <a:pt x="113" y="56"/>
                  </a:lnTo>
                  <a:lnTo>
                    <a:pt x="113" y="0"/>
                  </a:lnTo>
                  <a:close/>
                </a:path>
              </a:pathLst>
            </a:custGeom>
            <a:solidFill>
              <a:srgbClr val="917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9" name="Google Shape;21839;p41"/>
            <p:cNvSpPr/>
            <p:nvPr/>
          </p:nvSpPr>
          <p:spPr>
            <a:xfrm>
              <a:off x="686350" y="1000600"/>
              <a:ext cx="2850" cy="1425"/>
            </a:xfrm>
            <a:custGeom>
              <a:avLst/>
              <a:gdLst/>
              <a:ahLst/>
              <a:cxnLst/>
              <a:rect l="l" t="t" r="r" b="b"/>
              <a:pathLst>
                <a:path w="114" h="57" extrusionOk="0">
                  <a:moveTo>
                    <a:pt x="57" y="0"/>
                  </a:moveTo>
                  <a:lnTo>
                    <a:pt x="1" y="56"/>
                  </a:lnTo>
                  <a:lnTo>
                    <a:pt x="57" y="56"/>
                  </a:lnTo>
                  <a:lnTo>
                    <a:pt x="113" y="0"/>
                  </a:lnTo>
                  <a:close/>
                </a:path>
              </a:pathLst>
            </a:custGeom>
            <a:solidFill>
              <a:srgbClr val="9A90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0" name="Google Shape;21840;p41"/>
            <p:cNvSpPr/>
            <p:nvPr/>
          </p:nvSpPr>
          <p:spPr>
            <a:xfrm>
              <a:off x="707425" y="1066625"/>
              <a:ext cx="2850" cy="2850"/>
            </a:xfrm>
            <a:custGeom>
              <a:avLst/>
              <a:gdLst/>
              <a:ahLst/>
              <a:cxnLst/>
              <a:rect l="l" t="t" r="r" b="b"/>
              <a:pathLst>
                <a:path w="114" h="114" extrusionOk="0">
                  <a:moveTo>
                    <a:pt x="57" y="1"/>
                  </a:moveTo>
                  <a:lnTo>
                    <a:pt x="1" y="57"/>
                  </a:lnTo>
                  <a:lnTo>
                    <a:pt x="1" y="113"/>
                  </a:lnTo>
                  <a:lnTo>
                    <a:pt x="57" y="57"/>
                  </a:lnTo>
                  <a:lnTo>
                    <a:pt x="113" y="1"/>
                  </a:lnTo>
                  <a:close/>
                </a:path>
              </a:pathLst>
            </a:custGeom>
            <a:solidFill>
              <a:srgbClr val="917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1" name="Google Shape;21841;p41"/>
            <p:cNvSpPr/>
            <p:nvPr/>
          </p:nvSpPr>
          <p:spPr>
            <a:xfrm>
              <a:off x="704625" y="1006225"/>
              <a:ext cx="25" cy="2825"/>
            </a:xfrm>
            <a:custGeom>
              <a:avLst/>
              <a:gdLst/>
              <a:ahLst/>
              <a:cxnLst/>
              <a:rect l="l" t="t" r="r" b="b"/>
              <a:pathLst>
                <a:path w="1" h="113" extrusionOk="0">
                  <a:moveTo>
                    <a:pt x="0" y="0"/>
                  </a:moveTo>
                  <a:lnTo>
                    <a:pt x="0" y="0"/>
                  </a:lnTo>
                  <a:lnTo>
                    <a:pt x="0" y="56"/>
                  </a:lnTo>
                  <a:lnTo>
                    <a:pt x="0" y="112"/>
                  </a:lnTo>
                  <a:lnTo>
                    <a:pt x="0" y="112"/>
                  </a:lnTo>
                  <a:lnTo>
                    <a:pt x="0" y="0"/>
                  </a:lnTo>
                  <a:lnTo>
                    <a:pt x="0" y="0"/>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2" name="Google Shape;21842;p41"/>
            <p:cNvSpPr/>
            <p:nvPr/>
          </p:nvSpPr>
          <p:spPr>
            <a:xfrm>
              <a:off x="704625" y="1010425"/>
              <a:ext cx="25" cy="2850"/>
            </a:xfrm>
            <a:custGeom>
              <a:avLst/>
              <a:gdLst/>
              <a:ahLst/>
              <a:cxnLst/>
              <a:rect l="l" t="t" r="r" b="b"/>
              <a:pathLst>
                <a:path w="1" h="114" extrusionOk="0">
                  <a:moveTo>
                    <a:pt x="0" y="1"/>
                  </a:moveTo>
                  <a:lnTo>
                    <a:pt x="0" y="1"/>
                  </a:lnTo>
                  <a:lnTo>
                    <a:pt x="0" y="57"/>
                  </a:lnTo>
                  <a:lnTo>
                    <a:pt x="0" y="113"/>
                  </a:lnTo>
                  <a:lnTo>
                    <a:pt x="0" y="113"/>
                  </a:lnTo>
                  <a:lnTo>
                    <a:pt x="0" y="1"/>
                  </a:lnTo>
                  <a:lnTo>
                    <a:pt x="0" y="1"/>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3" name="Google Shape;21843;p41"/>
            <p:cNvSpPr/>
            <p:nvPr/>
          </p:nvSpPr>
          <p:spPr>
            <a:xfrm>
              <a:off x="697600" y="1028700"/>
              <a:ext cx="1425" cy="1425"/>
            </a:xfrm>
            <a:custGeom>
              <a:avLst/>
              <a:gdLst/>
              <a:ahLst/>
              <a:cxnLst/>
              <a:rect l="l" t="t" r="r" b="b"/>
              <a:pathLst>
                <a:path w="57" h="57" extrusionOk="0">
                  <a:moveTo>
                    <a:pt x="56" y="0"/>
                  </a:moveTo>
                  <a:lnTo>
                    <a:pt x="56" y="0"/>
                  </a:lnTo>
                  <a:lnTo>
                    <a:pt x="0" y="57"/>
                  </a:lnTo>
                  <a:lnTo>
                    <a:pt x="0" y="57"/>
                  </a:lnTo>
                  <a:lnTo>
                    <a:pt x="56" y="0"/>
                  </a:lnTo>
                  <a:lnTo>
                    <a:pt x="56" y="0"/>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4" name="Google Shape;21844;p41"/>
            <p:cNvSpPr/>
            <p:nvPr/>
          </p:nvSpPr>
          <p:spPr>
            <a:xfrm>
              <a:off x="696200" y="996375"/>
              <a:ext cx="2825" cy="1425"/>
            </a:xfrm>
            <a:custGeom>
              <a:avLst/>
              <a:gdLst/>
              <a:ahLst/>
              <a:cxnLst/>
              <a:rect l="l" t="t" r="r" b="b"/>
              <a:pathLst>
                <a:path w="113" h="57" extrusionOk="0">
                  <a:moveTo>
                    <a:pt x="0" y="1"/>
                  </a:moveTo>
                  <a:lnTo>
                    <a:pt x="0" y="1"/>
                  </a:lnTo>
                  <a:lnTo>
                    <a:pt x="112" y="57"/>
                  </a:lnTo>
                  <a:lnTo>
                    <a:pt x="112" y="57"/>
                  </a:lnTo>
                  <a:lnTo>
                    <a:pt x="0" y="1"/>
                  </a:lnTo>
                  <a:lnTo>
                    <a:pt x="0" y="1"/>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5" name="Google Shape;21845;p41"/>
            <p:cNvSpPr/>
            <p:nvPr/>
          </p:nvSpPr>
          <p:spPr>
            <a:xfrm>
              <a:off x="694775" y="993575"/>
              <a:ext cx="1450" cy="2825"/>
            </a:xfrm>
            <a:custGeom>
              <a:avLst/>
              <a:gdLst/>
              <a:ahLst/>
              <a:cxnLst/>
              <a:rect l="l" t="t" r="r" b="b"/>
              <a:pathLst>
                <a:path w="58" h="113" extrusionOk="0">
                  <a:moveTo>
                    <a:pt x="1" y="0"/>
                  </a:moveTo>
                  <a:lnTo>
                    <a:pt x="1" y="0"/>
                  </a:lnTo>
                  <a:lnTo>
                    <a:pt x="57" y="113"/>
                  </a:lnTo>
                  <a:lnTo>
                    <a:pt x="57" y="113"/>
                  </a:lnTo>
                  <a:lnTo>
                    <a:pt x="1" y="0"/>
                  </a:lnTo>
                  <a:lnTo>
                    <a:pt x="1" y="0"/>
                  </a:lnTo>
                  <a:close/>
                </a:path>
              </a:pathLst>
            </a:custGeom>
            <a:solidFill>
              <a:srgbClr val="978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6" name="Google Shape;21846;p41"/>
            <p:cNvSpPr/>
            <p:nvPr/>
          </p:nvSpPr>
          <p:spPr>
            <a:xfrm>
              <a:off x="690575" y="1069450"/>
              <a:ext cx="1425" cy="25"/>
            </a:xfrm>
            <a:custGeom>
              <a:avLst/>
              <a:gdLst/>
              <a:ahLst/>
              <a:cxnLst/>
              <a:rect l="l" t="t" r="r" b="b"/>
              <a:pathLst>
                <a:path w="57" h="1" extrusionOk="0">
                  <a:moveTo>
                    <a:pt x="56" y="0"/>
                  </a:moveTo>
                  <a:lnTo>
                    <a:pt x="0" y="0"/>
                  </a:lnTo>
                  <a:lnTo>
                    <a:pt x="0" y="0"/>
                  </a:lnTo>
                  <a:lnTo>
                    <a:pt x="0" y="0"/>
                  </a:lnTo>
                  <a:lnTo>
                    <a:pt x="56" y="0"/>
                  </a:lnTo>
                  <a:lnTo>
                    <a:pt x="56" y="0"/>
                  </a:lnTo>
                  <a:close/>
                </a:path>
              </a:pathLst>
            </a:custGeom>
            <a:solidFill>
              <a:srgbClr val="9B8C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7" name="Google Shape;21847;p41"/>
            <p:cNvSpPr/>
            <p:nvPr/>
          </p:nvSpPr>
          <p:spPr>
            <a:xfrm>
              <a:off x="717275" y="1385600"/>
              <a:ext cx="40775" cy="56225"/>
            </a:xfrm>
            <a:custGeom>
              <a:avLst/>
              <a:gdLst/>
              <a:ahLst/>
              <a:cxnLst/>
              <a:rect l="l" t="t" r="r" b="b"/>
              <a:pathLst>
                <a:path w="1631" h="2249" extrusionOk="0">
                  <a:moveTo>
                    <a:pt x="731" y="1"/>
                  </a:moveTo>
                  <a:lnTo>
                    <a:pt x="562" y="169"/>
                  </a:lnTo>
                  <a:lnTo>
                    <a:pt x="450" y="169"/>
                  </a:lnTo>
                  <a:lnTo>
                    <a:pt x="394" y="113"/>
                  </a:lnTo>
                  <a:lnTo>
                    <a:pt x="394" y="57"/>
                  </a:lnTo>
                  <a:lnTo>
                    <a:pt x="337" y="57"/>
                  </a:lnTo>
                  <a:lnTo>
                    <a:pt x="225" y="169"/>
                  </a:lnTo>
                  <a:lnTo>
                    <a:pt x="169" y="225"/>
                  </a:lnTo>
                  <a:lnTo>
                    <a:pt x="169" y="282"/>
                  </a:lnTo>
                  <a:lnTo>
                    <a:pt x="281" y="282"/>
                  </a:lnTo>
                  <a:lnTo>
                    <a:pt x="337" y="394"/>
                  </a:lnTo>
                  <a:lnTo>
                    <a:pt x="394" y="450"/>
                  </a:lnTo>
                  <a:lnTo>
                    <a:pt x="562" y="563"/>
                  </a:lnTo>
                  <a:lnTo>
                    <a:pt x="618" y="675"/>
                  </a:lnTo>
                  <a:lnTo>
                    <a:pt x="618" y="731"/>
                  </a:lnTo>
                  <a:lnTo>
                    <a:pt x="562" y="844"/>
                  </a:lnTo>
                  <a:lnTo>
                    <a:pt x="506" y="900"/>
                  </a:lnTo>
                  <a:lnTo>
                    <a:pt x="506" y="956"/>
                  </a:lnTo>
                  <a:lnTo>
                    <a:pt x="506" y="1012"/>
                  </a:lnTo>
                  <a:lnTo>
                    <a:pt x="506" y="1068"/>
                  </a:lnTo>
                  <a:lnTo>
                    <a:pt x="450" y="1068"/>
                  </a:lnTo>
                  <a:lnTo>
                    <a:pt x="337" y="1125"/>
                  </a:lnTo>
                  <a:lnTo>
                    <a:pt x="281" y="1125"/>
                  </a:lnTo>
                  <a:lnTo>
                    <a:pt x="113" y="1181"/>
                  </a:lnTo>
                  <a:lnTo>
                    <a:pt x="113" y="1237"/>
                  </a:lnTo>
                  <a:lnTo>
                    <a:pt x="113" y="1350"/>
                  </a:lnTo>
                  <a:lnTo>
                    <a:pt x="113" y="1406"/>
                  </a:lnTo>
                  <a:lnTo>
                    <a:pt x="0" y="1631"/>
                  </a:lnTo>
                  <a:lnTo>
                    <a:pt x="0" y="1743"/>
                  </a:lnTo>
                  <a:lnTo>
                    <a:pt x="113" y="1799"/>
                  </a:lnTo>
                  <a:lnTo>
                    <a:pt x="113" y="1912"/>
                  </a:lnTo>
                  <a:lnTo>
                    <a:pt x="113" y="2080"/>
                  </a:lnTo>
                  <a:lnTo>
                    <a:pt x="169" y="2136"/>
                  </a:lnTo>
                  <a:lnTo>
                    <a:pt x="281" y="2193"/>
                  </a:lnTo>
                  <a:lnTo>
                    <a:pt x="394" y="2249"/>
                  </a:lnTo>
                  <a:lnTo>
                    <a:pt x="731" y="2249"/>
                  </a:lnTo>
                  <a:lnTo>
                    <a:pt x="787" y="2193"/>
                  </a:lnTo>
                  <a:lnTo>
                    <a:pt x="843" y="2080"/>
                  </a:lnTo>
                  <a:lnTo>
                    <a:pt x="843" y="2024"/>
                  </a:lnTo>
                  <a:lnTo>
                    <a:pt x="899" y="1912"/>
                  </a:lnTo>
                  <a:lnTo>
                    <a:pt x="899" y="1855"/>
                  </a:lnTo>
                  <a:lnTo>
                    <a:pt x="1068" y="1631"/>
                  </a:lnTo>
                  <a:lnTo>
                    <a:pt x="1124" y="1406"/>
                  </a:lnTo>
                  <a:lnTo>
                    <a:pt x="1124" y="1293"/>
                  </a:lnTo>
                  <a:lnTo>
                    <a:pt x="1180" y="1237"/>
                  </a:lnTo>
                  <a:lnTo>
                    <a:pt x="1293" y="1125"/>
                  </a:lnTo>
                  <a:lnTo>
                    <a:pt x="1405" y="1068"/>
                  </a:lnTo>
                  <a:lnTo>
                    <a:pt x="1518" y="956"/>
                  </a:lnTo>
                  <a:lnTo>
                    <a:pt x="1574" y="787"/>
                  </a:lnTo>
                  <a:lnTo>
                    <a:pt x="1630" y="563"/>
                  </a:lnTo>
                  <a:lnTo>
                    <a:pt x="1574" y="450"/>
                  </a:lnTo>
                  <a:lnTo>
                    <a:pt x="1293" y="338"/>
                  </a:lnTo>
                  <a:lnTo>
                    <a:pt x="1180" y="282"/>
                  </a:lnTo>
                  <a:lnTo>
                    <a:pt x="899" y="282"/>
                  </a:lnTo>
                  <a:lnTo>
                    <a:pt x="899" y="225"/>
                  </a:lnTo>
                  <a:lnTo>
                    <a:pt x="899" y="169"/>
                  </a:lnTo>
                  <a:lnTo>
                    <a:pt x="899" y="113"/>
                  </a:lnTo>
                  <a:lnTo>
                    <a:pt x="787" y="1"/>
                  </a:lnTo>
                  <a:close/>
                </a:path>
              </a:pathLst>
            </a:custGeom>
            <a:solidFill>
              <a:srgbClr val="A49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8" name="Google Shape;21848;p41"/>
            <p:cNvSpPr/>
            <p:nvPr/>
          </p:nvSpPr>
          <p:spPr>
            <a:xfrm>
              <a:off x="742550" y="1370150"/>
              <a:ext cx="29550" cy="39375"/>
            </a:xfrm>
            <a:custGeom>
              <a:avLst/>
              <a:gdLst/>
              <a:ahLst/>
              <a:cxnLst/>
              <a:rect l="l" t="t" r="r" b="b"/>
              <a:pathLst>
                <a:path w="1182" h="1575" extrusionOk="0">
                  <a:moveTo>
                    <a:pt x="451" y="0"/>
                  </a:moveTo>
                  <a:lnTo>
                    <a:pt x="282" y="113"/>
                  </a:lnTo>
                  <a:lnTo>
                    <a:pt x="282" y="169"/>
                  </a:lnTo>
                  <a:lnTo>
                    <a:pt x="338" y="338"/>
                  </a:lnTo>
                  <a:lnTo>
                    <a:pt x="113" y="338"/>
                  </a:lnTo>
                  <a:lnTo>
                    <a:pt x="57" y="394"/>
                  </a:lnTo>
                  <a:lnTo>
                    <a:pt x="1" y="506"/>
                  </a:lnTo>
                  <a:lnTo>
                    <a:pt x="1" y="619"/>
                  </a:lnTo>
                  <a:lnTo>
                    <a:pt x="1" y="731"/>
                  </a:lnTo>
                  <a:lnTo>
                    <a:pt x="282" y="956"/>
                  </a:lnTo>
                  <a:lnTo>
                    <a:pt x="563" y="1124"/>
                  </a:lnTo>
                  <a:lnTo>
                    <a:pt x="619" y="1237"/>
                  </a:lnTo>
                  <a:lnTo>
                    <a:pt x="619" y="1349"/>
                  </a:lnTo>
                  <a:lnTo>
                    <a:pt x="563" y="1462"/>
                  </a:lnTo>
                  <a:lnTo>
                    <a:pt x="619" y="1574"/>
                  </a:lnTo>
                  <a:lnTo>
                    <a:pt x="732" y="1574"/>
                  </a:lnTo>
                  <a:lnTo>
                    <a:pt x="900" y="1518"/>
                  </a:lnTo>
                  <a:lnTo>
                    <a:pt x="956" y="1462"/>
                  </a:lnTo>
                  <a:lnTo>
                    <a:pt x="956" y="1405"/>
                  </a:lnTo>
                  <a:lnTo>
                    <a:pt x="956" y="1293"/>
                  </a:lnTo>
                  <a:lnTo>
                    <a:pt x="1125" y="1181"/>
                  </a:lnTo>
                  <a:lnTo>
                    <a:pt x="1181" y="1068"/>
                  </a:lnTo>
                  <a:lnTo>
                    <a:pt x="1125" y="900"/>
                  </a:lnTo>
                  <a:lnTo>
                    <a:pt x="1013" y="675"/>
                  </a:lnTo>
                  <a:lnTo>
                    <a:pt x="900" y="506"/>
                  </a:lnTo>
                  <a:lnTo>
                    <a:pt x="900" y="394"/>
                  </a:lnTo>
                  <a:lnTo>
                    <a:pt x="844" y="281"/>
                  </a:lnTo>
                  <a:lnTo>
                    <a:pt x="788" y="169"/>
                  </a:lnTo>
                  <a:lnTo>
                    <a:pt x="732" y="113"/>
                  </a:lnTo>
                  <a:lnTo>
                    <a:pt x="619" y="57"/>
                  </a:lnTo>
                  <a:lnTo>
                    <a:pt x="451" y="0"/>
                  </a:lnTo>
                  <a:close/>
                </a:path>
              </a:pathLst>
            </a:custGeom>
            <a:solidFill>
              <a:srgbClr val="A69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9" name="Google Shape;21849;p41"/>
            <p:cNvSpPr/>
            <p:nvPr/>
          </p:nvSpPr>
          <p:spPr>
            <a:xfrm>
              <a:off x="690575" y="1353275"/>
              <a:ext cx="22500" cy="19700"/>
            </a:xfrm>
            <a:custGeom>
              <a:avLst/>
              <a:gdLst/>
              <a:ahLst/>
              <a:cxnLst/>
              <a:rect l="l" t="t" r="r" b="b"/>
              <a:pathLst>
                <a:path w="900" h="788" extrusionOk="0">
                  <a:moveTo>
                    <a:pt x="169" y="1"/>
                  </a:moveTo>
                  <a:lnTo>
                    <a:pt x="0" y="57"/>
                  </a:lnTo>
                  <a:lnTo>
                    <a:pt x="0" y="169"/>
                  </a:lnTo>
                  <a:lnTo>
                    <a:pt x="56" y="282"/>
                  </a:lnTo>
                  <a:lnTo>
                    <a:pt x="169" y="338"/>
                  </a:lnTo>
                  <a:lnTo>
                    <a:pt x="506" y="282"/>
                  </a:lnTo>
                  <a:lnTo>
                    <a:pt x="506" y="282"/>
                  </a:lnTo>
                  <a:lnTo>
                    <a:pt x="394" y="394"/>
                  </a:lnTo>
                  <a:lnTo>
                    <a:pt x="281" y="507"/>
                  </a:lnTo>
                  <a:lnTo>
                    <a:pt x="225" y="619"/>
                  </a:lnTo>
                  <a:lnTo>
                    <a:pt x="281" y="732"/>
                  </a:lnTo>
                  <a:lnTo>
                    <a:pt x="337" y="788"/>
                  </a:lnTo>
                  <a:lnTo>
                    <a:pt x="394" y="788"/>
                  </a:lnTo>
                  <a:lnTo>
                    <a:pt x="450" y="732"/>
                  </a:lnTo>
                  <a:lnTo>
                    <a:pt x="394" y="675"/>
                  </a:lnTo>
                  <a:lnTo>
                    <a:pt x="394" y="619"/>
                  </a:lnTo>
                  <a:lnTo>
                    <a:pt x="450" y="563"/>
                  </a:lnTo>
                  <a:lnTo>
                    <a:pt x="675" y="507"/>
                  </a:lnTo>
                  <a:lnTo>
                    <a:pt x="731" y="507"/>
                  </a:lnTo>
                  <a:lnTo>
                    <a:pt x="843" y="563"/>
                  </a:lnTo>
                  <a:lnTo>
                    <a:pt x="900" y="507"/>
                  </a:lnTo>
                  <a:lnTo>
                    <a:pt x="900" y="394"/>
                  </a:lnTo>
                  <a:lnTo>
                    <a:pt x="731" y="113"/>
                  </a:lnTo>
                  <a:lnTo>
                    <a:pt x="394" y="169"/>
                  </a:lnTo>
                  <a:lnTo>
                    <a:pt x="281" y="113"/>
                  </a:lnTo>
                  <a:lnTo>
                    <a:pt x="225" y="57"/>
                  </a:lnTo>
                  <a:lnTo>
                    <a:pt x="169" y="1"/>
                  </a:lnTo>
                  <a:close/>
                </a:path>
              </a:pathLst>
            </a:custGeom>
            <a:solidFill>
              <a:srgbClr val="918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0" name="Google Shape;21850;p41"/>
            <p:cNvSpPr/>
            <p:nvPr/>
          </p:nvSpPr>
          <p:spPr>
            <a:xfrm>
              <a:off x="724300" y="1360300"/>
              <a:ext cx="26725" cy="14075"/>
            </a:xfrm>
            <a:custGeom>
              <a:avLst/>
              <a:gdLst/>
              <a:ahLst/>
              <a:cxnLst/>
              <a:rect l="l" t="t" r="r" b="b"/>
              <a:pathLst>
                <a:path w="1069" h="563" extrusionOk="0">
                  <a:moveTo>
                    <a:pt x="169" y="1"/>
                  </a:moveTo>
                  <a:lnTo>
                    <a:pt x="113" y="57"/>
                  </a:lnTo>
                  <a:lnTo>
                    <a:pt x="0" y="113"/>
                  </a:lnTo>
                  <a:lnTo>
                    <a:pt x="169" y="282"/>
                  </a:lnTo>
                  <a:lnTo>
                    <a:pt x="337" y="338"/>
                  </a:lnTo>
                  <a:lnTo>
                    <a:pt x="394" y="338"/>
                  </a:lnTo>
                  <a:lnTo>
                    <a:pt x="394" y="451"/>
                  </a:lnTo>
                  <a:lnTo>
                    <a:pt x="394" y="507"/>
                  </a:lnTo>
                  <a:lnTo>
                    <a:pt x="506" y="563"/>
                  </a:lnTo>
                  <a:lnTo>
                    <a:pt x="618" y="507"/>
                  </a:lnTo>
                  <a:lnTo>
                    <a:pt x="787" y="507"/>
                  </a:lnTo>
                  <a:lnTo>
                    <a:pt x="1012" y="563"/>
                  </a:lnTo>
                  <a:lnTo>
                    <a:pt x="1068" y="394"/>
                  </a:lnTo>
                  <a:lnTo>
                    <a:pt x="1012" y="282"/>
                  </a:lnTo>
                  <a:lnTo>
                    <a:pt x="899" y="170"/>
                  </a:lnTo>
                  <a:lnTo>
                    <a:pt x="787" y="113"/>
                  </a:lnTo>
                  <a:lnTo>
                    <a:pt x="394" y="1"/>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1" name="Google Shape;21851;p41"/>
            <p:cNvSpPr/>
            <p:nvPr/>
          </p:nvSpPr>
          <p:spPr>
            <a:xfrm>
              <a:off x="735525" y="1388400"/>
              <a:ext cx="22525" cy="9875"/>
            </a:xfrm>
            <a:custGeom>
              <a:avLst/>
              <a:gdLst/>
              <a:ahLst/>
              <a:cxnLst/>
              <a:rect l="l" t="t" r="r" b="b"/>
              <a:pathLst>
                <a:path w="901" h="395" extrusionOk="0">
                  <a:moveTo>
                    <a:pt x="169" y="1"/>
                  </a:moveTo>
                  <a:lnTo>
                    <a:pt x="113" y="57"/>
                  </a:lnTo>
                  <a:lnTo>
                    <a:pt x="57" y="113"/>
                  </a:lnTo>
                  <a:lnTo>
                    <a:pt x="57" y="170"/>
                  </a:lnTo>
                  <a:lnTo>
                    <a:pt x="1" y="282"/>
                  </a:lnTo>
                  <a:lnTo>
                    <a:pt x="226" y="226"/>
                  </a:lnTo>
                  <a:lnTo>
                    <a:pt x="450" y="282"/>
                  </a:lnTo>
                  <a:lnTo>
                    <a:pt x="788" y="394"/>
                  </a:lnTo>
                  <a:lnTo>
                    <a:pt x="844" y="394"/>
                  </a:lnTo>
                  <a:lnTo>
                    <a:pt x="900" y="282"/>
                  </a:lnTo>
                  <a:lnTo>
                    <a:pt x="844" y="226"/>
                  </a:lnTo>
                  <a:lnTo>
                    <a:pt x="675" y="226"/>
                  </a:lnTo>
                  <a:lnTo>
                    <a:pt x="619" y="170"/>
                  </a:lnTo>
                  <a:lnTo>
                    <a:pt x="450" y="1"/>
                  </a:lnTo>
                  <a:lnTo>
                    <a:pt x="282" y="1"/>
                  </a:lnTo>
                  <a:lnTo>
                    <a:pt x="282" y="57"/>
                  </a:lnTo>
                  <a:lnTo>
                    <a:pt x="226" y="57"/>
                  </a:lnTo>
                  <a:lnTo>
                    <a:pt x="169" y="1"/>
                  </a:lnTo>
                  <a:close/>
                </a:path>
              </a:pathLst>
            </a:custGeom>
            <a:solidFill>
              <a:srgbClr val="A08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2" name="Google Shape;21852;p41"/>
            <p:cNvSpPr/>
            <p:nvPr/>
          </p:nvSpPr>
          <p:spPr>
            <a:xfrm>
              <a:off x="696200" y="1378575"/>
              <a:ext cx="2825" cy="2825"/>
            </a:xfrm>
            <a:custGeom>
              <a:avLst/>
              <a:gdLst/>
              <a:ahLst/>
              <a:cxnLst/>
              <a:rect l="l" t="t" r="r" b="b"/>
              <a:pathLst>
                <a:path w="113" h="113" extrusionOk="0">
                  <a:moveTo>
                    <a:pt x="56" y="1"/>
                  </a:moveTo>
                  <a:lnTo>
                    <a:pt x="0" y="57"/>
                  </a:lnTo>
                  <a:lnTo>
                    <a:pt x="56" y="113"/>
                  </a:lnTo>
                  <a:lnTo>
                    <a:pt x="112" y="57"/>
                  </a:lnTo>
                  <a:lnTo>
                    <a:pt x="56" y="1"/>
                  </a:lnTo>
                  <a:close/>
                </a:path>
              </a:pathLst>
            </a:custGeom>
            <a:solidFill>
              <a:srgbClr val="8D8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3" name="Google Shape;21853;p41"/>
            <p:cNvSpPr/>
            <p:nvPr/>
          </p:nvSpPr>
          <p:spPr>
            <a:xfrm>
              <a:off x="684950" y="1367325"/>
              <a:ext cx="2825" cy="1450"/>
            </a:xfrm>
            <a:custGeom>
              <a:avLst/>
              <a:gdLst/>
              <a:ahLst/>
              <a:cxnLst/>
              <a:rect l="l" t="t" r="r" b="b"/>
              <a:pathLst>
                <a:path w="113" h="58" extrusionOk="0">
                  <a:moveTo>
                    <a:pt x="0" y="1"/>
                  </a:moveTo>
                  <a:lnTo>
                    <a:pt x="0" y="57"/>
                  </a:lnTo>
                  <a:lnTo>
                    <a:pt x="113" y="57"/>
                  </a:lnTo>
                  <a:lnTo>
                    <a:pt x="113" y="1"/>
                  </a:lnTo>
                  <a:close/>
                </a:path>
              </a:pathLst>
            </a:custGeom>
            <a:solidFill>
              <a:srgbClr val="949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4" name="Google Shape;21854;p41"/>
            <p:cNvSpPr/>
            <p:nvPr/>
          </p:nvSpPr>
          <p:spPr>
            <a:xfrm>
              <a:off x="710250" y="1387000"/>
              <a:ext cx="2825" cy="4250"/>
            </a:xfrm>
            <a:custGeom>
              <a:avLst/>
              <a:gdLst/>
              <a:ahLst/>
              <a:cxnLst/>
              <a:rect l="l" t="t" r="r" b="b"/>
              <a:pathLst>
                <a:path w="113" h="170" extrusionOk="0">
                  <a:moveTo>
                    <a:pt x="56" y="1"/>
                  </a:moveTo>
                  <a:lnTo>
                    <a:pt x="0" y="57"/>
                  </a:lnTo>
                  <a:lnTo>
                    <a:pt x="56" y="169"/>
                  </a:lnTo>
                  <a:lnTo>
                    <a:pt x="56" y="113"/>
                  </a:lnTo>
                  <a:lnTo>
                    <a:pt x="113" y="57"/>
                  </a:lnTo>
                  <a:lnTo>
                    <a:pt x="56" y="1"/>
                  </a:lnTo>
                  <a:close/>
                </a:path>
              </a:pathLst>
            </a:custGeom>
            <a:solidFill>
              <a:srgbClr val="94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5" name="Google Shape;21855;p41"/>
            <p:cNvSpPr/>
            <p:nvPr/>
          </p:nvSpPr>
          <p:spPr>
            <a:xfrm>
              <a:off x="676525" y="1391225"/>
              <a:ext cx="2825" cy="2825"/>
            </a:xfrm>
            <a:custGeom>
              <a:avLst/>
              <a:gdLst/>
              <a:ahLst/>
              <a:cxnLst/>
              <a:rect l="l" t="t" r="r" b="b"/>
              <a:pathLst>
                <a:path w="113" h="113" extrusionOk="0">
                  <a:moveTo>
                    <a:pt x="0" y="0"/>
                  </a:moveTo>
                  <a:lnTo>
                    <a:pt x="0" y="57"/>
                  </a:lnTo>
                  <a:lnTo>
                    <a:pt x="113" y="113"/>
                  </a:lnTo>
                  <a:lnTo>
                    <a:pt x="0" y="0"/>
                  </a:lnTo>
                  <a:close/>
                </a:path>
              </a:pathLst>
            </a:custGeom>
            <a:solidFill>
              <a:srgbClr val="8E8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6" name="Google Shape;21856;p41"/>
            <p:cNvSpPr/>
            <p:nvPr/>
          </p:nvSpPr>
          <p:spPr>
            <a:xfrm>
              <a:off x="679325" y="1387000"/>
              <a:ext cx="25" cy="1425"/>
            </a:xfrm>
            <a:custGeom>
              <a:avLst/>
              <a:gdLst/>
              <a:ahLst/>
              <a:cxnLst/>
              <a:rect l="l" t="t" r="r" b="b"/>
              <a:pathLst>
                <a:path w="1" h="57" extrusionOk="0">
                  <a:moveTo>
                    <a:pt x="1" y="1"/>
                  </a:moveTo>
                  <a:lnTo>
                    <a:pt x="1" y="57"/>
                  </a:lnTo>
                  <a:lnTo>
                    <a:pt x="1" y="57"/>
                  </a:lnTo>
                  <a:lnTo>
                    <a:pt x="1" y="1"/>
                  </a:lnTo>
                  <a:close/>
                </a:path>
              </a:pathLst>
            </a:custGeom>
            <a:solidFill>
              <a:srgbClr val="8E8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7" name="Google Shape;21857;p41"/>
            <p:cNvSpPr/>
            <p:nvPr/>
          </p:nvSpPr>
          <p:spPr>
            <a:xfrm>
              <a:off x="675100" y="1329400"/>
              <a:ext cx="2850" cy="1425"/>
            </a:xfrm>
            <a:custGeom>
              <a:avLst/>
              <a:gdLst/>
              <a:ahLst/>
              <a:cxnLst/>
              <a:rect l="l" t="t" r="r" b="b"/>
              <a:pathLst>
                <a:path w="114" h="57" extrusionOk="0">
                  <a:moveTo>
                    <a:pt x="1" y="0"/>
                  </a:moveTo>
                  <a:lnTo>
                    <a:pt x="1" y="57"/>
                  </a:lnTo>
                  <a:lnTo>
                    <a:pt x="113" y="57"/>
                  </a:lnTo>
                  <a:lnTo>
                    <a:pt x="57" y="0"/>
                  </a:lnTo>
                  <a:close/>
                </a:path>
              </a:pathLst>
            </a:custGeom>
            <a:solidFill>
              <a:srgbClr val="949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8" name="Google Shape;21858;p41"/>
            <p:cNvSpPr/>
            <p:nvPr/>
          </p:nvSpPr>
          <p:spPr>
            <a:xfrm>
              <a:off x="683550" y="1205750"/>
              <a:ext cx="25300" cy="25300"/>
            </a:xfrm>
            <a:custGeom>
              <a:avLst/>
              <a:gdLst/>
              <a:ahLst/>
              <a:cxnLst/>
              <a:rect l="l" t="t" r="r" b="b"/>
              <a:pathLst>
                <a:path w="1012" h="1012" extrusionOk="0">
                  <a:moveTo>
                    <a:pt x="900" y="0"/>
                  </a:moveTo>
                  <a:lnTo>
                    <a:pt x="675" y="56"/>
                  </a:lnTo>
                  <a:lnTo>
                    <a:pt x="450" y="113"/>
                  </a:lnTo>
                  <a:lnTo>
                    <a:pt x="281" y="281"/>
                  </a:lnTo>
                  <a:lnTo>
                    <a:pt x="56" y="394"/>
                  </a:lnTo>
                  <a:lnTo>
                    <a:pt x="0" y="394"/>
                  </a:lnTo>
                  <a:lnTo>
                    <a:pt x="56" y="506"/>
                  </a:lnTo>
                  <a:lnTo>
                    <a:pt x="113" y="562"/>
                  </a:lnTo>
                  <a:lnTo>
                    <a:pt x="225" y="619"/>
                  </a:lnTo>
                  <a:lnTo>
                    <a:pt x="281" y="675"/>
                  </a:lnTo>
                  <a:lnTo>
                    <a:pt x="281" y="731"/>
                  </a:lnTo>
                  <a:lnTo>
                    <a:pt x="337" y="731"/>
                  </a:lnTo>
                  <a:lnTo>
                    <a:pt x="394" y="787"/>
                  </a:lnTo>
                  <a:lnTo>
                    <a:pt x="450" y="900"/>
                  </a:lnTo>
                  <a:lnTo>
                    <a:pt x="506" y="1012"/>
                  </a:lnTo>
                  <a:lnTo>
                    <a:pt x="731" y="1012"/>
                  </a:lnTo>
                  <a:lnTo>
                    <a:pt x="787" y="956"/>
                  </a:lnTo>
                  <a:lnTo>
                    <a:pt x="843" y="787"/>
                  </a:lnTo>
                  <a:lnTo>
                    <a:pt x="843" y="731"/>
                  </a:lnTo>
                  <a:lnTo>
                    <a:pt x="843" y="675"/>
                  </a:lnTo>
                  <a:lnTo>
                    <a:pt x="843" y="619"/>
                  </a:lnTo>
                  <a:lnTo>
                    <a:pt x="900" y="562"/>
                  </a:lnTo>
                  <a:lnTo>
                    <a:pt x="1012" y="506"/>
                  </a:lnTo>
                  <a:lnTo>
                    <a:pt x="1012" y="394"/>
                  </a:lnTo>
                  <a:lnTo>
                    <a:pt x="956" y="337"/>
                  </a:lnTo>
                  <a:lnTo>
                    <a:pt x="900" y="281"/>
                  </a:lnTo>
                  <a:lnTo>
                    <a:pt x="843" y="225"/>
                  </a:lnTo>
                  <a:lnTo>
                    <a:pt x="843" y="169"/>
                  </a:lnTo>
                  <a:lnTo>
                    <a:pt x="956" y="169"/>
                  </a:lnTo>
                  <a:lnTo>
                    <a:pt x="1012" y="113"/>
                  </a:lnTo>
                  <a:lnTo>
                    <a:pt x="956" y="56"/>
                  </a:lnTo>
                  <a:lnTo>
                    <a:pt x="900" y="0"/>
                  </a:lnTo>
                  <a:close/>
                </a:path>
              </a:pathLst>
            </a:custGeom>
            <a:solidFill>
              <a:srgbClr val="94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9" name="Google Shape;21859;p41"/>
            <p:cNvSpPr/>
            <p:nvPr/>
          </p:nvSpPr>
          <p:spPr>
            <a:xfrm>
              <a:off x="697600" y="1195900"/>
              <a:ext cx="2825" cy="1450"/>
            </a:xfrm>
            <a:custGeom>
              <a:avLst/>
              <a:gdLst/>
              <a:ahLst/>
              <a:cxnLst/>
              <a:rect l="l" t="t" r="r" b="b"/>
              <a:pathLst>
                <a:path w="113" h="58" extrusionOk="0">
                  <a:moveTo>
                    <a:pt x="0" y="1"/>
                  </a:moveTo>
                  <a:lnTo>
                    <a:pt x="0" y="57"/>
                  </a:lnTo>
                  <a:lnTo>
                    <a:pt x="56" y="57"/>
                  </a:lnTo>
                  <a:lnTo>
                    <a:pt x="113" y="1"/>
                  </a:lnTo>
                  <a:close/>
                </a:path>
              </a:pathLst>
            </a:custGeom>
            <a:solidFill>
              <a:srgbClr val="989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0" name="Google Shape;21860;p41"/>
            <p:cNvSpPr/>
            <p:nvPr/>
          </p:nvSpPr>
          <p:spPr>
            <a:xfrm>
              <a:off x="672300" y="1222600"/>
              <a:ext cx="5650" cy="8450"/>
            </a:xfrm>
            <a:custGeom>
              <a:avLst/>
              <a:gdLst/>
              <a:ahLst/>
              <a:cxnLst/>
              <a:rect l="l" t="t" r="r" b="b"/>
              <a:pathLst>
                <a:path w="226" h="338" extrusionOk="0">
                  <a:moveTo>
                    <a:pt x="225" y="1"/>
                  </a:moveTo>
                  <a:lnTo>
                    <a:pt x="113" y="57"/>
                  </a:lnTo>
                  <a:lnTo>
                    <a:pt x="1" y="169"/>
                  </a:lnTo>
                  <a:lnTo>
                    <a:pt x="57" y="282"/>
                  </a:lnTo>
                  <a:lnTo>
                    <a:pt x="57" y="338"/>
                  </a:lnTo>
                  <a:lnTo>
                    <a:pt x="169" y="338"/>
                  </a:lnTo>
                  <a:lnTo>
                    <a:pt x="225" y="282"/>
                  </a:lnTo>
                  <a:lnTo>
                    <a:pt x="225" y="113"/>
                  </a:lnTo>
                  <a:lnTo>
                    <a:pt x="225" y="57"/>
                  </a:lnTo>
                  <a:lnTo>
                    <a:pt x="225" y="1"/>
                  </a:lnTo>
                  <a:close/>
                </a:path>
              </a:pathLst>
            </a:custGeom>
            <a:solidFill>
              <a:srgbClr val="7875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1" name="Google Shape;21861;p41"/>
            <p:cNvSpPr/>
            <p:nvPr/>
          </p:nvSpPr>
          <p:spPr>
            <a:xfrm>
              <a:off x="679325" y="1240875"/>
              <a:ext cx="2850" cy="2825"/>
            </a:xfrm>
            <a:custGeom>
              <a:avLst/>
              <a:gdLst/>
              <a:ahLst/>
              <a:cxnLst/>
              <a:rect l="l" t="t" r="r" b="b"/>
              <a:pathLst>
                <a:path w="114" h="113" extrusionOk="0">
                  <a:moveTo>
                    <a:pt x="1" y="0"/>
                  </a:moveTo>
                  <a:lnTo>
                    <a:pt x="1" y="113"/>
                  </a:lnTo>
                  <a:lnTo>
                    <a:pt x="113" y="113"/>
                  </a:lnTo>
                  <a:lnTo>
                    <a:pt x="1" y="0"/>
                  </a:lnTo>
                  <a:close/>
                </a:path>
              </a:pathLst>
            </a:custGeom>
            <a:solidFill>
              <a:srgbClr val="B0A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2" name="Google Shape;21862;p41"/>
            <p:cNvSpPr/>
            <p:nvPr/>
          </p:nvSpPr>
          <p:spPr>
            <a:xfrm>
              <a:off x="720075" y="1527525"/>
              <a:ext cx="33750" cy="50600"/>
            </a:xfrm>
            <a:custGeom>
              <a:avLst/>
              <a:gdLst/>
              <a:ahLst/>
              <a:cxnLst/>
              <a:rect l="l" t="t" r="r" b="b"/>
              <a:pathLst>
                <a:path w="1350" h="2024" extrusionOk="0">
                  <a:moveTo>
                    <a:pt x="619" y="0"/>
                  </a:moveTo>
                  <a:lnTo>
                    <a:pt x="563" y="57"/>
                  </a:lnTo>
                  <a:lnTo>
                    <a:pt x="506" y="113"/>
                  </a:lnTo>
                  <a:lnTo>
                    <a:pt x="506" y="281"/>
                  </a:lnTo>
                  <a:lnTo>
                    <a:pt x="563" y="338"/>
                  </a:lnTo>
                  <a:lnTo>
                    <a:pt x="563" y="394"/>
                  </a:lnTo>
                  <a:lnTo>
                    <a:pt x="619" y="506"/>
                  </a:lnTo>
                  <a:lnTo>
                    <a:pt x="563" y="619"/>
                  </a:lnTo>
                  <a:lnTo>
                    <a:pt x="563" y="675"/>
                  </a:lnTo>
                  <a:lnTo>
                    <a:pt x="506" y="900"/>
                  </a:lnTo>
                  <a:lnTo>
                    <a:pt x="506" y="1068"/>
                  </a:lnTo>
                  <a:lnTo>
                    <a:pt x="450" y="1181"/>
                  </a:lnTo>
                  <a:lnTo>
                    <a:pt x="338" y="1237"/>
                  </a:lnTo>
                  <a:lnTo>
                    <a:pt x="169" y="1293"/>
                  </a:lnTo>
                  <a:lnTo>
                    <a:pt x="57" y="1293"/>
                  </a:lnTo>
                  <a:lnTo>
                    <a:pt x="1" y="1349"/>
                  </a:lnTo>
                  <a:lnTo>
                    <a:pt x="169" y="1405"/>
                  </a:lnTo>
                  <a:lnTo>
                    <a:pt x="338" y="1349"/>
                  </a:lnTo>
                  <a:lnTo>
                    <a:pt x="619" y="1237"/>
                  </a:lnTo>
                  <a:lnTo>
                    <a:pt x="675" y="1518"/>
                  </a:lnTo>
                  <a:lnTo>
                    <a:pt x="675" y="1630"/>
                  </a:lnTo>
                  <a:lnTo>
                    <a:pt x="731" y="1630"/>
                  </a:lnTo>
                  <a:lnTo>
                    <a:pt x="900" y="1687"/>
                  </a:lnTo>
                  <a:lnTo>
                    <a:pt x="1012" y="1799"/>
                  </a:lnTo>
                  <a:lnTo>
                    <a:pt x="1125" y="2024"/>
                  </a:lnTo>
                  <a:lnTo>
                    <a:pt x="1237" y="2024"/>
                  </a:lnTo>
                  <a:lnTo>
                    <a:pt x="1293" y="1968"/>
                  </a:lnTo>
                  <a:lnTo>
                    <a:pt x="1293" y="1911"/>
                  </a:lnTo>
                  <a:lnTo>
                    <a:pt x="1350" y="1799"/>
                  </a:lnTo>
                  <a:lnTo>
                    <a:pt x="1350" y="1574"/>
                  </a:lnTo>
                  <a:lnTo>
                    <a:pt x="1237" y="1349"/>
                  </a:lnTo>
                  <a:lnTo>
                    <a:pt x="1181" y="1068"/>
                  </a:lnTo>
                  <a:lnTo>
                    <a:pt x="1181" y="843"/>
                  </a:lnTo>
                  <a:lnTo>
                    <a:pt x="1181" y="731"/>
                  </a:lnTo>
                  <a:lnTo>
                    <a:pt x="1068" y="675"/>
                  </a:lnTo>
                  <a:lnTo>
                    <a:pt x="844" y="675"/>
                  </a:lnTo>
                  <a:lnTo>
                    <a:pt x="844" y="619"/>
                  </a:lnTo>
                  <a:lnTo>
                    <a:pt x="844" y="338"/>
                  </a:lnTo>
                  <a:lnTo>
                    <a:pt x="844" y="225"/>
                  </a:lnTo>
                  <a:lnTo>
                    <a:pt x="787" y="57"/>
                  </a:lnTo>
                  <a:lnTo>
                    <a:pt x="619" y="0"/>
                  </a:lnTo>
                  <a:close/>
                </a:path>
              </a:pathLst>
            </a:custGeom>
            <a:solidFill>
              <a:srgbClr val="897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3" name="Google Shape;21863;p41"/>
            <p:cNvSpPr/>
            <p:nvPr/>
          </p:nvSpPr>
          <p:spPr>
            <a:xfrm>
              <a:off x="718675" y="1534550"/>
              <a:ext cx="4225" cy="4225"/>
            </a:xfrm>
            <a:custGeom>
              <a:avLst/>
              <a:gdLst/>
              <a:ahLst/>
              <a:cxnLst/>
              <a:rect l="l" t="t" r="r" b="b"/>
              <a:pathLst>
                <a:path w="169" h="169" extrusionOk="0">
                  <a:moveTo>
                    <a:pt x="113" y="0"/>
                  </a:moveTo>
                  <a:lnTo>
                    <a:pt x="57" y="57"/>
                  </a:lnTo>
                  <a:lnTo>
                    <a:pt x="57" y="113"/>
                  </a:lnTo>
                  <a:lnTo>
                    <a:pt x="0" y="169"/>
                  </a:lnTo>
                  <a:lnTo>
                    <a:pt x="57" y="169"/>
                  </a:lnTo>
                  <a:lnTo>
                    <a:pt x="113" y="113"/>
                  </a:lnTo>
                  <a:lnTo>
                    <a:pt x="169" y="57"/>
                  </a:lnTo>
                  <a:lnTo>
                    <a:pt x="113" y="0"/>
                  </a:lnTo>
                  <a:close/>
                </a:path>
              </a:pathLst>
            </a:custGeom>
            <a:solidFill>
              <a:srgbClr val="A39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4" name="Google Shape;21864;p41"/>
            <p:cNvSpPr/>
            <p:nvPr/>
          </p:nvSpPr>
          <p:spPr>
            <a:xfrm>
              <a:off x="732725" y="1540175"/>
              <a:ext cx="2825" cy="4225"/>
            </a:xfrm>
            <a:custGeom>
              <a:avLst/>
              <a:gdLst/>
              <a:ahLst/>
              <a:cxnLst/>
              <a:rect l="l" t="t" r="r" b="b"/>
              <a:pathLst>
                <a:path w="113" h="169" extrusionOk="0">
                  <a:moveTo>
                    <a:pt x="0" y="0"/>
                  </a:moveTo>
                  <a:lnTo>
                    <a:pt x="0" y="56"/>
                  </a:lnTo>
                  <a:lnTo>
                    <a:pt x="57" y="169"/>
                  </a:lnTo>
                  <a:lnTo>
                    <a:pt x="113" y="56"/>
                  </a:lnTo>
                  <a:lnTo>
                    <a:pt x="57" y="0"/>
                  </a:lnTo>
                  <a:close/>
                </a:path>
              </a:pathLst>
            </a:custGeom>
            <a:solidFill>
              <a:srgbClr val="AD8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5" name="Google Shape;21865;p41"/>
            <p:cNvSpPr/>
            <p:nvPr/>
          </p:nvSpPr>
          <p:spPr>
            <a:xfrm>
              <a:off x="720075" y="1542975"/>
              <a:ext cx="2825" cy="2850"/>
            </a:xfrm>
            <a:custGeom>
              <a:avLst/>
              <a:gdLst/>
              <a:ahLst/>
              <a:cxnLst/>
              <a:rect l="l" t="t" r="r" b="b"/>
              <a:pathLst>
                <a:path w="113" h="114" extrusionOk="0">
                  <a:moveTo>
                    <a:pt x="1" y="1"/>
                  </a:moveTo>
                  <a:lnTo>
                    <a:pt x="57" y="113"/>
                  </a:lnTo>
                  <a:lnTo>
                    <a:pt x="113" y="57"/>
                  </a:lnTo>
                  <a:lnTo>
                    <a:pt x="1" y="1"/>
                  </a:lnTo>
                  <a:close/>
                </a:path>
              </a:pathLst>
            </a:custGeom>
            <a:solidFill>
              <a:srgbClr val="A39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6" name="Google Shape;21866;p41"/>
            <p:cNvSpPr/>
            <p:nvPr/>
          </p:nvSpPr>
          <p:spPr>
            <a:xfrm>
              <a:off x="874650" y="1007625"/>
              <a:ext cx="1425" cy="1425"/>
            </a:xfrm>
            <a:custGeom>
              <a:avLst/>
              <a:gdLst/>
              <a:ahLst/>
              <a:cxnLst/>
              <a:rect l="l" t="t" r="r" b="b"/>
              <a:pathLst>
                <a:path w="57" h="57" extrusionOk="0">
                  <a:moveTo>
                    <a:pt x="0" y="0"/>
                  </a:moveTo>
                  <a:lnTo>
                    <a:pt x="0" y="0"/>
                  </a:lnTo>
                  <a:lnTo>
                    <a:pt x="0" y="0"/>
                  </a:lnTo>
                  <a:lnTo>
                    <a:pt x="56" y="56"/>
                  </a:lnTo>
                  <a:lnTo>
                    <a:pt x="56" y="56"/>
                  </a:lnTo>
                  <a:lnTo>
                    <a:pt x="0" y="0"/>
                  </a:lnTo>
                  <a:lnTo>
                    <a:pt x="0" y="0"/>
                  </a:lnTo>
                  <a:close/>
                </a:path>
              </a:pathLst>
            </a:custGeom>
            <a:solidFill>
              <a:srgbClr val="86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7" name="Google Shape;21867;p41"/>
            <p:cNvSpPr/>
            <p:nvPr/>
          </p:nvSpPr>
          <p:spPr>
            <a:xfrm>
              <a:off x="784725" y="928925"/>
              <a:ext cx="7050" cy="8450"/>
            </a:xfrm>
            <a:custGeom>
              <a:avLst/>
              <a:gdLst/>
              <a:ahLst/>
              <a:cxnLst/>
              <a:rect l="l" t="t" r="r" b="b"/>
              <a:pathLst>
                <a:path w="282" h="338" extrusionOk="0">
                  <a:moveTo>
                    <a:pt x="56" y="1"/>
                  </a:moveTo>
                  <a:lnTo>
                    <a:pt x="0" y="113"/>
                  </a:lnTo>
                  <a:lnTo>
                    <a:pt x="0" y="169"/>
                  </a:lnTo>
                  <a:lnTo>
                    <a:pt x="56" y="282"/>
                  </a:lnTo>
                  <a:lnTo>
                    <a:pt x="169" y="338"/>
                  </a:lnTo>
                  <a:lnTo>
                    <a:pt x="281" y="282"/>
                  </a:lnTo>
                  <a:lnTo>
                    <a:pt x="56" y="1"/>
                  </a:lnTo>
                  <a:close/>
                </a:path>
              </a:pathLst>
            </a:custGeom>
            <a:solidFill>
              <a:srgbClr val="70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8" name="Google Shape;21868;p41"/>
            <p:cNvSpPr/>
            <p:nvPr/>
          </p:nvSpPr>
          <p:spPr>
            <a:xfrm>
              <a:off x="780500" y="924725"/>
              <a:ext cx="2825" cy="2825"/>
            </a:xfrm>
            <a:custGeom>
              <a:avLst/>
              <a:gdLst/>
              <a:ahLst/>
              <a:cxnLst/>
              <a:rect l="l" t="t" r="r" b="b"/>
              <a:pathLst>
                <a:path w="113" h="113" extrusionOk="0">
                  <a:moveTo>
                    <a:pt x="0" y="0"/>
                  </a:moveTo>
                  <a:lnTo>
                    <a:pt x="57" y="113"/>
                  </a:lnTo>
                  <a:lnTo>
                    <a:pt x="113" y="113"/>
                  </a:lnTo>
                  <a:lnTo>
                    <a:pt x="113" y="0"/>
                  </a:lnTo>
                  <a:close/>
                </a:path>
              </a:pathLst>
            </a:custGeom>
            <a:solidFill>
              <a:srgbClr val="70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9" name="Google Shape;21869;p41"/>
            <p:cNvSpPr/>
            <p:nvPr/>
          </p:nvSpPr>
          <p:spPr>
            <a:xfrm>
              <a:off x="781900" y="920500"/>
              <a:ext cx="2850" cy="1425"/>
            </a:xfrm>
            <a:custGeom>
              <a:avLst/>
              <a:gdLst/>
              <a:ahLst/>
              <a:cxnLst/>
              <a:rect l="l" t="t" r="r" b="b"/>
              <a:pathLst>
                <a:path w="114" h="57" extrusionOk="0">
                  <a:moveTo>
                    <a:pt x="113" y="57"/>
                  </a:moveTo>
                  <a:lnTo>
                    <a:pt x="113" y="57"/>
                  </a:lnTo>
                  <a:lnTo>
                    <a:pt x="1" y="1"/>
                  </a:lnTo>
                  <a:lnTo>
                    <a:pt x="1" y="1"/>
                  </a:lnTo>
                  <a:lnTo>
                    <a:pt x="113" y="57"/>
                  </a:lnTo>
                  <a:lnTo>
                    <a:pt x="113" y="57"/>
                  </a:lnTo>
                  <a:close/>
                </a:path>
              </a:pathLst>
            </a:custGeom>
            <a:solidFill>
              <a:srgbClr val="70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0" name="Google Shape;21870;p41"/>
            <p:cNvSpPr/>
            <p:nvPr/>
          </p:nvSpPr>
          <p:spPr>
            <a:xfrm>
              <a:off x="783300" y="921900"/>
              <a:ext cx="1450" cy="2850"/>
            </a:xfrm>
            <a:custGeom>
              <a:avLst/>
              <a:gdLst/>
              <a:ahLst/>
              <a:cxnLst/>
              <a:rect l="l" t="t" r="r" b="b"/>
              <a:pathLst>
                <a:path w="58" h="114" extrusionOk="0">
                  <a:moveTo>
                    <a:pt x="57" y="1"/>
                  </a:moveTo>
                  <a:lnTo>
                    <a:pt x="1" y="113"/>
                  </a:lnTo>
                  <a:lnTo>
                    <a:pt x="57" y="57"/>
                  </a:lnTo>
                  <a:lnTo>
                    <a:pt x="57" y="1"/>
                  </a:lnTo>
                  <a:close/>
                </a:path>
              </a:pathLst>
            </a:custGeom>
            <a:solidFill>
              <a:srgbClr val="70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1" name="Google Shape;21871;p41"/>
            <p:cNvSpPr/>
            <p:nvPr/>
          </p:nvSpPr>
          <p:spPr>
            <a:xfrm>
              <a:off x="762225" y="909250"/>
              <a:ext cx="4250" cy="7050"/>
            </a:xfrm>
            <a:custGeom>
              <a:avLst/>
              <a:gdLst/>
              <a:ahLst/>
              <a:cxnLst/>
              <a:rect l="l" t="t" r="r" b="b"/>
              <a:pathLst>
                <a:path w="170" h="282" extrusionOk="0">
                  <a:moveTo>
                    <a:pt x="169" y="1"/>
                  </a:moveTo>
                  <a:lnTo>
                    <a:pt x="57" y="57"/>
                  </a:lnTo>
                  <a:lnTo>
                    <a:pt x="1" y="169"/>
                  </a:lnTo>
                  <a:lnTo>
                    <a:pt x="57" y="226"/>
                  </a:lnTo>
                  <a:lnTo>
                    <a:pt x="113" y="282"/>
                  </a:lnTo>
                  <a:lnTo>
                    <a:pt x="169" y="226"/>
                  </a:lnTo>
                  <a:lnTo>
                    <a:pt x="169" y="1"/>
                  </a:lnTo>
                  <a:close/>
                </a:path>
              </a:pathLst>
            </a:custGeom>
            <a:solidFill>
              <a:srgbClr val="625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2" name="Google Shape;21872;p41"/>
            <p:cNvSpPr/>
            <p:nvPr/>
          </p:nvSpPr>
          <p:spPr>
            <a:xfrm>
              <a:off x="729925" y="1228225"/>
              <a:ext cx="19675" cy="9850"/>
            </a:xfrm>
            <a:custGeom>
              <a:avLst/>
              <a:gdLst/>
              <a:ahLst/>
              <a:cxnLst/>
              <a:rect l="l" t="t" r="r" b="b"/>
              <a:pathLst>
                <a:path w="787" h="394" extrusionOk="0">
                  <a:moveTo>
                    <a:pt x="0" y="1"/>
                  </a:moveTo>
                  <a:lnTo>
                    <a:pt x="0" y="113"/>
                  </a:lnTo>
                  <a:lnTo>
                    <a:pt x="56" y="113"/>
                  </a:lnTo>
                  <a:lnTo>
                    <a:pt x="112" y="225"/>
                  </a:lnTo>
                  <a:lnTo>
                    <a:pt x="169" y="338"/>
                  </a:lnTo>
                  <a:lnTo>
                    <a:pt x="337" y="394"/>
                  </a:lnTo>
                  <a:lnTo>
                    <a:pt x="393" y="282"/>
                  </a:lnTo>
                  <a:lnTo>
                    <a:pt x="562" y="282"/>
                  </a:lnTo>
                  <a:lnTo>
                    <a:pt x="731" y="338"/>
                  </a:lnTo>
                  <a:lnTo>
                    <a:pt x="787" y="282"/>
                  </a:lnTo>
                  <a:lnTo>
                    <a:pt x="787" y="169"/>
                  </a:lnTo>
                  <a:lnTo>
                    <a:pt x="674" y="57"/>
                  </a:lnTo>
                  <a:lnTo>
                    <a:pt x="562" y="1"/>
                  </a:lnTo>
                  <a:lnTo>
                    <a:pt x="506" y="1"/>
                  </a:lnTo>
                  <a:lnTo>
                    <a:pt x="281" y="57"/>
                  </a:lnTo>
                  <a:lnTo>
                    <a:pt x="112" y="57"/>
                  </a:lnTo>
                  <a:lnTo>
                    <a:pt x="0" y="1"/>
                  </a:lnTo>
                  <a:close/>
                </a:path>
              </a:pathLst>
            </a:custGeom>
            <a:solidFill>
              <a:srgbClr val="A09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3" name="Google Shape;21873;p41"/>
            <p:cNvSpPr/>
            <p:nvPr/>
          </p:nvSpPr>
          <p:spPr>
            <a:xfrm>
              <a:off x="742550" y="1238050"/>
              <a:ext cx="15500" cy="11275"/>
            </a:xfrm>
            <a:custGeom>
              <a:avLst/>
              <a:gdLst/>
              <a:ahLst/>
              <a:cxnLst/>
              <a:rect l="l" t="t" r="r" b="b"/>
              <a:pathLst>
                <a:path w="620" h="451" extrusionOk="0">
                  <a:moveTo>
                    <a:pt x="338" y="1"/>
                  </a:moveTo>
                  <a:lnTo>
                    <a:pt x="226" y="113"/>
                  </a:lnTo>
                  <a:lnTo>
                    <a:pt x="282" y="226"/>
                  </a:lnTo>
                  <a:lnTo>
                    <a:pt x="282" y="282"/>
                  </a:lnTo>
                  <a:lnTo>
                    <a:pt x="226" y="226"/>
                  </a:lnTo>
                  <a:lnTo>
                    <a:pt x="57" y="170"/>
                  </a:lnTo>
                  <a:lnTo>
                    <a:pt x="1" y="170"/>
                  </a:lnTo>
                  <a:lnTo>
                    <a:pt x="1" y="226"/>
                  </a:lnTo>
                  <a:lnTo>
                    <a:pt x="113" y="338"/>
                  </a:lnTo>
                  <a:lnTo>
                    <a:pt x="226" y="451"/>
                  </a:lnTo>
                  <a:lnTo>
                    <a:pt x="619" y="451"/>
                  </a:lnTo>
                  <a:lnTo>
                    <a:pt x="619" y="338"/>
                  </a:lnTo>
                  <a:lnTo>
                    <a:pt x="619" y="282"/>
                  </a:lnTo>
                  <a:lnTo>
                    <a:pt x="619" y="170"/>
                  </a:lnTo>
                  <a:lnTo>
                    <a:pt x="451" y="57"/>
                  </a:lnTo>
                  <a:lnTo>
                    <a:pt x="338" y="1"/>
                  </a:lnTo>
                  <a:close/>
                </a:path>
              </a:pathLst>
            </a:custGeom>
            <a:solidFill>
              <a:srgbClr val="A09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4" name="Google Shape;21874;p41"/>
            <p:cNvSpPr/>
            <p:nvPr/>
          </p:nvSpPr>
          <p:spPr>
            <a:xfrm>
              <a:off x="748175" y="1231025"/>
              <a:ext cx="18300" cy="12675"/>
            </a:xfrm>
            <a:custGeom>
              <a:avLst/>
              <a:gdLst/>
              <a:ahLst/>
              <a:cxnLst/>
              <a:rect l="l" t="t" r="r" b="b"/>
              <a:pathLst>
                <a:path w="732" h="507" extrusionOk="0">
                  <a:moveTo>
                    <a:pt x="57" y="1"/>
                  </a:moveTo>
                  <a:lnTo>
                    <a:pt x="1" y="57"/>
                  </a:lnTo>
                  <a:lnTo>
                    <a:pt x="1" y="226"/>
                  </a:lnTo>
                  <a:lnTo>
                    <a:pt x="1" y="394"/>
                  </a:lnTo>
                  <a:lnTo>
                    <a:pt x="113" y="338"/>
                  </a:lnTo>
                  <a:lnTo>
                    <a:pt x="169" y="394"/>
                  </a:lnTo>
                  <a:lnTo>
                    <a:pt x="282" y="451"/>
                  </a:lnTo>
                  <a:lnTo>
                    <a:pt x="394" y="507"/>
                  </a:lnTo>
                  <a:lnTo>
                    <a:pt x="563" y="507"/>
                  </a:lnTo>
                  <a:lnTo>
                    <a:pt x="675" y="451"/>
                  </a:lnTo>
                  <a:lnTo>
                    <a:pt x="675" y="394"/>
                  </a:lnTo>
                  <a:lnTo>
                    <a:pt x="731" y="338"/>
                  </a:lnTo>
                  <a:lnTo>
                    <a:pt x="675" y="226"/>
                  </a:lnTo>
                  <a:lnTo>
                    <a:pt x="507" y="226"/>
                  </a:lnTo>
                  <a:lnTo>
                    <a:pt x="394" y="170"/>
                  </a:lnTo>
                  <a:lnTo>
                    <a:pt x="338" y="170"/>
                  </a:lnTo>
                  <a:lnTo>
                    <a:pt x="169" y="57"/>
                  </a:lnTo>
                  <a:lnTo>
                    <a:pt x="57" y="1"/>
                  </a:lnTo>
                  <a:close/>
                </a:path>
              </a:pathLst>
            </a:custGeom>
            <a:solidFill>
              <a:srgbClr val="9C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5" name="Google Shape;21875;p41"/>
            <p:cNvSpPr/>
            <p:nvPr/>
          </p:nvSpPr>
          <p:spPr>
            <a:xfrm>
              <a:off x="724300" y="1221200"/>
              <a:ext cx="5650" cy="7050"/>
            </a:xfrm>
            <a:custGeom>
              <a:avLst/>
              <a:gdLst/>
              <a:ahLst/>
              <a:cxnLst/>
              <a:rect l="l" t="t" r="r" b="b"/>
              <a:pathLst>
                <a:path w="226" h="282" extrusionOk="0">
                  <a:moveTo>
                    <a:pt x="169" y="1"/>
                  </a:moveTo>
                  <a:lnTo>
                    <a:pt x="169" y="113"/>
                  </a:lnTo>
                  <a:lnTo>
                    <a:pt x="56" y="113"/>
                  </a:lnTo>
                  <a:lnTo>
                    <a:pt x="0" y="169"/>
                  </a:lnTo>
                  <a:lnTo>
                    <a:pt x="0" y="225"/>
                  </a:lnTo>
                  <a:lnTo>
                    <a:pt x="113" y="282"/>
                  </a:lnTo>
                  <a:lnTo>
                    <a:pt x="225" y="282"/>
                  </a:lnTo>
                  <a:lnTo>
                    <a:pt x="225" y="113"/>
                  </a:lnTo>
                  <a:lnTo>
                    <a:pt x="169" y="1"/>
                  </a:lnTo>
                  <a:close/>
                </a:path>
              </a:pathLst>
            </a:custGeom>
            <a:solidFill>
              <a:srgbClr val="A09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6" name="Google Shape;21876;p41"/>
            <p:cNvSpPr/>
            <p:nvPr/>
          </p:nvSpPr>
          <p:spPr>
            <a:xfrm>
              <a:off x="735525" y="1238050"/>
              <a:ext cx="2850" cy="4250"/>
            </a:xfrm>
            <a:custGeom>
              <a:avLst/>
              <a:gdLst/>
              <a:ahLst/>
              <a:cxnLst/>
              <a:rect l="l" t="t" r="r" b="b"/>
              <a:pathLst>
                <a:path w="114" h="170" extrusionOk="0">
                  <a:moveTo>
                    <a:pt x="113" y="1"/>
                  </a:moveTo>
                  <a:lnTo>
                    <a:pt x="1" y="57"/>
                  </a:lnTo>
                  <a:lnTo>
                    <a:pt x="1" y="113"/>
                  </a:lnTo>
                  <a:lnTo>
                    <a:pt x="1" y="170"/>
                  </a:lnTo>
                  <a:lnTo>
                    <a:pt x="57" y="170"/>
                  </a:lnTo>
                  <a:lnTo>
                    <a:pt x="113" y="113"/>
                  </a:lnTo>
                  <a:lnTo>
                    <a:pt x="113" y="1"/>
                  </a:lnTo>
                  <a:close/>
                </a:path>
              </a:pathLst>
            </a:custGeom>
            <a:solidFill>
              <a:srgbClr val="A09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7" name="Google Shape;21877;p41"/>
            <p:cNvSpPr/>
            <p:nvPr/>
          </p:nvSpPr>
          <p:spPr>
            <a:xfrm>
              <a:off x="738350" y="1395450"/>
              <a:ext cx="71675" cy="44975"/>
            </a:xfrm>
            <a:custGeom>
              <a:avLst/>
              <a:gdLst/>
              <a:ahLst/>
              <a:cxnLst/>
              <a:rect l="l" t="t" r="r" b="b"/>
              <a:pathLst>
                <a:path w="2867" h="1799" extrusionOk="0">
                  <a:moveTo>
                    <a:pt x="1686" y="0"/>
                  </a:moveTo>
                  <a:lnTo>
                    <a:pt x="1574" y="112"/>
                  </a:lnTo>
                  <a:lnTo>
                    <a:pt x="1518" y="225"/>
                  </a:lnTo>
                  <a:lnTo>
                    <a:pt x="1518" y="337"/>
                  </a:lnTo>
                  <a:lnTo>
                    <a:pt x="1405" y="393"/>
                  </a:lnTo>
                  <a:lnTo>
                    <a:pt x="1181" y="393"/>
                  </a:lnTo>
                  <a:lnTo>
                    <a:pt x="1124" y="450"/>
                  </a:lnTo>
                  <a:lnTo>
                    <a:pt x="1068" y="506"/>
                  </a:lnTo>
                  <a:lnTo>
                    <a:pt x="956" y="506"/>
                  </a:lnTo>
                  <a:lnTo>
                    <a:pt x="900" y="562"/>
                  </a:lnTo>
                  <a:lnTo>
                    <a:pt x="619" y="562"/>
                  </a:lnTo>
                  <a:lnTo>
                    <a:pt x="225" y="731"/>
                  </a:lnTo>
                  <a:lnTo>
                    <a:pt x="169" y="787"/>
                  </a:lnTo>
                  <a:lnTo>
                    <a:pt x="169" y="843"/>
                  </a:lnTo>
                  <a:lnTo>
                    <a:pt x="225" y="1012"/>
                  </a:lnTo>
                  <a:lnTo>
                    <a:pt x="506" y="1012"/>
                  </a:lnTo>
                  <a:lnTo>
                    <a:pt x="506" y="1068"/>
                  </a:lnTo>
                  <a:lnTo>
                    <a:pt x="394" y="1237"/>
                  </a:lnTo>
                  <a:lnTo>
                    <a:pt x="281" y="1293"/>
                  </a:lnTo>
                  <a:lnTo>
                    <a:pt x="56" y="1461"/>
                  </a:lnTo>
                  <a:lnTo>
                    <a:pt x="0" y="1574"/>
                  </a:lnTo>
                  <a:lnTo>
                    <a:pt x="0" y="1630"/>
                  </a:lnTo>
                  <a:lnTo>
                    <a:pt x="506" y="1630"/>
                  </a:lnTo>
                  <a:lnTo>
                    <a:pt x="562" y="1574"/>
                  </a:lnTo>
                  <a:lnTo>
                    <a:pt x="562" y="1518"/>
                  </a:lnTo>
                  <a:lnTo>
                    <a:pt x="506" y="1405"/>
                  </a:lnTo>
                  <a:lnTo>
                    <a:pt x="562" y="1349"/>
                  </a:lnTo>
                  <a:lnTo>
                    <a:pt x="619" y="1405"/>
                  </a:lnTo>
                  <a:lnTo>
                    <a:pt x="675" y="1518"/>
                  </a:lnTo>
                  <a:lnTo>
                    <a:pt x="731" y="1574"/>
                  </a:lnTo>
                  <a:lnTo>
                    <a:pt x="900" y="1574"/>
                  </a:lnTo>
                  <a:lnTo>
                    <a:pt x="1012" y="1686"/>
                  </a:lnTo>
                  <a:lnTo>
                    <a:pt x="1068" y="1799"/>
                  </a:lnTo>
                  <a:lnTo>
                    <a:pt x="1181" y="1799"/>
                  </a:lnTo>
                  <a:lnTo>
                    <a:pt x="1068" y="1630"/>
                  </a:lnTo>
                  <a:lnTo>
                    <a:pt x="1012" y="1405"/>
                  </a:lnTo>
                  <a:lnTo>
                    <a:pt x="956" y="1349"/>
                  </a:lnTo>
                  <a:lnTo>
                    <a:pt x="1012" y="1293"/>
                  </a:lnTo>
                  <a:lnTo>
                    <a:pt x="1068" y="1349"/>
                  </a:lnTo>
                  <a:lnTo>
                    <a:pt x="1237" y="1518"/>
                  </a:lnTo>
                  <a:lnTo>
                    <a:pt x="1293" y="1518"/>
                  </a:lnTo>
                  <a:lnTo>
                    <a:pt x="1293" y="1461"/>
                  </a:lnTo>
                  <a:lnTo>
                    <a:pt x="1293" y="1405"/>
                  </a:lnTo>
                  <a:lnTo>
                    <a:pt x="1349" y="1349"/>
                  </a:lnTo>
                  <a:lnTo>
                    <a:pt x="1462" y="1293"/>
                  </a:lnTo>
                  <a:lnTo>
                    <a:pt x="1462" y="1124"/>
                  </a:lnTo>
                  <a:lnTo>
                    <a:pt x="1405" y="1068"/>
                  </a:lnTo>
                  <a:lnTo>
                    <a:pt x="1293" y="1068"/>
                  </a:lnTo>
                  <a:lnTo>
                    <a:pt x="1237" y="1012"/>
                  </a:lnTo>
                  <a:lnTo>
                    <a:pt x="1124" y="843"/>
                  </a:lnTo>
                  <a:lnTo>
                    <a:pt x="1068" y="843"/>
                  </a:lnTo>
                  <a:lnTo>
                    <a:pt x="1068" y="787"/>
                  </a:lnTo>
                  <a:lnTo>
                    <a:pt x="1124" y="731"/>
                  </a:lnTo>
                  <a:lnTo>
                    <a:pt x="1181" y="731"/>
                  </a:lnTo>
                  <a:lnTo>
                    <a:pt x="1405" y="787"/>
                  </a:lnTo>
                  <a:lnTo>
                    <a:pt x="1686" y="843"/>
                  </a:lnTo>
                  <a:lnTo>
                    <a:pt x="1743" y="787"/>
                  </a:lnTo>
                  <a:lnTo>
                    <a:pt x="1743" y="674"/>
                  </a:lnTo>
                  <a:lnTo>
                    <a:pt x="1743" y="618"/>
                  </a:lnTo>
                  <a:lnTo>
                    <a:pt x="1799" y="618"/>
                  </a:lnTo>
                  <a:lnTo>
                    <a:pt x="1911" y="731"/>
                  </a:lnTo>
                  <a:lnTo>
                    <a:pt x="1967" y="843"/>
                  </a:lnTo>
                  <a:lnTo>
                    <a:pt x="2136" y="787"/>
                  </a:lnTo>
                  <a:lnTo>
                    <a:pt x="2248" y="731"/>
                  </a:lnTo>
                  <a:lnTo>
                    <a:pt x="2361" y="674"/>
                  </a:lnTo>
                  <a:lnTo>
                    <a:pt x="2473" y="674"/>
                  </a:lnTo>
                  <a:lnTo>
                    <a:pt x="2530" y="731"/>
                  </a:lnTo>
                  <a:lnTo>
                    <a:pt x="2642" y="787"/>
                  </a:lnTo>
                  <a:lnTo>
                    <a:pt x="2698" y="843"/>
                  </a:lnTo>
                  <a:lnTo>
                    <a:pt x="2754" y="843"/>
                  </a:lnTo>
                  <a:lnTo>
                    <a:pt x="2811" y="787"/>
                  </a:lnTo>
                  <a:lnTo>
                    <a:pt x="2811" y="731"/>
                  </a:lnTo>
                  <a:lnTo>
                    <a:pt x="2754" y="674"/>
                  </a:lnTo>
                  <a:lnTo>
                    <a:pt x="2811" y="562"/>
                  </a:lnTo>
                  <a:lnTo>
                    <a:pt x="2867" y="337"/>
                  </a:lnTo>
                  <a:lnTo>
                    <a:pt x="2867" y="225"/>
                  </a:lnTo>
                  <a:lnTo>
                    <a:pt x="2811" y="112"/>
                  </a:lnTo>
                  <a:lnTo>
                    <a:pt x="2698" y="112"/>
                  </a:lnTo>
                  <a:lnTo>
                    <a:pt x="2586" y="169"/>
                  </a:lnTo>
                  <a:lnTo>
                    <a:pt x="2530" y="169"/>
                  </a:lnTo>
                  <a:lnTo>
                    <a:pt x="2417" y="225"/>
                  </a:lnTo>
                  <a:lnTo>
                    <a:pt x="2136" y="225"/>
                  </a:lnTo>
                  <a:lnTo>
                    <a:pt x="1911" y="56"/>
                  </a:lnTo>
                  <a:lnTo>
                    <a:pt x="1799" y="0"/>
                  </a:lnTo>
                  <a:close/>
                </a:path>
              </a:pathLst>
            </a:custGeom>
            <a:solidFill>
              <a:srgbClr val="AE9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8" name="Google Shape;21878;p41"/>
            <p:cNvSpPr/>
            <p:nvPr/>
          </p:nvSpPr>
          <p:spPr>
            <a:xfrm>
              <a:off x="739750" y="1443225"/>
              <a:ext cx="52025" cy="35150"/>
            </a:xfrm>
            <a:custGeom>
              <a:avLst/>
              <a:gdLst/>
              <a:ahLst/>
              <a:cxnLst/>
              <a:rect l="l" t="t" r="r" b="b"/>
              <a:pathLst>
                <a:path w="2081" h="1406" extrusionOk="0">
                  <a:moveTo>
                    <a:pt x="1181" y="0"/>
                  </a:moveTo>
                  <a:lnTo>
                    <a:pt x="1125" y="56"/>
                  </a:lnTo>
                  <a:lnTo>
                    <a:pt x="1181" y="56"/>
                  </a:lnTo>
                  <a:lnTo>
                    <a:pt x="1181" y="169"/>
                  </a:lnTo>
                  <a:lnTo>
                    <a:pt x="1125" y="281"/>
                  </a:lnTo>
                  <a:lnTo>
                    <a:pt x="1068" y="281"/>
                  </a:lnTo>
                  <a:lnTo>
                    <a:pt x="1068" y="225"/>
                  </a:lnTo>
                  <a:lnTo>
                    <a:pt x="956" y="169"/>
                  </a:lnTo>
                  <a:lnTo>
                    <a:pt x="844" y="169"/>
                  </a:lnTo>
                  <a:lnTo>
                    <a:pt x="563" y="225"/>
                  </a:lnTo>
                  <a:lnTo>
                    <a:pt x="506" y="281"/>
                  </a:lnTo>
                  <a:lnTo>
                    <a:pt x="450" y="393"/>
                  </a:lnTo>
                  <a:lnTo>
                    <a:pt x="338" y="618"/>
                  </a:lnTo>
                  <a:lnTo>
                    <a:pt x="225" y="787"/>
                  </a:lnTo>
                  <a:lnTo>
                    <a:pt x="169" y="843"/>
                  </a:lnTo>
                  <a:lnTo>
                    <a:pt x="113" y="899"/>
                  </a:lnTo>
                  <a:lnTo>
                    <a:pt x="0" y="899"/>
                  </a:lnTo>
                  <a:lnTo>
                    <a:pt x="57" y="1012"/>
                  </a:lnTo>
                  <a:lnTo>
                    <a:pt x="169" y="1012"/>
                  </a:lnTo>
                  <a:lnTo>
                    <a:pt x="338" y="956"/>
                  </a:lnTo>
                  <a:lnTo>
                    <a:pt x="450" y="843"/>
                  </a:lnTo>
                  <a:lnTo>
                    <a:pt x="506" y="843"/>
                  </a:lnTo>
                  <a:lnTo>
                    <a:pt x="563" y="787"/>
                  </a:lnTo>
                  <a:lnTo>
                    <a:pt x="675" y="843"/>
                  </a:lnTo>
                  <a:lnTo>
                    <a:pt x="731" y="787"/>
                  </a:lnTo>
                  <a:lnTo>
                    <a:pt x="787" y="618"/>
                  </a:lnTo>
                  <a:lnTo>
                    <a:pt x="844" y="562"/>
                  </a:lnTo>
                  <a:lnTo>
                    <a:pt x="1125" y="562"/>
                  </a:lnTo>
                  <a:lnTo>
                    <a:pt x="1181" y="674"/>
                  </a:lnTo>
                  <a:lnTo>
                    <a:pt x="1181" y="843"/>
                  </a:lnTo>
                  <a:lnTo>
                    <a:pt x="1068" y="956"/>
                  </a:lnTo>
                  <a:lnTo>
                    <a:pt x="1012" y="1012"/>
                  </a:lnTo>
                  <a:lnTo>
                    <a:pt x="1068" y="1124"/>
                  </a:lnTo>
                  <a:lnTo>
                    <a:pt x="1181" y="1237"/>
                  </a:lnTo>
                  <a:lnTo>
                    <a:pt x="1237" y="1237"/>
                  </a:lnTo>
                  <a:lnTo>
                    <a:pt x="1237" y="1293"/>
                  </a:lnTo>
                  <a:lnTo>
                    <a:pt x="1293" y="1349"/>
                  </a:lnTo>
                  <a:lnTo>
                    <a:pt x="1349" y="1405"/>
                  </a:lnTo>
                  <a:lnTo>
                    <a:pt x="1462" y="1124"/>
                  </a:lnTo>
                  <a:lnTo>
                    <a:pt x="1518" y="1068"/>
                  </a:lnTo>
                  <a:lnTo>
                    <a:pt x="1574" y="1012"/>
                  </a:lnTo>
                  <a:lnTo>
                    <a:pt x="1574" y="956"/>
                  </a:lnTo>
                  <a:lnTo>
                    <a:pt x="1518" y="674"/>
                  </a:lnTo>
                  <a:lnTo>
                    <a:pt x="1518" y="562"/>
                  </a:lnTo>
                  <a:lnTo>
                    <a:pt x="1687" y="674"/>
                  </a:lnTo>
                  <a:lnTo>
                    <a:pt x="1799" y="674"/>
                  </a:lnTo>
                  <a:lnTo>
                    <a:pt x="2024" y="506"/>
                  </a:lnTo>
                  <a:lnTo>
                    <a:pt x="2080" y="450"/>
                  </a:lnTo>
                  <a:lnTo>
                    <a:pt x="2024" y="393"/>
                  </a:lnTo>
                  <a:lnTo>
                    <a:pt x="1687" y="281"/>
                  </a:lnTo>
                  <a:lnTo>
                    <a:pt x="1518" y="281"/>
                  </a:lnTo>
                  <a:lnTo>
                    <a:pt x="1462" y="225"/>
                  </a:lnTo>
                  <a:lnTo>
                    <a:pt x="1406" y="56"/>
                  </a:lnTo>
                  <a:lnTo>
                    <a:pt x="1293" y="0"/>
                  </a:lnTo>
                  <a:close/>
                </a:path>
              </a:pathLst>
            </a:custGeom>
            <a:solidFill>
              <a:srgbClr val="AF9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9" name="Google Shape;21879;p41"/>
            <p:cNvSpPr/>
            <p:nvPr/>
          </p:nvSpPr>
          <p:spPr>
            <a:xfrm>
              <a:off x="777700" y="1417925"/>
              <a:ext cx="18275" cy="12675"/>
            </a:xfrm>
            <a:custGeom>
              <a:avLst/>
              <a:gdLst/>
              <a:ahLst/>
              <a:cxnLst/>
              <a:rect l="l" t="t" r="r" b="b"/>
              <a:pathLst>
                <a:path w="731" h="507" extrusionOk="0">
                  <a:moveTo>
                    <a:pt x="112" y="0"/>
                  </a:moveTo>
                  <a:lnTo>
                    <a:pt x="56" y="57"/>
                  </a:lnTo>
                  <a:lnTo>
                    <a:pt x="0" y="169"/>
                  </a:lnTo>
                  <a:lnTo>
                    <a:pt x="0" y="338"/>
                  </a:lnTo>
                  <a:lnTo>
                    <a:pt x="0" y="394"/>
                  </a:lnTo>
                  <a:lnTo>
                    <a:pt x="56" y="506"/>
                  </a:lnTo>
                  <a:lnTo>
                    <a:pt x="169" y="394"/>
                  </a:lnTo>
                  <a:lnTo>
                    <a:pt x="225" y="450"/>
                  </a:lnTo>
                  <a:lnTo>
                    <a:pt x="618" y="450"/>
                  </a:lnTo>
                  <a:lnTo>
                    <a:pt x="562" y="338"/>
                  </a:lnTo>
                  <a:lnTo>
                    <a:pt x="393" y="281"/>
                  </a:lnTo>
                  <a:lnTo>
                    <a:pt x="393" y="225"/>
                  </a:lnTo>
                  <a:lnTo>
                    <a:pt x="393" y="169"/>
                  </a:lnTo>
                  <a:lnTo>
                    <a:pt x="618" y="169"/>
                  </a:lnTo>
                  <a:lnTo>
                    <a:pt x="674" y="113"/>
                  </a:lnTo>
                  <a:lnTo>
                    <a:pt x="731" y="113"/>
                  </a:lnTo>
                  <a:lnTo>
                    <a:pt x="731" y="57"/>
                  </a:lnTo>
                  <a:lnTo>
                    <a:pt x="393" y="57"/>
                  </a:lnTo>
                  <a:lnTo>
                    <a:pt x="337" y="0"/>
                  </a:lnTo>
                  <a:close/>
                </a:path>
              </a:pathLst>
            </a:custGeom>
            <a:solidFill>
              <a:srgbClr val="AE9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0" name="Google Shape;21880;p41"/>
            <p:cNvSpPr/>
            <p:nvPr/>
          </p:nvSpPr>
          <p:spPr>
            <a:xfrm>
              <a:off x="779100" y="1431975"/>
              <a:ext cx="14075" cy="15475"/>
            </a:xfrm>
            <a:custGeom>
              <a:avLst/>
              <a:gdLst/>
              <a:ahLst/>
              <a:cxnLst/>
              <a:rect l="l" t="t" r="r" b="b"/>
              <a:pathLst>
                <a:path w="563" h="619" extrusionOk="0">
                  <a:moveTo>
                    <a:pt x="394" y="0"/>
                  </a:moveTo>
                  <a:lnTo>
                    <a:pt x="56" y="225"/>
                  </a:lnTo>
                  <a:lnTo>
                    <a:pt x="113" y="394"/>
                  </a:lnTo>
                  <a:lnTo>
                    <a:pt x="113" y="450"/>
                  </a:lnTo>
                  <a:lnTo>
                    <a:pt x="56" y="506"/>
                  </a:lnTo>
                  <a:lnTo>
                    <a:pt x="0" y="562"/>
                  </a:lnTo>
                  <a:lnTo>
                    <a:pt x="113" y="562"/>
                  </a:lnTo>
                  <a:lnTo>
                    <a:pt x="281" y="619"/>
                  </a:lnTo>
                  <a:lnTo>
                    <a:pt x="394" y="619"/>
                  </a:lnTo>
                  <a:lnTo>
                    <a:pt x="450" y="562"/>
                  </a:lnTo>
                  <a:lnTo>
                    <a:pt x="562" y="506"/>
                  </a:lnTo>
                  <a:lnTo>
                    <a:pt x="506" y="338"/>
                  </a:lnTo>
                  <a:lnTo>
                    <a:pt x="506" y="113"/>
                  </a:lnTo>
                  <a:lnTo>
                    <a:pt x="506" y="57"/>
                  </a:lnTo>
                  <a:lnTo>
                    <a:pt x="394" y="0"/>
                  </a:lnTo>
                  <a:close/>
                </a:path>
              </a:pathLst>
            </a:custGeom>
            <a:solidFill>
              <a:srgbClr val="AF9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1" name="Google Shape;21881;p41"/>
            <p:cNvSpPr/>
            <p:nvPr/>
          </p:nvSpPr>
          <p:spPr>
            <a:xfrm>
              <a:off x="724300" y="1462875"/>
              <a:ext cx="12675" cy="9875"/>
            </a:xfrm>
            <a:custGeom>
              <a:avLst/>
              <a:gdLst/>
              <a:ahLst/>
              <a:cxnLst/>
              <a:rect l="l" t="t" r="r" b="b"/>
              <a:pathLst>
                <a:path w="507" h="395" extrusionOk="0">
                  <a:moveTo>
                    <a:pt x="225" y="1"/>
                  </a:moveTo>
                  <a:lnTo>
                    <a:pt x="113" y="170"/>
                  </a:lnTo>
                  <a:lnTo>
                    <a:pt x="113" y="282"/>
                  </a:lnTo>
                  <a:lnTo>
                    <a:pt x="0" y="338"/>
                  </a:lnTo>
                  <a:lnTo>
                    <a:pt x="56" y="394"/>
                  </a:lnTo>
                  <a:lnTo>
                    <a:pt x="281" y="338"/>
                  </a:lnTo>
                  <a:lnTo>
                    <a:pt x="450" y="282"/>
                  </a:lnTo>
                  <a:lnTo>
                    <a:pt x="506" y="113"/>
                  </a:lnTo>
                  <a:lnTo>
                    <a:pt x="394" y="57"/>
                  </a:lnTo>
                  <a:lnTo>
                    <a:pt x="281" y="1"/>
                  </a:lnTo>
                  <a:close/>
                </a:path>
              </a:pathLst>
            </a:custGeom>
            <a:solidFill>
              <a:srgbClr val="AF9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2" name="Google Shape;21882;p41"/>
            <p:cNvSpPr/>
            <p:nvPr/>
          </p:nvSpPr>
          <p:spPr>
            <a:xfrm>
              <a:off x="774875" y="1436175"/>
              <a:ext cx="5650" cy="2850"/>
            </a:xfrm>
            <a:custGeom>
              <a:avLst/>
              <a:gdLst/>
              <a:ahLst/>
              <a:cxnLst/>
              <a:rect l="l" t="t" r="r" b="b"/>
              <a:pathLst>
                <a:path w="226" h="114" extrusionOk="0">
                  <a:moveTo>
                    <a:pt x="57" y="1"/>
                  </a:moveTo>
                  <a:lnTo>
                    <a:pt x="1" y="57"/>
                  </a:lnTo>
                  <a:lnTo>
                    <a:pt x="57" y="113"/>
                  </a:lnTo>
                  <a:lnTo>
                    <a:pt x="169" y="57"/>
                  </a:lnTo>
                  <a:lnTo>
                    <a:pt x="225" y="57"/>
                  </a:lnTo>
                  <a:lnTo>
                    <a:pt x="169" y="1"/>
                  </a:lnTo>
                  <a:close/>
                </a:path>
              </a:pathLst>
            </a:custGeom>
            <a:solidFill>
              <a:srgbClr val="AE9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3" name="Google Shape;21883;p41"/>
            <p:cNvSpPr/>
            <p:nvPr/>
          </p:nvSpPr>
          <p:spPr>
            <a:xfrm>
              <a:off x="736950" y="1464300"/>
              <a:ext cx="2825" cy="1425"/>
            </a:xfrm>
            <a:custGeom>
              <a:avLst/>
              <a:gdLst/>
              <a:ahLst/>
              <a:cxnLst/>
              <a:rect l="l" t="t" r="r" b="b"/>
              <a:pathLst>
                <a:path w="113" h="57" extrusionOk="0">
                  <a:moveTo>
                    <a:pt x="56" y="0"/>
                  </a:moveTo>
                  <a:lnTo>
                    <a:pt x="0" y="56"/>
                  </a:lnTo>
                  <a:lnTo>
                    <a:pt x="112" y="56"/>
                  </a:lnTo>
                  <a:lnTo>
                    <a:pt x="112" y="0"/>
                  </a:lnTo>
                  <a:close/>
                </a:path>
              </a:pathLst>
            </a:custGeom>
            <a:solidFill>
              <a:srgbClr val="AF9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4" name="Google Shape;21884;p41"/>
            <p:cNvSpPr/>
            <p:nvPr/>
          </p:nvSpPr>
          <p:spPr>
            <a:xfrm>
              <a:off x="724300" y="1448825"/>
              <a:ext cx="2825" cy="2850"/>
            </a:xfrm>
            <a:custGeom>
              <a:avLst/>
              <a:gdLst/>
              <a:ahLst/>
              <a:cxnLst/>
              <a:rect l="l" t="t" r="r" b="b"/>
              <a:pathLst>
                <a:path w="113" h="114" extrusionOk="0">
                  <a:moveTo>
                    <a:pt x="0" y="1"/>
                  </a:moveTo>
                  <a:lnTo>
                    <a:pt x="0" y="57"/>
                  </a:lnTo>
                  <a:lnTo>
                    <a:pt x="113" y="113"/>
                  </a:lnTo>
                  <a:lnTo>
                    <a:pt x="113" y="57"/>
                  </a:lnTo>
                  <a:lnTo>
                    <a:pt x="56" y="57"/>
                  </a:lnTo>
                  <a:lnTo>
                    <a:pt x="0" y="1"/>
                  </a:lnTo>
                  <a:close/>
                </a:path>
              </a:pathLst>
            </a:custGeom>
            <a:solidFill>
              <a:srgbClr val="9D8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5" name="Google Shape;21885;p41"/>
            <p:cNvSpPr/>
            <p:nvPr/>
          </p:nvSpPr>
          <p:spPr>
            <a:xfrm>
              <a:off x="779100" y="1427750"/>
              <a:ext cx="2825" cy="2850"/>
            </a:xfrm>
            <a:custGeom>
              <a:avLst/>
              <a:gdLst/>
              <a:ahLst/>
              <a:cxnLst/>
              <a:rect l="l" t="t" r="r" b="b"/>
              <a:pathLst>
                <a:path w="113" h="114" extrusionOk="0">
                  <a:moveTo>
                    <a:pt x="0" y="113"/>
                  </a:moveTo>
                  <a:lnTo>
                    <a:pt x="0" y="113"/>
                  </a:lnTo>
                  <a:lnTo>
                    <a:pt x="113" y="1"/>
                  </a:lnTo>
                  <a:lnTo>
                    <a:pt x="113" y="1"/>
                  </a:lnTo>
                  <a:lnTo>
                    <a:pt x="0" y="113"/>
                  </a:lnTo>
                  <a:lnTo>
                    <a:pt x="0" y="113"/>
                  </a:lnTo>
                  <a:close/>
                </a:path>
              </a:pathLst>
            </a:custGeom>
            <a:solidFill>
              <a:srgbClr val="A49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6" name="Google Shape;21886;p41"/>
            <p:cNvSpPr/>
            <p:nvPr/>
          </p:nvSpPr>
          <p:spPr>
            <a:xfrm>
              <a:off x="786125" y="1416525"/>
              <a:ext cx="1425" cy="1425"/>
            </a:xfrm>
            <a:custGeom>
              <a:avLst/>
              <a:gdLst/>
              <a:ahLst/>
              <a:cxnLst/>
              <a:rect l="l" t="t" r="r" b="b"/>
              <a:pathLst>
                <a:path w="57" h="57" extrusionOk="0">
                  <a:moveTo>
                    <a:pt x="56" y="0"/>
                  </a:moveTo>
                  <a:lnTo>
                    <a:pt x="56" y="0"/>
                  </a:lnTo>
                  <a:lnTo>
                    <a:pt x="0" y="56"/>
                  </a:lnTo>
                  <a:lnTo>
                    <a:pt x="0" y="56"/>
                  </a:lnTo>
                  <a:lnTo>
                    <a:pt x="56" y="0"/>
                  </a:lnTo>
                  <a:lnTo>
                    <a:pt x="56" y="0"/>
                  </a:lnTo>
                  <a:close/>
                </a:path>
              </a:pathLst>
            </a:custGeom>
            <a:solidFill>
              <a:srgbClr val="AE9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7" name="Google Shape;21887;p41"/>
            <p:cNvSpPr/>
            <p:nvPr/>
          </p:nvSpPr>
          <p:spPr>
            <a:xfrm>
              <a:off x="749575" y="1527525"/>
              <a:ext cx="47800" cy="50600"/>
            </a:xfrm>
            <a:custGeom>
              <a:avLst/>
              <a:gdLst/>
              <a:ahLst/>
              <a:cxnLst/>
              <a:rect l="l" t="t" r="r" b="b"/>
              <a:pathLst>
                <a:path w="1912" h="2024" extrusionOk="0">
                  <a:moveTo>
                    <a:pt x="394" y="0"/>
                  </a:moveTo>
                  <a:lnTo>
                    <a:pt x="282" y="57"/>
                  </a:lnTo>
                  <a:lnTo>
                    <a:pt x="226" y="113"/>
                  </a:lnTo>
                  <a:lnTo>
                    <a:pt x="226" y="225"/>
                  </a:lnTo>
                  <a:lnTo>
                    <a:pt x="226" y="619"/>
                  </a:lnTo>
                  <a:lnTo>
                    <a:pt x="170" y="787"/>
                  </a:lnTo>
                  <a:lnTo>
                    <a:pt x="113" y="956"/>
                  </a:lnTo>
                  <a:lnTo>
                    <a:pt x="1" y="1124"/>
                  </a:lnTo>
                  <a:lnTo>
                    <a:pt x="1" y="1237"/>
                  </a:lnTo>
                  <a:lnTo>
                    <a:pt x="57" y="1349"/>
                  </a:lnTo>
                  <a:lnTo>
                    <a:pt x="226" y="1462"/>
                  </a:lnTo>
                  <a:lnTo>
                    <a:pt x="394" y="1518"/>
                  </a:lnTo>
                  <a:lnTo>
                    <a:pt x="563" y="1518"/>
                  </a:lnTo>
                  <a:lnTo>
                    <a:pt x="619" y="1462"/>
                  </a:lnTo>
                  <a:lnTo>
                    <a:pt x="619" y="1405"/>
                  </a:lnTo>
                  <a:lnTo>
                    <a:pt x="675" y="1462"/>
                  </a:lnTo>
                  <a:lnTo>
                    <a:pt x="732" y="1574"/>
                  </a:lnTo>
                  <a:lnTo>
                    <a:pt x="675" y="1687"/>
                  </a:lnTo>
                  <a:lnTo>
                    <a:pt x="732" y="1799"/>
                  </a:lnTo>
                  <a:lnTo>
                    <a:pt x="788" y="1911"/>
                  </a:lnTo>
                  <a:lnTo>
                    <a:pt x="900" y="2024"/>
                  </a:lnTo>
                  <a:lnTo>
                    <a:pt x="1181" y="2024"/>
                  </a:lnTo>
                  <a:lnTo>
                    <a:pt x="1237" y="1968"/>
                  </a:lnTo>
                  <a:lnTo>
                    <a:pt x="1350" y="1743"/>
                  </a:lnTo>
                  <a:lnTo>
                    <a:pt x="1462" y="1574"/>
                  </a:lnTo>
                  <a:lnTo>
                    <a:pt x="1687" y="1518"/>
                  </a:lnTo>
                  <a:lnTo>
                    <a:pt x="1799" y="1405"/>
                  </a:lnTo>
                  <a:lnTo>
                    <a:pt x="1912" y="1237"/>
                  </a:lnTo>
                  <a:lnTo>
                    <a:pt x="1912" y="1012"/>
                  </a:lnTo>
                  <a:lnTo>
                    <a:pt x="1856" y="843"/>
                  </a:lnTo>
                  <a:lnTo>
                    <a:pt x="1856" y="731"/>
                  </a:lnTo>
                  <a:lnTo>
                    <a:pt x="1799" y="675"/>
                  </a:lnTo>
                  <a:lnTo>
                    <a:pt x="1743" y="731"/>
                  </a:lnTo>
                  <a:lnTo>
                    <a:pt x="1743" y="787"/>
                  </a:lnTo>
                  <a:lnTo>
                    <a:pt x="1631" y="900"/>
                  </a:lnTo>
                  <a:lnTo>
                    <a:pt x="1631" y="1012"/>
                  </a:lnTo>
                  <a:lnTo>
                    <a:pt x="1575" y="1068"/>
                  </a:lnTo>
                  <a:lnTo>
                    <a:pt x="1406" y="1068"/>
                  </a:lnTo>
                  <a:lnTo>
                    <a:pt x="1237" y="1012"/>
                  </a:lnTo>
                  <a:lnTo>
                    <a:pt x="1181" y="956"/>
                  </a:lnTo>
                  <a:lnTo>
                    <a:pt x="1069" y="1012"/>
                  </a:lnTo>
                  <a:lnTo>
                    <a:pt x="1013" y="956"/>
                  </a:lnTo>
                  <a:lnTo>
                    <a:pt x="956" y="843"/>
                  </a:lnTo>
                  <a:lnTo>
                    <a:pt x="900" y="731"/>
                  </a:lnTo>
                  <a:lnTo>
                    <a:pt x="844" y="787"/>
                  </a:lnTo>
                  <a:lnTo>
                    <a:pt x="619" y="900"/>
                  </a:lnTo>
                  <a:lnTo>
                    <a:pt x="563" y="900"/>
                  </a:lnTo>
                  <a:lnTo>
                    <a:pt x="451" y="843"/>
                  </a:lnTo>
                  <a:lnTo>
                    <a:pt x="451" y="675"/>
                  </a:lnTo>
                  <a:lnTo>
                    <a:pt x="563" y="450"/>
                  </a:lnTo>
                  <a:lnTo>
                    <a:pt x="507" y="281"/>
                  </a:lnTo>
                  <a:lnTo>
                    <a:pt x="507" y="169"/>
                  </a:lnTo>
                  <a:lnTo>
                    <a:pt x="507" y="57"/>
                  </a:lnTo>
                  <a:lnTo>
                    <a:pt x="394" y="0"/>
                  </a:lnTo>
                  <a:close/>
                </a:path>
              </a:pathLst>
            </a:custGeom>
            <a:solidFill>
              <a:srgbClr val="BB9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8" name="Google Shape;21888;p41"/>
            <p:cNvSpPr/>
            <p:nvPr/>
          </p:nvSpPr>
          <p:spPr>
            <a:xfrm>
              <a:off x="724300" y="1516275"/>
              <a:ext cx="42175" cy="29550"/>
            </a:xfrm>
            <a:custGeom>
              <a:avLst/>
              <a:gdLst/>
              <a:ahLst/>
              <a:cxnLst/>
              <a:rect l="l" t="t" r="r" b="b"/>
              <a:pathLst>
                <a:path w="1687" h="1182" extrusionOk="0">
                  <a:moveTo>
                    <a:pt x="1518" y="1"/>
                  </a:moveTo>
                  <a:lnTo>
                    <a:pt x="1405" y="57"/>
                  </a:lnTo>
                  <a:lnTo>
                    <a:pt x="1349" y="113"/>
                  </a:lnTo>
                  <a:lnTo>
                    <a:pt x="1349" y="226"/>
                  </a:lnTo>
                  <a:lnTo>
                    <a:pt x="1237" y="226"/>
                  </a:lnTo>
                  <a:lnTo>
                    <a:pt x="1237" y="169"/>
                  </a:lnTo>
                  <a:lnTo>
                    <a:pt x="1181" y="113"/>
                  </a:lnTo>
                  <a:lnTo>
                    <a:pt x="1068" y="113"/>
                  </a:lnTo>
                  <a:lnTo>
                    <a:pt x="899" y="226"/>
                  </a:lnTo>
                  <a:lnTo>
                    <a:pt x="731" y="282"/>
                  </a:lnTo>
                  <a:lnTo>
                    <a:pt x="731" y="169"/>
                  </a:lnTo>
                  <a:lnTo>
                    <a:pt x="675" y="57"/>
                  </a:lnTo>
                  <a:lnTo>
                    <a:pt x="618" y="57"/>
                  </a:lnTo>
                  <a:lnTo>
                    <a:pt x="562" y="169"/>
                  </a:lnTo>
                  <a:lnTo>
                    <a:pt x="506" y="226"/>
                  </a:lnTo>
                  <a:lnTo>
                    <a:pt x="281" y="282"/>
                  </a:lnTo>
                  <a:lnTo>
                    <a:pt x="281" y="394"/>
                  </a:lnTo>
                  <a:lnTo>
                    <a:pt x="281" y="450"/>
                  </a:lnTo>
                  <a:lnTo>
                    <a:pt x="225" y="450"/>
                  </a:lnTo>
                  <a:lnTo>
                    <a:pt x="0" y="563"/>
                  </a:lnTo>
                  <a:lnTo>
                    <a:pt x="113" y="731"/>
                  </a:lnTo>
                  <a:lnTo>
                    <a:pt x="169" y="788"/>
                  </a:lnTo>
                  <a:lnTo>
                    <a:pt x="225" y="788"/>
                  </a:lnTo>
                  <a:lnTo>
                    <a:pt x="337" y="731"/>
                  </a:lnTo>
                  <a:lnTo>
                    <a:pt x="394" y="619"/>
                  </a:lnTo>
                  <a:lnTo>
                    <a:pt x="450" y="507"/>
                  </a:lnTo>
                  <a:lnTo>
                    <a:pt x="562" y="563"/>
                  </a:lnTo>
                  <a:lnTo>
                    <a:pt x="675" y="675"/>
                  </a:lnTo>
                  <a:lnTo>
                    <a:pt x="675" y="844"/>
                  </a:lnTo>
                  <a:lnTo>
                    <a:pt x="675" y="1012"/>
                  </a:lnTo>
                  <a:lnTo>
                    <a:pt x="787" y="1125"/>
                  </a:lnTo>
                  <a:lnTo>
                    <a:pt x="899" y="1125"/>
                  </a:lnTo>
                  <a:lnTo>
                    <a:pt x="1012" y="1181"/>
                  </a:lnTo>
                  <a:lnTo>
                    <a:pt x="1124" y="1181"/>
                  </a:lnTo>
                  <a:lnTo>
                    <a:pt x="1349" y="1125"/>
                  </a:lnTo>
                  <a:lnTo>
                    <a:pt x="1349" y="900"/>
                  </a:lnTo>
                  <a:lnTo>
                    <a:pt x="1293" y="675"/>
                  </a:lnTo>
                  <a:lnTo>
                    <a:pt x="1349" y="563"/>
                  </a:lnTo>
                  <a:lnTo>
                    <a:pt x="1462" y="507"/>
                  </a:lnTo>
                  <a:lnTo>
                    <a:pt x="1630" y="507"/>
                  </a:lnTo>
                  <a:lnTo>
                    <a:pt x="1686" y="450"/>
                  </a:lnTo>
                  <a:lnTo>
                    <a:pt x="1630" y="338"/>
                  </a:lnTo>
                  <a:lnTo>
                    <a:pt x="1630" y="282"/>
                  </a:lnTo>
                  <a:lnTo>
                    <a:pt x="1686" y="226"/>
                  </a:lnTo>
                  <a:lnTo>
                    <a:pt x="1630" y="113"/>
                  </a:lnTo>
                  <a:lnTo>
                    <a:pt x="1574" y="57"/>
                  </a:lnTo>
                  <a:lnTo>
                    <a:pt x="1518" y="1"/>
                  </a:lnTo>
                  <a:close/>
                </a:path>
              </a:pathLst>
            </a:custGeom>
            <a:solidFill>
              <a:srgbClr val="AD8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9" name="Google Shape;21889;p41"/>
            <p:cNvSpPr/>
            <p:nvPr/>
          </p:nvSpPr>
          <p:spPr>
            <a:xfrm>
              <a:off x="772075" y="1516275"/>
              <a:ext cx="16875" cy="28125"/>
            </a:xfrm>
            <a:custGeom>
              <a:avLst/>
              <a:gdLst/>
              <a:ahLst/>
              <a:cxnLst/>
              <a:rect l="l" t="t" r="r" b="b"/>
              <a:pathLst>
                <a:path w="675" h="1125" extrusionOk="0">
                  <a:moveTo>
                    <a:pt x="394" y="1"/>
                  </a:moveTo>
                  <a:lnTo>
                    <a:pt x="56" y="169"/>
                  </a:lnTo>
                  <a:lnTo>
                    <a:pt x="0" y="226"/>
                  </a:lnTo>
                  <a:lnTo>
                    <a:pt x="0" y="282"/>
                  </a:lnTo>
                  <a:lnTo>
                    <a:pt x="56" y="394"/>
                  </a:lnTo>
                  <a:lnTo>
                    <a:pt x="113" y="450"/>
                  </a:lnTo>
                  <a:lnTo>
                    <a:pt x="169" y="450"/>
                  </a:lnTo>
                  <a:lnTo>
                    <a:pt x="225" y="507"/>
                  </a:lnTo>
                  <a:lnTo>
                    <a:pt x="225" y="563"/>
                  </a:lnTo>
                  <a:lnTo>
                    <a:pt x="281" y="675"/>
                  </a:lnTo>
                  <a:lnTo>
                    <a:pt x="394" y="731"/>
                  </a:lnTo>
                  <a:lnTo>
                    <a:pt x="394" y="788"/>
                  </a:lnTo>
                  <a:lnTo>
                    <a:pt x="337" y="900"/>
                  </a:lnTo>
                  <a:lnTo>
                    <a:pt x="337" y="956"/>
                  </a:lnTo>
                  <a:lnTo>
                    <a:pt x="337" y="1069"/>
                  </a:lnTo>
                  <a:lnTo>
                    <a:pt x="394" y="1125"/>
                  </a:lnTo>
                  <a:lnTo>
                    <a:pt x="450" y="1125"/>
                  </a:lnTo>
                  <a:lnTo>
                    <a:pt x="506" y="1069"/>
                  </a:lnTo>
                  <a:lnTo>
                    <a:pt x="506" y="956"/>
                  </a:lnTo>
                  <a:lnTo>
                    <a:pt x="675" y="675"/>
                  </a:lnTo>
                  <a:lnTo>
                    <a:pt x="675" y="507"/>
                  </a:lnTo>
                  <a:lnTo>
                    <a:pt x="618" y="169"/>
                  </a:lnTo>
                  <a:lnTo>
                    <a:pt x="562" y="113"/>
                  </a:lnTo>
                  <a:lnTo>
                    <a:pt x="562" y="57"/>
                  </a:lnTo>
                  <a:lnTo>
                    <a:pt x="450" y="57"/>
                  </a:lnTo>
                  <a:lnTo>
                    <a:pt x="394" y="1"/>
                  </a:lnTo>
                  <a:close/>
                </a:path>
              </a:pathLst>
            </a:custGeom>
            <a:solidFill>
              <a:srgbClr val="CFA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0" name="Google Shape;21890;p41"/>
            <p:cNvSpPr/>
            <p:nvPr/>
          </p:nvSpPr>
          <p:spPr>
            <a:xfrm>
              <a:off x="753800" y="1512075"/>
              <a:ext cx="14075" cy="11250"/>
            </a:xfrm>
            <a:custGeom>
              <a:avLst/>
              <a:gdLst/>
              <a:ahLst/>
              <a:cxnLst/>
              <a:rect l="l" t="t" r="r" b="b"/>
              <a:pathLst>
                <a:path w="563" h="450" extrusionOk="0">
                  <a:moveTo>
                    <a:pt x="169" y="0"/>
                  </a:moveTo>
                  <a:lnTo>
                    <a:pt x="57" y="56"/>
                  </a:lnTo>
                  <a:lnTo>
                    <a:pt x="57" y="169"/>
                  </a:lnTo>
                  <a:lnTo>
                    <a:pt x="57" y="225"/>
                  </a:lnTo>
                  <a:lnTo>
                    <a:pt x="1" y="281"/>
                  </a:lnTo>
                  <a:lnTo>
                    <a:pt x="57" y="450"/>
                  </a:lnTo>
                  <a:lnTo>
                    <a:pt x="225" y="450"/>
                  </a:lnTo>
                  <a:lnTo>
                    <a:pt x="282" y="281"/>
                  </a:lnTo>
                  <a:lnTo>
                    <a:pt x="450" y="281"/>
                  </a:lnTo>
                  <a:lnTo>
                    <a:pt x="506" y="225"/>
                  </a:lnTo>
                  <a:lnTo>
                    <a:pt x="563" y="169"/>
                  </a:lnTo>
                  <a:lnTo>
                    <a:pt x="563" y="0"/>
                  </a:lnTo>
                  <a:close/>
                </a:path>
              </a:pathLst>
            </a:custGeom>
            <a:solidFill>
              <a:srgbClr val="BB9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1" name="Google Shape;21891;p41"/>
            <p:cNvSpPr/>
            <p:nvPr/>
          </p:nvSpPr>
          <p:spPr>
            <a:xfrm>
              <a:off x="781900" y="1512075"/>
              <a:ext cx="1425" cy="4225"/>
            </a:xfrm>
            <a:custGeom>
              <a:avLst/>
              <a:gdLst/>
              <a:ahLst/>
              <a:cxnLst/>
              <a:rect l="l" t="t" r="r" b="b"/>
              <a:pathLst>
                <a:path w="57" h="169" extrusionOk="0">
                  <a:moveTo>
                    <a:pt x="1" y="0"/>
                  </a:moveTo>
                  <a:lnTo>
                    <a:pt x="1" y="169"/>
                  </a:lnTo>
                  <a:lnTo>
                    <a:pt x="57" y="56"/>
                  </a:lnTo>
                  <a:lnTo>
                    <a:pt x="1" y="0"/>
                  </a:lnTo>
                  <a:close/>
                </a:path>
              </a:pathLst>
            </a:custGeom>
            <a:solidFill>
              <a:srgbClr val="A27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2" name="Google Shape;21892;p41"/>
            <p:cNvSpPr/>
            <p:nvPr/>
          </p:nvSpPr>
          <p:spPr>
            <a:xfrm>
              <a:off x="765050" y="1519100"/>
              <a:ext cx="1425" cy="4225"/>
            </a:xfrm>
            <a:custGeom>
              <a:avLst/>
              <a:gdLst/>
              <a:ahLst/>
              <a:cxnLst/>
              <a:rect l="l" t="t" r="r" b="b"/>
              <a:pathLst>
                <a:path w="57" h="169" extrusionOk="0">
                  <a:moveTo>
                    <a:pt x="0" y="0"/>
                  </a:moveTo>
                  <a:lnTo>
                    <a:pt x="0" y="169"/>
                  </a:lnTo>
                  <a:lnTo>
                    <a:pt x="56" y="113"/>
                  </a:lnTo>
                  <a:lnTo>
                    <a:pt x="0" y="0"/>
                  </a:lnTo>
                  <a:close/>
                </a:path>
              </a:pathLst>
            </a:custGeom>
            <a:solidFill>
              <a:srgbClr val="BB9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3" name="Google Shape;21893;p41"/>
            <p:cNvSpPr/>
            <p:nvPr/>
          </p:nvSpPr>
          <p:spPr>
            <a:xfrm>
              <a:off x="762225" y="1527525"/>
              <a:ext cx="4250" cy="1425"/>
            </a:xfrm>
            <a:custGeom>
              <a:avLst/>
              <a:gdLst/>
              <a:ahLst/>
              <a:cxnLst/>
              <a:rect l="l" t="t" r="r" b="b"/>
              <a:pathLst>
                <a:path w="170" h="57" extrusionOk="0">
                  <a:moveTo>
                    <a:pt x="113" y="0"/>
                  </a:moveTo>
                  <a:lnTo>
                    <a:pt x="1" y="57"/>
                  </a:lnTo>
                  <a:lnTo>
                    <a:pt x="113" y="57"/>
                  </a:lnTo>
                  <a:lnTo>
                    <a:pt x="169" y="0"/>
                  </a:lnTo>
                  <a:close/>
                </a:path>
              </a:pathLst>
            </a:custGeom>
            <a:solidFill>
              <a:srgbClr val="BB9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4" name="Google Shape;21894;p41"/>
            <p:cNvSpPr/>
            <p:nvPr/>
          </p:nvSpPr>
          <p:spPr>
            <a:xfrm>
              <a:off x="763625" y="1523300"/>
              <a:ext cx="1450" cy="1425"/>
            </a:xfrm>
            <a:custGeom>
              <a:avLst/>
              <a:gdLst/>
              <a:ahLst/>
              <a:cxnLst/>
              <a:rect l="l" t="t" r="r" b="b"/>
              <a:pathLst>
                <a:path w="58" h="57" extrusionOk="0">
                  <a:moveTo>
                    <a:pt x="57" y="1"/>
                  </a:moveTo>
                  <a:lnTo>
                    <a:pt x="1" y="57"/>
                  </a:lnTo>
                  <a:lnTo>
                    <a:pt x="57" y="57"/>
                  </a:lnTo>
                  <a:lnTo>
                    <a:pt x="57" y="1"/>
                  </a:lnTo>
                  <a:close/>
                </a:path>
              </a:pathLst>
            </a:custGeom>
            <a:solidFill>
              <a:srgbClr val="BB9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5" name="Google Shape;21895;p41"/>
            <p:cNvSpPr/>
            <p:nvPr/>
          </p:nvSpPr>
          <p:spPr>
            <a:xfrm>
              <a:off x="812825" y="147412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8B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6" name="Google Shape;21896;p41"/>
            <p:cNvSpPr/>
            <p:nvPr/>
          </p:nvSpPr>
          <p:spPr>
            <a:xfrm>
              <a:off x="741150" y="1517675"/>
              <a:ext cx="9875" cy="11275"/>
            </a:xfrm>
            <a:custGeom>
              <a:avLst/>
              <a:gdLst/>
              <a:ahLst/>
              <a:cxnLst/>
              <a:rect l="l" t="t" r="r" b="b"/>
              <a:pathLst>
                <a:path w="395" h="451" extrusionOk="0">
                  <a:moveTo>
                    <a:pt x="1" y="1"/>
                  </a:moveTo>
                  <a:lnTo>
                    <a:pt x="1" y="282"/>
                  </a:lnTo>
                  <a:lnTo>
                    <a:pt x="57" y="394"/>
                  </a:lnTo>
                  <a:lnTo>
                    <a:pt x="113" y="451"/>
                  </a:lnTo>
                  <a:lnTo>
                    <a:pt x="169" y="451"/>
                  </a:lnTo>
                  <a:lnTo>
                    <a:pt x="225" y="394"/>
                  </a:lnTo>
                  <a:lnTo>
                    <a:pt x="169" y="338"/>
                  </a:lnTo>
                  <a:lnTo>
                    <a:pt x="169" y="282"/>
                  </a:lnTo>
                  <a:lnTo>
                    <a:pt x="225" y="226"/>
                  </a:lnTo>
                  <a:lnTo>
                    <a:pt x="282" y="226"/>
                  </a:lnTo>
                  <a:lnTo>
                    <a:pt x="338" y="170"/>
                  </a:lnTo>
                  <a:lnTo>
                    <a:pt x="394" y="57"/>
                  </a:lnTo>
                  <a:lnTo>
                    <a:pt x="338" y="1"/>
                  </a:lnTo>
                  <a:lnTo>
                    <a:pt x="282" y="57"/>
                  </a:lnTo>
                  <a:lnTo>
                    <a:pt x="169" y="113"/>
                  </a:lnTo>
                  <a:lnTo>
                    <a:pt x="57" y="1"/>
                  </a:lnTo>
                  <a:close/>
                </a:path>
              </a:pathLst>
            </a:custGeom>
            <a:solidFill>
              <a:srgbClr val="B49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7" name="Google Shape;21897;p41"/>
            <p:cNvSpPr/>
            <p:nvPr/>
          </p:nvSpPr>
          <p:spPr>
            <a:xfrm>
              <a:off x="735525" y="1510650"/>
              <a:ext cx="2850" cy="4250"/>
            </a:xfrm>
            <a:custGeom>
              <a:avLst/>
              <a:gdLst/>
              <a:ahLst/>
              <a:cxnLst/>
              <a:rect l="l" t="t" r="r" b="b"/>
              <a:pathLst>
                <a:path w="114" h="170" extrusionOk="0">
                  <a:moveTo>
                    <a:pt x="113" y="1"/>
                  </a:moveTo>
                  <a:lnTo>
                    <a:pt x="1" y="57"/>
                  </a:lnTo>
                  <a:lnTo>
                    <a:pt x="57" y="170"/>
                  </a:lnTo>
                  <a:lnTo>
                    <a:pt x="113" y="113"/>
                  </a:lnTo>
                  <a:lnTo>
                    <a:pt x="113" y="57"/>
                  </a:lnTo>
                  <a:lnTo>
                    <a:pt x="113" y="1"/>
                  </a:lnTo>
                  <a:close/>
                </a:path>
              </a:pathLst>
            </a:custGeom>
            <a:solidFill>
              <a:srgbClr val="B49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8" name="Google Shape;21898;p41"/>
            <p:cNvSpPr/>
            <p:nvPr/>
          </p:nvSpPr>
          <p:spPr>
            <a:xfrm>
              <a:off x="748175" y="1495200"/>
              <a:ext cx="1425" cy="25"/>
            </a:xfrm>
            <a:custGeom>
              <a:avLst/>
              <a:gdLst/>
              <a:ahLst/>
              <a:cxnLst/>
              <a:rect l="l" t="t" r="r" b="b"/>
              <a:pathLst>
                <a:path w="57" h="1" extrusionOk="0">
                  <a:moveTo>
                    <a:pt x="1" y="1"/>
                  </a:moveTo>
                  <a:lnTo>
                    <a:pt x="57" y="1"/>
                  </a:lnTo>
                  <a:lnTo>
                    <a:pt x="1" y="1"/>
                  </a:lnTo>
                  <a:lnTo>
                    <a:pt x="1" y="1"/>
                  </a:lnTo>
                  <a:close/>
                </a:path>
              </a:pathLst>
            </a:custGeom>
            <a:solidFill>
              <a:srgbClr val="B49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9" name="Google Shape;21899;p41"/>
            <p:cNvSpPr/>
            <p:nvPr/>
          </p:nvSpPr>
          <p:spPr>
            <a:xfrm>
              <a:off x="765050" y="1544375"/>
              <a:ext cx="40775" cy="43600"/>
            </a:xfrm>
            <a:custGeom>
              <a:avLst/>
              <a:gdLst/>
              <a:ahLst/>
              <a:cxnLst/>
              <a:rect l="l" t="t" r="r" b="b"/>
              <a:pathLst>
                <a:path w="1631" h="1744" extrusionOk="0">
                  <a:moveTo>
                    <a:pt x="1462" y="1"/>
                  </a:moveTo>
                  <a:lnTo>
                    <a:pt x="1349" y="57"/>
                  </a:lnTo>
                  <a:lnTo>
                    <a:pt x="1237" y="169"/>
                  </a:lnTo>
                  <a:lnTo>
                    <a:pt x="1293" y="282"/>
                  </a:lnTo>
                  <a:lnTo>
                    <a:pt x="1293" y="338"/>
                  </a:lnTo>
                  <a:lnTo>
                    <a:pt x="1068" y="731"/>
                  </a:lnTo>
                  <a:lnTo>
                    <a:pt x="1012" y="788"/>
                  </a:lnTo>
                  <a:lnTo>
                    <a:pt x="956" y="731"/>
                  </a:lnTo>
                  <a:lnTo>
                    <a:pt x="956" y="675"/>
                  </a:lnTo>
                  <a:lnTo>
                    <a:pt x="956" y="619"/>
                  </a:lnTo>
                  <a:lnTo>
                    <a:pt x="899" y="619"/>
                  </a:lnTo>
                  <a:lnTo>
                    <a:pt x="843" y="675"/>
                  </a:lnTo>
                  <a:lnTo>
                    <a:pt x="731" y="956"/>
                  </a:lnTo>
                  <a:lnTo>
                    <a:pt x="562" y="1237"/>
                  </a:lnTo>
                  <a:lnTo>
                    <a:pt x="450" y="1294"/>
                  </a:lnTo>
                  <a:lnTo>
                    <a:pt x="337" y="1237"/>
                  </a:lnTo>
                  <a:lnTo>
                    <a:pt x="113" y="1069"/>
                  </a:lnTo>
                  <a:lnTo>
                    <a:pt x="56" y="1013"/>
                  </a:lnTo>
                  <a:lnTo>
                    <a:pt x="0" y="1069"/>
                  </a:lnTo>
                  <a:lnTo>
                    <a:pt x="0" y="1125"/>
                  </a:lnTo>
                  <a:lnTo>
                    <a:pt x="56" y="1237"/>
                  </a:lnTo>
                  <a:lnTo>
                    <a:pt x="169" y="1350"/>
                  </a:lnTo>
                  <a:lnTo>
                    <a:pt x="281" y="1462"/>
                  </a:lnTo>
                  <a:lnTo>
                    <a:pt x="394" y="1575"/>
                  </a:lnTo>
                  <a:lnTo>
                    <a:pt x="450" y="1743"/>
                  </a:lnTo>
                  <a:lnTo>
                    <a:pt x="618" y="1743"/>
                  </a:lnTo>
                  <a:lnTo>
                    <a:pt x="675" y="1687"/>
                  </a:lnTo>
                  <a:lnTo>
                    <a:pt x="675" y="1631"/>
                  </a:lnTo>
                  <a:lnTo>
                    <a:pt x="675" y="1462"/>
                  </a:lnTo>
                  <a:lnTo>
                    <a:pt x="731" y="1350"/>
                  </a:lnTo>
                  <a:lnTo>
                    <a:pt x="899" y="1462"/>
                  </a:lnTo>
                  <a:lnTo>
                    <a:pt x="1012" y="1350"/>
                  </a:lnTo>
                  <a:lnTo>
                    <a:pt x="1012" y="1294"/>
                  </a:lnTo>
                  <a:lnTo>
                    <a:pt x="1012" y="1125"/>
                  </a:lnTo>
                  <a:lnTo>
                    <a:pt x="1012" y="1069"/>
                  </a:lnTo>
                  <a:lnTo>
                    <a:pt x="1180" y="844"/>
                  </a:lnTo>
                  <a:lnTo>
                    <a:pt x="1237" y="844"/>
                  </a:lnTo>
                  <a:lnTo>
                    <a:pt x="1293" y="900"/>
                  </a:lnTo>
                  <a:lnTo>
                    <a:pt x="1349" y="956"/>
                  </a:lnTo>
                  <a:lnTo>
                    <a:pt x="1462" y="900"/>
                  </a:lnTo>
                  <a:lnTo>
                    <a:pt x="1518" y="844"/>
                  </a:lnTo>
                  <a:lnTo>
                    <a:pt x="1462" y="788"/>
                  </a:lnTo>
                  <a:lnTo>
                    <a:pt x="1462" y="731"/>
                  </a:lnTo>
                  <a:lnTo>
                    <a:pt x="1462" y="675"/>
                  </a:lnTo>
                  <a:lnTo>
                    <a:pt x="1574" y="394"/>
                  </a:lnTo>
                  <a:lnTo>
                    <a:pt x="1630" y="169"/>
                  </a:lnTo>
                  <a:lnTo>
                    <a:pt x="1630" y="57"/>
                  </a:lnTo>
                  <a:lnTo>
                    <a:pt x="1518" y="1"/>
                  </a:lnTo>
                  <a:close/>
                </a:path>
              </a:pathLst>
            </a:custGeom>
            <a:solidFill>
              <a:srgbClr val="9E8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0" name="Google Shape;21900;p41"/>
            <p:cNvSpPr/>
            <p:nvPr/>
          </p:nvSpPr>
          <p:spPr>
            <a:xfrm>
              <a:off x="798775" y="1540175"/>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C49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1" name="Google Shape;21901;p41"/>
            <p:cNvSpPr/>
            <p:nvPr/>
          </p:nvSpPr>
          <p:spPr>
            <a:xfrm>
              <a:off x="802975" y="1564050"/>
              <a:ext cx="2850" cy="1425"/>
            </a:xfrm>
            <a:custGeom>
              <a:avLst/>
              <a:gdLst/>
              <a:ahLst/>
              <a:cxnLst/>
              <a:rect l="l" t="t" r="r" b="b"/>
              <a:pathLst>
                <a:path w="114" h="57" extrusionOk="0">
                  <a:moveTo>
                    <a:pt x="57" y="1"/>
                  </a:moveTo>
                  <a:lnTo>
                    <a:pt x="1" y="57"/>
                  </a:lnTo>
                  <a:lnTo>
                    <a:pt x="113" y="57"/>
                  </a:lnTo>
                  <a:lnTo>
                    <a:pt x="57" y="1"/>
                  </a:lnTo>
                  <a:close/>
                </a:path>
              </a:pathLst>
            </a:custGeom>
            <a:solidFill>
              <a:srgbClr val="9E8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2" name="Google Shape;21902;p41"/>
            <p:cNvSpPr/>
            <p:nvPr/>
          </p:nvSpPr>
          <p:spPr>
            <a:xfrm>
              <a:off x="746775" y="1540175"/>
              <a:ext cx="16875" cy="36550"/>
            </a:xfrm>
            <a:custGeom>
              <a:avLst/>
              <a:gdLst/>
              <a:ahLst/>
              <a:cxnLst/>
              <a:rect l="l" t="t" r="r" b="b"/>
              <a:pathLst>
                <a:path w="675" h="1462" extrusionOk="0">
                  <a:moveTo>
                    <a:pt x="282" y="0"/>
                  </a:moveTo>
                  <a:lnTo>
                    <a:pt x="225" y="56"/>
                  </a:lnTo>
                  <a:lnTo>
                    <a:pt x="169" y="113"/>
                  </a:lnTo>
                  <a:lnTo>
                    <a:pt x="113" y="169"/>
                  </a:lnTo>
                  <a:lnTo>
                    <a:pt x="0" y="169"/>
                  </a:lnTo>
                  <a:lnTo>
                    <a:pt x="0" y="225"/>
                  </a:lnTo>
                  <a:lnTo>
                    <a:pt x="57" y="394"/>
                  </a:lnTo>
                  <a:lnTo>
                    <a:pt x="57" y="506"/>
                  </a:lnTo>
                  <a:lnTo>
                    <a:pt x="57" y="618"/>
                  </a:lnTo>
                  <a:lnTo>
                    <a:pt x="0" y="675"/>
                  </a:lnTo>
                  <a:lnTo>
                    <a:pt x="57" y="787"/>
                  </a:lnTo>
                  <a:lnTo>
                    <a:pt x="113" y="899"/>
                  </a:lnTo>
                  <a:lnTo>
                    <a:pt x="169" y="1068"/>
                  </a:lnTo>
                  <a:lnTo>
                    <a:pt x="225" y="1405"/>
                  </a:lnTo>
                  <a:lnTo>
                    <a:pt x="225" y="1462"/>
                  </a:lnTo>
                  <a:lnTo>
                    <a:pt x="506" y="1237"/>
                  </a:lnTo>
                  <a:lnTo>
                    <a:pt x="619" y="1124"/>
                  </a:lnTo>
                  <a:lnTo>
                    <a:pt x="675" y="1012"/>
                  </a:lnTo>
                  <a:lnTo>
                    <a:pt x="450" y="899"/>
                  </a:lnTo>
                  <a:lnTo>
                    <a:pt x="225" y="787"/>
                  </a:lnTo>
                  <a:lnTo>
                    <a:pt x="169" y="787"/>
                  </a:lnTo>
                  <a:lnTo>
                    <a:pt x="169" y="675"/>
                  </a:lnTo>
                  <a:lnTo>
                    <a:pt x="169" y="618"/>
                  </a:lnTo>
                  <a:lnTo>
                    <a:pt x="225" y="562"/>
                  </a:lnTo>
                  <a:lnTo>
                    <a:pt x="394" y="394"/>
                  </a:lnTo>
                  <a:lnTo>
                    <a:pt x="450" y="281"/>
                  </a:lnTo>
                  <a:lnTo>
                    <a:pt x="450" y="169"/>
                  </a:lnTo>
                  <a:lnTo>
                    <a:pt x="338" y="169"/>
                  </a:lnTo>
                  <a:lnTo>
                    <a:pt x="282" y="56"/>
                  </a:lnTo>
                  <a:lnTo>
                    <a:pt x="282" y="0"/>
                  </a:lnTo>
                  <a:close/>
                </a:path>
              </a:pathLst>
            </a:custGeom>
            <a:solidFill>
              <a:srgbClr val="9E8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3" name="Google Shape;21903;p41"/>
            <p:cNvSpPr/>
            <p:nvPr/>
          </p:nvSpPr>
          <p:spPr>
            <a:xfrm>
              <a:off x="765050" y="1575300"/>
              <a:ext cx="11250" cy="12675"/>
            </a:xfrm>
            <a:custGeom>
              <a:avLst/>
              <a:gdLst/>
              <a:ahLst/>
              <a:cxnLst/>
              <a:rect l="l" t="t" r="r" b="b"/>
              <a:pathLst>
                <a:path w="450" h="507" extrusionOk="0">
                  <a:moveTo>
                    <a:pt x="56" y="0"/>
                  </a:moveTo>
                  <a:lnTo>
                    <a:pt x="0" y="169"/>
                  </a:lnTo>
                  <a:lnTo>
                    <a:pt x="56" y="225"/>
                  </a:lnTo>
                  <a:lnTo>
                    <a:pt x="113" y="338"/>
                  </a:lnTo>
                  <a:lnTo>
                    <a:pt x="225" y="394"/>
                  </a:lnTo>
                  <a:lnTo>
                    <a:pt x="450" y="506"/>
                  </a:lnTo>
                  <a:lnTo>
                    <a:pt x="450" y="281"/>
                  </a:lnTo>
                  <a:lnTo>
                    <a:pt x="281" y="113"/>
                  </a:lnTo>
                  <a:lnTo>
                    <a:pt x="56" y="0"/>
                  </a:lnTo>
                  <a:close/>
                </a:path>
              </a:pathLst>
            </a:custGeom>
            <a:solidFill>
              <a:srgbClr val="7C6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4" name="Google Shape;21904;p41"/>
            <p:cNvSpPr/>
            <p:nvPr/>
          </p:nvSpPr>
          <p:spPr>
            <a:xfrm>
              <a:off x="763625" y="1559850"/>
              <a:ext cx="7050" cy="9850"/>
            </a:xfrm>
            <a:custGeom>
              <a:avLst/>
              <a:gdLst/>
              <a:ahLst/>
              <a:cxnLst/>
              <a:rect l="l" t="t" r="r" b="b"/>
              <a:pathLst>
                <a:path w="282" h="394" extrusionOk="0">
                  <a:moveTo>
                    <a:pt x="113" y="0"/>
                  </a:moveTo>
                  <a:lnTo>
                    <a:pt x="1" y="56"/>
                  </a:lnTo>
                  <a:lnTo>
                    <a:pt x="1" y="225"/>
                  </a:lnTo>
                  <a:lnTo>
                    <a:pt x="113" y="281"/>
                  </a:lnTo>
                  <a:lnTo>
                    <a:pt x="113" y="394"/>
                  </a:lnTo>
                  <a:lnTo>
                    <a:pt x="282" y="225"/>
                  </a:lnTo>
                  <a:lnTo>
                    <a:pt x="226" y="169"/>
                  </a:lnTo>
                  <a:lnTo>
                    <a:pt x="170" y="56"/>
                  </a:lnTo>
                  <a:lnTo>
                    <a:pt x="170" y="0"/>
                  </a:lnTo>
                  <a:close/>
                </a:path>
              </a:pathLst>
            </a:custGeom>
            <a:solidFill>
              <a:srgbClr val="9E8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5" name="Google Shape;21905;p41"/>
            <p:cNvSpPr/>
            <p:nvPr/>
          </p:nvSpPr>
          <p:spPr>
            <a:xfrm>
              <a:off x="772075" y="1079275"/>
              <a:ext cx="47800" cy="106825"/>
            </a:xfrm>
            <a:custGeom>
              <a:avLst/>
              <a:gdLst/>
              <a:ahLst/>
              <a:cxnLst/>
              <a:rect l="l" t="t" r="r" b="b"/>
              <a:pathLst>
                <a:path w="1912" h="4273" extrusionOk="0">
                  <a:moveTo>
                    <a:pt x="394" y="1"/>
                  </a:moveTo>
                  <a:lnTo>
                    <a:pt x="337" y="57"/>
                  </a:lnTo>
                  <a:lnTo>
                    <a:pt x="225" y="113"/>
                  </a:lnTo>
                  <a:lnTo>
                    <a:pt x="113" y="226"/>
                  </a:lnTo>
                  <a:lnTo>
                    <a:pt x="56" y="282"/>
                  </a:lnTo>
                  <a:lnTo>
                    <a:pt x="0" y="450"/>
                  </a:lnTo>
                  <a:lnTo>
                    <a:pt x="113" y="619"/>
                  </a:lnTo>
                  <a:lnTo>
                    <a:pt x="337" y="900"/>
                  </a:lnTo>
                  <a:lnTo>
                    <a:pt x="506" y="900"/>
                  </a:lnTo>
                  <a:lnTo>
                    <a:pt x="562" y="788"/>
                  </a:lnTo>
                  <a:lnTo>
                    <a:pt x="675" y="619"/>
                  </a:lnTo>
                  <a:lnTo>
                    <a:pt x="843" y="619"/>
                  </a:lnTo>
                  <a:lnTo>
                    <a:pt x="787" y="788"/>
                  </a:lnTo>
                  <a:lnTo>
                    <a:pt x="787" y="956"/>
                  </a:lnTo>
                  <a:lnTo>
                    <a:pt x="731" y="1181"/>
                  </a:lnTo>
                  <a:lnTo>
                    <a:pt x="675" y="1350"/>
                  </a:lnTo>
                  <a:lnTo>
                    <a:pt x="675" y="1462"/>
                  </a:lnTo>
                  <a:lnTo>
                    <a:pt x="731" y="1518"/>
                  </a:lnTo>
                  <a:lnTo>
                    <a:pt x="843" y="1631"/>
                  </a:lnTo>
                  <a:lnTo>
                    <a:pt x="899" y="1743"/>
                  </a:lnTo>
                  <a:lnTo>
                    <a:pt x="956" y="1968"/>
                  </a:lnTo>
                  <a:lnTo>
                    <a:pt x="1012" y="2024"/>
                  </a:lnTo>
                  <a:lnTo>
                    <a:pt x="1068" y="2249"/>
                  </a:lnTo>
                  <a:lnTo>
                    <a:pt x="1124" y="2305"/>
                  </a:lnTo>
                  <a:lnTo>
                    <a:pt x="1405" y="2642"/>
                  </a:lnTo>
                  <a:lnTo>
                    <a:pt x="1574" y="3036"/>
                  </a:lnTo>
                  <a:lnTo>
                    <a:pt x="1630" y="3036"/>
                  </a:lnTo>
                  <a:lnTo>
                    <a:pt x="1630" y="3092"/>
                  </a:lnTo>
                  <a:lnTo>
                    <a:pt x="1574" y="3092"/>
                  </a:lnTo>
                  <a:lnTo>
                    <a:pt x="1405" y="3261"/>
                  </a:lnTo>
                  <a:lnTo>
                    <a:pt x="1405" y="3317"/>
                  </a:lnTo>
                  <a:lnTo>
                    <a:pt x="1405" y="3429"/>
                  </a:lnTo>
                  <a:lnTo>
                    <a:pt x="1405" y="3542"/>
                  </a:lnTo>
                  <a:lnTo>
                    <a:pt x="1405" y="3598"/>
                  </a:lnTo>
                  <a:lnTo>
                    <a:pt x="1293" y="3710"/>
                  </a:lnTo>
                  <a:lnTo>
                    <a:pt x="1293" y="3935"/>
                  </a:lnTo>
                  <a:lnTo>
                    <a:pt x="1293" y="4048"/>
                  </a:lnTo>
                  <a:lnTo>
                    <a:pt x="1349" y="4160"/>
                  </a:lnTo>
                  <a:lnTo>
                    <a:pt x="1518" y="4104"/>
                  </a:lnTo>
                  <a:lnTo>
                    <a:pt x="1630" y="4160"/>
                  </a:lnTo>
                  <a:lnTo>
                    <a:pt x="1686" y="4272"/>
                  </a:lnTo>
                  <a:lnTo>
                    <a:pt x="1686" y="4160"/>
                  </a:lnTo>
                  <a:lnTo>
                    <a:pt x="1799" y="4048"/>
                  </a:lnTo>
                  <a:lnTo>
                    <a:pt x="1799" y="3991"/>
                  </a:lnTo>
                  <a:lnTo>
                    <a:pt x="1686" y="3935"/>
                  </a:lnTo>
                  <a:lnTo>
                    <a:pt x="1630" y="3879"/>
                  </a:lnTo>
                  <a:lnTo>
                    <a:pt x="1686" y="3767"/>
                  </a:lnTo>
                  <a:lnTo>
                    <a:pt x="1799" y="3429"/>
                  </a:lnTo>
                  <a:lnTo>
                    <a:pt x="1911" y="3036"/>
                  </a:lnTo>
                  <a:lnTo>
                    <a:pt x="1911" y="2867"/>
                  </a:lnTo>
                  <a:lnTo>
                    <a:pt x="1855" y="2811"/>
                  </a:lnTo>
                  <a:lnTo>
                    <a:pt x="1799" y="2755"/>
                  </a:lnTo>
                  <a:lnTo>
                    <a:pt x="1743" y="2699"/>
                  </a:lnTo>
                  <a:lnTo>
                    <a:pt x="1799" y="2586"/>
                  </a:lnTo>
                  <a:lnTo>
                    <a:pt x="1855" y="2530"/>
                  </a:lnTo>
                  <a:lnTo>
                    <a:pt x="1855" y="2474"/>
                  </a:lnTo>
                  <a:lnTo>
                    <a:pt x="1799" y="2361"/>
                  </a:lnTo>
                  <a:lnTo>
                    <a:pt x="1743" y="2305"/>
                  </a:lnTo>
                  <a:lnTo>
                    <a:pt x="1630" y="2305"/>
                  </a:lnTo>
                  <a:lnTo>
                    <a:pt x="1630" y="2193"/>
                  </a:lnTo>
                  <a:lnTo>
                    <a:pt x="1686" y="2080"/>
                  </a:lnTo>
                  <a:lnTo>
                    <a:pt x="1630" y="2024"/>
                  </a:lnTo>
                  <a:lnTo>
                    <a:pt x="1686" y="1968"/>
                  </a:lnTo>
                  <a:lnTo>
                    <a:pt x="1799" y="1912"/>
                  </a:lnTo>
                  <a:lnTo>
                    <a:pt x="1799" y="1856"/>
                  </a:lnTo>
                  <a:lnTo>
                    <a:pt x="1799" y="1743"/>
                  </a:lnTo>
                  <a:lnTo>
                    <a:pt x="1743" y="1631"/>
                  </a:lnTo>
                  <a:lnTo>
                    <a:pt x="1743" y="1518"/>
                  </a:lnTo>
                  <a:lnTo>
                    <a:pt x="1743" y="1462"/>
                  </a:lnTo>
                  <a:lnTo>
                    <a:pt x="1855" y="1406"/>
                  </a:lnTo>
                  <a:lnTo>
                    <a:pt x="1799" y="1350"/>
                  </a:lnTo>
                  <a:lnTo>
                    <a:pt x="1743" y="1293"/>
                  </a:lnTo>
                  <a:lnTo>
                    <a:pt x="1743" y="1181"/>
                  </a:lnTo>
                  <a:lnTo>
                    <a:pt x="1743" y="1125"/>
                  </a:lnTo>
                  <a:lnTo>
                    <a:pt x="1743" y="900"/>
                  </a:lnTo>
                  <a:lnTo>
                    <a:pt x="1855" y="844"/>
                  </a:lnTo>
                  <a:lnTo>
                    <a:pt x="1911" y="788"/>
                  </a:lnTo>
                  <a:lnTo>
                    <a:pt x="1855" y="675"/>
                  </a:lnTo>
                  <a:lnTo>
                    <a:pt x="1799" y="563"/>
                  </a:lnTo>
                  <a:lnTo>
                    <a:pt x="1799" y="450"/>
                  </a:lnTo>
                  <a:lnTo>
                    <a:pt x="1799" y="338"/>
                  </a:lnTo>
                  <a:lnTo>
                    <a:pt x="1743" y="226"/>
                  </a:lnTo>
                  <a:lnTo>
                    <a:pt x="1518" y="338"/>
                  </a:lnTo>
                  <a:lnTo>
                    <a:pt x="1293" y="394"/>
                  </a:lnTo>
                  <a:lnTo>
                    <a:pt x="1181" y="338"/>
                  </a:lnTo>
                  <a:lnTo>
                    <a:pt x="1068" y="226"/>
                  </a:lnTo>
                  <a:lnTo>
                    <a:pt x="1012" y="226"/>
                  </a:lnTo>
                  <a:lnTo>
                    <a:pt x="899" y="282"/>
                  </a:lnTo>
                  <a:lnTo>
                    <a:pt x="843" y="226"/>
                  </a:lnTo>
                  <a:lnTo>
                    <a:pt x="731" y="226"/>
                  </a:lnTo>
                  <a:lnTo>
                    <a:pt x="731" y="169"/>
                  </a:lnTo>
                  <a:lnTo>
                    <a:pt x="675" y="226"/>
                  </a:lnTo>
                  <a:lnTo>
                    <a:pt x="450" y="226"/>
                  </a:lnTo>
                  <a:lnTo>
                    <a:pt x="450" y="113"/>
                  </a:lnTo>
                  <a:lnTo>
                    <a:pt x="450" y="57"/>
                  </a:lnTo>
                  <a:lnTo>
                    <a:pt x="394" y="1"/>
                  </a:lnTo>
                  <a:close/>
                </a:path>
              </a:pathLst>
            </a:custGeom>
            <a:solidFill>
              <a:srgbClr val="9F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6" name="Google Shape;21906;p41"/>
            <p:cNvSpPr/>
            <p:nvPr/>
          </p:nvSpPr>
          <p:spPr>
            <a:xfrm>
              <a:off x="767850" y="1024475"/>
              <a:ext cx="42175" cy="40775"/>
            </a:xfrm>
            <a:custGeom>
              <a:avLst/>
              <a:gdLst/>
              <a:ahLst/>
              <a:cxnLst/>
              <a:rect l="l" t="t" r="r" b="b"/>
              <a:pathLst>
                <a:path w="1687" h="1631" extrusionOk="0">
                  <a:moveTo>
                    <a:pt x="563" y="1"/>
                  </a:moveTo>
                  <a:lnTo>
                    <a:pt x="450" y="57"/>
                  </a:lnTo>
                  <a:lnTo>
                    <a:pt x="338" y="57"/>
                  </a:lnTo>
                  <a:lnTo>
                    <a:pt x="169" y="113"/>
                  </a:lnTo>
                  <a:lnTo>
                    <a:pt x="113" y="226"/>
                  </a:lnTo>
                  <a:lnTo>
                    <a:pt x="113" y="338"/>
                  </a:lnTo>
                  <a:lnTo>
                    <a:pt x="338" y="338"/>
                  </a:lnTo>
                  <a:lnTo>
                    <a:pt x="338" y="394"/>
                  </a:lnTo>
                  <a:lnTo>
                    <a:pt x="282" y="450"/>
                  </a:lnTo>
                  <a:lnTo>
                    <a:pt x="225" y="675"/>
                  </a:lnTo>
                  <a:lnTo>
                    <a:pt x="225" y="731"/>
                  </a:lnTo>
                  <a:lnTo>
                    <a:pt x="169" y="731"/>
                  </a:lnTo>
                  <a:lnTo>
                    <a:pt x="113" y="788"/>
                  </a:lnTo>
                  <a:lnTo>
                    <a:pt x="57" y="900"/>
                  </a:lnTo>
                  <a:lnTo>
                    <a:pt x="1" y="956"/>
                  </a:lnTo>
                  <a:lnTo>
                    <a:pt x="1" y="1125"/>
                  </a:lnTo>
                  <a:lnTo>
                    <a:pt x="57" y="1293"/>
                  </a:lnTo>
                  <a:lnTo>
                    <a:pt x="1" y="1406"/>
                  </a:lnTo>
                  <a:lnTo>
                    <a:pt x="169" y="1631"/>
                  </a:lnTo>
                  <a:lnTo>
                    <a:pt x="450" y="1631"/>
                  </a:lnTo>
                  <a:lnTo>
                    <a:pt x="563" y="1462"/>
                  </a:lnTo>
                  <a:lnTo>
                    <a:pt x="675" y="1293"/>
                  </a:lnTo>
                  <a:lnTo>
                    <a:pt x="844" y="1237"/>
                  </a:lnTo>
                  <a:lnTo>
                    <a:pt x="1068" y="1237"/>
                  </a:lnTo>
                  <a:lnTo>
                    <a:pt x="1181" y="1181"/>
                  </a:lnTo>
                  <a:lnTo>
                    <a:pt x="1293" y="1125"/>
                  </a:lnTo>
                  <a:lnTo>
                    <a:pt x="1293" y="1069"/>
                  </a:lnTo>
                  <a:lnTo>
                    <a:pt x="1293" y="956"/>
                  </a:lnTo>
                  <a:lnTo>
                    <a:pt x="1350" y="956"/>
                  </a:lnTo>
                  <a:lnTo>
                    <a:pt x="1406" y="900"/>
                  </a:lnTo>
                  <a:lnTo>
                    <a:pt x="1406" y="844"/>
                  </a:lnTo>
                  <a:lnTo>
                    <a:pt x="1350" y="788"/>
                  </a:lnTo>
                  <a:lnTo>
                    <a:pt x="1350" y="731"/>
                  </a:lnTo>
                  <a:lnTo>
                    <a:pt x="1631" y="731"/>
                  </a:lnTo>
                  <a:lnTo>
                    <a:pt x="1687" y="619"/>
                  </a:lnTo>
                  <a:lnTo>
                    <a:pt x="1574" y="507"/>
                  </a:lnTo>
                  <a:lnTo>
                    <a:pt x="1518" y="450"/>
                  </a:lnTo>
                  <a:lnTo>
                    <a:pt x="1462" y="338"/>
                  </a:lnTo>
                  <a:lnTo>
                    <a:pt x="1237" y="169"/>
                  </a:lnTo>
                  <a:lnTo>
                    <a:pt x="1012" y="113"/>
                  </a:lnTo>
                  <a:lnTo>
                    <a:pt x="563" y="1"/>
                  </a:lnTo>
                  <a:close/>
                </a:path>
              </a:pathLst>
            </a:custGeom>
            <a:solidFill>
              <a:srgbClr val="9A8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7" name="Google Shape;21907;p41"/>
            <p:cNvSpPr/>
            <p:nvPr/>
          </p:nvSpPr>
          <p:spPr>
            <a:xfrm>
              <a:off x="777700" y="1051175"/>
              <a:ext cx="46375" cy="32350"/>
            </a:xfrm>
            <a:custGeom>
              <a:avLst/>
              <a:gdLst/>
              <a:ahLst/>
              <a:cxnLst/>
              <a:rect l="l" t="t" r="r" b="b"/>
              <a:pathLst>
                <a:path w="1855" h="1294" extrusionOk="0">
                  <a:moveTo>
                    <a:pt x="393" y="1"/>
                  </a:moveTo>
                  <a:lnTo>
                    <a:pt x="169" y="225"/>
                  </a:lnTo>
                  <a:lnTo>
                    <a:pt x="56" y="338"/>
                  </a:lnTo>
                  <a:lnTo>
                    <a:pt x="0" y="506"/>
                  </a:lnTo>
                  <a:lnTo>
                    <a:pt x="56" y="619"/>
                  </a:lnTo>
                  <a:lnTo>
                    <a:pt x="225" y="619"/>
                  </a:lnTo>
                  <a:lnTo>
                    <a:pt x="281" y="563"/>
                  </a:lnTo>
                  <a:lnTo>
                    <a:pt x="337" y="506"/>
                  </a:lnTo>
                  <a:lnTo>
                    <a:pt x="393" y="506"/>
                  </a:lnTo>
                  <a:lnTo>
                    <a:pt x="450" y="563"/>
                  </a:lnTo>
                  <a:lnTo>
                    <a:pt x="393" y="619"/>
                  </a:lnTo>
                  <a:lnTo>
                    <a:pt x="337" y="619"/>
                  </a:lnTo>
                  <a:lnTo>
                    <a:pt x="281" y="731"/>
                  </a:lnTo>
                  <a:lnTo>
                    <a:pt x="281" y="844"/>
                  </a:lnTo>
                  <a:lnTo>
                    <a:pt x="281" y="900"/>
                  </a:lnTo>
                  <a:lnTo>
                    <a:pt x="337" y="1012"/>
                  </a:lnTo>
                  <a:lnTo>
                    <a:pt x="393" y="1125"/>
                  </a:lnTo>
                  <a:lnTo>
                    <a:pt x="450" y="1125"/>
                  </a:lnTo>
                  <a:lnTo>
                    <a:pt x="450" y="1069"/>
                  </a:lnTo>
                  <a:lnTo>
                    <a:pt x="506" y="956"/>
                  </a:lnTo>
                  <a:lnTo>
                    <a:pt x="562" y="900"/>
                  </a:lnTo>
                  <a:lnTo>
                    <a:pt x="731" y="844"/>
                  </a:lnTo>
                  <a:lnTo>
                    <a:pt x="843" y="900"/>
                  </a:lnTo>
                  <a:lnTo>
                    <a:pt x="843" y="1012"/>
                  </a:lnTo>
                  <a:lnTo>
                    <a:pt x="956" y="1293"/>
                  </a:lnTo>
                  <a:lnTo>
                    <a:pt x="1068" y="1293"/>
                  </a:lnTo>
                  <a:lnTo>
                    <a:pt x="1237" y="1237"/>
                  </a:lnTo>
                  <a:lnTo>
                    <a:pt x="1461" y="1181"/>
                  </a:lnTo>
                  <a:lnTo>
                    <a:pt x="1518" y="1181"/>
                  </a:lnTo>
                  <a:lnTo>
                    <a:pt x="1574" y="1125"/>
                  </a:lnTo>
                  <a:lnTo>
                    <a:pt x="1630" y="1012"/>
                  </a:lnTo>
                  <a:lnTo>
                    <a:pt x="1574" y="900"/>
                  </a:lnTo>
                  <a:lnTo>
                    <a:pt x="1518" y="900"/>
                  </a:lnTo>
                  <a:lnTo>
                    <a:pt x="1349" y="1012"/>
                  </a:lnTo>
                  <a:lnTo>
                    <a:pt x="1124" y="1012"/>
                  </a:lnTo>
                  <a:lnTo>
                    <a:pt x="1237" y="844"/>
                  </a:lnTo>
                  <a:lnTo>
                    <a:pt x="1293" y="788"/>
                  </a:lnTo>
                  <a:lnTo>
                    <a:pt x="1349" y="731"/>
                  </a:lnTo>
                  <a:lnTo>
                    <a:pt x="1742" y="731"/>
                  </a:lnTo>
                  <a:lnTo>
                    <a:pt x="1742" y="619"/>
                  </a:lnTo>
                  <a:lnTo>
                    <a:pt x="1686" y="563"/>
                  </a:lnTo>
                  <a:lnTo>
                    <a:pt x="1630" y="394"/>
                  </a:lnTo>
                  <a:lnTo>
                    <a:pt x="1742" y="338"/>
                  </a:lnTo>
                  <a:lnTo>
                    <a:pt x="1855" y="225"/>
                  </a:lnTo>
                  <a:lnTo>
                    <a:pt x="1799" y="1"/>
                  </a:lnTo>
                  <a:lnTo>
                    <a:pt x="1742" y="1"/>
                  </a:lnTo>
                  <a:lnTo>
                    <a:pt x="1686" y="57"/>
                  </a:lnTo>
                  <a:lnTo>
                    <a:pt x="1630" y="113"/>
                  </a:lnTo>
                  <a:lnTo>
                    <a:pt x="1518" y="169"/>
                  </a:lnTo>
                  <a:lnTo>
                    <a:pt x="1461" y="282"/>
                  </a:lnTo>
                  <a:lnTo>
                    <a:pt x="1405" y="338"/>
                  </a:lnTo>
                  <a:lnTo>
                    <a:pt x="1461" y="394"/>
                  </a:lnTo>
                  <a:lnTo>
                    <a:pt x="1461" y="506"/>
                  </a:lnTo>
                  <a:lnTo>
                    <a:pt x="1180" y="506"/>
                  </a:lnTo>
                  <a:lnTo>
                    <a:pt x="1124" y="450"/>
                  </a:lnTo>
                  <a:lnTo>
                    <a:pt x="956" y="282"/>
                  </a:lnTo>
                  <a:lnTo>
                    <a:pt x="956" y="225"/>
                  </a:lnTo>
                  <a:lnTo>
                    <a:pt x="956" y="169"/>
                  </a:lnTo>
                  <a:lnTo>
                    <a:pt x="899" y="57"/>
                  </a:lnTo>
                  <a:lnTo>
                    <a:pt x="562" y="57"/>
                  </a:lnTo>
                  <a:lnTo>
                    <a:pt x="450" y="1"/>
                  </a:lnTo>
                  <a:close/>
                </a:path>
              </a:pathLst>
            </a:custGeom>
            <a:solidFill>
              <a:srgbClr val="8E7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8" name="Google Shape;21908;p41"/>
            <p:cNvSpPr/>
            <p:nvPr/>
          </p:nvSpPr>
          <p:spPr>
            <a:xfrm>
              <a:off x="794550" y="1190300"/>
              <a:ext cx="21100" cy="35150"/>
            </a:xfrm>
            <a:custGeom>
              <a:avLst/>
              <a:gdLst/>
              <a:ahLst/>
              <a:cxnLst/>
              <a:rect l="l" t="t" r="r" b="b"/>
              <a:pathLst>
                <a:path w="844" h="1406" extrusionOk="0">
                  <a:moveTo>
                    <a:pt x="394" y="0"/>
                  </a:moveTo>
                  <a:lnTo>
                    <a:pt x="338" y="56"/>
                  </a:lnTo>
                  <a:lnTo>
                    <a:pt x="282" y="112"/>
                  </a:lnTo>
                  <a:lnTo>
                    <a:pt x="225" y="393"/>
                  </a:lnTo>
                  <a:lnTo>
                    <a:pt x="225" y="506"/>
                  </a:lnTo>
                  <a:lnTo>
                    <a:pt x="225" y="674"/>
                  </a:lnTo>
                  <a:lnTo>
                    <a:pt x="169" y="787"/>
                  </a:lnTo>
                  <a:lnTo>
                    <a:pt x="113" y="899"/>
                  </a:lnTo>
                  <a:lnTo>
                    <a:pt x="113" y="1012"/>
                  </a:lnTo>
                  <a:lnTo>
                    <a:pt x="0" y="1068"/>
                  </a:lnTo>
                  <a:lnTo>
                    <a:pt x="0" y="1180"/>
                  </a:lnTo>
                  <a:lnTo>
                    <a:pt x="169" y="1349"/>
                  </a:lnTo>
                  <a:lnTo>
                    <a:pt x="282" y="1405"/>
                  </a:lnTo>
                  <a:lnTo>
                    <a:pt x="450" y="1405"/>
                  </a:lnTo>
                  <a:lnTo>
                    <a:pt x="563" y="1293"/>
                  </a:lnTo>
                  <a:lnTo>
                    <a:pt x="675" y="1293"/>
                  </a:lnTo>
                  <a:lnTo>
                    <a:pt x="731" y="1180"/>
                  </a:lnTo>
                  <a:lnTo>
                    <a:pt x="731" y="1124"/>
                  </a:lnTo>
                  <a:lnTo>
                    <a:pt x="731" y="1012"/>
                  </a:lnTo>
                  <a:lnTo>
                    <a:pt x="619" y="955"/>
                  </a:lnTo>
                  <a:lnTo>
                    <a:pt x="563" y="843"/>
                  </a:lnTo>
                  <a:lnTo>
                    <a:pt x="563" y="787"/>
                  </a:lnTo>
                  <a:lnTo>
                    <a:pt x="619" y="731"/>
                  </a:lnTo>
                  <a:lnTo>
                    <a:pt x="844" y="506"/>
                  </a:lnTo>
                  <a:lnTo>
                    <a:pt x="844" y="450"/>
                  </a:lnTo>
                  <a:lnTo>
                    <a:pt x="844" y="393"/>
                  </a:lnTo>
                  <a:lnTo>
                    <a:pt x="787" y="337"/>
                  </a:lnTo>
                  <a:lnTo>
                    <a:pt x="844" y="281"/>
                  </a:lnTo>
                  <a:lnTo>
                    <a:pt x="844" y="225"/>
                  </a:lnTo>
                  <a:lnTo>
                    <a:pt x="731" y="112"/>
                  </a:lnTo>
                  <a:lnTo>
                    <a:pt x="675" y="56"/>
                  </a:lnTo>
                  <a:lnTo>
                    <a:pt x="450" y="56"/>
                  </a:lnTo>
                  <a:lnTo>
                    <a:pt x="394" y="0"/>
                  </a:lnTo>
                  <a:close/>
                </a:path>
              </a:pathLst>
            </a:custGeom>
            <a:solidFill>
              <a:srgbClr val="8B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9" name="Google Shape;21909;p41"/>
            <p:cNvSpPr/>
            <p:nvPr/>
          </p:nvSpPr>
          <p:spPr>
            <a:xfrm>
              <a:off x="781900" y="1173425"/>
              <a:ext cx="25325" cy="45000"/>
            </a:xfrm>
            <a:custGeom>
              <a:avLst/>
              <a:gdLst/>
              <a:ahLst/>
              <a:cxnLst/>
              <a:rect l="l" t="t" r="r" b="b"/>
              <a:pathLst>
                <a:path w="1013" h="1800" extrusionOk="0">
                  <a:moveTo>
                    <a:pt x="731" y="731"/>
                  </a:moveTo>
                  <a:lnTo>
                    <a:pt x="788" y="844"/>
                  </a:lnTo>
                  <a:lnTo>
                    <a:pt x="788" y="844"/>
                  </a:lnTo>
                  <a:lnTo>
                    <a:pt x="731" y="787"/>
                  </a:lnTo>
                  <a:lnTo>
                    <a:pt x="675" y="731"/>
                  </a:lnTo>
                  <a:close/>
                  <a:moveTo>
                    <a:pt x="900" y="1"/>
                  </a:moveTo>
                  <a:lnTo>
                    <a:pt x="788" y="225"/>
                  </a:lnTo>
                  <a:lnTo>
                    <a:pt x="788" y="282"/>
                  </a:lnTo>
                  <a:lnTo>
                    <a:pt x="731" y="338"/>
                  </a:lnTo>
                  <a:lnTo>
                    <a:pt x="563" y="394"/>
                  </a:lnTo>
                  <a:lnTo>
                    <a:pt x="394" y="450"/>
                  </a:lnTo>
                  <a:lnTo>
                    <a:pt x="225" y="675"/>
                  </a:lnTo>
                  <a:lnTo>
                    <a:pt x="113" y="956"/>
                  </a:lnTo>
                  <a:lnTo>
                    <a:pt x="57" y="1237"/>
                  </a:lnTo>
                  <a:lnTo>
                    <a:pt x="57" y="1293"/>
                  </a:lnTo>
                  <a:lnTo>
                    <a:pt x="57" y="1349"/>
                  </a:lnTo>
                  <a:lnTo>
                    <a:pt x="1" y="1462"/>
                  </a:lnTo>
                  <a:lnTo>
                    <a:pt x="57" y="1574"/>
                  </a:lnTo>
                  <a:lnTo>
                    <a:pt x="113" y="1630"/>
                  </a:lnTo>
                  <a:lnTo>
                    <a:pt x="169" y="1630"/>
                  </a:lnTo>
                  <a:lnTo>
                    <a:pt x="282" y="1574"/>
                  </a:lnTo>
                  <a:lnTo>
                    <a:pt x="282" y="1518"/>
                  </a:lnTo>
                  <a:lnTo>
                    <a:pt x="338" y="1574"/>
                  </a:lnTo>
                  <a:lnTo>
                    <a:pt x="338" y="1743"/>
                  </a:lnTo>
                  <a:lnTo>
                    <a:pt x="394" y="1799"/>
                  </a:lnTo>
                  <a:lnTo>
                    <a:pt x="563" y="1799"/>
                  </a:lnTo>
                  <a:lnTo>
                    <a:pt x="619" y="1687"/>
                  </a:lnTo>
                  <a:lnTo>
                    <a:pt x="619" y="1630"/>
                  </a:lnTo>
                  <a:lnTo>
                    <a:pt x="675" y="1574"/>
                  </a:lnTo>
                  <a:lnTo>
                    <a:pt x="675" y="1518"/>
                  </a:lnTo>
                  <a:lnTo>
                    <a:pt x="619" y="1406"/>
                  </a:lnTo>
                  <a:lnTo>
                    <a:pt x="450" y="1293"/>
                  </a:lnTo>
                  <a:lnTo>
                    <a:pt x="619" y="1293"/>
                  </a:lnTo>
                  <a:lnTo>
                    <a:pt x="731" y="1237"/>
                  </a:lnTo>
                  <a:lnTo>
                    <a:pt x="788" y="1125"/>
                  </a:lnTo>
                  <a:lnTo>
                    <a:pt x="844" y="1012"/>
                  </a:lnTo>
                  <a:lnTo>
                    <a:pt x="844" y="900"/>
                  </a:lnTo>
                  <a:lnTo>
                    <a:pt x="825" y="881"/>
                  </a:lnTo>
                  <a:lnTo>
                    <a:pt x="825" y="881"/>
                  </a:lnTo>
                  <a:lnTo>
                    <a:pt x="900" y="844"/>
                  </a:lnTo>
                  <a:lnTo>
                    <a:pt x="900" y="787"/>
                  </a:lnTo>
                  <a:lnTo>
                    <a:pt x="956" y="731"/>
                  </a:lnTo>
                  <a:lnTo>
                    <a:pt x="956" y="394"/>
                  </a:lnTo>
                  <a:lnTo>
                    <a:pt x="1012" y="225"/>
                  </a:lnTo>
                  <a:lnTo>
                    <a:pt x="1012" y="57"/>
                  </a:lnTo>
                  <a:lnTo>
                    <a:pt x="900" y="1"/>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0" name="Google Shape;21910;p41"/>
            <p:cNvSpPr/>
            <p:nvPr/>
          </p:nvSpPr>
          <p:spPr>
            <a:xfrm>
              <a:off x="767850" y="1069450"/>
              <a:ext cx="15475" cy="16875"/>
            </a:xfrm>
            <a:custGeom>
              <a:avLst/>
              <a:gdLst/>
              <a:ahLst/>
              <a:cxnLst/>
              <a:rect l="l" t="t" r="r" b="b"/>
              <a:pathLst>
                <a:path w="619" h="675" extrusionOk="0">
                  <a:moveTo>
                    <a:pt x="394" y="0"/>
                  </a:moveTo>
                  <a:lnTo>
                    <a:pt x="113" y="57"/>
                  </a:lnTo>
                  <a:lnTo>
                    <a:pt x="1" y="113"/>
                  </a:lnTo>
                  <a:lnTo>
                    <a:pt x="1" y="281"/>
                  </a:lnTo>
                  <a:lnTo>
                    <a:pt x="1" y="394"/>
                  </a:lnTo>
                  <a:lnTo>
                    <a:pt x="57" y="506"/>
                  </a:lnTo>
                  <a:lnTo>
                    <a:pt x="113" y="619"/>
                  </a:lnTo>
                  <a:lnTo>
                    <a:pt x="282" y="675"/>
                  </a:lnTo>
                  <a:lnTo>
                    <a:pt x="338" y="675"/>
                  </a:lnTo>
                  <a:lnTo>
                    <a:pt x="450" y="562"/>
                  </a:lnTo>
                  <a:lnTo>
                    <a:pt x="619" y="450"/>
                  </a:lnTo>
                  <a:lnTo>
                    <a:pt x="619" y="281"/>
                  </a:lnTo>
                  <a:lnTo>
                    <a:pt x="506" y="113"/>
                  </a:lnTo>
                  <a:lnTo>
                    <a:pt x="450" y="0"/>
                  </a:lnTo>
                  <a:close/>
                </a:path>
              </a:pathLst>
            </a:custGeom>
            <a:solidFill>
              <a:srgbClr val="8E7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1" name="Google Shape;21911;p41"/>
            <p:cNvSpPr/>
            <p:nvPr/>
          </p:nvSpPr>
          <p:spPr>
            <a:xfrm>
              <a:off x="802975" y="1032900"/>
              <a:ext cx="18300" cy="14100"/>
            </a:xfrm>
            <a:custGeom>
              <a:avLst/>
              <a:gdLst/>
              <a:ahLst/>
              <a:cxnLst/>
              <a:rect l="l" t="t" r="r" b="b"/>
              <a:pathLst>
                <a:path w="732" h="564" extrusionOk="0">
                  <a:moveTo>
                    <a:pt x="1" y="1"/>
                  </a:moveTo>
                  <a:lnTo>
                    <a:pt x="57" y="113"/>
                  </a:lnTo>
                  <a:lnTo>
                    <a:pt x="113" y="226"/>
                  </a:lnTo>
                  <a:lnTo>
                    <a:pt x="169" y="282"/>
                  </a:lnTo>
                  <a:lnTo>
                    <a:pt x="226" y="394"/>
                  </a:lnTo>
                  <a:lnTo>
                    <a:pt x="338" y="563"/>
                  </a:lnTo>
                  <a:lnTo>
                    <a:pt x="394" y="563"/>
                  </a:lnTo>
                  <a:lnTo>
                    <a:pt x="563" y="451"/>
                  </a:lnTo>
                  <a:lnTo>
                    <a:pt x="619" y="394"/>
                  </a:lnTo>
                  <a:lnTo>
                    <a:pt x="731" y="338"/>
                  </a:lnTo>
                  <a:lnTo>
                    <a:pt x="731" y="282"/>
                  </a:lnTo>
                  <a:lnTo>
                    <a:pt x="731" y="226"/>
                  </a:lnTo>
                  <a:lnTo>
                    <a:pt x="675" y="226"/>
                  </a:lnTo>
                  <a:lnTo>
                    <a:pt x="619" y="282"/>
                  </a:lnTo>
                  <a:lnTo>
                    <a:pt x="563" y="282"/>
                  </a:lnTo>
                  <a:lnTo>
                    <a:pt x="507" y="338"/>
                  </a:lnTo>
                  <a:lnTo>
                    <a:pt x="450" y="338"/>
                  </a:lnTo>
                  <a:lnTo>
                    <a:pt x="450" y="282"/>
                  </a:lnTo>
                  <a:lnTo>
                    <a:pt x="394" y="170"/>
                  </a:lnTo>
                  <a:lnTo>
                    <a:pt x="282" y="113"/>
                  </a:lnTo>
                  <a:lnTo>
                    <a:pt x="57" y="1"/>
                  </a:lnTo>
                  <a:close/>
                </a:path>
              </a:pathLst>
            </a:custGeom>
            <a:solidFill>
              <a:srgbClr val="8E7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2" name="Google Shape;21912;p41"/>
            <p:cNvSpPr/>
            <p:nvPr/>
          </p:nvSpPr>
          <p:spPr>
            <a:xfrm>
              <a:off x="777700" y="1066625"/>
              <a:ext cx="8450" cy="9875"/>
            </a:xfrm>
            <a:custGeom>
              <a:avLst/>
              <a:gdLst/>
              <a:ahLst/>
              <a:cxnLst/>
              <a:rect l="l" t="t" r="r" b="b"/>
              <a:pathLst>
                <a:path w="338" h="395" extrusionOk="0">
                  <a:moveTo>
                    <a:pt x="56" y="1"/>
                  </a:moveTo>
                  <a:lnTo>
                    <a:pt x="0" y="113"/>
                  </a:lnTo>
                  <a:lnTo>
                    <a:pt x="56" y="226"/>
                  </a:lnTo>
                  <a:lnTo>
                    <a:pt x="112" y="338"/>
                  </a:lnTo>
                  <a:lnTo>
                    <a:pt x="225" y="394"/>
                  </a:lnTo>
                  <a:lnTo>
                    <a:pt x="281" y="282"/>
                  </a:lnTo>
                  <a:lnTo>
                    <a:pt x="337" y="282"/>
                  </a:lnTo>
                  <a:lnTo>
                    <a:pt x="337" y="226"/>
                  </a:lnTo>
                  <a:lnTo>
                    <a:pt x="281" y="170"/>
                  </a:lnTo>
                  <a:lnTo>
                    <a:pt x="169" y="57"/>
                  </a:lnTo>
                  <a:lnTo>
                    <a:pt x="56" y="1"/>
                  </a:lnTo>
                  <a:close/>
                </a:path>
              </a:pathLst>
            </a:custGeom>
            <a:solidFill>
              <a:srgbClr val="9A8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3" name="Google Shape;21913;p41"/>
            <p:cNvSpPr/>
            <p:nvPr/>
          </p:nvSpPr>
          <p:spPr>
            <a:xfrm>
              <a:off x="798775" y="1045550"/>
              <a:ext cx="7050" cy="5650"/>
            </a:xfrm>
            <a:custGeom>
              <a:avLst/>
              <a:gdLst/>
              <a:ahLst/>
              <a:cxnLst/>
              <a:rect l="l" t="t" r="r" b="b"/>
              <a:pathLst>
                <a:path w="282" h="226" extrusionOk="0">
                  <a:moveTo>
                    <a:pt x="169" y="1"/>
                  </a:moveTo>
                  <a:lnTo>
                    <a:pt x="56" y="57"/>
                  </a:lnTo>
                  <a:lnTo>
                    <a:pt x="0" y="113"/>
                  </a:lnTo>
                  <a:lnTo>
                    <a:pt x="56" y="226"/>
                  </a:lnTo>
                  <a:lnTo>
                    <a:pt x="225" y="226"/>
                  </a:lnTo>
                  <a:lnTo>
                    <a:pt x="281" y="113"/>
                  </a:lnTo>
                  <a:lnTo>
                    <a:pt x="281" y="57"/>
                  </a:lnTo>
                  <a:lnTo>
                    <a:pt x="281" y="1"/>
                  </a:lnTo>
                  <a:close/>
                </a:path>
              </a:pathLst>
            </a:custGeom>
            <a:solidFill>
              <a:srgbClr val="8E7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4" name="Google Shape;21914;p41"/>
            <p:cNvSpPr/>
            <p:nvPr/>
          </p:nvSpPr>
          <p:spPr>
            <a:xfrm>
              <a:off x="818425" y="1093325"/>
              <a:ext cx="2850" cy="2850"/>
            </a:xfrm>
            <a:custGeom>
              <a:avLst/>
              <a:gdLst/>
              <a:ahLst/>
              <a:cxnLst/>
              <a:rect l="l" t="t" r="r" b="b"/>
              <a:pathLst>
                <a:path w="114" h="114" extrusionOk="0">
                  <a:moveTo>
                    <a:pt x="57" y="1"/>
                  </a:moveTo>
                  <a:lnTo>
                    <a:pt x="1" y="113"/>
                  </a:lnTo>
                  <a:lnTo>
                    <a:pt x="113" y="57"/>
                  </a:lnTo>
                  <a:lnTo>
                    <a:pt x="113" y="1"/>
                  </a:lnTo>
                  <a:close/>
                </a:path>
              </a:pathLst>
            </a:custGeom>
            <a:solidFill>
              <a:srgbClr val="9F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5" name="Google Shape;21915;p41"/>
            <p:cNvSpPr/>
            <p:nvPr/>
          </p:nvSpPr>
          <p:spPr>
            <a:xfrm>
              <a:off x="814225" y="1186075"/>
              <a:ext cx="1425" cy="1425"/>
            </a:xfrm>
            <a:custGeom>
              <a:avLst/>
              <a:gdLst/>
              <a:ahLst/>
              <a:cxnLst/>
              <a:rect l="l" t="t" r="r" b="b"/>
              <a:pathLst>
                <a:path w="57" h="57" extrusionOk="0">
                  <a:moveTo>
                    <a:pt x="0" y="0"/>
                  </a:moveTo>
                  <a:lnTo>
                    <a:pt x="0" y="57"/>
                  </a:lnTo>
                  <a:lnTo>
                    <a:pt x="57" y="57"/>
                  </a:lnTo>
                  <a:lnTo>
                    <a:pt x="0" y="0"/>
                  </a:lnTo>
                  <a:close/>
                </a:path>
              </a:pathLst>
            </a:custGeom>
            <a:solidFill>
              <a:srgbClr val="9F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6" name="Google Shape;21916;p41"/>
            <p:cNvSpPr/>
            <p:nvPr/>
          </p:nvSpPr>
          <p:spPr>
            <a:xfrm>
              <a:off x="801575" y="1054000"/>
              <a:ext cx="2825" cy="1425"/>
            </a:xfrm>
            <a:custGeom>
              <a:avLst/>
              <a:gdLst/>
              <a:ahLst/>
              <a:cxnLst/>
              <a:rect l="l" t="t" r="r" b="b"/>
              <a:pathLst>
                <a:path w="113" h="57" extrusionOk="0">
                  <a:moveTo>
                    <a:pt x="57" y="0"/>
                  </a:moveTo>
                  <a:lnTo>
                    <a:pt x="1" y="56"/>
                  </a:lnTo>
                  <a:lnTo>
                    <a:pt x="113" y="56"/>
                  </a:lnTo>
                  <a:lnTo>
                    <a:pt x="113" y="0"/>
                  </a:lnTo>
                  <a:close/>
                </a:path>
              </a:pathLst>
            </a:custGeom>
            <a:solidFill>
              <a:srgbClr val="8E7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7" name="Google Shape;21917;p41"/>
            <p:cNvSpPr/>
            <p:nvPr/>
          </p:nvSpPr>
          <p:spPr>
            <a:xfrm>
              <a:off x="810000" y="1181850"/>
              <a:ext cx="2850" cy="1425"/>
            </a:xfrm>
            <a:custGeom>
              <a:avLst/>
              <a:gdLst/>
              <a:ahLst/>
              <a:cxnLst/>
              <a:rect l="l" t="t" r="r" b="b"/>
              <a:pathLst>
                <a:path w="114" h="57" extrusionOk="0">
                  <a:moveTo>
                    <a:pt x="1" y="1"/>
                  </a:moveTo>
                  <a:lnTo>
                    <a:pt x="1" y="1"/>
                  </a:lnTo>
                  <a:lnTo>
                    <a:pt x="113" y="57"/>
                  </a:lnTo>
                  <a:lnTo>
                    <a:pt x="113" y="57"/>
                  </a:lnTo>
                  <a:lnTo>
                    <a:pt x="1" y="1"/>
                  </a:lnTo>
                  <a:lnTo>
                    <a:pt x="1" y="1"/>
                  </a:lnTo>
                  <a:close/>
                </a:path>
              </a:pathLst>
            </a:custGeom>
            <a:solidFill>
              <a:srgbClr val="8B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8" name="Google Shape;21918;p41"/>
            <p:cNvSpPr/>
            <p:nvPr/>
          </p:nvSpPr>
          <p:spPr>
            <a:xfrm>
              <a:off x="814225" y="1131275"/>
              <a:ext cx="1425" cy="25"/>
            </a:xfrm>
            <a:custGeom>
              <a:avLst/>
              <a:gdLst/>
              <a:ahLst/>
              <a:cxnLst/>
              <a:rect l="l" t="t" r="r" b="b"/>
              <a:pathLst>
                <a:path w="57" h="1" extrusionOk="0">
                  <a:moveTo>
                    <a:pt x="0" y="0"/>
                  </a:moveTo>
                  <a:lnTo>
                    <a:pt x="57" y="0"/>
                  </a:lnTo>
                  <a:lnTo>
                    <a:pt x="57" y="0"/>
                  </a:lnTo>
                  <a:lnTo>
                    <a:pt x="57" y="0"/>
                  </a:lnTo>
                  <a:lnTo>
                    <a:pt x="0" y="0"/>
                  </a:lnTo>
                  <a:lnTo>
                    <a:pt x="0" y="0"/>
                  </a:lnTo>
                  <a:close/>
                </a:path>
              </a:pathLst>
            </a:custGeom>
            <a:solidFill>
              <a:srgbClr val="9F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9" name="Google Shape;21919;p41"/>
            <p:cNvSpPr/>
            <p:nvPr/>
          </p:nvSpPr>
          <p:spPr>
            <a:xfrm>
              <a:off x="828275" y="1169200"/>
              <a:ext cx="25" cy="1450"/>
            </a:xfrm>
            <a:custGeom>
              <a:avLst/>
              <a:gdLst/>
              <a:ahLst/>
              <a:cxnLst/>
              <a:rect l="l" t="t" r="r" b="b"/>
              <a:pathLst>
                <a:path w="1" h="58" extrusionOk="0">
                  <a:moveTo>
                    <a:pt x="0" y="57"/>
                  </a:moveTo>
                  <a:lnTo>
                    <a:pt x="0" y="1"/>
                  </a:lnTo>
                  <a:lnTo>
                    <a:pt x="0" y="1"/>
                  </a:lnTo>
                  <a:lnTo>
                    <a:pt x="0" y="1"/>
                  </a:lnTo>
                  <a:lnTo>
                    <a:pt x="0" y="57"/>
                  </a:lnTo>
                  <a:lnTo>
                    <a:pt x="0" y="57"/>
                  </a:lnTo>
                  <a:close/>
                </a:path>
              </a:pathLst>
            </a:custGeom>
            <a:solidFill>
              <a:srgbClr val="988D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0" name="Google Shape;21920;p41"/>
            <p:cNvSpPr/>
            <p:nvPr/>
          </p:nvSpPr>
          <p:spPr>
            <a:xfrm>
              <a:off x="788925" y="1083500"/>
              <a:ext cx="1425" cy="1425"/>
            </a:xfrm>
            <a:custGeom>
              <a:avLst/>
              <a:gdLst/>
              <a:ahLst/>
              <a:cxnLst/>
              <a:rect l="l" t="t" r="r" b="b"/>
              <a:pathLst>
                <a:path w="57" h="57" extrusionOk="0">
                  <a:moveTo>
                    <a:pt x="1" y="0"/>
                  </a:moveTo>
                  <a:lnTo>
                    <a:pt x="1" y="57"/>
                  </a:lnTo>
                  <a:lnTo>
                    <a:pt x="57" y="57"/>
                  </a:lnTo>
                  <a:lnTo>
                    <a:pt x="57" y="0"/>
                  </a:lnTo>
                  <a:close/>
                </a:path>
              </a:pathLst>
            </a:custGeom>
            <a:solidFill>
              <a:srgbClr val="8E7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1" name="Google Shape;21921;p41"/>
            <p:cNvSpPr/>
            <p:nvPr/>
          </p:nvSpPr>
          <p:spPr>
            <a:xfrm>
              <a:off x="793150" y="1084900"/>
              <a:ext cx="1425" cy="1425"/>
            </a:xfrm>
            <a:custGeom>
              <a:avLst/>
              <a:gdLst/>
              <a:ahLst/>
              <a:cxnLst/>
              <a:rect l="l" t="t" r="r" b="b"/>
              <a:pathLst>
                <a:path w="57" h="57" extrusionOk="0">
                  <a:moveTo>
                    <a:pt x="56" y="57"/>
                  </a:moveTo>
                  <a:lnTo>
                    <a:pt x="56" y="57"/>
                  </a:lnTo>
                  <a:lnTo>
                    <a:pt x="0" y="1"/>
                  </a:lnTo>
                  <a:lnTo>
                    <a:pt x="0" y="1"/>
                  </a:lnTo>
                  <a:lnTo>
                    <a:pt x="56" y="57"/>
                  </a:lnTo>
                  <a:lnTo>
                    <a:pt x="56" y="57"/>
                  </a:lnTo>
                  <a:close/>
                </a:path>
              </a:pathLst>
            </a:custGeom>
            <a:solidFill>
              <a:srgbClr val="8E7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2" name="Google Shape;21922;p41"/>
            <p:cNvSpPr/>
            <p:nvPr/>
          </p:nvSpPr>
          <p:spPr>
            <a:xfrm>
              <a:off x="797350" y="1083500"/>
              <a:ext cx="1450" cy="1425"/>
            </a:xfrm>
            <a:custGeom>
              <a:avLst/>
              <a:gdLst/>
              <a:ahLst/>
              <a:cxnLst/>
              <a:rect l="l" t="t" r="r" b="b"/>
              <a:pathLst>
                <a:path w="58" h="57" extrusionOk="0">
                  <a:moveTo>
                    <a:pt x="1" y="0"/>
                  </a:moveTo>
                  <a:lnTo>
                    <a:pt x="1" y="57"/>
                  </a:lnTo>
                  <a:lnTo>
                    <a:pt x="57" y="57"/>
                  </a:lnTo>
                  <a:lnTo>
                    <a:pt x="57" y="0"/>
                  </a:lnTo>
                  <a:close/>
                </a:path>
              </a:pathLst>
            </a:custGeom>
            <a:solidFill>
              <a:srgbClr val="8E7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3" name="Google Shape;21923;p41"/>
            <p:cNvSpPr/>
            <p:nvPr/>
          </p:nvSpPr>
          <p:spPr>
            <a:xfrm>
              <a:off x="783300" y="1271775"/>
              <a:ext cx="36575" cy="22525"/>
            </a:xfrm>
            <a:custGeom>
              <a:avLst/>
              <a:gdLst/>
              <a:ahLst/>
              <a:cxnLst/>
              <a:rect l="l" t="t" r="r" b="b"/>
              <a:pathLst>
                <a:path w="1463" h="901" extrusionOk="0">
                  <a:moveTo>
                    <a:pt x="675" y="1"/>
                  </a:moveTo>
                  <a:lnTo>
                    <a:pt x="619" y="57"/>
                  </a:lnTo>
                  <a:lnTo>
                    <a:pt x="507" y="226"/>
                  </a:lnTo>
                  <a:lnTo>
                    <a:pt x="507" y="282"/>
                  </a:lnTo>
                  <a:lnTo>
                    <a:pt x="450" y="338"/>
                  </a:lnTo>
                  <a:lnTo>
                    <a:pt x="394" y="451"/>
                  </a:lnTo>
                  <a:lnTo>
                    <a:pt x="338" y="338"/>
                  </a:lnTo>
                  <a:lnTo>
                    <a:pt x="282" y="282"/>
                  </a:lnTo>
                  <a:lnTo>
                    <a:pt x="226" y="338"/>
                  </a:lnTo>
                  <a:lnTo>
                    <a:pt x="169" y="451"/>
                  </a:lnTo>
                  <a:lnTo>
                    <a:pt x="1" y="507"/>
                  </a:lnTo>
                  <a:lnTo>
                    <a:pt x="1" y="563"/>
                  </a:lnTo>
                  <a:lnTo>
                    <a:pt x="1" y="675"/>
                  </a:lnTo>
                  <a:lnTo>
                    <a:pt x="57" y="788"/>
                  </a:lnTo>
                  <a:lnTo>
                    <a:pt x="113" y="844"/>
                  </a:lnTo>
                  <a:lnTo>
                    <a:pt x="282" y="900"/>
                  </a:lnTo>
                  <a:lnTo>
                    <a:pt x="338" y="844"/>
                  </a:lnTo>
                  <a:lnTo>
                    <a:pt x="450" y="788"/>
                  </a:lnTo>
                  <a:lnTo>
                    <a:pt x="732" y="788"/>
                  </a:lnTo>
                  <a:lnTo>
                    <a:pt x="788" y="675"/>
                  </a:lnTo>
                  <a:lnTo>
                    <a:pt x="900" y="619"/>
                  </a:lnTo>
                  <a:lnTo>
                    <a:pt x="956" y="675"/>
                  </a:lnTo>
                  <a:lnTo>
                    <a:pt x="1069" y="675"/>
                  </a:lnTo>
                  <a:lnTo>
                    <a:pt x="1069" y="563"/>
                  </a:lnTo>
                  <a:lnTo>
                    <a:pt x="1125" y="451"/>
                  </a:lnTo>
                  <a:lnTo>
                    <a:pt x="1462" y="563"/>
                  </a:lnTo>
                  <a:lnTo>
                    <a:pt x="1462" y="451"/>
                  </a:lnTo>
                  <a:lnTo>
                    <a:pt x="1406" y="394"/>
                  </a:lnTo>
                  <a:lnTo>
                    <a:pt x="1013" y="170"/>
                  </a:lnTo>
                  <a:lnTo>
                    <a:pt x="900" y="113"/>
                  </a:lnTo>
                  <a:lnTo>
                    <a:pt x="844" y="1"/>
                  </a:lnTo>
                  <a:close/>
                </a:path>
              </a:pathLst>
            </a:custGeom>
            <a:solidFill>
              <a:srgbClr val="A79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4" name="Google Shape;21924;p41"/>
            <p:cNvSpPr/>
            <p:nvPr/>
          </p:nvSpPr>
          <p:spPr>
            <a:xfrm>
              <a:off x="766450" y="1235250"/>
              <a:ext cx="26725" cy="22500"/>
            </a:xfrm>
            <a:custGeom>
              <a:avLst/>
              <a:gdLst/>
              <a:ahLst/>
              <a:cxnLst/>
              <a:rect l="l" t="t" r="r" b="b"/>
              <a:pathLst>
                <a:path w="1069" h="900" extrusionOk="0">
                  <a:moveTo>
                    <a:pt x="675" y="1"/>
                  </a:moveTo>
                  <a:lnTo>
                    <a:pt x="562" y="113"/>
                  </a:lnTo>
                  <a:lnTo>
                    <a:pt x="506" y="169"/>
                  </a:lnTo>
                  <a:lnTo>
                    <a:pt x="450" y="225"/>
                  </a:lnTo>
                  <a:lnTo>
                    <a:pt x="281" y="225"/>
                  </a:lnTo>
                  <a:lnTo>
                    <a:pt x="225" y="282"/>
                  </a:lnTo>
                  <a:lnTo>
                    <a:pt x="113" y="394"/>
                  </a:lnTo>
                  <a:lnTo>
                    <a:pt x="57" y="506"/>
                  </a:lnTo>
                  <a:lnTo>
                    <a:pt x="0" y="563"/>
                  </a:lnTo>
                  <a:lnTo>
                    <a:pt x="57" y="675"/>
                  </a:lnTo>
                  <a:lnTo>
                    <a:pt x="281" y="675"/>
                  </a:lnTo>
                  <a:lnTo>
                    <a:pt x="450" y="619"/>
                  </a:lnTo>
                  <a:lnTo>
                    <a:pt x="562" y="619"/>
                  </a:lnTo>
                  <a:lnTo>
                    <a:pt x="900" y="675"/>
                  </a:lnTo>
                  <a:lnTo>
                    <a:pt x="956" y="731"/>
                  </a:lnTo>
                  <a:lnTo>
                    <a:pt x="956" y="787"/>
                  </a:lnTo>
                  <a:lnTo>
                    <a:pt x="1012" y="900"/>
                  </a:lnTo>
                  <a:lnTo>
                    <a:pt x="1068" y="900"/>
                  </a:lnTo>
                  <a:lnTo>
                    <a:pt x="1068" y="506"/>
                  </a:lnTo>
                  <a:lnTo>
                    <a:pt x="1012" y="113"/>
                  </a:lnTo>
                  <a:lnTo>
                    <a:pt x="956" y="113"/>
                  </a:lnTo>
                  <a:lnTo>
                    <a:pt x="787" y="1"/>
                  </a:lnTo>
                  <a:close/>
                </a:path>
              </a:pathLst>
            </a:custGeom>
            <a:solidFill>
              <a:srgbClr val="9C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5" name="Google Shape;21925;p41"/>
            <p:cNvSpPr/>
            <p:nvPr/>
          </p:nvSpPr>
          <p:spPr>
            <a:xfrm>
              <a:off x="797350" y="1225425"/>
              <a:ext cx="15500" cy="29525"/>
            </a:xfrm>
            <a:custGeom>
              <a:avLst/>
              <a:gdLst/>
              <a:ahLst/>
              <a:cxnLst/>
              <a:rect l="l" t="t" r="r" b="b"/>
              <a:pathLst>
                <a:path w="620" h="1181" extrusionOk="0">
                  <a:moveTo>
                    <a:pt x="113" y="0"/>
                  </a:moveTo>
                  <a:lnTo>
                    <a:pt x="1" y="113"/>
                  </a:lnTo>
                  <a:lnTo>
                    <a:pt x="338" y="787"/>
                  </a:lnTo>
                  <a:lnTo>
                    <a:pt x="338" y="843"/>
                  </a:lnTo>
                  <a:lnTo>
                    <a:pt x="394" y="1068"/>
                  </a:lnTo>
                  <a:lnTo>
                    <a:pt x="451" y="1180"/>
                  </a:lnTo>
                  <a:lnTo>
                    <a:pt x="619" y="1180"/>
                  </a:lnTo>
                  <a:lnTo>
                    <a:pt x="563" y="899"/>
                  </a:lnTo>
                  <a:lnTo>
                    <a:pt x="619" y="562"/>
                  </a:lnTo>
                  <a:lnTo>
                    <a:pt x="619" y="450"/>
                  </a:lnTo>
                  <a:lnTo>
                    <a:pt x="619" y="337"/>
                  </a:lnTo>
                  <a:lnTo>
                    <a:pt x="338" y="0"/>
                  </a:lnTo>
                  <a:close/>
                </a:path>
              </a:pathLst>
            </a:custGeom>
            <a:solidFill>
              <a:srgbClr val="8B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6" name="Google Shape;21926;p41"/>
            <p:cNvSpPr/>
            <p:nvPr/>
          </p:nvSpPr>
          <p:spPr>
            <a:xfrm>
              <a:off x="798775" y="1246500"/>
              <a:ext cx="16875" cy="18275"/>
            </a:xfrm>
            <a:custGeom>
              <a:avLst/>
              <a:gdLst/>
              <a:ahLst/>
              <a:cxnLst/>
              <a:rect l="l" t="t" r="r" b="b"/>
              <a:pathLst>
                <a:path w="675" h="731" extrusionOk="0">
                  <a:moveTo>
                    <a:pt x="281" y="0"/>
                  </a:moveTo>
                  <a:lnTo>
                    <a:pt x="169" y="56"/>
                  </a:lnTo>
                  <a:lnTo>
                    <a:pt x="113" y="113"/>
                  </a:lnTo>
                  <a:lnTo>
                    <a:pt x="0" y="281"/>
                  </a:lnTo>
                  <a:lnTo>
                    <a:pt x="0" y="337"/>
                  </a:lnTo>
                  <a:lnTo>
                    <a:pt x="56" y="450"/>
                  </a:lnTo>
                  <a:lnTo>
                    <a:pt x="56" y="506"/>
                  </a:lnTo>
                  <a:lnTo>
                    <a:pt x="56" y="562"/>
                  </a:lnTo>
                  <a:lnTo>
                    <a:pt x="113" y="562"/>
                  </a:lnTo>
                  <a:lnTo>
                    <a:pt x="225" y="618"/>
                  </a:lnTo>
                  <a:lnTo>
                    <a:pt x="225" y="675"/>
                  </a:lnTo>
                  <a:lnTo>
                    <a:pt x="337" y="731"/>
                  </a:lnTo>
                  <a:lnTo>
                    <a:pt x="506" y="731"/>
                  </a:lnTo>
                  <a:lnTo>
                    <a:pt x="618" y="618"/>
                  </a:lnTo>
                  <a:lnTo>
                    <a:pt x="675" y="562"/>
                  </a:lnTo>
                  <a:lnTo>
                    <a:pt x="618" y="450"/>
                  </a:lnTo>
                  <a:lnTo>
                    <a:pt x="506" y="337"/>
                  </a:lnTo>
                  <a:lnTo>
                    <a:pt x="450" y="281"/>
                  </a:lnTo>
                  <a:lnTo>
                    <a:pt x="394" y="225"/>
                  </a:lnTo>
                  <a:lnTo>
                    <a:pt x="394" y="113"/>
                  </a:lnTo>
                  <a:lnTo>
                    <a:pt x="281" y="0"/>
                  </a:lnTo>
                  <a:close/>
                </a:path>
              </a:pathLst>
            </a:custGeom>
            <a:solidFill>
              <a:srgbClr val="A0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7" name="Google Shape;21927;p41"/>
            <p:cNvSpPr/>
            <p:nvPr/>
          </p:nvSpPr>
          <p:spPr>
            <a:xfrm>
              <a:off x="790325" y="1228225"/>
              <a:ext cx="15500" cy="16900"/>
            </a:xfrm>
            <a:custGeom>
              <a:avLst/>
              <a:gdLst/>
              <a:ahLst/>
              <a:cxnLst/>
              <a:rect l="l" t="t" r="r" b="b"/>
              <a:pathLst>
                <a:path w="620" h="676" extrusionOk="0">
                  <a:moveTo>
                    <a:pt x="338" y="1"/>
                  </a:moveTo>
                  <a:lnTo>
                    <a:pt x="226" y="113"/>
                  </a:lnTo>
                  <a:lnTo>
                    <a:pt x="57" y="169"/>
                  </a:lnTo>
                  <a:lnTo>
                    <a:pt x="1" y="169"/>
                  </a:lnTo>
                  <a:lnTo>
                    <a:pt x="1" y="225"/>
                  </a:lnTo>
                  <a:lnTo>
                    <a:pt x="1" y="282"/>
                  </a:lnTo>
                  <a:lnTo>
                    <a:pt x="57" y="394"/>
                  </a:lnTo>
                  <a:lnTo>
                    <a:pt x="169" y="506"/>
                  </a:lnTo>
                  <a:lnTo>
                    <a:pt x="226" y="563"/>
                  </a:lnTo>
                  <a:lnTo>
                    <a:pt x="282" y="563"/>
                  </a:lnTo>
                  <a:lnTo>
                    <a:pt x="619" y="675"/>
                  </a:lnTo>
                  <a:lnTo>
                    <a:pt x="619" y="563"/>
                  </a:lnTo>
                  <a:lnTo>
                    <a:pt x="619" y="394"/>
                  </a:lnTo>
                  <a:lnTo>
                    <a:pt x="563" y="225"/>
                  </a:lnTo>
                  <a:lnTo>
                    <a:pt x="451" y="113"/>
                  </a:lnTo>
                  <a:lnTo>
                    <a:pt x="338" y="1"/>
                  </a:lnTo>
                  <a:close/>
                </a:path>
              </a:pathLst>
            </a:custGeom>
            <a:solidFill>
              <a:srgbClr val="9C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8" name="Google Shape;21928;p41"/>
            <p:cNvSpPr/>
            <p:nvPr/>
          </p:nvSpPr>
          <p:spPr>
            <a:xfrm>
              <a:off x="762225" y="1249300"/>
              <a:ext cx="12675" cy="11275"/>
            </a:xfrm>
            <a:custGeom>
              <a:avLst/>
              <a:gdLst/>
              <a:ahLst/>
              <a:cxnLst/>
              <a:rect l="l" t="t" r="r" b="b"/>
              <a:pathLst>
                <a:path w="507" h="451" extrusionOk="0">
                  <a:moveTo>
                    <a:pt x="338" y="1"/>
                  </a:moveTo>
                  <a:lnTo>
                    <a:pt x="226" y="113"/>
                  </a:lnTo>
                  <a:lnTo>
                    <a:pt x="169" y="169"/>
                  </a:lnTo>
                  <a:lnTo>
                    <a:pt x="113" y="225"/>
                  </a:lnTo>
                  <a:lnTo>
                    <a:pt x="1" y="225"/>
                  </a:lnTo>
                  <a:lnTo>
                    <a:pt x="1" y="338"/>
                  </a:lnTo>
                  <a:lnTo>
                    <a:pt x="57" y="394"/>
                  </a:lnTo>
                  <a:lnTo>
                    <a:pt x="113" y="450"/>
                  </a:lnTo>
                  <a:lnTo>
                    <a:pt x="113" y="394"/>
                  </a:lnTo>
                  <a:lnTo>
                    <a:pt x="507" y="394"/>
                  </a:lnTo>
                  <a:lnTo>
                    <a:pt x="450" y="113"/>
                  </a:lnTo>
                  <a:lnTo>
                    <a:pt x="338" y="1"/>
                  </a:lnTo>
                  <a:close/>
                </a:path>
              </a:pathLst>
            </a:custGeom>
            <a:solidFill>
              <a:srgbClr val="B0A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9" name="Google Shape;21929;p41"/>
            <p:cNvSpPr/>
            <p:nvPr/>
          </p:nvSpPr>
          <p:spPr>
            <a:xfrm>
              <a:off x="773475" y="1277400"/>
              <a:ext cx="9850" cy="11275"/>
            </a:xfrm>
            <a:custGeom>
              <a:avLst/>
              <a:gdLst/>
              <a:ahLst/>
              <a:cxnLst/>
              <a:rect l="l" t="t" r="r" b="b"/>
              <a:pathLst>
                <a:path w="394" h="451" extrusionOk="0">
                  <a:moveTo>
                    <a:pt x="169" y="1"/>
                  </a:moveTo>
                  <a:lnTo>
                    <a:pt x="57" y="113"/>
                  </a:lnTo>
                  <a:lnTo>
                    <a:pt x="0" y="169"/>
                  </a:lnTo>
                  <a:lnTo>
                    <a:pt x="0" y="282"/>
                  </a:lnTo>
                  <a:lnTo>
                    <a:pt x="57" y="394"/>
                  </a:lnTo>
                  <a:lnTo>
                    <a:pt x="169" y="450"/>
                  </a:lnTo>
                  <a:lnTo>
                    <a:pt x="281" y="450"/>
                  </a:lnTo>
                  <a:lnTo>
                    <a:pt x="394" y="282"/>
                  </a:lnTo>
                  <a:lnTo>
                    <a:pt x="394" y="169"/>
                  </a:lnTo>
                  <a:lnTo>
                    <a:pt x="338" y="113"/>
                  </a:lnTo>
                  <a:lnTo>
                    <a:pt x="169" y="1"/>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0" name="Google Shape;21930;p41"/>
            <p:cNvSpPr/>
            <p:nvPr/>
          </p:nvSpPr>
          <p:spPr>
            <a:xfrm>
              <a:off x="798775" y="1263350"/>
              <a:ext cx="5625" cy="4250"/>
            </a:xfrm>
            <a:custGeom>
              <a:avLst/>
              <a:gdLst/>
              <a:ahLst/>
              <a:cxnLst/>
              <a:rect l="l" t="t" r="r" b="b"/>
              <a:pathLst>
                <a:path w="225" h="170" extrusionOk="0">
                  <a:moveTo>
                    <a:pt x="56" y="1"/>
                  </a:moveTo>
                  <a:lnTo>
                    <a:pt x="0" y="57"/>
                  </a:lnTo>
                  <a:lnTo>
                    <a:pt x="56" y="169"/>
                  </a:lnTo>
                  <a:lnTo>
                    <a:pt x="113" y="169"/>
                  </a:lnTo>
                  <a:lnTo>
                    <a:pt x="169" y="113"/>
                  </a:lnTo>
                  <a:lnTo>
                    <a:pt x="225" y="1"/>
                  </a:lnTo>
                  <a:close/>
                </a:path>
              </a:pathLst>
            </a:custGeom>
            <a:solidFill>
              <a:srgbClr val="A0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1" name="Google Shape;21931;p41"/>
            <p:cNvSpPr/>
            <p:nvPr/>
          </p:nvSpPr>
          <p:spPr>
            <a:xfrm>
              <a:off x="791750" y="1280225"/>
              <a:ext cx="2825" cy="4225"/>
            </a:xfrm>
            <a:custGeom>
              <a:avLst/>
              <a:gdLst/>
              <a:ahLst/>
              <a:cxnLst/>
              <a:rect l="l" t="t" r="r" b="b"/>
              <a:pathLst>
                <a:path w="113" h="169" extrusionOk="0">
                  <a:moveTo>
                    <a:pt x="0" y="0"/>
                  </a:moveTo>
                  <a:lnTo>
                    <a:pt x="0" y="113"/>
                  </a:lnTo>
                  <a:lnTo>
                    <a:pt x="56" y="169"/>
                  </a:lnTo>
                  <a:lnTo>
                    <a:pt x="56" y="113"/>
                  </a:lnTo>
                  <a:lnTo>
                    <a:pt x="112" y="0"/>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2" name="Google Shape;21932;p41"/>
            <p:cNvSpPr/>
            <p:nvPr/>
          </p:nvSpPr>
          <p:spPr>
            <a:xfrm>
              <a:off x="815625" y="1288650"/>
              <a:ext cx="1425" cy="1425"/>
            </a:xfrm>
            <a:custGeom>
              <a:avLst/>
              <a:gdLst/>
              <a:ahLst/>
              <a:cxnLst/>
              <a:rect l="l" t="t" r="r" b="b"/>
              <a:pathLst>
                <a:path w="57" h="57" extrusionOk="0">
                  <a:moveTo>
                    <a:pt x="1" y="0"/>
                  </a:moveTo>
                  <a:lnTo>
                    <a:pt x="1" y="57"/>
                  </a:lnTo>
                  <a:lnTo>
                    <a:pt x="57" y="0"/>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3" name="Google Shape;21933;p41"/>
            <p:cNvSpPr/>
            <p:nvPr/>
          </p:nvSpPr>
          <p:spPr>
            <a:xfrm>
              <a:off x="847950" y="1219800"/>
              <a:ext cx="1425" cy="1425"/>
            </a:xfrm>
            <a:custGeom>
              <a:avLst/>
              <a:gdLst/>
              <a:ahLst/>
              <a:cxnLst/>
              <a:rect l="l" t="t" r="r" b="b"/>
              <a:pathLst>
                <a:path w="57" h="57" extrusionOk="0">
                  <a:moveTo>
                    <a:pt x="0" y="0"/>
                  </a:moveTo>
                  <a:lnTo>
                    <a:pt x="57" y="57"/>
                  </a:lnTo>
                  <a:lnTo>
                    <a:pt x="57" y="0"/>
                  </a:lnTo>
                  <a:close/>
                </a:path>
              </a:pathLst>
            </a:custGeom>
            <a:solidFill>
              <a:srgbClr val="A599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4" name="Google Shape;21934;p41"/>
            <p:cNvSpPr/>
            <p:nvPr/>
          </p:nvSpPr>
          <p:spPr>
            <a:xfrm>
              <a:off x="859175" y="1179050"/>
              <a:ext cx="1450" cy="25"/>
            </a:xfrm>
            <a:custGeom>
              <a:avLst/>
              <a:gdLst/>
              <a:ahLst/>
              <a:cxnLst/>
              <a:rect l="l" t="t" r="r" b="b"/>
              <a:pathLst>
                <a:path w="58" h="1" extrusionOk="0">
                  <a:moveTo>
                    <a:pt x="57" y="0"/>
                  </a:moveTo>
                  <a:lnTo>
                    <a:pt x="1" y="0"/>
                  </a:lnTo>
                  <a:lnTo>
                    <a:pt x="1" y="0"/>
                  </a:lnTo>
                  <a:lnTo>
                    <a:pt x="57" y="0"/>
                  </a:lnTo>
                  <a:lnTo>
                    <a:pt x="57" y="0"/>
                  </a:lnTo>
                  <a:lnTo>
                    <a:pt x="57" y="0"/>
                  </a:lnTo>
                  <a:close/>
                </a:path>
              </a:pathLst>
            </a:custGeom>
            <a:solidFill>
              <a:srgbClr val="9B9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5" name="Google Shape;21935;p41"/>
            <p:cNvSpPr/>
            <p:nvPr/>
          </p:nvSpPr>
          <p:spPr>
            <a:xfrm>
              <a:off x="812825" y="1197325"/>
              <a:ext cx="4225" cy="5625"/>
            </a:xfrm>
            <a:custGeom>
              <a:avLst/>
              <a:gdLst/>
              <a:ahLst/>
              <a:cxnLst/>
              <a:rect l="l" t="t" r="r" b="b"/>
              <a:pathLst>
                <a:path w="169" h="225" extrusionOk="0">
                  <a:moveTo>
                    <a:pt x="113" y="0"/>
                  </a:moveTo>
                  <a:lnTo>
                    <a:pt x="0" y="56"/>
                  </a:lnTo>
                  <a:lnTo>
                    <a:pt x="56" y="169"/>
                  </a:lnTo>
                  <a:lnTo>
                    <a:pt x="113" y="225"/>
                  </a:lnTo>
                  <a:lnTo>
                    <a:pt x="169" y="169"/>
                  </a:lnTo>
                  <a:lnTo>
                    <a:pt x="169" y="112"/>
                  </a:lnTo>
                  <a:lnTo>
                    <a:pt x="113" y="0"/>
                  </a:lnTo>
                  <a:close/>
                </a:path>
              </a:pathLst>
            </a:custGeom>
            <a:solidFill>
              <a:srgbClr val="938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6" name="Google Shape;21936;p41"/>
            <p:cNvSpPr/>
            <p:nvPr/>
          </p:nvSpPr>
          <p:spPr>
            <a:xfrm>
              <a:off x="766450" y="1288650"/>
              <a:ext cx="35150" cy="39375"/>
            </a:xfrm>
            <a:custGeom>
              <a:avLst/>
              <a:gdLst/>
              <a:ahLst/>
              <a:cxnLst/>
              <a:rect l="l" t="t" r="r" b="b"/>
              <a:pathLst>
                <a:path w="1406" h="1575" extrusionOk="0">
                  <a:moveTo>
                    <a:pt x="1237" y="0"/>
                  </a:moveTo>
                  <a:lnTo>
                    <a:pt x="1237" y="113"/>
                  </a:lnTo>
                  <a:lnTo>
                    <a:pt x="1181" y="169"/>
                  </a:lnTo>
                  <a:lnTo>
                    <a:pt x="1012" y="169"/>
                  </a:lnTo>
                  <a:lnTo>
                    <a:pt x="900" y="225"/>
                  </a:lnTo>
                  <a:lnTo>
                    <a:pt x="843" y="225"/>
                  </a:lnTo>
                  <a:lnTo>
                    <a:pt x="787" y="281"/>
                  </a:lnTo>
                  <a:lnTo>
                    <a:pt x="787" y="338"/>
                  </a:lnTo>
                  <a:lnTo>
                    <a:pt x="619" y="169"/>
                  </a:lnTo>
                  <a:lnTo>
                    <a:pt x="562" y="113"/>
                  </a:lnTo>
                  <a:lnTo>
                    <a:pt x="394" y="169"/>
                  </a:lnTo>
                  <a:lnTo>
                    <a:pt x="394" y="225"/>
                  </a:lnTo>
                  <a:lnTo>
                    <a:pt x="338" y="169"/>
                  </a:lnTo>
                  <a:lnTo>
                    <a:pt x="169" y="57"/>
                  </a:lnTo>
                  <a:lnTo>
                    <a:pt x="57" y="57"/>
                  </a:lnTo>
                  <a:lnTo>
                    <a:pt x="0" y="113"/>
                  </a:lnTo>
                  <a:lnTo>
                    <a:pt x="0" y="281"/>
                  </a:lnTo>
                  <a:lnTo>
                    <a:pt x="0" y="675"/>
                  </a:lnTo>
                  <a:lnTo>
                    <a:pt x="57" y="787"/>
                  </a:lnTo>
                  <a:lnTo>
                    <a:pt x="169" y="956"/>
                  </a:lnTo>
                  <a:lnTo>
                    <a:pt x="225" y="1068"/>
                  </a:lnTo>
                  <a:lnTo>
                    <a:pt x="281" y="1237"/>
                  </a:lnTo>
                  <a:lnTo>
                    <a:pt x="450" y="1349"/>
                  </a:lnTo>
                  <a:lnTo>
                    <a:pt x="619" y="1406"/>
                  </a:lnTo>
                  <a:lnTo>
                    <a:pt x="731" y="1574"/>
                  </a:lnTo>
                  <a:lnTo>
                    <a:pt x="843" y="1518"/>
                  </a:lnTo>
                  <a:lnTo>
                    <a:pt x="900" y="1518"/>
                  </a:lnTo>
                  <a:lnTo>
                    <a:pt x="1124" y="1462"/>
                  </a:lnTo>
                  <a:lnTo>
                    <a:pt x="1012" y="1349"/>
                  </a:lnTo>
                  <a:lnTo>
                    <a:pt x="1012" y="1181"/>
                  </a:lnTo>
                  <a:lnTo>
                    <a:pt x="1012" y="1125"/>
                  </a:lnTo>
                  <a:lnTo>
                    <a:pt x="956" y="1012"/>
                  </a:lnTo>
                  <a:lnTo>
                    <a:pt x="956" y="900"/>
                  </a:lnTo>
                  <a:lnTo>
                    <a:pt x="956" y="843"/>
                  </a:lnTo>
                  <a:lnTo>
                    <a:pt x="1012" y="843"/>
                  </a:lnTo>
                  <a:lnTo>
                    <a:pt x="1124" y="787"/>
                  </a:lnTo>
                  <a:lnTo>
                    <a:pt x="1237" y="787"/>
                  </a:lnTo>
                  <a:lnTo>
                    <a:pt x="1293" y="731"/>
                  </a:lnTo>
                  <a:lnTo>
                    <a:pt x="1293" y="675"/>
                  </a:lnTo>
                  <a:lnTo>
                    <a:pt x="1406" y="619"/>
                  </a:lnTo>
                  <a:lnTo>
                    <a:pt x="1406" y="562"/>
                  </a:lnTo>
                  <a:lnTo>
                    <a:pt x="1406" y="506"/>
                  </a:lnTo>
                  <a:lnTo>
                    <a:pt x="1406" y="394"/>
                  </a:lnTo>
                  <a:lnTo>
                    <a:pt x="1406" y="113"/>
                  </a:lnTo>
                  <a:lnTo>
                    <a:pt x="1237" y="0"/>
                  </a:lnTo>
                  <a:close/>
                </a:path>
              </a:pathLst>
            </a:custGeom>
            <a:solidFill>
              <a:srgbClr val="898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7" name="Google Shape;21937;p41"/>
            <p:cNvSpPr/>
            <p:nvPr/>
          </p:nvSpPr>
          <p:spPr>
            <a:xfrm>
              <a:off x="793150" y="1311125"/>
              <a:ext cx="8450" cy="7050"/>
            </a:xfrm>
            <a:custGeom>
              <a:avLst/>
              <a:gdLst/>
              <a:ahLst/>
              <a:cxnLst/>
              <a:rect l="l" t="t" r="r" b="b"/>
              <a:pathLst>
                <a:path w="338" h="282" extrusionOk="0">
                  <a:moveTo>
                    <a:pt x="56" y="1"/>
                  </a:moveTo>
                  <a:lnTo>
                    <a:pt x="0" y="57"/>
                  </a:lnTo>
                  <a:lnTo>
                    <a:pt x="0" y="113"/>
                  </a:lnTo>
                  <a:lnTo>
                    <a:pt x="0" y="169"/>
                  </a:lnTo>
                  <a:lnTo>
                    <a:pt x="169" y="169"/>
                  </a:lnTo>
                  <a:lnTo>
                    <a:pt x="225" y="226"/>
                  </a:lnTo>
                  <a:lnTo>
                    <a:pt x="281" y="282"/>
                  </a:lnTo>
                  <a:lnTo>
                    <a:pt x="281" y="226"/>
                  </a:lnTo>
                  <a:lnTo>
                    <a:pt x="338" y="113"/>
                  </a:lnTo>
                  <a:lnTo>
                    <a:pt x="281" y="1"/>
                  </a:lnTo>
                  <a:close/>
                </a:path>
              </a:pathLst>
            </a:custGeom>
            <a:solidFill>
              <a:srgbClr val="898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8" name="Google Shape;21938;p41"/>
            <p:cNvSpPr/>
            <p:nvPr/>
          </p:nvSpPr>
          <p:spPr>
            <a:xfrm>
              <a:off x="790325" y="1313950"/>
              <a:ext cx="8475" cy="8450"/>
            </a:xfrm>
            <a:custGeom>
              <a:avLst/>
              <a:gdLst/>
              <a:ahLst/>
              <a:cxnLst/>
              <a:rect l="l" t="t" r="r" b="b"/>
              <a:pathLst>
                <a:path w="339" h="338" extrusionOk="0">
                  <a:moveTo>
                    <a:pt x="1" y="0"/>
                  </a:moveTo>
                  <a:lnTo>
                    <a:pt x="1" y="169"/>
                  </a:lnTo>
                  <a:lnTo>
                    <a:pt x="1" y="281"/>
                  </a:lnTo>
                  <a:lnTo>
                    <a:pt x="57" y="337"/>
                  </a:lnTo>
                  <a:lnTo>
                    <a:pt x="169" y="169"/>
                  </a:lnTo>
                  <a:lnTo>
                    <a:pt x="226" y="113"/>
                  </a:lnTo>
                  <a:lnTo>
                    <a:pt x="338" y="113"/>
                  </a:lnTo>
                  <a:lnTo>
                    <a:pt x="282" y="56"/>
                  </a:lnTo>
                  <a:lnTo>
                    <a:pt x="226" y="56"/>
                  </a:lnTo>
                  <a:lnTo>
                    <a:pt x="113" y="0"/>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9" name="Google Shape;21939;p41"/>
            <p:cNvSpPr/>
            <p:nvPr/>
          </p:nvSpPr>
          <p:spPr>
            <a:xfrm>
              <a:off x="805800" y="1302700"/>
              <a:ext cx="2825" cy="1425"/>
            </a:xfrm>
            <a:custGeom>
              <a:avLst/>
              <a:gdLst/>
              <a:ahLst/>
              <a:cxnLst/>
              <a:rect l="l" t="t" r="r" b="b"/>
              <a:pathLst>
                <a:path w="113" h="57" extrusionOk="0">
                  <a:moveTo>
                    <a:pt x="56" y="0"/>
                  </a:moveTo>
                  <a:lnTo>
                    <a:pt x="0" y="57"/>
                  </a:lnTo>
                  <a:lnTo>
                    <a:pt x="113" y="57"/>
                  </a:lnTo>
                  <a:lnTo>
                    <a:pt x="113" y="0"/>
                  </a:lnTo>
                  <a:close/>
                </a:path>
              </a:pathLst>
            </a:custGeom>
            <a:solidFill>
              <a:srgbClr val="898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0" name="Google Shape;21940;p41"/>
            <p:cNvSpPr/>
            <p:nvPr/>
          </p:nvSpPr>
          <p:spPr>
            <a:xfrm>
              <a:off x="706025" y="992175"/>
              <a:ext cx="75900" cy="95550"/>
            </a:xfrm>
            <a:custGeom>
              <a:avLst/>
              <a:gdLst/>
              <a:ahLst/>
              <a:cxnLst/>
              <a:rect l="l" t="t" r="r" b="b"/>
              <a:pathLst>
                <a:path w="3036" h="3822" extrusionOk="0">
                  <a:moveTo>
                    <a:pt x="1630" y="0"/>
                  </a:moveTo>
                  <a:lnTo>
                    <a:pt x="1518" y="56"/>
                  </a:lnTo>
                  <a:lnTo>
                    <a:pt x="1462" y="169"/>
                  </a:lnTo>
                  <a:lnTo>
                    <a:pt x="1406" y="225"/>
                  </a:lnTo>
                  <a:lnTo>
                    <a:pt x="1462" y="225"/>
                  </a:lnTo>
                  <a:lnTo>
                    <a:pt x="1574" y="281"/>
                  </a:lnTo>
                  <a:lnTo>
                    <a:pt x="1630" y="337"/>
                  </a:lnTo>
                  <a:lnTo>
                    <a:pt x="1630" y="393"/>
                  </a:lnTo>
                  <a:lnTo>
                    <a:pt x="1406" y="393"/>
                  </a:lnTo>
                  <a:lnTo>
                    <a:pt x="1349" y="506"/>
                  </a:lnTo>
                  <a:lnTo>
                    <a:pt x="1406" y="562"/>
                  </a:lnTo>
                  <a:lnTo>
                    <a:pt x="1462" y="562"/>
                  </a:lnTo>
                  <a:lnTo>
                    <a:pt x="1574" y="506"/>
                  </a:lnTo>
                  <a:lnTo>
                    <a:pt x="1630" y="562"/>
                  </a:lnTo>
                  <a:lnTo>
                    <a:pt x="1518" y="618"/>
                  </a:lnTo>
                  <a:lnTo>
                    <a:pt x="1406" y="674"/>
                  </a:lnTo>
                  <a:lnTo>
                    <a:pt x="1293" y="731"/>
                  </a:lnTo>
                  <a:lnTo>
                    <a:pt x="1181" y="787"/>
                  </a:lnTo>
                  <a:lnTo>
                    <a:pt x="956" y="1180"/>
                  </a:lnTo>
                  <a:lnTo>
                    <a:pt x="844" y="1461"/>
                  </a:lnTo>
                  <a:lnTo>
                    <a:pt x="900" y="1518"/>
                  </a:lnTo>
                  <a:lnTo>
                    <a:pt x="956" y="1574"/>
                  </a:lnTo>
                  <a:lnTo>
                    <a:pt x="1068" y="1574"/>
                  </a:lnTo>
                  <a:lnTo>
                    <a:pt x="1125" y="1630"/>
                  </a:lnTo>
                  <a:lnTo>
                    <a:pt x="900" y="1855"/>
                  </a:lnTo>
                  <a:lnTo>
                    <a:pt x="731" y="1911"/>
                  </a:lnTo>
                  <a:lnTo>
                    <a:pt x="563" y="1911"/>
                  </a:lnTo>
                  <a:lnTo>
                    <a:pt x="563" y="1855"/>
                  </a:lnTo>
                  <a:lnTo>
                    <a:pt x="619" y="1855"/>
                  </a:lnTo>
                  <a:lnTo>
                    <a:pt x="675" y="1742"/>
                  </a:lnTo>
                  <a:lnTo>
                    <a:pt x="563" y="1742"/>
                  </a:lnTo>
                  <a:lnTo>
                    <a:pt x="450" y="1686"/>
                  </a:lnTo>
                  <a:lnTo>
                    <a:pt x="394" y="1855"/>
                  </a:lnTo>
                  <a:lnTo>
                    <a:pt x="394" y="2023"/>
                  </a:lnTo>
                  <a:lnTo>
                    <a:pt x="394" y="2417"/>
                  </a:lnTo>
                  <a:lnTo>
                    <a:pt x="450" y="2473"/>
                  </a:lnTo>
                  <a:lnTo>
                    <a:pt x="506" y="2585"/>
                  </a:lnTo>
                  <a:lnTo>
                    <a:pt x="506" y="2698"/>
                  </a:lnTo>
                  <a:lnTo>
                    <a:pt x="394" y="2866"/>
                  </a:lnTo>
                  <a:lnTo>
                    <a:pt x="394" y="2923"/>
                  </a:lnTo>
                  <a:lnTo>
                    <a:pt x="450" y="2979"/>
                  </a:lnTo>
                  <a:lnTo>
                    <a:pt x="450" y="3091"/>
                  </a:lnTo>
                  <a:lnTo>
                    <a:pt x="282" y="3429"/>
                  </a:lnTo>
                  <a:lnTo>
                    <a:pt x="169" y="3541"/>
                  </a:lnTo>
                  <a:lnTo>
                    <a:pt x="57" y="3597"/>
                  </a:lnTo>
                  <a:lnTo>
                    <a:pt x="1" y="3653"/>
                  </a:lnTo>
                  <a:lnTo>
                    <a:pt x="57" y="3710"/>
                  </a:lnTo>
                  <a:lnTo>
                    <a:pt x="506" y="3710"/>
                  </a:lnTo>
                  <a:lnTo>
                    <a:pt x="619" y="3766"/>
                  </a:lnTo>
                  <a:lnTo>
                    <a:pt x="731" y="3822"/>
                  </a:lnTo>
                  <a:lnTo>
                    <a:pt x="844" y="3766"/>
                  </a:lnTo>
                  <a:lnTo>
                    <a:pt x="1012" y="3597"/>
                  </a:lnTo>
                  <a:lnTo>
                    <a:pt x="1068" y="3541"/>
                  </a:lnTo>
                  <a:lnTo>
                    <a:pt x="1237" y="3485"/>
                  </a:lnTo>
                  <a:lnTo>
                    <a:pt x="1406" y="3316"/>
                  </a:lnTo>
                  <a:lnTo>
                    <a:pt x="1574" y="3204"/>
                  </a:lnTo>
                  <a:lnTo>
                    <a:pt x="1630" y="3148"/>
                  </a:lnTo>
                  <a:lnTo>
                    <a:pt x="1687" y="3091"/>
                  </a:lnTo>
                  <a:lnTo>
                    <a:pt x="1687" y="2979"/>
                  </a:lnTo>
                  <a:lnTo>
                    <a:pt x="1630" y="2923"/>
                  </a:lnTo>
                  <a:lnTo>
                    <a:pt x="1630" y="2979"/>
                  </a:lnTo>
                  <a:lnTo>
                    <a:pt x="1574" y="2923"/>
                  </a:lnTo>
                  <a:lnTo>
                    <a:pt x="1630" y="2866"/>
                  </a:lnTo>
                  <a:lnTo>
                    <a:pt x="1799" y="2810"/>
                  </a:lnTo>
                  <a:lnTo>
                    <a:pt x="1968" y="2754"/>
                  </a:lnTo>
                  <a:lnTo>
                    <a:pt x="2193" y="2754"/>
                  </a:lnTo>
                  <a:lnTo>
                    <a:pt x="2249" y="2698"/>
                  </a:lnTo>
                  <a:lnTo>
                    <a:pt x="2249" y="2585"/>
                  </a:lnTo>
                  <a:lnTo>
                    <a:pt x="2249" y="2529"/>
                  </a:lnTo>
                  <a:lnTo>
                    <a:pt x="2193" y="2473"/>
                  </a:lnTo>
                  <a:lnTo>
                    <a:pt x="2024" y="2361"/>
                  </a:lnTo>
                  <a:lnTo>
                    <a:pt x="1630" y="2361"/>
                  </a:lnTo>
                  <a:lnTo>
                    <a:pt x="1462" y="2192"/>
                  </a:lnTo>
                  <a:lnTo>
                    <a:pt x="1743" y="2248"/>
                  </a:lnTo>
                  <a:lnTo>
                    <a:pt x="1968" y="2248"/>
                  </a:lnTo>
                  <a:lnTo>
                    <a:pt x="2136" y="2080"/>
                  </a:lnTo>
                  <a:lnTo>
                    <a:pt x="2249" y="1855"/>
                  </a:lnTo>
                  <a:lnTo>
                    <a:pt x="2361" y="1742"/>
                  </a:lnTo>
                  <a:lnTo>
                    <a:pt x="2474" y="1686"/>
                  </a:lnTo>
                  <a:lnTo>
                    <a:pt x="2586" y="1574"/>
                  </a:lnTo>
                  <a:lnTo>
                    <a:pt x="2642" y="1461"/>
                  </a:lnTo>
                  <a:lnTo>
                    <a:pt x="2923" y="1461"/>
                  </a:lnTo>
                  <a:lnTo>
                    <a:pt x="3036" y="1349"/>
                  </a:lnTo>
                  <a:lnTo>
                    <a:pt x="2923" y="1293"/>
                  </a:lnTo>
                  <a:lnTo>
                    <a:pt x="2867" y="1237"/>
                  </a:lnTo>
                  <a:lnTo>
                    <a:pt x="2755" y="1237"/>
                  </a:lnTo>
                  <a:lnTo>
                    <a:pt x="2698" y="1124"/>
                  </a:lnTo>
                  <a:lnTo>
                    <a:pt x="2698" y="1068"/>
                  </a:lnTo>
                  <a:lnTo>
                    <a:pt x="2586" y="956"/>
                  </a:lnTo>
                  <a:lnTo>
                    <a:pt x="2530" y="956"/>
                  </a:lnTo>
                  <a:lnTo>
                    <a:pt x="2417" y="1012"/>
                  </a:lnTo>
                  <a:lnTo>
                    <a:pt x="2305" y="1012"/>
                  </a:lnTo>
                  <a:lnTo>
                    <a:pt x="2249" y="956"/>
                  </a:lnTo>
                  <a:lnTo>
                    <a:pt x="2136" y="843"/>
                  </a:lnTo>
                  <a:lnTo>
                    <a:pt x="2080" y="731"/>
                  </a:lnTo>
                  <a:lnTo>
                    <a:pt x="1968" y="731"/>
                  </a:lnTo>
                  <a:lnTo>
                    <a:pt x="1968" y="674"/>
                  </a:lnTo>
                  <a:lnTo>
                    <a:pt x="1968" y="618"/>
                  </a:lnTo>
                  <a:lnTo>
                    <a:pt x="2024" y="562"/>
                  </a:lnTo>
                  <a:lnTo>
                    <a:pt x="2080" y="506"/>
                  </a:lnTo>
                  <a:lnTo>
                    <a:pt x="2024" y="450"/>
                  </a:lnTo>
                  <a:lnTo>
                    <a:pt x="1912" y="337"/>
                  </a:lnTo>
                  <a:lnTo>
                    <a:pt x="1855" y="281"/>
                  </a:lnTo>
                  <a:lnTo>
                    <a:pt x="1743" y="169"/>
                  </a:lnTo>
                  <a:lnTo>
                    <a:pt x="1687" y="112"/>
                  </a:lnTo>
                  <a:lnTo>
                    <a:pt x="1687" y="0"/>
                  </a:lnTo>
                  <a:close/>
                </a:path>
              </a:pathLst>
            </a:custGeom>
            <a:solidFill>
              <a:srgbClr val="8C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1" name="Google Shape;21941;p41"/>
            <p:cNvSpPr/>
            <p:nvPr/>
          </p:nvSpPr>
          <p:spPr>
            <a:xfrm>
              <a:off x="710250" y="1052575"/>
              <a:ext cx="8450" cy="9875"/>
            </a:xfrm>
            <a:custGeom>
              <a:avLst/>
              <a:gdLst/>
              <a:ahLst/>
              <a:cxnLst/>
              <a:rect l="l" t="t" r="r" b="b"/>
              <a:pathLst>
                <a:path w="338" h="395" extrusionOk="0">
                  <a:moveTo>
                    <a:pt x="113" y="1"/>
                  </a:moveTo>
                  <a:lnTo>
                    <a:pt x="113" y="113"/>
                  </a:lnTo>
                  <a:lnTo>
                    <a:pt x="56" y="169"/>
                  </a:lnTo>
                  <a:lnTo>
                    <a:pt x="0" y="282"/>
                  </a:lnTo>
                  <a:lnTo>
                    <a:pt x="0" y="394"/>
                  </a:lnTo>
                  <a:lnTo>
                    <a:pt x="113" y="394"/>
                  </a:lnTo>
                  <a:lnTo>
                    <a:pt x="281" y="338"/>
                  </a:lnTo>
                  <a:lnTo>
                    <a:pt x="337" y="282"/>
                  </a:lnTo>
                  <a:lnTo>
                    <a:pt x="337" y="169"/>
                  </a:lnTo>
                  <a:lnTo>
                    <a:pt x="225" y="1"/>
                  </a:lnTo>
                  <a:close/>
                </a:path>
              </a:pathLst>
            </a:custGeom>
            <a:solidFill>
              <a:srgbClr val="8C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2" name="Google Shape;21942;p41"/>
            <p:cNvSpPr/>
            <p:nvPr/>
          </p:nvSpPr>
          <p:spPr>
            <a:xfrm>
              <a:off x="751000" y="980925"/>
              <a:ext cx="5625" cy="4225"/>
            </a:xfrm>
            <a:custGeom>
              <a:avLst/>
              <a:gdLst/>
              <a:ahLst/>
              <a:cxnLst/>
              <a:rect l="l" t="t" r="r" b="b"/>
              <a:pathLst>
                <a:path w="225" h="169" extrusionOk="0">
                  <a:moveTo>
                    <a:pt x="0" y="0"/>
                  </a:moveTo>
                  <a:lnTo>
                    <a:pt x="169" y="169"/>
                  </a:lnTo>
                  <a:lnTo>
                    <a:pt x="225" y="169"/>
                  </a:lnTo>
                  <a:lnTo>
                    <a:pt x="225" y="57"/>
                  </a:lnTo>
                  <a:lnTo>
                    <a:pt x="169" y="0"/>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3" name="Google Shape;21943;p41"/>
            <p:cNvSpPr/>
            <p:nvPr/>
          </p:nvSpPr>
          <p:spPr>
            <a:xfrm>
              <a:off x="751000" y="986550"/>
              <a:ext cx="1425" cy="4225"/>
            </a:xfrm>
            <a:custGeom>
              <a:avLst/>
              <a:gdLst/>
              <a:ahLst/>
              <a:cxnLst/>
              <a:rect l="l" t="t" r="r" b="b"/>
              <a:pathLst>
                <a:path w="57" h="169" extrusionOk="0">
                  <a:moveTo>
                    <a:pt x="0" y="0"/>
                  </a:moveTo>
                  <a:lnTo>
                    <a:pt x="0" y="169"/>
                  </a:lnTo>
                  <a:lnTo>
                    <a:pt x="56" y="113"/>
                  </a:lnTo>
                  <a:lnTo>
                    <a:pt x="0" y="0"/>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4" name="Google Shape;21944;p41"/>
            <p:cNvSpPr/>
            <p:nvPr/>
          </p:nvSpPr>
          <p:spPr>
            <a:xfrm>
              <a:off x="751000" y="985125"/>
              <a:ext cx="25" cy="1450"/>
            </a:xfrm>
            <a:custGeom>
              <a:avLst/>
              <a:gdLst/>
              <a:ahLst/>
              <a:cxnLst/>
              <a:rect l="l" t="t" r="r" b="b"/>
              <a:pathLst>
                <a:path w="1" h="58" extrusionOk="0">
                  <a:moveTo>
                    <a:pt x="0" y="1"/>
                  </a:moveTo>
                  <a:lnTo>
                    <a:pt x="0" y="1"/>
                  </a:lnTo>
                  <a:lnTo>
                    <a:pt x="0" y="57"/>
                  </a:lnTo>
                  <a:lnTo>
                    <a:pt x="0" y="57"/>
                  </a:lnTo>
                  <a:lnTo>
                    <a:pt x="0" y="1"/>
                  </a:lnTo>
                  <a:lnTo>
                    <a:pt x="0" y="1"/>
                  </a:lnTo>
                  <a:lnTo>
                    <a:pt x="0" y="1"/>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5" name="Google Shape;21945;p41"/>
            <p:cNvSpPr/>
            <p:nvPr/>
          </p:nvSpPr>
          <p:spPr>
            <a:xfrm>
              <a:off x="759425" y="989350"/>
              <a:ext cx="64650" cy="43575"/>
            </a:xfrm>
            <a:custGeom>
              <a:avLst/>
              <a:gdLst/>
              <a:ahLst/>
              <a:cxnLst/>
              <a:rect l="l" t="t" r="r" b="b"/>
              <a:pathLst>
                <a:path w="2586" h="1743" extrusionOk="0">
                  <a:moveTo>
                    <a:pt x="2136" y="1"/>
                  </a:moveTo>
                  <a:lnTo>
                    <a:pt x="2024" y="113"/>
                  </a:lnTo>
                  <a:lnTo>
                    <a:pt x="1968" y="225"/>
                  </a:lnTo>
                  <a:lnTo>
                    <a:pt x="1968" y="394"/>
                  </a:lnTo>
                  <a:lnTo>
                    <a:pt x="1911" y="394"/>
                  </a:lnTo>
                  <a:lnTo>
                    <a:pt x="1911" y="450"/>
                  </a:lnTo>
                  <a:lnTo>
                    <a:pt x="1799" y="394"/>
                  </a:lnTo>
                  <a:lnTo>
                    <a:pt x="1743" y="338"/>
                  </a:lnTo>
                  <a:lnTo>
                    <a:pt x="1687" y="338"/>
                  </a:lnTo>
                  <a:lnTo>
                    <a:pt x="1687" y="394"/>
                  </a:lnTo>
                  <a:lnTo>
                    <a:pt x="1630" y="619"/>
                  </a:lnTo>
                  <a:lnTo>
                    <a:pt x="1462" y="675"/>
                  </a:lnTo>
                  <a:lnTo>
                    <a:pt x="1293" y="675"/>
                  </a:lnTo>
                  <a:lnTo>
                    <a:pt x="1237" y="731"/>
                  </a:lnTo>
                  <a:lnTo>
                    <a:pt x="1181" y="787"/>
                  </a:lnTo>
                  <a:lnTo>
                    <a:pt x="1124" y="844"/>
                  </a:lnTo>
                  <a:lnTo>
                    <a:pt x="1012" y="787"/>
                  </a:lnTo>
                  <a:lnTo>
                    <a:pt x="900" y="844"/>
                  </a:lnTo>
                  <a:lnTo>
                    <a:pt x="900" y="900"/>
                  </a:lnTo>
                  <a:lnTo>
                    <a:pt x="1068" y="900"/>
                  </a:lnTo>
                  <a:lnTo>
                    <a:pt x="1124" y="956"/>
                  </a:lnTo>
                  <a:lnTo>
                    <a:pt x="1181" y="1012"/>
                  </a:lnTo>
                  <a:lnTo>
                    <a:pt x="900" y="1181"/>
                  </a:lnTo>
                  <a:lnTo>
                    <a:pt x="787" y="1181"/>
                  </a:lnTo>
                  <a:lnTo>
                    <a:pt x="675" y="1125"/>
                  </a:lnTo>
                  <a:lnTo>
                    <a:pt x="506" y="956"/>
                  </a:lnTo>
                  <a:lnTo>
                    <a:pt x="394" y="900"/>
                  </a:lnTo>
                  <a:lnTo>
                    <a:pt x="225" y="956"/>
                  </a:lnTo>
                  <a:lnTo>
                    <a:pt x="0" y="956"/>
                  </a:lnTo>
                  <a:lnTo>
                    <a:pt x="0" y="1012"/>
                  </a:lnTo>
                  <a:lnTo>
                    <a:pt x="0" y="1069"/>
                  </a:lnTo>
                  <a:lnTo>
                    <a:pt x="57" y="1125"/>
                  </a:lnTo>
                  <a:lnTo>
                    <a:pt x="113" y="1237"/>
                  </a:lnTo>
                  <a:lnTo>
                    <a:pt x="225" y="1293"/>
                  </a:lnTo>
                  <a:lnTo>
                    <a:pt x="281" y="1181"/>
                  </a:lnTo>
                  <a:lnTo>
                    <a:pt x="394" y="1125"/>
                  </a:lnTo>
                  <a:lnTo>
                    <a:pt x="450" y="1181"/>
                  </a:lnTo>
                  <a:lnTo>
                    <a:pt x="506" y="1181"/>
                  </a:lnTo>
                  <a:lnTo>
                    <a:pt x="506" y="1293"/>
                  </a:lnTo>
                  <a:lnTo>
                    <a:pt x="450" y="1350"/>
                  </a:lnTo>
                  <a:lnTo>
                    <a:pt x="506" y="1406"/>
                  </a:lnTo>
                  <a:lnTo>
                    <a:pt x="900" y="1462"/>
                  </a:lnTo>
                  <a:lnTo>
                    <a:pt x="1012" y="1518"/>
                  </a:lnTo>
                  <a:lnTo>
                    <a:pt x="1293" y="1631"/>
                  </a:lnTo>
                  <a:lnTo>
                    <a:pt x="1574" y="1631"/>
                  </a:lnTo>
                  <a:lnTo>
                    <a:pt x="1687" y="1687"/>
                  </a:lnTo>
                  <a:lnTo>
                    <a:pt x="1743" y="1743"/>
                  </a:lnTo>
                  <a:lnTo>
                    <a:pt x="1799" y="1743"/>
                  </a:lnTo>
                  <a:lnTo>
                    <a:pt x="1799" y="1631"/>
                  </a:lnTo>
                  <a:lnTo>
                    <a:pt x="1799" y="1518"/>
                  </a:lnTo>
                  <a:lnTo>
                    <a:pt x="1855" y="1462"/>
                  </a:lnTo>
                  <a:lnTo>
                    <a:pt x="1911" y="1518"/>
                  </a:lnTo>
                  <a:lnTo>
                    <a:pt x="1968" y="1574"/>
                  </a:lnTo>
                  <a:lnTo>
                    <a:pt x="2024" y="1574"/>
                  </a:lnTo>
                  <a:lnTo>
                    <a:pt x="2136" y="1518"/>
                  </a:lnTo>
                  <a:lnTo>
                    <a:pt x="2249" y="1574"/>
                  </a:lnTo>
                  <a:lnTo>
                    <a:pt x="2305" y="1574"/>
                  </a:lnTo>
                  <a:lnTo>
                    <a:pt x="2361" y="1518"/>
                  </a:lnTo>
                  <a:lnTo>
                    <a:pt x="2586" y="1406"/>
                  </a:lnTo>
                  <a:lnTo>
                    <a:pt x="2530" y="1293"/>
                  </a:lnTo>
                  <a:lnTo>
                    <a:pt x="2473" y="1237"/>
                  </a:lnTo>
                  <a:lnTo>
                    <a:pt x="2417" y="1237"/>
                  </a:lnTo>
                  <a:lnTo>
                    <a:pt x="2249" y="1125"/>
                  </a:lnTo>
                  <a:lnTo>
                    <a:pt x="2136" y="1125"/>
                  </a:lnTo>
                  <a:lnTo>
                    <a:pt x="2024" y="1069"/>
                  </a:lnTo>
                  <a:lnTo>
                    <a:pt x="2136" y="956"/>
                  </a:lnTo>
                  <a:lnTo>
                    <a:pt x="2249" y="900"/>
                  </a:lnTo>
                  <a:lnTo>
                    <a:pt x="2361" y="844"/>
                  </a:lnTo>
                  <a:lnTo>
                    <a:pt x="2361" y="731"/>
                  </a:lnTo>
                  <a:lnTo>
                    <a:pt x="2305" y="619"/>
                  </a:lnTo>
                  <a:lnTo>
                    <a:pt x="2249" y="563"/>
                  </a:lnTo>
                  <a:lnTo>
                    <a:pt x="2305" y="394"/>
                  </a:lnTo>
                  <a:lnTo>
                    <a:pt x="2249" y="282"/>
                  </a:lnTo>
                  <a:lnTo>
                    <a:pt x="2136" y="1"/>
                  </a:lnTo>
                  <a:close/>
                </a:path>
              </a:pathLst>
            </a:custGeom>
            <a:solidFill>
              <a:srgbClr val="9D9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6" name="Google Shape;21946;p41"/>
            <p:cNvSpPr/>
            <p:nvPr/>
          </p:nvSpPr>
          <p:spPr>
            <a:xfrm>
              <a:off x="818425" y="976700"/>
              <a:ext cx="19700" cy="30950"/>
            </a:xfrm>
            <a:custGeom>
              <a:avLst/>
              <a:gdLst/>
              <a:ahLst/>
              <a:cxnLst/>
              <a:rect l="l" t="t" r="r" b="b"/>
              <a:pathLst>
                <a:path w="788" h="1238" extrusionOk="0">
                  <a:moveTo>
                    <a:pt x="675" y="1"/>
                  </a:moveTo>
                  <a:lnTo>
                    <a:pt x="394" y="788"/>
                  </a:lnTo>
                  <a:lnTo>
                    <a:pt x="338" y="844"/>
                  </a:lnTo>
                  <a:lnTo>
                    <a:pt x="282" y="956"/>
                  </a:lnTo>
                  <a:lnTo>
                    <a:pt x="282" y="844"/>
                  </a:lnTo>
                  <a:lnTo>
                    <a:pt x="282" y="675"/>
                  </a:lnTo>
                  <a:lnTo>
                    <a:pt x="1" y="675"/>
                  </a:lnTo>
                  <a:lnTo>
                    <a:pt x="57" y="844"/>
                  </a:lnTo>
                  <a:lnTo>
                    <a:pt x="57" y="956"/>
                  </a:lnTo>
                  <a:lnTo>
                    <a:pt x="57" y="1237"/>
                  </a:lnTo>
                  <a:lnTo>
                    <a:pt x="226" y="1237"/>
                  </a:lnTo>
                  <a:lnTo>
                    <a:pt x="394" y="1181"/>
                  </a:lnTo>
                  <a:lnTo>
                    <a:pt x="563" y="1181"/>
                  </a:lnTo>
                  <a:lnTo>
                    <a:pt x="732" y="1125"/>
                  </a:lnTo>
                  <a:lnTo>
                    <a:pt x="732" y="1069"/>
                  </a:lnTo>
                  <a:lnTo>
                    <a:pt x="732" y="956"/>
                  </a:lnTo>
                  <a:lnTo>
                    <a:pt x="732" y="844"/>
                  </a:lnTo>
                  <a:lnTo>
                    <a:pt x="788" y="731"/>
                  </a:lnTo>
                  <a:lnTo>
                    <a:pt x="788" y="675"/>
                  </a:lnTo>
                  <a:lnTo>
                    <a:pt x="732" y="619"/>
                  </a:lnTo>
                  <a:lnTo>
                    <a:pt x="675" y="563"/>
                  </a:lnTo>
                  <a:lnTo>
                    <a:pt x="675" y="507"/>
                  </a:lnTo>
                  <a:lnTo>
                    <a:pt x="675" y="394"/>
                  </a:lnTo>
                  <a:lnTo>
                    <a:pt x="788" y="282"/>
                  </a:lnTo>
                  <a:lnTo>
                    <a:pt x="788" y="169"/>
                  </a:lnTo>
                  <a:lnTo>
                    <a:pt x="732" y="113"/>
                  </a:lnTo>
                  <a:lnTo>
                    <a:pt x="675" y="1"/>
                  </a:lnTo>
                  <a:close/>
                </a:path>
              </a:pathLst>
            </a:custGeom>
            <a:solidFill>
              <a:srgbClr val="766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7" name="Google Shape;21947;p41"/>
            <p:cNvSpPr/>
            <p:nvPr/>
          </p:nvSpPr>
          <p:spPr>
            <a:xfrm>
              <a:off x="788925" y="957025"/>
              <a:ext cx="1425" cy="2850"/>
            </a:xfrm>
            <a:custGeom>
              <a:avLst/>
              <a:gdLst/>
              <a:ahLst/>
              <a:cxnLst/>
              <a:rect l="l" t="t" r="r" b="b"/>
              <a:pathLst>
                <a:path w="57" h="114" extrusionOk="0">
                  <a:moveTo>
                    <a:pt x="57" y="1"/>
                  </a:moveTo>
                  <a:lnTo>
                    <a:pt x="1" y="57"/>
                  </a:lnTo>
                  <a:lnTo>
                    <a:pt x="57" y="113"/>
                  </a:lnTo>
                  <a:lnTo>
                    <a:pt x="57" y="1"/>
                  </a:lnTo>
                  <a:close/>
                </a:path>
              </a:pathLst>
            </a:custGeom>
            <a:solidFill>
              <a:srgbClr val="9A90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8" name="Google Shape;21948;p41"/>
            <p:cNvSpPr/>
            <p:nvPr/>
          </p:nvSpPr>
          <p:spPr>
            <a:xfrm>
              <a:off x="753800" y="1006225"/>
              <a:ext cx="8450" cy="7050"/>
            </a:xfrm>
            <a:custGeom>
              <a:avLst/>
              <a:gdLst/>
              <a:ahLst/>
              <a:cxnLst/>
              <a:rect l="l" t="t" r="r" b="b"/>
              <a:pathLst>
                <a:path w="338" h="282" extrusionOk="0">
                  <a:moveTo>
                    <a:pt x="113" y="0"/>
                  </a:moveTo>
                  <a:lnTo>
                    <a:pt x="113" y="56"/>
                  </a:lnTo>
                  <a:lnTo>
                    <a:pt x="1" y="112"/>
                  </a:lnTo>
                  <a:lnTo>
                    <a:pt x="1" y="169"/>
                  </a:lnTo>
                  <a:lnTo>
                    <a:pt x="57" y="225"/>
                  </a:lnTo>
                  <a:lnTo>
                    <a:pt x="169" y="225"/>
                  </a:lnTo>
                  <a:lnTo>
                    <a:pt x="225" y="281"/>
                  </a:lnTo>
                  <a:lnTo>
                    <a:pt x="282" y="225"/>
                  </a:lnTo>
                  <a:lnTo>
                    <a:pt x="338" y="169"/>
                  </a:lnTo>
                  <a:lnTo>
                    <a:pt x="338" y="112"/>
                  </a:lnTo>
                  <a:lnTo>
                    <a:pt x="282" y="112"/>
                  </a:lnTo>
                  <a:lnTo>
                    <a:pt x="169" y="56"/>
                  </a:lnTo>
                  <a:lnTo>
                    <a:pt x="113" y="0"/>
                  </a:lnTo>
                  <a:close/>
                </a:path>
              </a:pathLst>
            </a:custGeom>
            <a:solidFill>
              <a:srgbClr val="9D9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9" name="Google Shape;21949;p41"/>
            <p:cNvSpPr/>
            <p:nvPr/>
          </p:nvSpPr>
          <p:spPr>
            <a:xfrm>
              <a:off x="756600" y="1003400"/>
              <a:ext cx="1450" cy="2850"/>
            </a:xfrm>
            <a:custGeom>
              <a:avLst/>
              <a:gdLst/>
              <a:ahLst/>
              <a:cxnLst/>
              <a:rect l="l" t="t" r="r" b="b"/>
              <a:pathLst>
                <a:path w="58" h="114" extrusionOk="0">
                  <a:moveTo>
                    <a:pt x="1" y="1"/>
                  </a:moveTo>
                  <a:lnTo>
                    <a:pt x="1" y="57"/>
                  </a:lnTo>
                  <a:lnTo>
                    <a:pt x="1" y="113"/>
                  </a:lnTo>
                  <a:lnTo>
                    <a:pt x="57" y="57"/>
                  </a:lnTo>
                  <a:lnTo>
                    <a:pt x="1" y="1"/>
                  </a:lnTo>
                  <a:close/>
                </a:path>
              </a:pathLst>
            </a:custGeom>
            <a:solidFill>
              <a:srgbClr val="9D9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0" name="Google Shape;21950;p41"/>
            <p:cNvSpPr/>
            <p:nvPr/>
          </p:nvSpPr>
          <p:spPr>
            <a:xfrm>
              <a:off x="758025" y="1004800"/>
              <a:ext cx="1425" cy="2850"/>
            </a:xfrm>
            <a:custGeom>
              <a:avLst/>
              <a:gdLst/>
              <a:ahLst/>
              <a:cxnLst/>
              <a:rect l="l" t="t" r="r" b="b"/>
              <a:pathLst>
                <a:path w="57" h="114" extrusionOk="0">
                  <a:moveTo>
                    <a:pt x="0" y="1"/>
                  </a:moveTo>
                  <a:lnTo>
                    <a:pt x="0" y="57"/>
                  </a:lnTo>
                  <a:lnTo>
                    <a:pt x="0" y="113"/>
                  </a:lnTo>
                  <a:lnTo>
                    <a:pt x="56" y="57"/>
                  </a:lnTo>
                  <a:lnTo>
                    <a:pt x="0" y="1"/>
                  </a:lnTo>
                  <a:close/>
                </a:path>
              </a:pathLst>
            </a:custGeom>
            <a:solidFill>
              <a:srgbClr val="9D9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1" name="Google Shape;21951;p41"/>
            <p:cNvSpPr/>
            <p:nvPr/>
          </p:nvSpPr>
          <p:spPr>
            <a:xfrm>
              <a:off x="780500" y="1011825"/>
              <a:ext cx="1425" cy="1450"/>
            </a:xfrm>
            <a:custGeom>
              <a:avLst/>
              <a:gdLst/>
              <a:ahLst/>
              <a:cxnLst/>
              <a:rect l="l" t="t" r="r" b="b"/>
              <a:pathLst>
                <a:path w="57" h="58" extrusionOk="0">
                  <a:moveTo>
                    <a:pt x="0" y="1"/>
                  </a:moveTo>
                  <a:lnTo>
                    <a:pt x="57" y="57"/>
                  </a:lnTo>
                  <a:lnTo>
                    <a:pt x="57" y="1"/>
                  </a:lnTo>
                  <a:close/>
                </a:path>
              </a:pathLst>
            </a:custGeom>
            <a:solidFill>
              <a:srgbClr val="9D9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2" name="Google Shape;21952;p41"/>
            <p:cNvSpPr/>
            <p:nvPr/>
          </p:nvSpPr>
          <p:spPr>
            <a:xfrm>
              <a:off x="791750" y="964050"/>
              <a:ext cx="25" cy="1450"/>
            </a:xfrm>
            <a:custGeom>
              <a:avLst/>
              <a:gdLst/>
              <a:ahLst/>
              <a:cxnLst/>
              <a:rect l="l" t="t" r="r" b="b"/>
              <a:pathLst>
                <a:path w="1" h="58" extrusionOk="0">
                  <a:moveTo>
                    <a:pt x="0" y="1"/>
                  </a:moveTo>
                  <a:lnTo>
                    <a:pt x="0" y="57"/>
                  </a:lnTo>
                  <a:lnTo>
                    <a:pt x="0" y="57"/>
                  </a:lnTo>
                  <a:lnTo>
                    <a:pt x="0" y="57"/>
                  </a:lnTo>
                  <a:lnTo>
                    <a:pt x="0" y="1"/>
                  </a:lnTo>
                  <a:lnTo>
                    <a:pt x="0" y="1"/>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3" name="Google Shape;21953;p41"/>
            <p:cNvSpPr/>
            <p:nvPr/>
          </p:nvSpPr>
          <p:spPr>
            <a:xfrm>
              <a:off x="748175" y="992175"/>
              <a:ext cx="4250" cy="7050"/>
            </a:xfrm>
            <a:custGeom>
              <a:avLst/>
              <a:gdLst/>
              <a:ahLst/>
              <a:cxnLst/>
              <a:rect l="l" t="t" r="r" b="b"/>
              <a:pathLst>
                <a:path w="170" h="282" extrusionOk="0">
                  <a:moveTo>
                    <a:pt x="1" y="0"/>
                  </a:moveTo>
                  <a:lnTo>
                    <a:pt x="1" y="112"/>
                  </a:lnTo>
                  <a:lnTo>
                    <a:pt x="1" y="225"/>
                  </a:lnTo>
                  <a:lnTo>
                    <a:pt x="113" y="281"/>
                  </a:lnTo>
                  <a:lnTo>
                    <a:pt x="169" y="281"/>
                  </a:lnTo>
                  <a:lnTo>
                    <a:pt x="169" y="112"/>
                  </a:lnTo>
                  <a:lnTo>
                    <a:pt x="1" y="0"/>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4" name="Google Shape;21954;p41"/>
            <p:cNvSpPr/>
            <p:nvPr/>
          </p:nvSpPr>
          <p:spPr>
            <a:xfrm>
              <a:off x="752400" y="999200"/>
              <a:ext cx="1425" cy="1425"/>
            </a:xfrm>
            <a:custGeom>
              <a:avLst/>
              <a:gdLst/>
              <a:ahLst/>
              <a:cxnLst/>
              <a:rect l="l" t="t" r="r" b="b"/>
              <a:pathLst>
                <a:path w="57" h="57" extrusionOk="0">
                  <a:moveTo>
                    <a:pt x="57" y="56"/>
                  </a:moveTo>
                  <a:lnTo>
                    <a:pt x="57" y="56"/>
                  </a:lnTo>
                  <a:lnTo>
                    <a:pt x="0" y="0"/>
                  </a:lnTo>
                  <a:lnTo>
                    <a:pt x="0" y="0"/>
                  </a:lnTo>
                  <a:lnTo>
                    <a:pt x="57" y="56"/>
                  </a:lnTo>
                  <a:lnTo>
                    <a:pt x="57" y="56"/>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5" name="Google Shape;21955;p41"/>
            <p:cNvSpPr/>
            <p:nvPr/>
          </p:nvSpPr>
          <p:spPr>
            <a:xfrm>
              <a:off x="752400" y="993575"/>
              <a:ext cx="1425" cy="1425"/>
            </a:xfrm>
            <a:custGeom>
              <a:avLst/>
              <a:gdLst/>
              <a:ahLst/>
              <a:cxnLst/>
              <a:rect l="l" t="t" r="r" b="b"/>
              <a:pathLst>
                <a:path w="57" h="57" extrusionOk="0">
                  <a:moveTo>
                    <a:pt x="57" y="0"/>
                  </a:moveTo>
                  <a:lnTo>
                    <a:pt x="0" y="56"/>
                  </a:lnTo>
                  <a:lnTo>
                    <a:pt x="57" y="56"/>
                  </a:lnTo>
                  <a:lnTo>
                    <a:pt x="57" y="0"/>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6" name="Google Shape;21956;p41"/>
            <p:cNvSpPr/>
            <p:nvPr/>
          </p:nvSpPr>
          <p:spPr>
            <a:xfrm>
              <a:off x="756600" y="99075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7" name="Google Shape;21957;p41"/>
            <p:cNvSpPr/>
            <p:nvPr/>
          </p:nvSpPr>
          <p:spPr>
            <a:xfrm>
              <a:off x="781900" y="969675"/>
              <a:ext cx="1425" cy="2850"/>
            </a:xfrm>
            <a:custGeom>
              <a:avLst/>
              <a:gdLst/>
              <a:ahLst/>
              <a:cxnLst/>
              <a:rect l="l" t="t" r="r" b="b"/>
              <a:pathLst>
                <a:path w="57" h="114" extrusionOk="0">
                  <a:moveTo>
                    <a:pt x="57" y="113"/>
                  </a:moveTo>
                  <a:lnTo>
                    <a:pt x="57" y="113"/>
                  </a:lnTo>
                  <a:lnTo>
                    <a:pt x="1" y="1"/>
                  </a:lnTo>
                  <a:lnTo>
                    <a:pt x="1" y="1"/>
                  </a:lnTo>
                  <a:lnTo>
                    <a:pt x="57" y="113"/>
                  </a:lnTo>
                  <a:lnTo>
                    <a:pt x="57" y="113"/>
                  </a:lnTo>
                  <a:close/>
                </a:path>
              </a:pathLst>
            </a:custGeom>
            <a:solidFill>
              <a:srgbClr val="9A90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8" name="Google Shape;21958;p41"/>
            <p:cNvSpPr/>
            <p:nvPr/>
          </p:nvSpPr>
          <p:spPr>
            <a:xfrm>
              <a:off x="696200" y="910675"/>
              <a:ext cx="1425" cy="25"/>
            </a:xfrm>
            <a:custGeom>
              <a:avLst/>
              <a:gdLst/>
              <a:ahLst/>
              <a:cxnLst/>
              <a:rect l="l" t="t" r="r" b="b"/>
              <a:pathLst>
                <a:path w="57" h="1" extrusionOk="0">
                  <a:moveTo>
                    <a:pt x="0" y="0"/>
                  </a:moveTo>
                  <a:lnTo>
                    <a:pt x="56" y="0"/>
                  </a:lnTo>
                  <a:lnTo>
                    <a:pt x="56" y="0"/>
                  </a:lnTo>
                  <a:lnTo>
                    <a:pt x="56" y="0"/>
                  </a:lnTo>
                  <a:lnTo>
                    <a:pt x="0" y="0"/>
                  </a:lnTo>
                  <a:lnTo>
                    <a:pt x="0" y="0"/>
                  </a:lnTo>
                  <a:close/>
                </a:path>
              </a:pathLst>
            </a:custGeom>
            <a:solidFill>
              <a:srgbClr val="7E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9" name="Google Shape;21959;p41"/>
            <p:cNvSpPr/>
            <p:nvPr/>
          </p:nvSpPr>
          <p:spPr>
            <a:xfrm>
              <a:off x="856375" y="1037125"/>
              <a:ext cx="9850" cy="12675"/>
            </a:xfrm>
            <a:custGeom>
              <a:avLst/>
              <a:gdLst/>
              <a:ahLst/>
              <a:cxnLst/>
              <a:rect l="l" t="t" r="r" b="b"/>
              <a:pathLst>
                <a:path w="394" h="507" extrusionOk="0">
                  <a:moveTo>
                    <a:pt x="282" y="1"/>
                  </a:moveTo>
                  <a:lnTo>
                    <a:pt x="169" y="113"/>
                  </a:lnTo>
                  <a:lnTo>
                    <a:pt x="57" y="169"/>
                  </a:lnTo>
                  <a:lnTo>
                    <a:pt x="1" y="394"/>
                  </a:lnTo>
                  <a:lnTo>
                    <a:pt x="338" y="506"/>
                  </a:lnTo>
                  <a:lnTo>
                    <a:pt x="338" y="338"/>
                  </a:lnTo>
                  <a:lnTo>
                    <a:pt x="394" y="225"/>
                  </a:lnTo>
                  <a:lnTo>
                    <a:pt x="394" y="169"/>
                  </a:lnTo>
                  <a:lnTo>
                    <a:pt x="338" y="113"/>
                  </a:lnTo>
                  <a:lnTo>
                    <a:pt x="282" y="1"/>
                  </a:lnTo>
                  <a:close/>
                </a:path>
              </a:pathLst>
            </a:custGeom>
            <a:solidFill>
              <a:srgbClr val="86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0" name="Google Shape;21960;p41"/>
            <p:cNvSpPr/>
            <p:nvPr/>
          </p:nvSpPr>
          <p:spPr>
            <a:xfrm>
              <a:off x="821250" y="1016050"/>
              <a:ext cx="5650" cy="8450"/>
            </a:xfrm>
            <a:custGeom>
              <a:avLst/>
              <a:gdLst/>
              <a:ahLst/>
              <a:cxnLst/>
              <a:rect l="l" t="t" r="r" b="b"/>
              <a:pathLst>
                <a:path w="226" h="338" extrusionOk="0">
                  <a:moveTo>
                    <a:pt x="169" y="1"/>
                  </a:moveTo>
                  <a:lnTo>
                    <a:pt x="0" y="169"/>
                  </a:lnTo>
                  <a:lnTo>
                    <a:pt x="0" y="225"/>
                  </a:lnTo>
                  <a:lnTo>
                    <a:pt x="113" y="338"/>
                  </a:lnTo>
                  <a:lnTo>
                    <a:pt x="113" y="225"/>
                  </a:lnTo>
                  <a:lnTo>
                    <a:pt x="225" y="113"/>
                  </a:lnTo>
                  <a:lnTo>
                    <a:pt x="225" y="57"/>
                  </a:lnTo>
                  <a:lnTo>
                    <a:pt x="169" y="1"/>
                  </a:lnTo>
                  <a:close/>
                </a:path>
              </a:pathLst>
            </a:custGeom>
            <a:solidFill>
              <a:srgbClr val="9A8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1" name="Google Shape;21961;p41"/>
            <p:cNvSpPr/>
            <p:nvPr/>
          </p:nvSpPr>
          <p:spPr>
            <a:xfrm>
              <a:off x="815625" y="1017450"/>
              <a:ext cx="4250" cy="2850"/>
            </a:xfrm>
            <a:custGeom>
              <a:avLst/>
              <a:gdLst/>
              <a:ahLst/>
              <a:cxnLst/>
              <a:rect l="l" t="t" r="r" b="b"/>
              <a:pathLst>
                <a:path w="170" h="114" extrusionOk="0">
                  <a:moveTo>
                    <a:pt x="1" y="1"/>
                  </a:moveTo>
                  <a:lnTo>
                    <a:pt x="57" y="57"/>
                  </a:lnTo>
                  <a:lnTo>
                    <a:pt x="169" y="113"/>
                  </a:lnTo>
                  <a:lnTo>
                    <a:pt x="113" y="1"/>
                  </a:lnTo>
                  <a:close/>
                </a:path>
              </a:pathLst>
            </a:custGeom>
            <a:solidFill>
              <a:srgbClr val="9A8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2" name="Google Shape;21962;p41"/>
            <p:cNvSpPr/>
            <p:nvPr/>
          </p:nvSpPr>
          <p:spPr>
            <a:xfrm>
              <a:off x="832500" y="962650"/>
              <a:ext cx="4225" cy="1425"/>
            </a:xfrm>
            <a:custGeom>
              <a:avLst/>
              <a:gdLst/>
              <a:ahLst/>
              <a:cxnLst/>
              <a:rect l="l" t="t" r="r" b="b"/>
              <a:pathLst>
                <a:path w="169" h="57" extrusionOk="0">
                  <a:moveTo>
                    <a:pt x="0" y="1"/>
                  </a:moveTo>
                  <a:lnTo>
                    <a:pt x="56" y="57"/>
                  </a:lnTo>
                  <a:lnTo>
                    <a:pt x="169" y="57"/>
                  </a:lnTo>
                  <a:lnTo>
                    <a:pt x="56" y="1"/>
                  </a:lnTo>
                  <a:close/>
                </a:path>
              </a:pathLst>
            </a:custGeom>
            <a:solidFill>
              <a:srgbClr val="8B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3" name="Google Shape;21963;p41"/>
            <p:cNvSpPr/>
            <p:nvPr/>
          </p:nvSpPr>
          <p:spPr>
            <a:xfrm>
              <a:off x="853575" y="1010425"/>
              <a:ext cx="2825" cy="1425"/>
            </a:xfrm>
            <a:custGeom>
              <a:avLst/>
              <a:gdLst/>
              <a:ahLst/>
              <a:cxnLst/>
              <a:rect l="l" t="t" r="r" b="b"/>
              <a:pathLst>
                <a:path w="113" h="57" extrusionOk="0">
                  <a:moveTo>
                    <a:pt x="56" y="1"/>
                  </a:moveTo>
                  <a:lnTo>
                    <a:pt x="0" y="57"/>
                  </a:lnTo>
                  <a:lnTo>
                    <a:pt x="113" y="57"/>
                  </a:lnTo>
                  <a:lnTo>
                    <a:pt x="56" y="1"/>
                  </a:lnTo>
                  <a:close/>
                </a:path>
              </a:pathLst>
            </a:custGeom>
            <a:solidFill>
              <a:srgbClr val="86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4" name="Google Shape;21964;p41"/>
            <p:cNvSpPr/>
            <p:nvPr/>
          </p:nvSpPr>
          <p:spPr>
            <a:xfrm>
              <a:off x="832500" y="1025875"/>
              <a:ext cx="7050" cy="5650"/>
            </a:xfrm>
            <a:custGeom>
              <a:avLst/>
              <a:gdLst/>
              <a:ahLst/>
              <a:cxnLst/>
              <a:rect l="l" t="t" r="r" b="b"/>
              <a:pathLst>
                <a:path w="282" h="226" extrusionOk="0">
                  <a:moveTo>
                    <a:pt x="0" y="1"/>
                  </a:moveTo>
                  <a:lnTo>
                    <a:pt x="0" y="57"/>
                  </a:lnTo>
                  <a:lnTo>
                    <a:pt x="0" y="113"/>
                  </a:lnTo>
                  <a:lnTo>
                    <a:pt x="56" y="226"/>
                  </a:lnTo>
                  <a:lnTo>
                    <a:pt x="112" y="226"/>
                  </a:lnTo>
                  <a:lnTo>
                    <a:pt x="281" y="170"/>
                  </a:lnTo>
                  <a:lnTo>
                    <a:pt x="112" y="1"/>
                  </a:lnTo>
                  <a:close/>
                </a:path>
              </a:pathLst>
            </a:custGeom>
            <a:solidFill>
              <a:srgbClr val="9B8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5" name="Google Shape;21965;p41"/>
            <p:cNvSpPr/>
            <p:nvPr/>
          </p:nvSpPr>
          <p:spPr>
            <a:xfrm>
              <a:off x="849350" y="1016050"/>
              <a:ext cx="4250" cy="4250"/>
            </a:xfrm>
            <a:custGeom>
              <a:avLst/>
              <a:gdLst/>
              <a:ahLst/>
              <a:cxnLst/>
              <a:rect l="l" t="t" r="r" b="b"/>
              <a:pathLst>
                <a:path w="170" h="170" extrusionOk="0">
                  <a:moveTo>
                    <a:pt x="57" y="1"/>
                  </a:moveTo>
                  <a:lnTo>
                    <a:pt x="1" y="57"/>
                  </a:lnTo>
                  <a:lnTo>
                    <a:pt x="1" y="113"/>
                  </a:lnTo>
                  <a:lnTo>
                    <a:pt x="113" y="169"/>
                  </a:lnTo>
                  <a:lnTo>
                    <a:pt x="169" y="169"/>
                  </a:lnTo>
                  <a:lnTo>
                    <a:pt x="169" y="113"/>
                  </a:lnTo>
                  <a:lnTo>
                    <a:pt x="169" y="1"/>
                  </a:lnTo>
                  <a:close/>
                </a:path>
              </a:pathLst>
            </a:custGeom>
            <a:solidFill>
              <a:srgbClr val="91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6" name="Google Shape;21966;p41"/>
            <p:cNvSpPr/>
            <p:nvPr/>
          </p:nvSpPr>
          <p:spPr>
            <a:xfrm>
              <a:off x="839525" y="1017450"/>
              <a:ext cx="1425" cy="1425"/>
            </a:xfrm>
            <a:custGeom>
              <a:avLst/>
              <a:gdLst/>
              <a:ahLst/>
              <a:cxnLst/>
              <a:rect l="l" t="t" r="r" b="b"/>
              <a:pathLst>
                <a:path w="57" h="57" extrusionOk="0">
                  <a:moveTo>
                    <a:pt x="0" y="1"/>
                  </a:moveTo>
                  <a:lnTo>
                    <a:pt x="0" y="57"/>
                  </a:lnTo>
                  <a:lnTo>
                    <a:pt x="56" y="1"/>
                  </a:lnTo>
                  <a:close/>
                </a:path>
              </a:pathLst>
            </a:custGeom>
            <a:solidFill>
              <a:srgbClr val="91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7" name="Google Shape;21967;p41"/>
            <p:cNvSpPr/>
            <p:nvPr/>
          </p:nvSpPr>
          <p:spPr>
            <a:xfrm>
              <a:off x="825475" y="1030100"/>
              <a:ext cx="2825" cy="1425"/>
            </a:xfrm>
            <a:custGeom>
              <a:avLst/>
              <a:gdLst/>
              <a:ahLst/>
              <a:cxnLst/>
              <a:rect l="l" t="t" r="r" b="b"/>
              <a:pathLst>
                <a:path w="113" h="57" extrusionOk="0">
                  <a:moveTo>
                    <a:pt x="0" y="1"/>
                  </a:moveTo>
                  <a:lnTo>
                    <a:pt x="56" y="57"/>
                  </a:lnTo>
                  <a:lnTo>
                    <a:pt x="112" y="57"/>
                  </a:lnTo>
                  <a:lnTo>
                    <a:pt x="56" y="1"/>
                  </a:lnTo>
                  <a:close/>
                </a:path>
              </a:pathLst>
            </a:custGeom>
            <a:solidFill>
              <a:srgbClr val="9A8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8" name="Google Shape;21968;p41"/>
            <p:cNvSpPr/>
            <p:nvPr/>
          </p:nvSpPr>
          <p:spPr>
            <a:xfrm>
              <a:off x="845125" y="999200"/>
              <a:ext cx="1450" cy="25"/>
            </a:xfrm>
            <a:custGeom>
              <a:avLst/>
              <a:gdLst/>
              <a:ahLst/>
              <a:cxnLst/>
              <a:rect l="l" t="t" r="r" b="b"/>
              <a:pathLst>
                <a:path w="58" h="1" extrusionOk="0">
                  <a:moveTo>
                    <a:pt x="57" y="0"/>
                  </a:moveTo>
                  <a:lnTo>
                    <a:pt x="57" y="0"/>
                  </a:lnTo>
                  <a:lnTo>
                    <a:pt x="57" y="0"/>
                  </a:lnTo>
                  <a:lnTo>
                    <a:pt x="1" y="0"/>
                  </a:lnTo>
                  <a:lnTo>
                    <a:pt x="57" y="0"/>
                  </a:lnTo>
                  <a:lnTo>
                    <a:pt x="57" y="0"/>
                  </a:lnTo>
                  <a:close/>
                </a:path>
              </a:pathLst>
            </a:custGeom>
            <a:solidFill>
              <a:srgbClr val="91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9" name="Google Shape;21969;p41"/>
            <p:cNvSpPr/>
            <p:nvPr/>
          </p:nvSpPr>
          <p:spPr>
            <a:xfrm>
              <a:off x="798775" y="1358900"/>
              <a:ext cx="53400" cy="57650"/>
            </a:xfrm>
            <a:custGeom>
              <a:avLst/>
              <a:gdLst/>
              <a:ahLst/>
              <a:cxnLst/>
              <a:rect l="l" t="t" r="r" b="b"/>
              <a:pathLst>
                <a:path w="2136" h="2306" extrusionOk="0">
                  <a:moveTo>
                    <a:pt x="787" y="1"/>
                  </a:moveTo>
                  <a:lnTo>
                    <a:pt x="562" y="57"/>
                  </a:lnTo>
                  <a:lnTo>
                    <a:pt x="281" y="113"/>
                  </a:lnTo>
                  <a:lnTo>
                    <a:pt x="337" y="226"/>
                  </a:lnTo>
                  <a:lnTo>
                    <a:pt x="394" y="338"/>
                  </a:lnTo>
                  <a:lnTo>
                    <a:pt x="562" y="507"/>
                  </a:lnTo>
                  <a:lnTo>
                    <a:pt x="562" y="563"/>
                  </a:lnTo>
                  <a:lnTo>
                    <a:pt x="337" y="788"/>
                  </a:lnTo>
                  <a:lnTo>
                    <a:pt x="281" y="788"/>
                  </a:lnTo>
                  <a:lnTo>
                    <a:pt x="225" y="900"/>
                  </a:lnTo>
                  <a:lnTo>
                    <a:pt x="169" y="1069"/>
                  </a:lnTo>
                  <a:lnTo>
                    <a:pt x="169" y="1293"/>
                  </a:lnTo>
                  <a:lnTo>
                    <a:pt x="169" y="1350"/>
                  </a:lnTo>
                  <a:lnTo>
                    <a:pt x="113" y="1350"/>
                  </a:lnTo>
                  <a:lnTo>
                    <a:pt x="0" y="1406"/>
                  </a:lnTo>
                  <a:lnTo>
                    <a:pt x="0" y="1574"/>
                  </a:lnTo>
                  <a:lnTo>
                    <a:pt x="56" y="1687"/>
                  </a:lnTo>
                  <a:lnTo>
                    <a:pt x="169" y="1687"/>
                  </a:lnTo>
                  <a:lnTo>
                    <a:pt x="281" y="1574"/>
                  </a:lnTo>
                  <a:lnTo>
                    <a:pt x="337" y="1574"/>
                  </a:lnTo>
                  <a:lnTo>
                    <a:pt x="394" y="1631"/>
                  </a:lnTo>
                  <a:lnTo>
                    <a:pt x="337" y="1799"/>
                  </a:lnTo>
                  <a:lnTo>
                    <a:pt x="337" y="1912"/>
                  </a:lnTo>
                  <a:lnTo>
                    <a:pt x="394" y="2024"/>
                  </a:lnTo>
                  <a:lnTo>
                    <a:pt x="506" y="1968"/>
                  </a:lnTo>
                  <a:lnTo>
                    <a:pt x="618" y="2024"/>
                  </a:lnTo>
                  <a:lnTo>
                    <a:pt x="675" y="1912"/>
                  </a:lnTo>
                  <a:lnTo>
                    <a:pt x="731" y="1912"/>
                  </a:lnTo>
                  <a:lnTo>
                    <a:pt x="787" y="1855"/>
                  </a:lnTo>
                  <a:lnTo>
                    <a:pt x="899" y="1799"/>
                  </a:lnTo>
                  <a:lnTo>
                    <a:pt x="1012" y="1799"/>
                  </a:lnTo>
                  <a:lnTo>
                    <a:pt x="1012" y="2024"/>
                  </a:lnTo>
                  <a:lnTo>
                    <a:pt x="956" y="2249"/>
                  </a:lnTo>
                  <a:lnTo>
                    <a:pt x="1180" y="2305"/>
                  </a:lnTo>
                  <a:lnTo>
                    <a:pt x="1405" y="2249"/>
                  </a:lnTo>
                  <a:lnTo>
                    <a:pt x="1237" y="1912"/>
                  </a:lnTo>
                  <a:lnTo>
                    <a:pt x="1180" y="1799"/>
                  </a:lnTo>
                  <a:lnTo>
                    <a:pt x="1180" y="1743"/>
                  </a:lnTo>
                  <a:lnTo>
                    <a:pt x="1180" y="1687"/>
                  </a:lnTo>
                  <a:lnTo>
                    <a:pt x="1237" y="1687"/>
                  </a:lnTo>
                  <a:lnTo>
                    <a:pt x="1349" y="1631"/>
                  </a:lnTo>
                  <a:lnTo>
                    <a:pt x="1461" y="1574"/>
                  </a:lnTo>
                  <a:lnTo>
                    <a:pt x="1574" y="1518"/>
                  </a:lnTo>
                  <a:lnTo>
                    <a:pt x="1686" y="1406"/>
                  </a:lnTo>
                  <a:lnTo>
                    <a:pt x="1855" y="1350"/>
                  </a:lnTo>
                  <a:lnTo>
                    <a:pt x="1967" y="1237"/>
                  </a:lnTo>
                  <a:lnTo>
                    <a:pt x="2024" y="1181"/>
                  </a:lnTo>
                  <a:lnTo>
                    <a:pt x="2080" y="956"/>
                  </a:lnTo>
                  <a:lnTo>
                    <a:pt x="2024" y="900"/>
                  </a:lnTo>
                  <a:lnTo>
                    <a:pt x="1967" y="844"/>
                  </a:lnTo>
                  <a:lnTo>
                    <a:pt x="1855" y="788"/>
                  </a:lnTo>
                  <a:lnTo>
                    <a:pt x="1855" y="731"/>
                  </a:lnTo>
                  <a:lnTo>
                    <a:pt x="1799" y="619"/>
                  </a:lnTo>
                  <a:lnTo>
                    <a:pt x="1911" y="619"/>
                  </a:lnTo>
                  <a:lnTo>
                    <a:pt x="2024" y="675"/>
                  </a:lnTo>
                  <a:lnTo>
                    <a:pt x="2024" y="563"/>
                  </a:lnTo>
                  <a:lnTo>
                    <a:pt x="2136" y="507"/>
                  </a:lnTo>
                  <a:lnTo>
                    <a:pt x="2136" y="282"/>
                  </a:lnTo>
                  <a:lnTo>
                    <a:pt x="2024" y="282"/>
                  </a:lnTo>
                  <a:lnTo>
                    <a:pt x="1855" y="226"/>
                  </a:lnTo>
                  <a:lnTo>
                    <a:pt x="1799" y="282"/>
                  </a:lnTo>
                  <a:lnTo>
                    <a:pt x="1742" y="394"/>
                  </a:lnTo>
                  <a:lnTo>
                    <a:pt x="1742" y="450"/>
                  </a:lnTo>
                  <a:lnTo>
                    <a:pt x="1630" y="394"/>
                  </a:lnTo>
                  <a:lnTo>
                    <a:pt x="1574" y="282"/>
                  </a:lnTo>
                  <a:lnTo>
                    <a:pt x="1518" y="226"/>
                  </a:lnTo>
                  <a:lnTo>
                    <a:pt x="1180" y="226"/>
                  </a:lnTo>
                  <a:lnTo>
                    <a:pt x="956" y="113"/>
                  </a:lnTo>
                  <a:lnTo>
                    <a:pt x="899" y="1"/>
                  </a:lnTo>
                  <a:close/>
                </a:path>
              </a:pathLst>
            </a:custGeom>
            <a:solidFill>
              <a:srgbClr val="B3A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0" name="Google Shape;21970;p41"/>
            <p:cNvSpPr/>
            <p:nvPr/>
          </p:nvSpPr>
          <p:spPr>
            <a:xfrm>
              <a:off x="852150" y="1371550"/>
              <a:ext cx="4250" cy="1425"/>
            </a:xfrm>
            <a:custGeom>
              <a:avLst/>
              <a:gdLst/>
              <a:ahLst/>
              <a:cxnLst/>
              <a:rect l="l" t="t" r="r" b="b"/>
              <a:pathLst>
                <a:path w="170" h="57" extrusionOk="0">
                  <a:moveTo>
                    <a:pt x="1" y="1"/>
                  </a:moveTo>
                  <a:lnTo>
                    <a:pt x="57" y="57"/>
                  </a:lnTo>
                  <a:lnTo>
                    <a:pt x="113" y="57"/>
                  </a:lnTo>
                  <a:lnTo>
                    <a:pt x="170" y="1"/>
                  </a:lnTo>
                  <a:close/>
                </a:path>
              </a:pathLst>
            </a:custGeom>
            <a:solidFill>
              <a:srgbClr val="B3A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1" name="Google Shape;21971;p41"/>
            <p:cNvSpPr/>
            <p:nvPr/>
          </p:nvSpPr>
          <p:spPr>
            <a:xfrm>
              <a:off x="852150" y="1394025"/>
              <a:ext cx="25" cy="1450"/>
            </a:xfrm>
            <a:custGeom>
              <a:avLst/>
              <a:gdLst/>
              <a:ahLst/>
              <a:cxnLst/>
              <a:rect l="l" t="t" r="r" b="b"/>
              <a:pathLst>
                <a:path w="1" h="58" extrusionOk="0">
                  <a:moveTo>
                    <a:pt x="1" y="57"/>
                  </a:moveTo>
                  <a:lnTo>
                    <a:pt x="1" y="57"/>
                  </a:lnTo>
                  <a:lnTo>
                    <a:pt x="1" y="57"/>
                  </a:lnTo>
                  <a:lnTo>
                    <a:pt x="1" y="1"/>
                  </a:lnTo>
                  <a:lnTo>
                    <a:pt x="1" y="57"/>
                  </a:lnTo>
                  <a:lnTo>
                    <a:pt x="1" y="57"/>
                  </a:lnTo>
                  <a:close/>
                </a:path>
              </a:pathLst>
            </a:custGeom>
            <a:solidFill>
              <a:srgbClr val="9A9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2" name="Google Shape;21972;p41"/>
            <p:cNvSpPr/>
            <p:nvPr/>
          </p:nvSpPr>
          <p:spPr>
            <a:xfrm>
              <a:off x="853575" y="1363125"/>
              <a:ext cx="1425" cy="1425"/>
            </a:xfrm>
            <a:custGeom>
              <a:avLst/>
              <a:gdLst/>
              <a:ahLst/>
              <a:cxnLst/>
              <a:rect l="l" t="t" r="r" b="b"/>
              <a:pathLst>
                <a:path w="57" h="57" extrusionOk="0">
                  <a:moveTo>
                    <a:pt x="0" y="0"/>
                  </a:moveTo>
                  <a:lnTo>
                    <a:pt x="56" y="57"/>
                  </a:lnTo>
                  <a:lnTo>
                    <a:pt x="56" y="0"/>
                  </a:lnTo>
                  <a:close/>
                </a:path>
              </a:pathLst>
            </a:custGeom>
            <a:solidFill>
              <a:srgbClr val="9691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3" name="Google Shape;21973;p41"/>
            <p:cNvSpPr/>
            <p:nvPr/>
          </p:nvSpPr>
          <p:spPr>
            <a:xfrm>
              <a:off x="863400" y="1356100"/>
              <a:ext cx="1425" cy="1425"/>
            </a:xfrm>
            <a:custGeom>
              <a:avLst/>
              <a:gdLst/>
              <a:ahLst/>
              <a:cxnLst/>
              <a:rect l="l" t="t" r="r" b="b"/>
              <a:pathLst>
                <a:path w="57" h="57" extrusionOk="0">
                  <a:moveTo>
                    <a:pt x="1" y="0"/>
                  </a:moveTo>
                  <a:lnTo>
                    <a:pt x="57" y="56"/>
                  </a:lnTo>
                  <a:lnTo>
                    <a:pt x="57" y="0"/>
                  </a:lnTo>
                  <a:close/>
                </a:path>
              </a:pathLst>
            </a:custGeom>
            <a:solidFill>
              <a:srgbClr val="9691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4" name="Google Shape;21974;p41"/>
            <p:cNvSpPr/>
            <p:nvPr/>
          </p:nvSpPr>
          <p:spPr>
            <a:xfrm>
              <a:off x="814225" y="1405275"/>
              <a:ext cx="4225" cy="5650"/>
            </a:xfrm>
            <a:custGeom>
              <a:avLst/>
              <a:gdLst/>
              <a:ahLst/>
              <a:cxnLst/>
              <a:rect l="l" t="t" r="r" b="b"/>
              <a:pathLst>
                <a:path w="169" h="226" extrusionOk="0">
                  <a:moveTo>
                    <a:pt x="57" y="0"/>
                  </a:moveTo>
                  <a:lnTo>
                    <a:pt x="0" y="57"/>
                  </a:lnTo>
                  <a:lnTo>
                    <a:pt x="0" y="169"/>
                  </a:lnTo>
                  <a:lnTo>
                    <a:pt x="57" y="225"/>
                  </a:lnTo>
                  <a:lnTo>
                    <a:pt x="57" y="169"/>
                  </a:lnTo>
                  <a:lnTo>
                    <a:pt x="169" y="0"/>
                  </a:lnTo>
                  <a:close/>
                </a:path>
              </a:pathLst>
            </a:custGeom>
            <a:solidFill>
              <a:srgbClr val="AE9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5" name="Google Shape;21975;p41"/>
            <p:cNvSpPr/>
            <p:nvPr/>
          </p:nvSpPr>
          <p:spPr>
            <a:xfrm>
              <a:off x="801575" y="1441800"/>
              <a:ext cx="7050" cy="8475"/>
            </a:xfrm>
            <a:custGeom>
              <a:avLst/>
              <a:gdLst/>
              <a:ahLst/>
              <a:cxnLst/>
              <a:rect l="l" t="t" r="r" b="b"/>
              <a:pathLst>
                <a:path w="282" h="339" extrusionOk="0">
                  <a:moveTo>
                    <a:pt x="57" y="1"/>
                  </a:moveTo>
                  <a:lnTo>
                    <a:pt x="1" y="113"/>
                  </a:lnTo>
                  <a:lnTo>
                    <a:pt x="1" y="226"/>
                  </a:lnTo>
                  <a:lnTo>
                    <a:pt x="57" y="338"/>
                  </a:lnTo>
                  <a:lnTo>
                    <a:pt x="113" y="338"/>
                  </a:lnTo>
                  <a:lnTo>
                    <a:pt x="169" y="282"/>
                  </a:lnTo>
                  <a:lnTo>
                    <a:pt x="282" y="169"/>
                  </a:lnTo>
                  <a:lnTo>
                    <a:pt x="225" y="1"/>
                  </a:lnTo>
                  <a:close/>
                </a:path>
              </a:pathLst>
            </a:custGeom>
            <a:solidFill>
              <a:srgbClr val="A49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6" name="Google Shape;21976;p41"/>
            <p:cNvSpPr/>
            <p:nvPr/>
          </p:nvSpPr>
          <p:spPr>
            <a:xfrm>
              <a:off x="807200" y="1440400"/>
              <a:ext cx="2825" cy="1425"/>
            </a:xfrm>
            <a:custGeom>
              <a:avLst/>
              <a:gdLst/>
              <a:ahLst/>
              <a:cxnLst/>
              <a:rect l="l" t="t" r="r" b="b"/>
              <a:pathLst>
                <a:path w="113" h="57" extrusionOk="0">
                  <a:moveTo>
                    <a:pt x="0" y="57"/>
                  </a:moveTo>
                  <a:lnTo>
                    <a:pt x="57" y="1"/>
                  </a:lnTo>
                  <a:lnTo>
                    <a:pt x="57" y="1"/>
                  </a:lnTo>
                  <a:lnTo>
                    <a:pt x="57" y="1"/>
                  </a:lnTo>
                  <a:lnTo>
                    <a:pt x="113" y="1"/>
                  </a:lnTo>
                  <a:lnTo>
                    <a:pt x="57" y="1"/>
                  </a:lnTo>
                  <a:lnTo>
                    <a:pt x="57" y="1"/>
                  </a:lnTo>
                  <a:lnTo>
                    <a:pt x="0" y="57"/>
                  </a:lnTo>
                  <a:lnTo>
                    <a:pt x="0" y="57"/>
                  </a:lnTo>
                  <a:close/>
                </a:path>
              </a:pathLst>
            </a:custGeom>
            <a:solidFill>
              <a:srgbClr val="A49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7" name="Google Shape;21977;p41"/>
            <p:cNvSpPr/>
            <p:nvPr/>
          </p:nvSpPr>
          <p:spPr>
            <a:xfrm>
              <a:off x="850750" y="1337825"/>
              <a:ext cx="2850" cy="1425"/>
            </a:xfrm>
            <a:custGeom>
              <a:avLst/>
              <a:gdLst/>
              <a:ahLst/>
              <a:cxnLst/>
              <a:rect l="l" t="t" r="r" b="b"/>
              <a:pathLst>
                <a:path w="114" h="57" extrusionOk="0">
                  <a:moveTo>
                    <a:pt x="1" y="1"/>
                  </a:moveTo>
                  <a:lnTo>
                    <a:pt x="57" y="57"/>
                  </a:lnTo>
                  <a:lnTo>
                    <a:pt x="113" y="57"/>
                  </a:lnTo>
                  <a:lnTo>
                    <a:pt x="57" y="1"/>
                  </a:lnTo>
                  <a:close/>
                </a:path>
              </a:pathLst>
            </a:custGeom>
            <a:solidFill>
              <a:srgbClr val="8C8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8" name="Google Shape;21978;p41"/>
            <p:cNvSpPr/>
            <p:nvPr/>
          </p:nvSpPr>
          <p:spPr>
            <a:xfrm>
              <a:off x="835300" y="13322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A39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9" name="Google Shape;21979;p41"/>
            <p:cNvSpPr/>
            <p:nvPr/>
          </p:nvSpPr>
          <p:spPr>
            <a:xfrm>
              <a:off x="856375" y="1336425"/>
              <a:ext cx="1425" cy="1425"/>
            </a:xfrm>
            <a:custGeom>
              <a:avLst/>
              <a:gdLst/>
              <a:ahLst/>
              <a:cxnLst/>
              <a:rect l="l" t="t" r="r" b="b"/>
              <a:pathLst>
                <a:path w="57" h="57" extrusionOk="0">
                  <a:moveTo>
                    <a:pt x="57" y="57"/>
                  </a:moveTo>
                  <a:lnTo>
                    <a:pt x="1" y="0"/>
                  </a:lnTo>
                  <a:lnTo>
                    <a:pt x="1" y="0"/>
                  </a:lnTo>
                  <a:lnTo>
                    <a:pt x="1" y="0"/>
                  </a:lnTo>
                  <a:lnTo>
                    <a:pt x="57" y="57"/>
                  </a:lnTo>
                  <a:lnTo>
                    <a:pt x="57" y="57"/>
                  </a:lnTo>
                  <a:close/>
                </a:path>
              </a:pathLst>
            </a:custGeom>
            <a:solidFill>
              <a:srgbClr val="8C8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0" name="Google Shape;21980;p41"/>
            <p:cNvSpPr/>
            <p:nvPr/>
          </p:nvSpPr>
          <p:spPr>
            <a:xfrm>
              <a:off x="711650" y="1439000"/>
              <a:ext cx="5650" cy="9850"/>
            </a:xfrm>
            <a:custGeom>
              <a:avLst/>
              <a:gdLst/>
              <a:ahLst/>
              <a:cxnLst/>
              <a:rect l="l" t="t" r="r" b="b"/>
              <a:pathLst>
                <a:path w="226" h="394" extrusionOk="0">
                  <a:moveTo>
                    <a:pt x="57" y="0"/>
                  </a:moveTo>
                  <a:lnTo>
                    <a:pt x="0" y="113"/>
                  </a:lnTo>
                  <a:lnTo>
                    <a:pt x="0" y="338"/>
                  </a:lnTo>
                  <a:lnTo>
                    <a:pt x="113" y="394"/>
                  </a:lnTo>
                  <a:lnTo>
                    <a:pt x="169" y="394"/>
                  </a:lnTo>
                  <a:lnTo>
                    <a:pt x="225" y="338"/>
                  </a:lnTo>
                  <a:lnTo>
                    <a:pt x="225" y="281"/>
                  </a:lnTo>
                  <a:lnTo>
                    <a:pt x="169" y="225"/>
                  </a:lnTo>
                  <a:lnTo>
                    <a:pt x="225" y="169"/>
                  </a:lnTo>
                  <a:lnTo>
                    <a:pt x="225" y="57"/>
                  </a:lnTo>
                  <a:lnTo>
                    <a:pt x="169" y="0"/>
                  </a:lnTo>
                  <a:close/>
                </a:path>
              </a:pathLst>
            </a:custGeom>
            <a:solidFill>
              <a:srgbClr val="94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1" name="Google Shape;21981;p41"/>
            <p:cNvSpPr/>
            <p:nvPr/>
          </p:nvSpPr>
          <p:spPr>
            <a:xfrm>
              <a:off x="734125" y="1431975"/>
              <a:ext cx="5650" cy="5650"/>
            </a:xfrm>
            <a:custGeom>
              <a:avLst/>
              <a:gdLst/>
              <a:ahLst/>
              <a:cxnLst/>
              <a:rect l="l" t="t" r="r" b="b"/>
              <a:pathLst>
                <a:path w="226" h="226" extrusionOk="0">
                  <a:moveTo>
                    <a:pt x="225" y="0"/>
                  </a:moveTo>
                  <a:lnTo>
                    <a:pt x="1" y="113"/>
                  </a:lnTo>
                  <a:lnTo>
                    <a:pt x="169" y="225"/>
                  </a:lnTo>
                  <a:lnTo>
                    <a:pt x="169" y="169"/>
                  </a:lnTo>
                  <a:lnTo>
                    <a:pt x="225" y="0"/>
                  </a:lnTo>
                  <a:close/>
                </a:path>
              </a:pathLst>
            </a:custGeom>
            <a:solidFill>
              <a:srgbClr val="B4A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2" name="Google Shape;21982;p41"/>
            <p:cNvSpPr/>
            <p:nvPr/>
          </p:nvSpPr>
          <p:spPr>
            <a:xfrm>
              <a:off x="742550" y="1436175"/>
              <a:ext cx="2850" cy="1450"/>
            </a:xfrm>
            <a:custGeom>
              <a:avLst/>
              <a:gdLst/>
              <a:ahLst/>
              <a:cxnLst/>
              <a:rect l="l" t="t" r="r" b="b"/>
              <a:pathLst>
                <a:path w="114" h="58" extrusionOk="0">
                  <a:moveTo>
                    <a:pt x="1" y="1"/>
                  </a:moveTo>
                  <a:lnTo>
                    <a:pt x="57" y="57"/>
                  </a:lnTo>
                  <a:lnTo>
                    <a:pt x="113" y="1"/>
                  </a:lnTo>
                  <a:close/>
                </a:path>
              </a:pathLst>
            </a:custGeom>
            <a:solidFill>
              <a:srgbClr val="A98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3" name="Google Shape;21983;p41"/>
            <p:cNvSpPr/>
            <p:nvPr/>
          </p:nvSpPr>
          <p:spPr>
            <a:xfrm>
              <a:off x="749575" y="1439000"/>
              <a:ext cx="1450" cy="25"/>
            </a:xfrm>
            <a:custGeom>
              <a:avLst/>
              <a:gdLst/>
              <a:ahLst/>
              <a:cxnLst/>
              <a:rect l="l" t="t" r="r" b="b"/>
              <a:pathLst>
                <a:path w="58" h="1" extrusionOk="0">
                  <a:moveTo>
                    <a:pt x="57" y="0"/>
                  </a:moveTo>
                  <a:lnTo>
                    <a:pt x="57" y="0"/>
                  </a:lnTo>
                  <a:lnTo>
                    <a:pt x="1" y="0"/>
                  </a:lnTo>
                  <a:lnTo>
                    <a:pt x="57" y="0"/>
                  </a:lnTo>
                  <a:close/>
                </a:path>
              </a:pathLst>
            </a:custGeom>
            <a:solidFill>
              <a:srgbClr val="A98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4" name="Google Shape;21984;p41"/>
            <p:cNvSpPr/>
            <p:nvPr/>
          </p:nvSpPr>
          <p:spPr>
            <a:xfrm>
              <a:off x="735525" y="1510650"/>
              <a:ext cx="2850" cy="1450"/>
            </a:xfrm>
            <a:custGeom>
              <a:avLst/>
              <a:gdLst/>
              <a:ahLst/>
              <a:cxnLst/>
              <a:rect l="l" t="t" r="r" b="b"/>
              <a:pathLst>
                <a:path w="114" h="58" extrusionOk="0">
                  <a:moveTo>
                    <a:pt x="113" y="1"/>
                  </a:moveTo>
                  <a:lnTo>
                    <a:pt x="113" y="1"/>
                  </a:lnTo>
                  <a:lnTo>
                    <a:pt x="1" y="57"/>
                  </a:lnTo>
                  <a:lnTo>
                    <a:pt x="1" y="57"/>
                  </a:lnTo>
                  <a:lnTo>
                    <a:pt x="113" y="1"/>
                  </a:lnTo>
                  <a:lnTo>
                    <a:pt x="113" y="1"/>
                  </a:lnTo>
                  <a:close/>
                </a:path>
              </a:pathLst>
            </a:custGeom>
            <a:solidFill>
              <a:srgbClr val="C49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5" name="Google Shape;21985;p41"/>
            <p:cNvSpPr/>
            <p:nvPr/>
          </p:nvSpPr>
          <p:spPr>
            <a:xfrm>
              <a:off x="734125" y="1537350"/>
              <a:ext cx="1425" cy="7050"/>
            </a:xfrm>
            <a:custGeom>
              <a:avLst/>
              <a:gdLst/>
              <a:ahLst/>
              <a:cxnLst/>
              <a:rect l="l" t="t" r="r" b="b"/>
              <a:pathLst>
                <a:path w="57" h="282" extrusionOk="0">
                  <a:moveTo>
                    <a:pt x="1" y="1"/>
                  </a:moveTo>
                  <a:lnTo>
                    <a:pt x="1" y="113"/>
                  </a:lnTo>
                  <a:lnTo>
                    <a:pt x="1" y="282"/>
                  </a:lnTo>
                  <a:lnTo>
                    <a:pt x="57" y="169"/>
                  </a:lnTo>
                  <a:lnTo>
                    <a:pt x="1" y="1"/>
                  </a:lnTo>
                  <a:close/>
                </a:path>
              </a:pathLst>
            </a:custGeom>
            <a:solidFill>
              <a:srgbClr val="968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6" name="Google Shape;21986;p41"/>
            <p:cNvSpPr/>
            <p:nvPr/>
          </p:nvSpPr>
          <p:spPr>
            <a:xfrm>
              <a:off x="732725" y="1534550"/>
              <a:ext cx="1425" cy="1425"/>
            </a:xfrm>
            <a:custGeom>
              <a:avLst/>
              <a:gdLst/>
              <a:ahLst/>
              <a:cxnLst/>
              <a:rect l="l" t="t" r="r" b="b"/>
              <a:pathLst>
                <a:path w="57" h="57" extrusionOk="0">
                  <a:moveTo>
                    <a:pt x="0" y="0"/>
                  </a:moveTo>
                  <a:lnTo>
                    <a:pt x="0" y="0"/>
                  </a:lnTo>
                  <a:lnTo>
                    <a:pt x="57" y="57"/>
                  </a:lnTo>
                  <a:lnTo>
                    <a:pt x="57" y="57"/>
                  </a:lnTo>
                  <a:lnTo>
                    <a:pt x="0" y="0"/>
                  </a:lnTo>
                  <a:lnTo>
                    <a:pt x="0" y="0"/>
                  </a:lnTo>
                  <a:close/>
                </a:path>
              </a:pathLst>
            </a:custGeom>
            <a:solidFill>
              <a:srgbClr val="AD8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7" name="Google Shape;21987;p41"/>
            <p:cNvSpPr/>
            <p:nvPr/>
          </p:nvSpPr>
          <p:spPr>
            <a:xfrm>
              <a:off x="717275" y="1410900"/>
              <a:ext cx="7050" cy="8450"/>
            </a:xfrm>
            <a:custGeom>
              <a:avLst/>
              <a:gdLst/>
              <a:ahLst/>
              <a:cxnLst/>
              <a:rect l="l" t="t" r="r" b="b"/>
              <a:pathLst>
                <a:path w="282" h="338" extrusionOk="0">
                  <a:moveTo>
                    <a:pt x="56" y="0"/>
                  </a:moveTo>
                  <a:lnTo>
                    <a:pt x="56" y="56"/>
                  </a:lnTo>
                  <a:lnTo>
                    <a:pt x="0" y="225"/>
                  </a:lnTo>
                  <a:lnTo>
                    <a:pt x="0" y="281"/>
                  </a:lnTo>
                  <a:lnTo>
                    <a:pt x="113" y="338"/>
                  </a:lnTo>
                  <a:lnTo>
                    <a:pt x="281" y="113"/>
                  </a:lnTo>
                  <a:lnTo>
                    <a:pt x="225" y="56"/>
                  </a:lnTo>
                  <a:lnTo>
                    <a:pt x="113" y="0"/>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8" name="Google Shape;21988;p41"/>
            <p:cNvSpPr/>
            <p:nvPr/>
          </p:nvSpPr>
          <p:spPr>
            <a:xfrm>
              <a:off x="725700" y="1412300"/>
              <a:ext cx="4250" cy="1425"/>
            </a:xfrm>
            <a:custGeom>
              <a:avLst/>
              <a:gdLst/>
              <a:ahLst/>
              <a:cxnLst/>
              <a:rect l="l" t="t" r="r" b="b"/>
              <a:pathLst>
                <a:path w="170" h="57" extrusionOk="0">
                  <a:moveTo>
                    <a:pt x="57" y="0"/>
                  </a:moveTo>
                  <a:lnTo>
                    <a:pt x="0" y="57"/>
                  </a:lnTo>
                  <a:lnTo>
                    <a:pt x="169" y="57"/>
                  </a:lnTo>
                  <a:lnTo>
                    <a:pt x="169" y="0"/>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9" name="Google Shape;21989;p41"/>
            <p:cNvSpPr/>
            <p:nvPr/>
          </p:nvSpPr>
          <p:spPr>
            <a:xfrm>
              <a:off x="729925" y="1408075"/>
              <a:ext cx="25" cy="1450"/>
            </a:xfrm>
            <a:custGeom>
              <a:avLst/>
              <a:gdLst/>
              <a:ahLst/>
              <a:cxnLst/>
              <a:rect l="l" t="t" r="r" b="b"/>
              <a:pathLst>
                <a:path w="1" h="58" extrusionOk="0">
                  <a:moveTo>
                    <a:pt x="0" y="1"/>
                  </a:moveTo>
                  <a:lnTo>
                    <a:pt x="0" y="1"/>
                  </a:lnTo>
                  <a:lnTo>
                    <a:pt x="0" y="57"/>
                  </a:lnTo>
                  <a:lnTo>
                    <a:pt x="0" y="57"/>
                  </a:lnTo>
                  <a:lnTo>
                    <a:pt x="0" y="1"/>
                  </a:lnTo>
                  <a:lnTo>
                    <a:pt x="0" y="1"/>
                  </a:lnTo>
                  <a:lnTo>
                    <a:pt x="0" y="1"/>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0" name="Google Shape;21990;p41"/>
            <p:cNvSpPr/>
            <p:nvPr/>
          </p:nvSpPr>
          <p:spPr>
            <a:xfrm>
              <a:off x="749575" y="1270375"/>
              <a:ext cx="42200" cy="74500"/>
            </a:xfrm>
            <a:custGeom>
              <a:avLst/>
              <a:gdLst/>
              <a:ahLst/>
              <a:cxnLst/>
              <a:rect l="l" t="t" r="r" b="b"/>
              <a:pathLst>
                <a:path w="1688" h="2980" extrusionOk="0">
                  <a:moveTo>
                    <a:pt x="282" y="1"/>
                  </a:moveTo>
                  <a:lnTo>
                    <a:pt x="226" y="57"/>
                  </a:lnTo>
                  <a:lnTo>
                    <a:pt x="282" y="113"/>
                  </a:lnTo>
                  <a:lnTo>
                    <a:pt x="394" y="113"/>
                  </a:lnTo>
                  <a:lnTo>
                    <a:pt x="451" y="169"/>
                  </a:lnTo>
                  <a:lnTo>
                    <a:pt x="338" y="226"/>
                  </a:lnTo>
                  <a:lnTo>
                    <a:pt x="282" y="282"/>
                  </a:lnTo>
                  <a:lnTo>
                    <a:pt x="282" y="394"/>
                  </a:lnTo>
                  <a:lnTo>
                    <a:pt x="226" y="450"/>
                  </a:lnTo>
                  <a:lnTo>
                    <a:pt x="226" y="507"/>
                  </a:lnTo>
                  <a:lnTo>
                    <a:pt x="170" y="563"/>
                  </a:lnTo>
                  <a:lnTo>
                    <a:pt x="338" y="619"/>
                  </a:lnTo>
                  <a:lnTo>
                    <a:pt x="394" y="675"/>
                  </a:lnTo>
                  <a:lnTo>
                    <a:pt x="394" y="788"/>
                  </a:lnTo>
                  <a:lnTo>
                    <a:pt x="282" y="1012"/>
                  </a:lnTo>
                  <a:lnTo>
                    <a:pt x="282" y="1181"/>
                  </a:lnTo>
                  <a:lnTo>
                    <a:pt x="282" y="1237"/>
                  </a:lnTo>
                  <a:lnTo>
                    <a:pt x="113" y="1237"/>
                  </a:lnTo>
                  <a:lnTo>
                    <a:pt x="113" y="1462"/>
                  </a:lnTo>
                  <a:lnTo>
                    <a:pt x="57" y="1518"/>
                  </a:lnTo>
                  <a:lnTo>
                    <a:pt x="1" y="1518"/>
                  </a:lnTo>
                  <a:lnTo>
                    <a:pt x="1" y="1574"/>
                  </a:lnTo>
                  <a:lnTo>
                    <a:pt x="1" y="1631"/>
                  </a:lnTo>
                  <a:lnTo>
                    <a:pt x="170" y="1631"/>
                  </a:lnTo>
                  <a:lnTo>
                    <a:pt x="226" y="1574"/>
                  </a:lnTo>
                  <a:lnTo>
                    <a:pt x="282" y="1631"/>
                  </a:lnTo>
                  <a:lnTo>
                    <a:pt x="226" y="1912"/>
                  </a:lnTo>
                  <a:lnTo>
                    <a:pt x="226" y="1968"/>
                  </a:lnTo>
                  <a:lnTo>
                    <a:pt x="338" y="2024"/>
                  </a:lnTo>
                  <a:lnTo>
                    <a:pt x="394" y="1968"/>
                  </a:lnTo>
                  <a:lnTo>
                    <a:pt x="563" y="1856"/>
                  </a:lnTo>
                  <a:lnTo>
                    <a:pt x="675" y="1856"/>
                  </a:lnTo>
                  <a:lnTo>
                    <a:pt x="732" y="1912"/>
                  </a:lnTo>
                  <a:lnTo>
                    <a:pt x="900" y="2080"/>
                  </a:lnTo>
                  <a:lnTo>
                    <a:pt x="956" y="2137"/>
                  </a:lnTo>
                  <a:lnTo>
                    <a:pt x="1069" y="2249"/>
                  </a:lnTo>
                  <a:lnTo>
                    <a:pt x="1125" y="2361"/>
                  </a:lnTo>
                  <a:lnTo>
                    <a:pt x="1125" y="2642"/>
                  </a:lnTo>
                  <a:lnTo>
                    <a:pt x="1237" y="2699"/>
                  </a:lnTo>
                  <a:lnTo>
                    <a:pt x="1294" y="2811"/>
                  </a:lnTo>
                  <a:lnTo>
                    <a:pt x="1237" y="2811"/>
                  </a:lnTo>
                  <a:lnTo>
                    <a:pt x="1237" y="2867"/>
                  </a:lnTo>
                  <a:lnTo>
                    <a:pt x="1350" y="2923"/>
                  </a:lnTo>
                  <a:lnTo>
                    <a:pt x="1406" y="2980"/>
                  </a:lnTo>
                  <a:lnTo>
                    <a:pt x="1518" y="2980"/>
                  </a:lnTo>
                  <a:lnTo>
                    <a:pt x="1575" y="2867"/>
                  </a:lnTo>
                  <a:lnTo>
                    <a:pt x="1575" y="2811"/>
                  </a:lnTo>
                  <a:lnTo>
                    <a:pt x="1575" y="2699"/>
                  </a:lnTo>
                  <a:lnTo>
                    <a:pt x="1575" y="2642"/>
                  </a:lnTo>
                  <a:lnTo>
                    <a:pt x="1518" y="2418"/>
                  </a:lnTo>
                  <a:lnTo>
                    <a:pt x="1462" y="2305"/>
                  </a:lnTo>
                  <a:lnTo>
                    <a:pt x="1350" y="2249"/>
                  </a:lnTo>
                  <a:lnTo>
                    <a:pt x="1294" y="2024"/>
                  </a:lnTo>
                  <a:lnTo>
                    <a:pt x="1237" y="1968"/>
                  </a:lnTo>
                  <a:lnTo>
                    <a:pt x="1069" y="1968"/>
                  </a:lnTo>
                  <a:lnTo>
                    <a:pt x="1013" y="1856"/>
                  </a:lnTo>
                  <a:lnTo>
                    <a:pt x="1013" y="1799"/>
                  </a:lnTo>
                  <a:lnTo>
                    <a:pt x="900" y="1743"/>
                  </a:lnTo>
                  <a:lnTo>
                    <a:pt x="900" y="1631"/>
                  </a:lnTo>
                  <a:lnTo>
                    <a:pt x="900" y="1574"/>
                  </a:lnTo>
                  <a:lnTo>
                    <a:pt x="844" y="1518"/>
                  </a:lnTo>
                  <a:lnTo>
                    <a:pt x="788" y="1462"/>
                  </a:lnTo>
                  <a:lnTo>
                    <a:pt x="788" y="1406"/>
                  </a:lnTo>
                  <a:lnTo>
                    <a:pt x="788" y="900"/>
                  </a:lnTo>
                  <a:lnTo>
                    <a:pt x="788" y="844"/>
                  </a:lnTo>
                  <a:lnTo>
                    <a:pt x="844" y="844"/>
                  </a:lnTo>
                  <a:lnTo>
                    <a:pt x="1013" y="1012"/>
                  </a:lnTo>
                  <a:lnTo>
                    <a:pt x="1181" y="900"/>
                  </a:lnTo>
                  <a:lnTo>
                    <a:pt x="1237" y="956"/>
                  </a:lnTo>
                  <a:lnTo>
                    <a:pt x="1294" y="956"/>
                  </a:lnTo>
                  <a:lnTo>
                    <a:pt x="1350" y="1069"/>
                  </a:lnTo>
                  <a:lnTo>
                    <a:pt x="1518" y="1125"/>
                  </a:lnTo>
                  <a:lnTo>
                    <a:pt x="1518" y="1069"/>
                  </a:lnTo>
                  <a:lnTo>
                    <a:pt x="1575" y="1012"/>
                  </a:lnTo>
                  <a:lnTo>
                    <a:pt x="1687" y="900"/>
                  </a:lnTo>
                  <a:lnTo>
                    <a:pt x="1575" y="900"/>
                  </a:lnTo>
                  <a:lnTo>
                    <a:pt x="1462" y="844"/>
                  </a:lnTo>
                  <a:lnTo>
                    <a:pt x="1406" y="788"/>
                  </a:lnTo>
                  <a:lnTo>
                    <a:pt x="1406" y="731"/>
                  </a:lnTo>
                  <a:lnTo>
                    <a:pt x="1462" y="675"/>
                  </a:lnTo>
                  <a:lnTo>
                    <a:pt x="1350" y="563"/>
                  </a:lnTo>
                  <a:lnTo>
                    <a:pt x="1294" y="563"/>
                  </a:lnTo>
                  <a:lnTo>
                    <a:pt x="1181" y="619"/>
                  </a:lnTo>
                  <a:lnTo>
                    <a:pt x="1125" y="675"/>
                  </a:lnTo>
                  <a:lnTo>
                    <a:pt x="1069" y="619"/>
                  </a:lnTo>
                  <a:lnTo>
                    <a:pt x="1013" y="563"/>
                  </a:lnTo>
                  <a:lnTo>
                    <a:pt x="1013" y="507"/>
                  </a:lnTo>
                  <a:lnTo>
                    <a:pt x="1125" y="282"/>
                  </a:lnTo>
                  <a:lnTo>
                    <a:pt x="788" y="282"/>
                  </a:lnTo>
                  <a:lnTo>
                    <a:pt x="675" y="169"/>
                  </a:lnTo>
                  <a:lnTo>
                    <a:pt x="507" y="57"/>
                  </a:lnTo>
                  <a:lnTo>
                    <a:pt x="338" y="1"/>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1" name="Google Shape;21991;p41"/>
            <p:cNvSpPr/>
            <p:nvPr/>
          </p:nvSpPr>
          <p:spPr>
            <a:xfrm>
              <a:off x="715850" y="1349075"/>
              <a:ext cx="45000" cy="25300"/>
            </a:xfrm>
            <a:custGeom>
              <a:avLst/>
              <a:gdLst/>
              <a:ahLst/>
              <a:cxnLst/>
              <a:rect l="l" t="t" r="r" b="b"/>
              <a:pathLst>
                <a:path w="1800" h="1012" extrusionOk="0">
                  <a:moveTo>
                    <a:pt x="732" y="0"/>
                  </a:moveTo>
                  <a:lnTo>
                    <a:pt x="563" y="169"/>
                  </a:lnTo>
                  <a:lnTo>
                    <a:pt x="451" y="169"/>
                  </a:lnTo>
                  <a:lnTo>
                    <a:pt x="338" y="113"/>
                  </a:lnTo>
                  <a:lnTo>
                    <a:pt x="226" y="169"/>
                  </a:lnTo>
                  <a:lnTo>
                    <a:pt x="282" y="281"/>
                  </a:lnTo>
                  <a:lnTo>
                    <a:pt x="338" y="337"/>
                  </a:lnTo>
                  <a:lnTo>
                    <a:pt x="282" y="394"/>
                  </a:lnTo>
                  <a:lnTo>
                    <a:pt x="113" y="394"/>
                  </a:lnTo>
                  <a:lnTo>
                    <a:pt x="1" y="450"/>
                  </a:lnTo>
                  <a:lnTo>
                    <a:pt x="1" y="506"/>
                  </a:lnTo>
                  <a:lnTo>
                    <a:pt x="57" y="562"/>
                  </a:lnTo>
                  <a:lnTo>
                    <a:pt x="338" y="562"/>
                  </a:lnTo>
                  <a:lnTo>
                    <a:pt x="394" y="506"/>
                  </a:lnTo>
                  <a:lnTo>
                    <a:pt x="675" y="562"/>
                  </a:lnTo>
                  <a:lnTo>
                    <a:pt x="956" y="562"/>
                  </a:lnTo>
                  <a:lnTo>
                    <a:pt x="1069" y="619"/>
                  </a:lnTo>
                  <a:lnTo>
                    <a:pt x="1181" y="675"/>
                  </a:lnTo>
                  <a:lnTo>
                    <a:pt x="1294" y="843"/>
                  </a:lnTo>
                  <a:lnTo>
                    <a:pt x="1350" y="900"/>
                  </a:lnTo>
                  <a:lnTo>
                    <a:pt x="1350" y="1012"/>
                  </a:lnTo>
                  <a:lnTo>
                    <a:pt x="1687" y="900"/>
                  </a:lnTo>
                  <a:lnTo>
                    <a:pt x="1687" y="787"/>
                  </a:lnTo>
                  <a:lnTo>
                    <a:pt x="1743" y="731"/>
                  </a:lnTo>
                  <a:lnTo>
                    <a:pt x="1800" y="675"/>
                  </a:lnTo>
                  <a:lnTo>
                    <a:pt x="1743" y="619"/>
                  </a:lnTo>
                  <a:lnTo>
                    <a:pt x="1687" y="562"/>
                  </a:lnTo>
                  <a:lnTo>
                    <a:pt x="1575" y="562"/>
                  </a:lnTo>
                  <a:lnTo>
                    <a:pt x="1519" y="506"/>
                  </a:lnTo>
                  <a:lnTo>
                    <a:pt x="1462" y="450"/>
                  </a:lnTo>
                  <a:lnTo>
                    <a:pt x="1519" y="394"/>
                  </a:lnTo>
                  <a:lnTo>
                    <a:pt x="1462" y="337"/>
                  </a:lnTo>
                  <a:lnTo>
                    <a:pt x="1406" y="281"/>
                  </a:lnTo>
                  <a:lnTo>
                    <a:pt x="1294" y="337"/>
                  </a:lnTo>
                  <a:lnTo>
                    <a:pt x="1181" y="337"/>
                  </a:lnTo>
                  <a:lnTo>
                    <a:pt x="1069" y="281"/>
                  </a:lnTo>
                  <a:lnTo>
                    <a:pt x="956" y="394"/>
                  </a:lnTo>
                  <a:lnTo>
                    <a:pt x="900" y="450"/>
                  </a:lnTo>
                  <a:lnTo>
                    <a:pt x="788" y="394"/>
                  </a:lnTo>
                  <a:lnTo>
                    <a:pt x="788" y="337"/>
                  </a:lnTo>
                  <a:lnTo>
                    <a:pt x="788" y="281"/>
                  </a:lnTo>
                  <a:lnTo>
                    <a:pt x="844" y="56"/>
                  </a:lnTo>
                  <a:lnTo>
                    <a:pt x="844" y="0"/>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2" name="Google Shape;21992;p41"/>
            <p:cNvSpPr/>
            <p:nvPr/>
          </p:nvSpPr>
          <p:spPr>
            <a:xfrm>
              <a:off x="763625" y="1229625"/>
              <a:ext cx="16900" cy="12675"/>
            </a:xfrm>
            <a:custGeom>
              <a:avLst/>
              <a:gdLst/>
              <a:ahLst/>
              <a:cxnLst/>
              <a:rect l="l" t="t" r="r" b="b"/>
              <a:pathLst>
                <a:path w="676" h="507" extrusionOk="0">
                  <a:moveTo>
                    <a:pt x="226" y="1"/>
                  </a:moveTo>
                  <a:lnTo>
                    <a:pt x="57" y="113"/>
                  </a:lnTo>
                  <a:lnTo>
                    <a:pt x="1" y="282"/>
                  </a:lnTo>
                  <a:lnTo>
                    <a:pt x="113" y="338"/>
                  </a:lnTo>
                  <a:lnTo>
                    <a:pt x="170" y="394"/>
                  </a:lnTo>
                  <a:lnTo>
                    <a:pt x="338" y="507"/>
                  </a:lnTo>
                  <a:lnTo>
                    <a:pt x="451" y="450"/>
                  </a:lnTo>
                  <a:lnTo>
                    <a:pt x="507" y="450"/>
                  </a:lnTo>
                  <a:lnTo>
                    <a:pt x="619" y="394"/>
                  </a:lnTo>
                  <a:lnTo>
                    <a:pt x="675" y="282"/>
                  </a:lnTo>
                  <a:lnTo>
                    <a:pt x="675" y="169"/>
                  </a:lnTo>
                  <a:lnTo>
                    <a:pt x="619" y="57"/>
                  </a:lnTo>
                  <a:lnTo>
                    <a:pt x="507" y="1"/>
                  </a:lnTo>
                  <a:close/>
                </a:path>
              </a:pathLst>
            </a:custGeom>
            <a:solidFill>
              <a:srgbClr val="9C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3" name="Google Shape;21993;p41"/>
            <p:cNvSpPr/>
            <p:nvPr/>
          </p:nvSpPr>
          <p:spPr>
            <a:xfrm>
              <a:off x="727100" y="1342050"/>
              <a:ext cx="7050" cy="4225"/>
            </a:xfrm>
            <a:custGeom>
              <a:avLst/>
              <a:gdLst/>
              <a:ahLst/>
              <a:cxnLst/>
              <a:rect l="l" t="t" r="r" b="b"/>
              <a:pathLst>
                <a:path w="282" h="169" extrusionOk="0">
                  <a:moveTo>
                    <a:pt x="1" y="0"/>
                  </a:moveTo>
                  <a:lnTo>
                    <a:pt x="1" y="56"/>
                  </a:lnTo>
                  <a:lnTo>
                    <a:pt x="57" y="113"/>
                  </a:lnTo>
                  <a:lnTo>
                    <a:pt x="169" y="169"/>
                  </a:lnTo>
                  <a:lnTo>
                    <a:pt x="282" y="113"/>
                  </a:lnTo>
                  <a:lnTo>
                    <a:pt x="282" y="56"/>
                  </a:lnTo>
                  <a:lnTo>
                    <a:pt x="169" y="0"/>
                  </a:lnTo>
                  <a:close/>
                </a:path>
              </a:pathLst>
            </a:custGeom>
            <a:solidFill>
              <a:srgbClr val="959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4" name="Google Shape;21994;p41"/>
            <p:cNvSpPr/>
            <p:nvPr/>
          </p:nvSpPr>
          <p:spPr>
            <a:xfrm>
              <a:off x="755200" y="1350475"/>
              <a:ext cx="8450" cy="5650"/>
            </a:xfrm>
            <a:custGeom>
              <a:avLst/>
              <a:gdLst/>
              <a:ahLst/>
              <a:cxnLst/>
              <a:rect l="l" t="t" r="r" b="b"/>
              <a:pathLst>
                <a:path w="338" h="226" extrusionOk="0">
                  <a:moveTo>
                    <a:pt x="57" y="0"/>
                  </a:moveTo>
                  <a:lnTo>
                    <a:pt x="1" y="113"/>
                  </a:lnTo>
                  <a:lnTo>
                    <a:pt x="57" y="169"/>
                  </a:lnTo>
                  <a:lnTo>
                    <a:pt x="113" y="225"/>
                  </a:lnTo>
                  <a:lnTo>
                    <a:pt x="282" y="169"/>
                  </a:lnTo>
                  <a:lnTo>
                    <a:pt x="338" y="113"/>
                  </a:lnTo>
                  <a:lnTo>
                    <a:pt x="282" y="57"/>
                  </a:lnTo>
                  <a:lnTo>
                    <a:pt x="57" y="0"/>
                  </a:lnTo>
                  <a:close/>
                </a:path>
              </a:pathLst>
            </a:custGeom>
            <a:solidFill>
              <a:srgbClr val="A39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5" name="Google Shape;21995;p41"/>
            <p:cNvSpPr/>
            <p:nvPr/>
          </p:nvSpPr>
          <p:spPr>
            <a:xfrm>
              <a:off x="749575" y="1350475"/>
              <a:ext cx="7050" cy="5650"/>
            </a:xfrm>
            <a:custGeom>
              <a:avLst/>
              <a:gdLst/>
              <a:ahLst/>
              <a:cxnLst/>
              <a:rect l="l" t="t" r="r" b="b"/>
              <a:pathLst>
                <a:path w="282" h="226" extrusionOk="0">
                  <a:moveTo>
                    <a:pt x="282" y="0"/>
                  </a:moveTo>
                  <a:lnTo>
                    <a:pt x="170" y="57"/>
                  </a:lnTo>
                  <a:lnTo>
                    <a:pt x="57" y="57"/>
                  </a:lnTo>
                  <a:lnTo>
                    <a:pt x="1" y="113"/>
                  </a:lnTo>
                  <a:lnTo>
                    <a:pt x="57" y="169"/>
                  </a:lnTo>
                  <a:lnTo>
                    <a:pt x="170" y="225"/>
                  </a:lnTo>
                  <a:lnTo>
                    <a:pt x="282" y="169"/>
                  </a:lnTo>
                  <a:lnTo>
                    <a:pt x="282" y="0"/>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6" name="Google Shape;21996;p41"/>
            <p:cNvSpPr/>
            <p:nvPr/>
          </p:nvSpPr>
          <p:spPr>
            <a:xfrm>
              <a:off x="751000" y="1354700"/>
              <a:ext cx="7050" cy="4225"/>
            </a:xfrm>
            <a:custGeom>
              <a:avLst/>
              <a:gdLst/>
              <a:ahLst/>
              <a:cxnLst/>
              <a:rect l="l" t="t" r="r" b="b"/>
              <a:pathLst>
                <a:path w="282" h="169" extrusionOk="0">
                  <a:moveTo>
                    <a:pt x="0" y="0"/>
                  </a:moveTo>
                  <a:lnTo>
                    <a:pt x="0" y="56"/>
                  </a:lnTo>
                  <a:lnTo>
                    <a:pt x="56" y="169"/>
                  </a:lnTo>
                  <a:lnTo>
                    <a:pt x="225" y="169"/>
                  </a:lnTo>
                  <a:lnTo>
                    <a:pt x="281" y="112"/>
                  </a:lnTo>
                  <a:lnTo>
                    <a:pt x="225" y="0"/>
                  </a:lnTo>
                  <a:close/>
                </a:path>
              </a:pathLst>
            </a:custGeom>
            <a:solidFill>
              <a:srgbClr val="A39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7" name="Google Shape;21997;p41"/>
            <p:cNvSpPr/>
            <p:nvPr/>
          </p:nvSpPr>
          <p:spPr>
            <a:xfrm>
              <a:off x="708825" y="1353275"/>
              <a:ext cx="4250" cy="2850"/>
            </a:xfrm>
            <a:custGeom>
              <a:avLst/>
              <a:gdLst/>
              <a:ahLst/>
              <a:cxnLst/>
              <a:rect l="l" t="t" r="r" b="b"/>
              <a:pathLst>
                <a:path w="170" h="114" extrusionOk="0">
                  <a:moveTo>
                    <a:pt x="1" y="1"/>
                  </a:moveTo>
                  <a:lnTo>
                    <a:pt x="1" y="113"/>
                  </a:lnTo>
                  <a:lnTo>
                    <a:pt x="113" y="113"/>
                  </a:lnTo>
                  <a:lnTo>
                    <a:pt x="170" y="57"/>
                  </a:lnTo>
                  <a:lnTo>
                    <a:pt x="170" y="1"/>
                  </a:lnTo>
                  <a:close/>
                </a:path>
              </a:pathLst>
            </a:custGeom>
            <a:solidFill>
              <a:srgbClr val="918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8" name="Google Shape;21998;p41"/>
            <p:cNvSpPr/>
            <p:nvPr/>
          </p:nvSpPr>
          <p:spPr>
            <a:xfrm>
              <a:off x="765050" y="1247900"/>
              <a:ext cx="2825" cy="4250"/>
            </a:xfrm>
            <a:custGeom>
              <a:avLst/>
              <a:gdLst/>
              <a:ahLst/>
              <a:cxnLst/>
              <a:rect l="l" t="t" r="r" b="b"/>
              <a:pathLst>
                <a:path w="113" h="170" extrusionOk="0">
                  <a:moveTo>
                    <a:pt x="0" y="0"/>
                  </a:moveTo>
                  <a:lnTo>
                    <a:pt x="0" y="113"/>
                  </a:lnTo>
                  <a:lnTo>
                    <a:pt x="113" y="169"/>
                  </a:lnTo>
                  <a:lnTo>
                    <a:pt x="113" y="0"/>
                  </a:lnTo>
                  <a:close/>
                </a:path>
              </a:pathLst>
            </a:custGeom>
            <a:solidFill>
              <a:srgbClr val="B0A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9" name="Google Shape;21999;p41"/>
            <p:cNvSpPr/>
            <p:nvPr/>
          </p:nvSpPr>
          <p:spPr>
            <a:xfrm>
              <a:off x="763625" y="1236650"/>
              <a:ext cx="4250" cy="2850"/>
            </a:xfrm>
            <a:custGeom>
              <a:avLst/>
              <a:gdLst/>
              <a:ahLst/>
              <a:cxnLst/>
              <a:rect l="l" t="t" r="r" b="b"/>
              <a:pathLst>
                <a:path w="170" h="114" extrusionOk="0">
                  <a:moveTo>
                    <a:pt x="1" y="1"/>
                  </a:moveTo>
                  <a:lnTo>
                    <a:pt x="113" y="113"/>
                  </a:lnTo>
                  <a:lnTo>
                    <a:pt x="170" y="113"/>
                  </a:lnTo>
                  <a:lnTo>
                    <a:pt x="113" y="57"/>
                  </a:lnTo>
                  <a:lnTo>
                    <a:pt x="1" y="1"/>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0" name="Google Shape;22000;p41"/>
            <p:cNvSpPr/>
            <p:nvPr/>
          </p:nvSpPr>
          <p:spPr>
            <a:xfrm>
              <a:off x="760825" y="1242275"/>
              <a:ext cx="4250" cy="2850"/>
            </a:xfrm>
            <a:custGeom>
              <a:avLst/>
              <a:gdLst/>
              <a:ahLst/>
              <a:cxnLst/>
              <a:rect l="l" t="t" r="r" b="b"/>
              <a:pathLst>
                <a:path w="170" h="114" extrusionOk="0">
                  <a:moveTo>
                    <a:pt x="57" y="1"/>
                  </a:moveTo>
                  <a:lnTo>
                    <a:pt x="1" y="57"/>
                  </a:lnTo>
                  <a:lnTo>
                    <a:pt x="57" y="113"/>
                  </a:lnTo>
                  <a:lnTo>
                    <a:pt x="113" y="113"/>
                  </a:lnTo>
                  <a:lnTo>
                    <a:pt x="169" y="57"/>
                  </a:lnTo>
                  <a:lnTo>
                    <a:pt x="169" y="1"/>
                  </a:lnTo>
                  <a:close/>
                </a:path>
              </a:pathLst>
            </a:custGeom>
            <a:solidFill>
              <a:srgbClr val="9C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1" name="Google Shape;22001;p41"/>
            <p:cNvSpPr/>
            <p:nvPr/>
          </p:nvSpPr>
          <p:spPr>
            <a:xfrm>
              <a:off x="759425" y="1240875"/>
              <a:ext cx="2825" cy="4250"/>
            </a:xfrm>
            <a:custGeom>
              <a:avLst/>
              <a:gdLst/>
              <a:ahLst/>
              <a:cxnLst/>
              <a:rect l="l" t="t" r="r" b="b"/>
              <a:pathLst>
                <a:path w="113" h="170" extrusionOk="0">
                  <a:moveTo>
                    <a:pt x="113" y="0"/>
                  </a:moveTo>
                  <a:lnTo>
                    <a:pt x="0" y="113"/>
                  </a:lnTo>
                  <a:lnTo>
                    <a:pt x="0" y="169"/>
                  </a:lnTo>
                  <a:lnTo>
                    <a:pt x="113" y="169"/>
                  </a:lnTo>
                  <a:lnTo>
                    <a:pt x="113" y="113"/>
                  </a:lnTo>
                  <a:lnTo>
                    <a:pt x="113" y="57"/>
                  </a:lnTo>
                  <a:lnTo>
                    <a:pt x="113" y="0"/>
                  </a:lnTo>
                  <a:close/>
                </a:path>
              </a:pathLst>
            </a:custGeom>
            <a:solidFill>
              <a:srgbClr val="A09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2" name="Google Shape;22002;p41"/>
            <p:cNvSpPr/>
            <p:nvPr/>
          </p:nvSpPr>
          <p:spPr>
            <a:xfrm>
              <a:off x="758025" y="1243675"/>
              <a:ext cx="1425" cy="2850"/>
            </a:xfrm>
            <a:custGeom>
              <a:avLst/>
              <a:gdLst/>
              <a:ahLst/>
              <a:cxnLst/>
              <a:rect l="l" t="t" r="r" b="b"/>
              <a:pathLst>
                <a:path w="57" h="114" extrusionOk="0">
                  <a:moveTo>
                    <a:pt x="0" y="1"/>
                  </a:moveTo>
                  <a:lnTo>
                    <a:pt x="0" y="113"/>
                  </a:lnTo>
                  <a:lnTo>
                    <a:pt x="56" y="57"/>
                  </a:lnTo>
                  <a:lnTo>
                    <a:pt x="56" y="1"/>
                  </a:lnTo>
                  <a:close/>
                </a:path>
              </a:pathLst>
            </a:custGeom>
            <a:solidFill>
              <a:srgbClr val="B0A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3" name="Google Shape;22003;p41"/>
            <p:cNvSpPr/>
            <p:nvPr/>
          </p:nvSpPr>
          <p:spPr>
            <a:xfrm>
              <a:off x="756600" y="1253525"/>
              <a:ext cx="1450" cy="25"/>
            </a:xfrm>
            <a:custGeom>
              <a:avLst/>
              <a:gdLst/>
              <a:ahLst/>
              <a:cxnLst/>
              <a:rect l="l" t="t" r="r" b="b"/>
              <a:pathLst>
                <a:path w="58" h="1" extrusionOk="0">
                  <a:moveTo>
                    <a:pt x="1" y="0"/>
                  </a:moveTo>
                  <a:lnTo>
                    <a:pt x="57" y="0"/>
                  </a:lnTo>
                  <a:lnTo>
                    <a:pt x="57" y="0"/>
                  </a:lnTo>
                  <a:lnTo>
                    <a:pt x="57" y="0"/>
                  </a:lnTo>
                  <a:lnTo>
                    <a:pt x="1" y="0"/>
                  </a:lnTo>
                  <a:lnTo>
                    <a:pt x="1" y="0"/>
                  </a:lnTo>
                  <a:close/>
                </a:path>
              </a:pathLst>
            </a:custGeom>
            <a:solidFill>
              <a:srgbClr val="B0A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4" name="Google Shape;22004;p41"/>
            <p:cNvSpPr/>
            <p:nvPr/>
          </p:nvSpPr>
          <p:spPr>
            <a:xfrm>
              <a:off x="765050" y="1240875"/>
              <a:ext cx="1425" cy="2825"/>
            </a:xfrm>
            <a:custGeom>
              <a:avLst/>
              <a:gdLst/>
              <a:ahLst/>
              <a:cxnLst/>
              <a:rect l="l" t="t" r="r" b="b"/>
              <a:pathLst>
                <a:path w="57" h="113" extrusionOk="0">
                  <a:moveTo>
                    <a:pt x="0" y="0"/>
                  </a:moveTo>
                  <a:lnTo>
                    <a:pt x="0" y="57"/>
                  </a:lnTo>
                  <a:lnTo>
                    <a:pt x="0" y="113"/>
                  </a:lnTo>
                  <a:lnTo>
                    <a:pt x="56" y="57"/>
                  </a:lnTo>
                  <a:lnTo>
                    <a:pt x="0" y="0"/>
                  </a:lnTo>
                  <a:close/>
                </a:path>
              </a:pathLst>
            </a:custGeom>
            <a:solidFill>
              <a:srgbClr val="9C8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5" name="Google Shape;22005;p41"/>
            <p:cNvSpPr/>
            <p:nvPr/>
          </p:nvSpPr>
          <p:spPr>
            <a:xfrm>
              <a:off x="734125" y="1267575"/>
              <a:ext cx="1425" cy="1425"/>
            </a:xfrm>
            <a:custGeom>
              <a:avLst/>
              <a:gdLst/>
              <a:ahLst/>
              <a:cxnLst/>
              <a:rect l="l" t="t" r="r" b="b"/>
              <a:pathLst>
                <a:path w="57" h="57" extrusionOk="0">
                  <a:moveTo>
                    <a:pt x="1" y="0"/>
                  </a:moveTo>
                  <a:lnTo>
                    <a:pt x="57" y="57"/>
                  </a:lnTo>
                  <a:lnTo>
                    <a:pt x="57" y="57"/>
                  </a:lnTo>
                  <a:lnTo>
                    <a:pt x="57" y="57"/>
                  </a:lnTo>
                  <a:lnTo>
                    <a:pt x="1" y="0"/>
                  </a:lnTo>
                  <a:lnTo>
                    <a:pt x="1" y="0"/>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6" name="Google Shape;22006;p41"/>
            <p:cNvSpPr/>
            <p:nvPr/>
          </p:nvSpPr>
          <p:spPr>
            <a:xfrm>
              <a:off x="822650" y="992175"/>
              <a:ext cx="5650" cy="12650"/>
            </a:xfrm>
            <a:custGeom>
              <a:avLst/>
              <a:gdLst/>
              <a:ahLst/>
              <a:cxnLst/>
              <a:rect l="l" t="t" r="r" b="b"/>
              <a:pathLst>
                <a:path w="226" h="506" extrusionOk="0">
                  <a:moveTo>
                    <a:pt x="169" y="0"/>
                  </a:moveTo>
                  <a:lnTo>
                    <a:pt x="113" y="56"/>
                  </a:lnTo>
                  <a:lnTo>
                    <a:pt x="57" y="169"/>
                  </a:lnTo>
                  <a:lnTo>
                    <a:pt x="57" y="281"/>
                  </a:lnTo>
                  <a:lnTo>
                    <a:pt x="1" y="393"/>
                  </a:lnTo>
                  <a:lnTo>
                    <a:pt x="1" y="506"/>
                  </a:lnTo>
                  <a:lnTo>
                    <a:pt x="169" y="337"/>
                  </a:lnTo>
                  <a:lnTo>
                    <a:pt x="225" y="169"/>
                  </a:lnTo>
                  <a:lnTo>
                    <a:pt x="169" y="56"/>
                  </a:lnTo>
                  <a:lnTo>
                    <a:pt x="169" y="0"/>
                  </a:lnTo>
                  <a:close/>
                </a:path>
              </a:pathLst>
            </a:custGeom>
            <a:solidFill>
              <a:srgbClr val="B5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7" name="Google Shape;22007;p41"/>
            <p:cNvSpPr/>
            <p:nvPr/>
          </p:nvSpPr>
          <p:spPr>
            <a:xfrm>
              <a:off x="763625" y="1361725"/>
              <a:ext cx="54825" cy="43575"/>
            </a:xfrm>
            <a:custGeom>
              <a:avLst/>
              <a:gdLst/>
              <a:ahLst/>
              <a:cxnLst/>
              <a:rect l="l" t="t" r="r" b="b"/>
              <a:pathLst>
                <a:path w="2193" h="1743" extrusionOk="0">
                  <a:moveTo>
                    <a:pt x="1575" y="0"/>
                  </a:moveTo>
                  <a:lnTo>
                    <a:pt x="1462" y="113"/>
                  </a:lnTo>
                  <a:lnTo>
                    <a:pt x="1406" y="281"/>
                  </a:lnTo>
                  <a:lnTo>
                    <a:pt x="1350" y="337"/>
                  </a:lnTo>
                  <a:lnTo>
                    <a:pt x="1237" y="337"/>
                  </a:lnTo>
                  <a:lnTo>
                    <a:pt x="1013" y="281"/>
                  </a:lnTo>
                  <a:lnTo>
                    <a:pt x="788" y="337"/>
                  </a:lnTo>
                  <a:lnTo>
                    <a:pt x="563" y="394"/>
                  </a:lnTo>
                  <a:lnTo>
                    <a:pt x="338" y="450"/>
                  </a:lnTo>
                  <a:lnTo>
                    <a:pt x="170" y="618"/>
                  </a:lnTo>
                  <a:lnTo>
                    <a:pt x="170" y="675"/>
                  </a:lnTo>
                  <a:lnTo>
                    <a:pt x="170" y="731"/>
                  </a:lnTo>
                  <a:lnTo>
                    <a:pt x="57" y="731"/>
                  </a:lnTo>
                  <a:lnTo>
                    <a:pt x="57" y="843"/>
                  </a:lnTo>
                  <a:lnTo>
                    <a:pt x="57" y="956"/>
                  </a:lnTo>
                  <a:lnTo>
                    <a:pt x="113" y="1068"/>
                  </a:lnTo>
                  <a:lnTo>
                    <a:pt x="226" y="1124"/>
                  </a:lnTo>
                  <a:lnTo>
                    <a:pt x="282" y="1237"/>
                  </a:lnTo>
                  <a:lnTo>
                    <a:pt x="170" y="1237"/>
                  </a:lnTo>
                  <a:lnTo>
                    <a:pt x="170" y="1293"/>
                  </a:lnTo>
                  <a:lnTo>
                    <a:pt x="282" y="1405"/>
                  </a:lnTo>
                  <a:lnTo>
                    <a:pt x="282" y="1461"/>
                  </a:lnTo>
                  <a:lnTo>
                    <a:pt x="57" y="1518"/>
                  </a:lnTo>
                  <a:lnTo>
                    <a:pt x="1" y="1518"/>
                  </a:lnTo>
                  <a:lnTo>
                    <a:pt x="57" y="1574"/>
                  </a:lnTo>
                  <a:lnTo>
                    <a:pt x="170" y="1686"/>
                  </a:lnTo>
                  <a:lnTo>
                    <a:pt x="338" y="1686"/>
                  </a:lnTo>
                  <a:lnTo>
                    <a:pt x="451" y="1742"/>
                  </a:lnTo>
                  <a:lnTo>
                    <a:pt x="563" y="1742"/>
                  </a:lnTo>
                  <a:lnTo>
                    <a:pt x="619" y="1686"/>
                  </a:lnTo>
                  <a:lnTo>
                    <a:pt x="619" y="1518"/>
                  </a:lnTo>
                  <a:lnTo>
                    <a:pt x="675" y="1405"/>
                  </a:lnTo>
                  <a:lnTo>
                    <a:pt x="732" y="1405"/>
                  </a:lnTo>
                  <a:lnTo>
                    <a:pt x="788" y="1461"/>
                  </a:lnTo>
                  <a:lnTo>
                    <a:pt x="1013" y="1630"/>
                  </a:lnTo>
                  <a:lnTo>
                    <a:pt x="1237" y="1686"/>
                  </a:lnTo>
                  <a:lnTo>
                    <a:pt x="1350" y="1742"/>
                  </a:lnTo>
                  <a:lnTo>
                    <a:pt x="1462" y="1630"/>
                  </a:lnTo>
                  <a:lnTo>
                    <a:pt x="1406" y="1518"/>
                  </a:lnTo>
                  <a:lnTo>
                    <a:pt x="1406" y="1405"/>
                  </a:lnTo>
                  <a:lnTo>
                    <a:pt x="1519" y="1237"/>
                  </a:lnTo>
                  <a:lnTo>
                    <a:pt x="1575" y="1237"/>
                  </a:lnTo>
                  <a:lnTo>
                    <a:pt x="1631" y="1180"/>
                  </a:lnTo>
                  <a:lnTo>
                    <a:pt x="1687" y="1124"/>
                  </a:lnTo>
                  <a:lnTo>
                    <a:pt x="1687" y="1012"/>
                  </a:lnTo>
                  <a:lnTo>
                    <a:pt x="1687" y="843"/>
                  </a:lnTo>
                  <a:lnTo>
                    <a:pt x="1687" y="787"/>
                  </a:lnTo>
                  <a:lnTo>
                    <a:pt x="1743" y="675"/>
                  </a:lnTo>
                  <a:lnTo>
                    <a:pt x="1856" y="787"/>
                  </a:lnTo>
                  <a:lnTo>
                    <a:pt x="1912" y="731"/>
                  </a:lnTo>
                  <a:lnTo>
                    <a:pt x="2024" y="675"/>
                  </a:lnTo>
                  <a:lnTo>
                    <a:pt x="1968" y="562"/>
                  </a:lnTo>
                  <a:lnTo>
                    <a:pt x="2024" y="450"/>
                  </a:lnTo>
                  <a:lnTo>
                    <a:pt x="2193" y="394"/>
                  </a:lnTo>
                  <a:lnTo>
                    <a:pt x="2193" y="281"/>
                  </a:lnTo>
                  <a:lnTo>
                    <a:pt x="2137" y="225"/>
                  </a:lnTo>
                  <a:lnTo>
                    <a:pt x="2024" y="169"/>
                  </a:lnTo>
                  <a:lnTo>
                    <a:pt x="1968" y="169"/>
                  </a:lnTo>
                  <a:lnTo>
                    <a:pt x="1856" y="113"/>
                  </a:lnTo>
                  <a:lnTo>
                    <a:pt x="1800" y="56"/>
                  </a:lnTo>
                  <a:lnTo>
                    <a:pt x="1687" y="0"/>
                  </a:lnTo>
                  <a:close/>
                </a:path>
              </a:pathLst>
            </a:custGeom>
            <a:solidFill>
              <a:srgbClr val="B09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8" name="Google Shape;22008;p41"/>
            <p:cNvSpPr/>
            <p:nvPr/>
          </p:nvSpPr>
          <p:spPr>
            <a:xfrm>
              <a:off x="769250" y="1353275"/>
              <a:ext cx="32350" cy="21100"/>
            </a:xfrm>
            <a:custGeom>
              <a:avLst/>
              <a:gdLst/>
              <a:ahLst/>
              <a:cxnLst/>
              <a:rect l="l" t="t" r="r" b="b"/>
              <a:pathLst>
                <a:path w="1294" h="844" extrusionOk="0">
                  <a:moveTo>
                    <a:pt x="563" y="1"/>
                  </a:moveTo>
                  <a:lnTo>
                    <a:pt x="450" y="57"/>
                  </a:lnTo>
                  <a:lnTo>
                    <a:pt x="450" y="113"/>
                  </a:lnTo>
                  <a:lnTo>
                    <a:pt x="507" y="226"/>
                  </a:lnTo>
                  <a:lnTo>
                    <a:pt x="394" y="282"/>
                  </a:lnTo>
                  <a:lnTo>
                    <a:pt x="282" y="282"/>
                  </a:lnTo>
                  <a:lnTo>
                    <a:pt x="282" y="338"/>
                  </a:lnTo>
                  <a:lnTo>
                    <a:pt x="338" y="451"/>
                  </a:lnTo>
                  <a:lnTo>
                    <a:pt x="394" y="507"/>
                  </a:lnTo>
                  <a:lnTo>
                    <a:pt x="338" y="563"/>
                  </a:lnTo>
                  <a:lnTo>
                    <a:pt x="226" y="563"/>
                  </a:lnTo>
                  <a:lnTo>
                    <a:pt x="169" y="619"/>
                  </a:lnTo>
                  <a:lnTo>
                    <a:pt x="57" y="732"/>
                  </a:lnTo>
                  <a:lnTo>
                    <a:pt x="1" y="788"/>
                  </a:lnTo>
                  <a:lnTo>
                    <a:pt x="113" y="788"/>
                  </a:lnTo>
                  <a:lnTo>
                    <a:pt x="394" y="844"/>
                  </a:lnTo>
                  <a:lnTo>
                    <a:pt x="450" y="844"/>
                  </a:lnTo>
                  <a:lnTo>
                    <a:pt x="507" y="788"/>
                  </a:lnTo>
                  <a:lnTo>
                    <a:pt x="507" y="732"/>
                  </a:lnTo>
                  <a:lnTo>
                    <a:pt x="563" y="732"/>
                  </a:lnTo>
                  <a:lnTo>
                    <a:pt x="675" y="788"/>
                  </a:lnTo>
                  <a:lnTo>
                    <a:pt x="731" y="732"/>
                  </a:lnTo>
                  <a:lnTo>
                    <a:pt x="900" y="732"/>
                  </a:lnTo>
                  <a:lnTo>
                    <a:pt x="1069" y="788"/>
                  </a:lnTo>
                  <a:lnTo>
                    <a:pt x="1294" y="788"/>
                  </a:lnTo>
                  <a:lnTo>
                    <a:pt x="1237" y="732"/>
                  </a:lnTo>
                  <a:lnTo>
                    <a:pt x="1294" y="619"/>
                  </a:lnTo>
                  <a:lnTo>
                    <a:pt x="1294" y="563"/>
                  </a:lnTo>
                  <a:lnTo>
                    <a:pt x="1237" y="451"/>
                  </a:lnTo>
                  <a:lnTo>
                    <a:pt x="1181" y="507"/>
                  </a:lnTo>
                  <a:lnTo>
                    <a:pt x="1181" y="451"/>
                  </a:lnTo>
                  <a:lnTo>
                    <a:pt x="1012" y="451"/>
                  </a:lnTo>
                  <a:lnTo>
                    <a:pt x="731" y="226"/>
                  </a:lnTo>
                  <a:lnTo>
                    <a:pt x="675" y="226"/>
                  </a:lnTo>
                  <a:lnTo>
                    <a:pt x="675" y="169"/>
                  </a:lnTo>
                  <a:lnTo>
                    <a:pt x="731" y="57"/>
                  </a:lnTo>
                  <a:lnTo>
                    <a:pt x="619" y="1"/>
                  </a:lnTo>
                  <a:close/>
                </a:path>
              </a:pathLst>
            </a:custGeom>
            <a:solidFill>
              <a:srgbClr val="A69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9" name="Google Shape;22009;p41"/>
            <p:cNvSpPr/>
            <p:nvPr/>
          </p:nvSpPr>
          <p:spPr>
            <a:xfrm>
              <a:off x="780500" y="1325175"/>
              <a:ext cx="14075" cy="11275"/>
            </a:xfrm>
            <a:custGeom>
              <a:avLst/>
              <a:gdLst/>
              <a:ahLst/>
              <a:cxnLst/>
              <a:rect l="l" t="t" r="r" b="b"/>
              <a:pathLst>
                <a:path w="563" h="451" extrusionOk="0">
                  <a:moveTo>
                    <a:pt x="338" y="1"/>
                  </a:moveTo>
                  <a:lnTo>
                    <a:pt x="113" y="57"/>
                  </a:lnTo>
                  <a:lnTo>
                    <a:pt x="0" y="169"/>
                  </a:lnTo>
                  <a:lnTo>
                    <a:pt x="113" y="169"/>
                  </a:lnTo>
                  <a:lnTo>
                    <a:pt x="225" y="226"/>
                  </a:lnTo>
                  <a:lnTo>
                    <a:pt x="225" y="338"/>
                  </a:lnTo>
                  <a:lnTo>
                    <a:pt x="281" y="450"/>
                  </a:lnTo>
                  <a:lnTo>
                    <a:pt x="338" y="450"/>
                  </a:lnTo>
                  <a:lnTo>
                    <a:pt x="394" y="169"/>
                  </a:lnTo>
                  <a:lnTo>
                    <a:pt x="450" y="57"/>
                  </a:lnTo>
                  <a:lnTo>
                    <a:pt x="562" y="1"/>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0" name="Google Shape;22010;p41"/>
            <p:cNvSpPr/>
            <p:nvPr/>
          </p:nvSpPr>
          <p:spPr>
            <a:xfrm>
              <a:off x="752400" y="1351875"/>
              <a:ext cx="12675" cy="9875"/>
            </a:xfrm>
            <a:custGeom>
              <a:avLst/>
              <a:gdLst/>
              <a:ahLst/>
              <a:cxnLst/>
              <a:rect l="l" t="t" r="r" b="b"/>
              <a:pathLst>
                <a:path w="507" h="395" extrusionOk="0">
                  <a:moveTo>
                    <a:pt x="394" y="1"/>
                  </a:moveTo>
                  <a:lnTo>
                    <a:pt x="338" y="113"/>
                  </a:lnTo>
                  <a:lnTo>
                    <a:pt x="169" y="113"/>
                  </a:lnTo>
                  <a:lnTo>
                    <a:pt x="169" y="225"/>
                  </a:lnTo>
                  <a:lnTo>
                    <a:pt x="57" y="225"/>
                  </a:lnTo>
                  <a:lnTo>
                    <a:pt x="0" y="282"/>
                  </a:lnTo>
                  <a:lnTo>
                    <a:pt x="0" y="338"/>
                  </a:lnTo>
                  <a:lnTo>
                    <a:pt x="113" y="394"/>
                  </a:lnTo>
                  <a:lnTo>
                    <a:pt x="225" y="338"/>
                  </a:lnTo>
                  <a:lnTo>
                    <a:pt x="338" y="225"/>
                  </a:lnTo>
                  <a:lnTo>
                    <a:pt x="506" y="225"/>
                  </a:lnTo>
                  <a:lnTo>
                    <a:pt x="506" y="169"/>
                  </a:lnTo>
                  <a:lnTo>
                    <a:pt x="506" y="113"/>
                  </a:lnTo>
                  <a:lnTo>
                    <a:pt x="394" y="1"/>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1" name="Google Shape;22011;p41"/>
            <p:cNvSpPr/>
            <p:nvPr/>
          </p:nvSpPr>
          <p:spPr>
            <a:xfrm>
              <a:off x="790325" y="1349075"/>
              <a:ext cx="4250" cy="5650"/>
            </a:xfrm>
            <a:custGeom>
              <a:avLst/>
              <a:gdLst/>
              <a:ahLst/>
              <a:cxnLst/>
              <a:rect l="l" t="t" r="r" b="b"/>
              <a:pathLst>
                <a:path w="170" h="226" extrusionOk="0">
                  <a:moveTo>
                    <a:pt x="57" y="0"/>
                  </a:moveTo>
                  <a:lnTo>
                    <a:pt x="1" y="56"/>
                  </a:lnTo>
                  <a:lnTo>
                    <a:pt x="1" y="113"/>
                  </a:lnTo>
                  <a:lnTo>
                    <a:pt x="57" y="169"/>
                  </a:lnTo>
                  <a:lnTo>
                    <a:pt x="169" y="225"/>
                  </a:lnTo>
                  <a:lnTo>
                    <a:pt x="169" y="169"/>
                  </a:lnTo>
                  <a:lnTo>
                    <a:pt x="113" y="56"/>
                  </a:lnTo>
                  <a:lnTo>
                    <a:pt x="57" y="0"/>
                  </a:lnTo>
                  <a:close/>
                </a:path>
              </a:pathLst>
            </a:custGeom>
            <a:solidFill>
              <a:srgbClr val="A69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2" name="Google Shape;22012;p41"/>
            <p:cNvSpPr/>
            <p:nvPr/>
          </p:nvSpPr>
          <p:spPr>
            <a:xfrm>
              <a:off x="786125" y="1337825"/>
              <a:ext cx="4225" cy="4250"/>
            </a:xfrm>
            <a:custGeom>
              <a:avLst/>
              <a:gdLst/>
              <a:ahLst/>
              <a:cxnLst/>
              <a:rect l="l" t="t" r="r" b="b"/>
              <a:pathLst>
                <a:path w="169" h="170" extrusionOk="0">
                  <a:moveTo>
                    <a:pt x="113" y="1"/>
                  </a:moveTo>
                  <a:lnTo>
                    <a:pt x="56" y="57"/>
                  </a:lnTo>
                  <a:lnTo>
                    <a:pt x="0" y="57"/>
                  </a:lnTo>
                  <a:lnTo>
                    <a:pt x="0" y="113"/>
                  </a:lnTo>
                  <a:lnTo>
                    <a:pt x="56" y="169"/>
                  </a:lnTo>
                  <a:lnTo>
                    <a:pt x="169" y="169"/>
                  </a:lnTo>
                  <a:lnTo>
                    <a:pt x="169" y="113"/>
                  </a:lnTo>
                  <a:lnTo>
                    <a:pt x="113" y="1"/>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3" name="Google Shape;22013;p41"/>
            <p:cNvSpPr/>
            <p:nvPr/>
          </p:nvSpPr>
          <p:spPr>
            <a:xfrm>
              <a:off x="758025" y="1363125"/>
              <a:ext cx="7050" cy="4225"/>
            </a:xfrm>
            <a:custGeom>
              <a:avLst/>
              <a:gdLst/>
              <a:ahLst/>
              <a:cxnLst/>
              <a:rect l="l" t="t" r="r" b="b"/>
              <a:pathLst>
                <a:path w="282" h="169" extrusionOk="0">
                  <a:moveTo>
                    <a:pt x="0" y="0"/>
                  </a:moveTo>
                  <a:lnTo>
                    <a:pt x="56" y="169"/>
                  </a:lnTo>
                  <a:lnTo>
                    <a:pt x="225" y="169"/>
                  </a:lnTo>
                  <a:lnTo>
                    <a:pt x="281" y="113"/>
                  </a:lnTo>
                  <a:lnTo>
                    <a:pt x="225" y="113"/>
                  </a:lnTo>
                  <a:lnTo>
                    <a:pt x="169" y="0"/>
                  </a:lnTo>
                  <a:close/>
                </a:path>
              </a:pathLst>
            </a:custGeom>
            <a:solidFill>
              <a:srgbClr val="A69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4" name="Google Shape;22014;p41"/>
            <p:cNvSpPr/>
            <p:nvPr/>
          </p:nvSpPr>
          <p:spPr>
            <a:xfrm>
              <a:off x="767850" y="1377175"/>
              <a:ext cx="2825" cy="2825"/>
            </a:xfrm>
            <a:custGeom>
              <a:avLst/>
              <a:gdLst/>
              <a:ahLst/>
              <a:cxnLst/>
              <a:rect l="l" t="t" r="r" b="b"/>
              <a:pathLst>
                <a:path w="113" h="113" extrusionOk="0">
                  <a:moveTo>
                    <a:pt x="1" y="0"/>
                  </a:moveTo>
                  <a:lnTo>
                    <a:pt x="1" y="113"/>
                  </a:lnTo>
                  <a:lnTo>
                    <a:pt x="57" y="113"/>
                  </a:lnTo>
                  <a:lnTo>
                    <a:pt x="113" y="57"/>
                  </a:lnTo>
                  <a:lnTo>
                    <a:pt x="57" y="0"/>
                  </a:lnTo>
                  <a:close/>
                </a:path>
              </a:pathLst>
            </a:custGeom>
            <a:solidFill>
              <a:srgbClr val="A69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5" name="Google Shape;22015;p41"/>
            <p:cNvSpPr/>
            <p:nvPr/>
          </p:nvSpPr>
          <p:spPr>
            <a:xfrm>
              <a:off x="763625" y="1365925"/>
              <a:ext cx="2850" cy="4250"/>
            </a:xfrm>
            <a:custGeom>
              <a:avLst/>
              <a:gdLst/>
              <a:ahLst/>
              <a:cxnLst/>
              <a:rect l="l" t="t" r="r" b="b"/>
              <a:pathLst>
                <a:path w="114" h="170" extrusionOk="0">
                  <a:moveTo>
                    <a:pt x="1" y="1"/>
                  </a:moveTo>
                  <a:lnTo>
                    <a:pt x="1" y="57"/>
                  </a:lnTo>
                  <a:lnTo>
                    <a:pt x="1" y="113"/>
                  </a:lnTo>
                  <a:lnTo>
                    <a:pt x="57" y="169"/>
                  </a:lnTo>
                  <a:lnTo>
                    <a:pt x="113" y="113"/>
                  </a:lnTo>
                  <a:lnTo>
                    <a:pt x="113" y="1"/>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6" name="Google Shape;22016;p41"/>
            <p:cNvSpPr/>
            <p:nvPr/>
          </p:nvSpPr>
          <p:spPr>
            <a:xfrm>
              <a:off x="794550" y="1363125"/>
              <a:ext cx="4250" cy="1425"/>
            </a:xfrm>
            <a:custGeom>
              <a:avLst/>
              <a:gdLst/>
              <a:ahLst/>
              <a:cxnLst/>
              <a:rect l="l" t="t" r="r" b="b"/>
              <a:pathLst>
                <a:path w="170" h="57" extrusionOk="0">
                  <a:moveTo>
                    <a:pt x="57" y="0"/>
                  </a:moveTo>
                  <a:lnTo>
                    <a:pt x="0" y="57"/>
                  </a:lnTo>
                  <a:lnTo>
                    <a:pt x="169" y="57"/>
                  </a:lnTo>
                  <a:lnTo>
                    <a:pt x="57" y="0"/>
                  </a:lnTo>
                  <a:close/>
                </a:path>
              </a:pathLst>
            </a:custGeom>
            <a:solidFill>
              <a:srgbClr val="B09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7" name="Google Shape;22017;p41"/>
            <p:cNvSpPr/>
            <p:nvPr/>
          </p:nvSpPr>
          <p:spPr>
            <a:xfrm>
              <a:off x="802975" y="1340650"/>
              <a:ext cx="25" cy="1425"/>
            </a:xfrm>
            <a:custGeom>
              <a:avLst/>
              <a:gdLst/>
              <a:ahLst/>
              <a:cxnLst/>
              <a:rect l="l" t="t" r="r" b="b"/>
              <a:pathLst>
                <a:path w="1" h="57" extrusionOk="0">
                  <a:moveTo>
                    <a:pt x="1" y="0"/>
                  </a:moveTo>
                  <a:lnTo>
                    <a:pt x="1" y="56"/>
                  </a:lnTo>
                  <a:lnTo>
                    <a:pt x="1" y="56"/>
                  </a:lnTo>
                  <a:lnTo>
                    <a:pt x="1" y="56"/>
                  </a:lnTo>
                  <a:lnTo>
                    <a:pt x="1" y="0"/>
                  </a:lnTo>
                  <a:lnTo>
                    <a:pt x="1" y="0"/>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8" name="Google Shape;22018;p41"/>
            <p:cNvSpPr/>
            <p:nvPr/>
          </p:nvSpPr>
          <p:spPr>
            <a:xfrm>
              <a:off x="814225" y="1347675"/>
              <a:ext cx="1425" cy="25"/>
            </a:xfrm>
            <a:custGeom>
              <a:avLst/>
              <a:gdLst/>
              <a:ahLst/>
              <a:cxnLst/>
              <a:rect l="l" t="t" r="r" b="b"/>
              <a:pathLst>
                <a:path w="57" h="1" extrusionOk="0">
                  <a:moveTo>
                    <a:pt x="57" y="0"/>
                  </a:moveTo>
                  <a:lnTo>
                    <a:pt x="0" y="0"/>
                  </a:lnTo>
                  <a:lnTo>
                    <a:pt x="0" y="0"/>
                  </a:lnTo>
                  <a:lnTo>
                    <a:pt x="0" y="0"/>
                  </a:lnTo>
                  <a:lnTo>
                    <a:pt x="57" y="0"/>
                  </a:lnTo>
                  <a:lnTo>
                    <a:pt x="57" y="0"/>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9" name="Google Shape;22019;p41"/>
            <p:cNvSpPr/>
            <p:nvPr/>
          </p:nvSpPr>
          <p:spPr>
            <a:xfrm>
              <a:off x="839525" y="1360300"/>
              <a:ext cx="1425" cy="25"/>
            </a:xfrm>
            <a:custGeom>
              <a:avLst/>
              <a:gdLst/>
              <a:ahLst/>
              <a:cxnLst/>
              <a:rect l="l" t="t" r="r" b="b"/>
              <a:pathLst>
                <a:path w="57" h="1" extrusionOk="0">
                  <a:moveTo>
                    <a:pt x="56" y="1"/>
                  </a:moveTo>
                  <a:lnTo>
                    <a:pt x="0" y="1"/>
                  </a:lnTo>
                  <a:lnTo>
                    <a:pt x="0" y="1"/>
                  </a:lnTo>
                  <a:lnTo>
                    <a:pt x="0" y="1"/>
                  </a:lnTo>
                  <a:lnTo>
                    <a:pt x="56" y="1"/>
                  </a:lnTo>
                  <a:lnTo>
                    <a:pt x="56" y="1"/>
                  </a:lnTo>
                  <a:close/>
                </a:path>
              </a:pathLst>
            </a:custGeom>
            <a:solidFill>
              <a:srgbClr val="B3A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0" name="Google Shape;22020;p41"/>
            <p:cNvSpPr/>
            <p:nvPr/>
          </p:nvSpPr>
          <p:spPr>
            <a:xfrm>
              <a:off x="840925" y="1360300"/>
              <a:ext cx="25" cy="1450"/>
            </a:xfrm>
            <a:custGeom>
              <a:avLst/>
              <a:gdLst/>
              <a:ahLst/>
              <a:cxnLst/>
              <a:rect l="l" t="t" r="r" b="b"/>
              <a:pathLst>
                <a:path w="1" h="58" extrusionOk="0">
                  <a:moveTo>
                    <a:pt x="0" y="1"/>
                  </a:moveTo>
                  <a:lnTo>
                    <a:pt x="0" y="57"/>
                  </a:lnTo>
                  <a:lnTo>
                    <a:pt x="0" y="57"/>
                  </a:lnTo>
                  <a:lnTo>
                    <a:pt x="0" y="57"/>
                  </a:lnTo>
                  <a:lnTo>
                    <a:pt x="0" y="1"/>
                  </a:lnTo>
                  <a:lnTo>
                    <a:pt x="0" y="1"/>
                  </a:lnTo>
                  <a:close/>
                </a:path>
              </a:pathLst>
            </a:custGeom>
            <a:solidFill>
              <a:srgbClr val="B3A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1" name="Google Shape;22021;p41"/>
            <p:cNvSpPr/>
            <p:nvPr/>
          </p:nvSpPr>
          <p:spPr>
            <a:xfrm>
              <a:off x="755200" y="1332200"/>
              <a:ext cx="1425" cy="1425"/>
            </a:xfrm>
            <a:custGeom>
              <a:avLst/>
              <a:gdLst/>
              <a:ahLst/>
              <a:cxnLst/>
              <a:rect l="l" t="t" r="r" b="b"/>
              <a:pathLst>
                <a:path w="57" h="57" extrusionOk="0">
                  <a:moveTo>
                    <a:pt x="1" y="1"/>
                  </a:moveTo>
                  <a:lnTo>
                    <a:pt x="57" y="57"/>
                  </a:lnTo>
                  <a:lnTo>
                    <a:pt x="57" y="57"/>
                  </a:lnTo>
                  <a:lnTo>
                    <a:pt x="57" y="57"/>
                  </a:lnTo>
                  <a:lnTo>
                    <a:pt x="1" y="1"/>
                  </a:lnTo>
                  <a:lnTo>
                    <a:pt x="1" y="1"/>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2" name="Google Shape;22022;p41"/>
            <p:cNvSpPr/>
            <p:nvPr/>
          </p:nvSpPr>
          <p:spPr>
            <a:xfrm>
              <a:off x="762225" y="1363125"/>
              <a:ext cx="1425" cy="2825"/>
            </a:xfrm>
            <a:custGeom>
              <a:avLst/>
              <a:gdLst/>
              <a:ahLst/>
              <a:cxnLst/>
              <a:rect l="l" t="t" r="r" b="b"/>
              <a:pathLst>
                <a:path w="57" h="113" extrusionOk="0">
                  <a:moveTo>
                    <a:pt x="57" y="113"/>
                  </a:moveTo>
                  <a:lnTo>
                    <a:pt x="57" y="113"/>
                  </a:lnTo>
                  <a:lnTo>
                    <a:pt x="1" y="0"/>
                  </a:lnTo>
                  <a:lnTo>
                    <a:pt x="1" y="0"/>
                  </a:lnTo>
                  <a:lnTo>
                    <a:pt x="57" y="113"/>
                  </a:lnTo>
                  <a:lnTo>
                    <a:pt x="57" y="113"/>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3" name="Google Shape;22023;p41"/>
            <p:cNvSpPr/>
            <p:nvPr/>
          </p:nvSpPr>
          <p:spPr>
            <a:xfrm>
              <a:off x="763625" y="1368750"/>
              <a:ext cx="2850" cy="1425"/>
            </a:xfrm>
            <a:custGeom>
              <a:avLst/>
              <a:gdLst/>
              <a:ahLst/>
              <a:cxnLst/>
              <a:rect l="l" t="t" r="r" b="b"/>
              <a:pathLst>
                <a:path w="114" h="57" extrusionOk="0">
                  <a:moveTo>
                    <a:pt x="1" y="0"/>
                  </a:moveTo>
                  <a:lnTo>
                    <a:pt x="57" y="56"/>
                  </a:lnTo>
                  <a:lnTo>
                    <a:pt x="113" y="0"/>
                  </a:lnTo>
                  <a:close/>
                </a:path>
              </a:pathLst>
            </a:custGeom>
            <a:solidFill>
              <a:srgbClr val="A69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4" name="Google Shape;22024;p41"/>
            <p:cNvSpPr/>
            <p:nvPr/>
          </p:nvSpPr>
          <p:spPr>
            <a:xfrm>
              <a:off x="780500" y="1340650"/>
              <a:ext cx="1425" cy="1425"/>
            </a:xfrm>
            <a:custGeom>
              <a:avLst/>
              <a:gdLst/>
              <a:ahLst/>
              <a:cxnLst/>
              <a:rect l="l" t="t" r="r" b="b"/>
              <a:pathLst>
                <a:path w="57" h="57" extrusionOk="0">
                  <a:moveTo>
                    <a:pt x="0" y="0"/>
                  </a:moveTo>
                  <a:lnTo>
                    <a:pt x="0" y="56"/>
                  </a:lnTo>
                  <a:lnTo>
                    <a:pt x="57" y="0"/>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5" name="Google Shape;22025;p41"/>
            <p:cNvSpPr/>
            <p:nvPr/>
          </p:nvSpPr>
          <p:spPr>
            <a:xfrm>
              <a:off x="784725" y="1344850"/>
              <a:ext cx="2825" cy="25"/>
            </a:xfrm>
            <a:custGeom>
              <a:avLst/>
              <a:gdLst/>
              <a:ahLst/>
              <a:cxnLst/>
              <a:rect l="l" t="t" r="r" b="b"/>
              <a:pathLst>
                <a:path w="113" h="1" extrusionOk="0">
                  <a:moveTo>
                    <a:pt x="0" y="1"/>
                  </a:moveTo>
                  <a:lnTo>
                    <a:pt x="0" y="1"/>
                  </a:lnTo>
                  <a:lnTo>
                    <a:pt x="112" y="1"/>
                  </a:lnTo>
                  <a:lnTo>
                    <a:pt x="112" y="1"/>
                  </a:lnTo>
                  <a:lnTo>
                    <a:pt x="56" y="1"/>
                  </a:lnTo>
                  <a:lnTo>
                    <a:pt x="56" y="1"/>
                  </a:lnTo>
                  <a:lnTo>
                    <a:pt x="0" y="1"/>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6" name="Google Shape;22026;p41"/>
            <p:cNvSpPr/>
            <p:nvPr/>
          </p:nvSpPr>
          <p:spPr>
            <a:xfrm>
              <a:off x="798775" y="1364525"/>
              <a:ext cx="1425" cy="2825"/>
            </a:xfrm>
            <a:custGeom>
              <a:avLst/>
              <a:gdLst/>
              <a:ahLst/>
              <a:cxnLst/>
              <a:rect l="l" t="t" r="r" b="b"/>
              <a:pathLst>
                <a:path w="57" h="113" extrusionOk="0">
                  <a:moveTo>
                    <a:pt x="0" y="1"/>
                  </a:moveTo>
                  <a:lnTo>
                    <a:pt x="0" y="113"/>
                  </a:lnTo>
                  <a:lnTo>
                    <a:pt x="56" y="1"/>
                  </a:lnTo>
                  <a:close/>
                </a:path>
              </a:pathLst>
            </a:custGeom>
            <a:solidFill>
              <a:srgbClr val="B09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7" name="Google Shape;22027;p41"/>
            <p:cNvSpPr/>
            <p:nvPr/>
          </p:nvSpPr>
          <p:spPr>
            <a:xfrm>
              <a:off x="739750" y="1091925"/>
              <a:ext cx="74500" cy="88550"/>
            </a:xfrm>
            <a:custGeom>
              <a:avLst/>
              <a:gdLst/>
              <a:ahLst/>
              <a:cxnLst/>
              <a:rect l="l" t="t" r="r" b="b"/>
              <a:pathLst>
                <a:path w="2980" h="3542" extrusionOk="0">
                  <a:moveTo>
                    <a:pt x="2080" y="1"/>
                  </a:moveTo>
                  <a:lnTo>
                    <a:pt x="2024" y="57"/>
                  </a:lnTo>
                  <a:lnTo>
                    <a:pt x="1911" y="57"/>
                  </a:lnTo>
                  <a:lnTo>
                    <a:pt x="1799" y="113"/>
                  </a:lnTo>
                  <a:lnTo>
                    <a:pt x="1743" y="169"/>
                  </a:lnTo>
                  <a:lnTo>
                    <a:pt x="1743" y="282"/>
                  </a:lnTo>
                  <a:lnTo>
                    <a:pt x="1743" y="338"/>
                  </a:lnTo>
                  <a:lnTo>
                    <a:pt x="1293" y="338"/>
                  </a:lnTo>
                  <a:lnTo>
                    <a:pt x="1181" y="394"/>
                  </a:lnTo>
                  <a:lnTo>
                    <a:pt x="1125" y="506"/>
                  </a:lnTo>
                  <a:lnTo>
                    <a:pt x="1181" y="731"/>
                  </a:lnTo>
                  <a:lnTo>
                    <a:pt x="1293" y="675"/>
                  </a:lnTo>
                  <a:lnTo>
                    <a:pt x="1574" y="675"/>
                  </a:lnTo>
                  <a:lnTo>
                    <a:pt x="1630" y="731"/>
                  </a:lnTo>
                  <a:lnTo>
                    <a:pt x="1574" y="787"/>
                  </a:lnTo>
                  <a:lnTo>
                    <a:pt x="1406" y="844"/>
                  </a:lnTo>
                  <a:lnTo>
                    <a:pt x="1293" y="900"/>
                  </a:lnTo>
                  <a:lnTo>
                    <a:pt x="1125" y="1012"/>
                  </a:lnTo>
                  <a:lnTo>
                    <a:pt x="1012" y="1069"/>
                  </a:lnTo>
                  <a:lnTo>
                    <a:pt x="1012" y="1125"/>
                  </a:lnTo>
                  <a:lnTo>
                    <a:pt x="1068" y="1350"/>
                  </a:lnTo>
                  <a:lnTo>
                    <a:pt x="787" y="1293"/>
                  </a:lnTo>
                  <a:lnTo>
                    <a:pt x="675" y="1237"/>
                  </a:lnTo>
                  <a:lnTo>
                    <a:pt x="619" y="1181"/>
                  </a:lnTo>
                  <a:lnTo>
                    <a:pt x="450" y="1125"/>
                  </a:lnTo>
                  <a:lnTo>
                    <a:pt x="394" y="1181"/>
                  </a:lnTo>
                  <a:lnTo>
                    <a:pt x="338" y="1237"/>
                  </a:lnTo>
                  <a:lnTo>
                    <a:pt x="281" y="1293"/>
                  </a:lnTo>
                  <a:lnTo>
                    <a:pt x="225" y="1406"/>
                  </a:lnTo>
                  <a:lnTo>
                    <a:pt x="281" y="1574"/>
                  </a:lnTo>
                  <a:lnTo>
                    <a:pt x="281" y="1631"/>
                  </a:lnTo>
                  <a:lnTo>
                    <a:pt x="281" y="1687"/>
                  </a:lnTo>
                  <a:lnTo>
                    <a:pt x="57" y="1631"/>
                  </a:lnTo>
                  <a:lnTo>
                    <a:pt x="57" y="1799"/>
                  </a:lnTo>
                  <a:lnTo>
                    <a:pt x="113" y="1912"/>
                  </a:lnTo>
                  <a:lnTo>
                    <a:pt x="0" y="2136"/>
                  </a:lnTo>
                  <a:lnTo>
                    <a:pt x="0" y="2249"/>
                  </a:lnTo>
                  <a:lnTo>
                    <a:pt x="57" y="2305"/>
                  </a:lnTo>
                  <a:lnTo>
                    <a:pt x="169" y="2249"/>
                  </a:lnTo>
                  <a:lnTo>
                    <a:pt x="281" y="2361"/>
                  </a:lnTo>
                  <a:lnTo>
                    <a:pt x="338" y="2474"/>
                  </a:lnTo>
                  <a:lnTo>
                    <a:pt x="450" y="2530"/>
                  </a:lnTo>
                  <a:lnTo>
                    <a:pt x="563" y="2586"/>
                  </a:lnTo>
                  <a:lnTo>
                    <a:pt x="619" y="2586"/>
                  </a:lnTo>
                  <a:lnTo>
                    <a:pt x="787" y="2474"/>
                  </a:lnTo>
                  <a:lnTo>
                    <a:pt x="675" y="2698"/>
                  </a:lnTo>
                  <a:lnTo>
                    <a:pt x="450" y="2923"/>
                  </a:lnTo>
                  <a:lnTo>
                    <a:pt x="619" y="3092"/>
                  </a:lnTo>
                  <a:lnTo>
                    <a:pt x="787" y="3261"/>
                  </a:lnTo>
                  <a:lnTo>
                    <a:pt x="1237" y="3542"/>
                  </a:lnTo>
                  <a:lnTo>
                    <a:pt x="1462" y="3542"/>
                  </a:lnTo>
                  <a:lnTo>
                    <a:pt x="1630" y="3373"/>
                  </a:lnTo>
                  <a:lnTo>
                    <a:pt x="1687" y="3317"/>
                  </a:lnTo>
                  <a:lnTo>
                    <a:pt x="1687" y="3261"/>
                  </a:lnTo>
                  <a:lnTo>
                    <a:pt x="1574" y="3204"/>
                  </a:lnTo>
                  <a:lnTo>
                    <a:pt x="1799" y="3204"/>
                  </a:lnTo>
                  <a:lnTo>
                    <a:pt x="1855" y="3036"/>
                  </a:lnTo>
                  <a:lnTo>
                    <a:pt x="1855" y="2867"/>
                  </a:lnTo>
                  <a:lnTo>
                    <a:pt x="1855" y="2755"/>
                  </a:lnTo>
                  <a:lnTo>
                    <a:pt x="1855" y="2586"/>
                  </a:lnTo>
                  <a:lnTo>
                    <a:pt x="1743" y="2530"/>
                  </a:lnTo>
                  <a:lnTo>
                    <a:pt x="1687" y="2474"/>
                  </a:lnTo>
                  <a:lnTo>
                    <a:pt x="1630" y="2417"/>
                  </a:lnTo>
                  <a:lnTo>
                    <a:pt x="1518" y="2361"/>
                  </a:lnTo>
                  <a:lnTo>
                    <a:pt x="1743" y="2305"/>
                  </a:lnTo>
                  <a:lnTo>
                    <a:pt x="1855" y="2361"/>
                  </a:lnTo>
                  <a:lnTo>
                    <a:pt x="1911" y="2361"/>
                  </a:lnTo>
                  <a:lnTo>
                    <a:pt x="1968" y="2474"/>
                  </a:lnTo>
                  <a:lnTo>
                    <a:pt x="1911" y="2642"/>
                  </a:lnTo>
                  <a:lnTo>
                    <a:pt x="1968" y="2811"/>
                  </a:lnTo>
                  <a:lnTo>
                    <a:pt x="2024" y="2867"/>
                  </a:lnTo>
                  <a:lnTo>
                    <a:pt x="2080" y="2923"/>
                  </a:lnTo>
                  <a:lnTo>
                    <a:pt x="2192" y="3036"/>
                  </a:lnTo>
                  <a:lnTo>
                    <a:pt x="2249" y="3092"/>
                  </a:lnTo>
                  <a:lnTo>
                    <a:pt x="2361" y="3092"/>
                  </a:lnTo>
                  <a:lnTo>
                    <a:pt x="2417" y="3036"/>
                  </a:lnTo>
                  <a:lnTo>
                    <a:pt x="2417" y="3036"/>
                  </a:lnTo>
                  <a:lnTo>
                    <a:pt x="2361" y="3148"/>
                  </a:lnTo>
                  <a:lnTo>
                    <a:pt x="2417" y="3261"/>
                  </a:lnTo>
                  <a:lnTo>
                    <a:pt x="2586" y="3261"/>
                  </a:lnTo>
                  <a:lnTo>
                    <a:pt x="2642" y="3204"/>
                  </a:lnTo>
                  <a:lnTo>
                    <a:pt x="2755" y="3148"/>
                  </a:lnTo>
                  <a:lnTo>
                    <a:pt x="2811" y="3148"/>
                  </a:lnTo>
                  <a:lnTo>
                    <a:pt x="2923" y="3092"/>
                  </a:lnTo>
                  <a:lnTo>
                    <a:pt x="2811" y="2980"/>
                  </a:lnTo>
                  <a:lnTo>
                    <a:pt x="2755" y="2867"/>
                  </a:lnTo>
                  <a:lnTo>
                    <a:pt x="2755" y="2811"/>
                  </a:lnTo>
                  <a:lnTo>
                    <a:pt x="2811" y="2755"/>
                  </a:lnTo>
                  <a:lnTo>
                    <a:pt x="2923" y="2642"/>
                  </a:lnTo>
                  <a:lnTo>
                    <a:pt x="2979" y="2530"/>
                  </a:lnTo>
                  <a:lnTo>
                    <a:pt x="2923" y="2474"/>
                  </a:lnTo>
                  <a:lnTo>
                    <a:pt x="2923" y="2417"/>
                  </a:lnTo>
                  <a:lnTo>
                    <a:pt x="2811" y="2136"/>
                  </a:lnTo>
                  <a:lnTo>
                    <a:pt x="2755" y="2024"/>
                  </a:lnTo>
                  <a:lnTo>
                    <a:pt x="2698" y="1968"/>
                  </a:lnTo>
                  <a:lnTo>
                    <a:pt x="2417" y="1743"/>
                  </a:lnTo>
                  <a:lnTo>
                    <a:pt x="2417" y="1574"/>
                  </a:lnTo>
                  <a:lnTo>
                    <a:pt x="2361" y="1462"/>
                  </a:lnTo>
                  <a:lnTo>
                    <a:pt x="2305" y="1406"/>
                  </a:lnTo>
                  <a:lnTo>
                    <a:pt x="2305" y="1350"/>
                  </a:lnTo>
                  <a:lnTo>
                    <a:pt x="2361" y="1293"/>
                  </a:lnTo>
                  <a:lnTo>
                    <a:pt x="2417" y="1237"/>
                  </a:lnTo>
                  <a:lnTo>
                    <a:pt x="2417" y="1181"/>
                  </a:lnTo>
                  <a:lnTo>
                    <a:pt x="2361" y="1125"/>
                  </a:lnTo>
                  <a:lnTo>
                    <a:pt x="2080" y="956"/>
                  </a:lnTo>
                  <a:lnTo>
                    <a:pt x="2024" y="900"/>
                  </a:lnTo>
                  <a:lnTo>
                    <a:pt x="2080" y="844"/>
                  </a:lnTo>
                  <a:lnTo>
                    <a:pt x="2136" y="787"/>
                  </a:lnTo>
                  <a:lnTo>
                    <a:pt x="2192" y="787"/>
                  </a:lnTo>
                  <a:lnTo>
                    <a:pt x="2136" y="731"/>
                  </a:lnTo>
                  <a:lnTo>
                    <a:pt x="2136" y="563"/>
                  </a:lnTo>
                  <a:lnTo>
                    <a:pt x="2192" y="338"/>
                  </a:lnTo>
                  <a:lnTo>
                    <a:pt x="2249" y="113"/>
                  </a:lnTo>
                  <a:lnTo>
                    <a:pt x="2249" y="57"/>
                  </a:lnTo>
                  <a:lnTo>
                    <a:pt x="2192" y="1"/>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8" name="Google Shape;22028;p41"/>
            <p:cNvSpPr/>
            <p:nvPr/>
          </p:nvSpPr>
          <p:spPr>
            <a:xfrm>
              <a:off x="721475" y="1139700"/>
              <a:ext cx="22525" cy="29525"/>
            </a:xfrm>
            <a:custGeom>
              <a:avLst/>
              <a:gdLst/>
              <a:ahLst/>
              <a:cxnLst/>
              <a:rect l="l" t="t" r="r" b="b"/>
              <a:pathLst>
                <a:path w="901" h="1181" extrusionOk="0">
                  <a:moveTo>
                    <a:pt x="844" y="1"/>
                  </a:moveTo>
                  <a:lnTo>
                    <a:pt x="731" y="113"/>
                  </a:lnTo>
                  <a:lnTo>
                    <a:pt x="675" y="113"/>
                  </a:lnTo>
                  <a:lnTo>
                    <a:pt x="619" y="169"/>
                  </a:lnTo>
                  <a:lnTo>
                    <a:pt x="507" y="169"/>
                  </a:lnTo>
                  <a:lnTo>
                    <a:pt x="450" y="225"/>
                  </a:lnTo>
                  <a:lnTo>
                    <a:pt x="450" y="338"/>
                  </a:lnTo>
                  <a:lnTo>
                    <a:pt x="450" y="394"/>
                  </a:lnTo>
                  <a:lnTo>
                    <a:pt x="338" y="450"/>
                  </a:lnTo>
                  <a:lnTo>
                    <a:pt x="226" y="506"/>
                  </a:lnTo>
                  <a:lnTo>
                    <a:pt x="226" y="619"/>
                  </a:lnTo>
                  <a:lnTo>
                    <a:pt x="226" y="731"/>
                  </a:lnTo>
                  <a:lnTo>
                    <a:pt x="169" y="787"/>
                  </a:lnTo>
                  <a:lnTo>
                    <a:pt x="1" y="787"/>
                  </a:lnTo>
                  <a:lnTo>
                    <a:pt x="1" y="844"/>
                  </a:lnTo>
                  <a:lnTo>
                    <a:pt x="57" y="900"/>
                  </a:lnTo>
                  <a:lnTo>
                    <a:pt x="169" y="956"/>
                  </a:lnTo>
                  <a:lnTo>
                    <a:pt x="282" y="1069"/>
                  </a:lnTo>
                  <a:lnTo>
                    <a:pt x="338" y="1125"/>
                  </a:lnTo>
                  <a:lnTo>
                    <a:pt x="507" y="1181"/>
                  </a:lnTo>
                  <a:lnTo>
                    <a:pt x="675" y="1181"/>
                  </a:lnTo>
                  <a:lnTo>
                    <a:pt x="731" y="1069"/>
                  </a:lnTo>
                  <a:lnTo>
                    <a:pt x="731" y="1012"/>
                  </a:lnTo>
                  <a:lnTo>
                    <a:pt x="731" y="563"/>
                  </a:lnTo>
                  <a:lnTo>
                    <a:pt x="731" y="506"/>
                  </a:lnTo>
                  <a:lnTo>
                    <a:pt x="731" y="450"/>
                  </a:lnTo>
                  <a:lnTo>
                    <a:pt x="844" y="394"/>
                  </a:lnTo>
                  <a:lnTo>
                    <a:pt x="900" y="338"/>
                  </a:lnTo>
                  <a:lnTo>
                    <a:pt x="788" y="338"/>
                  </a:lnTo>
                  <a:lnTo>
                    <a:pt x="844" y="282"/>
                  </a:lnTo>
                  <a:lnTo>
                    <a:pt x="844" y="225"/>
                  </a:lnTo>
                  <a:lnTo>
                    <a:pt x="900" y="169"/>
                  </a:lnTo>
                  <a:lnTo>
                    <a:pt x="844" y="1"/>
                  </a:lnTo>
                  <a:close/>
                </a:path>
              </a:pathLst>
            </a:custGeom>
            <a:solidFill>
              <a:srgbClr val="ADA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9" name="Google Shape;22029;p41"/>
            <p:cNvSpPr/>
            <p:nvPr/>
          </p:nvSpPr>
          <p:spPr>
            <a:xfrm>
              <a:off x="706025" y="1138300"/>
              <a:ext cx="1425" cy="25"/>
            </a:xfrm>
            <a:custGeom>
              <a:avLst/>
              <a:gdLst/>
              <a:ahLst/>
              <a:cxnLst/>
              <a:rect l="l" t="t" r="r" b="b"/>
              <a:pathLst>
                <a:path w="57" h="1" extrusionOk="0">
                  <a:moveTo>
                    <a:pt x="1" y="0"/>
                  </a:moveTo>
                  <a:lnTo>
                    <a:pt x="57" y="0"/>
                  </a:lnTo>
                  <a:lnTo>
                    <a:pt x="57" y="0"/>
                  </a:lnTo>
                  <a:lnTo>
                    <a:pt x="57" y="0"/>
                  </a:lnTo>
                  <a:lnTo>
                    <a:pt x="1" y="0"/>
                  </a:lnTo>
                  <a:lnTo>
                    <a:pt x="1" y="0"/>
                  </a:lnTo>
                  <a:close/>
                </a:path>
              </a:pathLst>
            </a:custGeom>
            <a:solidFill>
              <a:srgbClr val="989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0" name="Google Shape;22030;p41"/>
            <p:cNvSpPr/>
            <p:nvPr/>
          </p:nvSpPr>
          <p:spPr>
            <a:xfrm>
              <a:off x="735525" y="1141100"/>
              <a:ext cx="2850" cy="2850"/>
            </a:xfrm>
            <a:custGeom>
              <a:avLst/>
              <a:gdLst/>
              <a:ahLst/>
              <a:cxnLst/>
              <a:rect l="l" t="t" r="r" b="b"/>
              <a:pathLst>
                <a:path w="114" h="114" extrusionOk="0">
                  <a:moveTo>
                    <a:pt x="57" y="1"/>
                  </a:moveTo>
                  <a:lnTo>
                    <a:pt x="1" y="57"/>
                  </a:lnTo>
                  <a:lnTo>
                    <a:pt x="1" y="113"/>
                  </a:lnTo>
                  <a:lnTo>
                    <a:pt x="113" y="113"/>
                  </a:lnTo>
                  <a:lnTo>
                    <a:pt x="113" y="57"/>
                  </a:lnTo>
                  <a:lnTo>
                    <a:pt x="57" y="1"/>
                  </a:lnTo>
                  <a:close/>
                </a:path>
              </a:pathLst>
            </a:custGeom>
            <a:solidFill>
              <a:srgbClr val="ADA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1" name="Google Shape;22031;p41"/>
            <p:cNvSpPr/>
            <p:nvPr/>
          </p:nvSpPr>
          <p:spPr>
            <a:xfrm>
              <a:off x="735525" y="1141100"/>
              <a:ext cx="2850" cy="1450"/>
            </a:xfrm>
            <a:custGeom>
              <a:avLst/>
              <a:gdLst/>
              <a:ahLst/>
              <a:cxnLst/>
              <a:rect l="l" t="t" r="r" b="b"/>
              <a:pathLst>
                <a:path w="114" h="58" extrusionOk="0">
                  <a:moveTo>
                    <a:pt x="57" y="1"/>
                  </a:moveTo>
                  <a:lnTo>
                    <a:pt x="1" y="57"/>
                  </a:lnTo>
                  <a:lnTo>
                    <a:pt x="113" y="57"/>
                  </a:lnTo>
                  <a:lnTo>
                    <a:pt x="57" y="1"/>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2" name="Google Shape;22032;p41"/>
            <p:cNvSpPr/>
            <p:nvPr/>
          </p:nvSpPr>
          <p:spPr>
            <a:xfrm>
              <a:off x="738350" y="1142525"/>
              <a:ext cx="1425" cy="1425"/>
            </a:xfrm>
            <a:custGeom>
              <a:avLst/>
              <a:gdLst/>
              <a:ahLst/>
              <a:cxnLst/>
              <a:rect l="l" t="t" r="r" b="b"/>
              <a:pathLst>
                <a:path w="57" h="57" extrusionOk="0">
                  <a:moveTo>
                    <a:pt x="0" y="0"/>
                  </a:moveTo>
                  <a:lnTo>
                    <a:pt x="0" y="56"/>
                  </a:lnTo>
                  <a:lnTo>
                    <a:pt x="56" y="0"/>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3" name="Google Shape;22033;p41"/>
            <p:cNvSpPr/>
            <p:nvPr/>
          </p:nvSpPr>
          <p:spPr>
            <a:xfrm>
              <a:off x="724300" y="1059600"/>
              <a:ext cx="61850" cy="57650"/>
            </a:xfrm>
            <a:custGeom>
              <a:avLst/>
              <a:gdLst/>
              <a:ahLst/>
              <a:cxnLst/>
              <a:rect l="l" t="t" r="r" b="b"/>
              <a:pathLst>
                <a:path w="2474" h="2306" extrusionOk="0">
                  <a:moveTo>
                    <a:pt x="1630" y="1"/>
                  </a:moveTo>
                  <a:lnTo>
                    <a:pt x="1630" y="57"/>
                  </a:lnTo>
                  <a:lnTo>
                    <a:pt x="1630" y="169"/>
                  </a:lnTo>
                  <a:lnTo>
                    <a:pt x="1743" y="226"/>
                  </a:lnTo>
                  <a:lnTo>
                    <a:pt x="1799" y="282"/>
                  </a:lnTo>
                  <a:lnTo>
                    <a:pt x="1743" y="282"/>
                  </a:lnTo>
                  <a:lnTo>
                    <a:pt x="1630" y="338"/>
                  </a:lnTo>
                  <a:lnTo>
                    <a:pt x="1518" y="394"/>
                  </a:lnTo>
                  <a:lnTo>
                    <a:pt x="1518" y="451"/>
                  </a:lnTo>
                  <a:lnTo>
                    <a:pt x="1518" y="563"/>
                  </a:lnTo>
                  <a:lnTo>
                    <a:pt x="1518" y="900"/>
                  </a:lnTo>
                  <a:lnTo>
                    <a:pt x="1518" y="1125"/>
                  </a:lnTo>
                  <a:lnTo>
                    <a:pt x="1462" y="1294"/>
                  </a:lnTo>
                  <a:lnTo>
                    <a:pt x="1349" y="1294"/>
                  </a:lnTo>
                  <a:lnTo>
                    <a:pt x="1068" y="1181"/>
                  </a:lnTo>
                  <a:lnTo>
                    <a:pt x="1181" y="1125"/>
                  </a:lnTo>
                  <a:lnTo>
                    <a:pt x="1237" y="1013"/>
                  </a:lnTo>
                  <a:lnTo>
                    <a:pt x="1293" y="900"/>
                  </a:lnTo>
                  <a:lnTo>
                    <a:pt x="1293" y="788"/>
                  </a:lnTo>
                  <a:lnTo>
                    <a:pt x="1237" y="675"/>
                  </a:lnTo>
                  <a:lnTo>
                    <a:pt x="1237" y="619"/>
                  </a:lnTo>
                  <a:lnTo>
                    <a:pt x="1293" y="563"/>
                  </a:lnTo>
                  <a:lnTo>
                    <a:pt x="1349" y="507"/>
                  </a:lnTo>
                  <a:lnTo>
                    <a:pt x="1349" y="394"/>
                  </a:lnTo>
                  <a:lnTo>
                    <a:pt x="1349" y="338"/>
                  </a:lnTo>
                  <a:lnTo>
                    <a:pt x="899" y="338"/>
                  </a:lnTo>
                  <a:lnTo>
                    <a:pt x="843" y="394"/>
                  </a:lnTo>
                  <a:lnTo>
                    <a:pt x="787" y="451"/>
                  </a:lnTo>
                  <a:lnTo>
                    <a:pt x="731" y="507"/>
                  </a:lnTo>
                  <a:lnTo>
                    <a:pt x="675" y="563"/>
                  </a:lnTo>
                  <a:lnTo>
                    <a:pt x="506" y="619"/>
                  </a:lnTo>
                  <a:lnTo>
                    <a:pt x="450" y="732"/>
                  </a:lnTo>
                  <a:lnTo>
                    <a:pt x="394" y="788"/>
                  </a:lnTo>
                  <a:lnTo>
                    <a:pt x="281" y="788"/>
                  </a:lnTo>
                  <a:lnTo>
                    <a:pt x="113" y="1125"/>
                  </a:lnTo>
                  <a:lnTo>
                    <a:pt x="113" y="1181"/>
                  </a:lnTo>
                  <a:lnTo>
                    <a:pt x="56" y="1294"/>
                  </a:lnTo>
                  <a:lnTo>
                    <a:pt x="0" y="1462"/>
                  </a:lnTo>
                  <a:lnTo>
                    <a:pt x="113" y="1575"/>
                  </a:lnTo>
                  <a:lnTo>
                    <a:pt x="113" y="1631"/>
                  </a:lnTo>
                  <a:lnTo>
                    <a:pt x="113" y="1743"/>
                  </a:lnTo>
                  <a:lnTo>
                    <a:pt x="113" y="1799"/>
                  </a:lnTo>
                  <a:lnTo>
                    <a:pt x="225" y="1799"/>
                  </a:lnTo>
                  <a:lnTo>
                    <a:pt x="281" y="1743"/>
                  </a:lnTo>
                  <a:lnTo>
                    <a:pt x="337" y="1631"/>
                  </a:lnTo>
                  <a:lnTo>
                    <a:pt x="450" y="1575"/>
                  </a:lnTo>
                  <a:lnTo>
                    <a:pt x="506" y="1575"/>
                  </a:lnTo>
                  <a:lnTo>
                    <a:pt x="562" y="1631"/>
                  </a:lnTo>
                  <a:lnTo>
                    <a:pt x="562" y="1743"/>
                  </a:lnTo>
                  <a:lnTo>
                    <a:pt x="618" y="1912"/>
                  </a:lnTo>
                  <a:lnTo>
                    <a:pt x="618" y="2080"/>
                  </a:lnTo>
                  <a:lnTo>
                    <a:pt x="562" y="2193"/>
                  </a:lnTo>
                  <a:lnTo>
                    <a:pt x="618" y="2249"/>
                  </a:lnTo>
                  <a:lnTo>
                    <a:pt x="731" y="2193"/>
                  </a:lnTo>
                  <a:lnTo>
                    <a:pt x="843" y="2193"/>
                  </a:lnTo>
                  <a:lnTo>
                    <a:pt x="956" y="2249"/>
                  </a:lnTo>
                  <a:lnTo>
                    <a:pt x="1237" y="2249"/>
                  </a:lnTo>
                  <a:lnTo>
                    <a:pt x="1349" y="2305"/>
                  </a:lnTo>
                  <a:lnTo>
                    <a:pt x="1462" y="2305"/>
                  </a:lnTo>
                  <a:lnTo>
                    <a:pt x="1574" y="2249"/>
                  </a:lnTo>
                  <a:lnTo>
                    <a:pt x="1630" y="2137"/>
                  </a:lnTo>
                  <a:lnTo>
                    <a:pt x="1686" y="2024"/>
                  </a:lnTo>
                  <a:lnTo>
                    <a:pt x="1799" y="2024"/>
                  </a:lnTo>
                  <a:lnTo>
                    <a:pt x="1799" y="1912"/>
                  </a:lnTo>
                  <a:lnTo>
                    <a:pt x="1855" y="1799"/>
                  </a:lnTo>
                  <a:lnTo>
                    <a:pt x="1855" y="1743"/>
                  </a:lnTo>
                  <a:lnTo>
                    <a:pt x="1911" y="1687"/>
                  </a:lnTo>
                  <a:lnTo>
                    <a:pt x="1967" y="1743"/>
                  </a:lnTo>
                  <a:lnTo>
                    <a:pt x="2024" y="1743"/>
                  </a:lnTo>
                  <a:lnTo>
                    <a:pt x="2136" y="1687"/>
                  </a:lnTo>
                  <a:lnTo>
                    <a:pt x="2248" y="1631"/>
                  </a:lnTo>
                  <a:lnTo>
                    <a:pt x="2024" y="1294"/>
                  </a:lnTo>
                  <a:lnTo>
                    <a:pt x="1967" y="1181"/>
                  </a:lnTo>
                  <a:lnTo>
                    <a:pt x="2024" y="1069"/>
                  </a:lnTo>
                  <a:lnTo>
                    <a:pt x="1911" y="956"/>
                  </a:lnTo>
                  <a:lnTo>
                    <a:pt x="1855" y="844"/>
                  </a:lnTo>
                  <a:lnTo>
                    <a:pt x="1799" y="563"/>
                  </a:lnTo>
                  <a:lnTo>
                    <a:pt x="1855" y="507"/>
                  </a:lnTo>
                  <a:lnTo>
                    <a:pt x="2024" y="507"/>
                  </a:lnTo>
                  <a:lnTo>
                    <a:pt x="2136" y="394"/>
                  </a:lnTo>
                  <a:lnTo>
                    <a:pt x="2192" y="338"/>
                  </a:lnTo>
                  <a:lnTo>
                    <a:pt x="2305" y="394"/>
                  </a:lnTo>
                  <a:lnTo>
                    <a:pt x="2417" y="451"/>
                  </a:lnTo>
                  <a:lnTo>
                    <a:pt x="2473" y="338"/>
                  </a:lnTo>
                  <a:lnTo>
                    <a:pt x="2417" y="282"/>
                  </a:lnTo>
                  <a:lnTo>
                    <a:pt x="2361" y="282"/>
                  </a:lnTo>
                  <a:lnTo>
                    <a:pt x="2248" y="226"/>
                  </a:lnTo>
                  <a:lnTo>
                    <a:pt x="2136" y="169"/>
                  </a:lnTo>
                  <a:lnTo>
                    <a:pt x="2024" y="169"/>
                  </a:lnTo>
                  <a:lnTo>
                    <a:pt x="2024" y="113"/>
                  </a:lnTo>
                  <a:lnTo>
                    <a:pt x="1967" y="113"/>
                  </a:lnTo>
                  <a:lnTo>
                    <a:pt x="1855" y="57"/>
                  </a:lnTo>
                  <a:lnTo>
                    <a:pt x="1743" y="1"/>
                  </a:lnTo>
                  <a:close/>
                </a:path>
              </a:pathLst>
            </a:custGeom>
            <a:solidFill>
              <a:srgbClr val="918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4" name="Google Shape;22034;p41"/>
            <p:cNvSpPr/>
            <p:nvPr/>
          </p:nvSpPr>
          <p:spPr>
            <a:xfrm>
              <a:off x="720075" y="1079275"/>
              <a:ext cx="12675" cy="16900"/>
            </a:xfrm>
            <a:custGeom>
              <a:avLst/>
              <a:gdLst/>
              <a:ahLst/>
              <a:cxnLst/>
              <a:rect l="l" t="t" r="r" b="b"/>
              <a:pathLst>
                <a:path w="507" h="676" extrusionOk="0">
                  <a:moveTo>
                    <a:pt x="450" y="1"/>
                  </a:moveTo>
                  <a:lnTo>
                    <a:pt x="282" y="113"/>
                  </a:lnTo>
                  <a:lnTo>
                    <a:pt x="169" y="226"/>
                  </a:lnTo>
                  <a:lnTo>
                    <a:pt x="1" y="226"/>
                  </a:lnTo>
                  <a:lnTo>
                    <a:pt x="1" y="394"/>
                  </a:lnTo>
                  <a:lnTo>
                    <a:pt x="1" y="507"/>
                  </a:lnTo>
                  <a:lnTo>
                    <a:pt x="113" y="563"/>
                  </a:lnTo>
                  <a:lnTo>
                    <a:pt x="169" y="675"/>
                  </a:lnTo>
                  <a:lnTo>
                    <a:pt x="282" y="619"/>
                  </a:lnTo>
                  <a:lnTo>
                    <a:pt x="282" y="563"/>
                  </a:lnTo>
                  <a:lnTo>
                    <a:pt x="282" y="450"/>
                  </a:lnTo>
                  <a:lnTo>
                    <a:pt x="338" y="394"/>
                  </a:lnTo>
                  <a:lnTo>
                    <a:pt x="394" y="282"/>
                  </a:lnTo>
                  <a:lnTo>
                    <a:pt x="450" y="226"/>
                  </a:lnTo>
                  <a:lnTo>
                    <a:pt x="506" y="169"/>
                  </a:lnTo>
                  <a:lnTo>
                    <a:pt x="450" y="1"/>
                  </a:lnTo>
                  <a:close/>
                </a:path>
              </a:pathLst>
            </a:custGeom>
            <a:solidFill>
              <a:srgbClr val="917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5" name="Google Shape;22035;p41"/>
            <p:cNvSpPr/>
            <p:nvPr/>
          </p:nvSpPr>
          <p:spPr>
            <a:xfrm>
              <a:off x="713050" y="1084900"/>
              <a:ext cx="9850" cy="8450"/>
            </a:xfrm>
            <a:custGeom>
              <a:avLst/>
              <a:gdLst/>
              <a:ahLst/>
              <a:cxnLst/>
              <a:rect l="l" t="t" r="r" b="b"/>
              <a:pathLst>
                <a:path w="394" h="338" extrusionOk="0">
                  <a:moveTo>
                    <a:pt x="225" y="1"/>
                  </a:moveTo>
                  <a:lnTo>
                    <a:pt x="225" y="113"/>
                  </a:lnTo>
                  <a:lnTo>
                    <a:pt x="57" y="113"/>
                  </a:lnTo>
                  <a:lnTo>
                    <a:pt x="1" y="169"/>
                  </a:lnTo>
                  <a:lnTo>
                    <a:pt x="113" y="338"/>
                  </a:lnTo>
                  <a:lnTo>
                    <a:pt x="394" y="338"/>
                  </a:lnTo>
                  <a:lnTo>
                    <a:pt x="282" y="1"/>
                  </a:lnTo>
                  <a:close/>
                </a:path>
              </a:pathLst>
            </a:custGeom>
            <a:solidFill>
              <a:srgbClr val="918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6" name="Google Shape;22036;p41"/>
            <p:cNvSpPr/>
            <p:nvPr/>
          </p:nvSpPr>
          <p:spPr>
            <a:xfrm>
              <a:off x="715850" y="1091925"/>
              <a:ext cx="2850" cy="1425"/>
            </a:xfrm>
            <a:custGeom>
              <a:avLst/>
              <a:gdLst/>
              <a:ahLst/>
              <a:cxnLst/>
              <a:rect l="l" t="t" r="r" b="b"/>
              <a:pathLst>
                <a:path w="114" h="57" extrusionOk="0">
                  <a:moveTo>
                    <a:pt x="57" y="1"/>
                  </a:moveTo>
                  <a:lnTo>
                    <a:pt x="1" y="57"/>
                  </a:lnTo>
                  <a:lnTo>
                    <a:pt x="113" y="57"/>
                  </a:lnTo>
                  <a:lnTo>
                    <a:pt x="57" y="1"/>
                  </a:lnTo>
                  <a:close/>
                </a:path>
              </a:pathLst>
            </a:custGeom>
            <a:solidFill>
              <a:srgbClr val="917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7" name="Google Shape;22037;p41"/>
            <p:cNvSpPr/>
            <p:nvPr/>
          </p:nvSpPr>
          <p:spPr>
            <a:xfrm>
              <a:off x="755200" y="1120025"/>
              <a:ext cx="1425" cy="1425"/>
            </a:xfrm>
            <a:custGeom>
              <a:avLst/>
              <a:gdLst/>
              <a:ahLst/>
              <a:cxnLst/>
              <a:rect l="l" t="t" r="r" b="b"/>
              <a:pathLst>
                <a:path w="57" h="57" extrusionOk="0">
                  <a:moveTo>
                    <a:pt x="1" y="1"/>
                  </a:moveTo>
                  <a:lnTo>
                    <a:pt x="1" y="57"/>
                  </a:lnTo>
                  <a:lnTo>
                    <a:pt x="57" y="1"/>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8" name="Google Shape;22038;p41"/>
            <p:cNvSpPr/>
            <p:nvPr/>
          </p:nvSpPr>
          <p:spPr>
            <a:xfrm>
              <a:off x="745375" y="1208550"/>
              <a:ext cx="32350" cy="22500"/>
            </a:xfrm>
            <a:custGeom>
              <a:avLst/>
              <a:gdLst/>
              <a:ahLst/>
              <a:cxnLst/>
              <a:rect l="l" t="t" r="r" b="b"/>
              <a:pathLst>
                <a:path w="1294" h="900" extrusionOk="0">
                  <a:moveTo>
                    <a:pt x="394" y="1"/>
                  </a:moveTo>
                  <a:lnTo>
                    <a:pt x="338" y="57"/>
                  </a:lnTo>
                  <a:lnTo>
                    <a:pt x="394" y="169"/>
                  </a:lnTo>
                  <a:lnTo>
                    <a:pt x="506" y="225"/>
                  </a:lnTo>
                  <a:lnTo>
                    <a:pt x="506" y="338"/>
                  </a:lnTo>
                  <a:lnTo>
                    <a:pt x="450" y="394"/>
                  </a:lnTo>
                  <a:lnTo>
                    <a:pt x="338" y="507"/>
                  </a:lnTo>
                  <a:lnTo>
                    <a:pt x="225" y="563"/>
                  </a:lnTo>
                  <a:lnTo>
                    <a:pt x="113" y="619"/>
                  </a:lnTo>
                  <a:lnTo>
                    <a:pt x="0" y="675"/>
                  </a:lnTo>
                  <a:lnTo>
                    <a:pt x="56" y="788"/>
                  </a:lnTo>
                  <a:lnTo>
                    <a:pt x="113" y="844"/>
                  </a:lnTo>
                  <a:lnTo>
                    <a:pt x="225" y="900"/>
                  </a:lnTo>
                  <a:lnTo>
                    <a:pt x="338" y="900"/>
                  </a:lnTo>
                  <a:lnTo>
                    <a:pt x="506" y="844"/>
                  </a:lnTo>
                  <a:lnTo>
                    <a:pt x="675" y="844"/>
                  </a:lnTo>
                  <a:lnTo>
                    <a:pt x="787" y="900"/>
                  </a:lnTo>
                  <a:lnTo>
                    <a:pt x="956" y="788"/>
                  </a:lnTo>
                  <a:lnTo>
                    <a:pt x="1068" y="731"/>
                  </a:lnTo>
                  <a:lnTo>
                    <a:pt x="1237" y="675"/>
                  </a:lnTo>
                  <a:lnTo>
                    <a:pt x="1237" y="619"/>
                  </a:lnTo>
                  <a:lnTo>
                    <a:pt x="1237" y="563"/>
                  </a:lnTo>
                  <a:lnTo>
                    <a:pt x="1124" y="450"/>
                  </a:lnTo>
                  <a:lnTo>
                    <a:pt x="1068" y="394"/>
                  </a:lnTo>
                  <a:lnTo>
                    <a:pt x="1124" y="394"/>
                  </a:lnTo>
                  <a:lnTo>
                    <a:pt x="1237" y="282"/>
                  </a:lnTo>
                  <a:lnTo>
                    <a:pt x="1293" y="169"/>
                  </a:lnTo>
                  <a:lnTo>
                    <a:pt x="1293" y="113"/>
                  </a:lnTo>
                  <a:lnTo>
                    <a:pt x="1237" y="1"/>
                  </a:lnTo>
                  <a:lnTo>
                    <a:pt x="1181" y="1"/>
                  </a:lnTo>
                  <a:lnTo>
                    <a:pt x="956" y="57"/>
                  </a:lnTo>
                  <a:lnTo>
                    <a:pt x="843" y="57"/>
                  </a:lnTo>
                  <a:lnTo>
                    <a:pt x="787" y="113"/>
                  </a:lnTo>
                  <a:lnTo>
                    <a:pt x="787" y="169"/>
                  </a:lnTo>
                  <a:lnTo>
                    <a:pt x="787" y="225"/>
                  </a:lnTo>
                  <a:lnTo>
                    <a:pt x="731" y="169"/>
                  </a:lnTo>
                  <a:lnTo>
                    <a:pt x="619" y="1"/>
                  </a:lnTo>
                  <a:lnTo>
                    <a:pt x="562" y="1"/>
                  </a:lnTo>
                  <a:lnTo>
                    <a:pt x="450" y="57"/>
                  </a:lnTo>
                  <a:lnTo>
                    <a:pt x="394" y="1"/>
                  </a:lnTo>
                  <a:close/>
                </a:path>
              </a:pathLst>
            </a:custGeom>
            <a:solidFill>
              <a:srgbClr val="817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9" name="Google Shape;22039;p41"/>
            <p:cNvSpPr/>
            <p:nvPr/>
          </p:nvSpPr>
          <p:spPr>
            <a:xfrm>
              <a:off x="742550" y="1218400"/>
              <a:ext cx="15500" cy="11250"/>
            </a:xfrm>
            <a:custGeom>
              <a:avLst/>
              <a:gdLst/>
              <a:ahLst/>
              <a:cxnLst/>
              <a:rect l="l" t="t" r="r" b="b"/>
              <a:pathLst>
                <a:path w="620" h="450" extrusionOk="0">
                  <a:moveTo>
                    <a:pt x="563" y="0"/>
                  </a:moveTo>
                  <a:lnTo>
                    <a:pt x="507" y="56"/>
                  </a:lnTo>
                  <a:lnTo>
                    <a:pt x="394" y="56"/>
                  </a:lnTo>
                  <a:lnTo>
                    <a:pt x="338" y="113"/>
                  </a:lnTo>
                  <a:lnTo>
                    <a:pt x="226" y="113"/>
                  </a:lnTo>
                  <a:lnTo>
                    <a:pt x="113" y="169"/>
                  </a:lnTo>
                  <a:lnTo>
                    <a:pt x="1" y="225"/>
                  </a:lnTo>
                  <a:lnTo>
                    <a:pt x="1" y="394"/>
                  </a:lnTo>
                  <a:lnTo>
                    <a:pt x="57" y="450"/>
                  </a:lnTo>
                  <a:lnTo>
                    <a:pt x="169" y="450"/>
                  </a:lnTo>
                  <a:lnTo>
                    <a:pt x="169" y="394"/>
                  </a:lnTo>
                  <a:lnTo>
                    <a:pt x="169" y="337"/>
                  </a:lnTo>
                  <a:lnTo>
                    <a:pt x="226" y="281"/>
                  </a:lnTo>
                  <a:lnTo>
                    <a:pt x="338" y="225"/>
                  </a:lnTo>
                  <a:lnTo>
                    <a:pt x="563" y="169"/>
                  </a:lnTo>
                  <a:lnTo>
                    <a:pt x="619" y="113"/>
                  </a:lnTo>
                  <a:lnTo>
                    <a:pt x="563" y="0"/>
                  </a:lnTo>
                  <a:close/>
                </a:path>
              </a:pathLst>
            </a:custGeom>
            <a:solidFill>
              <a:srgbClr val="706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0" name="Google Shape;22040;p41"/>
            <p:cNvSpPr/>
            <p:nvPr/>
          </p:nvSpPr>
          <p:spPr>
            <a:xfrm>
              <a:off x="751000" y="1218400"/>
              <a:ext cx="5625" cy="2825"/>
            </a:xfrm>
            <a:custGeom>
              <a:avLst/>
              <a:gdLst/>
              <a:ahLst/>
              <a:cxnLst/>
              <a:rect l="l" t="t" r="r" b="b"/>
              <a:pathLst>
                <a:path w="225" h="113" extrusionOk="0">
                  <a:moveTo>
                    <a:pt x="113" y="0"/>
                  </a:moveTo>
                  <a:lnTo>
                    <a:pt x="0" y="113"/>
                  </a:lnTo>
                  <a:lnTo>
                    <a:pt x="113" y="113"/>
                  </a:lnTo>
                  <a:lnTo>
                    <a:pt x="169" y="56"/>
                  </a:lnTo>
                  <a:lnTo>
                    <a:pt x="225" y="0"/>
                  </a:lnTo>
                  <a:close/>
                </a:path>
              </a:pathLst>
            </a:custGeom>
            <a:solidFill>
              <a:srgbClr val="817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1" name="Google Shape;22041;p41"/>
            <p:cNvSpPr/>
            <p:nvPr/>
          </p:nvSpPr>
          <p:spPr>
            <a:xfrm>
              <a:off x="745375" y="1209950"/>
              <a:ext cx="1425" cy="2850"/>
            </a:xfrm>
            <a:custGeom>
              <a:avLst/>
              <a:gdLst/>
              <a:ahLst/>
              <a:cxnLst/>
              <a:rect l="l" t="t" r="r" b="b"/>
              <a:pathLst>
                <a:path w="57" h="114" extrusionOk="0">
                  <a:moveTo>
                    <a:pt x="0" y="1"/>
                  </a:moveTo>
                  <a:lnTo>
                    <a:pt x="0" y="113"/>
                  </a:lnTo>
                  <a:lnTo>
                    <a:pt x="56" y="113"/>
                  </a:lnTo>
                  <a:lnTo>
                    <a:pt x="56" y="57"/>
                  </a:lnTo>
                  <a:lnTo>
                    <a:pt x="0" y="1"/>
                  </a:lnTo>
                  <a:close/>
                </a:path>
              </a:pathLst>
            </a:custGeom>
            <a:solidFill>
              <a:srgbClr val="817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2" name="Google Shape;22042;p41"/>
            <p:cNvSpPr/>
            <p:nvPr/>
          </p:nvSpPr>
          <p:spPr>
            <a:xfrm>
              <a:off x="741150" y="1146725"/>
              <a:ext cx="63250" cy="61850"/>
            </a:xfrm>
            <a:custGeom>
              <a:avLst/>
              <a:gdLst/>
              <a:ahLst/>
              <a:cxnLst/>
              <a:rect l="l" t="t" r="r" b="b"/>
              <a:pathLst>
                <a:path w="2530" h="2474" extrusionOk="0">
                  <a:moveTo>
                    <a:pt x="1855" y="1"/>
                  </a:moveTo>
                  <a:lnTo>
                    <a:pt x="1743" y="57"/>
                  </a:lnTo>
                  <a:lnTo>
                    <a:pt x="1518" y="57"/>
                  </a:lnTo>
                  <a:lnTo>
                    <a:pt x="1406" y="113"/>
                  </a:lnTo>
                  <a:lnTo>
                    <a:pt x="1293" y="169"/>
                  </a:lnTo>
                  <a:lnTo>
                    <a:pt x="1181" y="225"/>
                  </a:lnTo>
                  <a:lnTo>
                    <a:pt x="1293" y="282"/>
                  </a:lnTo>
                  <a:lnTo>
                    <a:pt x="1350" y="225"/>
                  </a:lnTo>
                  <a:lnTo>
                    <a:pt x="1518" y="225"/>
                  </a:lnTo>
                  <a:lnTo>
                    <a:pt x="1518" y="338"/>
                  </a:lnTo>
                  <a:lnTo>
                    <a:pt x="1631" y="394"/>
                  </a:lnTo>
                  <a:lnTo>
                    <a:pt x="1687" y="394"/>
                  </a:lnTo>
                  <a:lnTo>
                    <a:pt x="1743" y="506"/>
                  </a:lnTo>
                  <a:lnTo>
                    <a:pt x="1687" y="619"/>
                  </a:lnTo>
                  <a:lnTo>
                    <a:pt x="1687" y="731"/>
                  </a:lnTo>
                  <a:lnTo>
                    <a:pt x="1743" y="844"/>
                  </a:lnTo>
                  <a:lnTo>
                    <a:pt x="1743" y="900"/>
                  </a:lnTo>
                  <a:lnTo>
                    <a:pt x="1687" y="956"/>
                  </a:lnTo>
                  <a:lnTo>
                    <a:pt x="1631" y="900"/>
                  </a:lnTo>
                  <a:lnTo>
                    <a:pt x="1237" y="900"/>
                  </a:lnTo>
                  <a:lnTo>
                    <a:pt x="1237" y="956"/>
                  </a:lnTo>
                  <a:lnTo>
                    <a:pt x="1293" y="1012"/>
                  </a:lnTo>
                  <a:lnTo>
                    <a:pt x="1462" y="1069"/>
                  </a:lnTo>
                  <a:lnTo>
                    <a:pt x="1574" y="1069"/>
                  </a:lnTo>
                  <a:lnTo>
                    <a:pt x="1574" y="1125"/>
                  </a:lnTo>
                  <a:lnTo>
                    <a:pt x="1518" y="1181"/>
                  </a:lnTo>
                  <a:lnTo>
                    <a:pt x="1462" y="1237"/>
                  </a:lnTo>
                  <a:lnTo>
                    <a:pt x="1181" y="1293"/>
                  </a:lnTo>
                  <a:lnTo>
                    <a:pt x="1125" y="1237"/>
                  </a:lnTo>
                  <a:lnTo>
                    <a:pt x="1012" y="1181"/>
                  </a:lnTo>
                  <a:lnTo>
                    <a:pt x="731" y="900"/>
                  </a:lnTo>
                  <a:lnTo>
                    <a:pt x="394" y="731"/>
                  </a:lnTo>
                  <a:lnTo>
                    <a:pt x="282" y="731"/>
                  </a:lnTo>
                  <a:lnTo>
                    <a:pt x="225" y="788"/>
                  </a:lnTo>
                  <a:lnTo>
                    <a:pt x="225" y="844"/>
                  </a:lnTo>
                  <a:lnTo>
                    <a:pt x="169" y="956"/>
                  </a:lnTo>
                  <a:lnTo>
                    <a:pt x="113" y="1012"/>
                  </a:lnTo>
                  <a:lnTo>
                    <a:pt x="1" y="1125"/>
                  </a:lnTo>
                  <a:lnTo>
                    <a:pt x="1" y="1293"/>
                  </a:lnTo>
                  <a:lnTo>
                    <a:pt x="57" y="1518"/>
                  </a:lnTo>
                  <a:lnTo>
                    <a:pt x="57" y="1574"/>
                  </a:lnTo>
                  <a:lnTo>
                    <a:pt x="113" y="1631"/>
                  </a:lnTo>
                  <a:lnTo>
                    <a:pt x="225" y="1687"/>
                  </a:lnTo>
                  <a:lnTo>
                    <a:pt x="338" y="1631"/>
                  </a:lnTo>
                  <a:lnTo>
                    <a:pt x="394" y="1574"/>
                  </a:lnTo>
                  <a:lnTo>
                    <a:pt x="507" y="1518"/>
                  </a:lnTo>
                  <a:lnTo>
                    <a:pt x="619" y="1518"/>
                  </a:lnTo>
                  <a:lnTo>
                    <a:pt x="563" y="1687"/>
                  </a:lnTo>
                  <a:lnTo>
                    <a:pt x="563" y="1743"/>
                  </a:lnTo>
                  <a:lnTo>
                    <a:pt x="619" y="1799"/>
                  </a:lnTo>
                  <a:lnTo>
                    <a:pt x="788" y="1968"/>
                  </a:lnTo>
                  <a:lnTo>
                    <a:pt x="1069" y="1968"/>
                  </a:lnTo>
                  <a:lnTo>
                    <a:pt x="1125" y="2024"/>
                  </a:lnTo>
                  <a:lnTo>
                    <a:pt x="1237" y="2136"/>
                  </a:lnTo>
                  <a:lnTo>
                    <a:pt x="1293" y="2136"/>
                  </a:lnTo>
                  <a:lnTo>
                    <a:pt x="1350" y="2080"/>
                  </a:lnTo>
                  <a:lnTo>
                    <a:pt x="1462" y="2080"/>
                  </a:lnTo>
                  <a:lnTo>
                    <a:pt x="1462" y="2136"/>
                  </a:lnTo>
                  <a:lnTo>
                    <a:pt x="1462" y="2193"/>
                  </a:lnTo>
                  <a:lnTo>
                    <a:pt x="1406" y="2305"/>
                  </a:lnTo>
                  <a:lnTo>
                    <a:pt x="1518" y="2417"/>
                  </a:lnTo>
                  <a:lnTo>
                    <a:pt x="1574" y="2474"/>
                  </a:lnTo>
                  <a:lnTo>
                    <a:pt x="1687" y="2474"/>
                  </a:lnTo>
                  <a:lnTo>
                    <a:pt x="1687" y="2417"/>
                  </a:lnTo>
                  <a:lnTo>
                    <a:pt x="1687" y="2361"/>
                  </a:lnTo>
                  <a:lnTo>
                    <a:pt x="1799" y="2249"/>
                  </a:lnTo>
                  <a:lnTo>
                    <a:pt x="1855" y="2080"/>
                  </a:lnTo>
                  <a:lnTo>
                    <a:pt x="1912" y="1855"/>
                  </a:lnTo>
                  <a:lnTo>
                    <a:pt x="2024" y="1631"/>
                  </a:lnTo>
                  <a:lnTo>
                    <a:pt x="2136" y="1574"/>
                  </a:lnTo>
                  <a:lnTo>
                    <a:pt x="2249" y="1518"/>
                  </a:lnTo>
                  <a:lnTo>
                    <a:pt x="2418" y="1518"/>
                  </a:lnTo>
                  <a:lnTo>
                    <a:pt x="2474" y="1462"/>
                  </a:lnTo>
                  <a:lnTo>
                    <a:pt x="2530" y="1406"/>
                  </a:lnTo>
                  <a:lnTo>
                    <a:pt x="2530" y="1237"/>
                  </a:lnTo>
                  <a:lnTo>
                    <a:pt x="2530" y="1069"/>
                  </a:lnTo>
                  <a:lnTo>
                    <a:pt x="2418" y="1012"/>
                  </a:lnTo>
                  <a:lnTo>
                    <a:pt x="2305" y="900"/>
                  </a:lnTo>
                  <a:lnTo>
                    <a:pt x="2193" y="844"/>
                  </a:lnTo>
                  <a:lnTo>
                    <a:pt x="2136" y="731"/>
                  </a:lnTo>
                  <a:lnTo>
                    <a:pt x="2136" y="619"/>
                  </a:lnTo>
                  <a:lnTo>
                    <a:pt x="1912" y="619"/>
                  </a:lnTo>
                  <a:lnTo>
                    <a:pt x="1968" y="450"/>
                  </a:lnTo>
                  <a:lnTo>
                    <a:pt x="1968" y="338"/>
                  </a:lnTo>
                  <a:lnTo>
                    <a:pt x="1968" y="225"/>
                  </a:lnTo>
                  <a:lnTo>
                    <a:pt x="2024" y="169"/>
                  </a:lnTo>
                  <a:lnTo>
                    <a:pt x="2024" y="57"/>
                  </a:lnTo>
                  <a:lnTo>
                    <a:pt x="1968" y="1"/>
                  </a:lnTo>
                  <a:close/>
                </a:path>
              </a:pathLst>
            </a:custGeom>
            <a:solidFill>
              <a:srgbClr val="AE9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3" name="Google Shape;22043;p41"/>
            <p:cNvSpPr/>
            <p:nvPr/>
          </p:nvSpPr>
          <p:spPr>
            <a:xfrm>
              <a:off x="751000" y="1149550"/>
              <a:ext cx="11250" cy="15475"/>
            </a:xfrm>
            <a:custGeom>
              <a:avLst/>
              <a:gdLst/>
              <a:ahLst/>
              <a:cxnLst/>
              <a:rect l="l" t="t" r="r" b="b"/>
              <a:pathLst>
                <a:path w="450" h="619" extrusionOk="0">
                  <a:moveTo>
                    <a:pt x="450" y="0"/>
                  </a:moveTo>
                  <a:lnTo>
                    <a:pt x="225" y="169"/>
                  </a:lnTo>
                  <a:lnTo>
                    <a:pt x="0" y="225"/>
                  </a:lnTo>
                  <a:lnTo>
                    <a:pt x="0" y="281"/>
                  </a:lnTo>
                  <a:lnTo>
                    <a:pt x="56" y="337"/>
                  </a:lnTo>
                  <a:lnTo>
                    <a:pt x="0" y="393"/>
                  </a:lnTo>
                  <a:lnTo>
                    <a:pt x="0" y="618"/>
                  </a:lnTo>
                  <a:lnTo>
                    <a:pt x="169" y="618"/>
                  </a:lnTo>
                  <a:lnTo>
                    <a:pt x="225" y="562"/>
                  </a:lnTo>
                  <a:lnTo>
                    <a:pt x="281" y="506"/>
                  </a:lnTo>
                  <a:lnTo>
                    <a:pt x="394" y="281"/>
                  </a:lnTo>
                  <a:lnTo>
                    <a:pt x="450" y="169"/>
                  </a:lnTo>
                  <a:lnTo>
                    <a:pt x="450" y="112"/>
                  </a:lnTo>
                  <a:lnTo>
                    <a:pt x="450" y="0"/>
                  </a:lnTo>
                  <a:close/>
                </a:path>
              </a:pathLst>
            </a:custGeom>
            <a:solidFill>
              <a:srgbClr val="AE9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4" name="Google Shape;22044;p41"/>
            <p:cNvSpPr/>
            <p:nvPr/>
          </p:nvSpPr>
          <p:spPr>
            <a:xfrm>
              <a:off x="742550" y="1155150"/>
              <a:ext cx="1450" cy="2850"/>
            </a:xfrm>
            <a:custGeom>
              <a:avLst/>
              <a:gdLst/>
              <a:ahLst/>
              <a:cxnLst/>
              <a:rect l="l" t="t" r="r" b="b"/>
              <a:pathLst>
                <a:path w="58" h="114" extrusionOk="0">
                  <a:moveTo>
                    <a:pt x="1" y="1"/>
                  </a:moveTo>
                  <a:lnTo>
                    <a:pt x="1" y="113"/>
                  </a:lnTo>
                  <a:lnTo>
                    <a:pt x="57" y="57"/>
                  </a:lnTo>
                  <a:lnTo>
                    <a:pt x="57" y="1"/>
                  </a:lnTo>
                  <a:close/>
                </a:path>
              </a:pathLst>
            </a:custGeom>
            <a:solidFill>
              <a:srgbClr val="BC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5" name="Google Shape;22045;p41"/>
            <p:cNvSpPr/>
            <p:nvPr/>
          </p:nvSpPr>
          <p:spPr>
            <a:xfrm>
              <a:off x="751000" y="1156575"/>
              <a:ext cx="1425" cy="2825"/>
            </a:xfrm>
            <a:custGeom>
              <a:avLst/>
              <a:gdLst/>
              <a:ahLst/>
              <a:cxnLst/>
              <a:rect l="l" t="t" r="r" b="b"/>
              <a:pathLst>
                <a:path w="57" h="113" extrusionOk="0">
                  <a:moveTo>
                    <a:pt x="0" y="0"/>
                  </a:moveTo>
                  <a:lnTo>
                    <a:pt x="0" y="112"/>
                  </a:lnTo>
                  <a:lnTo>
                    <a:pt x="56" y="56"/>
                  </a:lnTo>
                  <a:lnTo>
                    <a:pt x="0" y="0"/>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6" name="Google Shape;22046;p41"/>
            <p:cNvSpPr/>
            <p:nvPr/>
          </p:nvSpPr>
          <p:spPr>
            <a:xfrm>
              <a:off x="760825" y="1200125"/>
              <a:ext cx="45000" cy="40775"/>
            </a:xfrm>
            <a:custGeom>
              <a:avLst/>
              <a:gdLst/>
              <a:ahLst/>
              <a:cxnLst/>
              <a:rect l="l" t="t" r="r" b="b"/>
              <a:pathLst>
                <a:path w="1800" h="1631" extrusionOk="0">
                  <a:moveTo>
                    <a:pt x="450" y="0"/>
                  </a:moveTo>
                  <a:lnTo>
                    <a:pt x="282" y="57"/>
                  </a:lnTo>
                  <a:lnTo>
                    <a:pt x="225" y="169"/>
                  </a:lnTo>
                  <a:lnTo>
                    <a:pt x="225" y="281"/>
                  </a:lnTo>
                  <a:lnTo>
                    <a:pt x="225" y="394"/>
                  </a:lnTo>
                  <a:lnTo>
                    <a:pt x="338" y="450"/>
                  </a:lnTo>
                  <a:lnTo>
                    <a:pt x="450" y="506"/>
                  </a:lnTo>
                  <a:lnTo>
                    <a:pt x="506" y="450"/>
                  </a:lnTo>
                  <a:lnTo>
                    <a:pt x="563" y="450"/>
                  </a:lnTo>
                  <a:lnTo>
                    <a:pt x="619" y="506"/>
                  </a:lnTo>
                  <a:lnTo>
                    <a:pt x="506" y="562"/>
                  </a:lnTo>
                  <a:lnTo>
                    <a:pt x="394" y="619"/>
                  </a:lnTo>
                  <a:lnTo>
                    <a:pt x="394" y="675"/>
                  </a:lnTo>
                  <a:lnTo>
                    <a:pt x="394" y="787"/>
                  </a:lnTo>
                  <a:lnTo>
                    <a:pt x="563" y="900"/>
                  </a:lnTo>
                  <a:lnTo>
                    <a:pt x="563" y="956"/>
                  </a:lnTo>
                  <a:lnTo>
                    <a:pt x="506" y="1012"/>
                  </a:lnTo>
                  <a:lnTo>
                    <a:pt x="338" y="1012"/>
                  </a:lnTo>
                  <a:lnTo>
                    <a:pt x="169" y="1125"/>
                  </a:lnTo>
                  <a:lnTo>
                    <a:pt x="57" y="1181"/>
                  </a:lnTo>
                  <a:lnTo>
                    <a:pt x="1" y="1293"/>
                  </a:lnTo>
                  <a:lnTo>
                    <a:pt x="57" y="1462"/>
                  </a:lnTo>
                  <a:lnTo>
                    <a:pt x="113" y="1462"/>
                  </a:lnTo>
                  <a:lnTo>
                    <a:pt x="225" y="1406"/>
                  </a:lnTo>
                  <a:lnTo>
                    <a:pt x="282" y="1349"/>
                  </a:lnTo>
                  <a:lnTo>
                    <a:pt x="506" y="1293"/>
                  </a:lnTo>
                  <a:lnTo>
                    <a:pt x="619" y="1237"/>
                  </a:lnTo>
                  <a:lnTo>
                    <a:pt x="675" y="1237"/>
                  </a:lnTo>
                  <a:lnTo>
                    <a:pt x="731" y="1349"/>
                  </a:lnTo>
                  <a:lnTo>
                    <a:pt x="731" y="1462"/>
                  </a:lnTo>
                  <a:lnTo>
                    <a:pt x="675" y="1574"/>
                  </a:lnTo>
                  <a:lnTo>
                    <a:pt x="731" y="1630"/>
                  </a:lnTo>
                  <a:lnTo>
                    <a:pt x="787" y="1574"/>
                  </a:lnTo>
                  <a:lnTo>
                    <a:pt x="844" y="1518"/>
                  </a:lnTo>
                  <a:lnTo>
                    <a:pt x="900" y="1462"/>
                  </a:lnTo>
                  <a:lnTo>
                    <a:pt x="1012" y="1518"/>
                  </a:lnTo>
                  <a:lnTo>
                    <a:pt x="1125" y="1574"/>
                  </a:lnTo>
                  <a:lnTo>
                    <a:pt x="1237" y="1518"/>
                  </a:lnTo>
                  <a:lnTo>
                    <a:pt x="1237" y="1349"/>
                  </a:lnTo>
                  <a:lnTo>
                    <a:pt x="1462" y="1349"/>
                  </a:lnTo>
                  <a:lnTo>
                    <a:pt x="1518" y="1125"/>
                  </a:lnTo>
                  <a:lnTo>
                    <a:pt x="1574" y="1068"/>
                  </a:lnTo>
                  <a:lnTo>
                    <a:pt x="1743" y="1068"/>
                  </a:lnTo>
                  <a:lnTo>
                    <a:pt x="1799" y="1012"/>
                  </a:lnTo>
                  <a:lnTo>
                    <a:pt x="1743" y="1012"/>
                  </a:lnTo>
                  <a:lnTo>
                    <a:pt x="1631" y="956"/>
                  </a:lnTo>
                  <a:lnTo>
                    <a:pt x="1574" y="900"/>
                  </a:lnTo>
                  <a:lnTo>
                    <a:pt x="1462" y="844"/>
                  </a:lnTo>
                  <a:lnTo>
                    <a:pt x="1406" y="787"/>
                  </a:lnTo>
                  <a:lnTo>
                    <a:pt x="1349" y="731"/>
                  </a:lnTo>
                  <a:lnTo>
                    <a:pt x="1293" y="675"/>
                  </a:lnTo>
                  <a:lnTo>
                    <a:pt x="1293" y="562"/>
                  </a:lnTo>
                  <a:lnTo>
                    <a:pt x="1237" y="450"/>
                  </a:lnTo>
                  <a:lnTo>
                    <a:pt x="1125" y="394"/>
                  </a:lnTo>
                  <a:lnTo>
                    <a:pt x="1012" y="450"/>
                  </a:lnTo>
                  <a:lnTo>
                    <a:pt x="956" y="450"/>
                  </a:lnTo>
                  <a:lnTo>
                    <a:pt x="900" y="338"/>
                  </a:lnTo>
                  <a:lnTo>
                    <a:pt x="675" y="169"/>
                  </a:lnTo>
                  <a:lnTo>
                    <a:pt x="619" y="57"/>
                  </a:lnTo>
                  <a:lnTo>
                    <a:pt x="563" y="57"/>
                  </a:lnTo>
                  <a:lnTo>
                    <a:pt x="450" y="0"/>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7" name="Google Shape;22047;p41"/>
            <p:cNvSpPr/>
            <p:nvPr/>
          </p:nvSpPr>
          <p:spPr>
            <a:xfrm>
              <a:off x="760825" y="1208550"/>
              <a:ext cx="5650" cy="4250"/>
            </a:xfrm>
            <a:custGeom>
              <a:avLst/>
              <a:gdLst/>
              <a:ahLst/>
              <a:cxnLst/>
              <a:rect l="l" t="t" r="r" b="b"/>
              <a:pathLst>
                <a:path w="226" h="170" extrusionOk="0">
                  <a:moveTo>
                    <a:pt x="1" y="1"/>
                  </a:moveTo>
                  <a:lnTo>
                    <a:pt x="57" y="169"/>
                  </a:lnTo>
                  <a:lnTo>
                    <a:pt x="169" y="169"/>
                  </a:lnTo>
                  <a:lnTo>
                    <a:pt x="225" y="57"/>
                  </a:lnTo>
                  <a:lnTo>
                    <a:pt x="1" y="1"/>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8" name="Google Shape;22048;p41"/>
            <p:cNvSpPr/>
            <p:nvPr/>
          </p:nvSpPr>
          <p:spPr>
            <a:xfrm>
              <a:off x="759425" y="1205750"/>
              <a:ext cx="1425" cy="2825"/>
            </a:xfrm>
            <a:custGeom>
              <a:avLst/>
              <a:gdLst/>
              <a:ahLst/>
              <a:cxnLst/>
              <a:rect l="l" t="t" r="r" b="b"/>
              <a:pathLst>
                <a:path w="57" h="113" extrusionOk="0">
                  <a:moveTo>
                    <a:pt x="57" y="0"/>
                  </a:moveTo>
                  <a:lnTo>
                    <a:pt x="0" y="56"/>
                  </a:lnTo>
                  <a:lnTo>
                    <a:pt x="0" y="113"/>
                  </a:lnTo>
                  <a:lnTo>
                    <a:pt x="57" y="113"/>
                  </a:lnTo>
                  <a:lnTo>
                    <a:pt x="57" y="0"/>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9" name="Google Shape;22049;p41"/>
            <p:cNvSpPr/>
            <p:nvPr/>
          </p:nvSpPr>
          <p:spPr>
            <a:xfrm>
              <a:off x="755200" y="1208550"/>
              <a:ext cx="4250" cy="1425"/>
            </a:xfrm>
            <a:custGeom>
              <a:avLst/>
              <a:gdLst/>
              <a:ahLst/>
              <a:cxnLst/>
              <a:rect l="l" t="t" r="r" b="b"/>
              <a:pathLst>
                <a:path w="170" h="57" extrusionOk="0">
                  <a:moveTo>
                    <a:pt x="1" y="1"/>
                  </a:moveTo>
                  <a:lnTo>
                    <a:pt x="57" y="57"/>
                  </a:lnTo>
                  <a:lnTo>
                    <a:pt x="169" y="1"/>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0" name="Google Shape;22050;p41"/>
            <p:cNvSpPr/>
            <p:nvPr/>
          </p:nvSpPr>
          <p:spPr>
            <a:xfrm>
              <a:off x="760825" y="1204350"/>
              <a:ext cx="1425" cy="1425"/>
            </a:xfrm>
            <a:custGeom>
              <a:avLst/>
              <a:gdLst/>
              <a:ahLst/>
              <a:cxnLst/>
              <a:rect l="l" t="t" r="r" b="b"/>
              <a:pathLst>
                <a:path w="57" h="57" extrusionOk="0">
                  <a:moveTo>
                    <a:pt x="1" y="56"/>
                  </a:moveTo>
                  <a:lnTo>
                    <a:pt x="57" y="0"/>
                  </a:lnTo>
                  <a:lnTo>
                    <a:pt x="57" y="0"/>
                  </a:lnTo>
                  <a:lnTo>
                    <a:pt x="57" y="0"/>
                  </a:lnTo>
                  <a:lnTo>
                    <a:pt x="1" y="56"/>
                  </a:lnTo>
                  <a:lnTo>
                    <a:pt x="1" y="56"/>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1" name="Google Shape;22051;p41"/>
            <p:cNvSpPr/>
            <p:nvPr/>
          </p:nvSpPr>
          <p:spPr>
            <a:xfrm>
              <a:off x="707425" y="1062425"/>
              <a:ext cx="8450" cy="11250"/>
            </a:xfrm>
            <a:custGeom>
              <a:avLst/>
              <a:gdLst/>
              <a:ahLst/>
              <a:cxnLst/>
              <a:rect l="l" t="t" r="r" b="b"/>
              <a:pathLst>
                <a:path w="338" h="450" extrusionOk="0">
                  <a:moveTo>
                    <a:pt x="169" y="0"/>
                  </a:moveTo>
                  <a:lnTo>
                    <a:pt x="169" y="113"/>
                  </a:lnTo>
                  <a:lnTo>
                    <a:pt x="113" y="169"/>
                  </a:lnTo>
                  <a:lnTo>
                    <a:pt x="1" y="281"/>
                  </a:lnTo>
                  <a:lnTo>
                    <a:pt x="57" y="338"/>
                  </a:lnTo>
                  <a:lnTo>
                    <a:pt x="169" y="450"/>
                  </a:lnTo>
                  <a:lnTo>
                    <a:pt x="226" y="394"/>
                  </a:lnTo>
                  <a:lnTo>
                    <a:pt x="226" y="338"/>
                  </a:lnTo>
                  <a:lnTo>
                    <a:pt x="338" y="113"/>
                  </a:lnTo>
                  <a:lnTo>
                    <a:pt x="282" y="0"/>
                  </a:lnTo>
                  <a:close/>
                </a:path>
              </a:pathLst>
            </a:custGeom>
            <a:solidFill>
              <a:srgbClr val="8C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2" name="Google Shape;22052;p41"/>
            <p:cNvSpPr/>
            <p:nvPr/>
          </p:nvSpPr>
          <p:spPr>
            <a:xfrm>
              <a:off x="738350" y="1416525"/>
              <a:ext cx="15475" cy="16875"/>
            </a:xfrm>
            <a:custGeom>
              <a:avLst/>
              <a:gdLst/>
              <a:ahLst/>
              <a:cxnLst/>
              <a:rect l="l" t="t" r="r" b="b"/>
              <a:pathLst>
                <a:path w="619" h="675" extrusionOk="0">
                  <a:moveTo>
                    <a:pt x="562" y="0"/>
                  </a:moveTo>
                  <a:lnTo>
                    <a:pt x="450" y="56"/>
                  </a:lnTo>
                  <a:lnTo>
                    <a:pt x="394" y="169"/>
                  </a:lnTo>
                  <a:lnTo>
                    <a:pt x="337" y="113"/>
                  </a:lnTo>
                  <a:lnTo>
                    <a:pt x="281" y="169"/>
                  </a:lnTo>
                  <a:lnTo>
                    <a:pt x="225" y="169"/>
                  </a:lnTo>
                  <a:lnTo>
                    <a:pt x="225" y="225"/>
                  </a:lnTo>
                  <a:lnTo>
                    <a:pt x="113" y="281"/>
                  </a:lnTo>
                  <a:lnTo>
                    <a:pt x="56" y="337"/>
                  </a:lnTo>
                  <a:lnTo>
                    <a:pt x="113" y="394"/>
                  </a:lnTo>
                  <a:lnTo>
                    <a:pt x="113" y="450"/>
                  </a:lnTo>
                  <a:lnTo>
                    <a:pt x="56" y="450"/>
                  </a:lnTo>
                  <a:lnTo>
                    <a:pt x="0" y="506"/>
                  </a:lnTo>
                  <a:lnTo>
                    <a:pt x="0" y="562"/>
                  </a:lnTo>
                  <a:lnTo>
                    <a:pt x="56" y="618"/>
                  </a:lnTo>
                  <a:lnTo>
                    <a:pt x="169" y="675"/>
                  </a:lnTo>
                  <a:lnTo>
                    <a:pt x="281" y="618"/>
                  </a:lnTo>
                  <a:lnTo>
                    <a:pt x="337" y="562"/>
                  </a:lnTo>
                  <a:lnTo>
                    <a:pt x="450" y="450"/>
                  </a:lnTo>
                  <a:lnTo>
                    <a:pt x="619" y="394"/>
                  </a:lnTo>
                  <a:lnTo>
                    <a:pt x="619" y="337"/>
                  </a:lnTo>
                  <a:lnTo>
                    <a:pt x="619" y="281"/>
                  </a:lnTo>
                  <a:lnTo>
                    <a:pt x="562" y="225"/>
                  </a:lnTo>
                  <a:lnTo>
                    <a:pt x="562" y="169"/>
                  </a:lnTo>
                  <a:lnTo>
                    <a:pt x="619" y="113"/>
                  </a:lnTo>
                  <a:lnTo>
                    <a:pt x="619" y="56"/>
                  </a:lnTo>
                  <a:lnTo>
                    <a:pt x="562" y="0"/>
                  </a:lnTo>
                  <a:close/>
                </a:path>
              </a:pathLst>
            </a:custGeom>
            <a:solidFill>
              <a:srgbClr val="B4A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3" name="Google Shape;22053;p41"/>
            <p:cNvSpPr/>
            <p:nvPr/>
          </p:nvSpPr>
          <p:spPr>
            <a:xfrm>
              <a:off x="753800" y="1398250"/>
              <a:ext cx="7050" cy="12675"/>
            </a:xfrm>
            <a:custGeom>
              <a:avLst/>
              <a:gdLst/>
              <a:ahLst/>
              <a:cxnLst/>
              <a:rect l="l" t="t" r="r" b="b"/>
              <a:pathLst>
                <a:path w="282" h="507" extrusionOk="0">
                  <a:moveTo>
                    <a:pt x="113" y="0"/>
                  </a:moveTo>
                  <a:lnTo>
                    <a:pt x="57" y="225"/>
                  </a:lnTo>
                  <a:lnTo>
                    <a:pt x="1" y="450"/>
                  </a:lnTo>
                  <a:lnTo>
                    <a:pt x="113" y="506"/>
                  </a:lnTo>
                  <a:lnTo>
                    <a:pt x="282" y="450"/>
                  </a:lnTo>
                  <a:lnTo>
                    <a:pt x="225" y="394"/>
                  </a:lnTo>
                  <a:lnTo>
                    <a:pt x="225" y="281"/>
                  </a:lnTo>
                  <a:lnTo>
                    <a:pt x="225" y="169"/>
                  </a:lnTo>
                  <a:lnTo>
                    <a:pt x="113" y="0"/>
                  </a:lnTo>
                  <a:close/>
                </a:path>
              </a:pathLst>
            </a:custGeom>
            <a:solidFill>
              <a:srgbClr val="A08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4" name="Google Shape;22054;p41"/>
            <p:cNvSpPr/>
            <p:nvPr/>
          </p:nvSpPr>
          <p:spPr>
            <a:xfrm>
              <a:off x="731325" y="1389825"/>
              <a:ext cx="1425" cy="2825"/>
            </a:xfrm>
            <a:custGeom>
              <a:avLst/>
              <a:gdLst/>
              <a:ahLst/>
              <a:cxnLst/>
              <a:rect l="l" t="t" r="r" b="b"/>
              <a:pathLst>
                <a:path w="57" h="113" extrusionOk="0">
                  <a:moveTo>
                    <a:pt x="0" y="0"/>
                  </a:moveTo>
                  <a:lnTo>
                    <a:pt x="0" y="56"/>
                  </a:lnTo>
                  <a:lnTo>
                    <a:pt x="0" y="113"/>
                  </a:lnTo>
                  <a:lnTo>
                    <a:pt x="56" y="113"/>
                  </a:lnTo>
                  <a:lnTo>
                    <a:pt x="0" y="0"/>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5" name="Google Shape;22055;p41"/>
            <p:cNvSpPr/>
            <p:nvPr/>
          </p:nvSpPr>
          <p:spPr>
            <a:xfrm>
              <a:off x="763625" y="1401050"/>
              <a:ext cx="5650" cy="4250"/>
            </a:xfrm>
            <a:custGeom>
              <a:avLst/>
              <a:gdLst/>
              <a:ahLst/>
              <a:cxnLst/>
              <a:rect l="l" t="t" r="r" b="b"/>
              <a:pathLst>
                <a:path w="226" h="170" extrusionOk="0">
                  <a:moveTo>
                    <a:pt x="57" y="1"/>
                  </a:moveTo>
                  <a:lnTo>
                    <a:pt x="1" y="113"/>
                  </a:lnTo>
                  <a:lnTo>
                    <a:pt x="113" y="169"/>
                  </a:lnTo>
                  <a:lnTo>
                    <a:pt x="170" y="169"/>
                  </a:lnTo>
                  <a:lnTo>
                    <a:pt x="226" y="113"/>
                  </a:lnTo>
                  <a:lnTo>
                    <a:pt x="226" y="57"/>
                  </a:lnTo>
                  <a:lnTo>
                    <a:pt x="170" y="1"/>
                  </a:lnTo>
                  <a:close/>
                </a:path>
              </a:pathLst>
            </a:custGeom>
            <a:solidFill>
              <a:srgbClr val="A08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6" name="Google Shape;22056;p41"/>
            <p:cNvSpPr/>
            <p:nvPr/>
          </p:nvSpPr>
          <p:spPr>
            <a:xfrm>
              <a:off x="760825" y="1406675"/>
              <a:ext cx="5650" cy="2850"/>
            </a:xfrm>
            <a:custGeom>
              <a:avLst/>
              <a:gdLst/>
              <a:ahLst/>
              <a:cxnLst/>
              <a:rect l="l" t="t" r="r" b="b"/>
              <a:pathLst>
                <a:path w="226" h="114" extrusionOk="0">
                  <a:moveTo>
                    <a:pt x="113" y="1"/>
                  </a:moveTo>
                  <a:lnTo>
                    <a:pt x="1" y="57"/>
                  </a:lnTo>
                  <a:lnTo>
                    <a:pt x="1" y="113"/>
                  </a:lnTo>
                  <a:lnTo>
                    <a:pt x="169" y="113"/>
                  </a:lnTo>
                  <a:lnTo>
                    <a:pt x="225" y="1"/>
                  </a:lnTo>
                  <a:close/>
                </a:path>
              </a:pathLst>
            </a:custGeom>
            <a:solidFill>
              <a:srgbClr val="A08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7" name="Google Shape;22057;p41"/>
            <p:cNvSpPr/>
            <p:nvPr/>
          </p:nvSpPr>
          <p:spPr>
            <a:xfrm>
              <a:off x="751000" y="1377175"/>
              <a:ext cx="5625" cy="2825"/>
            </a:xfrm>
            <a:custGeom>
              <a:avLst/>
              <a:gdLst/>
              <a:ahLst/>
              <a:cxnLst/>
              <a:rect l="l" t="t" r="r" b="b"/>
              <a:pathLst>
                <a:path w="225" h="113" extrusionOk="0">
                  <a:moveTo>
                    <a:pt x="113" y="0"/>
                  </a:moveTo>
                  <a:lnTo>
                    <a:pt x="56" y="57"/>
                  </a:lnTo>
                  <a:lnTo>
                    <a:pt x="0" y="57"/>
                  </a:lnTo>
                  <a:lnTo>
                    <a:pt x="113" y="113"/>
                  </a:lnTo>
                  <a:lnTo>
                    <a:pt x="169" y="113"/>
                  </a:lnTo>
                  <a:lnTo>
                    <a:pt x="225" y="57"/>
                  </a:lnTo>
                  <a:lnTo>
                    <a:pt x="113" y="0"/>
                  </a:lnTo>
                  <a:close/>
                </a:path>
              </a:pathLst>
            </a:custGeom>
            <a:solidFill>
              <a:srgbClr val="98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8" name="Google Shape;22058;p41"/>
            <p:cNvSpPr/>
            <p:nvPr/>
          </p:nvSpPr>
          <p:spPr>
            <a:xfrm>
              <a:off x="766450" y="1403875"/>
              <a:ext cx="4225" cy="2825"/>
            </a:xfrm>
            <a:custGeom>
              <a:avLst/>
              <a:gdLst/>
              <a:ahLst/>
              <a:cxnLst/>
              <a:rect l="l" t="t" r="r" b="b"/>
              <a:pathLst>
                <a:path w="169" h="113" extrusionOk="0">
                  <a:moveTo>
                    <a:pt x="57" y="0"/>
                  </a:moveTo>
                  <a:lnTo>
                    <a:pt x="0" y="56"/>
                  </a:lnTo>
                  <a:lnTo>
                    <a:pt x="0" y="113"/>
                  </a:lnTo>
                  <a:lnTo>
                    <a:pt x="113" y="113"/>
                  </a:lnTo>
                  <a:lnTo>
                    <a:pt x="169" y="56"/>
                  </a:lnTo>
                  <a:lnTo>
                    <a:pt x="169" y="0"/>
                  </a:lnTo>
                  <a:close/>
                </a:path>
              </a:pathLst>
            </a:custGeom>
            <a:solidFill>
              <a:srgbClr val="A08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9" name="Google Shape;22059;p41"/>
            <p:cNvSpPr/>
            <p:nvPr/>
          </p:nvSpPr>
          <p:spPr>
            <a:xfrm>
              <a:off x="738350" y="1530325"/>
              <a:ext cx="5650" cy="19700"/>
            </a:xfrm>
            <a:custGeom>
              <a:avLst/>
              <a:gdLst/>
              <a:ahLst/>
              <a:cxnLst/>
              <a:rect l="l" t="t" r="r" b="b"/>
              <a:pathLst>
                <a:path w="226" h="788" extrusionOk="0">
                  <a:moveTo>
                    <a:pt x="0" y="1"/>
                  </a:moveTo>
                  <a:lnTo>
                    <a:pt x="0" y="338"/>
                  </a:lnTo>
                  <a:lnTo>
                    <a:pt x="0" y="563"/>
                  </a:lnTo>
                  <a:lnTo>
                    <a:pt x="0" y="731"/>
                  </a:lnTo>
                  <a:lnTo>
                    <a:pt x="0" y="788"/>
                  </a:lnTo>
                  <a:lnTo>
                    <a:pt x="56" y="788"/>
                  </a:lnTo>
                  <a:lnTo>
                    <a:pt x="169" y="675"/>
                  </a:lnTo>
                  <a:lnTo>
                    <a:pt x="225" y="563"/>
                  </a:lnTo>
                  <a:lnTo>
                    <a:pt x="225" y="338"/>
                  </a:lnTo>
                  <a:lnTo>
                    <a:pt x="225" y="226"/>
                  </a:lnTo>
                  <a:lnTo>
                    <a:pt x="169" y="113"/>
                  </a:lnTo>
                  <a:lnTo>
                    <a:pt x="113" y="1"/>
                  </a:lnTo>
                  <a:close/>
                </a:path>
              </a:pathLst>
            </a:custGeom>
            <a:solidFill>
              <a:srgbClr val="9E8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0" name="Google Shape;22060;p41"/>
            <p:cNvSpPr/>
            <p:nvPr/>
          </p:nvSpPr>
          <p:spPr>
            <a:xfrm>
              <a:off x="752400" y="1575300"/>
              <a:ext cx="25" cy="1425"/>
            </a:xfrm>
            <a:custGeom>
              <a:avLst/>
              <a:gdLst/>
              <a:ahLst/>
              <a:cxnLst/>
              <a:rect l="l" t="t" r="r" b="b"/>
              <a:pathLst>
                <a:path w="1" h="57" extrusionOk="0">
                  <a:moveTo>
                    <a:pt x="0" y="0"/>
                  </a:moveTo>
                  <a:lnTo>
                    <a:pt x="0" y="0"/>
                  </a:lnTo>
                  <a:lnTo>
                    <a:pt x="0" y="57"/>
                  </a:lnTo>
                  <a:lnTo>
                    <a:pt x="0" y="57"/>
                  </a:lnTo>
                  <a:lnTo>
                    <a:pt x="0" y="0"/>
                  </a:lnTo>
                  <a:lnTo>
                    <a:pt x="0" y="0"/>
                  </a:lnTo>
                  <a:lnTo>
                    <a:pt x="0" y="0"/>
                  </a:lnTo>
                  <a:close/>
                </a:path>
              </a:pathLst>
            </a:custGeom>
            <a:solidFill>
              <a:srgbClr val="968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1" name="Google Shape;22061;p41"/>
            <p:cNvSpPr/>
            <p:nvPr/>
          </p:nvSpPr>
          <p:spPr>
            <a:xfrm>
              <a:off x="746775" y="1226825"/>
              <a:ext cx="5650" cy="5650"/>
            </a:xfrm>
            <a:custGeom>
              <a:avLst/>
              <a:gdLst/>
              <a:ahLst/>
              <a:cxnLst/>
              <a:rect l="l" t="t" r="r" b="b"/>
              <a:pathLst>
                <a:path w="226" h="226" extrusionOk="0">
                  <a:moveTo>
                    <a:pt x="57" y="0"/>
                  </a:moveTo>
                  <a:lnTo>
                    <a:pt x="0" y="113"/>
                  </a:lnTo>
                  <a:lnTo>
                    <a:pt x="0" y="169"/>
                  </a:lnTo>
                  <a:lnTo>
                    <a:pt x="57" y="225"/>
                  </a:lnTo>
                  <a:lnTo>
                    <a:pt x="225" y="225"/>
                  </a:lnTo>
                  <a:lnTo>
                    <a:pt x="225" y="169"/>
                  </a:lnTo>
                  <a:lnTo>
                    <a:pt x="57" y="0"/>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2" name="Google Shape;22062;p41"/>
            <p:cNvSpPr/>
            <p:nvPr/>
          </p:nvSpPr>
          <p:spPr>
            <a:xfrm>
              <a:off x="742550" y="1228225"/>
              <a:ext cx="4250" cy="2825"/>
            </a:xfrm>
            <a:custGeom>
              <a:avLst/>
              <a:gdLst/>
              <a:ahLst/>
              <a:cxnLst/>
              <a:rect l="l" t="t" r="r" b="b"/>
              <a:pathLst>
                <a:path w="170" h="113" extrusionOk="0">
                  <a:moveTo>
                    <a:pt x="1" y="1"/>
                  </a:moveTo>
                  <a:lnTo>
                    <a:pt x="57" y="57"/>
                  </a:lnTo>
                  <a:lnTo>
                    <a:pt x="169" y="113"/>
                  </a:lnTo>
                  <a:lnTo>
                    <a:pt x="169" y="57"/>
                  </a:lnTo>
                  <a:lnTo>
                    <a:pt x="169" y="1"/>
                  </a:lnTo>
                  <a:close/>
                </a:path>
              </a:pathLst>
            </a:custGeom>
            <a:solidFill>
              <a:srgbClr val="817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3" name="Google Shape;22063;p41"/>
            <p:cNvSpPr/>
            <p:nvPr/>
          </p:nvSpPr>
          <p:spPr>
            <a:xfrm>
              <a:off x="752400" y="1229625"/>
              <a:ext cx="9850" cy="8450"/>
            </a:xfrm>
            <a:custGeom>
              <a:avLst/>
              <a:gdLst/>
              <a:ahLst/>
              <a:cxnLst/>
              <a:rect l="l" t="t" r="r" b="b"/>
              <a:pathLst>
                <a:path w="394" h="338" extrusionOk="0">
                  <a:moveTo>
                    <a:pt x="169" y="1"/>
                  </a:moveTo>
                  <a:lnTo>
                    <a:pt x="0" y="57"/>
                  </a:lnTo>
                  <a:lnTo>
                    <a:pt x="0" y="113"/>
                  </a:lnTo>
                  <a:lnTo>
                    <a:pt x="57" y="226"/>
                  </a:lnTo>
                  <a:lnTo>
                    <a:pt x="113" y="282"/>
                  </a:lnTo>
                  <a:lnTo>
                    <a:pt x="169" y="338"/>
                  </a:lnTo>
                  <a:lnTo>
                    <a:pt x="394" y="282"/>
                  </a:lnTo>
                  <a:lnTo>
                    <a:pt x="394" y="1"/>
                  </a:lnTo>
                  <a:close/>
                </a:path>
              </a:pathLst>
            </a:custGeom>
            <a:solidFill>
              <a:srgbClr val="A09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4" name="Google Shape;22064;p41"/>
            <p:cNvSpPr/>
            <p:nvPr/>
          </p:nvSpPr>
          <p:spPr>
            <a:xfrm>
              <a:off x="762225" y="1240875"/>
              <a:ext cx="2850" cy="2825"/>
            </a:xfrm>
            <a:custGeom>
              <a:avLst/>
              <a:gdLst/>
              <a:ahLst/>
              <a:cxnLst/>
              <a:rect l="l" t="t" r="r" b="b"/>
              <a:pathLst>
                <a:path w="114" h="113" extrusionOk="0">
                  <a:moveTo>
                    <a:pt x="1" y="0"/>
                  </a:moveTo>
                  <a:lnTo>
                    <a:pt x="1" y="57"/>
                  </a:lnTo>
                  <a:lnTo>
                    <a:pt x="1" y="113"/>
                  </a:lnTo>
                  <a:lnTo>
                    <a:pt x="113" y="113"/>
                  </a:lnTo>
                  <a:lnTo>
                    <a:pt x="113" y="0"/>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5" name="Google Shape;22065;p41"/>
            <p:cNvSpPr/>
            <p:nvPr/>
          </p:nvSpPr>
          <p:spPr>
            <a:xfrm>
              <a:off x="767850" y="1401050"/>
              <a:ext cx="12675" cy="7050"/>
            </a:xfrm>
            <a:custGeom>
              <a:avLst/>
              <a:gdLst/>
              <a:ahLst/>
              <a:cxnLst/>
              <a:rect l="l" t="t" r="r" b="b"/>
              <a:pathLst>
                <a:path w="507" h="282" extrusionOk="0">
                  <a:moveTo>
                    <a:pt x="1" y="1"/>
                  </a:moveTo>
                  <a:lnTo>
                    <a:pt x="1" y="113"/>
                  </a:lnTo>
                  <a:lnTo>
                    <a:pt x="113" y="169"/>
                  </a:lnTo>
                  <a:lnTo>
                    <a:pt x="282" y="282"/>
                  </a:lnTo>
                  <a:lnTo>
                    <a:pt x="394" y="282"/>
                  </a:lnTo>
                  <a:lnTo>
                    <a:pt x="506" y="226"/>
                  </a:lnTo>
                  <a:lnTo>
                    <a:pt x="394" y="169"/>
                  </a:lnTo>
                  <a:lnTo>
                    <a:pt x="338" y="113"/>
                  </a:lnTo>
                  <a:lnTo>
                    <a:pt x="1" y="1"/>
                  </a:lnTo>
                  <a:close/>
                </a:path>
              </a:pathLst>
            </a:custGeom>
            <a:solidFill>
              <a:srgbClr val="A69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6" name="Google Shape;22066;p41"/>
            <p:cNvSpPr/>
            <p:nvPr/>
          </p:nvSpPr>
          <p:spPr>
            <a:xfrm>
              <a:off x="802975" y="1396850"/>
              <a:ext cx="5650" cy="4225"/>
            </a:xfrm>
            <a:custGeom>
              <a:avLst/>
              <a:gdLst/>
              <a:ahLst/>
              <a:cxnLst/>
              <a:rect l="l" t="t" r="r" b="b"/>
              <a:pathLst>
                <a:path w="226" h="169" extrusionOk="0">
                  <a:moveTo>
                    <a:pt x="57" y="0"/>
                  </a:moveTo>
                  <a:lnTo>
                    <a:pt x="57" y="56"/>
                  </a:lnTo>
                  <a:lnTo>
                    <a:pt x="1" y="169"/>
                  </a:lnTo>
                  <a:lnTo>
                    <a:pt x="113" y="113"/>
                  </a:lnTo>
                  <a:lnTo>
                    <a:pt x="226" y="113"/>
                  </a:lnTo>
                  <a:lnTo>
                    <a:pt x="113" y="56"/>
                  </a:lnTo>
                  <a:lnTo>
                    <a:pt x="57" y="0"/>
                  </a:lnTo>
                  <a:close/>
                </a:path>
              </a:pathLst>
            </a:custGeom>
            <a:solidFill>
              <a:srgbClr val="B09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7" name="Google Shape;22067;p41"/>
            <p:cNvSpPr/>
            <p:nvPr/>
          </p:nvSpPr>
          <p:spPr>
            <a:xfrm>
              <a:off x="800175" y="1401050"/>
              <a:ext cx="2825" cy="1450"/>
            </a:xfrm>
            <a:custGeom>
              <a:avLst/>
              <a:gdLst/>
              <a:ahLst/>
              <a:cxnLst/>
              <a:rect l="l" t="t" r="r" b="b"/>
              <a:pathLst>
                <a:path w="113" h="58" extrusionOk="0">
                  <a:moveTo>
                    <a:pt x="0" y="1"/>
                  </a:moveTo>
                  <a:lnTo>
                    <a:pt x="0" y="57"/>
                  </a:lnTo>
                  <a:lnTo>
                    <a:pt x="113" y="1"/>
                  </a:lnTo>
                  <a:close/>
                </a:path>
              </a:pathLst>
            </a:custGeom>
            <a:solidFill>
              <a:srgbClr val="B09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8" name="Google Shape;22068;p41"/>
            <p:cNvSpPr/>
            <p:nvPr/>
          </p:nvSpPr>
          <p:spPr>
            <a:xfrm>
              <a:off x="745375" y="1419325"/>
              <a:ext cx="2825" cy="1425"/>
            </a:xfrm>
            <a:custGeom>
              <a:avLst/>
              <a:gdLst/>
              <a:ahLst/>
              <a:cxnLst/>
              <a:rect l="l" t="t" r="r" b="b"/>
              <a:pathLst>
                <a:path w="113" h="57" extrusionOk="0">
                  <a:moveTo>
                    <a:pt x="56" y="1"/>
                  </a:moveTo>
                  <a:lnTo>
                    <a:pt x="0" y="57"/>
                  </a:lnTo>
                  <a:lnTo>
                    <a:pt x="113" y="57"/>
                  </a:lnTo>
                  <a:lnTo>
                    <a:pt x="56" y="1"/>
                  </a:lnTo>
                  <a:close/>
                </a:path>
              </a:pathLst>
            </a:custGeom>
            <a:solidFill>
              <a:srgbClr val="A49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9" name="Google Shape;22069;p41"/>
            <p:cNvSpPr/>
            <p:nvPr/>
          </p:nvSpPr>
          <p:spPr>
            <a:xfrm>
              <a:off x="777700" y="1403875"/>
              <a:ext cx="2825" cy="2825"/>
            </a:xfrm>
            <a:custGeom>
              <a:avLst/>
              <a:gdLst/>
              <a:ahLst/>
              <a:cxnLst/>
              <a:rect l="l" t="t" r="r" b="b"/>
              <a:pathLst>
                <a:path w="113" h="113" extrusionOk="0">
                  <a:moveTo>
                    <a:pt x="56" y="0"/>
                  </a:moveTo>
                  <a:lnTo>
                    <a:pt x="0" y="56"/>
                  </a:lnTo>
                  <a:lnTo>
                    <a:pt x="112" y="113"/>
                  </a:lnTo>
                  <a:lnTo>
                    <a:pt x="56" y="0"/>
                  </a:lnTo>
                  <a:close/>
                </a:path>
              </a:pathLst>
            </a:custGeom>
            <a:solidFill>
              <a:srgbClr val="B09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0" name="Google Shape;22070;p41"/>
            <p:cNvSpPr/>
            <p:nvPr/>
          </p:nvSpPr>
          <p:spPr>
            <a:xfrm>
              <a:off x="732725" y="1464300"/>
              <a:ext cx="1425" cy="25"/>
            </a:xfrm>
            <a:custGeom>
              <a:avLst/>
              <a:gdLst/>
              <a:ahLst/>
              <a:cxnLst/>
              <a:rect l="l" t="t" r="r" b="b"/>
              <a:pathLst>
                <a:path w="57" h="1" extrusionOk="0">
                  <a:moveTo>
                    <a:pt x="57" y="0"/>
                  </a:moveTo>
                  <a:lnTo>
                    <a:pt x="0" y="0"/>
                  </a:lnTo>
                  <a:lnTo>
                    <a:pt x="0" y="0"/>
                  </a:lnTo>
                  <a:lnTo>
                    <a:pt x="0" y="0"/>
                  </a:lnTo>
                  <a:lnTo>
                    <a:pt x="57" y="0"/>
                  </a:lnTo>
                  <a:lnTo>
                    <a:pt x="57" y="0"/>
                  </a:lnTo>
                  <a:close/>
                </a:path>
              </a:pathLst>
            </a:custGeom>
            <a:solidFill>
              <a:srgbClr val="A98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1" name="Google Shape;22071;p41"/>
            <p:cNvSpPr/>
            <p:nvPr/>
          </p:nvSpPr>
          <p:spPr>
            <a:xfrm>
              <a:off x="753800" y="1523300"/>
              <a:ext cx="1425" cy="25"/>
            </a:xfrm>
            <a:custGeom>
              <a:avLst/>
              <a:gdLst/>
              <a:ahLst/>
              <a:cxnLst/>
              <a:rect l="l" t="t" r="r" b="b"/>
              <a:pathLst>
                <a:path w="57" h="1" extrusionOk="0">
                  <a:moveTo>
                    <a:pt x="57" y="1"/>
                  </a:moveTo>
                  <a:lnTo>
                    <a:pt x="57" y="1"/>
                  </a:lnTo>
                  <a:lnTo>
                    <a:pt x="57" y="1"/>
                  </a:lnTo>
                  <a:lnTo>
                    <a:pt x="1" y="1"/>
                  </a:lnTo>
                  <a:lnTo>
                    <a:pt x="57" y="1"/>
                  </a:lnTo>
                  <a:lnTo>
                    <a:pt x="57" y="1"/>
                  </a:lnTo>
                  <a:close/>
                </a:path>
              </a:pathLst>
            </a:custGeom>
            <a:solidFill>
              <a:srgbClr val="BB9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2" name="Google Shape;22072;p41"/>
            <p:cNvSpPr/>
            <p:nvPr/>
          </p:nvSpPr>
          <p:spPr>
            <a:xfrm>
              <a:off x="759425" y="15233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BB9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3" name="Google Shape;22073;p41"/>
            <p:cNvSpPr/>
            <p:nvPr/>
          </p:nvSpPr>
          <p:spPr>
            <a:xfrm>
              <a:off x="786125" y="1568275"/>
              <a:ext cx="25" cy="25"/>
            </a:xfrm>
            <a:custGeom>
              <a:avLst/>
              <a:gdLst/>
              <a:ahLst/>
              <a:cxnLst/>
              <a:rect l="l" t="t" r="r" b="b"/>
              <a:pathLst>
                <a:path w="1" h="1" extrusionOk="0">
                  <a:moveTo>
                    <a:pt x="0" y="0"/>
                  </a:moveTo>
                  <a:lnTo>
                    <a:pt x="0" y="0"/>
                  </a:lnTo>
                  <a:lnTo>
                    <a:pt x="0" y="0"/>
                  </a:lnTo>
                  <a:lnTo>
                    <a:pt x="0" y="0"/>
                  </a:lnTo>
                  <a:lnTo>
                    <a:pt x="0" y="0"/>
                  </a:lnTo>
                  <a:close/>
                </a:path>
              </a:pathLst>
            </a:custGeom>
            <a:solidFill>
              <a:srgbClr val="BB9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4" name="Google Shape;22074;p41"/>
            <p:cNvSpPr/>
            <p:nvPr/>
          </p:nvSpPr>
          <p:spPr>
            <a:xfrm>
              <a:off x="810000" y="1136900"/>
              <a:ext cx="2850" cy="1425"/>
            </a:xfrm>
            <a:custGeom>
              <a:avLst/>
              <a:gdLst/>
              <a:ahLst/>
              <a:cxnLst/>
              <a:rect l="l" t="t" r="r" b="b"/>
              <a:pathLst>
                <a:path w="114" h="57" extrusionOk="0">
                  <a:moveTo>
                    <a:pt x="113" y="0"/>
                  </a:moveTo>
                  <a:lnTo>
                    <a:pt x="1" y="56"/>
                  </a:lnTo>
                  <a:lnTo>
                    <a:pt x="57" y="56"/>
                  </a:lnTo>
                  <a:lnTo>
                    <a:pt x="113" y="0"/>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5" name="Google Shape;22075;p41"/>
            <p:cNvSpPr/>
            <p:nvPr/>
          </p:nvSpPr>
          <p:spPr>
            <a:xfrm>
              <a:off x="814225" y="115515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6" name="Google Shape;22076;p41"/>
            <p:cNvSpPr/>
            <p:nvPr/>
          </p:nvSpPr>
          <p:spPr>
            <a:xfrm>
              <a:off x="776275" y="1083500"/>
              <a:ext cx="2850" cy="2825"/>
            </a:xfrm>
            <a:custGeom>
              <a:avLst/>
              <a:gdLst/>
              <a:ahLst/>
              <a:cxnLst/>
              <a:rect l="l" t="t" r="r" b="b"/>
              <a:pathLst>
                <a:path w="114" h="113" extrusionOk="0">
                  <a:moveTo>
                    <a:pt x="1" y="113"/>
                  </a:moveTo>
                  <a:lnTo>
                    <a:pt x="1" y="113"/>
                  </a:lnTo>
                  <a:lnTo>
                    <a:pt x="113" y="0"/>
                  </a:lnTo>
                  <a:lnTo>
                    <a:pt x="113" y="0"/>
                  </a:lnTo>
                  <a:lnTo>
                    <a:pt x="1" y="113"/>
                  </a:lnTo>
                  <a:lnTo>
                    <a:pt x="1" y="113"/>
                  </a:lnTo>
                  <a:close/>
                </a:path>
              </a:pathLst>
            </a:custGeom>
            <a:solidFill>
              <a:srgbClr val="918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7" name="Google Shape;22077;p41"/>
            <p:cNvSpPr/>
            <p:nvPr/>
          </p:nvSpPr>
          <p:spPr>
            <a:xfrm>
              <a:off x="762225" y="1042750"/>
              <a:ext cx="9875" cy="16875"/>
            </a:xfrm>
            <a:custGeom>
              <a:avLst/>
              <a:gdLst/>
              <a:ahLst/>
              <a:cxnLst/>
              <a:rect l="l" t="t" r="r" b="b"/>
              <a:pathLst>
                <a:path w="395" h="675" extrusionOk="0">
                  <a:moveTo>
                    <a:pt x="169" y="0"/>
                  </a:moveTo>
                  <a:lnTo>
                    <a:pt x="1" y="57"/>
                  </a:lnTo>
                  <a:lnTo>
                    <a:pt x="1" y="169"/>
                  </a:lnTo>
                  <a:lnTo>
                    <a:pt x="57" y="394"/>
                  </a:lnTo>
                  <a:lnTo>
                    <a:pt x="57" y="506"/>
                  </a:lnTo>
                  <a:lnTo>
                    <a:pt x="169" y="675"/>
                  </a:lnTo>
                  <a:lnTo>
                    <a:pt x="282" y="675"/>
                  </a:lnTo>
                  <a:lnTo>
                    <a:pt x="394" y="562"/>
                  </a:lnTo>
                  <a:lnTo>
                    <a:pt x="338" y="394"/>
                  </a:lnTo>
                  <a:lnTo>
                    <a:pt x="282" y="394"/>
                  </a:lnTo>
                  <a:lnTo>
                    <a:pt x="282" y="338"/>
                  </a:lnTo>
                  <a:lnTo>
                    <a:pt x="394" y="169"/>
                  </a:lnTo>
                  <a:lnTo>
                    <a:pt x="394" y="57"/>
                  </a:lnTo>
                  <a:lnTo>
                    <a:pt x="394" y="0"/>
                  </a:lnTo>
                  <a:close/>
                </a:path>
              </a:pathLst>
            </a:custGeom>
            <a:solidFill>
              <a:srgbClr val="8A8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8" name="Google Shape;22078;p41"/>
            <p:cNvSpPr/>
            <p:nvPr/>
          </p:nvSpPr>
          <p:spPr>
            <a:xfrm>
              <a:off x="766450" y="1031500"/>
              <a:ext cx="11275" cy="12675"/>
            </a:xfrm>
            <a:custGeom>
              <a:avLst/>
              <a:gdLst/>
              <a:ahLst/>
              <a:cxnLst/>
              <a:rect l="l" t="t" r="r" b="b"/>
              <a:pathLst>
                <a:path w="451" h="507" extrusionOk="0">
                  <a:moveTo>
                    <a:pt x="281" y="1"/>
                  </a:moveTo>
                  <a:lnTo>
                    <a:pt x="225" y="57"/>
                  </a:lnTo>
                  <a:lnTo>
                    <a:pt x="0" y="57"/>
                  </a:lnTo>
                  <a:lnTo>
                    <a:pt x="0" y="226"/>
                  </a:lnTo>
                  <a:lnTo>
                    <a:pt x="57" y="338"/>
                  </a:lnTo>
                  <a:lnTo>
                    <a:pt x="169" y="338"/>
                  </a:lnTo>
                  <a:lnTo>
                    <a:pt x="169" y="394"/>
                  </a:lnTo>
                  <a:lnTo>
                    <a:pt x="225" y="507"/>
                  </a:lnTo>
                  <a:lnTo>
                    <a:pt x="338" y="507"/>
                  </a:lnTo>
                  <a:lnTo>
                    <a:pt x="338" y="394"/>
                  </a:lnTo>
                  <a:lnTo>
                    <a:pt x="394" y="338"/>
                  </a:lnTo>
                  <a:lnTo>
                    <a:pt x="450" y="226"/>
                  </a:lnTo>
                  <a:lnTo>
                    <a:pt x="450" y="113"/>
                  </a:lnTo>
                  <a:lnTo>
                    <a:pt x="394" y="57"/>
                  </a:lnTo>
                  <a:lnTo>
                    <a:pt x="338" y="1"/>
                  </a:lnTo>
                  <a:close/>
                </a:path>
              </a:pathLst>
            </a:custGeom>
            <a:solidFill>
              <a:srgbClr val="8A8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9" name="Google Shape;22079;p41"/>
            <p:cNvSpPr/>
            <p:nvPr/>
          </p:nvSpPr>
          <p:spPr>
            <a:xfrm>
              <a:off x="766450" y="1031500"/>
              <a:ext cx="7050" cy="2850"/>
            </a:xfrm>
            <a:custGeom>
              <a:avLst/>
              <a:gdLst/>
              <a:ahLst/>
              <a:cxnLst/>
              <a:rect l="l" t="t" r="r" b="b"/>
              <a:pathLst>
                <a:path w="282" h="114" extrusionOk="0">
                  <a:moveTo>
                    <a:pt x="57" y="1"/>
                  </a:moveTo>
                  <a:lnTo>
                    <a:pt x="0" y="57"/>
                  </a:lnTo>
                  <a:lnTo>
                    <a:pt x="113" y="113"/>
                  </a:lnTo>
                  <a:lnTo>
                    <a:pt x="225" y="113"/>
                  </a:lnTo>
                  <a:lnTo>
                    <a:pt x="281" y="1"/>
                  </a:lnTo>
                  <a:close/>
                </a:path>
              </a:pathLst>
            </a:custGeom>
            <a:solidFill>
              <a:srgbClr val="847A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0" name="Google Shape;22080;p41"/>
            <p:cNvSpPr/>
            <p:nvPr/>
          </p:nvSpPr>
          <p:spPr>
            <a:xfrm>
              <a:off x="774875" y="1044150"/>
              <a:ext cx="2850" cy="2850"/>
            </a:xfrm>
            <a:custGeom>
              <a:avLst/>
              <a:gdLst/>
              <a:ahLst/>
              <a:cxnLst/>
              <a:rect l="l" t="t" r="r" b="b"/>
              <a:pathLst>
                <a:path w="114" h="114" extrusionOk="0">
                  <a:moveTo>
                    <a:pt x="1" y="1"/>
                  </a:moveTo>
                  <a:lnTo>
                    <a:pt x="1" y="113"/>
                  </a:lnTo>
                  <a:lnTo>
                    <a:pt x="113" y="113"/>
                  </a:lnTo>
                  <a:lnTo>
                    <a:pt x="57" y="1"/>
                  </a:lnTo>
                  <a:close/>
                </a:path>
              </a:pathLst>
            </a:custGeom>
            <a:solidFill>
              <a:srgbClr val="8A8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1" name="Google Shape;22081;p41"/>
            <p:cNvSpPr/>
            <p:nvPr/>
          </p:nvSpPr>
          <p:spPr>
            <a:xfrm>
              <a:off x="774875" y="1031500"/>
              <a:ext cx="2850" cy="2850"/>
            </a:xfrm>
            <a:custGeom>
              <a:avLst/>
              <a:gdLst/>
              <a:ahLst/>
              <a:cxnLst/>
              <a:rect l="l" t="t" r="r" b="b"/>
              <a:pathLst>
                <a:path w="114" h="114" extrusionOk="0">
                  <a:moveTo>
                    <a:pt x="1" y="1"/>
                  </a:moveTo>
                  <a:lnTo>
                    <a:pt x="113" y="113"/>
                  </a:lnTo>
                  <a:lnTo>
                    <a:pt x="113" y="1"/>
                  </a:lnTo>
                  <a:close/>
                </a:path>
              </a:pathLst>
            </a:custGeom>
            <a:solidFill>
              <a:srgbClr val="847A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2" name="Google Shape;22082;p41"/>
            <p:cNvSpPr/>
            <p:nvPr/>
          </p:nvSpPr>
          <p:spPr>
            <a:xfrm>
              <a:off x="777700" y="1031500"/>
              <a:ext cx="25" cy="2850"/>
            </a:xfrm>
            <a:custGeom>
              <a:avLst/>
              <a:gdLst/>
              <a:ahLst/>
              <a:cxnLst/>
              <a:rect l="l" t="t" r="r" b="b"/>
              <a:pathLst>
                <a:path w="1" h="114" extrusionOk="0">
                  <a:moveTo>
                    <a:pt x="0" y="113"/>
                  </a:moveTo>
                  <a:lnTo>
                    <a:pt x="0" y="113"/>
                  </a:lnTo>
                  <a:lnTo>
                    <a:pt x="0" y="1"/>
                  </a:lnTo>
                  <a:lnTo>
                    <a:pt x="0" y="1"/>
                  </a:lnTo>
                  <a:lnTo>
                    <a:pt x="0" y="57"/>
                  </a:lnTo>
                  <a:lnTo>
                    <a:pt x="0" y="113"/>
                  </a:lnTo>
                  <a:lnTo>
                    <a:pt x="0" y="113"/>
                  </a:lnTo>
                  <a:close/>
                </a:path>
              </a:pathLst>
            </a:custGeom>
            <a:solidFill>
              <a:srgbClr val="8C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3" name="Google Shape;22083;p41"/>
            <p:cNvSpPr/>
            <p:nvPr/>
          </p:nvSpPr>
          <p:spPr>
            <a:xfrm>
              <a:off x="783300" y="1061025"/>
              <a:ext cx="11275" cy="7050"/>
            </a:xfrm>
            <a:custGeom>
              <a:avLst/>
              <a:gdLst/>
              <a:ahLst/>
              <a:cxnLst/>
              <a:rect l="l" t="t" r="r" b="b"/>
              <a:pathLst>
                <a:path w="451" h="282" extrusionOk="0">
                  <a:moveTo>
                    <a:pt x="169" y="0"/>
                  </a:moveTo>
                  <a:lnTo>
                    <a:pt x="57" y="56"/>
                  </a:lnTo>
                  <a:lnTo>
                    <a:pt x="1" y="56"/>
                  </a:lnTo>
                  <a:lnTo>
                    <a:pt x="1" y="112"/>
                  </a:lnTo>
                  <a:lnTo>
                    <a:pt x="1" y="225"/>
                  </a:lnTo>
                  <a:lnTo>
                    <a:pt x="113" y="281"/>
                  </a:lnTo>
                  <a:lnTo>
                    <a:pt x="450" y="281"/>
                  </a:lnTo>
                  <a:lnTo>
                    <a:pt x="226" y="56"/>
                  </a:lnTo>
                  <a:lnTo>
                    <a:pt x="169" y="0"/>
                  </a:lnTo>
                  <a:close/>
                </a:path>
              </a:pathLst>
            </a:custGeom>
            <a:solidFill>
              <a:srgbClr val="9A8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4" name="Google Shape;22084;p41"/>
            <p:cNvSpPr/>
            <p:nvPr/>
          </p:nvSpPr>
          <p:spPr>
            <a:xfrm>
              <a:off x="795950" y="1201525"/>
              <a:ext cx="8450" cy="9875"/>
            </a:xfrm>
            <a:custGeom>
              <a:avLst/>
              <a:gdLst/>
              <a:ahLst/>
              <a:cxnLst/>
              <a:rect l="l" t="t" r="r" b="b"/>
              <a:pathLst>
                <a:path w="338" h="395" extrusionOk="0">
                  <a:moveTo>
                    <a:pt x="226" y="1"/>
                  </a:moveTo>
                  <a:lnTo>
                    <a:pt x="57" y="113"/>
                  </a:lnTo>
                  <a:lnTo>
                    <a:pt x="1" y="225"/>
                  </a:lnTo>
                  <a:lnTo>
                    <a:pt x="57" y="394"/>
                  </a:lnTo>
                  <a:lnTo>
                    <a:pt x="113" y="394"/>
                  </a:lnTo>
                  <a:lnTo>
                    <a:pt x="338" y="169"/>
                  </a:lnTo>
                  <a:lnTo>
                    <a:pt x="338" y="113"/>
                  </a:lnTo>
                  <a:lnTo>
                    <a:pt x="282" y="57"/>
                  </a:lnTo>
                  <a:lnTo>
                    <a:pt x="226" y="1"/>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5" name="Google Shape;22085;p41"/>
            <p:cNvSpPr/>
            <p:nvPr/>
          </p:nvSpPr>
          <p:spPr>
            <a:xfrm>
              <a:off x="795950" y="1212775"/>
              <a:ext cx="4250" cy="5650"/>
            </a:xfrm>
            <a:custGeom>
              <a:avLst/>
              <a:gdLst/>
              <a:ahLst/>
              <a:cxnLst/>
              <a:rect l="l" t="t" r="r" b="b"/>
              <a:pathLst>
                <a:path w="170" h="226" extrusionOk="0">
                  <a:moveTo>
                    <a:pt x="57" y="0"/>
                  </a:moveTo>
                  <a:lnTo>
                    <a:pt x="1" y="56"/>
                  </a:lnTo>
                  <a:lnTo>
                    <a:pt x="57" y="56"/>
                  </a:lnTo>
                  <a:lnTo>
                    <a:pt x="1" y="225"/>
                  </a:lnTo>
                  <a:lnTo>
                    <a:pt x="169" y="169"/>
                  </a:lnTo>
                  <a:lnTo>
                    <a:pt x="113" y="0"/>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6" name="Google Shape;22086;p41"/>
            <p:cNvSpPr/>
            <p:nvPr/>
          </p:nvSpPr>
          <p:spPr>
            <a:xfrm>
              <a:off x="801575" y="1194500"/>
              <a:ext cx="2825" cy="7050"/>
            </a:xfrm>
            <a:custGeom>
              <a:avLst/>
              <a:gdLst/>
              <a:ahLst/>
              <a:cxnLst/>
              <a:rect l="l" t="t" r="r" b="b"/>
              <a:pathLst>
                <a:path w="113" h="282" extrusionOk="0">
                  <a:moveTo>
                    <a:pt x="1" y="1"/>
                  </a:moveTo>
                  <a:lnTo>
                    <a:pt x="1" y="282"/>
                  </a:lnTo>
                  <a:lnTo>
                    <a:pt x="57" y="225"/>
                  </a:lnTo>
                  <a:lnTo>
                    <a:pt x="57" y="169"/>
                  </a:lnTo>
                  <a:lnTo>
                    <a:pt x="113" y="1"/>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7" name="Google Shape;22087;p41"/>
            <p:cNvSpPr/>
            <p:nvPr/>
          </p:nvSpPr>
          <p:spPr>
            <a:xfrm>
              <a:off x="791750" y="1204350"/>
              <a:ext cx="5625" cy="7050"/>
            </a:xfrm>
            <a:custGeom>
              <a:avLst/>
              <a:gdLst/>
              <a:ahLst/>
              <a:cxnLst/>
              <a:rect l="l" t="t" r="r" b="b"/>
              <a:pathLst>
                <a:path w="225" h="282" extrusionOk="0">
                  <a:moveTo>
                    <a:pt x="0" y="0"/>
                  </a:moveTo>
                  <a:lnTo>
                    <a:pt x="0" y="112"/>
                  </a:lnTo>
                  <a:lnTo>
                    <a:pt x="56" y="169"/>
                  </a:lnTo>
                  <a:lnTo>
                    <a:pt x="225" y="281"/>
                  </a:lnTo>
                  <a:lnTo>
                    <a:pt x="225" y="0"/>
                  </a:lnTo>
                  <a:close/>
                </a:path>
              </a:pathLst>
            </a:custGeom>
            <a:solidFill>
              <a:srgbClr val="AE9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8" name="Google Shape;22088;p41"/>
            <p:cNvSpPr/>
            <p:nvPr/>
          </p:nvSpPr>
          <p:spPr>
            <a:xfrm>
              <a:off x="797350" y="1188875"/>
              <a:ext cx="5650" cy="5650"/>
            </a:xfrm>
            <a:custGeom>
              <a:avLst/>
              <a:gdLst/>
              <a:ahLst/>
              <a:cxnLst/>
              <a:rect l="l" t="t" r="r" b="b"/>
              <a:pathLst>
                <a:path w="226" h="226" extrusionOk="0">
                  <a:moveTo>
                    <a:pt x="170" y="1"/>
                  </a:moveTo>
                  <a:lnTo>
                    <a:pt x="1" y="57"/>
                  </a:lnTo>
                  <a:lnTo>
                    <a:pt x="1" y="113"/>
                  </a:lnTo>
                  <a:lnTo>
                    <a:pt x="1" y="169"/>
                  </a:lnTo>
                  <a:lnTo>
                    <a:pt x="170" y="226"/>
                  </a:lnTo>
                  <a:lnTo>
                    <a:pt x="226" y="1"/>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9" name="Google Shape;22089;p41"/>
            <p:cNvSpPr/>
            <p:nvPr/>
          </p:nvSpPr>
          <p:spPr>
            <a:xfrm>
              <a:off x="790325" y="1195900"/>
              <a:ext cx="2850" cy="4250"/>
            </a:xfrm>
            <a:custGeom>
              <a:avLst/>
              <a:gdLst/>
              <a:ahLst/>
              <a:cxnLst/>
              <a:rect l="l" t="t" r="r" b="b"/>
              <a:pathLst>
                <a:path w="114" h="170" extrusionOk="0">
                  <a:moveTo>
                    <a:pt x="57" y="1"/>
                  </a:moveTo>
                  <a:lnTo>
                    <a:pt x="1" y="113"/>
                  </a:lnTo>
                  <a:lnTo>
                    <a:pt x="57" y="169"/>
                  </a:lnTo>
                  <a:lnTo>
                    <a:pt x="113" y="113"/>
                  </a:lnTo>
                  <a:lnTo>
                    <a:pt x="113" y="57"/>
                  </a:lnTo>
                  <a:lnTo>
                    <a:pt x="113" y="1"/>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0" name="Google Shape;22090;p41"/>
            <p:cNvSpPr/>
            <p:nvPr/>
          </p:nvSpPr>
          <p:spPr>
            <a:xfrm>
              <a:off x="794550" y="1188875"/>
              <a:ext cx="2825" cy="4250"/>
            </a:xfrm>
            <a:custGeom>
              <a:avLst/>
              <a:gdLst/>
              <a:ahLst/>
              <a:cxnLst/>
              <a:rect l="l" t="t" r="r" b="b"/>
              <a:pathLst>
                <a:path w="113" h="170" extrusionOk="0">
                  <a:moveTo>
                    <a:pt x="113" y="1"/>
                  </a:moveTo>
                  <a:lnTo>
                    <a:pt x="0" y="57"/>
                  </a:lnTo>
                  <a:lnTo>
                    <a:pt x="0" y="113"/>
                  </a:lnTo>
                  <a:lnTo>
                    <a:pt x="113" y="169"/>
                  </a:lnTo>
                  <a:lnTo>
                    <a:pt x="113" y="57"/>
                  </a:lnTo>
                  <a:lnTo>
                    <a:pt x="113" y="1"/>
                  </a:lnTo>
                  <a:close/>
                </a:path>
              </a:pathLst>
            </a:custGeom>
            <a:solidFill>
              <a:srgbClr val="AE9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1" name="Google Shape;22091;p41"/>
            <p:cNvSpPr/>
            <p:nvPr/>
          </p:nvSpPr>
          <p:spPr>
            <a:xfrm>
              <a:off x="783300" y="1205750"/>
              <a:ext cx="1450" cy="2825"/>
            </a:xfrm>
            <a:custGeom>
              <a:avLst/>
              <a:gdLst/>
              <a:ahLst/>
              <a:cxnLst/>
              <a:rect l="l" t="t" r="r" b="b"/>
              <a:pathLst>
                <a:path w="58" h="113" extrusionOk="0">
                  <a:moveTo>
                    <a:pt x="1" y="0"/>
                  </a:moveTo>
                  <a:lnTo>
                    <a:pt x="1" y="113"/>
                  </a:lnTo>
                  <a:lnTo>
                    <a:pt x="57" y="56"/>
                  </a:lnTo>
                  <a:lnTo>
                    <a:pt x="1" y="0"/>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2" name="Google Shape;22092;p41"/>
            <p:cNvSpPr/>
            <p:nvPr/>
          </p:nvSpPr>
          <p:spPr>
            <a:xfrm>
              <a:off x="788925" y="120995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AE9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3" name="Google Shape;22093;p41"/>
            <p:cNvSpPr/>
            <p:nvPr/>
          </p:nvSpPr>
          <p:spPr>
            <a:xfrm>
              <a:off x="790325" y="1204350"/>
              <a:ext cx="1450" cy="25"/>
            </a:xfrm>
            <a:custGeom>
              <a:avLst/>
              <a:gdLst/>
              <a:ahLst/>
              <a:cxnLst/>
              <a:rect l="l" t="t" r="r" b="b"/>
              <a:pathLst>
                <a:path w="58" h="1" extrusionOk="0">
                  <a:moveTo>
                    <a:pt x="57" y="0"/>
                  </a:moveTo>
                  <a:lnTo>
                    <a:pt x="1" y="0"/>
                  </a:lnTo>
                  <a:lnTo>
                    <a:pt x="1" y="0"/>
                  </a:lnTo>
                  <a:lnTo>
                    <a:pt x="1" y="0"/>
                  </a:lnTo>
                  <a:lnTo>
                    <a:pt x="57" y="0"/>
                  </a:lnTo>
                  <a:lnTo>
                    <a:pt x="57" y="0"/>
                  </a:lnTo>
                  <a:close/>
                </a:path>
              </a:pathLst>
            </a:custGeom>
            <a:solidFill>
              <a:srgbClr val="AE9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4" name="Google Shape;22094;p41"/>
            <p:cNvSpPr/>
            <p:nvPr/>
          </p:nvSpPr>
          <p:spPr>
            <a:xfrm>
              <a:off x="795950" y="1212775"/>
              <a:ext cx="1425" cy="1425"/>
            </a:xfrm>
            <a:custGeom>
              <a:avLst/>
              <a:gdLst/>
              <a:ahLst/>
              <a:cxnLst/>
              <a:rect l="l" t="t" r="r" b="b"/>
              <a:pathLst>
                <a:path w="57" h="57" extrusionOk="0">
                  <a:moveTo>
                    <a:pt x="57" y="0"/>
                  </a:moveTo>
                  <a:lnTo>
                    <a:pt x="1" y="56"/>
                  </a:lnTo>
                  <a:lnTo>
                    <a:pt x="57" y="56"/>
                  </a:lnTo>
                  <a:lnTo>
                    <a:pt x="57" y="0"/>
                  </a:lnTo>
                  <a:close/>
                </a:path>
              </a:pathLst>
            </a:custGeom>
            <a:solidFill>
              <a:srgbClr val="AE9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5" name="Google Shape;22095;p41"/>
            <p:cNvSpPr/>
            <p:nvPr/>
          </p:nvSpPr>
          <p:spPr>
            <a:xfrm>
              <a:off x="791750" y="1288650"/>
              <a:ext cx="7050" cy="7050"/>
            </a:xfrm>
            <a:custGeom>
              <a:avLst/>
              <a:gdLst/>
              <a:ahLst/>
              <a:cxnLst/>
              <a:rect l="l" t="t" r="r" b="b"/>
              <a:pathLst>
                <a:path w="282" h="282" extrusionOk="0">
                  <a:moveTo>
                    <a:pt x="0" y="0"/>
                  </a:moveTo>
                  <a:lnTo>
                    <a:pt x="0" y="169"/>
                  </a:lnTo>
                  <a:lnTo>
                    <a:pt x="112" y="281"/>
                  </a:lnTo>
                  <a:lnTo>
                    <a:pt x="281" y="281"/>
                  </a:lnTo>
                  <a:lnTo>
                    <a:pt x="225" y="0"/>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6" name="Google Shape;22096;p41"/>
            <p:cNvSpPr/>
            <p:nvPr/>
          </p:nvSpPr>
          <p:spPr>
            <a:xfrm>
              <a:off x="805800" y="1285825"/>
              <a:ext cx="1425" cy="1450"/>
            </a:xfrm>
            <a:custGeom>
              <a:avLst/>
              <a:gdLst/>
              <a:ahLst/>
              <a:cxnLst/>
              <a:rect l="l" t="t" r="r" b="b"/>
              <a:pathLst>
                <a:path w="57" h="58" extrusionOk="0">
                  <a:moveTo>
                    <a:pt x="0" y="1"/>
                  </a:moveTo>
                  <a:lnTo>
                    <a:pt x="0" y="57"/>
                  </a:lnTo>
                  <a:lnTo>
                    <a:pt x="56" y="57"/>
                  </a:lnTo>
                  <a:lnTo>
                    <a:pt x="0" y="1"/>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7" name="Google Shape;22097;p41"/>
            <p:cNvSpPr/>
            <p:nvPr/>
          </p:nvSpPr>
          <p:spPr>
            <a:xfrm>
              <a:off x="772075" y="1238050"/>
              <a:ext cx="9850" cy="7075"/>
            </a:xfrm>
            <a:custGeom>
              <a:avLst/>
              <a:gdLst/>
              <a:ahLst/>
              <a:cxnLst/>
              <a:rect l="l" t="t" r="r" b="b"/>
              <a:pathLst>
                <a:path w="394" h="283" extrusionOk="0">
                  <a:moveTo>
                    <a:pt x="394" y="1"/>
                  </a:moveTo>
                  <a:lnTo>
                    <a:pt x="225" y="57"/>
                  </a:lnTo>
                  <a:lnTo>
                    <a:pt x="113" y="57"/>
                  </a:lnTo>
                  <a:lnTo>
                    <a:pt x="0" y="170"/>
                  </a:lnTo>
                  <a:lnTo>
                    <a:pt x="113" y="226"/>
                  </a:lnTo>
                  <a:lnTo>
                    <a:pt x="169" y="282"/>
                  </a:lnTo>
                  <a:lnTo>
                    <a:pt x="225" y="226"/>
                  </a:lnTo>
                  <a:lnTo>
                    <a:pt x="337" y="226"/>
                  </a:lnTo>
                  <a:lnTo>
                    <a:pt x="394" y="170"/>
                  </a:lnTo>
                  <a:lnTo>
                    <a:pt x="394" y="1"/>
                  </a:lnTo>
                  <a:close/>
                </a:path>
              </a:pathLst>
            </a:custGeom>
            <a:solidFill>
              <a:srgbClr val="887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8" name="Google Shape;22098;p41"/>
            <p:cNvSpPr/>
            <p:nvPr/>
          </p:nvSpPr>
          <p:spPr>
            <a:xfrm>
              <a:off x="769250" y="1245100"/>
              <a:ext cx="1425" cy="1425"/>
            </a:xfrm>
            <a:custGeom>
              <a:avLst/>
              <a:gdLst/>
              <a:ahLst/>
              <a:cxnLst/>
              <a:rect l="l" t="t" r="r" b="b"/>
              <a:pathLst>
                <a:path w="57" h="57" extrusionOk="0">
                  <a:moveTo>
                    <a:pt x="1" y="0"/>
                  </a:moveTo>
                  <a:lnTo>
                    <a:pt x="57" y="56"/>
                  </a:lnTo>
                  <a:lnTo>
                    <a:pt x="57" y="56"/>
                  </a:lnTo>
                  <a:lnTo>
                    <a:pt x="57" y="56"/>
                  </a:lnTo>
                  <a:lnTo>
                    <a:pt x="1" y="0"/>
                  </a:lnTo>
                  <a:lnTo>
                    <a:pt x="1" y="0"/>
                  </a:lnTo>
                  <a:close/>
                </a:path>
              </a:pathLst>
            </a:custGeom>
            <a:solidFill>
              <a:srgbClr val="B0A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9" name="Google Shape;22099;p41"/>
            <p:cNvSpPr/>
            <p:nvPr/>
          </p:nvSpPr>
          <p:spPr>
            <a:xfrm>
              <a:off x="770650" y="1249300"/>
              <a:ext cx="2850" cy="2850"/>
            </a:xfrm>
            <a:custGeom>
              <a:avLst/>
              <a:gdLst/>
              <a:ahLst/>
              <a:cxnLst/>
              <a:rect l="l" t="t" r="r" b="b"/>
              <a:pathLst>
                <a:path w="114" h="114" extrusionOk="0">
                  <a:moveTo>
                    <a:pt x="113" y="113"/>
                  </a:moveTo>
                  <a:lnTo>
                    <a:pt x="113" y="113"/>
                  </a:lnTo>
                  <a:lnTo>
                    <a:pt x="1" y="1"/>
                  </a:lnTo>
                  <a:lnTo>
                    <a:pt x="1" y="1"/>
                  </a:lnTo>
                  <a:lnTo>
                    <a:pt x="113" y="113"/>
                  </a:lnTo>
                  <a:lnTo>
                    <a:pt x="113" y="113"/>
                  </a:lnTo>
                  <a:close/>
                </a:path>
              </a:pathLst>
            </a:custGeom>
            <a:solidFill>
              <a:srgbClr val="AF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0" name="Google Shape;22100;p41"/>
            <p:cNvSpPr/>
            <p:nvPr/>
          </p:nvSpPr>
          <p:spPr>
            <a:xfrm>
              <a:off x="773475" y="1295675"/>
              <a:ext cx="2825" cy="2825"/>
            </a:xfrm>
            <a:custGeom>
              <a:avLst/>
              <a:gdLst/>
              <a:ahLst/>
              <a:cxnLst/>
              <a:rect l="l" t="t" r="r" b="b"/>
              <a:pathLst>
                <a:path w="113" h="113" extrusionOk="0">
                  <a:moveTo>
                    <a:pt x="57" y="0"/>
                  </a:moveTo>
                  <a:lnTo>
                    <a:pt x="0" y="57"/>
                  </a:lnTo>
                  <a:lnTo>
                    <a:pt x="0" y="113"/>
                  </a:lnTo>
                  <a:lnTo>
                    <a:pt x="57" y="57"/>
                  </a:lnTo>
                  <a:lnTo>
                    <a:pt x="113" y="0"/>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1" name="Google Shape;22101;p41"/>
            <p:cNvSpPr/>
            <p:nvPr/>
          </p:nvSpPr>
          <p:spPr>
            <a:xfrm>
              <a:off x="793150" y="1299900"/>
              <a:ext cx="1425" cy="1425"/>
            </a:xfrm>
            <a:custGeom>
              <a:avLst/>
              <a:gdLst/>
              <a:ahLst/>
              <a:cxnLst/>
              <a:rect l="l" t="t" r="r" b="b"/>
              <a:pathLst>
                <a:path w="57" h="57" extrusionOk="0">
                  <a:moveTo>
                    <a:pt x="0" y="0"/>
                  </a:moveTo>
                  <a:lnTo>
                    <a:pt x="56" y="56"/>
                  </a:lnTo>
                  <a:lnTo>
                    <a:pt x="56" y="0"/>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2" name="Google Shape;22102;p41"/>
            <p:cNvSpPr/>
            <p:nvPr/>
          </p:nvSpPr>
          <p:spPr>
            <a:xfrm>
              <a:off x="787525" y="129847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938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3" name="Google Shape;22103;p41"/>
            <p:cNvSpPr/>
            <p:nvPr/>
          </p:nvSpPr>
          <p:spPr>
            <a:xfrm>
              <a:off x="738350" y="1032900"/>
              <a:ext cx="33750" cy="45000"/>
            </a:xfrm>
            <a:custGeom>
              <a:avLst/>
              <a:gdLst/>
              <a:ahLst/>
              <a:cxnLst/>
              <a:rect l="l" t="t" r="r" b="b"/>
              <a:pathLst>
                <a:path w="1350" h="1800" extrusionOk="0">
                  <a:moveTo>
                    <a:pt x="1124" y="1"/>
                  </a:moveTo>
                  <a:lnTo>
                    <a:pt x="1068" y="57"/>
                  </a:lnTo>
                  <a:lnTo>
                    <a:pt x="1012" y="57"/>
                  </a:lnTo>
                  <a:lnTo>
                    <a:pt x="900" y="170"/>
                  </a:lnTo>
                  <a:lnTo>
                    <a:pt x="787" y="226"/>
                  </a:lnTo>
                  <a:lnTo>
                    <a:pt x="787" y="338"/>
                  </a:lnTo>
                  <a:lnTo>
                    <a:pt x="787" y="451"/>
                  </a:lnTo>
                  <a:lnTo>
                    <a:pt x="731" y="507"/>
                  </a:lnTo>
                  <a:lnTo>
                    <a:pt x="675" y="563"/>
                  </a:lnTo>
                  <a:lnTo>
                    <a:pt x="562" y="563"/>
                  </a:lnTo>
                  <a:lnTo>
                    <a:pt x="337" y="507"/>
                  </a:lnTo>
                  <a:lnTo>
                    <a:pt x="169" y="451"/>
                  </a:lnTo>
                  <a:lnTo>
                    <a:pt x="56" y="507"/>
                  </a:lnTo>
                  <a:lnTo>
                    <a:pt x="0" y="619"/>
                  </a:lnTo>
                  <a:lnTo>
                    <a:pt x="56" y="732"/>
                  </a:lnTo>
                  <a:lnTo>
                    <a:pt x="169" y="788"/>
                  </a:lnTo>
                  <a:lnTo>
                    <a:pt x="281" y="844"/>
                  </a:lnTo>
                  <a:lnTo>
                    <a:pt x="394" y="956"/>
                  </a:lnTo>
                  <a:lnTo>
                    <a:pt x="450" y="844"/>
                  </a:lnTo>
                  <a:lnTo>
                    <a:pt x="506" y="788"/>
                  </a:lnTo>
                  <a:lnTo>
                    <a:pt x="619" y="788"/>
                  </a:lnTo>
                  <a:lnTo>
                    <a:pt x="675" y="844"/>
                  </a:lnTo>
                  <a:lnTo>
                    <a:pt x="731" y="900"/>
                  </a:lnTo>
                  <a:lnTo>
                    <a:pt x="843" y="900"/>
                  </a:lnTo>
                  <a:lnTo>
                    <a:pt x="900" y="956"/>
                  </a:lnTo>
                  <a:lnTo>
                    <a:pt x="843" y="1013"/>
                  </a:lnTo>
                  <a:lnTo>
                    <a:pt x="675" y="1013"/>
                  </a:lnTo>
                  <a:lnTo>
                    <a:pt x="562" y="1069"/>
                  </a:lnTo>
                  <a:lnTo>
                    <a:pt x="450" y="1069"/>
                  </a:lnTo>
                  <a:lnTo>
                    <a:pt x="337" y="1125"/>
                  </a:lnTo>
                  <a:lnTo>
                    <a:pt x="281" y="1125"/>
                  </a:lnTo>
                  <a:lnTo>
                    <a:pt x="281" y="1181"/>
                  </a:lnTo>
                  <a:lnTo>
                    <a:pt x="281" y="1237"/>
                  </a:lnTo>
                  <a:lnTo>
                    <a:pt x="281" y="1294"/>
                  </a:lnTo>
                  <a:lnTo>
                    <a:pt x="281" y="1350"/>
                  </a:lnTo>
                  <a:lnTo>
                    <a:pt x="394" y="1350"/>
                  </a:lnTo>
                  <a:lnTo>
                    <a:pt x="450" y="1406"/>
                  </a:lnTo>
                  <a:lnTo>
                    <a:pt x="506" y="1350"/>
                  </a:lnTo>
                  <a:lnTo>
                    <a:pt x="562" y="1406"/>
                  </a:lnTo>
                  <a:lnTo>
                    <a:pt x="675" y="1462"/>
                  </a:lnTo>
                  <a:lnTo>
                    <a:pt x="787" y="1462"/>
                  </a:lnTo>
                  <a:lnTo>
                    <a:pt x="787" y="1519"/>
                  </a:lnTo>
                  <a:lnTo>
                    <a:pt x="675" y="1575"/>
                  </a:lnTo>
                  <a:lnTo>
                    <a:pt x="619" y="1687"/>
                  </a:lnTo>
                  <a:lnTo>
                    <a:pt x="675" y="1743"/>
                  </a:lnTo>
                  <a:lnTo>
                    <a:pt x="787" y="1800"/>
                  </a:lnTo>
                  <a:lnTo>
                    <a:pt x="843" y="1743"/>
                  </a:lnTo>
                  <a:lnTo>
                    <a:pt x="956" y="1687"/>
                  </a:lnTo>
                  <a:lnTo>
                    <a:pt x="1012" y="1631"/>
                  </a:lnTo>
                  <a:lnTo>
                    <a:pt x="1012" y="1519"/>
                  </a:lnTo>
                  <a:lnTo>
                    <a:pt x="956" y="1519"/>
                  </a:lnTo>
                  <a:lnTo>
                    <a:pt x="1012" y="1462"/>
                  </a:lnTo>
                  <a:lnTo>
                    <a:pt x="1068" y="1462"/>
                  </a:lnTo>
                  <a:lnTo>
                    <a:pt x="1181" y="1406"/>
                  </a:lnTo>
                  <a:lnTo>
                    <a:pt x="1237" y="1294"/>
                  </a:lnTo>
                  <a:lnTo>
                    <a:pt x="1181" y="1237"/>
                  </a:lnTo>
                  <a:lnTo>
                    <a:pt x="1068" y="1237"/>
                  </a:lnTo>
                  <a:lnTo>
                    <a:pt x="1068" y="1181"/>
                  </a:lnTo>
                  <a:lnTo>
                    <a:pt x="1124" y="1125"/>
                  </a:lnTo>
                  <a:lnTo>
                    <a:pt x="1124" y="1069"/>
                  </a:lnTo>
                  <a:lnTo>
                    <a:pt x="1124" y="844"/>
                  </a:lnTo>
                  <a:lnTo>
                    <a:pt x="1068" y="732"/>
                  </a:lnTo>
                  <a:lnTo>
                    <a:pt x="1012" y="619"/>
                  </a:lnTo>
                  <a:lnTo>
                    <a:pt x="1012" y="563"/>
                  </a:lnTo>
                  <a:lnTo>
                    <a:pt x="1068" y="507"/>
                  </a:lnTo>
                  <a:lnTo>
                    <a:pt x="1124" y="451"/>
                  </a:lnTo>
                  <a:lnTo>
                    <a:pt x="1349" y="451"/>
                  </a:lnTo>
                  <a:lnTo>
                    <a:pt x="1293" y="282"/>
                  </a:lnTo>
                  <a:lnTo>
                    <a:pt x="1181" y="170"/>
                  </a:lnTo>
                  <a:lnTo>
                    <a:pt x="1124" y="1"/>
                  </a:lnTo>
                  <a:close/>
                </a:path>
              </a:pathLst>
            </a:custGeom>
            <a:solidFill>
              <a:srgbClr val="847A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4" name="Google Shape;22104;p41"/>
            <p:cNvSpPr/>
            <p:nvPr/>
          </p:nvSpPr>
          <p:spPr>
            <a:xfrm>
              <a:off x="711650" y="1052575"/>
              <a:ext cx="11250" cy="12675"/>
            </a:xfrm>
            <a:custGeom>
              <a:avLst/>
              <a:gdLst/>
              <a:ahLst/>
              <a:cxnLst/>
              <a:rect l="l" t="t" r="r" b="b"/>
              <a:pathLst>
                <a:path w="450" h="507" extrusionOk="0">
                  <a:moveTo>
                    <a:pt x="169" y="1"/>
                  </a:moveTo>
                  <a:lnTo>
                    <a:pt x="225" y="169"/>
                  </a:lnTo>
                  <a:lnTo>
                    <a:pt x="225" y="282"/>
                  </a:lnTo>
                  <a:lnTo>
                    <a:pt x="113" y="338"/>
                  </a:lnTo>
                  <a:lnTo>
                    <a:pt x="0" y="394"/>
                  </a:lnTo>
                  <a:lnTo>
                    <a:pt x="169" y="507"/>
                  </a:lnTo>
                  <a:lnTo>
                    <a:pt x="338" y="394"/>
                  </a:lnTo>
                  <a:lnTo>
                    <a:pt x="394" y="338"/>
                  </a:lnTo>
                  <a:lnTo>
                    <a:pt x="450" y="226"/>
                  </a:lnTo>
                  <a:lnTo>
                    <a:pt x="450" y="113"/>
                  </a:lnTo>
                  <a:lnTo>
                    <a:pt x="281" y="57"/>
                  </a:lnTo>
                  <a:lnTo>
                    <a:pt x="169" y="1"/>
                  </a:lnTo>
                  <a:close/>
                </a:path>
              </a:pathLst>
            </a:custGeom>
            <a:solidFill>
              <a:srgbClr val="917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5" name="Google Shape;22105;p41"/>
            <p:cNvSpPr/>
            <p:nvPr/>
          </p:nvSpPr>
          <p:spPr>
            <a:xfrm>
              <a:off x="751000" y="1006225"/>
              <a:ext cx="5625" cy="4225"/>
            </a:xfrm>
            <a:custGeom>
              <a:avLst/>
              <a:gdLst/>
              <a:ahLst/>
              <a:cxnLst/>
              <a:rect l="l" t="t" r="r" b="b"/>
              <a:pathLst>
                <a:path w="225" h="169" extrusionOk="0">
                  <a:moveTo>
                    <a:pt x="0" y="0"/>
                  </a:moveTo>
                  <a:lnTo>
                    <a:pt x="0" y="112"/>
                  </a:lnTo>
                  <a:lnTo>
                    <a:pt x="113" y="169"/>
                  </a:lnTo>
                  <a:lnTo>
                    <a:pt x="225" y="56"/>
                  </a:lnTo>
                  <a:lnTo>
                    <a:pt x="56" y="0"/>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6" name="Google Shape;22106;p41"/>
            <p:cNvSpPr/>
            <p:nvPr/>
          </p:nvSpPr>
          <p:spPr>
            <a:xfrm>
              <a:off x="746775" y="1066625"/>
              <a:ext cx="8450" cy="2850"/>
            </a:xfrm>
            <a:custGeom>
              <a:avLst/>
              <a:gdLst/>
              <a:ahLst/>
              <a:cxnLst/>
              <a:rect l="l" t="t" r="r" b="b"/>
              <a:pathLst>
                <a:path w="338" h="114" extrusionOk="0">
                  <a:moveTo>
                    <a:pt x="57" y="1"/>
                  </a:moveTo>
                  <a:lnTo>
                    <a:pt x="0" y="57"/>
                  </a:lnTo>
                  <a:lnTo>
                    <a:pt x="113" y="113"/>
                  </a:lnTo>
                  <a:lnTo>
                    <a:pt x="338" y="113"/>
                  </a:lnTo>
                  <a:lnTo>
                    <a:pt x="282" y="1"/>
                  </a:lnTo>
                  <a:close/>
                </a:path>
              </a:pathLst>
            </a:custGeom>
            <a:solidFill>
              <a:srgbClr val="8A8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7" name="Google Shape;22107;p41"/>
            <p:cNvSpPr/>
            <p:nvPr/>
          </p:nvSpPr>
          <p:spPr>
            <a:xfrm>
              <a:off x="732725" y="1077875"/>
              <a:ext cx="4250" cy="2825"/>
            </a:xfrm>
            <a:custGeom>
              <a:avLst/>
              <a:gdLst/>
              <a:ahLst/>
              <a:cxnLst/>
              <a:rect l="l" t="t" r="r" b="b"/>
              <a:pathLst>
                <a:path w="170" h="113" extrusionOk="0">
                  <a:moveTo>
                    <a:pt x="113" y="1"/>
                  </a:moveTo>
                  <a:lnTo>
                    <a:pt x="0" y="57"/>
                  </a:lnTo>
                  <a:lnTo>
                    <a:pt x="57" y="113"/>
                  </a:lnTo>
                  <a:lnTo>
                    <a:pt x="169" y="113"/>
                  </a:lnTo>
                  <a:lnTo>
                    <a:pt x="169" y="57"/>
                  </a:lnTo>
                  <a:lnTo>
                    <a:pt x="113" y="1"/>
                  </a:lnTo>
                  <a:close/>
                </a:path>
              </a:pathLst>
            </a:custGeom>
            <a:solidFill>
              <a:srgbClr val="917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8" name="Google Shape;22108;p41"/>
            <p:cNvSpPr/>
            <p:nvPr/>
          </p:nvSpPr>
          <p:spPr>
            <a:xfrm>
              <a:off x="743975" y="1063825"/>
              <a:ext cx="1425" cy="2825"/>
            </a:xfrm>
            <a:custGeom>
              <a:avLst/>
              <a:gdLst/>
              <a:ahLst/>
              <a:cxnLst/>
              <a:rect l="l" t="t" r="r" b="b"/>
              <a:pathLst>
                <a:path w="57" h="113" extrusionOk="0">
                  <a:moveTo>
                    <a:pt x="56" y="0"/>
                  </a:moveTo>
                  <a:lnTo>
                    <a:pt x="0" y="113"/>
                  </a:lnTo>
                  <a:lnTo>
                    <a:pt x="56" y="113"/>
                  </a:lnTo>
                  <a:lnTo>
                    <a:pt x="56" y="0"/>
                  </a:lnTo>
                  <a:close/>
                </a:path>
              </a:pathLst>
            </a:custGeom>
            <a:solidFill>
              <a:srgbClr val="917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9" name="Google Shape;22109;p41"/>
            <p:cNvSpPr/>
            <p:nvPr/>
          </p:nvSpPr>
          <p:spPr>
            <a:xfrm>
              <a:off x="741150" y="1070850"/>
              <a:ext cx="2850" cy="2825"/>
            </a:xfrm>
            <a:custGeom>
              <a:avLst/>
              <a:gdLst/>
              <a:ahLst/>
              <a:cxnLst/>
              <a:rect l="l" t="t" r="r" b="b"/>
              <a:pathLst>
                <a:path w="114" h="113" extrusionOk="0">
                  <a:moveTo>
                    <a:pt x="113" y="1"/>
                  </a:moveTo>
                  <a:lnTo>
                    <a:pt x="1" y="57"/>
                  </a:lnTo>
                  <a:lnTo>
                    <a:pt x="1" y="113"/>
                  </a:lnTo>
                  <a:lnTo>
                    <a:pt x="57" y="57"/>
                  </a:lnTo>
                  <a:lnTo>
                    <a:pt x="113" y="1"/>
                  </a:lnTo>
                  <a:close/>
                </a:path>
              </a:pathLst>
            </a:custGeom>
            <a:solidFill>
              <a:srgbClr val="917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0" name="Google Shape;22110;p41"/>
            <p:cNvSpPr/>
            <p:nvPr/>
          </p:nvSpPr>
          <p:spPr>
            <a:xfrm>
              <a:off x="756600" y="1004800"/>
              <a:ext cx="1450" cy="2850"/>
            </a:xfrm>
            <a:custGeom>
              <a:avLst/>
              <a:gdLst/>
              <a:ahLst/>
              <a:cxnLst/>
              <a:rect l="l" t="t" r="r" b="b"/>
              <a:pathLst>
                <a:path w="58" h="114" extrusionOk="0">
                  <a:moveTo>
                    <a:pt x="1" y="1"/>
                  </a:moveTo>
                  <a:lnTo>
                    <a:pt x="1" y="57"/>
                  </a:lnTo>
                  <a:lnTo>
                    <a:pt x="1" y="113"/>
                  </a:lnTo>
                  <a:lnTo>
                    <a:pt x="57" y="113"/>
                  </a:lnTo>
                  <a:lnTo>
                    <a:pt x="57" y="1"/>
                  </a:lnTo>
                  <a:close/>
                </a:path>
              </a:pathLst>
            </a:custGeom>
            <a:solidFill>
              <a:srgbClr val="91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1" name="Google Shape;22111;p41"/>
            <p:cNvSpPr/>
            <p:nvPr/>
          </p:nvSpPr>
          <p:spPr>
            <a:xfrm>
              <a:off x="814225" y="1021675"/>
              <a:ext cx="4225" cy="2825"/>
            </a:xfrm>
            <a:custGeom>
              <a:avLst/>
              <a:gdLst/>
              <a:ahLst/>
              <a:cxnLst/>
              <a:rect l="l" t="t" r="r" b="b"/>
              <a:pathLst>
                <a:path w="169" h="113" extrusionOk="0">
                  <a:moveTo>
                    <a:pt x="57" y="0"/>
                  </a:moveTo>
                  <a:lnTo>
                    <a:pt x="0" y="57"/>
                  </a:lnTo>
                  <a:lnTo>
                    <a:pt x="57" y="113"/>
                  </a:lnTo>
                  <a:lnTo>
                    <a:pt x="113" y="113"/>
                  </a:lnTo>
                  <a:lnTo>
                    <a:pt x="169" y="57"/>
                  </a:lnTo>
                  <a:lnTo>
                    <a:pt x="113" y="0"/>
                  </a:lnTo>
                  <a:close/>
                </a:path>
              </a:pathLst>
            </a:custGeom>
            <a:solidFill>
              <a:srgbClr val="9A8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2" name="Google Shape;22112;p41"/>
            <p:cNvSpPr/>
            <p:nvPr/>
          </p:nvSpPr>
          <p:spPr>
            <a:xfrm>
              <a:off x="793150" y="1392625"/>
              <a:ext cx="8450" cy="9875"/>
            </a:xfrm>
            <a:custGeom>
              <a:avLst/>
              <a:gdLst/>
              <a:ahLst/>
              <a:cxnLst/>
              <a:rect l="l" t="t" r="r" b="b"/>
              <a:pathLst>
                <a:path w="338" h="395" extrusionOk="0">
                  <a:moveTo>
                    <a:pt x="338" y="1"/>
                  </a:moveTo>
                  <a:lnTo>
                    <a:pt x="169" y="169"/>
                  </a:lnTo>
                  <a:lnTo>
                    <a:pt x="0" y="282"/>
                  </a:lnTo>
                  <a:lnTo>
                    <a:pt x="281" y="394"/>
                  </a:lnTo>
                  <a:lnTo>
                    <a:pt x="281" y="338"/>
                  </a:lnTo>
                  <a:lnTo>
                    <a:pt x="338" y="1"/>
                  </a:lnTo>
                  <a:close/>
                </a:path>
              </a:pathLst>
            </a:custGeom>
            <a:solidFill>
              <a:srgbClr val="AE9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3" name="Google Shape;22113;p41"/>
            <p:cNvSpPr/>
            <p:nvPr/>
          </p:nvSpPr>
          <p:spPr>
            <a:xfrm>
              <a:off x="819850" y="1361725"/>
              <a:ext cx="4225" cy="4225"/>
            </a:xfrm>
            <a:custGeom>
              <a:avLst/>
              <a:gdLst/>
              <a:ahLst/>
              <a:cxnLst/>
              <a:rect l="l" t="t" r="r" b="b"/>
              <a:pathLst>
                <a:path w="169" h="169" extrusionOk="0">
                  <a:moveTo>
                    <a:pt x="0" y="0"/>
                  </a:moveTo>
                  <a:lnTo>
                    <a:pt x="0" y="56"/>
                  </a:lnTo>
                  <a:lnTo>
                    <a:pt x="0" y="113"/>
                  </a:lnTo>
                  <a:lnTo>
                    <a:pt x="56" y="169"/>
                  </a:lnTo>
                  <a:lnTo>
                    <a:pt x="113" y="169"/>
                  </a:lnTo>
                  <a:lnTo>
                    <a:pt x="169" y="113"/>
                  </a:lnTo>
                  <a:lnTo>
                    <a:pt x="113" y="0"/>
                  </a:lnTo>
                  <a:close/>
                </a:path>
              </a:pathLst>
            </a:custGeom>
            <a:solidFill>
              <a:srgbClr val="A39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4" name="Google Shape;22114;p41"/>
            <p:cNvSpPr/>
            <p:nvPr/>
          </p:nvSpPr>
          <p:spPr>
            <a:xfrm>
              <a:off x="802975" y="1392625"/>
              <a:ext cx="2850" cy="1425"/>
            </a:xfrm>
            <a:custGeom>
              <a:avLst/>
              <a:gdLst/>
              <a:ahLst/>
              <a:cxnLst/>
              <a:rect l="l" t="t" r="r" b="b"/>
              <a:pathLst>
                <a:path w="114" h="57" extrusionOk="0">
                  <a:moveTo>
                    <a:pt x="1" y="1"/>
                  </a:moveTo>
                  <a:lnTo>
                    <a:pt x="1" y="57"/>
                  </a:lnTo>
                  <a:lnTo>
                    <a:pt x="113" y="57"/>
                  </a:lnTo>
                  <a:lnTo>
                    <a:pt x="57" y="1"/>
                  </a:lnTo>
                  <a:close/>
                </a:path>
              </a:pathLst>
            </a:custGeom>
            <a:solidFill>
              <a:srgbClr val="B09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5" name="Google Shape;22115;p41"/>
            <p:cNvSpPr/>
            <p:nvPr/>
          </p:nvSpPr>
          <p:spPr>
            <a:xfrm>
              <a:off x="760825" y="1274600"/>
              <a:ext cx="25" cy="1425"/>
            </a:xfrm>
            <a:custGeom>
              <a:avLst/>
              <a:gdLst/>
              <a:ahLst/>
              <a:cxnLst/>
              <a:rect l="l" t="t" r="r" b="b"/>
              <a:pathLst>
                <a:path w="1" h="57" extrusionOk="0">
                  <a:moveTo>
                    <a:pt x="1" y="0"/>
                  </a:moveTo>
                  <a:lnTo>
                    <a:pt x="1" y="57"/>
                  </a:lnTo>
                  <a:lnTo>
                    <a:pt x="1" y="57"/>
                  </a:lnTo>
                  <a:lnTo>
                    <a:pt x="1" y="0"/>
                  </a:lnTo>
                  <a:close/>
                </a:path>
              </a:pathLst>
            </a:custGeom>
            <a:solidFill>
              <a:srgbClr val="9C9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6" name="Google Shape;22116;p41"/>
            <p:cNvSpPr/>
            <p:nvPr/>
          </p:nvSpPr>
          <p:spPr>
            <a:xfrm>
              <a:off x="772075" y="1313950"/>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898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7" name="Google Shape;22117;p41"/>
            <p:cNvSpPr/>
            <p:nvPr/>
          </p:nvSpPr>
          <p:spPr>
            <a:xfrm>
              <a:off x="805800" y="1374350"/>
              <a:ext cx="1425" cy="2850"/>
            </a:xfrm>
            <a:custGeom>
              <a:avLst/>
              <a:gdLst/>
              <a:ahLst/>
              <a:cxnLst/>
              <a:rect l="l" t="t" r="r" b="b"/>
              <a:pathLst>
                <a:path w="57" h="114" extrusionOk="0">
                  <a:moveTo>
                    <a:pt x="0" y="1"/>
                  </a:moveTo>
                  <a:lnTo>
                    <a:pt x="0" y="57"/>
                  </a:lnTo>
                  <a:lnTo>
                    <a:pt x="56" y="113"/>
                  </a:lnTo>
                  <a:lnTo>
                    <a:pt x="56" y="57"/>
                  </a:lnTo>
                  <a:lnTo>
                    <a:pt x="0" y="1"/>
                  </a:lnTo>
                  <a:close/>
                </a:path>
              </a:pathLst>
            </a:custGeom>
            <a:solidFill>
              <a:srgbClr val="B3A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8" name="Google Shape;22118;p41"/>
            <p:cNvSpPr/>
            <p:nvPr/>
          </p:nvSpPr>
          <p:spPr>
            <a:xfrm>
              <a:off x="807200" y="1377175"/>
              <a:ext cx="1425" cy="1425"/>
            </a:xfrm>
            <a:custGeom>
              <a:avLst/>
              <a:gdLst/>
              <a:ahLst/>
              <a:cxnLst/>
              <a:rect l="l" t="t" r="r" b="b"/>
              <a:pathLst>
                <a:path w="57" h="57" extrusionOk="0">
                  <a:moveTo>
                    <a:pt x="0" y="0"/>
                  </a:moveTo>
                  <a:lnTo>
                    <a:pt x="0" y="57"/>
                  </a:lnTo>
                  <a:lnTo>
                    <a:pt x="57" y="57"/>
                  </a:lnTo>
                  <a:lnTo>
                    <a:pt x="0" y="0"/>
                  </a:lnTo>
                  <a:close/>
                </a:path>
              </a:pathLst>
            </a:custGeom>
            <a:solidFill>
              <a:srgbClr val="B3A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9" name="Google Shape;22119;p41"/>
            <p:cNvSpPr/>
            <p:nvPr/>
          </p:nvSpPr>
          <p:spPr>
            <a:xfrm>
              <a:off x="776275" y="1403875"/>
              <a:ext cx="2850" cy="1425"/>
            </a:xfrm>
            <a:custGeom>
              <a:avLst/>
              <a:gdLst/>
              <a:ahLst/>
              <a:cxnLst/>
              <a:rect l="l" t="t" r="r" b="b"/>
              <a:pathLst>
                <a:path w="114" h="57" extrusionOk="0">
                  <a:moveTo>
                    <a:pt x="1" y="0"/>
                  </a:moveTo>
                  <a:lnTo>
                    <a:pt x="57" y="56"/>
                  </a:lnTo>
                  <a:lnTo>
                    <a:pt x="113" y="0"/>
                  </a:lnTo>
                  <a:close/>
                </a:path>
              </a:pathLst>
            </a:custGeom>
            <a:solidFill>
              <a:srgbClr val="AE9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0" name="Google Shape;22120;p41"/>
            <p:cNvSpPr/>
            <p:nvPr/>
          </p:nvSpPr>
          <p:spPr>
            <a:xfrm>
              <a:off x="795950" y="1367325"/>
              <a:ext cx="2850" cy="1450"/>
            </a:xfrm>
            <a:custGeom>
              <a:avLst/>
              <a:gdLst/>
              <a:ahLst/>
              <a:cxnLst/>
              <a:rect l="l" t="t" r="r" b="b"/>
              <a:pathLst>
                <a:path w="114" h="58" extrusionOk="0">
                  <a:moveTo>
                    <a:pt x="57" y="1"/>
                  </a:moveTo>
                  <a:lnTo>
                    <a:pt x="1" y="57"/>
                  </a:lnTo>
                  <a:lnTo>
                    <a:pt x="57" y="57"/>
                  </a:lnTo>
                  <a:lnTo>
                    <a:pt x="113" y="1"/>
                  </a:lnTo>
                  <a:close/>
                </a:path>
              </a:pathLst>
            </a:custGeom>
            <a:solidFill>
              <a:srgbClr val="B09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1" name="Google Shape;22121;p41"/>
            <p:cNvSpPr/>
            <p:nvPr/>
          </p:nvSpPr>
          <p:spPr>
            <a:xfrm>
              <a:off x="798775" y="1166400"/>
              <a:ext cx="7050" cy="2825"/>
            </a:xfrm>
            <a:custGeom>
              <a:avLst/>
              <a:gdLst/>
              <a:ahLst/>
              <a:cxnLst/>
              <a:rect l="l" t="t" r="r" b="b"/>
              <a:pathLst>
                <a:path w="282" h="113" extrusionOk="0">
                  <a:moveTo>
                    <a:pt x="0" y="1"/>
                  </a:moveTo>
                  <a:lnTo>
                    <a:pt x="0" y="57"/>
                  </a:lnTo>
                  <a:lnTo>
                    <a:pt x="56" y="113"/>
                  </a:lnTo>
                  <a:lnTo>
                    <a:pt x="169" y="113"/>
                  </a:lnTo>
                  <a:lnTo>
                    <a:pt x="281" y="57"/>
                  </a:lnTo>
                  <a:lnTo>
                    <a:pt x="225" y="1"/>
                  </a:lnTo>
                  <a:close/>
                </a:path>
              </a:pathLst>
            </a:custGeom>
            <a:solidFill>
              <a:srgbClr val="AE9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2" name="Google Shape;22122;p41"/>
            <p:cNvSpPr/>
            <p:nvPr/>
          </p:nvSpPr>
          <p:spPr>
            <a:xfrm>
              <a:off x="800175" y="1160775"/>
              <a:ext cx="2825" cy="1425"/>
            </a:xfrm>
            <a:custGeom>
              <a:avLst/>
              <a:gdLst/>
              <a:ahLst/>
              <a:cxnLst/>
              <a:rect l="l" t="t" r="r" b="b"/>
              <a:pathLst>
                <a:path w="113" h="57" extrusionOk="0">
                  <a:moveTo>
                    <a:pt x="0" y="1"/>
                  </a:moveTo>
                  <a:lnTo>
                    <a:pt x="0" y="57"/>
                  </a:lnTo>
                  <a:lnTo>
                    <a:pt x="57" y="57"/>
                  </a:lnTo>
                  <a:lnTo>
                    <a:pt x="113" y="1"/>
                  </a:lnTo>
                  <a:close/>
                </a:path>
              </a:pathLst>
            </a:custGeom>
            <a:solidFill>
              <a:srgbClr val="AE9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3" name="Google Shape;22123;p41"/>
            <p:cNvSpPr/>
            <p:nvPr/>
          </p:nvSpPr>
          <p:spPr>
            <a:xfrm>
              <a:off x="797350" y="1128450"/>
              <a:ext cx="1450" cy="2850"/>
            </a:xfrm>
            <a:custGeom>
              <a:avLst/>
              <a:gdLst/>
              <a:ahLst/>
              <a:cxnLst/>
              <a:rect l="l" t="t" r="r" b="b"/>
              <a:pathLst>
                <a:path w="58" h="114" extrusionOk="0">
                  <a:moveTo>
                    <a:pt x="57" y="1"/>
                  </a:moveTo>
                  <a:lnTo>
                    <a:pt x="1" y="57"/>
                  </a:lnTo>
                  <a:lnTo>
                    <a:pt x="1" y="113"/>
                  </a:lnTo>
                  <a:lnTo>
                    <a:pt x="57" y="113"/>
                  </a:lnTo>
                  <a:lnTo>
                    <a:pt x="57" y="1"/>
                  </a:lnTo>
                  <a:close/>
                </a:path>
              </a:pathLst>
            </a:custGeom>
            <a:solidFill>
              <a:srgbClr val="9F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4" name="Google Shape;22124;p41"/>
            <p:cNvSpPr/>
            <p:nvPr/>
          </p:nvSpPr>
          <p:spPr>
            <a:xfrm>
              <a:off x="777700" y="1100350"/>
              <a:ext cx="2825" cy="1450"/>
            </a:xfrm>
            <a:custGeom>
              <a:avLst/>
              <a:gdLst/>
              <a:ahLst/>
              <a:cxnLst/>
              <a:rect l="l" t="t" r="r" b="b"/>
              <a:pathLst>
                <a:path w="113" h="58" extrusionOk="0">
                  <a:moveTo>
                    <a:pt x="0" y="57"/>
                  </a:moveTo>
                  <a:lnTo>
                    <a:pt x="0" y="57"/>
                  </a:lnTo>
                  <a:lnTo>
                    <a:pt x="112" y="1"/>
                  </a:lnTo>
                  <a:lnTo>
                    <a:pt x="112" y="1"/>
                  </a:lnTo>
                  <a:lnTo>
                    <a:pt x="0" y="57"/>
                  </a:lnTo>
                  <a:lnTo>
                    <a:pt x="0" y="57"/>
                  </a:lnTo>
                  <a:close/>
                </a:path>
              </a:pathLst>
            </a:custGeom>
            <a:solidFill>
              <a:srgbClr val="9F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5" name="Google Shape;22125;p41"/>
            <p:cNvSpPr/>
            <p:nvPr/>
          </p:nvSpPr>
          <p:spPr>
            <a:xfrm>
              <a:off x="800175" y="113547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9F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6" name="Google Shape;22126;p41"/>
            <p:cNvSpPr/>
            <p:nvPr/>
          </p:nvSpPr>
          <p:spPr>
            <a:xfrm>
              <a:off x="735525" y="1143925"/>
              <a:ext cx="2850" cy="1425"/>
            </a:xfrm>
            <a:custGeom>
              <a:avLst/>
              <a:gdLst/>
              <a:ahLst/>
              <a:cxnLst/>
              <a:rect l="l" t="t" r="r" b="b"/>
              <a:pathLst>
                <a:path w="114" h="57" extrusionOk="0">
                  <a:moveTo>
                    <a:pt x="1" y="0"/>
                  </a:moveTo>
                  <a:lnTo>
                    <a:pt x="57" y="56"/>
                  </a:lnTo>
                  <a:lnTo>
                    <a:pt x="113" y="0"/>
                  </a:lnTo>
                  <a:close/>
                </a:path>
              </a:pathLst>
            </a:custGeom>
            <a:solidFill>
              <a:srgbClr val="A39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7" name="Google Shape;22127;p41"/>
            <p:cNvSpPr/>
            <p:nvPr/>
          </p:nvSpPr>
          <p:spPr>
            <a:xfrm>
              <a:off x="746775" y="1073650"/>
              <a:ext cx="18300" cy="21125"/>
            </a:xfrm>
            <a:custGeom>
              <a:avLst/>
              <a:gdLst/>
              <a:ahLst/>
              <a:cxnLst/>
              <a:rect l="l" t="t" r="r" b="b"/>
              <a:pathLst>
                <a:path w="732" h="845" extrusionOk="0">
                  <a:moveTo>
                    <a:pt x="675" y="1"/>
                  </a:moveTo>
                  <a:lnTo>
                    <a:pt x="338" y="113"/>
                  </a:lnTo>
                  <a:lnTo>
                    <a:pt x="282" y="282"/>
                  </a:lnTo>
                  <a:lnTo>
                    <a:pt x="282" y="394"/>
                  </a:lnTo>
                  <a:lnTo>
                    <a:pt x="282" y="507"/>
                  </a:lnTo>
                  <a:lnTo>
                    <a:pt x="0" y="507"/>
                  </a:lnTo>
                  <a:lnTo>
                    <a:pt x="113" y="732"/>
                  </a:lnTo>
                  <a:lnTo>
                    <a:pt x="169" y="788"/>
                  </a:lnTo>
                  <a:lnTo>
                    <a:pt x="225" y="844"/>
                  </a:lnTo>
                  <a:lnTo>
                    <a:pt x="619" y="844"/>
                  </a:lnTo>
                  <a:lnTo>
                    <a:pt x="731" y="788"/>
                  </a:lnTo>
                  <a:lnTo>
                    <a:pt x="731" y="732"/>
                  </a:lnTo>
                  <a:lnTo>
                    <a:pt x="731" y="619"/>
                  </a:lnTo>
                  <a:lnTo>
                    <a:pt x="731" y="507"/>
                  </a:lnTo>
                  <a:lnTo>
                    <a:pt x="731" y="338"/>
                  </a:lnTo>
                  <a:lnTo>
                    <a:pt x="675" y="170"/>
                  </a:lnTo>
                  <a:lnTo>
                    <a:pt x="731" y="57"/>
                  </a:lnTo>
                  <a:lnTo>
                    <a:pt x="675" y="1"/>
                  </a:lnTo>
                  <a:close/>
                </a:path>
              </a:pathLst>
            </a:custGeom>
            <a:solidFill>
              <a:srgbClr val="8A8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8" name="Google Shape;22128;p41"/>
            <p:cNvSpPr/>
            <p:nvPr/>
          </p:nvSpPr>
          <p:spPr>
            <a:xfrm>
              <a:off x="765050" y="1065225"/>
              <a:ext cx="7050" cy="4250"/>
            </a:xfrm>
            <a:custGeom>
              <a:avLst/>
              <a:gdLst/>
              <a:ahLst/>
              <a:cxnLst/>
              <a:rect l="l" t="t" r="r" b="b"/>
              <a:pathLst>
                <a:path w="282" h="170" extrusionOk="0">
                  <a:moveTo>
                    <a:pt x="169" y="1"/>
                  </a:moveTo>
                  <a:lnTo>
                    <a:pt x="56" y="57"/>
                  </a:lnTo>
                  <a:lnTo>
                    <a:pt x="0" y="169"/>
                  </a:lnTo>
                  <a:lnTo>
                    <a:pt x="169" y="169"/>
                  </a:lnTo>
                  <a:lnTo>
                    <a:pt x="281" y="1"/>
                  </a:lnTo>
                  <a:close/>
                </a:path>
              </a:pathLst>
            </a:custGeom>
            <a:solidFill>
              <a:srgbClr val="8A8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9" name="Google Shape;22129;p41"/>
            <p:cNvSpPr/>
            <p:nvPr/>
          </p:nvSpPr>
          <p:spPr>
            <a:xfrm>
              <a:off x="755200" y="1066625"/>
              <a:ext cx="4250" cy="5650"/>
            </a:xfrm>
            <a:custGeom>
              <a:avLst/>
              <a:gdLst/>
              <a:ahLst/>
              <a:cxnLst/>
              <a:rect l="l" t="t" r="r" b="b"/>
              <a:pathLst>
                <a:path w="170" h="226" extrusionOk="0">
                  <a:moveTo>
                    <a:pt x="113" y="1"/>
                  </a:moveTo>
                  <a:lnTo>
                    <a:pt x="113" y="113"/>
                  </a:lnTo>
                  <a:lnTo>
                    <a:pt x="1" y="226"/>
                  </a:lnTo>
                  <a:lnTo>
                    <a:pt x="169" y="170"/>
                  </a:lnTo>
                  <a:lnTo>
                    <a:pt x="169" y="57"/>
                  </a:lnTo>
                  <a:lnTo>
                    <a:pt x="169" y="1"/>
                  </a:lnTo>
                  <a:close/>
                </a:path>
              </a:pathLst>
            </a:custGeom>
            <a:solidFill>
              <a:srgbClr val="8A8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0" name="Google Shape;22130;p41"/>
            <p:cNvSpPr/>
            <p:nvPr/>
          </p:nvSpPr>
          <p:spPr>
            <a:xfrm>
              <a:off x="728500" y="1089125"/>
              <a:ext cx="2850" cy="1425"/>
            </a:xfrm>
            <a:custGeom>
              <a:avLst/>
              <a:gdLst/>
              <a:ahLst/>
              <a:cxnLst/>
              <a:rect l="l" t="t" r="r" b="b"/>
              <a:pathLst>
                <a:path w="114" h="57" extrusionOk="0">
                  <a:moveTo>
                    <a:pt x="1" y="0"/>
                  </a:moveTo>
                  <a:lnTo>
                    <a:pt x="57" y="56"/>
                  </a:lnTo>
                  <a:lnTo>
                    <a:pt x="113" y="56"/>
                  </a:lnTo>
                  <a:lnTo>
                    <a:pt x="113" y="0"/>
                  </a:lnTo>
                  <a:close/>
                </a:path>
              </a:pathLst>
            </a:custGeom>
            <a:solidFill>
              <a:srgbClr val="917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1" name="Google Shape;22131;p41"/>
            <p:cNvSpPr/>
            <p:nvPr/>
          </p:nvSpPr>
          <p:spPr>
            <a:xfrm>
              <a:off x="752400" y="1072250"/>
              <a:ext cx="2825" cy="4250"/>
            </a:xfrm>
            <a:custGeom>
              <a:avLst/>
              <a:gdLst/>
              <a:ahLst/>
              <a:cxnLst/>
              <a:rect l="l" t="t" r="r" b="b"/>
              <a:pathLst>
                <a:path w="113" h="170" extrusionOk="0">
                  <a:moveTo>
                    <a:pt x="113" y="1"/>
                  </a:moveTo>
                  <a:lnTo>
                    <a:pt x="0" y="57"/>
                  </a:lnTo>
                  <a:lnTo>
                    <a:pt x="57" y="169"/>
                  </a:lnTo>
                  <a:lnTo>
                    <a:pt x="113" y="169"/>
                  </a:lnTo>
                  <a:lnTo>
                    <a:pt x="113" y="1"/>
                  </a:lnTo>
                  <a:close/>
                </a:path>
              </a:pathLst>
            </a:custGeom>
            <a:solidFill>
              <a:srgbClr val="8A8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2" name="Google Shape;22132;p41"/>
            <p:cNvSpPr/>
            <p:nvPr/>
          </p:nvSpPr>
          <p:spPr>
            <a:xfrm>
              <a:off x="762225" y="1068050"/>
              <a:ext cx="1425" cy="2825"/>
            </a:xfrm>
            <a:custGeom>
              <a:avLst/>
              <a:gdLst/>
              <a:ahLst/>
              <a:cxnLst/>
              <a:rect l="l" t="t" r="r" b="b"/>
              <a:pathLst>
                <a:path w="57" h="113" extrusionOk="0">
                  <a:moveTo>
                    <a:pt x="1" y="0"/>
                  </a:moveTo>
                  <a:lnTo>
                    <a:pt x="1" y="56"/>
                  </a:lnTo>
                  <a:lnTo>
                    <a:pt x="57" y="113"/>
                  </a:lnTo>
                  <a:lnTo>
                    <a:pt x="57" y="56"/>
                  </a:lnTo>
                  <a:lnTo>
                    <a:pt x="1" y="0"/>
                  </a:lnTo>
                  <a:close/>
                </a:path>
              </a:pathLst>
            </a:custGeom>
            <a:solidFill>
              <a:srgbClr val="8A8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3" name="Google Shape;22133;p41"/>
            <p:cNvSpPr/>
            <p:nvPr/>
          </p:nvSpPr>
          <p:spPr>
            <a:xfrm>
              <a:off x="765050" y="1061025"/>
              <a:ext cx="1425" cy="2825"/>
            </a:xfrm>
            <a:custGeom>
              <a:avLst/>
              <a:gdLst/>
              <a:ahLst/>
              <a:cxnLst/>
              <a:rect l="l" t="t" r="r" b="b"/>
              <a:pathLst>
                <a:path w="57" h="113" extrusionOk="0">
                  <a:moveTo>
                    <a:pt x="56" y="0"/>
                  </a:moveTo>
                  <a:lnTo>
                    <a:pt x="0" y="56"/>
                  </a:lnTo>
                  <a:lnTo>
                    <a:pt x="0" y="112"/>
                  </a:lnTo>
                  <a:lnTo>
                    <a:pt x="56" y="0"/>
                  </a:lnTo>
                  <a:close/>
                </a:path>
              </a:pathLst>
            </a:custGeom>
            <a:solidFill>
              <a:srgbClr val="8A8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4" name="Google Shape;22134;p41"/>
            <p:cNvSpPr/>
            <p:nvPr/>
          </p:nvSpPr>
          <p:spPr>
            <a:xfrm>
              <a:off x="772075" y="106522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8A8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5" name="Google Shape;22135;p41"/>
            <p:cNvSpPr/>
            <p:nvPr/>
          </p:nvSpPr>
          <p:spPr>
            <a:xfrm>
              <a:off x="752400" y="1226825"/>
              <a:ext cx="9850" cy="7050"/>
            </a:xfrm>
            <a:custGeom>
              <a:avLst/>
              <a:gdLst/>
              <a:ahLst/>
              <a:cxnLst/>
              <a:rect l="l" t="t" r="r" b="b"/>
              <a:pathLst>
                <a:path w="394" h="282" extrusionOk="0">
                  <a:moveTo>
                    <a:pt x="169" y="0"/>
                  </a:moveTo>
                  <a:lnTo>
                    <a:pt x="0" y="169"/>
                  </a:lnTo>
                  <a:lnTo>
                    <a:pt x="113" y="225"/>
                  </a:lnTo>
                  <a:lnTo>
                    <a:pt x="225" y="281"/>
                  </a:lnTo>
                  <a:lnTo>
                    <a:pt x="281" y="225"/>
                  </a:lnTo>
                  <a:lnTo>
                    <a:pt x="394" y="113"/>
                  </a:lnTo>
                  <a:lnTo>
                    <a:pt x="281" y="0"/>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6" name="Google Shape;22136;p41"/>
            <p:cNvSpPr/>
            <p:nvPr/>
          </p:nvSpPr>
          <p:spPr>
            <a:xfrm>
              <a:off x="765050" y="1212775"/>
              <a:ext cx="1425" cy="2825"/>
            </a:xfrm>
            <a:custGeom>
              <a:avLst/>
              <a:gdLst/>
              <a:ahLst/>
              <a:cxnLst/>
              <a:rect l="l" t="t" r="r" b="b"/>
              <a:pathLst>
                <a:path w="57" h="113" extrusionOk="0">
                  <a:moveTo>
                    <a:pt x="0" y="0"/>
                  </a:moveTo>
                  <a:lnTo>
                    <a:pt x="0" y="113"/>
                  </a:lnTo>
                  <a:lnTo>
                    <a:pt x="56" y="113"/>
                  </a:lnTo>
                  <a:lnTo>
                    <a:pt x="56" y="56"/>
                  </a:lnTo>
                  <a:lnTo>
                    <a:pt x="0" y="0"/>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7" name="Google Shape;22137;p41"/>
            <p:cNvSpPr/>
            <p:nvPr/>
          </p:nvSpPr>
          <p:spPr>
            <a:xfrm>
              <a:off x="746775" y="1226825"/>
              <a:ext cx="1425" cy="4225"/>
            </a:xfrm>
            <a:custGeom>
              <a:avLst/>
              <a:gdLst/>
              <a:ahLst/>
              <a:cxnLst/>
              <a:rect l="l" t="t" r="r" b="b"/>
              <a:pathLst>
                <a:path w="57" h="169" extrusionOk="0">
                  <a:moveTo>
                    <a:pt x="0" y="0"/>
                  </a:moveTo>
                  <a:lnTo>
                    <a:pt x="0" y="57"/>
                  </a:lnTo>
                  <a:lnTo>
                    <a:pt x="0" y="169"/>
                  </a:lnTo>
                  <a:lnTo>
                    <a:pt x="57" y="57"/>
                  </a:lnTo>
                  <a:lnTo>
                    <a:pt x="57" y="0"/>
                  </a:lnTo>
                  <a:close/>
                </a:path>
              </a:pathLst>
            </a:custGeom>
            <a:solidFill>
              <a:srgbClr val="A09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8" name="Google Shape;22138;p41"/>
            <p:cNvSpPr/>
            <p:nvPr/>
          </p:nvSpPr>
          <p:spPr>
            <a:xfrm>
              <a:off x="769250" y="1219800"/>
              <a:ext cx="1425" cy="25"/>
            </a:xfrm>
            <a:custGeom>
              <a:avLst/>
              <a:gdLst/>
              <a:ahLst/>
              <a:cxnLst/>
              <a:rect l="l" t="t" r="r" b="b"/>
              <a:pathLst>
                <a:path w="57" h="1" extrusionOk="0">
                  <a:moveTo>
                    <a:pt x="57" y="0"/>
                  </a:moveTo>
                  <a:lnTo>
                    <a:pt x="57" y="0"/>
                  </a:lnTo>
                  <a:lnTo>
                    <a:pt x="57" y="0"/>
                  </a:lnTo>
                  <a:lnTo>
                    <a:pt x="1" y="0"/>
                  </a:lnTo>
                  <a:lnTo>
                    <a:pt x="57" y="0"/>
                  </a:lnTo>
                  <a:lnTo>
                    <a:pt x="57" y="0"/>
                  </a:lnTo>
                  <a:close/>
                </a:path>
              </a:pathLst>
            </a:custGeom>
            <a:solidFill>
              <a:srgbClr val="8B8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9" name="Google Shape;22139;p41"/>
            <p:cNvSpPr/>
            <p:nvPr/>
          </p:nvSpPr>
          <p:spPr>
            <a:xfrm>
              <a:off x="772075" y="1195900"/>
              <a:ext cx="11250" cy="8475"/>
            </a:xfrm>
            <a:custGeom>
              <a:avLst/>
              <a:gdLst/>
              <a:ahLst/>
              <a:cxnLst/>
              <a:rect l="l" t="t" r="r" b="b"/>
              <a:pathLst>
                <a:path w="450" h="339" extrusionOk="0">
                  <a:moveTo>
                    <a:pt x="113" y="1"/>
                  </a:moveTo>
                  <a:lnTo>
                    <a:pt x="56" y="57"/>
                  </a:lnTo>
                  <a:lnTo>
                    <a:pt x="0" y="169"/>
                  </a:lnTo>
                  <a:lnTo>
                    <a:pt x="113" y="226"/>
                  </a:lnTo>
                  <a:lnTo>
                    <a:pt x="225" y="338"/>
                  </a:lnTo>
                  <a:lnTo>
                    <a:pt x="394" y="169"/>
                  </a:lnTo>
                  <a:lnTo>
                    <a:pt x="450" y="57"/>
                  </a:lnTo>
                  <a:lnTo>
                    <a:pt x="394" y="1"/>
                  </a:lnTo>
                  <a:close/>
                </a:path>
              </a:pathLst>
            </a:custGeom>
            <a:solidFill>
              <a:srgbClr val="A39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0" name="Google Shape;22140;p41"/>
            <p:cNvSpPr/>
            <p:nvPr/>
          </p:nvSpPr>
          <p:spPr>
            <a:xfrm>
              <a:off x="787525" y="1150950"/>
              <a:ext cx="2825" cy="1425"/>
            </a:xfrm>
            <a:custGeom>
              <a:avLst/>
              <a:gdLst/>
              <a:ahLst/>
              <a:cxnLst/>
              <a:rect l="l" t="t" r="r" b="b"/>
              <a:pathLst>
                <a:path w="113" h="57" extrusionOk="0">
                  <a:moveTo>
                    <a:pt x="0" y="0"/>
                  </a:moveTo>
                  <a:lnTo>
                    <a:pt x="57" y="56"/>
                  </a:lnTo>
                  <a:lnTo>
                    <a:pt x="113" y="56"/>
                  </a:lnTo>
                  <a:lnTo>
                    <a:pt x="57" y="0"/>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1" name="Google Shape;22141;p41"/>
            <p:cNvSpPr/>
            <p:nvPr/>
          </p:nvSpPr>
          <p:spPr>
            <a:xfrm>
              <a:off x="779100" y="1150950"/>
              <a:ext cx="1425" cy="1425"/>
            </a:xfrm>
            <a:custGeom>
              <a:avLst/>
              <a:gdLst/>
              <a:ahLst/>
              <a:cxnLst/>
              <a:rect l="l" t="t" r="r" b="b"/>
              <a:pathLst>
                <a:path w="57" h="57" extrusionOk="0">
                  <a:moveTo>
                    <a:pt x="0" y="56"/>
                  </a:moveTo>
                  <a:lnTo>
                    <a:pt x="56" y="0"/>
                  </a:lnTo>
                  <a:lnTo>
                    <a:pt x="56" y="0"/>
                  </a:lnTo>
                  <a:lnTo>
                    <a:pt x="56" y="0"/>
                  </a:lnTo>
                  <a:lnTo>
                    <a:pt x="0" y="56"/>
                  </a:lnTo>
                  <a:lnTo>
                    <a:pt x="0" y="56"/>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2" name="Google Shape;22142;p41"/>
            <p:cNvSpPr/>
            <p:nvPr/>
          </p:nvSpPr>
          <p:spPr>
            <a:xfrm>
              <a:off x="783300" y="1155150"/>
              <a:ext cx="1450" cy="1450"/>
            </a:xfrm>
            <a:custGeom>
              <a:avLst/>
              <a:gdLst/>
              <a:ahLst/>
              <a:cxnLst/>
              <a:rect l="l" t="t" r="r" b="b"/>
              <a:pathLst>
                <a:path w="58" h="58" extrusionOk="0">
                  <a:moveTo>
                    <a:pt x="1" y="57"/>
                  </a:moveTo>
                  <a:lnTo>
                    <a:pt x="57" y="1"/>
                  </a:lnTo>
                  <a:lnTo>
                    <a:pt x="57" y="1"/>
                  </a:lnTo>
                  <a:lnTo>
                    <a:pt x="57" y="1"/>
                  </a:lnTo>
                  <a:lnTo>
                    <a:pt x="1" y="57"/>
                  </a:lnTo>
                  <a:lnTo>
                    <a:pt x="1" y="57"/>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3" name="Google Shape;22143;p41"/>
            <p:cNvSpPr/>
            <p:nvPr/>
          </p:nvSpPr>
          <p:spPr>
            <a:xfrm>
              <a:off x="788925" y="1162175"/>
              <a:ext cx="25" cy="1450"/>
            </a:xfrm>
            <a:custGeom>
              <a:avLst/>
              <a:gdLst/>
              <a:ahLst/>
              <a:cxnLst/>
              <a:rect l="l" t="t" r="r" b="b"/>
              <a:pathLst>
                <a:path w="1" h="58" extrusionOk="0">
                  <a:moveTo>
                    <a:pt x="1" y="1"/>
                  </a:moveTo>
                  <a:lnTo>
                    <a:pt x="1" y="57"/>
                  </a:lnTo>
                  <a:lnTo>
                    <a:pt x="1" y="1"/>
                  </a:lnTo>
                  <a:lnTo>
                    <a:pt x="1" y="1"/>
                  </a:lnTo>
                  <a:close/>
                </a:path>
              </a:pathLst>
            </a:custGeom>
            <a:solidFill>
              <a:srgbClr val="AC9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4" name="Google Shape;22144;p41"/>
            <p:cNvSpPr/>
            <p:nvPr/>
          </p:nvSpPr>
          <p:spPr>
            <a:xfrm>
              <a:off x="766450" y="1403875"/>
              <a:ext cx="1425" cy="1425"/>
            </a:xfrm>
            <a:custGeom>
              <a:avLst/>
              <a:gdLst/>
              <a:ahLst/>
              <a:cxnLst/>
              <a:rect l="l" t="t" r="r" b="b"/>
              <a:pathLst>
                <a:path w="57" h="57" extrusionOk="0">
                  <a:moveTo>
                    <a:pt x="57" y="0"/>
                  </a:moveTo>
                  <a:lnTo>
                    <a:pt x="57" y="0"/>
                  </a:lnTo>
                  <a:lnTo>
                    <a:pt x="0" y="56"/>
                  </a:lnTo>
                  <a:lnTo>
                    <a:pt x="0" y="56"/>
                  </a:lnTo>
                  <a:lnTo>
                    <a:pt x="57" y="0"/>
                  </a:lnTo>
                  <a:lnTo>
                    <a:pt x="57" y="0"/>
                  </a:lnTo>
                  <a:close/>
                </a:path>
              </a:pathLst>
            </a:custGeom>
            <a:solidFill>
              <a:srgbClr val="A69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5" name="Google Shape;22145;p41"/>
            <p:cNvSpPr/>
            <p:nvPr/>
          </p:nvSpPr>
          <p:spPr>
            <a:xfrm>
              <a:off x="770650" y="1038525"/>
              <a:ext cx="1450" cy="1425"/>
            </a:xfrm>
            <a:custGeom>
              <a:avLst/>
              <a:gdLst/>
              <a:ahLst/>
              <a:cxnLst/>
              <a:rect l="l" t="t" r="r" b="b"/>
              <a:pathLst>
                <a:path w="58" h="57" extrusionOk="0">
                  <a:moveTo>
                    <a:pt x="1" y="1"/>
                  </a:moveTo>
                  <a:lnTo>
                    <a:pt x="1" y="57"/>
                  </a:lnTo>
                  <a:lnTo>
                    <a:pt x="57" y="1"/>
                  </a:lnTo>
                  <a:close/>
                </a:path>
              </a:pathLst>
            </a:custGeom>
            <a:solidFill>
              <a:srgbClr val="847A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6" name="Google Shape;22146;p41"/>
            <p:cNvSpPr/>
            <p:nvPr/>
          </p:nvSpPr>
          <p:spPr>
            <a:xfrm>
              <a:off x="748175" y="1063825"/>
              <a:ext cx="1425" cy="1425"/>
            </a:xfrm>
            <a:custGeom>
              <a:avLst/>
              <a:gdLst/>
              <a:ahLst/>
              <a:cxnLst/>
              <a:rect l="l" t="t" r="r" b="b"/>
              <a:pathLst>
                <a:path w="57" h="57" extrusionOk="0">
                  <a:moveTo>
                    <a:pt x="1" y="0"/>
                  </a:moveTo>
                  <a:lnTo>
                    <a:pt x="57" y="57"/>
                  </a:lnTo>
                  <a:lnTo>
                    <a:pt x="57" y="0"/>
                  </a:lnTo>
                  <a:close/>
                </a:path>
              </a:pathLst>
            </a:custGeom>
            <a:solidFill>
              <a:srgbClr val="8C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7" name="Google Shape;22147;p41"/>
            <p:cNvSpPr/>
            <p:nvPr/>
          </p:nvSpPr>
          <p:spPr>
            <a:xfrm>
              <a:off x="749575" y="1065225"/>
              <a:ext cx="1450" cy="1425"/>
            </a:xfrm>
            <a:custGeom>
              <a:avLst/>
              <a:gdLst/>
              <a:ahLst/>
              <a:cxnLst/>
              <a:rect l="l" t="t" r="r" b="b"/>
              <a:pathLst>
                <a:path w="58" h="57" extrusionOk="0">
                  <a:moveTo>
                    <a:pt x="1" y="1"/>
                  </a:moveTo>
                  <a:lnTo>
                    <a:pt x="1" y="57"/>
                  </a:lnTo>
                  <a:lnTo>
                    <a:pt x="57" y="57"/>
                  </a:lnTo>
                  <a:lnTo>
                    <a:pt x="1" y="1"/>
                  </a:lnTo>
                  <a:close/>
                </a:path>
              </a:pathLst>
            </a:custGeom>
            <a:solidFill>
              <a:srgbClr val="8C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48" name="Google Shape;22148;p41"/>
          <p:cNvPicPr preferRelativeResize="0"/>
          <p:nvPr/>
        </p:nvPicPr>
        <p:blipFill>
          <a:blip r:embed="rId4">
            <a:alphaModFix/>
          </a:blip>
          <a:stretch>
            <a:fillRect/>
          </a:stretch>
        </p:blipFill>
        <p:spPr>
          <a:xfrm rot="-10377675">
            <a:off x="7534184" y="-442985"/>
            <a:ext cx="1258106" cy="21711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01"/>
        <p:cNvGrpSpPr/>
        <p:nvPr/>
      </p:nvGrpSpPr>
      <p:grpSpPr>
        <a:xfrm>
          <a:off x="0" y="0"/>
          <a:ext cx="0" cy="0"/>
          <a:chOff x="0" y="0"/>
          <a:chExt cx="0" cy="0"/>
        </a:xfrm>
      </p:grpSpPr>
      <p:grpSp>
        <p:nvGrpSpPr>
          <p:cNvPr id="1502" name="Google Shape;1502;p5"/>
          <p:cNvGrpSpPr/>
          <p:nvPr/>
        </p:nvGrpSpPr>
        <p:grpSpPr>
          <a:xfrm rot="9835694">
            <a:off x="7311857" y="4378450"/>
            <a:ext cx="2907615" cy="1258863"/>
            <a:chOff x="4747938" y="187550"/>
            <a:chExt cx="1039850" cy="2096500"/>
          </a:xfrm>
        </p:grpSpPr>
        <p:sp>
          <p:nvSpPr>
            <p:cNvPr id="1503" name="Google Shape;1503;p5"/>
            <p:cNvSpPr/>
            <p:nvPr/>
          </p:nvSpPr>
          <p:spPr>
            <a:xfrm>
              <a:off x="4747938" y="187550"/>
              <a:ext cx="1039850" cy="2096500"/>
            </a:xfrm>
            <a:custGeom>
              <a:avLst/>
              <a:gdLst/>
              <a:ahLst/>
              <a:cxnLst/>
              <a:rect l="l" t="t" r="r" b="b"/>
              <a:pathLst>
                <a:path w="41594" h="83860" extrusionOk="0">
                  <a:moveTo>
                    <a:pt x="41424" y="0"/>
                  </a:moveTo>
                  <a:lnTo>
                    <a:pt x="1" y="113"/>
                  </a:lnTo>
                  <a:lnTo>
                    <a:pt x="226" y="83859"/>
                  </a:lnTo>
                  <a:lnTo>
                    <a:pt x="788" y="83859"/>
                  </a:lnTo>
                  <a:lnTo>
                    <a:pt x="2474" y="83129"/>
                  </a:lnTo>
                  <a:lnTo>
                    <a:pt x="5397" y="81274"/>
                  </a:lnTo>
                  <a:lnTo>
                    <a:pt x="7083" y="78632"/>
                  </a:lnTo>
                  <a:lnTo>
                    <a:pt x="11411" y="77789"/>
                  </a:lnTo>
                  <a:lnTo>
                    <a:pt x="13996" y="78632"/>
                  </a:lnTo>
                  <a:lnTo>
                    <a:pt x="17481" y="77789"/>
                  </a:lnTo>
                  <a:lnTo>
                    <a:pt x="20909" y="76890"/>
                  </a:lnTo>
                  <a:lnTo>
                    <a:pt x="26080" y="74304"/>
                  </a:lnTo>
                  <a:lnTo>
                    <a:pt x="31251" y="74248"/>
                  </a:lnTo>
                  <a:lnTo>
                    <a:pt x="33837" y="71663"/>
                  </a:lnTo>
                  <a:lnTo>
                    <a:pt x="36422" y="71663"/>
                  </a:lnTo>
                  <a:lnTo>
                    <a:pt x="39008" y="66492"/>
                  </a:lnTo>
                  <a:lnTo>
                    <a:pt x="41593" y="66492"/>
                  </a:lnTo>
                  <a:lnTo>
                    <a:pt x="414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
            <p:cNvSpPr/>
            <p:nvPr/>
          </p:nvSpPr>
          <p:spPr>
            <a:xfrm>
              <a:off x="4756388" y="1837175"/>
              <a:ext cx="1029975" cy="446875"/>
            </a:xfrm>
            <a:custGeom>
              <a:avLst/>
              <a:gdLst/>
              <a:ahLst/>
              <a:cxnLst/>
              <a:rect l="l" t="t" r="r" b="b"/>
              <a:pathLst>
                <a:path w="41199" h="17875" extrusionOk="0">
                  <a:moveTo>
                    <a:pt x="38951" y="1"/>
                  </a:moveTo>
                  <a:lnTo>
                    <a:pt x="37377" y="956"/>
                  </a:lnTo>
                  <a:lnTo>
                    <a:pt x="37040" y="1575"/>
                  </a:lnTo>
                  <a:lnTo>
                    <a:pt x="37040" y="2193"/>
                  </a:lnTo>
                  <a:lnTo>
                    <a:pt x="36534" y="2586"/>
                  </a:lnTo>
                  <a:lnTo>
                    <a:pt x="36140" y="2867"/>
                  </a:lnTo>
                  <a:lnTo>
                    <a:pt x="35803" y="3148"/>
                  </a:lnTo>
                  <a:lnTo>
                    <a:pt x="35691" y="3317"/>
                  </a:lnTo>
                  <a:lnTo>
                    <a:pt x="35578" y="3429"/>
                  </a:lnTo>
                  <a:lnTo>
                    <a:pt x="35522" y="3767"/>
                  </a:lnTo>
                  <a:lnTo>
                    <a:pt x="35466" y="4104"/>
                  </a:lnTo>
                  <a:lnTo>
                    <a:pt x="35129" y="4778"/>
                  </a:lnTo>
                  <a:lnTo>
                    <a:pt x="34848" y="5059"/>
                  </a:lnTo>
                  <a:lnTo>
                    <a:pt x="33892" y="5059"/>
                  </a:lnTo>
                  <a:lnTo>
                    <a:pt x="32262" y="5734"/>
                  </a:lnTo>
                  <a:lnTo>
                    <a:pt x="31981" y="6352"/>
                  </a:lnTo>
                  <a:lnTo>
                    <a:pt x="31307" y="6689"/>
                  </a:lnTo>
                  <a:lnTo>
                    <a:pt x="30688" y="6970"/>
                  </a:lnTo>
                  <a:lnTo>
                    <a:pt x="29733" y="7926"/>
                  </a:lnTo>
                  <a:lnTo>
                    <a:pt x="27260" y="7926"/>
                  </a:lnTo>
                  <a:lnTo>
                    <a:pt x="27091" y="7870"/>
                  </a:lnTo>
                  <a:lnTo>
                    <a:pt x="26754" y="7701"/>
                  </a:lnTo>
                  <a:lnTo>
                    <a:pt x="26585" y="7532"/>
                  </a:lnTo>
                  <a:lnTo>
                    <a:pt x="26529" y="7476"/>
                  </a:lnTo>
                  <a:lnTo>
                    <a:pt x="25967" y="7476"/>
                  </a:lnTo>
                  <a:lnTo>
                    <a:pt x="25574" y="7589"/>
                  </a:lnTo>
                  <a:lnTo>
                    <a:pt x="24955" y="7813"/>
                  </a:lnTo>
                  <a:lnTo>
                    <a:pt x="23944" y="8319"/>
                  </a:lnTo>
                  <a:lnTo>
                    <a:pt x="23382" y="8544"/>
                  </a:lnTo>
                  <a:lnTo>
                    <a:pt x="22932" y="8657"/>
                  </a:lnTo>
                  <a:lnTo>
                    <a:pt x="22651" y="8713"/>
                  </a:lnTo>
                  <a:lnTo>
                    <a:pt x="22426" y="8657"/>
                  </a:lnTo>
                  <a:lnTo>
                    <a:pt x="22314" y="8544"/>
                  </a:lnTo>
                  <a:lnTo>
                    <a:pt x="22201" y="8432"/>
                  </a:lnTo>
                  <a:lnTo>
                    <a:pt x="22201" y="8319"/>
                  </a:lnTo>
                  <a:lnTo>
                    <a:pt x="20459" y="10062"/>
                  </a:lnTo>
                  <a:lnTo>
                    <a:pt x="18773" y="10062"/>
                  </a:lnTo>
                  <a:lnTo>
                    <a:pt x="18773" y="10905"/>
                  </a:lnTo>
                  <a:lnTo>
                    <a:pt x="15288" y="10905"/>
                  </a:lnTo>
                  <a:lnTo>
                    <a:pt x="15119" y="11017"/>
                  </a:lnTo>
                  <a:lnTo>
                    <a:pt x="14782" y="11354"/>
                  </a:lnTo>
                  <a:lnTo>
                    <a:pt x="14501" y="11523"/>
                  </a:lnTo>
                  <a:lnTo>
                    <a:pt x="14220" y="11635"/>
                  </a:lnTo>
                  <a:lnTo>
                    <a:pt x="13883" y="11748"/>
                  </a:lnTo>
                  <a:lnTo>
                    <a:pt x="13265" y="11748"/>
                  </a:lnTo>
                  <a:lnTo>
                    <a:pt x="12927" y="11635"/>
                  </a:lnTo>
                  <a:lnTo>
                    <a:pt x="12646" y="11523"/>
                  </a:lnTo>
                  <a:lnTo>
                    <a:pt x="12365" y="11354"/>
                  </a:lnTo>
                  <a:lnTo>
                    <a:pt x="11972" y="11017"/>
                  </a:lnTo>
                  <a:lnTo>
                    <a:pt x="11859" y="10905"/>
                  </a:lnTo>
                  <a:lnTo>
                    <a:pt x="6520" y="10905"/>
                  </a:lnTo>
                  <a:lnTo>
                    <a:pt x="6351" y="10961"/>
                  </a:lnTo>
                  <a:lnTo>
                    <a:pt x="6014" y="11186"/>
                  </a:lnTo>
                  <a:lnTo>
                    <a:pt x="5733" y="11467"/>
                  </a:lnTo>
                  <a:lnTo>
                    <a:pt x="5452" y="11748"/>
                  </a:lnTo>
                  <a:lnTo>
                    <a:pt x="5059" y="12366"/>
                  </a:lnTo>
                  <a:lnTo>
                    <a:pt x="4946" y="12647"/>
                  </a:lnTo>
                  <a:lnTo>
                    <a:pt x="4047" y="13490"/>
                  </a:lnTo>
                  <a:lnTo>
                    <a:pt x="3204" y="14390"/>
                  </a:lnTo>
                  <a:lnTo>
                    <a:pt x="2361" y="15233"/>
                  </a:lnTo>
                  <a:lnTo>
                    <a:pt x="2304" y="15345"/>
                  </a:lnTo>
                  <a:lnTo>
                    <a:pt x="2248" y="15514"/>
                  </a:lnTo>
                  <a:lnTo>
                    <a:pt x="2136" y="15682"/>
                  </a:lnTo>
                  <a:lnTo>
                    <a:pt x="1911" y="15795"/>
                  </a:lnTo>
                  <a:lnTo>
                    <a:pt x="1630" y="15963"/>
                  </a:lnTo>
                  <a:lnTo>
                    <a:pt x="1180" y="16076"/>
                  </a:lnTo>
                  <a:lnTo>
                    <a:pt x="0" y="16076"/>
                  </a:lnTo>
                  <a:lnTo>
                    <a:pt x="0" y="17874"/>
                  </a:lnTo>
                  <a:lnTo>
                    <a:pt x="450" y="17818"/>
                  </a:lnTo>
                  <a:lnTo>
                    <a:pt x="787" y="17818"/>
                  </a:lnTo>
                  <a:lnTo>
                    <a:pt x="1574" y="17481"/>
                  </a:lnTo>
                  <a:lnTo>
                    <a:pt x="2023" y="17200"/>
                  </a:lnTo>
                  <a:lnTo>
                    <a:pt x="2923" y="16975"/>
                  </a:lnTo>
                  <a:lnTo>
                    <a:pt x="3316" y="16919"/>
                  </a:lnTo>
                  <a:lnTo>
                    <a:pt x="3934" y="16863"/>
                  </a:lnTo>
                  <a:lnTo>
                    <a:pt x="4047" y="16806"/>
                  </a:lnTo>
                  <a:lnTo>
                    <a:pt x="4215" y="16638"/>
                  </a:lnTo>
                  <a:lnTo>
                    <a:pt x="4553" y="16188"/>
                  </a:lnTo>
                  <a:lnTo>
                    <a:pt x="4777" y="15626"/>
                  </a:lnTo>
                  <a:lnTo>
                    <a:pt x="4890" y="15289"/>
                  </a:lnTo>
                  <a:lnTo>
                    <a:pt x="4946" y="15120"/>
                  </a:lnTo>
                  <a:lnTo>
                    <a:pt x="5059" y="15008"/>
                  </a:lnTo>
                  <a:lnTo>
                    <a:pt x="5396" y="14783"/>
                  </a:lnTo>
                  <a:lnTo>
                    <a:pt x="5902" y="14502"/>
                  </a:lnTo>
                  <a:lnTo>
                    <a:pt x="5958" y="14390"/>
                  </a:lnTo>
                  <a:lnTo>
                    <a:pt x="6126" y="14109"/>
                  </a:lnTo>
                  <a:lnTo>
                    <a:pt x="6239" y="13940"/>
                  </a:lnTo>
                  <a:lnTo>
                    <a:pt x="6407" y="13827"/>
                  </a:lnTo>
                  <a:lnTo>
                    <a:pt x="6576" y="13715"/>
                  </a:lnTo>
                  <a:lnTo>
                    <a:pt x="6801" y="13659"/>
                  </a:lnTo>
                  <a:lnTo>
                    <a:pt x="7194" y="13603"/>
                  </a:lnTo>
                  <a:lnTo>
                    <a:pt x="7419" y="13490"/>
                  </a:lnTo>
                  <a:lnTo>
                    <a:pt x="7700" y="13434"/>
                  </a:lnTo>
                  <a:lnTo>
                    <a:pt x="8094" y="13378"/>
                  </a:lnTo>
                  <a:lnTo>
                    <a:pt x="8487" y="13322"/>
                  </a:lnTo>
                  <a:lnTo>
                    <a:pt x="8881" y="13265"/>
                  </a:lnTo>
                  <a:lnTo>
                    <a:pt x="9218" y="13097"/>
                  </a:lnTo>
                  <a:lnTo>
                    <a:pt x="9667" y="12703"/>
                  </a:lnTo>
                  <a:lnTo>
                    <a:pt x="13489" y="12703"/>
                  </a:lnTo>
                  <a:lnTo>
                    <a:pt x="14332" y="12422"/>
                  </a:lnTo>
                  <a:lnTo>
                    <a:pt x="14951" y="12198"/>
                  </a:lnTo>
                  <a:lnTo>
                    <a:pt x="15400" y="12085"/>
                  </a:lnTo>
                  <a:lnTo>
                    <a:pt x="15906" y="12085"/>
                  </a:lnTo>
                  <a:lnTo>
                    <a:pt x="16243" y="12029"/>
                  </a:lnTo>
                  <a:lnTo>
                    <a:pt x="16974" y="11748"/>
                  </a:lnTo>
                  <a:lnTo>
                    <a:pt x="17480" y="11467"/>
                  </a:lnTo>
                  <a:lnTo>
                    <a:pt x="18717" y="11298"/>
                  </a:lnTo>
                  <a:lnTo>
                    <a:pt x="19222" y="11242"/>
                  </a:lnTo>
                  <a:lnTo>
                    <a:pt x="19279" y="11298"/>
                  </a:lnTo>
                  <a:lnTo>
                    <a:pt x="19560" y="11298"/>
                  </a:lnTo>
                  <a:lnTo>
                    <a:pt x="20065" y="11130"/>
                  </a:lnTo>
                  <a:lnTo>
                    <a:pt x="20909" y="10792"/>
                  </a:lnTo>
                  <a:lnTo>
                    <a:pt x="21752" y="10343"/>
                  </a:lnTo>
                  <a:lnTo>
                    <a:pt x="22257" y="10005"/>
                  </a:lnTo>
                  <a:lnTo>
                    <a:pt x="22651" y="9781"/>
                  </a:lnTo>
                  <a:lnTo>
                    <a:pt x="23382" y="9612"/>
                  </a:lnTo>
                  <a:lnTo>
                    <a:pt x="24337" y="9556"/>
                  </a:lnTo>
                  <a:lnTo>
                    <a:pt x="24955" y="8881"/>
                  </a:lnTo>
                  <a:lnTo>
                    <a:pt x="28440" y="8881"/>
                  </a:lnTo>
                  <a:lnTo>
                    <a:pt x="30239" y="8376"/>
                  </a:lnTo>
                  <a:lnTo>
                    <a:pt x="30688" y="8263"/>
                  </a:lnTo>
                  <a:lnTo>
                    <a:pt x="31307" y="8376"/>
                  </a:lnTo>
                  <a:lnTo>
                    <a:pt x="31981" y="7926"/>
                  </a:lnTo>
                  <a:lnTo>
                    <a:pt x="32318" y="7364"/>
                  </a:lnTo>
                  <a:lnTo>
                    <a:pt x="32543" y="7308"/>
                  </a:lnTo>
                  <a:lnTo>
                    <a:pt x="33218" y="6970"/>
                  </a:lnTo>
                  <a:lnTo>
                    <a:pt x="33611" y="6858"/>
                  </a:lnTo>
                  <a:lnTo>
                    <a:pt x="33780" y="6858"/>
                  </a:lnTo>
                  <a:lnTo>
                    <a:pt x="33836" y="6970"/>
                  </a:lnTo>
                  <a:lnTo>
                    <a:pt x="33892" y="6970"/>
                  </a:lnTo>
                  <a:lnTo>
                    <a:pt x="34567" y="6521"/>
                  </a:lnTo>
                  <a:lnTo>
                    <a:pt x="35072" y="6184"/>
                  </a:lnTo>
                  <a:lnTo>
                    <a:pt x="35297" y="6071"/>
                  </a:lnTo>
                  <a:lnTo>
                    <a:pt x="35466" y="6015"/>
                  </a:lnTo>
                  <a:lnTo>
                    <a:pt x="36084" y="6015"/>
                  </a:lnTo>
                  <a:lnTo>
                    <a:pt x="37040" y="5734"/>
                  </a:lnTo>
                  <a:lnTo>
                    <a:pt x="37040" y="4778"/>
                  </a:lnTo>
                  <a:lnTo>
                    <a:pt x="37714" y="4441"/>
                  </a:lnTo>
                  <a:lnTo>
                    <a:pt x="37995" y="4104"/>
                  </a:lnTo>
                  <a:lnTo>
                    <a:pt x="38670" y="2530"/>
                  </a:lnTo>
                  <a:lnTo>
                    <a:pt x="38951" y="2193"/>
                  </a:lnTo>
                  <a:lnTo>
                    <a:pt x="39288" y="1575"/>
                  </a:lnTo>
                  <a:lnTo>
                    <a:pt x="39288" y="956"/>
                  </a:lnTo>
                  <a:lnTo>
                    <a:pt x="40243" y="956"/>
                  </a:lnTo>
                  <a:lnTo>
                    <a:pt x="41199" y="619"/>
                  </a:lnTo>
                  <a:lnTo>
                    <a:pt x="399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
          <p:cNvSpPr txBox="1">
            <a:spLocks noGrp="1"/>
          </p:cNvSpPr>
          <p:nvPr>
            <p:ph type="subTitle" idx="1"/>
          </p:nvPr>
        </p:nvSpPr>
        <p:spPr>
          <a:xfrm>
            <a:off x="821950" y="2289863"/>
            <a:ext cx="2907600" cy="52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1pPr>
            <a:lvl2pPr lvl="1"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2pPr>
            <a:lvl3pPr lvl="2"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3pPr>
            <a:lvl4pPr lvl="3"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4pPr>
            <a:lvl5pPr lvl="4"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5pPr>
            <a:lvl6pPr lvl="5"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6pPr>
            <a:lvl7pPr lvl="6"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7pPr>
            <a:lvl8pPr lvl="7"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8pPr>
            <a:lvl9pPr lvl="8"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9pPr>
          </a:lstStyle>
          <a:p>
            <a:endParaRPr/>
          </a:p>
        </p:txBody>
      </p:sp>
      <p:sp>
        <p:nvSpPr>
          <p:cNvPr id="1506" name="Google Shape;1506;p5"/>
          <p:cNvSpPr txBox="1">
            <a:spLocks noGrp="1"/>
          </p:cNvSpPr>
          <p:nvPr>
            <p:ph type="subTitle" idx="2"/>
          </p:nvPr>
        </p:nvSpPr>
        <p:spPr>
          <a:xfrm>
            <a:off x="5414446" y="2289863"/>
            <a:ext cx="2907600" cy="52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1pPr>
            <a:lvl2pPr lvl="1"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2pPr>
            <a:lvl3pPr lvl="2"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3pPr>
            <a:lvl4pPr lvl="3"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4pPr>
            <a:lvl5pPr lvl="4"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5pPr>
            <a:lvl6pPr lvl="5"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6pPr>
            <a:lvl7pPr lvl="6"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7pPr>
            <a:lvl8pPr lvl="7"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8pPr>
            <a:lvl9pPr lvl="8" algn="ctr" rtl="0">
              <a:lnSpc>
                <a:spcPct val="100000"/>
              </a:lnSpc>
              <a:spcBef>
                <a:spcPts val="0"/>
              </a:spcBef>
              <a:spcAft>
                <a:spcPts val="0"/>
              </a:spcAft>
              <a:buClr>
                <a:schemeClr val="dk1"/>
              </a:buClr>
              <a:buSzPts val="2400"/>
              <a:buFont typeface="Source Serif Pro"/>
              <a:buNone/>
              <a:defRPr sz="2400">
                <a:solidFill>
                  <a:schemeClr val="dk1"/>
                </a:solidFill>
                <a:latin typeface="Source Serif Pro"/>
                <a:ea typeface="Source Serif Pro"/>
                <a:cs typeface="Source Serif Pro"/>
                <a:sym typeface="Source Serif Pro"/>
              </a:defRPr>
            </a:lvl9pPr>
          </a:lstStyle>
          <a:p>
            <a:endParaRPr/>
          </a:p>
        </p:txBody>
      </p:sp>
      <p:sp>
        <p:nvSpPr>
          <p:cNvPr id="1507" name="Google Shape;1507;p5"/>
          <p:cNvSpPr txBox="1">
            <a:spLocks noGrp="1"/>
          </p:cNvSpPr>
          <p:nvPr>
            <p:ph type="subTitle" idx="3"/>
          </p:nvPr>
        </p:nvSpPr>
        <p:spPr>
          <a:xfrm>
            <a:off x="716050" y="2810963"/>
            <a:ext cx="31194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1508" name="Google Shape;1508;p5"/>
          <p:cNvSpPr txBox="1">
            <a:spLocks noGrp="1"/>
          </p:cNvSpPr>
          <p:nvPr>
            <p:ph type="subTitle" idx="4"/>
          </p:nvPr>
        </p:nvSpPr>
        <p:spPr>
          <a:xfrm>
            <a:off x="5308546" y="2810963"/>
            <a:ext cx="31194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1509" name="Google Shape;1509;p5"/>
          <p:cNvSpPr txBox="1">
            <a:spLocks noGrp="1"/>
          </p:cNvSpPr>
          <p:nvPr>
            <p:ph type="title"/>
          </p:nvPr>
        </p:nvSpPr>
        <p:spPr>
          <a:xfrm>
            <a:off x="1949550" y="547250"/>
            <a:ext cx="5244900" cy="4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10" name="Google Shape;1510;p5"/>
          <p:cNvGrpSpPr/>
          <p:nvPr/>
        </p:nvGrpSpPr>
        <p:grpSpPr>
          <a:xfrm>
            <a:off x="-436353" y="154"/>
            <a:ext cx="1384804" cy="2562096"/>
            <a:chOff x="-436353" y="154"/>
            <a:chExt cx="1384804" cy="2562096"/>
          </a:xfrm>
        </p:grpSpPr>
        <p:grpSp>
          <p:nvGrpSpPr>
            <p:cNvPr id="1511" name="Google Shape;1511;p5"/>
            <p:cNvGrpSpPr/>
            <p:nvPr/>
          </p:nvGrpSpPr>
          <p:grpSpPr>
            <a:xfrm rot="-5400000">
              <a:off x="-848551" y="412351"/>
              <a:ext cx="2106495" cy="1282100"/>
              <a:chOff x="5622700" y="414413"/>
              <a:chExt cx="2786000" cy="1695675"/>
            </a:xfrm>
          </p:grpSpPr>
          <p:sp>
            <p:nvSpPr>
              <p:cNvPr id="1512" name="Google Shape;1512;p5"/>
              <p:cNvSpPr/>
              <p:nvPr/>
            </p:nvSpPr>
            <p:spPr>
              <a:xfrm>
                <a:off x="5622700" y="414413"/>
                <a:ext cx="2786000" cy="1695675"/>
              </a:xfrm>
              <a:custGeom>
                <a:avLst/>
                <a:gdLst/>
                <a:ahLst/>
                <a:cxnLst/>
                <a:rect l="l" t="t" r="r" b="b"/>
                <a:pathLst>
                  <a:path w="111440" h="67827" extrusionOk="0">
                    <a:moveTo>
                      <a:pt x="1" y="0"/>
                    </a:moveTo>
                    <a:lnTo>
                      <a:pt x="1" y="47590"/>
                    </a:lnTo>
                    <a:lnTo>
                      <a:pt x="5932" y="47590"/>
                    </a:lnTo>
                    <a:lnTo>
                      <a:pt x="7398" y="49055"/>
                    </a:lnTo>
                    <a:lnTo>
                      <a:pt x="13259" y="48358"/>
                    </a:lnTo>
                    <a:lnTo>
                      <a:pt x="19819" y="47590"/>
                    </a:lnTo>
                    <a:lnTo>
                      <a:pt x="22749" y="51986"/>
                    </a:lnTo>
                    <a:lnTo>
                      <a:pt x="29378" y="53452"/>
                    </a:lnTo>
                    <a:lnTo>
                      <a:pt x="38171" y="53452"/>
                    </a:lnTo>
                    <a:lnTo>
                      <a:pt x="52825" y="61546"/>
                    </a:lnTo>
                    <a:lnTo>
                      <a:pt x="61617" y="60081"/>
                    </a:lnTo>
                    <a:lnTo>
                      <a:pt x="73340" y="63011"/>
                    </a:lnTo>
                    <a:lnTo>
                      <a:pt x="78434" y="65175"/>
                    </a:lnTo>
                    <a:lnTo>
                      <a:pt x="81365" y="65175"/>
                    </a:lnTo>
                    <a:lnTo>
                      <a:pt x="82272" y="64965"/>
                    </a:lnTo>
                    <a:lnTo>
                      <a:pt x="84435" y="64477"/>
                    </a:lnTo>
                    <a:lnTo>
                      <a:pt x="85761" y="64198"/>
                    </a:lnTo>
                    <a:lnTo>
                      <a:pt x="87226" y="63988"/>
                    </a:lnTo>
                    <a:lnTo>
                      <a:pt x="88761" y="63779"/>
                    </a:lnTo>
                    <a:lnTo>
                      <a:pt x="90157" y="63709"/>
                    </a:lnTo>
                    <a:lnTo>
                      <a:pt x="91483" y="63779"/>
                    </a:lnTo>
                    <a:lnTo>
                      <a:pt x="92739" y="63849"/>
                    </a:lnTo>
                    <a:lnTo>
                      <a:pt x="94832" y="64128"/>
                    </a:lnTo>
                    <a:lnTo>
                      <a:pt x="96228" y="64337"/>
                    </a:lnTo>
                    <a:lnTo>
                      <a:pt x="96786" y="64477"/>
                    </a:lnTo>
                    <a:lnTo>
                      <a:pt x="101182" y="66640"/>
                    </a:lnTo>
                    <a:lnTo>
                      <a:pt x="105578" y="66640"/>
                    </a:lnTo>
                    <a:lnTo>
                      <a:pt x="111440" y="67826"/>
                    </a:lnTo>
                    <a:lnTo>
                      <a:pt x="111440" y="0"/>
                    </a:lnTo>
                    <a:close/>
                  </a:path>
                </a:pathLst>
              </a:custGeom>
              <a:solidFill>
                <a:srgbClr val="F4E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
              <p:cNvSpPr/>
              <p:nvPr/>
            </p:nvSpPr>
            <p:spPr>
              <a:xfrm>
                <a:off x="5622700" y="414413"/>
                <a:ext cx="2786000" cy="1695675"/>
              </a:xfrm>
              <a:custGeom>
                <a:avLst/>
                <a:gdLst/>
                <a:ahLst/>
                <a:cxnLst/>
                <a:rect l="l" t="t" r="r" b="b"/>
                <a:pathLst>
                  <a:path w="111440" h="67827" extrusionOk="0">
                    <a:moveTo>
                      <a:pt x="1" y="0"/>
                    </a:moveTo>
                    <a:lnTo>
                      <a:pt x="1" y="47590"/>
                    </a:lnTo>
                    <a:lnTo>
                      <a:pt x="5932" y="47590"/>
                    </a:lnTo>
                    <a:lnTo>
                      <a:pt x="7398" y="49055"/>
                    </a:lnTo>
                    <a:lnTo>
                      <a:pt x="13259" y="48358"/>
                    </a:lnTo>
                    <a:lnTo>
                      <a:pt x="19819" y="47590"/>
                    </a:lnTo>
                    <a:lnTo>
                      <a:pt x="22749" y="51986"/>
                    </a:lnTo>
                    <a:lnTo>
                      <a:pt x="29378" y="53452"/>
                    </a:lnTo>
                    <a:lnTo>
                      <a:pt x="38171" y="53452"/>
                    </a:lnTo>
                    <a:lnTo>
                      <a:pt x="52825" y="61546"/>
                    </a:lnTo>
                    <a:lnTo>
                      <a:pt x="61617" y="60081"/>
                    </a:lnTo>
                    <a:lnTo>
                      <a:pt x="73340" y="63011"/>
                    </a:lnTo>
                    <a:lnTo>
                      <a:pt x="78434" y="65175"/>
                    </a:lnTo>
                    <a:lnTo>
                      <a:pt x="81365" y="65175"/>
                    </a:lnTo>
                    <a:lnTo>
                      <a:pt x="82272" y="64965"/>
                    </a:lnTo>
                    <a:lnTo>
                      <a:pt x="84435" y="64477"/>
                    </a:lnTo>
                    <a:lnTo>
                      <a:pt x="85761" y="64198"/>
                    </a:lnTo>
                    <a:lnTo>
                      <a:pt x="87226" y="63988"/>
                    </a:lnTo>
                    <a:lnTo>
                      <a:pt x="88761" y="63779"/>
                    </a:lnTo>
                    <a:lnTo>
                      <a:pt x="90157" y="63709"/>
                    </a:lnTo>
                    <a:lnTo>
                      <a:pt x="91483" y="63779"/>
                    </a:lnTo>
                    <a:lnTo>
                      <a:pt x="92739" y="63849"/>
                    </a:lnTo>
                    <a:lnTo>
                      <a:pt x="94832" y="64128"/>
                    </a:lnTo>
                    <a:lnTo>
                      <a:pt x="96228" y="64337"/>
                    </a:lnTo>
                    <a:lnTo>
                      <a:pt x="96786" y="64477"/>
                    </a:lnTo>
                    <a:lnTo>
                      <a:pt x="101182" y="66640"/>
                    </a:lnTo>
                    <a:lnTo>
                      <a:pt x="105578" y="66640"/>
                    </a:lnTo>
                    <a:lnTo>
                      <a:pt x="111440" y="67826"/>
                    </a:lnTo>
                    <a:lnTo>
                      <a:pt x="1114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
              <p:cNvSpPr/>
              <p:nvPr/>
            </p:nvSpPr>
            <p:spPr>
              <a:xfrm>
                <a:off x="5622700" y="1525638"/>
                <a:ext cx="2786000" cy="584450"/>
              </a:xfrm>
              <a:custGeom>
                <a:avLst/>
                <a:gdLst/>
                <a:ahLst/>
                <a:cxnLst/>
                <a:rect l="l" t="t" r="r" b="b"/>
                <a:pathLst>
                  <a:path w="111440" h="23378" extrusionOk="0">
                    <a:moveTo>
                      <a:pt x="210" y="1"/>
                    </a:moveTo>
                    <a:lnTo>
                      <a:pt x="1" y="140"/>
                    </a:lnTo>
                    <a:lnTo>
                      <a:pt x="1" y="3141"/>
                    </a:lnTo>
                    <a:lnTo>
                      <a:pt x="5932" y="3141"/>
                    </a:lnTo>
                    <a:lnTo>
                      <a:pt x="7398" y="4606"/>
                    </a:lnTo>
                    <a:lnTo>
                      <a:pt x="13259" y="3909"/>
                    </a:lnTo>
                    <a:lnTo>
                      <a:pt x="19819" y="3141"/>
                    </a:lnTo>
                    <a:lnTo>
                      <a:pt x="22749" y="7537"/>
                    </a:lnTo>
                    <a:lnTo>
                      <a:pt x="29378" y="9003"/>
                    </a:lnTo>
                    <a:lnTo>
                      <a:pt x="38171" y="9003"/>
                    </a:lnTo>
                    <a:lnTo>
                      <a:pt x="41799" y="11933"/>
                    </a:lnTo>
                    <a:lnTo>
                      <a:pt x="43893" y="12212"/>
                    </a:lnTo>
                    <a:lnTo>
                      <a:pt x="44311" y="12352"/>
                    </a:lnTo>
                    <a:lnTo>
                      <a:pt x="44660" y="12561"/>
                    </a:lnTo>
                    <a:lnTo>
                      <a:pt x="44870" y="12701"/>
                    </a:lnTo>
                    <a:lnTo>
                      <a:pt x="45288" y="13120"/>
                    </a:lnTo>
                    <a:lnTo>
                      <a:pt x="45777" y="13538"/>
                    </a:lnTo>
                    <a:lnTo>
                      <a:pt x="46963" y="14306"/>
                    </a:lnTo>
                    <a:lnTo>
                      <a:pt x="48289" y="15073"/>
                    </a:lnTo>
                    <a:lnTo>
                      <a:pt x="49615" y="15701"/>
                    </a:lnTo>
                    <a:lnTo>
                      <a:pt x="51848" y="16678"/>
                    </a:lnTo>
                    <a:lnTo>
                      <a:pt x="52825" y="17097"/>
                    </a:lnTo>
                    <a:lnTo>
                      <a:pt x="53243" y="17167"/>
                    </a:lnTo>
                    <a:lnTo>
                      <a:pt x="54360" y="17237"/>
                    </a:lnTo>
                    <a:lnTo>
                      <a:pt x="56104" y="17237"/>
                    </a:lnTo>
                    <a:lnTo>
                      <a:pt x="56453" y="17097"/>
                    </a:lnTo>
                    <a:lnTo>
                      <a:pt x="57151" y="16818"/>
                    </a:lnTo>
                    <a:lnTo>
                      <a:pt x="57988" y="16678"/>
                    </a:lnTo>
                    <a:lnTo>
                      <a:pt x="58965" y="16539"/>
                    </a:lnTo>
                    <a:lnTo>
                      <a:pt x="59942" y="16469"/>
                    </a:lnTo>
                    <a:lnTo>
                      <a:pt x="61617" y="16399"/>
                    </a:lnTo>
                    <a:lnTo>
                      <a:pt x="62315" y="16329"/>
                    </a:lnTo>
                    <a:lnTo>
                      <a:pt x="73340" y="18562"/>
                    </a:lnTo>
                    <a:lnTo>
                      <a:pt x="78434" y="20726"/>
                    </a:lnTo>
                    <a:lnTo>
                      <a:pt x="81365" y="20726"/>
                    </a:lnTo>
                    <a:lnTo>
                      <a:pt x="82272" y="20516"/>
                    </a:lnTo>
                    <a:lnTo>
                      <a:pt x="84435" y="20028"/>
                    </a:lnTo>
                    <a:lnTo>
                      <a:pt x="85761" y="19749"/>
                    </a:lnTo>
                    <a:lnTo>
                      <a:pt x="87226" y="19539"/>
                    </a:lnTo>
                    <a:lnTo>
                      <a:pt x="88761" y="19330"/>
                    </a:lnTo>
                    <a:lnTo>
                      <a:pt x="90157" y="19260"/>
                    </a:lnTo>
                    <a:lnTo>
                      <a:pt x="91483" y="19330"/>
                    </a:lnTo>
                    <a:lnTo>
                      <a:pt x="92739" y="19400"/>
                    </a:lnTo>
                    <a:lnTo>
                      <a:pt x="94832" y="19679"/>
                    </a:lnTo>
                    <a:lnTo>
                      <a:pt x="96228" y="19888"/>
                    </a:lnTo>
                    <a:lnTo>
                      <a:pt x="96786" y="20028"/>
                    </a:lnTo>
                    <a:lnTo>
                      <a:pt x="101182" y="22191"/>
                    </a:lnTo>
                    <a:lnTo>
                      <a:pt x="105578" y="22191"/>
                    </a:lnTo>
                    <a:lnTo>
                      <a:pt x="111440" y="23377"/>
                    </a:lnTo>
                    <a:lnTo>
                      <a:pt x="111440" y="19679"/>
                    </a:lnTo>
                    <a:lnTo>
                      <a:pt x="109975" y="20028"/>
                    </a:lnTo>
                    <a:lnTo>
                      <a:pt x="102648" y="20028"/>
                    </a:lnTo>
                    <a:lnTo>
                      <a:pt x="100415" y="18562"/>
                    </a:lnTo>
                    <a:lnTo>
                      <a:pt x="95321" y="18562"/>
                    </a:lnTo>
                    <a:lnTo>
                      <a:pt x="95042" y="18493"/>
                    </a:lnTo>
                    <a:lnTo>
                      <a:pt x="94763" y="18423"/>
                    </a:lnTo>
                    <a:lnTo>
                      <a:pt x="94274" y="18214"/>
                    </a:lnTo>
                    <a:lnTo>
                      <a:pt x="93995" y="17934"/>
                    </a:lnTo>
                    <a:lnTo>
                      <a:pt x="93855" y="17795"/>
                    </a:lnTo>
                    <a:lnTo>
                      <a:pt x="93925" y="17725"/>
                    </a:lnTo>
                    <a:lnTo>
                      <a:pt x="93855" y="17655"/>
                    </a:lnTo>
                    <a:lnTo>
                      <a:pt x="93786" y="17516"/>
                    </a:lnTo>
                    <a:lnTo>
                      <a:pt x="92948" y="17516"/>
                    </a:lnTo>
                    <a:lnTo>
                      <a:pt x="92111" y="17586"/>
                    </a:lnTo>
                    <a:lnTo>
                      <a:pt x="90925" y="17795"/>
                    </a:lnTo>
                    <a:lnTo>
                      <a:pt x="89599" y="18074"/>
                    </a:lnTo>
                    <a:lnTo>
                      <a:pt x="88343" y="18214"/>
                    </a:lnTo>
                    <a:lnTo>
                      <a:pt x="86249" y="18493"/>
                    </a:lnTo>
                    <a:lnTo>
                      <a:pt x="84854" y="18562"/>
                    </a:lnTo>
                    <a:lnTo>
                      <a:pt x="84296" y="18562"/>
                    </a:lnTo>
                    <a:lnTo>
                      <a:pt x="82830" y="19260"/>
                    </a:lnTo>
                    <a:lnTo>
                      <a:pt x="80667" y="19260"/>
                    </a:lnTo>
                    <a:lnTo>
                      <a:pt x="79202" y="17795"/>
                    </a:lnTo>
                    <a:lnTo>
                      <a:pt x="75503" y="17097"/>
                    </a:lnTo>
                    <a:lnTo>
                      <a:pt x="73340" y="17097"/>
                    </a:lnTo>
                    <a:lnTo>
                      <a:pt x="71386" y="15841"/>
                    </a:lnTo>
                    <a:lnTo>
                      <a:pt x="68176" y="14864"/>
                    </a:lnTo>
                    <a:lnTo>
                      <a:pt x="66013" y="15632"/>
                    </a:lnTo>
                    <a:lnTo>
                      <a:pt x="65246" y="15632"/>
                    </a:lnTo>
                    <a:lnTo>
                      <a:pt x="63780" y="14864"/>
                    </a:lnTo>
                    <a:lnTo>
                      <a:pt x="63780" y="14794"/>
                    </a:lnTo>
                    <a:lnTo>
                      <a:pt x="63710" y="14655"/>
                    </a:lnTo>
                    <a:lnTo>
                      <a:pt x="63641" y="14515"/>
                    </a:lnTo>
                    <a:lnTo>
                      <a:pt x="63431" y="14376"/>
                    </a:lnTo>
                    <a:lnTo>
                      <a:pt x="63152" y="14236"/>
                    </a:lnTo>
                    <a:lnTo>
                      <a:pt x="62803" y="14166"/>
                    </a:lnTo>
                    <a:lnTo>
                      <a:pt x="62315" y="14166"/>
                    </a:lnTo>
                    <a:lnTo>
                      <a:pt x="61966" y="14097"/>
                    </a:lnTo>
                    <a:lnTo>
                      <a:pt x="61826" y="14027"/>
                    </a:lnTo>
                    <a:lnTo>
                      <a:pt x="61826" y="13957"/>
                    </a:lnTo>
                    <a:lnTo>
                      <a:pt x="61896" y="13887"/>
                    </a:lnTo>
                    <a:lnTo>
                      <a:pt x="61896" y="13817"/>
                    </a:lnTo>
                    <a:lnTo>
                      <a:pt x="61826" y="13817"/>
                    </a:lnTo>
                    <a:lnTo>
                      <a:pt x="60849" y="14166"/>
                    </a:lnTo>
                    <a:lnTo>
                      <a:pt x="60012" y="14376"/>
                    </a:lnTo>
                    <a:lnTo>
                      <a:pt x="59244" y="14585"/>
                    </a:lnTo>
                    <a:lnTo>
                      <a:pt x="57849" y="14794"/>
                    </a:lnTo>
                    <a:lnTo>
                      <a:pt x="56872" y="14864"/>
                    </a:lnTo>
                    <a:lnTo>
                      <a:pt x="56453" y="14864"/>
                    </a:lnTo>
                    <a:lnTo>
                      <a:pt x="53522" y="13399"/>
                    </a:lnTo>
                    <a:lnTo>
                      <a:pt x="52057" y="12701"/>
                    </a:lnTo>
                    <a:lnTo>
                      <a:pt x="52057" y="11236"/>
                    </a:lnTo>
                    <a:lnTo>
                      <a:pt x="49126" y="10468"/>
                    </a:lnTo>
                    <a:lnTo>
                      <a:pt x="46963" y="10468"/>
                    </a:lnTo>
                    <a:lnTo>
                      <a:pt x="45498" y="9003"/>
                    </a:lnTo>
                    <a:lnTo>
                      <a:pt x="44032" y="9003"/>
                    </a:lnTo>
                    <a:lnTo>
                      <a:pt x="41102" y="7537"/>
                    </a:lnTo>
                    <a:lnTo>
                      <a:pt x="38171" y="8305"/>
                    </a:lnTo>
                    <a:lnTo>
                      <a:pt x="35938" y="7537"/>
                    </a:lnTo>
                    <a:lnTo>
                      <a:pt x="35938" y="7677"/>
                    </a:lnTo>
                    <a:lnTo>
                      <a:pt x="35868" y="7747"/>
                    </a:lnTo>
                    <a:lnTo>
                      <a:pt x="35728" y="7816"/>
                    </a:lnTo>
                    <a:lnTo>
                      <a:pt x="35589" y="7886"/>
                    </a:lnTo>
                    <a:lnTo>
                      <a:pt x="35310" y="7886"/>
                    </a:lnTo>
                    <a:lnTo>
                      <a:pt x="34961" y="7747"/>
                    </a:lnTo>
                    <a:lnTo>
                      <a:pt x="34472" y="7537"/>
                    </a:lnTo>
                    <a:lnTo>
                      <a:pt x="31542" y="6072"/>
                    </a:lnTo>
                    <a:lnTo>
                      <a:pt x="28262" y="6072"/>
                    </a:lnTo>
                    <a:lnTo>
                      <a:pt x="27843" y="5932"/>
                    </a:lnTo>
                    <a:lnTo>
                      <a:pt x="26866" y="5653"/>
                    </a:lnTo>
                    <a:lnTo>
                      <a:pt x="26448" y="5444"/>
                    </a:lnTo>
                    <a:lnTo>
                      <a:pt x="26029" y="5165"/>
                    </a:lnTo>
                    <a:lnTo>
                      <a:pt x="25750" y="4886"/>
                    </a:lnTo>
                    <a:lnTo>
                      <a:pt x="25680" y="4746"/>
                    </a:lnTo>
                    <a:lnTo>
                      <a:pt x="25680" y="4606"/>
                    </a:lnTo>
                    <a:lnTo>
                      <a:pt x="25610" y="4327"/>
                    </a:lnTo>
                    <a:lnTo>
                      <a:pt x="25471" y="4118"/>
                    </a:lnTo>
                    <a:lnTo>
                      <a:pt x="25192" y="3839"/>
                    </a:lnTo>
                    <a:lnTo>
                      <a:pt x="24982" y="3630"/>
                    </a:lnTo>
                    <a:lnTo>
                      <a:pt x="24424" y="3281"/>
                    </a:lnTo>
                    <a:lnTo>
                      <a:pt x="24215" y="3141"/>
                    </a:lnTo>
                    <a:lnTo>
                      <a:pt x="21284" y="1676"/>
                    </a:lnTo>
                    <a:lnTo>
                      <a:pt x="5932" y="1676"/>
                    </a:lnTo>
                    <a:lnTo>
                      <a:pt x="2932" y="978"/>
                    </a:lnTo>
                    <a:lnTo>
                      <a:pt x="3071" y="838"/>
                    </a:lnTo>
                    <a:lnTo>
                      <a:pt x="3211" y="629"/>
                    </a:lnTo>
                    <a:lnTo>
                      <a:pt x="3281" y="489"/>
                    </a:lnTo>
                    <a:lnTo>
                      <a:pt x="3281" y="350"/>
                    </a:lnTo>
                    <a:lnTo>
                      <a:pt x="3211" y="280"/>
                    </a:lnTo>
                    <a:lnTo>
                      <a:pt x="2932" y="210"/>
                    </a:lnTo>
                    <a:lnTo>
                      <a:pt x="978" y="210"/>
                    </a:lnTo>
                    <a:lnTo>
                      <a:pt x="559" y="140"/>
                    </a:lnTo>
                    <a:lnTo>
                      <a:pt x="2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5" name="Google Shape;1515;p5"/>
            <p:cNvPicPr preferRelativeResize="0"/>
            <p:nvPr/>
          </p:nvPicPr>
          <p:blipFill rotWithShape="1">
            <a:blip r:embed="rId2">
              <a:alphaModFix/>
            </a:blip>
            <a:srcRect l="8091" t="66652" r="71291" b="19649"/>
            <a:stretch/>
          </p:blipFill>
          <p:spPr>
            <a:xfrm>
              <a:off x="-11" y="1138700"/>
              <a:ext cx="948462" cy="891249"/>
            </a:xfrm>
            <a:prstGeom prst="rect">
              <a:avLst/>
            </a:prstGeom>
            <a:noFill/>
            <a:ln>
              <a:noFill/>
            </a:ln>
          </p:spPr>
        </p:pic>
        <p:pic>
          <p:nvPicPr>
            <p:cNvPr id="1516" name="Google Shape;1516;p5"/>
            <p:cNvPicPr preferRelativeResize="0"/>
            <p:nvPr/>
          </p:nvPicPr>
          <p:blipFill rotWithShape="1">
            <a:blip r:embed="rId2">
              <a:alphaModFix/>
            </a:blip>
            <a:srcRect l="13623" t="92236" r="68393" b="1204"/>
            <a:stretch/>
          </p:blipFill>
          <p:spPr>
            <a:xfrm rot="2346914">
              <a:off x="-124314" y="840013"/>
              <a:ext cx="827327" cy="426776"/>
            </a:xfrm>
            <a:prstGeom prst="rect">
              <a:avLst/>
            </a:prstGeom>
            <a:noFill/>
            <a:ln>
              <a:noFill/>
            </a:ln>
          </p:spPr>
        </p:pic>
        <p:pic>
          <p:nvPicPr>
            <p:cNvPr id="1517" name="Google Shape;1517;p5"/>
            <p:cNvPicPr preferRelativeResize="0"/>
            <p:nvPr/>
          </p:nvPicPr>
          <p:blipFill>
            <a:blip r:embed="rId3">
              <a:alphaModFix/>
            </a:blip>
            <a:stretch>
              <a:fillRect/>
            </a:stretch>
          </p:blipFill>
          <p:spPr>
            <a:xfrm>
              <a:off x="-269925" y="1738850"/>
              <a:ext cx="847898" cy="823400"/>
            </a:xfrm>
            <a:prstGeom prst="rect">
              <a:avLst/>
            </a:prstGeom>
            <a:noFill/>
            <a:ln>
              <a:noFill/>
            </a:ln>
          </p:spPr>
        </p:pic>
      </p:grpSp>
      <p:grpSp>
        <p:nvGrpSpPr>
          <p:cNvPr id="1518" name="Google Shape;1518;p5"/>
          <p:cNvGrpSpPr/>
          <p:nvPr/>
        </p:nvGrpSpPr>
        <p:grpSpPr>
          <a:xfrm>
            <a:off x="-821504" y="4478388"/>
            <a:ext cx="3402810" cy="2509126"/>
            <a:chOff x="-821504" y="4478388"/>
            <a:chExt cx="3402810" cy="2509126"/>
          </a:xfrm>
        </p:grpSpPr>
        <p:pic>
          <p:nvPicPr>
            <p:cNvPr id="1519" name="Google Shape;1519;p5"/>
            <p:cNvPicPr preferRelativeResize="0"/>
            <p:nvPr/>
          </p:nvPicPr>
          <p:blipFill>
            <a:blip r:embed="rId4">
              <a:alphaModFix/>
            </a:blip>
            <a:stretch>
              <a:fillRect/>
            </a:stretch>
          </p:blipFill>
          <p:spPr>
            <a:xfrm rot="-4824864" flipH="1">
              <a:off x="-129824" y="4177975"/>
              <a:ext cx="2019450" cy="3109951"/>
            </a:xfrm>
            <a:prstGeom prst="rect">
              <a:avLst/>
            </a:prstGeom>
            <a:noFill/>
            <a:ln>
              <a:noFill/>
            </a:ln>
          </p:spPr>
        </p:pic>
        <p:sp>
          <p:nvSpPr>
            <p:cNvPr id="1520" name="Google Shape;1520;p5"/>
            <p:cNvSpPr/>
            <p:nvPr/>
          </p:nvSpPr>
          <p:spPr>
            <a:xfrm rot="254068">
              <a:off x="1592706" y="4888300"/>
              <a:ext cx="658197" cy="239156"/>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5"/>
          <p:cNvGrpSpPr/>
          <p:nvPr/>
        </p:nvGrpSpPr>
        <p:grpSpPr>
          <a:xfrm>
            <a:off x="450649" y="3888286"/>
            <a:ext cx="1071651" cy="1030126"/>
            <a:chOff x="7892124" y="4010098"/>
            <a:chExt cx="1071651" cy="1030126"/>
          </a:xfrm>
        </p:grpSpPr>
        <p:pic>
          <p:nvPicPr>
            <p:cNvPr id="1522" name="Google Shape;1522;p5"/>
            <p:cNvPicPr preferRelativeResize="0"/>
            <p:nvPr/>
          </p:nvPicPr>
          <p:blipFill rotWithShape="1">
            <a:blip r:embed="rId5">
              <a:alphaModFix/>
            </a:blip>
            <a:srcRect l="9664" t="51482" r="70429" b="37383"/>
            <a:stretch/>
          </p:blipFill>
          <p:spPr>
            <a:xfrm rot="2122901">
              <a:off x="8007163" y="4192262"/>
              <a:ext cx="841573" cy="665798"/>
            </a:xfrm>
            <a:prstGeom prst="rect">
              <a:avLst/>
            </a:prstGeom>
            <a:noFill/>
            <a:ln>
              <a:noFill/>
            </a:ln>
          </p:spPr>
        </p:pic>
        <p:grpSp>
          <p:nvGrpSpPr>
            <p:cNvPr id="1523" name="Google Shape;1523;p5"/>
            <p:cNvGrpSpPr/>
            <p:nvPr/>
          </p:nvGrpSpPr>
          <p:grpSpPr>
            <a:xfrm rot="-1388564">
              <a:off x="8218154" y="4693381"/>
              <a:ext cx="461399" cy="266908"/>
              <a:chOff x="1595475" y="903650"/>
              <a:chExt cx="796750" cy="460900"/>
            </a:xfrm>
          </p:grpSpPr>
          <p:sp>
            <p:nvSpPr>
              <p:cNvPr id="1524" name="Google Shape;1524;p5"/>
              <p:cNvSpPr/>
              <p:nvPr/>
            </p:nvSpPr>
            <p:spPr>
              <a:xfrm>
                <a:off x="2116800" y="935950"/>
                <a:ext cx="134900" cy="75900"/>
              </a:xfrm>
              <a:custGeom>
                <a:avLst/>
                <a:gdLst/>
                <a:ahLst/>
                <a:cxnLst/>
                <a:rect l="l" t="t" r="r" b="b"/>
                <a:pathLst>
                  <a:path w="5396" h="3036" extrusionOk="0">
                    <a:moveTo>
                      <a:pt x="5115" y="1"/>
                    </a:moveTo>
                    <a:lnTo>
                      <a:pt x="5002" y="57"/>
                    </a:lnTo>
                    <a:lnTo>
                      <a:pt x="4834" y="113"/>
                    </a:lnTo>
                    <a:lnTo>
                      <a:pt x="4778" y="113"/>
                    </a:lnTo>
                    <a:lnTo>
                      <a:pt x="4665" y="169"/>
                    </a:lnTo>
                    <a:lnTo>
                      <a:pt x="4497" y="226"/>
                    </a:lnTo>
                    <a:lnTo>
                      <a:pt x="4384" y="282"/>
                    </a:lnTo>
                    <a:lnTo>
                      <a:pt x="4328" y="338"/>
                    </a:lnTo>
                    <a:lnTo>
                      <a:pt x="4272" y="450"/>
                    </a:lnTo>
                    <a:lnTo>
                      <a:pt x="4159" y="338"/>
                    </a:lnTo>
                    <a:lnTo>
                      <a:pt x="4047" y="338"/>
                    </a:lnTo>
                    <a:lnTo>
                      <a:pt x="3934" y="394"/>
                    </a:lnTo>
                    <a:lnTo>
                      <a:pt x="3710" y="394"/>
                    </a:lnTo>
                    <a:lnTo>
                      <a:pt x="3653" y="507"/>
                    </a:lnTo>
                    <a:lnTo>
                      <a:pt x="3597" y="619"/>
                    </a:lnTo>
                    <a:lnTo>
                      <a:pt x="3597" y="900"/>
                    </a:lnTo>
                    <a:lnTo>
                      <a:pt x="3541" y="675"/>
                    </a:lnTo>
                    <a:lnTo>
                      <a:pt x="3372" y="507"/>
                    </a:lnTo>
                    <a:lnTo>
                      <a:pt x="3316" y="563"/>
                    </a:lnTo>
                    <a:lnTo>
                      <a:pt x="2867" y="731"/>
                    </a:lnTo>
                    <a:lnTo>
                      <a:pt x="2361" y="900"/>
                    </a:lnTo>
                    <a:lnTo>
                      <a:pt x="1461" y="1181"/>
                    </a:lnTo>
                    <a:lnTo>
                      <a:pt x="843" y="1350"/>
                    </a:lnTo>
                    <a:lnTo>
                      <a:pt x="169" y="1575"/>
                    </a:lnTo>
                    <a:lnTo>
                      <a:pt x="56" y="1631"/>
                    </a:lnTo>
                    <a:lnTo>
                      <a:pt x="0" y="1743"/>
                    </a:lnTo>
                    <a:lnTo>
                      <a:pt x="0" y="1912"/>
                    </a:lnTo>
                    <a:lnTo>
                      <a:pt x="112" y="1968"/>
                    </a:lnTo>
                    <a:lnTo>
                      <a:pt x="450" y="2024"/>
                    </a:lnTo>
                    <a:lnTo>
                      <a:pt x="787" y="2193"/>
                    </a:lnTo>
                    <a:lnTo>
                      <a:pt x="1068" y="2418"/>
                    </a:lnTo>
                    <a:lnTo>
                      <a:pt x="1349" y="2642"/>
                    </a:lnTo>
                    <a:lnTo>
                      <a:pt x="1461" y="2755"/>
                    </a:lnTo>
                    <a:lnTo>
                      <a:pt x="1574" y="2755"/>
                    </a:lnTo>
                    <a:lnTo>
                      <a:pt x="1686" y="2699"/>
                    </a:lnTo>
                    <a:lnTo>
                      <a:pt x="1799" y="2642"/>
                    </a:lnTo>
                    <a:lnTo>
                      <a:pt x="1911" y="2642"/>
                    </a:lnTo>
                    <a:lnTo>
                      <a:pt x="2023" y="2586"/>
                    </a:lnTo>
                    <a:lnTo>
                      <a:pt x="2080" y="2586"/>
                    </a:lnTo>
                    <a:lnTo>
                      <a:pt x="2248" y="2699"/>
                    </a:lnTo>
                    <a:lnTo>
                      <a:pt x="2361" y="2755"/>
                    </a:lnTo>
                    <a:lnTo>
                      <a:pt x="2529" y="2699"/>
                    </a:lnTo>
                    <a:lnTo>
                      <a:pt x="2586" y="2642"/>
                    </a:lnTo>
                    <a:lnTo>
                      <a:pt x="2642" y="2755"/>
                    </a:lnTo>
                    <a:lnTo>
                      <a:pt x="2754" y="2923"/>
                    </a:lnTo>
                    <a:lnTo>
                      <a:pt x="2867" y="2923"/>
                    </a:lnTo>
                    <a:lnTo>
                      <a:pt x="2923" y="2867"/>
                    </a:lnTo>
                    <a:lnTo>
                      <a:pt x="2923" y="2811"/>
                    </a:lnTo>
                    <a:lnTo>
                      <a:pt x="2979" y="2923"/>
                    </a:lnTo>
                    <a:lnTo>
                      <a:pt x="3035" y="2980"/>
                    </a:lnTo>
                    <a:lnTo>
                      <a:pt x="3204" y="3036"/>
                    </a:lnTo>
                    <a:lnTo>
                      <a:pt x="3653" y="3036"/>
                    </a:lnTo>
                    <a:lnTo>
                      <a:pt x="3822" y="2923"/>
                    </a:lnTo>
                    <a:lnTo>
                      <a:pt x="3991" y="2811"/>
                    </a:lnTo>
                    <a:lnTo>
                      <a:pt x="4159" y="2642"/>
                    </a:lnTo>
                    <a:lnTo>
                      <a:pt x="4440" y="2642"/>
                    </a:lnTo>
                    <a:lnTo>
                      <a:pt x="4553" y="2418"/>
                    </a:lnTo>
                    <a:lnTo>
                      <a:pt x="4778" y="2361"/>
                    </a:lnTo>
                    <a:lnTo>
                      <a:pt x="4890" y="2249"/>
                    </a:lnTo>
                    <a:lnTo>
                      <a:pt x="4946" y="2080"/>
                    </a:lnTo>
                    <a:lnTo>
                      <a:pt x="4946" y="1856"/>
                    </a:lnTo>
                    <a:lnTo>
                      <a:pt x="4946" y="1462"/>
                    </a:lnTo>
                    <a:lnTo>
                      <a:pt x="4946" y="1069"/>
                    </a:lnTo>
                    <a:lnTo>
                      <a:pt x="4890" y="956"/>
                    </a:lnTo>
                    <a:lnTo>
                      <a:pt x="4946" y="788"/>
                    </a:lnTo>
                    <a:lnTo>
                      <a:pt x="5002" y="619"/>
                    </a:lnTo>
                    <a:lnTo>
                      <a:pt x="5115" y="507"/>
                    </a:lnTo>
                    <a:lnTo>
                      <a:pt x="5227" y="450"/>
                    </a:lnTo>
                    <a:lnTo>
                      <a:pt x="5340" y="338"/>
                    </a:lnTo>
                    <a:lnTo>
                      <a:pt x="5396" y="226"/>
                    </a:lnTo>
                    <a:lnTo>
                      <a:pt x="5340" y="57"/>
                    </a:lnTo>
                    <a:lnTo>
                      <a:pt x="5227"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
              <p:cNvSpPr/>
              <p:nvPr/>
            </p:nvSpPr>
            <p:spPr>
              <a:xfrm>
                <a:off x="1596875" y="1104575"/>
                <a:ext cx="137750" cy="94175"/>
              </a:xfrm>
              <a:custGeom>
                <a:avLst/>
                <a:gdLst/>
                <a:ahLst/>
                <a:cxnLst/>
                <a:rect l="l" t="t" r="r" b="b"/>
                <a:pathLst>
                  <a:path w="5510" h="3767" extrusionOk="0">
                    <a:moveTo>
                      <a:pt x="4329" y="0"/>
                    </a:moveTo>
                    <a:lnTo>
                      <a:pt x="3935" y="169"/>
                    </a:lnTo>
                    <a:lnTo>
                      <a:pt x="3542" y="338"/>
                    </a:lnTo>
                    <a:lnTo>
                      <a:pt x="3430" y="338"/>
                    </a:lnTo>
                    <a:lnTo>
                      <a:pt x="3092" y="394"/>
                    </a:lnTo>
                    <a:lnTo>
                      <a:pt x="2924" y="506"/>
                    </a:lnTo>
                    <a:lnTo>
                      <a:pt x="2755" y="619"/>
                    </a:lnTo>
                    <a:lnTo>
                      <a:pt x="1912" y="844"/>
                    </a:lnTo>
                    <a:lnTo>
                      <a:pt x="1519" y="956"/>
                    </a:lnTo>
                    <a:lnTo>
                      <a:pt x="1125" y="1181"/>
                    </a:lnTo>
                    <a:lnTo>
                      <a:pt x="956" y="1293"/>
                    </a:lnTo>
                    <a:lnTo>
                      <a:pt x="732" y="1349"/>
                    </a:lnTo>
                    <a:lnTo>
                      <a:pt x="338" y="1462"/>
                    </a:lnTo>
                    <a:lnTo>
                      <a:pt x="226" y="1574"/>
                    </a:lnTo>
                    <a:lnTo>
                      <a:pt x="170" y="1743"/>
                    </a:lnTo>
                    <a:lnTo>
                      <a:pt x="113" y="1855"/>
                    </a:lnTo>
                    <a:lnTo>
                      <a:pt x="57" y="1799"/>
                    </a:lnTo>
                    <a:lnTo>
                      <a:pt x="1" y="1799"/>
                    </a:lnTo>
                    <a:lnTo>
                      <a:pt x="113" y="2136"/>
                    </a:lnTo>
                    <a:lnTo>
                      <a:pt x="226" y="2192"/>
                    </a:lnTo>
                    <a:lnTo>
                      <a:pt x="282" y="2361"/>
                    </a:lnTo>
                    <a:lnTo>
                      <a:pt x="394" y="2586"/>
                    </a:lnTo>
                    <a:lnTo>
                      <a:pt x="394" y="3148"/>
                    </a:lnTo>
                    <a:lnTo>
                      <a:pt x="563" y="3598"/>
                    </a:lnTo>
                    <a:lnTo>
                      <a:pt x="675" y="3598"/>
                    </a:lnTo>
                    <a:lnTo>
                      <a:pt x="900" y="3429"/>
                    </a:lnTo>
                    <a:lnTo>
                      <a:pt x="1125" y="3429"/>
                    </a:lnTo>
                    <a:lnTo>
                      <a:pt x="1294" y="3485"/>
                    </a:lnTo>
                    <a:lnTo>
                      <a:pt x="1519" y="3654"/>
                    </a:lnTo>
                    <a:lnTo>
                      <a:pt x="1631" y="3710"/>
                    </a:lnTo>
                    <a:lnTo>
                      <a:pt x="1743" y="3766"/>
                    </a:lnTo>
                    <a:lnTo>
                      <a:pt x="1856" y="3710"/>
                    </a:lnTo>
                    <a:lnTo>
                      <a:pt x="1968" y="3654"/>
                    </a:lnTo>
                    <a:lnTo>
                      <a:pt x="2137" y="3541"/>
                    </a:lnTo>
                    <a:lnTo>
                      <a:pt x="2305" y="3485"/>
                    </a:lnTo>
                    <a:lnTo>
                      <a:pt x="2418" y="3485"/>
                    </a:lnTo>
                    <a:lnTo>
                      <a:pt x="2586" y="3598"/>
                    </a:lnTo>
                    <a:lnTo>
                      <a:pt x="2699" y="3654"/>
                    </a:lnTo>
                    <a:lnTo>
                      <a:pt x="2755" y="3654"/>
                    </a:lnTo>
                    <a:lnTo>
                      <a:pt x="2867" y="3598"/>
                    </a:lnTo>
                    <a:lnTo>
                      <a:pt x="2867" y="3485"/>
                    </a:lnTo>
                    <a:lnTo>
                      <a:pt x="2755" y="3036"/>
                    </a:lnTo>
                    <a:lnTo>
                      <a:pt x="2699" y="2867"/>
                    </a:lnTo>
                    <a:lnTo>
                      <a:pt x="2643" y="2642"/>
                    </a:lnTo>
                    <a:lnTo>
                      <a:pt x="2474" y="2642"/>
                    </a:lnTo>
                    <a:lnTo>
                      <a:pt x="2474" y="2755"/>
                    </a:lnTo>
                    <a:lnTo>
                      <a:pt x="2474" y="2811"/>
                    </a:lnTo>
                    <a:lnTo>
                      <a:pt x="2418" y="2755"/>
                    </a:lnTo>
                    <a:lnTo>
                      <a:pt x="2362" y="2642"/>
                    </a:lnTo>
                    <a:lnTo>
                      <a:pt x="2024" y="2361"/>
                    </a:lnTo>
                    <a:lnTo>
                      <a:pt x="1856" y="2305"/>
                    </a:lnTo>
                    <a:lnTo>
                      <a:pt x="1743" y="2305"/>
                    </a:lnTo>
                    <a:lnTo>
                      <a:pt x="1575" y="2361"/>
                    </a:lnTo>
                    <a:lnTo>
                      <a:pt x="1519" y="2361"/>
                    </a:lnTo>
                    <a:lnTo>
                      <a:pt x="1462" y="2305"/>
                    </a:lnTo>
                    <a:lnTo>
                      <a:pt x="1406" y="2192"/>
                    </a:lnTo>
                    <a:lnTo>
                      <a:pt x="1294" y="2080"/>
                    </a:lnTo>
                    <a:lnTo>
                      <a:pt x="1181" y="2024"/>
                    </a:lnTo>
                    <a:lnTo>
                      <a:pt x="1069" y="2080"/>
                    </a:lnTo>
                    <a:lnTo>
                      <a:pt x="900" y="2136"/>
                    </a:lnTo>
                    <a:lnTo>
                      <a:pt x="900" y="1968"/>
                    </a:lnTo>
                    <a:lnTo>
                      <a:pt x="844" y="1911"/>
                    </a:lnTo>
                    <a:lnTo>
                      <a:pt x="844" y="1799"/>
                    </a:lnTo>
                    <a:lnTo>
                      <a:pt x="900" y="1743"/>
                    </a:lnTo>
                    <a:lnTo>
                      <a:pt x="1237" y="1630"/>
                    </a:lnTo>
                    <a:lnTo>
                      <a:pt x="1350" y="1574"/>
                    </a:lnTo>
                    <a:lnTo>
                      <a:pt x="1631" y="1574"/>
                    </a:lnTo>
                    <a:lnTo>
                      <a:pt x="1631" y="1406"/>
                    </a:lnTo>
                    <a:lnTo>
                      <a:pt x="1668" y="1368"/>
                    </a:lnTo>
                    <a:lnTo>
                      <a:pt x="1687" y="1406"/>
                    </a:lnTo>
                    <a:lnTo>
                      <a:pt x="1687" y="1462"/>
                    </a:lnTo>
                    <a:lnTo>
                      <a:pt x="1800" y="1518"/>
                    </a:lnTo>
                    <a:lnTo>
                      <a:pt x="1968" y="1462"/>
                    </a:lnTo>
                    <a:lnTo>
                      <a:pt x="2137" y="1406"/>
                    </a:lnTo>
                    <a:lnTo>
                      <a:pt x="2249" y="1406"/>
                    </a:lnTo>
                    <a:lnTo>
                      <a:pt x="2362" y="1462"/>
                    </a:lnTo>
                    <a:lnTo>
                      <a:pt x="2305" y="1518"/>
                    </a:lnTo>
                    <a:lnTo>
                      <a:pt x="2305" y="1574"/>
                    </a:lnTo>
                    <a:lnTo>
                      <a:pt x="2249" y="1687"/>
                    </a:lnTo>
                    <a:lnTo>
                      <a:pt x="2193" y="1630"/>
                    </a:lnTo>
                    <a:lnTo>
                      <a:pt x="2081" y="1574"/>
                    </a:lnTo>
                    <a:lnTo>
                      <a:pt x="1912" y="1574"/>
                    </a:lnTo>
                    <a:lnTo>
                      <a:pt x="1856" y="1687"/>
                    </a:lnTo>
                    <a:lnTo>
                      <a:pt x="1800" y="1855"/>
                    </a:lnTo>
                    <a:lnTo>
                      <a:pt x="1800" y="1968"/>
                    </a:lnTo>
                    <a:lnTo>
                      <a:pt x="1856" y="2136"/>
                    </a:lnTo>
                    <a:lnTo>
                      <a:pt x="1968" y="2249"/>
                    </a:lnTo>
                    <a:lnTo>
                      <a:pt x="2193" y="2474"/>
                    </a:lnTo>
                    <a:lnTo>
                      <a:pt x="2362" y="2530"/>
                    </a:lnTo>
                    <a:lnTo>
                      <a:pt x="2474" y="2530"/>
                    </a:lnTo>
                    <a:lnTo>
                      <a:pt x="2530" y="2474"/>
                    </a:lnTo>
                    <a:lnTo>
                      <a:pt x="2586" y="2361"/>
                    </a:lnTo>
                    <a:lnTo>
                      <a:pt x="2586" y="2474"/>
                    </a:lnTo>
                    <a:lnTo>
                      <a:pt x="2586" y="2586"/>
                    </a:lnTo>
                    <a:lnTo>
                      <a:pt x="2643" y="2642"/>
                    </a:lnTo>
                    <a:lnTo>
                      <a:pt x="2755" y="2586"/>
                    </a:lnTo>
                    <a:lnTo>
                      <a:pt x="2811" y="2530"/>
                    </a:lnTo>
                    <a:lnTo>
                      <a:pt x="2811" y="2361"/>
                    </a:lnTo>
                    <a:lnTo>
                      <a:pt x="2755" y="2249"/>
                    </a:lnTo>
                    <a:lnTo>
                      <a:pt x="2811" y="2249"/>
                    </a:lnTo>
                    <a:lnTo>
                      <a:pt x="2811" y="2192"/>
                    </a:lnTo>
                    <a:lnTo>
                      <a:pt x="3036" y="2080"/>
                    </a:lnTo>
                    <a:lnTo>
                      <a:pt x="3092" y="1968"/>
                    </a:lnTo>
                    <a:lnTo>
                      <a:pt x="3036" y="1855"/>
                    </a:lnTo>
                    <a:lnTo>
                      <a:pt x="2924" y="1687"/>
                    </a:lnTo>
                    <a:lnTo>
                      <a:pt x="2980" y="1687"/>
                    </a:lnTo>
                    <a:lnTo>
                      <a:pt x="3036" y="1743"/>
                    </a:lnTo>
                    <a:lnTo>
                      <a:pt x="3092" y="1855"/>
                    </a:lnTo>
                    <a:lnTo>
                      <a:pt x="3092" y="1968"/>
                    </a:lnTo>
                    <a:lnTo>
                      <a:pt x="3092" y="2080"/>
                    </a:lnTo>
                    <a:lnTo>
                      <a:pt x="3205" y="2305"/>
                    </a:lnTo>
                    <a:lnTo>
                      <a:pt x="3261" y="2361"/>
                    </a:lnTo>
                    <a:lnTo>
                      <a:pt x="3317" y="2417"/>
                    </a:lnTo>
                    <a:lnTo>
                      <a:pt x="3430" y="2361"/>
                    </a:lnTo>
                    <a:lnTo>
                      <a:pt x="3430" y="2305"/>
                    </a:lnTo>
                    <a:lnTo>
                      <a:pt x="3486" y="2136"/>
                    </a:lnTo>
                    <a:lnTo>
                      <a:pt x="3542" y="2024"/>
                    </a:lnTo>
                    <a:lnTo>
                      <a:pt x="3598" y="1968"/>
                    </a:lnTo>
                    <a:lnTo>
                      <a:pt x="3711" y="1968"/>
                    </a:lnTo>
                    <a:lnTo>
                      <a:pt x="3879" y="2024"/>
                    </a:lnTo>
                    <a:lnTo>
                      <a:pt x="3935" y="2080"/>
                    </a:lnTo>
                    <a:lnTo>
                      <a:pt x="3992" y="2080"/>
                    </a:lnTo>
                    <a:lnTo>
                      <a:pt x="4048" y="1968"/>
                    </a:lnTo>
                    <a:lnTo>
                      <a:pt x="4104" y="1911"/>
                    </a:lnTo>
                    <a:lnTo>
                      <a:pt x="4104" y="1799"/>
                    </a:lnTo>
                    <a:lnTo>
                      <a:pt x="4104" y="1687"/>
                    </a:lnTo>
                    <a:lnTo>
                      <a:pt x="4216" y="1518"/>
                    </a:lnTo>
                    <a:lnTo>
                      <a:pt x="4329" y="1293"/>
                    </a:lnTo>
                    <a:lnTo>
                      <a:pt x="4385" y="1068"/>
                    </a:lnTo>
                    <a:lnTo>
                      <a:pt x="4441" y="1181"/>
                    </a:lnTo>
                    <a:lnTo>
                      <a:pt x="4554" y="1181"/>
                    </a:lnTo>
                    <a:lnTo>
                      <a:pt x="4835" y="1125"/>
                    </a:lnTo>
                    <a:lnTo>
                      <a:pt x="5059" y="1068"/>
                    </a:lnTo>
                    <a:lnTo>
                      <a:pt x="5228" y="956"/>
                    </a:lnTo>
                    <a:lnTo>
                      <a:pt x="5509" y="844"/>
                    </a:lnTo>
                    <a:lnTo>
                      <a:pt x="5509" y="731"/>
                    </a:lnTo>
                    <a:lnTo>
                      <a:pt x="5509" y="619"/>
                    </a:lnTo>
                    <a:lnTo>
                      <a:pt x="5453" y="506"/>
                    </a:lnTo>
                    <a:lnTo>
                      <a:pt x="5341" y="394"/>
                    </a:lnTo>
                    <a:lnTo>
                      <a:pt x="5228" y="394"/>
                    </a:lnTo>
                    <a:lnTo>
                      <a:pt x="5116" y="506"/>
                    </a:lnTo>
                    <a:lnTo>
                      <a:pt x="4947" y="619"/>
                    </a:lnTo>
                    <a:lnTo>
                      <a:pt x="4891" y="338"/>
                    </a:lnTo>
                    <a:lnTo>
                      <a:pt x="4778" y="169"/>
                    </a:lnTo>
                    <a:lnTo>
                      <a:pt x="4610"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
              <p:cNvSpPr/>
              <p:nvPr/>
            </p:nvSpPr>
            <p:spPr>
              <a:xfrm>
                <a:off x="1737400" y="1236650"/>
                <a:ext cx="133525" cy="105425"/>
              </a:xfrm>
              <a:custGeom>
                <a:avLst/>
                <a:gdLst/>
                <a:ahLst/>
                <a:cxnLst/>
                <a:rect l="l" t="t" r="r" b="b"/>
                <a:pathLst>
                  <a:path w="5341" h="4217" extrusionOk="0">
                    <a:moveTo>
                      <a:pt x="4216" y="1"/>
                    </a:moveTo>
                    <a:lnTo>
                      <a:pt x="4047" y="113"/>
                    </a:lnTo>
                    <a:lnTo>
                      <a:pt x="3823" y="282"/>
                    </a:lnTo>
                    <a:lnTo>
                      <a:pt x="3766" y="507"/>
                    </a:lnTo>
                    <a:lnTo>
                      <a:pt x="3710" y="731"/>
                    </a:lnTo>
                    <a:lnTo>
                      <a:pt x="3710" y="1012"/>
                    </a:lnTo>
                    <a:lnTo>
                      <a:pt x="3710" y="1069"/>
                    </a:lnTo>
                    <a:lnTo>
                      <a:pt x="3710" y="1125"/>
                    </a:lnTo>
                    <a:lnTo>
                      <a:pt x="3766" y="1125"/>
                    </a:lnTo>
                    <a:lnTo>
                      <a:pt x="3710" y="1294"/>
                    </a:lnTo>
                    <a:lnTo>
                      <a:pt x="3766" y="1462"/>
                    </a:lnTo>
                    <a:lnTo>
                      <a:pt x="3823" y="1799"/>
                    </a:lnTo>
                    <a:lnTo>
                      <a:pt x="3935" y="2137"/>
                    </a:lnTo>
                    <a:lnTo>
                      <a:pt x="3991" y="2305"/>
                    </a:lnTo>
                    <a:lnTo>
                      <a:pt x="3991" y="2474"/>
                    </a:lnTo>
                    <a:lnTo>
                      <a:pt x="3710" y="2418"/>
                    </a:lnTo>
                    <a:lnTo>
                      <a:pt x="3485" y="2305"/>
                    </a:lnTo>
                    <a:lnTo>
                      <a:pt x="3429" y="2193"/>
                    </a:lnTo>
                    <a:lnTo>
                      <a:pt x="3373" y="2080"/>
                    </a:lnTo>
                    <a:lnTo>
                      <a:pt x="3317" y="1968"/>
                    </a:lnTo>
                    <a:lnTo>
                      <a:pt x="3373" y="1799"/>
                    </a:lnTo>
                    <a:lnTo>
                      <a:pt x="3317" y="1743"/>
                    </a:lnTo>
                    <a:lnTo>
                      <a:pt x="3317" y="1687"/>
                    </a:lnTo>
                    <a:lnTo>
                      <a:pt x="3148" y="1687"/>
                    </a:lnTo>
                    <a:lnTo>
                      <a:pt x="2698" y="1856"/>
                    </a:lnTo>
                    <a:lnTo>
                      <a:pt x="2305" y="2080"/>
                    </a:lnTo>
                    <a:lnTo>
                      <a:pt x="2249" y="2137"/>
                    </a:lnTo>
                    <a:lnTo>
                      <a:pt x="2193" y="2249"/>
                    </a:lnTo>
                    <a:lnTo>
                      <a:pt x="2249" y="2305"/>
                    </a:lnTo>
                    <a:lnTo>
                      <a:pt x="2361" y="2361"/>
                    </a:lnTo>
                    <a:lnTo>
                      <a:pt x="2361" y="2305"/>
                    </a:lnTo>
                    <a:lnTo>
                      <a:pt x="2417" y="2361"/>
                    </a:lnTo>
                    <a:lnTo>
                      <a:pt x="2361" y="2361"/>
                    </a:lnTo>
                    <a:lnTo>
                      <a:pt x="2361" y="2474"/>
                    </a:lnTo>
                    <a:lnTo>
                      <a:pt x="2249" y="2418"/>
                    </a:lnTo>
                    <a:lnTo>
                      <a:pt x="2193" y="2474"/>
                    </a:lnTo>
                    <a:lnTo>
                      <a:pt x="2136" y="2642"/>
                    </a:lnTo>
                    <a:lnTo>
                      <a:pt x="2136" y="2699"/>
                    </a:lnTo>
                    <a:lnTo>
                      <a:pt x="2080" y="2642"/>
                    </a:lnTo>
                    <a:lnTo>
                      <a:pt x="1912" y="2642"/>
                    </a:lnTo>
                    <a:lnTo>
                      <a:pt x="1799" y="2755"/>
                    </a:lnTo>
                    <a:lnTo>
                      <a:pt x="1743" y="2867"/>
                    </a:lnTo>
                    <a:lnTo>
                      <a:pt x="1743" y="2980"/>
                    </a:lnTo>
                    <a:lnTo>
                      <a:pt x="1630" y="2867"/>
                    </a:lnTo>
                    <a:lnTo>
                      <a:pt x="1349" y="2699"/>
                    </a:lnTo>
                    <a:lnTo>
                      <a:pt x="1181" y="2642"/>
                    </a:lnTo>
                    <a:lnTo>
                      <a:pt x="1012" y="2642"/>
                    </a:lnTo>
                    <a:lnTo>
                      <a:pt x="956" y="2699"/>
                    </a:lnTo>
                    <a:lnTo>
                      <a:pt x="956" y="2755"/>
                    </a:lnTo>
                    <a:lnTo>
                      <a:pt x="1012" y="2867"/>
                    </a:lnTo>
                    <a:lnTo>
                      <a:pt x="1068" y="3036"/>
                    </a:lnTo>
                    <a:lnTo>
                      <a:pt x="1068" y="3205"/>
                    </a:lnTo>
                    <a:lnTo>
                      <a:pt x="1068" y="3261"/>
                    </a:lnTo>
                    <a:lnTo>
                      <a:pt x="1012" y="3205"/>
                    </a:lnTo>
                    <a:lnTo>
                      <a:pt x="900" y="3205"/>
                    </a:lnTo>
                    <a:lnTo>
                      <a:pt x="844" y="3261"/>
                    </a:lnTo>
                    <a:lnTo>
                      <a:pt x="787" y="3429"/>
                    </a:lnTo>
                    <a:lnTo>
                      <a:pt x="787" y="3486"/>
                    </a:lnTo>
                    <a:lnTo>
                      <a:pt x="675" y="3429"/>
                    </a:lnTo>
                    <a:lnTo>
                      <a:pt x="563" y="3317"/>
                    </a:lnTo>
                    <a:lnTo>
                      <a:pt x="282" y="3317"/>
                    </a:lnTo>
                    <a:lnTo>
                      <a:pt x="113" y="3486"/>
                    </a:lnTo>
                    <a:lnTo>
                      <a:pt x="57" y="3542"/>
                    </a:lnTo>
                    <a:lnTo>
                      <a:pt x="113" y="3654"/>
                    </a:lnTo>
                    <a:lnTo>
                      <a:pt x="169" y="3879"/>
                    </a:lnTo>
                    <a:lnTo>
                      <a:pt x="113" y="3935"/>
                    </a:lnTo>
                    <a:lnTo>
                      <a:pt x="1" y="4048"/>
                    </a:lnTo>
                    <a:lnTo>
                      <a:pt x="1" y="4104"/>
                    </a:lnTo>
                    <a:lnTo>
                      <a:pt x="1" y="4160"/>
                    </a:lnTo>
                    <a:lnTo>
                      <a:pt x="113" y="4216"/>
                    </a:lnTo>
                    <a:lnTo>
                      <a:pt x="338" y="4160"/>
                    </a:lnTo>
                    <a:lnTo>
                      <a:pt x="3260" y="3261"/>
                    </a:lnTo>
                    <a:lnTo>
                      <a:pt x="4947" y="2755"/>
                    </a:lnTo>
                    <a:lnTo>
                      <a:pt x="5228" y="2586"/>
                    </a:lnTo>
                    <a:lnTo>
                      <a:pt x="5284" y="2530"/>
                    </a:lnTo>
                    <a:lnTo>
                      <a:pt x="5340" y="2474"/>
                    </a:lnTo>
                    <a:lnTo>
                      <a:pt x="5284" y="2418"/>
                    </a:lnTo>
                    <a:lnTo>
                      <a:pt x="5228" y="2305"/>
                    </a:lnTo>
                    <a:lnTo>
                      <a:pt x="4947" y="2137"/>
                    </a:lnTo>
                    <a:lnTo>
                      <a:pt x="4778" y="2024"/>
                    </a:lnTo>
                    <a:lnTo>
                      <a:pt x="4947" y="1743"/>
                    </a:lnTo>
                    <a:lnTo>
                      <a:pt x="4947" y="1631"/>
                    </a:lnTo>
                    <a:lnTo>
                      <a:pt x="4890" y="1462"/>
                    </a:lnTo>
                    <a:lnTo>
                      <a:pt x="4834" y="1406"/>
                    </a:lnTo>
                    <a:lnTo>
                      <a:pt x="4722" y="1350"/>
                    </a:lnTo>
                    <a:lnTo>
                      <a:pt x="4666" y="1181"/>
                    </a:lnTo>
                    <a:lnTo>
                      <a:pt x="4609" y="1069"/>
                    </a:lnTo>
                    <a:lnTo>
                      <a:pt x="4441" y="1012"/>
                    </a:lnTo>
                    <a:lnTo>
                      <a:pt x="4216" y="956"/>
                    </a:lnTo>
                    <a:lnTo>
                      <a:pt x="4385" y="844"/>
                    </a:lnTo>
                    <a:lnTo>
                      <a:pt x="4497" y="731"/>
                    </a:lnTo>
                    <a:lnTo>
                      <a:pt x="4553" y="619"/>
                    </a:lnTo>
                    <a:lnTo>
                      <a:pt x="4609" y="507"/>
                    </a:lnTo>
                    <a:lnTo>
                      <a:pt x="4553" y="338"/>
                    </a:lnTo>
                    <a:lnTo>
                      <a:pt x="4553" y="226"/>
                    </a:lnTo>
                    <a:lnTo>
                      <a:pt x="4385"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
              <p:cNvSpPr/>
              <p:nvPr/>
            </p:nvSpPr>
            <p:spPr>
              <a:xfrm>
                <a:off x="2227800" y="1077875"/>
                <a:ext cx="144750" cy="70275"/>
              </a:xfrm>
              <a:custGeom>
                <a:avLst/>
                <a:gdLst/>
                <a:ahLst/>
                <a:cxnLst/>
                <a:rect l="l" t="t" r="r" b="b"/>
                <a:pathLst>
                  <a:path w="5790" h="2811" extrusionOk="0">
                    <a:moveTo>
                      <a:pt x="2979" y="1462"/>
                    </a:moveTo>
                    <a:lnTo>
                      <a:pt x="3148" y="1518"/>
                    </a:lnTo>
                    <a:lnTo>
                      <a:pt x="3316" y="1631"/>
                    </a:lnTo>
                    <a:lnTo>
                      <a:pt x="3429" y="1799"/>
                    </a:lnTo>
                    <a:lnTo>
                      <a:pt x="3485" y="1912"/>
                    </a:lnTo>
                    <a:lnTo>
                      <a:pt x="3654" y="1912"/>
                    </a:lnTo>
                    <a:lnTo>
                      <a:pt x="3710" y="1855"/>
                    </a:lnTo>
                    <a:lnTo>
                      <a:pt x="3710" y="1687"/>
                    </a:lnTo>
                    <a:lnTo>
                      <a:pt x="3710" y="1631"/>
                    </a:lnTo>
                    <a:lnTo>
                      <a:pt x="3710" y="1518"/>
                    </a:lnTo>
                    <a:lnTo>
                      <a:pt x="3822" y="1631"/>
                    </a:lnTo>
                    <a:lnTo>
                      <a:pt x="3822" y="1743"/>
                    </a:lnTo>
                    <a:lnTo>
                      <a:pt x="3766" y="1855"/>
                    </a:lnTo>
                    <a:lnTo>
                      <a:pt x="3654" y="1968"/>
                    </a:lnTo>
                    <a:lnTo>
                      <a:pt x="3598" y="2024"/>
                    </a:lnTo>
                    <a:lnTo>
                      <a:pt x="3541" y="2080"/>
                    </a:lnTo>
                    <a:lnTo>
                      <a:pt x="3598" y="2193"/>
                    </a:lnTo>
                    <a:lnTo>
                      <a:pt x="3654" y="2305"/>
                    </a:lnTo>
                    <a:lnTo>
                      <a:pt x="3541" y="2193"/>
                    </a:lnTo>
                    <a:lnTo>
                      <a:pt x="3373" y="2193"/>
                    </a:lnTo>
                    <a:lnTo>
                      <a:pt x="3260" y="2249"/>
                    </a:lnTo>
                    <a:lnTo>
                      <a:pt x="3148" y="2305"/>
                    </a:lnTo>
                    <a:lnTo>
                      <a:pt x="3148" y="2193"/>
                    </a:lnTo>
                    <a:lnTo>
                      <a:pt x="3148" y="2080"/>
                    </a:lnTo>
                    <a:lnTo>
                      <a:pt x="3148" y="1799"/>
                    </a:lnTo>
                    <a:lnTo>
                      <a:pt x="3148" y="1631"/>
                    </a:lnTo>
                    <a:lnTo>
                      <a:pt x="3092" y="1574"/>
                    </a:lnTo>
                    <a:lnTo>
                      <a:pt x="2923" y="1518"/>
                    </a:lnTo>
                    <a:lnTo>
                      <a:pt x="2859" y="1502"/>
                    </a:lnTo>
                    <a:lnTo>
                      <a:pt x="2859" y="1502"/>
                    </a:lnTo>
                    <a:lnTo>
                      <a:pt x="2979" y="1462"/>
                    </a:lnTo>
                    <a:close/>
                    <a:moveTo>
                      <a:pt x="2249" y="1349"/>
                    </a:moveTo>
                    <a:lnTo>
                      <a:pt x="2249" y="1462"/>
                    </a:lnTo>
                    <a:lnTo>
                      <a:pt x="2305" y="1518"/>
                    </a:lnTo>
                    <a:lnTo>
                      <a:pt x="2473" y="1518"/>
                    </a:lnTo>
                    <a:lnTo>
                      <a:pt x="2642" y="1462"/>
                    </a:lnTo>
                    <a:lnTo>
                      <a:pt x="2676" y="1473"/>
                    </a:lnTo>
                    <a:lnTo>
                      <a:pt x="2586" y="1518"/>
                    </a:lnTo>
                    <a:lnTo>
                      <a:pt x="2473" y="1574"/>
                    </a:lnTo>
                    <a:lnTo>
                      <a:pt x="2530" y="1687"/>
                    </a:lnTo>
                    <a:lnTo>
                      <a:pt x="2642" y="1799"/>
                    </a:lnTo>
                    <a:lnTo>
                      <a:pt x="2754" y="1912"/>
                    </a:lnTo>
                    <a:lnTo>
                      <a:pt x="2754" y="1968"/>
                    </a:lnTo>
                    <a:lnTo>
                      <a:pt x="2754" y="2193"/>
                    </a:lnTo>
                    <a:lnTo>
                      <a:pt x="2754" y="2249"/>
                    </a:lnTo>
                    <a:lnTo>
                      <a:pt x="2754" y="2361"/>
                    </a:lnTo>
                    <a:lnTo>
                      <a:pt x="2698" y="2249"/>
                    </a:lnTo>
                    <a:lnTo>
                      <a:pt x="2642" y="2249"/>
                    </a:lnTo>
                    <a:lnTo>
                      <a:pt x="2530" y="2305"/>
                    </a:lnTo>
                    <a:lnTo>
                      <a:pt x="2473" y="2361"/>
                    </a:lnTo>
                    <a:lnTo>
                      <a:pt x="2361" y="2361"/>
                    </a:lnTo>
                    <a:lnTo>
                      <a:pt x="2361" y="2305"/>
                    </a:lnTo>
                    <a:lnTo>
                      <a:pt x="2417" y="2136"/>
                    </a:lnTo>
                    <a:lnTo>
                      <a:pt x="2361" y="2080"/>
                    </a:lnTo>
                    <a:lnTo>
                      <a:pt x="2305" y="2024"/>
                    </a:lnTo>
                    <a:lnTo>
                      <a:pt x="2080" y="1968"/>
                    </a:lnTo>
                    <a:lnTo>
                      <a:pt x="1911" y="1855"/>
                    </a:lnTo>
                    <a:lnTo>
                      <a:pt x="1687" y="1799"/>
                    </a:lnTo>
                    <a:lnTo>
                      <a:pt x="1911" y="1743"/>
                    </a:lnTo>
                    <a:lnTo>
                      <a:pt x="2136" y="1574"/>
                    </a:lnTo>
                    <a:lnTo>
                      <a:pt x="2249" y="1349"/>
                    </a:lnTo>
                    <a:close/>
                    <a:moveTo>
                      <a:pt x="3991" y="1"/>
                    </a:moveTo>
                    <a:lnTo>
                      <a:pt x="3766" y="57"/>
                    </a:lnTo>
                    <a:lnTo>
                      <a:pt x="3541" y="113"/>
                    </a:lnTo>
                    <a:lnTo>
                      <a:pt x="3148" y="113"/>
                    </a:lnTo>
                    <a:lnTo>
                      <a:pt x="3092" y="169"/>
                    </a:lnTo>
                    <a:lnTo>
                      <a:pt x="2979" y="225"/>
                    </a:lnTo>
                    <a:lnTo>
                      <a:pt x="2923" y="282"/>
                    </a:lnTo>
                    <a:lnTo>
                      <a:pt x="2923" y="506"/>
                    </a:lnTo>
                    <a:lnTo>
                      <a:pt x="2923" y="675"/>
                    </a:lnTo>
                    <a:lnTo>
                      <a:pt x="2979" y="731"/>
                    </a:lnTo>
                    <a:lnTo>
                      <a:pt x="3148" y="619"/>
                    </a:lnTo>
                    <a:lnTo>
                      <a:pt x="3373" y="563"/>
                    </a:lnTo>
                    <a:lnTo>
                      <a:pt x="3373" y="675"/>
                    </a:lnTo>
                    <a:lnTo>
                      <a:pt x="3316" y="731"/>
                    </a:lnTo>
                    <a:lnTo>
                      <a:pt x="3260" y="675"/>
                    </a:lnTo>
                    <a:lnTo>
                      <a:pt x="3148" y="675"/>
                    </a:lnTo>
                    <a:lnTo>
                      <a:pt x="3092" y="731"/>
                    </a:lnTo>
                    <a:lnTo>
                      <a:pt x="2979" y="731"/>
                    </a:lnTo>
                    <a:lnTo>
                      <a:pt x="2923" y="844"/>
                    </a:lnTo>
                    <a:lnTo>
                      <a:pt x="2867" y="956"/>
                    </a:lnTo>
                    <a:lnTo>
                      <a:pt x="2811" y="1068"/>
                    </a:lnTo>
                    <a:lnTo>
                      <a:pt x="2754" y="1125"/>
                    </a:lnTo>
                    <a:lnTo>
                      <a:pt x="2642" y="1068"/>
                    </a:lnTo>
                    <a:lnTo>
                      <a:pt x="2530" y="1068"/>
                    </a:lnTo>
                    <a:lnTo>
                      <a:pt x="2417" y="1125"/>
                    </a:lnTo>
                    <a:lnTo>
                      <a:pt x="2361" y="1181"/>
                    </a:lnTo>
                    <a:lnTo>
                      <a:pt x="2249" y="1349"/>
                    </a:lnTo>
                    <a:lnTo>
                      <a:pt x="2305" y="1181"/>
                    </a:lnTo>
                    <a:lnTo>
                      <a:pt x="2361" y="1012"/>
                    </a:lnTo>
                    <a:lnTo>
                      <a:pt x="2361" y="844"/>
                    </a:lnTo>
                    <a:lnTo>
                      <a:pt x="2192" y="731"/>
                    </a:lnTo>
                    <a:lnTo>
                      <a:pt x="2024" y="619"/>
                    </a:lnTo>
                    <a:lnTo>
                      <a:pt x="1855" y="450"/>
                    </a:lnTo>
                    <a:lnTo>
                      <a:pt x="1799" y="394"/>
                    </a:lnTo>
                    <a:lnTo>
                      <a:pt x="1630" y="563"/>
                    </a:lnTo>
                    <a:lnTo>
                      <a:pt x="1518" y="675"/>
                    </a:lnTo>
                    <a:lnTo>
                      <a:pt x="1405" y="787"/>
                    </a:lnTo>
                    <a:lnTo>
                      <a:pt x="1293" y="956"/>
                    </a:lnTo>
                    <a:lnTo>
                      <a:pt x="1181" y="787"/>
                    </a:lnTo>
                    <a:lnTo>
                      <a:pt x="1124" y="619"/>
                    </a:lnTo>
                    <a:lnTo>
                      <a:pt x="1012" y="619"/>
                    </a:lnTo>
                    <a:lnTo>
                      <a:pt x="900" y="675"/>
                    </a:lnTo>
                    <a:lnTo>
                      <a:pt x="787" y="787"/>
                    </a:lnTo>
                    <a:lnTo>
                      <a:pt x="731" y="900"/>
                    </a:lnTo>
                    <a:lnTo>
                      <a:pt x="731" y="1012"/>
                    </a:lnTo>
                    <a:lnTo>
                      <a:pt x="787" y="1349"/>
                    </a:lnTo>
                    <a:lnTo>
                      <a:pt x="843" y="1462"/>
                    </a:lnTo>
                    <a:lnTo>
                      <a:pt x="956" y="1574"/>
                    </a:lnTo>
                    <a:lnTo>
                      <a:pt x="1012" y="1518"/>
                    </a:lnTo>
                    <a:lnTo>
                      <a:pt x="1012" y="1574"/>
                    </a:lnTo>
                    <a:lnTo>
                      <a:pt x="900" y="1687"/>
                    </a:lnTo>
                    <a:lnTo>
                      <a:pt x="787" y="1687"/>
                    </a:lnTo>
                    <a:lnTo>
                      <a:pt x="731" y="1631"/>
                    </a:lnTo>
                    <a:lnTo>
                      <a:pt x="619" y="1518"/>
                    </a:lnTo>
                    <a:lnTo>
                      <a:pt x="450" y="1518"/>
                    </a:lnTo>
                    <a:lnTo>
                      <a:pt x="394" y="1574"/>
                    </a:lnTo>
                    <a:lnTo>
                      <a:pt x="394" y="1631"/>
                    </a:lnTo>
                    <a:lnTo>
                      <a:pt x="281" y="1687"/>
                    </a:lnTo>
                    <a:lnTo>
                      <a:pt x="281" y="1799"/>
                    </a:lnTo>
                    <a:lnTo>
                      <a:pt x="113" y="1799"/>
                    </a:lnTo>
                    <a:lnTo>
                      <a:pt x="57" y="1855"/>
                    </a:lnTo>
                    <a:lnTo>
                      <a:pt x="0" y="1912"/>
                    </a:lnTo>
                    <a:lnTo>
                      <a:pt x="57" y="2024"/>
                    </a:lnTo>
                    <a:lnTo>
                      <a:pt x="281" y="2080"/>
                    </a:lnTo>
                    <a:lnTo>
                      <a:pt x="394" y="2193"/>
                    </a:lnTo>
                    <a:lnTo>
                      <a:pt x="562" y="2361"/>
                    </a:lnTo>
                    <a:lnTo>
                      <a:pt x="787" y="2361"/>
                    </a:lnTo>
                    <a:lnTo>
                      <a:pt x="956" y="2305"/>
                    </a:lnTo>
                    <a:lnTo>
                      <a:pt x="1124" y="2249"/>
                    </a:lnTo>
                    <a:lnTo>
                      <a:pt x="1181" y="2249"/>
                    </a:lnTo>
                    <a:lnTo>
                      <a:pt x="1293" y="2305"/>
                    </a:lnTo>
                    <a:lnTo>
                      <a:pt x="1349" y="2361"/>
                    </a:lnTo>
                    <a:lnTo>
                      <a:pt x="1462" y="2417"/>
                    </a:lnTo>
                    <a:lnTo>
                      <a:pt x="1574" y="2474"/>
                    </a:lnTo>
                    <a:lnTo>
                      <a:pt x="1687" y="2474"/>
                    </a:lnTo>
                    <a:lnTo>
                      <a:pt x="1799" y="2417"/>
                    </a:lnTo>
                    <a:lnTo>
                      <a:pt x="2024" y="2642"/>
                    </a:lnTo>
                    <a:lnTo>
                      <a:pt x="2136" y="2755"/>
                    </a:lnTo>
                    <a:lnTo>
                      <a:pt x="2361" y="2811"/>
                    </a:lnTo>
                    <a:lnTo>
                      <a:pt x="2530" y="2755"/>
                    </a:lnTo>
                    <a:lnTo>
                      <a:pt x="2642" y="2755"/>
                    </a:lnTo>
                    <a:lnTo>
                      <a:pt x="2698" y="2698"/>
                    </a:lnTo>
                    <a:lnTo>
                      <a:pt x="2698" y="2642"/>
                    </a:lnTo>
                    <a:lnTo>
                      <a:pt x="2698" y="2586"/>
                    </a:lnTo>
                    <a:lnTo>
                      <a:pt x="2754" y="2586"/>
                    </a:lnTo>
                    <a:lnTo>
                      <a:pt x="2754" y="2642"/>
                    </a:lnTo>
                    <a:lnTo>
                      <a:pt x="2923" y="2755"/>
                    </a:lnTo>
                    <a:lnTo>
                      <a:pt x="3092" y="2811"/>
                    </a:lnTo>
                    <a:lnTo>
                      <a:pt x="3260" y="2811"/>
                    </a:lnTo>
                    <a:lnTo>
                      <a:pt x="3429" y="2755"/>
                    </a:lnTo>
                    <a:lnTo>
                      <a:pt x="4384" y="2305"/>
                    </a:lnTo>
                    <a:lnTo>
                      <a:pt x="4665" y="2080"/>
                    </a:lnTo>
                    <a:lnTo>
                      <a:pt x="4778" y="1968"/>
                    </a:lnTo>
                    <a:lnTo>
                      <a:pt x="4946" y="1968"/>
                    </a:lnTo>
                    <a:lnTo>
                      <a:pt x="5396" y="1799"/>
                    </a:lnTo>
                    <a:lnTo>
                      <a:pt x="5565" y="1687"/>
                    </a:lnTo>
                    <a:lnTo>
                      <a:pt x="5733" y="1518"/>
                    </a:lnTo>
                    <a:lnTo>
                      <a:pt x="5790" y="1406"/>
                    </a:lnTo>
                    <a:lnTo>
                      <a:pt x="5284" y="1406"/>
                    </a:lnTo>
                    <a:lnTo>
                      <a:pt x="5115" y="1349"/>
                    </a:lnTo>
                    <a:lnTo>
                      <a:pt x="4946" y="1349"/>
                    </a:lnTo>
                    <a:lnTo>
                      <a:pt x="4946" y="1181"/>
                    </a:lnTo>
                    <a:lnTo>
                      <a:pt x="4834" y="1068"/>
                    </a:lnTo>
                    <a:lnTo>
                      <a:pt x="4553" y="1068"/>
                    </a:lnTo>
                    <a:lnTo>
                      <a:pt x="4497" y="1012"/>
                    </a:lnTo>
                    <a:lnTo>
                      <a:pt x="4384" y="956"/>
                    </a:lnTo>
                    <a:lnTo>
                      <a:pt x="4272" y="956"/>
                    </a:lnTo>
                    <a:lnTo>
                      <a:pt x="4328" y="844"/>
                    </a:lnTo>
                    <a:lnTo>
                      <a:pt x="4328" y="731"/>
                    </a:lnTo>
                    <a:lnTo>
                      <a:pt x="4441" y="450"/>
                    </a:lnTo>
                    <a:lnTo>
                      <a:pt x="4441" y="338"/>
                    </a:lnTo>
                    <a:lnTo>
                      <a:pt x="4384" y="113"/>
                    </a:lnTo>
                    <a:lnTo>
                      <a:pt x="4328" y="57"/>
                    </a:lnTo>
                    <a:lnTo>
                      <a:pt x="4216"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
              <p:cNvSpPr/>
              <p:nvPr/>
            </p:nvSpPr>
            <p:spPr>
              <a:xfrm>
                <a:off x="1610950" y="1124250"/>
                <a:ext cx="127875" cy="96975"/>
              </a:xfrm>
              <a:custGeom>
                <a:avLst/>
                <a:gdLst/>
                <a:ahLst/>
                <a:cxnLst/>
                <a:rect l="l" t="t" r="r" b="b"/>
                <a:pathLst>
                  <a:path w="5115" h="3879" extrusionOk="0">
                    <a:moveTo>
                      <a:pt x="4665" y="0"/>
                    </a:moveTo>
                    <a:lnTo>
                      <a:pt x="4553" y="57"/>
                    </a:lnTo>
                    <a:lnTo>
                      <a:pt x="4440" y="225"/>
                    </a:lnTo>
                    <a:lnTo>
                      <a:pt x="4328" y="281"/>
                    </a:lnTo>
                    <a:lnTo>
                      <a:pt x="4272" y="225"/>
                    </a:lnTo>
                    <a:lnTo>
                      <a:pt x="4103" y="225"/>
                    </a:lnTo>
                    <a:lnTo>
                      <a:pt x="3991" y="281"/>
                    </a:lnTo>
                    <a:lnTo>
                      <a:pt x="3934" y="338"/>
                    </a:lnTo>
                    <a:lnTo>
                      <a:pt x="3822" y="225"/>
                    </a:lnTo>
                    <a:lnTo>
                      <a:pt x="3766" y="281"/>
                    </a:lnTo>
                    <a:lnTo>
                      <a:pt x="3710" y="450"/>
                    </a:lnTo>
                    <a:lnTo>
                      <a:pt x="3597" y="619"/>
                    </a:lnTo>
                    <a:lnTo>
                      <a:pt x="3541" y="731"/>
                    </a:lnTo>
                    <a:lnTo>
                      <a:pt x="3429" y="731"/>
                    </a:lnTo>
                    <a:lnTo>
                      <a:pt x="3372" y="843"/>
                    </a:lnTo>
                    <a:lnTo>
                      <a:pt x="3372" y="956"/>
                    </a:lnTo>
                    <a:lnTo>
                      <a:pt x="3429" y="1068"/>
                    </a:lnTo>
                    <a:lnTo>
                      <a:pt x="3429" y="1181"/>
                    </a:lnTo>
                    <a:lnTo>
                      <a:pt x="3372" y="1237"/>
                    </a:lnTo>
                    <a:lnTo>
                      <a:pt x="3316" y="1181"/>
                    </a:lnTo>
                    <a:lnTo>
                      <a:pt x="3260" y="1124"/>
                    </a:lnTo>
                    <a:lnTo>
                      <a:pt x="3260" y="1012"/>
                    </a:lnTo>
                    <a:lnTo>
                      <a:pt x="3260" y="956"/>
                    </a:lnTo>
                    <a:lnTo>
                      <a:pt x="3204" y="900"/>
                    </a:lnTo>
                    <a:lnTo>
                      <a:pt x="3204" y="956"/>
                    </a:lnTo>
                    <a:lnTo>
                      <a:pt x="3148" y="1124"/>
                    </a:lnTo>
                    <a:lnTo>
                      <a:pt x="2923" y="1124"/>
                    </a:lnTo>
                    <a:lnTo>
                      <a:pt x="2867" y="1349"/>
                    </a:lnTo>
                    <a:lnTo>
                      <a:pt x="2754" y="1574"/>
                    </a:lnTo>
                    <a:lnTo>
                      <a:pt x="2698" y="1462"/>
                    </a:lnTo>
                    <a:lnTo>
                      <a:pt x="2642" y="1349"/>
                    </a:lnTo>
                    <a:lnTo>
                      <a:pt x="2585" y="1068"/>
                    </a:lnTo>
                    <a:lnTo>
                      <a:pt x="2473" y="843"/>
                    </a:lnTo>
                    <a:lnTo>
                      <a:pt x="2080" y="843"/>
                    </a:lnTo>
                    <a:lnTo>
                      <a:pt x="2192" y="1012"/>
                    </a:lnTo>
                    <a:lnTo>
                      <a:pt x="2248" y="1012"/>
                    </a:lnTo>
                    <a:lnTo>
                      <a:pt x="2361" y="956"/>
                    </a:lnTo>
                    <a:lnTo>
                      <a:pt x="2417" y="956"/>
                    </a:lnTo>
                    <a:lnTo>
                      <a:pt x="2473" y="1012"/>
                    </a:lnTo>
                    <a:lnTo>
                      <a:pt x="2473" y="1124"/>
                    </a:lnTo>
                    <a:lnTo>
                      <a:pt x="2417" y="1293"/>
                    </a:lnTo>
                    <a:lnTo>
                      <a:pt x="2361" y="1349"/>
                    </a:lnTo>
                    <a:lnTo>
                      <a:pt x="2248" y="1293"/>
                    </a:lnTo>
                    <a:lnTo>
                      <a:pt x="2192" y="1237"/>
                    </a:lnTo>
                    <a:lnTo>
                      <a:pt x="2080" y="1237"/>
                    </a:lnTo>
                    <a:lnTo>
                      <a:pt x="2136" y="1462"/>
                    </a:lnTo>
                    <a:lnTo>
                      <a:pt x="2136" y="1743"/>
                    </a:lnTo>
                    <a:lnTo>
                      <a:pt x="2136" y="1799"/>
                    </a:lnTo>
                    <a:lnTo>
                      <a:pt x="2080" y="1855"/>
                    </a:lnTo>
                    <a:lnTo>
                      <a:pt x="2080" y="2305"/>
                    </a:lnTo>
                    <a:lnTo>
                      <a:pt x="2136" y="2417"/>
                    </a:lnTo>
                    <a:lnTo>
                      <a:pt x="2136" y="2530"/>
                    </a:lnTo>
                    <a:lnTo>
                      <a:pt x="2136" y="2642"/>
                    </a:lnTo>
                    <a:lnTo>
                      <a:pt x="2248" y="2754"/>
                    </a:lnTo>
                    <a:lnTo>
                      <a:pt x="2192" y="2811"/>
                    </a:lnTo>
                    <a:lnTo>
                      <a:pt x="2136" y="2811"/>
                    </a:lnTo>
                    <a:lnTo>
                      <a:pt x="2080" y="2754"/>
                    </a:lnTo>
                    <a:lnTo>
                      <a:pt x="2023" y="2642"/>
                    </a:lnTo>
                    <a:lnTo>
                      <a:pt x="1855" y="2586"/>
                    </a:lnTo>
                    <a:lnTo>
                      <a:pt x="1461" y="2642"/>
                    </a:lnTo>
                    <a:lnTo>
                      <a:pt x="1405" y="2698"/>
                    </a:lnTo>
                    <a:lnTo>
                      <a:pt x="1405" y="2754"/>
                    </a:lnTo>
                    <a:lnTo>
                      <a:pt x="1349" y="2811"/>
                    </a:lnTo>
                    <a:lnTo>
                      <a:pt x="1237" y="2867"/>
                    </a:lnTo>
                    <a:lnTo>
                      <a:pt x="1068" y="2867"/>
                    </a:lnTo>
                    <a:lnTo>
                      <a:pt x="1012" y="2754"/>
                    </a:lnTo>
                    <a:lnTo>
                      <a:pt x="787" y="2473"/>
                    </a:lnTo>
                    <a:lnTo>
                      <a:pt x="731" y="2417"/>
                    </a:lnTo>
                    <a:lnTo>
                      <a:pt x="618" y="2417"/>
                    </a:lnTo>
                    <a:lnTo>
                      <a:pt x="618" y="2530"/>
                    </a:lnTo>
                    <a:lnTo>
                      <a:pt x="562" y="2586"/>
                    </a:lnTo>
                    <a:lnTo>
                      <a:pt x="506" y="2586"/>
                    </a:lnTo>
                    <a:lnTo>
                      <a:pt x="393" y="2530"/>
                    </a:lnTo>
                    <a:lnTo>
                      <a:pt x="169" y="2642"/>
                    </a:lnTo>
                    <a:lnTo>
                      <a:pt x="56" y="2698"/>
                    </a:lnTo>
                    <a:lnTo>
                      <a:pt x="0" y="2811"/>
                    </a:lnTo>
                    <a:lnTo>
                      <a:pt x="225" y="3485"/>
                    </a:lnTo>
                    <a:lnTo>
                      <a:pt x="393" y="3373"/>
                    </a:lnTo>
                    <a:lnTo>
                      <a:pt x="506" y="3316"/>
                    </a:lnTo>
                    <a:lnTo>
                      <a:pt x="618" y="3373"/>
                    </a:lnTo>
                    <a:lnTo>
                      <a:pt x="843" y="3373"/>
                    </a:lnTo>
                    <a:lnTo>
                      <a:pt x="899" y="3316"/>
                    </a:lnTo>
                    <a:lnTo>
                      <a:pt x="1012" y="3204"/>
                    </a:lnTo>
                    <a:lnTo>
                      <a:pt x="1068" y="3148"/>
                    </a:lnTo>
                    <a:lnTo>
                      <a:pt x="1349" y="3204"/>
                    </a:lnTo>
                    <a:lnTo>
                      <a:pt x="1518" y="3316"/>
                    </a:lnTo>
                    <a:lnTo>
                      <a:pt x="1630" y="3373"/>
                    </a:lnTo>
                    <a:lnTo>
                      <a:pt x="1742" y="3541"/>
                    </a:lnTo>
                    <a:lnTo>
                      <a:pt x="1799" y="3710"/>
                    </a:lnTo>
                    <a:lnTo>
                      <a:pt x="1855" y="3822"/>
                    </a:lnTo>
                    <a:lnTo>
                      <a:pt x="1911" y="3879"/>
                    </a:lnTo>
                    <a:lnTo>
                      <a:pt x="2023" y="3879"/>
                    </a:lnTo>
                    <a:lnTo>
                      <a:pt x="2136" y="3822"/>
                    </a:lnTo>
                    <a:lnTo>
                      <a:pt x="2136" y="3710"/>
                    </a:lnTo>
                    <a:lnTo>
                      <a:pt x="2136" y="3541"/>
                    </a:lnTo>
                    <a:lnTo>
                      <a:pt x="2192" y="3429"/>
                    </a:lnTo>
                    <a:lnTo>
                      <a:pt x="2361" y="3429"/>
                    </a:lnTo>
                    <a:lnTo>
                      <a:pt x="2473" y="3485"/>
                    </a:lnTo>
                    <a:lnTo>
                      <a:pt x="2698" y="3316"/>
                    </a:lnTo>
                    <a:lnTo>
                      <a:pt x="2810" y="3148"/>
                    </a:lnTo>
                    <a:lnTo>
                      <a:pt x="2810" y="2923"/>
                    </a:lnTo>
                    <a:lnTo>
                      <a:pt x="2642" y="2530"/>
                    </a:lnTo>
                    <a:lnTo>
                      <a:pt x="2754" y="2698"/>
                    </a:lnTo>
                    <a:lnTo>
                      <a:pt x="2810" y="2754"/>
                    </a:lnTo>
                    <a:lnTo>
                      <a:pt x="2923" y="2811"/>
                    </a:lnTo>
                    <a:lnTo>
                      <a:pt x="3204" y="2811"/>
                    </a:lnTo>
                    <a:lnTo>
                      <a:pt x="3316" y="2923"/>
                    </a:lnTo>
                    <a:lnTo>
                      <a:pt x="3372" y="3035"/>
                    </a:lnTo>
                    <a:lnTo>
                      <a:pt x="3485" y="3092"/>
                    </a:lnTo>
                    <a:lnTo>
                      <a:pt x="3541" y="3035"/>
                    </a:lnTo>
                    <a:lnTo>
                      <a:pt x="3653" y="2867"/>
                    </a:lnTo>
                    <a:lnTo>
                      <a:pt x="3710" y="2754"/>
                    </a:lnTo>
                    <a:lnTo>
                      <a:pt x="3710" y="2642"/>
                    </a:lnTo>
                    <a:lnTo>
                      <a:pt x="3597" y="2530"/>
                    </a:lnTo>
                    <a:lnTo>
                      <a:pt x="3541" y="2473"/>
                    </a:lnTo>
                    <a:lnTo>
                      <a:pt x="3597" y="2417"/>
                    </a:lnTo>
                    <a:lnTo>
                      <a:pt x="3710" y="2361"/>
                    </a:lnTo>
                    <a:lnTo>
                      <a:pt x="3766" y="2136"/>
                    </a:lnTo>
                    <a:lnTo>
                      <a:pt x="3710" y="1968"/>
                    </a:lnTo>
                    <a:lnTo>
                      <a:pt x="3710" y="1799"/>
                    </a:lnTo>
                    <a:lnTo>
                      <a:pt x="3710" y="1574"/>
                    </a:lnTo>
                    <a:lnTo>
                      <a:pt x="3710" y="1518"/>
                    </a:lnTo>
                    <a:lnTo>
                      <a:pt x="3766" y="1518"/>
                    </a:lnTo>
                    <a:lnTo>
                      <a:pt x="4103" y="1405"/>
                    </a:lnTo>
                    <a:lnTo>
                      <a:pt x="4215" y="1293"/>
                    </a:lnTo>
                    <a:lnTo>
                      <a:pt x="4272" y="1181"/>
                    </a:lnTo>
                    <a:lnTo>
                      <a:pt x="4440" y="1124"/>
                    </a:lnTo>
                    <a:lnTo>
                      <a:pt x="4553" y="1181"/>
                    </a:lnTo>
                    <a:lnTo>
                      <a:pt x="4834" y="1293"/>
                    </a:lnTo>
                    <a:lnTo>
                      <a:pt x="4834" y="1237"/>
                    </a:lnTo>
                    <a:lnTo>
                      <a:pt x="4890" y="1237"/>
                    </a:lnTo>
                    <a:lnTo>
                      <a:pt x="4890" y="1293"/>
                    </a:lnTo>
                    <a:lnTo>
                      <a:pt x="5059" y="1237"/>
                    </a:lnTo>
                    <a:lnTo>
                      <a:pt x="5115" y="1181"/>
                    </a:lnTo>
                    <a:lnTo>
                      <a:pt x="5059" y="900"/>
                    </a:lnTo>
                    <a:lnTo>
                      <a:pt x="5002" y="843"/>
                    </a:lnTo>
                    <a:lnTo>
                      <a:pt x="4946" y="787"/>
                    </a:lnTo>
                    <a:lnTo>
                      <a:pt x="4834" y="787"/>
                    </a:lnTo>
                    <a:lnTo>
                      <a:pt x="4721" y="843"/>
                    </a:lnTo>
                    <a:lnTo>
                      <a:pt x="4946" y="562"/>
                    </a:lnTo>
                    <a:lnTo>
                      <a:pt x="5059" y="394"/>
                    </a:lnTo>
                    <a:lnTo>
                      <a:pt x="5059" y="225"/>
                    </a:lnTo>
                    <a:lnTo>
                      <a:pt x="5115" y="113"/>
                    </a:lnTo>
                    <a:lnTo>
                      <a:pt x="5059" y="0"/>
                    </a:lnTo>
                    <a:lnTo>
                      <a:pt x="4946" y="0"/>
                    </a:lnTo>
                    <a:lnTo>
                      <a:pt x="4890" y="57"/>
                    </a:lnTo>
                    <a:lnTo>
                      <a:pt x="4778" y="0"/>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
              <p:cNvSpPr/>
              <p:nvPr/>
            </p:nvSpPr>
            <p:spPr>
              <a:xfrm>
                <a:off x="2018425" y="987950"/>
                <a:ext cx="88550" cy="68875"/>
              </a:xfrm>
              <a:custGeom>
                <a:avLst/>
                <a:gdLst/>
                <a:ahLst/>
                <a:cxnLst/>
                <a:rect l="l" t="t" r="r" b="b"/>
                <a:pathLst>
                  <a:path w="3542" h="2755" extrusionOk="0">
                    <a:moveTo>
                      <a:pt x="2305" y="0"/>
                    </a:moveTo>
                    <a:lnTo>
                      <a:pt x="788" y="450"/>
                    </a:lnTo>
                    <a:lnTo>
                      <a:pt x="675" y="675"/>
                    </a:lnTo>
                    <a:lnTo>
                      <a:pt x="619" y="731"/>
                    </a:lnTo>
                    <a:lnTo>
                      <a:pt x="450" y="619"/>
                    </a:lnTo>
                    <a:lnTo>
                      <a:pt x="338" y="675"/>
                    </a:lnTo>
                    <a:lnTo>
                      <a:pt x="282" y="731"/>
                    </a:lnTo>
                    <a:lnTo>
                      <a:pt x="169" y="900"/>
                    </a:lnTo>
                    <a:lnTo>
                      <a:pt x="57" y="1068"/>
                    </a:lnTo>
                    <a:lnTo>
                      <a:pt x="1" y="1293"/>
                    </a:lnTo>
                    <a:lnTo>
                      <a:pt x="1" y="1349"/>
                    </a:lnTo>
                    <a:lnTo>
                      <a:pt x="57" y="1462"/>
                    </a:lnTo>
                    <a:lnTo>
                      <a:pt x="113" y="1518"/>
                    </a:lnTo>
                    <a:lnTo>
                      <a:pt x="169" y="1574"/>
                    </a:lnTo>
                    <a:lnTo>
                      <a:pt x="57" y="1687"/>
                    </a:lnTo>
                    <a:lnTo>
                      <a:pt x="1" y="1799"/>
                    </a:lnTo>
                    <a:lnTo>
                      <a:pt x="1" y="1855"/>
                    </a:lnTo>
                    <a:lnTo>
                      <a:pt x="1" y="1968"/>
                    </a:lnTo>
                    <a:lnTo>
                      <a:pt x="113" y="2080"/>
                    </a:lnTo>
                    <a:lnTo>
                      <a:pt x="226" y="2249"/>
                    </a:lnTo>
                    <a:lnTo>
                      <a:pt x="282" y="2305"/>
                    </a:lnTo>
                    <a:lnTo>
                      <a:pt x="338" y="2361"/>
                    </a:lnTo>
                    <a:lnTo>
                      <a:pt x="394" y="2361"/>
                    </a:lnTo>
                    <a:lnTo>
                      <a:pt x="507" y="2305"/>
                    </a:lnTo>
                    <a:lnTo>
                      <a:pt x="563" y="2249"/>
                    </a:lnTo>
                    <a:lnTo>
                      <a:pt x="619" y="2249"/>
                    </a:lnTo>
                    <a:lnTo>
                      <a:pt x="619" y="2305"/>
                    </a:lnTo>
                    <a:lnTo>
                      <a:pt x="619" y="2361"/>
                    </a:lnTo>
                    <a:lnTo>
                      <a:pt x="563" y="2530"/>
                    </a:lnTo>
                    <a:lnTo>
                      <a:pt x="563" y="2586"/>
                    </a:lnTo>
                    <a:lnTo>
                      <a:pt x="619" y="2698"/>
                    </a:lnTo>
                    <a:lnTo>
                      <a:pt x="1012" y="2642"/>
                    </a:lnTo>
                    <a:lnTo>
                      <a:pt x="1181" y="2642"/>
                    </a:lnTo>
                    <a:lnTo>
                      <a:pt x="1350" y="2754"/>
                    </a:lnTo>
                    <a:lnTo>
                      <a:pt x="1462" y="2754"/>
                    </a:lnTo>
                    <a:lnTo>
                      <a:pt x="1574" y="2698"/>
                    </a:lnTo>
                    <a:lnTo>
                      <a:pt x="1743" y="2642"/>
                    </a:lnTo>
                    <a:lnTo>
                      <a:pt x="1799" y="2530"/>
                    </a:lnTo>
                    <a:lnTo>
                      <a:pt x="1855" y="2305"/>
                    </a:lnTo>
                    <a:lnTo>
                      <a:pt x="1855" y="2192"/>
                    </a:lnTo>
                    <a:lnTo>
                      <a:pt x="1743" y="2192"/>
                    </a:lnTo>
                    <a:lnTo>
                      <a:pt x="1574" y="2249"/>
                    </a:lnTo>
                    <a:lnTo>
                      <a:pt x="1518" y="2192"/>
                    </a:lnTo>
                    <a:lnTo>
                      <a:pt x="1406" y="2136"/>
                    </a:lnTo>
                    <a:lnTo>
                      <a:pt x="1350" y="2024"/>
                    </a:lnTo>
                    <a:lnTo>
                      <a:pt x="1293" y="1968"/>
                    </a:lnTo>
                    <a:lnTo>
                      <a:pt x="1293" y="1855"/>
                    </a:lnTo>
                    <a:lnTo>
                      <a:pt x="1350" y="1968"/>
                    </a:lnTo>
                    <a:lnTo>
                      <a:pt x="1462" y="2024"/>
                    </a:lnTo>
                    <a:lnTo>
                      <a:pt x="1743" y="2080"/>
                    </a:lnTo>
                    <a:lnTo>
                      <a:pt x="1968" y="2080"/>
                    </a:lnTo>
                    <a:lnTo>
                      <a:pt x="2136" y="2024"/>
                    </a:lnTo>
                    <a:lnTo>
                      <a:pt x="2361" y="2024"/>
                    </a:lnTo>
                    <a:lnTo>
                      <a:pt x="2474" y="1986"/>
                    </a:lnTo>
                    <a:lnTo>
                      <a:pt x="2474" y="1986"/>
                    </a:lnTo>
                    <a:lnTo>
                      <a:pt x="2474" y="2080"/>
                    </a:lnTo>
                    <a:lnTo>
                      <a:pt x="2474" y="2136"/>
                    </a:lnTo>
                    <a:lnTo>
                      <a:pt x="2642" y="2249"/>
                    </a:lnTo>
                    <a:lnTo>
                      <a:pt x="3092" y="2249"/>
                    </a:lnTo>
                    <a:lnTo>
                      <a:pt x="3317" y="2136"/>
                    </a:lnTo>
                    <a:lnTo>
                      <a:pt x="3485" y="1968"/>
                    </a:lnTo>
                    <a:lnTo>
                      <a:pt x="3542" y="1855"/>
                    </a:lnTo>
                    <a:lnTo>
                      <a:pt x="3542" y="1743"/>
                    </a:lnTo>
                    <a:lnTo>
                      <a:pt x="3485" y="1630"/>
                    </a:lnTo>
                    <a:lnTo>
                      <a:pt x="3429" y="1518"/>
                    </a:lnTo>
                    <a:lnTo>
                      <a:pt x="3542" y="1406"/>
                    </a:lnTo>
                    <a:lnTo>
                      <a:pt x="3542" y="1293"/>
                    </a:lnTo>
                    <a:lnTo>
                      <a:pt x="3317" y="1068"/>
                    </a:lnTo>
                    <a:lnTo>
                      <a:pt x="3204" y="956"/>
                    </a:lnTo>
                    <a:lnTo>
                      <a:pt x="3204" y="843"/>
                    </a:lnTo>
                    <a:lnTo>
                      <a:pt x="3261" y="787"/>
                    </a:lnTo>
                    <a:lnTo>
                      <a:pt x="3373" y="787"/>
                    </a:lnTo>
                    <a:lnTo>
                      <a:pt x="3485" y="619"/>
                    </a:lnTo>
                    <a:lnTo>
                      <a:pt x="3485" y="562"/>
                    </a:lnTo>
                    <a:lnTo>
                      <a:pt x="3373" y="450"/>
                    </a:lnTo>
                    <a:lnTo>
                      <a:pt x="3317" y="506"/>
                    </a:lnTo>
                    <a:lnTo>
                      <a:pt x="3261" y="394"/>
                    </a:lnTo>
                    <a:lnTo>
                      <a:pt x="3148" y="394"/>
                    </a:lnTo>
                    <a:lnTo>
                      <a:pt x="2980" y="338"/>
                    </a:lnTo>
                    <a:lnTo>
                      <a:pt x="2923" y="281"/>
                    </a:lnTo>
                    <a:lnTo>
                      <a:pt x="2867" y="281"/>
                    </a:lnTo>
                    <a:lnTo>
                      <a:pt x="2811" y="113"/>
                    </a:lnTo>
                    <a:lnTo>
                      <a:pt x="2699" y="57"/>
                    </a:lnTo>
                    <a:lnTo>
                      <a:pt x="2642" y="0"/>
                    </a:lnTo>
                    <a:lnTo>
                      <a:pt x="2586" y="0"/>
                    </a:lnTo>
                    <a:lnTo>
                      <a:pt x="2418" y="113"/>
                    </a:lnTo>
                    <a:lnTo>
                      <a:pt x="2249" y="225"/>
                    </a:lnTo>
                    <a:lnTo>
                      <a:pt x="2193" y="225"/>
                    </a:lnTo>
                    <a:lnTo>
                      <a:pt x="2305" y="113"/>
                    </a:lnTo>
                    <a:lnTo>
                      <a:pt x="2361" y="57"/>
                    </a:lnTo>
                    <a:lnTo>
                      <a:pt x="2305" y="0"/>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
              <p:cNvSpPr/>
              <p:nvPr/>
            </p:nvSpPr>
            <p:spPr>
              <a:xfrm>
                <a:off x="1717725" y="1087700"/>
                <a:ext cx="85750" cy="104025"/>
              </a:xfrm>
              <a:custGeom>
                <a:avLst/>
                <a:gdLst/>
                <a:ahLst/>
                <a:cxnLst/>
                <a:rect l="l" t="t" r="r" b="b"/>
                <a:pathLst>
                  <a:path w="3430" h="4161" extrusionOk="0">
                    <a:moveTo>
                      <a:pt x="1518" y="1"/>
                    </a:moveTo>
                    <a:lnTo>
                      <a:pt x="956" y="170"/>
                    </a:lnTo>
                    <a:lnTo>
                      <a:pt x="900" y="282"/>
                    </a:lnTo>
                    <a:lnTo>
                      <a:pt x="844" y="338"/>
                    </a:lnTo>
                    <a:lnTo>
                      <a:pt x="788" y="394"/>
                    </a:lnTo>
                    <a:lnTo>
                      <a:pt x="731" y="394"/>
                    </a:lnTo>
                    <a:lnTo>
                      <a:pt x="675" y="451"/>
                    </a:lnTo>
                    <a:lnTo>
                      <a:pt x="619" y="732"/>
                    </a:lnTo>
                    <a:lnTo>
                      <a:pt x="563" y="900"/>
                    </a:lnTo>
                    <a:lnTo>
                      <a:pt x="507" y="1013"/>
                    </a:lnTo>
                    <a:lnTo>
                      <a:pt x="507" y="1069"/>
                    </a:lnTo>
                    <a:lnTo>
                      <a:pt x="563" y="1294"/>
                    </a:lnTo>
                    <a:lnTo>
                      <a:pt x="619" y="1406"/>
                    </a:lnTo>
                    <a:lnTo>
                      <a:pt x="619" y="1519"/>
                    </a:lnTo>
                    <a:lnTo>
                      <a:pt x="788" y="1462"/>
                    </a:lnTo>
                    <a:lnTo>
                      <a:pt x="844" y="1462"/>
                    </a:lnTo>
                    <a:lnTo>
                      <a:pt x="900" y="1350"/>
                    </a:lnTo>
                    <a:lnTo>
                      <a:pt x="1012" y="1294"/>
                    </a:lnTo>
                    <a:lnTo>
                      <a:pt x="1125" y="1294"/>
                    </a:lnTo>
                    <a:lnTo>
                      <a:pt x="1237" y="1350"/>
                    </a:lnTo>
                    <a:lnTo>
                      <a:pt x="1406" y="1462"/>
                    </a:lnTo>
                    <a:lnTo>
                      <a:pt x="1462" y="1406"/>
                    </a:lnTo>
                    <a:lnTo>
                      <a:pt x="1518" y="1350"/>
                    </a:lnTo>
                    <a:lnTo>
                      <a:pt x="1406" y="1687"/>
                    </a:lnTo>
                    <a:lnTo>
                      <a:pt x="1350" y="1800"/>
                    </a:lnTo>
                    <a:lnTo>
                      <a:pt x="1237" y="1856"/>
                    </a:lnTo>
                    <a:lnTo>
                      <a:pt x="1069" y="1856"/>
                    </a:lnTo>
                    <a:lnTo>
                      <a:pt x="788" y="1687"/>
                    </a:lnTo>
                    <a:lnTo>
                      <a:pt x="731" y="1631"/>
                    </a:lnTo>
                    <a:lnTo>
                      <a:pt x="731" y="1800"/>
                    </a:lnTo>
                    <a:lnTo>
                      <a:pt x="675" y="1912"/>
                    </a:lnTo>
                    <a:lnTo>
                      <a:pt x="507" y="2137"/>
                    </a:lnTo>
                    <a:lnTo>
                      <a:pt x="394" y="2137"/>
                    </a:lnTo>
                    <a:lnTo>
                      <a:pt x="338" y="2193"/>
                    </a:lnTo>
                    <a:lnTo>
                      <a:pt x="338" y="2305"/>
                    </a:lnTo>
                    <a:lnTo>
                      <a:pt x="394" y="2362"/>
                    </a:lnTo>
                    <a:lnTo>
                      <a:pt x="450" y="2418"/>
                    </a:lnTo>
                    <a:lnTo>
                      <a:pt x="563" y="2362"/>
                    </a:lnTo>
                    <a:lnTo>
                      <a:pt x="619" y="2305"/>
                    </a:lnTo>
                    <a:lnTo>
                      <a:pt x="675" y="2305"/>
                    </a:lnTo>
                    <a:lnTo>
                      <a:pt x="675" y="2362"/>
                    </a:lnTo>
                    <a:lnTo>
                      <a:pt x="731" y="2474"/>
                    </a:lnTo>
                    <a:lnTo>
                      <a:pt x="731" y="2530"/>
                    </a:lnTo>
                    <a:lnTo>
                      <a:pt x="731" y="2586"/>
                    </a:lnTo>
                    <a:lnTo>
                      <a:pt x="731" y="2699"/>
                    </a:lnTo>
                    <a:lnTo>
                      <a:pt x="507" y="2699"/>
                    </a:lnTo>
                    <a:lnTo>
                      <a:pt x="394" y="2586"/>
                    </a:lnTo>
                    <a:lnTo>
                      <a:pt x="282" y="2530"/>
                    </a:lnTo>
                    <a:lnTo>
                      <a:pt x="1" y="2530"/>
                    </a:lnTo>
                    <a:lnTo>
                      <a:pt x="1" y="2924"/>
                    </a:lnTo>
                    <a:lnTo>
                      <a:pt x="57" y="3149"/>
                    </a:lnTo>
                    <a:lnTo>
                      <a:pt x="113" y="3317"/>
                    </a:lnTo>
                    <a:lnTo>
                      <a:pt x="282" y="3317"/>
                    </a:lnTo>
                    <a:lnTo>
                      <a:pt x="338" y="3261"/>
                    </a:lnTo>
                    <a:lnTo>
                      <a:pt x="394" y="3205"/>
                    </a:lnTo>
                    <a:lnTo>
                      <a:pt x="450" y="3317"/>
                    </a:lnTo>
                    <a:lnTo>
                      <a:pt x="507" y="3317"/>
                    </a:lnTo>
                    <a:lnTo>
                      <a:pt x="563" y="3261"/>
                    </a:lnTo>
                    <a:lnTo>
                      <a:pt x="675" y="3205"/>
                    </a:lnTo>
                    <a:lnTo>
                      <a:pt x="788" y="3149"/>
                    </a:lnTo>
                    <a:lnTo>
                      <a:pt x="844" y="3205"/>
                    </a:lnTo>
                    <a:lnTo>
                      <a:pt x="844" y="3373"/>
                    </a:lnTo>
                    <a:lnTo>
                      <a:pt x="956" y="3711"/>
                    </a:lnTo>
                    <a:lnTo>
                      <a:pt x="1012" y="3879"/>
                    </a:lnTo>
                    <a:lnTo>
                      <a:pt x="1069" y="4048"/>
                    </a:lnTo>
                    <a:lnTo>
                      <a:pt x="1181" y="4160"/>
                    </a:lnTo>
                    <a:lnTo>
                      <a:pt x="1406" y="4160"/>
                    </a:lnTo>
                    <a:lnTo>
                      <a:pt x="1406" y="3992"/>
                    </a:lnTo>
                    <a:lnTo>
                      <a:pt x="1406" y="3823"/>
                    </a:lnTo>
                    <a:lnTo>
                      <a:pt x="1406" y="3711"/>
                    </a:lnTo>
                    <a:lnTo>
                      <a:pt x="1406" y="3317"/>
                    </a:lnTo>
                    <a:lnTo>
                      <a:pt x="1518" y="3092"/>
                    </a:lnTo>
                    <a:lnTo>
                      <a:pt x="1574" y="3036"/>
                    </a:lnTo>
                    <a:lnTo>
                      <a:pt x="1687" y="2980"/>
                    </a:lnTo>
                    <a:lnTo>
                      <a:pt x="1574" y="3092"/>
                    </a:lnTo>
                    <a:lnTo>
                      <a:pt x="1462" y="3205"/>
                    </a:lnTo>
                    <a:lnTo>
                      <a:pt x="1462" y="3317"/>
                    </a:lnTo>
                    <a:lnTo>
                      <a:pt x="1518" y="3373"/>
                    </a:lnTo>
                    <a:lnTo>
                      <a:pt x="1574" y="3430"/>
                    </a:lnTo>
                    <a:lnTo>
                      <a:pt x="1743" y="3430"/>
                    </a:lnTo>
                    <a:lnTo>
                      <a:pt x="1855" y="3373"/>
                    </a:lnTo>
                    <a:lnTo>
                      <a:pt x="1968" y="3261"/>
                    </a:lnTo>
                    <a:lnTo>
                      <a:pt x="2080" y="3036"/>
                    </a:lnTo>
                    <a:lnTo>
                      <a:pt x="2136" y="2811"/>
                    </a:lnTo>
                    <a:lnTo>
                      <a:pt x="2136" y="2530"/>
                    </a:lnTo>
                    <a:lnTo>
                      <a:pt x="2112" y="2265"/>
                    </a:lnTo>
                    <a:lnTo>
                      <a:pt x="2136" y="2362"/>
                    </a:lnTo>
                    <a:lnTo>
                      <a:pt x="2193" y="2474"/>
                    </a:lnTo>
                    <a:lnTo>
                      <a:pt x="2305" y="2586"/>
                    </a:lnTo>
                    <a:lnTo>
                      <a:pt x="2417" y="2586"/>
                    </a:lnTo>
                    <a:lnTo>
                      <a:pt x="2474" y="2474"/>
                    </a:lnTo>
                    <a:lnTo>
                      <a:pt x="2530" y="2362"/>
                    </a:lnTo>
                    <a:lnTo>
                      <a:pt x="2530" y="2249"/>
                    </a:lnTo>
                    <a:lnTo>
                      <a:pt x="2474" y="2081"/>
                    </a:lnTo>
                    <a:lnTo>
                      <a:pt x="2361" y="1968"/>
                    </a:lnTo>
                    <a:lnTo>
                      <a:pt x="2305" y="1912"/>
                    </a:lnTo>
                    <a:lnTo>
                      <a:pt x="2249" y="1743"/>
                    </a:lnTo>
                    <a:lnTo>
                      <a:pt x="2193" y="1631"/>
                    </a:lnTo>
                    <a:lnTo>
                      <a:pt x="2193" y="1519"/>
                    </a:lnTo>
                    <a:lnTo>
                      <a:pt x="2474" y="1800"/>
                    </a:lnTo>
                    <a:lnTo>
                      <a:pt x="2642" y="1968"/>
                    </a:lnTo>
                    <a:lnTo>
                      <a:pt x="2811" y="2024"/>
                    </a:lnTo>
                    <a:lnTo>
                      <a:pt x="2867" y="1856"/>
                    </a:lnTo>
                    <a:lnTo>
                      <a:pt x="2811" y="1743"/>
                    </a:lnTo>
                    <a:lnTo>
                      <a:pt x="2867" y="1519"/>
                    </a:lnTo>
                    <a:lnTo>
                      <a:pt x="2811" y="1350"/>
                    </a:lnTo>
                    <a:lnTo>
                      <a:pt x="2755" y="1238"/>
                    </a:lnTo>
                    <a:lnTo>
                      <a:pt x="2923" y="1294"/>
                    </a:lnTo>
                    <a:lnTo>
                      <a:pt x="2980" y="1238"/>
                    </a:lnTo>
                    <a:lnTo>
                      <a:pt x="3092" y="1181"/>
                    </a:lnTo>
                    <a:lnTo>
                      <a:pt x="3204" y="1125"/>
                    </a:lnTo>
                    <a:lnTo>
                      <a:pt x="3261" y="1069"/>
                    </a:lnTo>
                    <a:lnTo>
                      <a:pt x="3373" y="1013"/>
                    </a:lnTo>
                    <a:lnTo>
                      <a:pt x="3429" y="844"/>
                    </a:lnTo>
                    <a:lnTo>
                      <a:pt x="3317" y="675"/>
                    </a:lnTo>
                    <a:lnTo>
                      <a:pt x="3261" y="563"/>
                    </a:lnTo>
                    <a:lnTo>
                      <a:pt x="3092" y="507"/>
                    </a:lnTo>
                    <a:lnTo>
                      <a:pt x="2923" y="563"/>
                    </a:lnTo>
                    <a:lnTo>
                      <a:pt x="2867" y="619"/>
                    </a:lnTo>
                    <a:lnTo>
                      <a:pt x="2755" y="563"/>
                    </a:lnTo>
                    <a:lnTo>
                      <a:pt x="2586" y="451"/>
                    </a:lnTo>
                    <a:lnTo>
                      <a:pt x="2417" y="394"/>
                    </a:lnTo>
                    <a:lnTo>
                      <a:pt x="2193" y="394"/>
                    </a:lnTo>
                    <a:lnTo>
                      <a:pt x="1968" y="563"/>
                    </a:lnTo>
                    <a:lnTo>
                      <a:pt x="1799" y="619"/>
                    </a:lnTo>
                    <a:lnTo>
                      <a:pt x="1743" y="619"/>
                    </a:lnTo>
                    <a:lnTo>
                      <a:pt x="1687" y="507"/>
                    </a:lnTo>
                    <a:lnTo>
                      <a:pt x="1687" y="338"/>
                    </a:lnTo>
                    <a:lnTo>
                      <a:pt x="1631" y="170"/>
                    </a:lnTo>
                    <a:lnTo>
                      <a:pt x="1574" y="57"/>
                    </a:lnTo>
                    <a:lnTo>
                      <a:pt x="1518"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
              <p:cNvSpPr/>
              <p:nvPr/>
            </p:nvSpPr>
            <p:spPr>
              <a:xfrm>
                <a:off x="1757075" y="1023075"/>
                <a:ext cx="212200" cy="75900"/>
              </a:xfrm>
              <a:custGeom>
                <a:avLst/>
                <a:gdLst/>
                <a:ahLst/>
                <a:cxnLst/>
                <a:rect l="l" t="t" r="r" b="b"/>
                <a:pathLst>
                  <a:path w="8488" h="3036" extrusionOk="0">
                    <a:moveTo>
                      <a:pt x="8319" y="1"/>
                    </a:moveTo>
                    <a:lnTo>
                      <a:pt x="7813" y="113"/>
                    </a:lnTo>
                    <a:lnTo>
                      <a:pt x="3654" y="1406"/>
                    </a:lnTo>
                    <a:lnTo>
                      <a:pt x="0" y="2586"/>
                    </a:lnTo>
                    <a:lnTo>
                      <a:pt x="57" y="2698"/>
                    </a:lnTo>
                    <a:lnTo>
                      <a:pt x="169" y="2698"/>
                    </a:lnTo>
                    <a:lnTo>
                      <a:pt x="338" y="2642"/>
                    </a:lnTo>
                    <a:lnTo>
                      <a:pt x="619" y="2586"/>
                    </a:lnTo>
                    <a:lnTo>
                      <a:pt x="900" y="2474"/>
                    </a:lnTo>
                    <a:lnTo>
                      <a:pt x="1181" y="2361"/>
                    </a:lnTo>
                    <a:lnTo>
                      <a:pt x="1518" y="2305"/>
                    </a:lnTo>
                    <a:lnTo>
                      <a:pt x="1293" y="2361"/>
                    </a:lnTo>
                    <a:lnTo>
                      <a:pt x="1237" y="2417"/>
                    </a:lnTo>
                    <a:lnTo>
                      <a:pt x="1125" y="2474"/>
                    </a:lnTo>
                    <a:lnTo>
                      <a:pt x="1125" y="2642"/>
                    </a:lnTo>
                    <a:lnTo>
                      <a:pt x="1125" y="2755"/>
                    </a:lnTo>
                    <a:lnTo>
                      <a:pt x="1181" y="2811"/>
                    </a:lnTo>
                    <a:lnTo>
                      <a:pt x="1349" y="2923"/>
                    </a:lnTo>
                    <a:lnTo>
                      <a:pt x="1462" y="2923"/>
                    </a:lnTo>
                    <a:lnTo>
                      <a:pt x="1630" y="2867"/>
                    </a:lnTo>
                    <a:lnTo>
                      <a:pt x="1743" y="2755"/>
                    </a:lnTo>
                    <a:lnTo>
                      <a:pt x="1911" y="2698"/>
                    </a:lnTo>
                    <a:lnTo>
                      <a:pt x="2136" y="2755"/>
                    </a:lnTo>
                    <a:lnTo>
                      <a:pt x="2305" y="2867"/>
                    </a:lnTo>
                    <a:lnTo>
                      <a:pt x="2417" y="2923"/>
                    </a:lnTo>
                    <a:lnTo>
                      <a:pt x="2530" y="2979"/>
                    </a:lnTo>
                    <a:lnTo>
                      <a:pt x="2754" y="3036"/>
                    </a:lnTo>
                    <a:lnTo>
                      <a:pt x="2923" y="3036"/>
                    </a:lnTo>
                    <a:lnTo>
                      <a:pt x="3036" y="2979"/>
                    </a:lnTo>
                    <a:lnTo>
                      <a:pt x="3036" y="2923"/>
                    </a:lnTo>
                    <a:lnTo>
                      <a:pt x="3036" y="2811"/>
                    </a:lnTo>
                    <a:lnTo>
                      <a:pt x="2923" y="2755"/>
                    </a:lnTo>
                    <a:lnTo>
                      <a:pt x="2867" y="2642"/>
                    </a:lnTo>
                    <a:lnTo>
                      <a:pt x="2811" y="2530"/>
                    </a:lnTo>
                    <a:lnTo>
                      <a:pt x="3092" y="2530"/>
                    </a:lnTo>
                    <a:lnTo>
                      <a:pt x="3148" y="2474"/>
                    </a:lnTo>
                    <a:lnTo>
                      <a:pt x="3204" y="2361"/>
                    </a:lnTo>
                    <a:lnTo>
                      <a:pt x="3204" y="2249"/>
                    </a:lnTo>
                    <a:lnTo>
                      <a:pt x="3260" y="2136"/>
                    </a:lnTo>
                    <a:lnTo>
                      <a:pt x="3260" y="2024"/>
                    </a:lnTo>
                    <a:lnTo>
                      <a:pt x="3260" y="1912"/>
                    </a:lnTo>
                    <a:lnTo>
                      <a:pt x="3429" y="1968"/>
                    </a:lnTo>
                    <a:lnTo>
                      <a:pt x="3485" y="1912"/>
                    </a:lnTo>
                    <a:lnTo>
                      <a:pt x="3598" y="1855"/>
                    </a:lnTo>
                    <a:lnTo>
                      <a:pt x="3598" y="1687"/>
                    </a:lnTo>
                    <a:lnTo>
                      <a:pt x="3598" y="1630"/>
                    </a:lnTo>
                    <a:lnTo>
                      <a:pt x="3710" y="1630"/>
                    </a:lnTo>
                    <a:lnTo>
                      <a:pt x="3879" y="1574"/>
                    </a:lnTo>
                    <a:lnTo>
                      <a:pt x="4047" y="1574"/>
                    </a:lnTo>
                    <a:lnTo>
                      <a:pt x="4047" y="1687"/>
                    </a:lnTo>
                    <a:lnTo>
                      <a:pt x="4047" y="1912"/>
                    </a:lnTo>
                    <a:lnTo>
                      <a:pt x="4047" y="2024"/>
                    </a:lnTo>
                    <a:lnTo>
                      <a:pt x="4103" y="2024"/>
                    </a:lnTo>
                    <a:lnTo>
                      <a:pt x="4328" y="2080"/>
                    </a:lnTo>
                    <a:lnTo>
                      <a:pt x="4441" y="2193"/>
                    </a:lnTo>
                    <a:lnTo>
                      <a:pt x="4497" y="2249"/>
                    </a:lnTo>
                    <a:lnTo>
                      <a:pt x="4553" y="2249"/>
                    </a:lnTo>
                    <a:lnTo>
                      <a:pt x="4665" y="2193"/>
                    </a:lnTo>
                    <a:lnTo>
                      <a:pt x="4778" y="2080"/>
                    </a:lnTo>
                    <a:lnTo>
                      <a:pt x="4890" y="1968"/>
                    </a:lnTo>
                    <a:lnTo>
                      <a:pt x="5003" y="2024"/>
                    </a:lnTo>
                    <a:lnTo>
                      <a:pt x="5115" y="2080"/>
                    </a:lnTo>
                    <a:lnTo>
                      <a:pt x="5284" y="2193"/>
                    </a:lnTo>
                    <a:lnTo>
                      <a:pt x="5396" y="2193"/>
                    </a:lnTo>
                    <a:lnTo>
                      <a:pt x="5509" y="2136"/>
                    </a:lnTo>
                    <a:lnTo>
                      <a:pt x="5565" y="2024"/>
                    </a:lnTo>
                    <a:lnTo>
                      <a:pt x="5509" y="1968"/>
                    </a:lnTo>
                    <a:lnTo>
                      <a:pt x="5396" y="1799"/>
                    </a:lnTo>
                    <a:lnTo>
                      <a:pt x="5340" y="1630"/>
                    </a:lnTo>
                    <a:lnTo>
                      <a:pt x="5284" y="1574"/>
                    </a:lnTo>
                    <a:lnTo>
                      <a:pt x="5059" y="1574"/>
                    </a:lnTo>
                    <a:lnTo>
                      <a:pt x="5003" y="1518"/>
                    </a:lnTo>
                    <a:lnTo>
                      <a:pt x="4890" y="1349"/>
                    </a:lnTo>
                    <a:lnTo>
                      <a:pt x="4890" y="1349"/>
                    </a:lnTo>
                    <a:lnTo>
                      <a:pt x="5059" y="1462"/>
                    </a:lnTo>
                    <a:lnTo>
                      <a:pt x="5228" y="1462"/>
                    </a:lnTo>
                    <a:lnTo>
                      <a:pt x="5340" y="1406"/>
                    </a:lnTo>
                    <a:lnTo>
                      <a:pt x="5340" y="1518"/>
                    </a:lnTo>
                    <a:lnTo>
                      <a:pt x="5396" y="1630"/>
                    </a:lnTo>
                    <a:lnTo>
                      <a:pt x="5509" y="1743"/>
                    </a:lnTo>
                    <a:lnTo>
                      <a:pt x="5677" y="1799"/>
                    </a:lnTo>
                    <a:lnTo>
                      <a:pt x="5790" y="1799"/>
                    </a:lnTo>
                    <a:lnTo>
                      <a:pt x="5902" y="1743"/>
                    </a:lnTo>
                    <a:lnTo>
                      <a:pt x="6071" y="1518"/>
                    </a:lnTo>
                    <a:lnTo>
                      <a:pt x="6239" y="1349"/>
                    </a:lnTo>
                    <a:lnTo>
                      <a:pt x="6408" y="1349"/>
                    </a:lnTo>
                    <a:lnTo>
                      <a:pt x="6520" y="1237"/>
                    </a:lnTo>
                    <a:lnTo>
                      <a:pt x="6576" y="1125"/>
                    </a:lnTo>
                    <a:lnTo>
                      <a:pt x="6633" y="1012"/>
                    </a:lnTo>
                    <a:lnTo>
                      <a:pt x="6801" y="1237"/>
                    </a:lnTo>
                    <a:lnTo>
                      <a:pt x="6914" y="1349"/>
                    </a:lnTo>
                    <a:lnTo>
                      <a:pt x="6970" y="1293"/>
                    </a:lnTo>
                    <a:lnTo>
                      <a:pt x="7026" y="1237"/>
                    </a:lnTo>
                    <a:lnTo>
                      <a:pt x="7082" y="1125"/>
                    </a:lnTo>
                    <a:lnTo>
                      <a:pt x="7139" y="1068"/>
                    </a:lnTo>
                    <a:lnTo>
                      <a:pt x="7195" y="1012"/>
                    </a:lnTo>
                    <a:lnTo>
                      <a:pt x="7307" y="1012"/>
                    </a:lnTo>
                    <a:lnTo>
                      <a:pt x="7420" y="1068"/>
                    </a:lnTo>
                    <a:lnTo>
                      <a:pt x="7532" y="1181"/>
                    </a:lnTo>
                    <a:lnTo>
                      <a:pt x="7644" y="1293"/>
                    </a:lnTo>
                    <a:lnTo>
                      <a:pt x="7757" y="1349"/>
                    </a:lnTo>
                    <a:lnTo>
                      <a:pt x="8094" y="1349"/>
                    </a:lnTo>
                    <a:lnTo>
                      <a:pt x="8150" y="1237"/>
                    </a:lnTo>
                    <a:lnTo>
                      <a:pt x="8206" y="1181"/>
                    </a:lnTo>
                    <a:lnTo>
                      <a:pt x="8206" y="1012"/>
                    </a:lnTo>
                    <a:lnTo>
                      <a:pt x="8206" y="900"/>
                    </a:lnTo>
                    <a:lnTo>
                      <a:pt x="8094" y="787"/>
                    </a:lnTo>
                    <a:lnTo>
                      <a:pt x="8038" y="731"/>
                    </a:lnTo>
                    <a:lnTo>
                      <a:pt x="7869" y="787"/>
                    </a:lnTo>
                    <a:lnTo>
                      <a:pt x="7813" y="844"/>
                    </a:lnTo>
                    <a:lnTo>
                      <a:pt x="7813" y="787"/>
                    </a:lnTo>
                    <a:lnTo>
                      <a:pt x="7813" y="675"/>
                    </a:lnTo>
                    <a:lnTo>
                      <a:pt x="7757" y="619"/>
                    </a:lnTo>
                    <a:lnTo>
                      <a:pt x="7757" y="506"/>
                    </a:lnTo>
                    <a:lnTo>
                      <a:pt x="7757" y="394"/>
                    </a:lnTo>
                    <a:lnTo>
                      <a:pt x="7813" y="338"/>
                    </a:lnTo>
                    <a:lnTo>
                      <a:pt x="7869" y="338"/>
                    </a:lnTo>
                    <a:lnTo>
                      <a:pt x="8038" y="282"/>
                    </a:lnTo>
                    <a:lnTo>
                      <a:pt x="8150" y="338"/>
                    </a:lnTo>
                    <a:lnTo>
                      <a:pt x="8319" y="450"/>
                    </a:lnTo>
                    <a:lnTo>
                      <a:pt x="8431" y="450"/>
                    </a:lnTo>
                    <a:lnTo>
                      <a:pt x="8487" y="394"/>
                    </a:lnTo>
                    <a:lnTo>
                      <a:pt x="8487" y="338"/>
                    </a:lnTo>
                    <a:lnTo>
                      <a:pt x="8487" y="225"/>
                    </a:lnTo>
                    <a:lnTo>
                      <a:pt x="8431" y="113"/>
                    </a:lnTo>
                    <a:lnTo>
                      <a:pt x="8319"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
              <p:cNvSpPr/>
              <p:nvPr/>
            </p:nvSpPr>
            <p:spPr>
              <a:xfrm>
                <a:off x="1703675" y="1242275"/>
                <a:ext cx="109625" cy="105425"/>
              </a:xfrm>
              <a:custGeom>
                <a:avLst/>
                <a:gdLst/>
                <a:ahLst/>
                <a:cxnLst/>
                <a:rect l="l" t="t" r="r" b="b"/>
                <a:pathLst>
                  <a:path w="4385" h="4217" extrusionOk="0">
                    <a:moveTo>
                      <a:pt x="1293" y="1743"/>
                    </a:moveTo>
                    <a:lnTo>
                      <a:pt x="1462" y="2080"/>
                    </a:lnTo>
                    <a:lnTo>
                      <a:pt x="1518" y="2249"/>
                    </a:lnTo>
                    <a:lnTo>
                      <a:pt x="1518" y="2361"/>
                    </a:lnTo>
                    <a:lnTo>
                      <a:pt x="1406" y="2530"/>
                    </a:lnTo>
                    <a:lnTo>
                      <a:pt x="1350" y="2249"/>
                    </a:lnTo>
                    <a:lnTo>
                      <a:pt x="1237" y="2080"/>
                    </a:lnTo>
                    <a:lnTo>
                      <a:pt x="1069" y="1912"/>
                    </a:lnTo>
                    <a:lnTo>
                      <a:pt x="1125" y="1912"/>
                    </a:lnTo>
                    <a:lnTo>
                      <a:pt x="1181" y="1855"/>
                    </a:lnTo>
                    <a:lnTo>
                      <a:pt x="1293" y="1743"/>
                    </a:lnTo>
                    <a:close/>
                    <a:moveTo>
                      <a:pt x="1125" y="2361"/>
                    </a:moveTo>
                    <a:lnTo>
                      <a:pt x="1181" y="2474"/>
                    </a:lnTo>
                    <a:lnTo>
                      <a:pt x="1181" y="2586"/>
                    </a:lnTo>
                    <a:lnTo>
                      <a:pt x="1125" y="2361"/>
                    </a:lnTo>
                    <a:close/>
                    <a:moveTo>
                      <a:pt x="2811" y="1"/>
                    </a:moveTo>
                    <a:lnTo>
                      <a:pt x="2474" y="450"/>
                    </a:lnTo>
                    <a:lnTo>
                      <a:pt x="2417" y="619"/>
                    </a:lnTo>
                    <a:lnTo>
                      <a:pt x="2417" y="787"/>
                    </a:lnTo>
                    <a:lnTo>
                      <a:pt x="2474" y="956"/>
                    </a:lnTo>
                    <a:lnTo>
                      <a:pt x="2530" y="1012"/>
                    </a:lnTo>
                    <a:lnTo>
                      <a:pt x="2867" y="1012"/>
                    </a:lnTo>
                    <a:lnTo>
                      <a:pt x="2867" y="1181"/>
                    </a:lnTo>
                    <a:lnTo>
                      <a:pt x="2755" y="1125"/>
                    </a:lnTo>
                    <a:lnTo>
                      <a:pt x="2698" y="1125"/>
                    </a:lnTo>
                    <a:lnTo>
                      <a:pt x="2642" y="1181"/>
                    </a:lnTo>
                    <a:lnTo>
                      <a:pt x="2586" y="1293"/>
                    </a:lnTo>
                    <a:lnTo>
                      <a:pt x="2530" y="1406"/>
                    </a:lnTo>
                    <a:lnTo>
                      <a:pt x="2417" y="1462"/>
                    </a:lnTo>
                    <a:lnTo>
                      <a:pt x="2305" y="1518"/>
                    </a:lnTo>
                    <a:lnTo>
                      <a:pt x="2193" y="1799"/>
                    </a:lnTo>
                    <a:lnTo>
                      <a:pt x="2136" y="1855"/>
                    </a:lnTo>
                    <a:lnTo>
                      <a:pt x="2024" y="1855"/>
                    </a:lnTo>
                    <a:lnTo>
                      <a:pt x="1968" y="1799"/>
                    </a:lnTo>
                    <a:lnTo>
                      <a:pt x="1855" y="1687"/>
                    </a:lnTo>
                    <a:lnTo>
                      <a:pt x="1687" y="1631"/>
                    </a:lnTo>
                    <a:lnTo>
                      <a:pt x="1574" y="1518"/>
                    </a:lnTo>
                    <a:lnTo>
                      <a:pt x="1462" y="1406"/>
                    </a:lnTo>
                    <a:lnTo>
                      <a:pt x="1350" y="1293"/>
                    </a:lnTo>
                    <a:lnTo>
                      <a:pt x="1237" y="1293"/>
                    </a:lnTo>
                    <a:lnTo>
                      <a:pt x="1012" y="1406"/>
                    </a:lnTo>
                    <a:lnTo>
                      <a:pt x="900" y="1462"/>
                    </a:lnTo>
                    <a:lnTo>
                      <a:pt x="844" y="1518"/>
                    </a:lnTo>
                    <a:lnTo>
                      <a:pt x="844" y="1631"/>
                    </a:lnTo>
                    <a:lnTo>
                      <a:pt x="900" y="1799"/>
                    </a:lnTo>
                    <a:lnTo>
                      <a:pt x="956" y="1855"/>
                    </a:lnTo>
                    <a:lnTo>
                      <a:pt x="844" y="1799"/>
                    </a:lnTo>
                    <a:lnTo>
                      <a:pt x="844" y="1912"/>
                    </a:lnTo>
                    <a:lnTo>
                      <a:pt x="844" y="2024"/>
                    </a:lnTo>
                    <a:lnTo>
                      <a:pt x="975" y="2155"/>
                    </a:lnTo>
                    <a:lnTo>
                      <a:pt x="975" y="2155"/>
                    </a:lnTo>
                    <a:lnTo>
                      <a:pt x="956" y="2136"/>
                    </a:lnTo>
                    <a:lnTo>
                      <a:pt x="844" y="2080"/>
                    </a:lnTo>
                    <a:lnTo>
                      <a:pt x="731" y="2080"/>
                    </a:lnTo>
                    <a:lnTo>
                      <a:pt x="675" y="2136"/>
                    </a:lnTo>
                    <a:lnTo>
                      <a:pt x="619" y="2305"/>
                    </a:lnTo>
                    <a:lnTo>
                      <a:pt x="619" y="2474"/>
                    </a:lnTo>
                    <a:lnTo>
                      <a:pt x="563" y="2530"/>
                    </a:lnTo>
                    <a:lnTo>
                      <a:pt x="338" y="2417"/>
                    </a:lnTo>
                    <a:lnTo>
                      <a:pt x="169" y="2417"/>
                    </a:lnTo>
                    <a:lnTo>
                      <a:pt x="57" y="2530"/>
                    </a:lnTo>
                    <a:lnTo>
                      <a:pt x="1" y="2642"/>
                    </a:lnTo>
                    <a:lnTo>
                      <a:pt x="57" y="2811"/>
                    </a:lnTo>
                    <a:lnTo>
                      <a:pt x="57" y="2980"/>
                    </a:lnTo>
                    <a:lnTo>
                      <a:pt x="57" y="3148"/>
                    </a:lnTo>
                    <a:lnTo>
                      <a:pt x="113" y="3261"/>
                    </a:lnTo>
                    <a:lnTo>
                      <a:pt x="225" y="3317"/>
                    </a:lnTo>
                    <a:lnTo>
                      <a:pt x="394" y="3317"/>
                    </a:lnTo>
                    <a:lnTo>
                      <a:pt x="506" y="3373"/>
                    </a:lnTo>
                    <a:lnTo>
                      <a:pt x="619" y="3373"/>
                    </a:lnTo>
                    <a:lnTo>
                      <a:pt x="787" y="3485"/>
                    </a:lnTo>
                    <a:lnTo>
                      <a:pt x="900" y="3485"/>
                    </a:lnTo>
                    <a:lnTo>
                      <a:pt x="1012" y="3429"/>
                    </a:lnTo>
                    <a:lnTo>
                      <a:pt x="1181" y="3261"/>
                    </a:lnTo>
                    <a:lnTo>
                      <a:pt x="1181" y="3429"/>
                    </a:lnTo>
                    <a:lnTo>
                      <a:pt x="1125" y="3542"/>
                    </a:lnTo>
                    <a:lnTo>
                      <a:pt x="1012" y="3766"/>
                    </a:lnTo>
                    <a:lnTo>
                      <a:pt x="900" y="3991"/>
                    </a:lnTo>
                    <a:lnTo>
                      <a:pt x="844" y="4047"/>
                    </a:lnTo>
                    <a:lnTo>
                      <a:pt x="844" y="4216"/>
                    </a:lnTo>
                    <a:lnTo>
                      <a:pt x="1462" y="3991"/>
                    </a:lnTo>
                    <a:lnTo>
                      <a:pt x="1406" y="3879"/>
                    </a:lnTo>
                    <a:lnTo>
                      <a:pt x="1518" y="3823"/>
                    </a:lnTo>
                    <a:lnTo>
                      <a:pt x="1518" y="3766"/>
                    </a:lnTo>
                    <a:lnTo>
                      <a:pt x="1574" y="3710"/>
                    </a:lnTo>
                    <a:lnTo>
                      <a:pt x="1631" y="3710"/>
                    </a:lnTo>
                    <a:lnTo>
                      <a:pt x="1687" y="3654"/>
                    </a:lnTo>
                    <a:lnTo>
                      <a:pt x="1631" y="3542"/>
                    </a:lnTo>
                    <a:lnTo>
                      <a:pt x="1518" y="3485"/>
                    </a:lnTo>
                    <a:lnTo>
                      <a:pt x="1518" y="3429"/>
                    </a:lnTo>
                    <a:lnTo>
                      <a:pt x="1518" y="3317"/>
                    </a:lnTo>
                    <a:lnTo>
                      <a:pt x="1631" y="3261"/>
                    </a:lnTo>
                    <a:lnTo>
                      <a:pt x="1631" y="3148"/>
                    </a:lnTo>
                    <a:lnTo>
                      <a:pt x="1743" y="3036"/>
                    </a:lnTo>
                    <a:lnTo>
                      <a:pt x="1799" y="3036"/>
                    </a:lnTo>
                    <a:lnTo>
                      <a:pt x="1799" y="3092"/>
                    </a:lnTo>
                    <a:lnTo>
                      <a:pt x="1855" y="3092"/>
                    </a:lnTo>
                    <a:lnTo>
                      <a:pt x="1855" y="3148"/>
                    </a:lnTo>
                    <a:lnTo>
                      <a:pt x="1912" y="3261"/>
                    </a:lnTo>
                    <a:lnTo>
                      <a:pt x="2024" y="3261"/>
                    </a:lnTo>
                    <a:lnTo>
                      <a:pt x="2136" y="3204"/>
                    </a:lnTo>
                    <a:lnTo>
                      <a:pt x="2249" y="3036"/>
                    </a:lnTo>
                    <a:lnTo>
                      <a:pt x="2193" y="2867"/>
                    </a:lnTo>
                    <a:lnTo>
                      <a:pt x="2136" y="2698"/>
                    </a:lnTo>
                    <a:lnTo>
                      <a:pt x="2024" y="2586"/>
                    </a:lnTo>
                    <a:lnTo>
                      <a:pt x="1855" y="2474"/>
                    </a:lnTo>
                    <a:lnTo>
                      <a:pt x="2080" y="2417"/>
                    </a:lnTo>
                    <a:lnTo>
                      <a:pt x="2249" y="2305"/>
                    </a:lnTo>
                    <a:lnTo>
                      <a:pt x="2417" y="2193"/>
                    </a:lnTo>
                    <a:lnTo>
                      <a:pt x="2923" y="2193"/>
                    </a:lnTo>
                    <a:lnTo>
                      <a:pt x="3036" y="2136"/>
                    </a:lnTo>
                    <a:lnTo>
                      <a:pt x="3036" y="2024"/>
                    </a:lnTo>
                    <a:lnTo>
                      <a:pt x="3092" y="1968"/>
                    </a:lnTo>
                    <a:lnTo>
                      <a:pt x="3092" y="1912"/>
                    </a:lnTo>
                    <a:lnTo>
                      <a:pt x="3373" y="1912"/>
                    </a:lnTo>
                    <a:lnTo>
                      <a:pt x="3542" y="1799"/>
                    </a:lnTo>
                    <a:lnTo>
                      <a:pt x="3654" y="1574"/>
                    </a:lnTo>
                    <a:lnTo>
                      <a:pt x="3766" y="1406"/>
                    </a:lnTo>
                    <a:lnTo>
                      <a:pt x="3654" y="1350"/>
                    </a:lnTo>
                    <a:lnTo>
                      <a:pt x="3710" y="1350"/>
                    </a:lnTo>
                    <a:lnTo>
                      <a:pt x="3766" y="1293"/>
                    </a:lnTo>
                    <a:lnTo>
                      <a:pt x="3823" y="1237"/>
                    </a:lnTo>
                    <a:lnTo>
                      <a:pt x="3823" y="1125"/>
                    </a:lnTo>
                    <a:lnTo>
                      <a:pt x="3879" y="1069"/>
                    </a:lnTo>
                    <a:lnTo>
                      <a:pt x="3935" y="1012"/>
                    </a:lnTo>
                    <a:lnTo>
                      <a:pt x="3935" y="1125"/>
                    </a:lnTo>
                    <a:lnTo>
                      <a:pt x="3879" y="1237"/>
                    </a:lnTo>
                    <a:lnTo>
                      <a:pt x="3935" y="1350"/>
                    </a:lnTo>
                    <a:lnTo>
                      <a:pt x="3935" y="1406"/>
                    </a:lnTo>
                    <a:lnTo>
                      <a:pt x="4216" y="1406"/>
                    </a:lnTo>
                    <a:lnTo>
                      <a:pt x="4272" y="1293"/>
                    </a:lnTo>
                    <a:lnTo>
                      <a:pt x="4328" y="1125"/>
                    </a:lnTo>
                    <a:lnTo>
                      <a:pt x="4385" y="956"/>
                    </a:lnTo>
                    <a:lnTo>
                      <a:pt x="4328" y="956"/>
                    </a:lnTo>
                    <a:lnTo>
                      <a:pt x="4328" y="675"/>
                    </a:lnTo>
                    <a:lnTo>
                      <a:pt x="4385" y="450"/>
                    </a:lnTo>
                    <a:lnTo>
                      <a:pt x="4328" y="338"/>
                    </a:lnTo>
                    <a:lnTo>
                      <a:pt x="4104" y="338"/>
                    </a:lnTo>
                    <a:lnTo>
                      <a:pt x="4047" y="450"/>
                    </a:lnTo>
                    <a:lnTo>
                      <a:pt x="3991" y="506"/>
                    </a:lnTo>
                    <a:lnTo>
                      <a:pt x="3879" y="506"/>
                    </a:lnTo>
                    <a:lnTo>
                      <a:pt x="3766" y="619"/>
                    </a:lnTo>
                    <a:lnTo>
                      <a:pt x="3766" y="675"/>
                    </a:lnTo>
                    <a:lnTo>
                      <a:pt x="3710" y="675"/>
                    </a:lnTo>
                    <a:lnTo>
                      <a:pt x="3654" y="619"/>
                    </a:lnTo>
                    <a:lnTo>
                      <a:pt x="3542" y="506"/>
                    </a:lnTo>
                    <a:lnTo>
                      <a:pt x="3429" y="338"/>
                    </a:lnTo>
                    <a:lnTo>
                      <a:pt x="3317" y="225"/>
                    </a:lnTo>
                    <a:lnTo>
                      <a:pt x="3148" y="169"/>
                    </a:lnTo>
                    <a:lnTo>
                      <a:pt x="3092" y="225"/>
                    </a:lnTo>
                    <a:lnTo>
                      <a:pt x="2979" y="57"/>
                    </a:lnTo>
                    <a:lnTo>
                      <a:pt x="2923" y="57"/>
                    </a:lnTo>
                    <a:lnTo>
                      <a:pt x="2811"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
              <p:cNvSpPr/>
              <p:nvPr/>
            </p:nvSpPr>
            <p:spPr>
              <a:xfrm>
                <a:off x="2095700" y="950000"/>
                <a:ext cx="104025" cy="91375"/>
              </a:xfrm>
              <a:custGeom>
                <a:avLst/>
                <a:gdLst/>
                <a:ahLst/>
                <a:cxnLst/>
                <a:rect l="l" t="t" r="r" b="b"/>
                <a:pathLst>
                  <a:path w="4161" h="3655" extrusionOk="0">
                    <a:moveTo>
                      <a:pt x="4160" y="1"/>
                    </a:moveTo>
                    <a:lnTo>
                      <a:pt x="675" y="1069"/>
                    </a:lnTo>
                    <a:lnTo>
                      <a:pt x="675" y="1350"/>
                    </a:lnTo>
                    <a:lnTo>
                      <a:pt x="563" y="1518"/>
                    </a:lnTo>
                    <a:lnTo>
                      <a:pt x="394" y="1631"/>
                    </a:lnTo>
                    <a:lnTo>
                      <a:pt x="170" y="1687"/>
                    </a:lnTo>
                    <a:lnTo>
                      <a:pt x="57" y="1799"/>
                    </a:lnTo>
                    <a:lnTo>
                      <a:pt x="57" y="1912"/>
                    </a:lnTo>
                    <a:lnTo>
                      <a:pt x="113" y="1968"/>
                    </a:lnTo>
                    <a:lnTo>
                      <a:pt x="170" y="1968"/>
                    </a:lnTo>
                    <a:lnTo>
                      <a:pt x="282" y="2024"/>
                    </a:lnTo>
                    <a:lnTo>
                      <a:pt x="338" y="2080"/>
                    </a:lnTo>
                    <a:lnTo>
                      <a:pt x="338" y="2137"/>
                    </a:lnTo>
                    <a:lnTo>
                      <a:pt x="282" y="2249"/>
                    </a:lnTo>
                    <a:lnTo>
                      <a:pt x="170" y="2193"/>
                    </a:lnTo>
                    <a:lnTo>
                      <a:pt x="57" y="2137"/>
                    </a:lnTo>
                    <a:lnTo>
                      <a:pt x="1" y="2137"/>
                    </a:lnTo>
                    <a:lnTo>
                      <a:pt x="1" y="2193"/>
                    </a:lnTo>
                    <a:lnTo>
                      <a:pt x="57" y="2530"/>
                    </a:lnTo>
                    <a:lnTo>
                      <a:pt x="113" y="2643"/>
                    </a:lnTo>
                    <a:lnTo>
                      <a:pt x="282" y="2755"/>
                    </a:lnTo>
                    <a:lnTo>
                      <a:pt x="394" y="2867"/>
                    </a:lnTo>
                    <a:lnTo>
                      <a:pt x="338" y="2924"/>
                    </a:lnTo>
                    <a:lnTo>
                      <a:pt x="282" y="2924"/>
                    </a:lnTo>
                    <a:lnTo>
                      <a:pt x="226" y="2867"/>
                    </a:lnTo>
                    <a:lnTo>
                      <a:pt x="170" y="2924"/>
                    </a:lnTo>
                    <a:lnTo>
                      <a:pt x="226" y="3036"/>
                    </a:lnTo>
                    <a:lnTo>
                      <a:pt x="451" y="3261"/>
                    </a:lnTo>
                    <a:lnTo>
                      <a:pt x="507" y="3373"/>
                    </a:lnTo>
                    <a:lnTo>
                      <a:pt x="675" y="3373"/>
                    </a:lnTo>
                    <a:lnTo>
                      <a:pt x="675" y="3486"/>
                    </a:lnTo>
                    <a:lnTo>
                      <a:pt x="788" y="3654"/>
                    </a:lnTo>
                    <a:lnTo>
                      <a:pt x="900" y="3654"/>
                    </a:lnTo>
                    <a:lnTo>
                      <a:pt x="956" y="3542"/>
                    </a:lnTo>
                    <a:lnTo>
                      <a:pt x="1069" y="2980"/>
                    </a:lnTo>
                    <a:lnTo>
                      <a:pt x="1069" y="2755"/>
                    </a:lnTo>
                    <a:lnTo>
                      <a:pt x="956" y="2474"/>
                    </a:lnTo>
                    <a:lnTo>
                      <a:pt x="900" y="2305"/>
                    </a:lnTo>
                    <a:lnTo>
                      <a:pt x="956" y="2361"/>
                    </a:lnTo>
                    <a:lnTo>
                      <a:pt x="1069" y="2530"/>
                    </a:lnTo>
                    <a:lnTo>
                      <a:pt x="1125" y="2586"/>
                    </a:lnTo>
                    <a:lnTo>
                      <a:pt x="1294" y="2643"/>
                    </a:lnTo>
                    <a:lnTo>
                      <a:pt x="1294" y="2699"/>
                    </a:lnTo>
                    <a:lnTo>
                      <a:pt x="1294" y="2755"/>
                    </a:lnTo>
                    <a:lnTo>
                      <a:pt x="1294" y="2867"/>
                    </a:lnTo>
                    <a:lnTo>
                      <a:pt x="1350" y="2867"/>
                    </a:lnTo>
                    <a:lnTo>
                      <a:pt x="1294" y="2924"/>
                    </a:lnTo>
                    <a:lnTo>
                      <a:pt x="1350" y="2980"/>
                    </a:lnTo>
                    <a:lnTo>
                      <a:pt x="1350" y="3036"/>
                    </a:lnTo>
                    <a:lnTo>
                      <a:pt x="1350" y="3092"/>
                    </a:lnTo>
                    <a:lnTo>
                      <a:pt x="1294" y="3148"/>
                    </a:lnTo>
                    <a:lnTo>
                      <a:pt x="1294" y="3205"/>
                    </a:lnTo>
                    <a:lnTo>
                      <a:pt x="1406" y="3261"/>
                    </a:lnTo>
                    <a:lnTo>
                      <a:pt x="1743" y="3261"/>
                    </a:lnTo>
                    <a:lnTo>
                      <a:pt x="1968" y="3373"/>
                    </a:lnTo>
                    <a:lnTo>
                      <a:pt x="2137" y="3373"/>
                    </a:lnTo>
                    <a:lnTo>
                      <a:pt x="2193" y="3317"/>
                    </a:lnTo>
                    <a:lnTo>
                      <a:pt x="2305" y="3092"/>
                    </a:lnTo>
                    <a:lnTo>
                      <a:pt x="2474" y="2867"/>
                    </a:lnTo>
                    <a:lnTo>
                      <a:pt x="2586" y="2755"/>
                    </a:lnTo>
                    <a:lnTo>
                      <a:pt x="2811" y="2755"/>
                    </a:lnTo>
                    <a:lnTo>
                      <a:pt x="2867" y="2699"/>
                    </a:lnTo>
                    <a:lnTo>
                      <a:pt x="2924" y="2586"/>
                    </a:lnTo>
                    <a:lnTo>
                      <a:pt x="2924" y="2530"/>
                    </a:lnTo>
                    <a:lnTo>
                      <a:pt x="3092" y="2474"/>
                    </a:lnTo>
                    <a:lnTo>
                      <a:pt x="3092" y="2361"/>
                    </a:lnTo>
                    <a:lnTo>
                      <a:pt x="3092" y="2305"/>
                    </a:lnTo>
                    <a:lnTo>
                      <a:pt x="3036" y="2305"/>
                    </a:lnTo>
                    <a:lnTo>
                      <a:pt x="3036" y="2249"/>
                    </a:lnTo>
                    <a:lnTo>
                      <a:pt x="3036" y="2193"/>
                    </a:lnTo>
                    <a:lnTo>
                      <a:pt x="3092" y="2137"/>
                    </a:lnTo>
                    <a:lnTo>
                      <a:pt x="3092" y="2024"/>
                    </a:lnTo>
                    <a:lnTo>
                      <a:pt x="3092" y="1968"/>
                    </a:lnTo>
                    <a:lnTo>
                      <a:pt x="3036" y="1968"/>
                    </a:lnTo>
                    <a:lnTo>
                      <a:pt x="2924" y="1912"/>
                    </a:lnTo>
                    <a:lnTo>
                      <a:pt x="2811" y="1912"/>
                    </a:lnTo>
                    <a:lnTo>
                      <a:pt x="2755" y="1968"/>
                    </a:lnTo>
                    <a:lnTo>
                      <a:pt x="2755" y="2080"/>
                    </a:lnTo>
                    <a:lnTo>
                      <a:pt x="2699" y="1968"/>
                    </a:lnTo>
                    <a:lnTo>
                      <a:pt x="2643" y="1912"/>
                    </a:lnTo>
                    <a:lnTo>
                      <a:pt x="2474" y="1912"/>
                    </a:lnTo>
                    <a:lnTo>
                      <a:pt x="2474" y="2024"/>
                    </a:lnTo>
                    <a:lnTo>
                      <a:pt x="2474" y="2080"/>
                    </a:lnTo>
                    <a:lnTo>
                      <a:pt x="2530" y="2080"/>
                    </a:lnTo>
                    <a:lnTo>
                      <a:pt x="2530" y="2137"/>
                    </a:lnTo>
                    <a:lnTo>
                      <a:pt x="2418" y="2137"/>
                    </a:lnTo>
                    <a:lnTo>
                      <a:pt x="2137" y="1968"/>
                    </a:lnTo>
                    <a:lnTo>
                      <a:pt x="2024" y="1856"/>
                    </a:lnTo>
                    <a:lnTo>
                      <a:pt x="1968" y="1687"/>
                    </a:lnTo>
                    <a:lnTo>
                      <a:pt x="1968" y="1631"/>
                    </a:lnTo>
                    <a:lnTo>
                      <a:pt x="1968" y="1575"/>
                    </a:lnTo>
                    <a:lnTo>
                      <a:pt x="1912" y="1575"/>
                    </a:lnTo>
                    <a:lnTo>
                      <a:pt x="1856" y="1687"/>
                    </a:lnTo>
                    <a:lnTo>
                      <a:pt x="1800" y="1743"/>
                    </a:lnTo>
                    <a:lnTo>
                      <a:pt x="1743" y="1743"/>
                    </a:lnTo>
                    <a:lnTo>
                      <a:pt x="1687" y="1687"/>
                    </a:lnTo>
                    <a:lnTo>
                      <a:pt x="1687" y="1518"/>
                    </a:lnTo>
                    <a:lnTo>
                      <a:pt x="1631" y="1406"/>
                    </a:lnTo>
                    <a:lnTo>
                      <a:pt x="1575" y="1406"/>
                    </a:lnTo>
                    <a:lnTo>
                      <a:pt x="1519" y="1462"/>
                    </a:lnTo>
                    <a:lnTo>
                      <a:pt x="1406" y="1462"/>
                    </a:lnTo>
                    <a:lnTo>
                      <a:pt x="1350" y="1350"/>
                    </a:lnTo>
                    <a:lnTo>
                      <a:pt x="1238" y="1294"/>
                    </a:lnTo>
                    <a:lnTo>
                      <a:pt x="900" y="1294"/>
                    </a:lnTo>
                    <a:lnTo>
                      <a:pt x="900" y="1181"/>
                    </a:lnTo>
                    <a:lnTo>
                      <a:pt x="956" y="1069"/>
                    </a:lnTo>
                    <a:lnTo>
                      <a:pt x="1069" y="1013"/>
                    </a:lnTo>
                    <a:lnTo>
                      <a:pt x="1294" y="956"/>
                    </a:lnTo>
                    <a:lnTo>
                      <a:pt x="1462" y="900"/>
                    </a:lnTo>
                    <a:lnTo>
                      <a:pt x="1575" y="956"/>
                    </a:lnTo>
                    <a:lnTo>
                      <a:pt x="1687" y="956"/>
                    </a:lnTo>
                    <a:lnTo>
                      <a:pt x="1743" y="900"/>
                    </a:lnTo>
                    <a:lnTo>
                      <a:pt x="1800" y="788"/>
                    </a:lnTo>
                    <a:lnTo>
                      <a:pt x="2024" y="788"/>
                    </a:lnTo>
                    <a:lnTo>
                      <a:pt x="2137" y="675"/>
                    </a:lnTo>
                    <a:lnTo>
                      <a:pt x="2249" y="675"/>
                    </a:lnTo>
                    <a:lnTo>
                      <a:pt x="2362" y="732"/>
                    </a:lnTo>
                    <a:lnTo>
                      <a:pt x="2474" y="619"/>
                    </a:lnTo>
                    <a:lnTo>
                      <a:pt x="2586" y="563"/>
                    </a:lnTo>
                    <a:lnTo>
                      <a:pt x="2755" y="507"/>
                    </a:lnTo>
                    <a:lnTo>
                      <a:pt x="3261" y="338"/>
                    </a:lnTo>
                    <a:lnTo>
                      <a:pt x="3430" y="282"/>
                    </a:lnTo>
                    <a:lnTo>
                      <a:pt x="3598" y="394"/>
                    </a:lnTo>
                    <a:lnTo>
                      <a:pt x="3654" y="394"/>
                    </a:lnTo>
                    <a:lnTo>
                      <a:pt x="3654" y="338"/>
                    </a:lnTo>
                    <a:lnTo>
                      <a:pt x="3654" y="226"/>
                    </a:lnTo>
                    <a:lnTo>
                      <a:pt x="3767" y="169"/>
                    </a:lnTo>
                    <a:lnTo>
                      <a:pt x="3992" y="113"/>
                    </a:lnTo>
                    <a:lnTo>
                      <a:pt x="4048" y="57"/>
                    </a:lnTo>
                    <a:lnTo>
                      <a:pt x="4160" y="1"/>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
              <p:cNvSpPr/>
              <p:nvPr/>
            </p:nvSpPr>
            <p:spPr>
              <a:xfrm>
                <a:off x="1617975" y="1198725"/>
                <a:ext cx="77300" cy="67475"/>
              </a:xfrm>
              <a:custGeom>
                <a:avLst/>
                <a:gdLst/>
                <a:ahLst/>
                <a:cxnLst/>
                <a:rect l="l" t="t" r="r" b="b"/>
                <a:pathLst>
                  <a:path w="3092" h="2699" extrusionOk="0">
                    <a:moveTo>
                      <a:pt x="2361" y="731"/>
                    </a:moveTo>
                    <a:lnTo>
                      <a:pt x="2248" y="900"/>
                    </a:lnTo>
                    <a:lnTo>
                      <a:pt x="2192" y="1068"/>
                    </a:lnTo>
                    <a:lnTo>
                      <a:pt x="2080" y="1181"/>
                    </a:lnTo>
                    <a:lnTo>
                      <a:pt x="2080" y="1012"/>
                    </a:lnTo>
                    <a:lnTo>
                      <a:pt x="2136" y="900"/>
                    </a:lnTo>
                    <a:lnTo>
                      <a:pt x="2248" y="787"/>
                    </a:lnTo>
                    <a:lnTo>
                      <a:pt x="2361" y="731"/>
                    </a:lnTo>
                    <a:close/>
                    <a:moveTo>
                      <a:pt x="843" y="0"/>
                    </a:moveTo>
                    <a:lnTo>
                      <a:pt x="731" y="56"/>
                    </a:lnTo>
                    <a:lnTo>
                      <a:pt x="675" y="56"/>
                    </a:lnTo>
                    <a:lnTo>
                      <a:pt x="618" y="113"/>
                    </a:lnTo>
                    <a:lnTo>
                      <a:pt x="618" y="225"/>
                    </a:lnTo>
                    <a:lnTo>
                      <a:pt x="562" y="337"/>
                    </a:lnTo>
                    <a:lnTo>
                      <a:pt x="281" y="337"/>
                    </a:lnTo>
                    <a:lnTo>
                      <a:pt x="281" y="450"/>
                    </a:lnTo>
                    <a:lnTo>
                      <a:pt x="169" y="506"/>
                    </a:lnTo>
                    <a:lnTo>
                      <a:pt x="169" y="618"/>
                    </a:lnTo>
                    <a:lnTo>
                      <a:pt x="225" y="731"/>
                    </a:lnTo>
                    <a:lnTo>
                      <a:pt x="281" y="900"/>
                    </a:lnTo>
                    <a:lnTo>
                      <a:pt x="225" y="956"/>
                    </a:lnTo>
                    <a:lnTo>
                      <a:pt x="169" y="1012"/>
                    </a:lnTo>
                    <a:lnTo>
                      <a:pt x="169" y="900"/>
                    </a:lnTo>
                    <a:lnTo>
                      <a:pt x="112" y="843"/>
                    </a:lnTo>
                    <a:lnTo>
                      <a:pt x="0" y="843"/>
                    </a:lnTo>
                    <a:lnTo>
                      <a:pt x="281" y="1743"/>
                    </a:lnTo>
                    <a:lnTo>
                      <a:pt x="562" y="1293"/>
                    </a:lnTo>
                    <a:lnTo>
                      <a:pt x="675" y="1012"/>
                    </a:lnTo>
                    <a:lnTo>
                      <a:pt x="675" y="731"/>
                    </a:lnTo>
                    <a:lnTo>
                      <a:pt x="787" y="956"/>
                    </a:lnTo>
                    <a:lnTo>
                      <a:pt x="956" y="1181"/>
                    </a:lnTo>
                    <a:lnTo>
                      <a:pt x="956" y="1462"/>
                    </a:lnTo>
                    <a:lnTo>
                      <a:pt x="956" y="1574"/>
                    </a:lnTo>
                    <a:lnTo>
                      <a:pt x="899" y="1743"/>
                    </a:lnTo>
                    <a:lnTo>
                      <a:pt x="843" y="1855"/>
                    </a:lnTo>
                    <a:lnTo>
                      <a:pt x="899" y="1911"/>
                    </a:lnTo>
                    <a:lnTo>
                      <a:pt x="1012" y="1911"/>
                    </a:lnTo>
                    <a:lnTo>
                      <a:pt x="1068" y="1967"/>
                    </a:lnTo>
                    <a:lnTo>
                      <a:pt x="956" y="2136"/>
                    </a:lnTo>
                    <a:lnTo>
                      <a:pt x="956" y="2248"/>
                    </a:lnTo>
                    <a:lnTo>
                      <a:pt x="1012" y="2417"/>
                    </a:lnTo>
                    <a:lnTo>
                      <a:pt x="1124" y="2417"/>
                    </a:lnTo>
                    <a:lnTo>
                      <a:pt x="1180" y="2361"/>
                    </a:lnTo>
                    <a:lnTo>
                      <a:pt x="1461" y="2529"/>
                    </a:lnTo>
                    <a:lnTo>
                      <a:pt x="1686" y="2698"/>
                    </a:lnTo>
                    <a:lnTo>
                      <a:pt x="1799" y="2698"/>
                    </a:lnTo>
                    <a:lnTo>
                      <a:pt x="2023" y="2586"/>
                    </a:lnTo>
                    <a:lnTo>
                      <a:pt x="2192" y="2417"/>
                    </a:lnTo>
                    <a:lnTo>
                      <a:pt x="2248" y="2305"/>
                    </a:lnTo>
                    <a:lnTo>
                      <a:pt x="2248" y="2248"/>
                    </a:lnTo>
                    <a:lnTo>
                      <a:pt x="2361" y="2192"/>
                    </a:lnTo>
                    <a:lnTo>
                      <a:pt x="2529" y="2192"/>
                    </a:lnTo>
                    <a:lnTo>
                      <a:pt x="2754" y="2136"/>
                    </a:lnTo>
                    <a:lnTo>
                      <a:pt x="2923" y="2080"/>
                    </a:lnTo>
                    <a:lnTo>
                      <a:pt x="3091" y="2024"/>
                    </a:lnTo>
                    <a:lnTo>
                      <a:pt x="3035" y="1855"/>
                    </a:lnTo>
                    <a:lnTo>
                      <a:pt x="3035" y="1743"/>
                    </a:lnTo>
                    <a:lnTo>
                      <a:pt x="3091" y="1518"/>
                    </a:lnTo>
                    <a:lnTo>
                      <a:pt x="3091" y="1349"/>
                    </a:lnTo>
                    <a:lnTo>
                      <a:pt x="3091" y="1181"/>
                    </a:lnTo>
                    <a:lnTo>
                      <a:pt x="2923" y="956"/>
                    </a:lnTo>
                    <a:lnTo>
                      <a:pt x="2754" y="787"/>
                    </a:lnTo>
                    <a:lnTo>
                      <a:pt x="2473" y="675"/>
                    </a:lnTo>
                    <a:lnTo>
                      <a:pt x="2361" y="731"/>
                    </a:lnTo>
                    <a:lnTo>
                      <a:pt x="2417" y="618"/>
                    </a:lnTo>
                    <a:lnTo>
                      <a:pt x="2417" y="562"/>
                    </a:lnTo>
                    <a:lnTo>
                      <a:pt x="2361" y="506"/>
                    </a:lnTo>
                    <a:lnTo>
                      <a:pt x="2192" y="506"/>
                    </a:lnTo>
                    <a:lnTo>
                      <a:pt x="2080" y="394"/>
                    </a:lnTo>
                    <a:lnTo>
                      <a:pt x="1967" y="281"/>
                    </a:lnTo>
                    <a:lnTo>
                      <a:pt x="1855" y="281"/>
                    </a:lnTo>
                    <a:lnTo>
                      <a:pt x="1799" y="394"/>
                    </a:lnTo>
                    <a:lnTo>
                      <a:pt x="1742" y="506"/>
                    </a:lnTo>
                    <a:lnTo>
                      <a:pt x="1742" y="843"/>
                    </a:lnTo>
                    <a:lnTo>
                      <a:pt x="1630" y="843"/>
                    </a:lnTo>
                    <a:lnTo>
                      <a:pt x="1630" y="731"/>
                    </a:lnTo>
                    <a:lnTo>
                      <a:pt x="1574" y="675"/>
                    </a:lnTo>
                    <a:lnTo>
                      <a:pt x="1518" y="562"/>
                    </a:lnTo>
                    <a:lnTo>
                      <a:pt x="1518" y="506"/>
                    </a:lnTo>
                    <a:lnTo>
                      <a:pt x="1518" y="450"/>
                    </a:lnTo>
                    <a:lnTo>
                      <a:pt x="1518" y="337"/>
                    </a:lnTo>
                    <a:lnTo>
                      <a:pt x="1405" y="281"/>
                    </a:lnTo>
                    <a:lnTo>
                      <a:pt x="1349" y="225"/>
                    </a:lnTo>
                    <a:lnTo>
                      <a:pt x="1068" y="225"/>
                    </a:lnTo>
                    <a:lnTo>
                      <a:pt x="956" y="113"/>
                    </a:lnTo>
                    <a:lnTo>
                      <a:pt x="899" y="56"/>
                    </a:lnTo>
                    <a:lnTo>
                      <a:pt x="843" y="0"/>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
              <p:cNvSpPr/>
              <p:nvPr/>
            </p:nvSpPr>
            <p:spPr>
              <a:xfrm>
                <a:off x="1942550" y="1003400"/>
                <a:ext cx="84325" cy="70275"/>
              </a:xfrm>
              <a:custGeom>
                <a:avLst/>
                <a:gdLst/>
                <a:ahLst/>
                <a:cxnLst/>
                <a:rect l="l" t="t" r="r" b="b"/>
                <a:pathLst>
                  <a:path w="3373" h="2811" extrusionOk="0">
                    <a:moveTo>
                      <a:pt x="1687" y="1237"/>
                    </a:moveTo>
                    <a:lnTo>
                      <a:pt x="1687" y="1265"/>
                    </a:lnTo>
                    <a:lnTo>
                      <a:pt x="1631" y="1237"/>
                    </a:lnTo>
                    <a:close/>
                    <a:moveTo>
                      <a:pt x="3317" y="1"/>
                    </a:moveTo>
                    <a:lnTo>
                      <a:pt x="900" y="788"/>
                    </a:lnTo>
                    <a:lnTo>
                      <a:pt x="956" y="900"/>
                    </a:lnTo>
                    <a:lnTo>
                      <a:pt x="1012" y="1069"/>
                    </a:lnTo>
                    <a:lnTo>
                      <a:pt x="1012" y="1125"/>
                    </a:lnTo>
                    <a:lnTo>
                      <a:pt x="1012" y="1181"/>
                    </a:lnTo>
                    <a:lnTo>
                      <a:pt x="956" y="1181"/>
                    </a:lnTo>
                    <a:lnTo>
                      <a:pt x="900" y="1125"/>
                    </a:lnTo>
                    <a:lnTo>
                      <a:pt x="787" y="1069"/>
                    </a:lnTo>
                    <a:lnTo>
                      <a:pt x="675" y="956"/>
                    </a:lnTo>
                    <a:lnTo>
                      <a:pt x="619" y="956"/>
                    </a:lnTo>
                    <a:lnTo>
                      <a:pt x="450" y="1012"/>
                    </a:lnTo>
                    <a:lnTo>
                      <a:pt x="282" y="1125"/>
                    </a:lnTo>
                    <a:lnTo>
                      <a:pt x="113" y="1125"/>
                    </a:lnTo>
                    <a:lnTo>
                      <a:pt x="169" y="1237"/>
                    </a:lnTo>
                    <a:lnTo>
                      <a:pt x="282" y="1406"/>
                    </a:lnTo>
                    <a:lnTo>
                      <a:pt x="282" y="1518"/>
                    </a:lnTo>
                    <a:lnTo>
                      <a:pt x="225" y="1631"/>
                    </a:lnTo>
                    <a:lnTo>
                      <a:pt x="225" y="1687"/>
                    </a:lnTo>
                    <a:lnTo>
                      <a:pt x="282" y="1743"/>
                    </a:lnTo>
                    <a:lnTo>
                      <a:pt x="338" y="1799"/>
                    </a:lnTo>
                    <a:lnTo>
                      <a:pt x="394" y="1743"/>
                    </a:lnTo>
                    <a:lnTo>
                      <a:pt x="563" y="1574"/>
                    </a:lnTo>
                    <a:lnTo>
                      <a:pt x="675" y="1687"/>
                    </a:lnTo>
                    <a:lnTo>
                      <a:pt x="731" y="1743"/>
                    </a:lnTo>
                    <a:lnTo>
                      <a:pt x="731" y="1912"/>
                    </a:lnTo>
                    <a:lnTo>
                      <a:pt x="675" y="1968"/>
                    </a:lnTo>
                    <a:lnTo>
                      <a:pt x="619" y="2080"/>
                    </a:lnTo>
                    <a:lnTo>
                      <a:pt x="506" y="2080"/>
                    </a:lnTo>
                    <a:lnTo>
                      <a:pt x="338" y="2024"/>
                    </a:lnTo>
                    <a:lnTo>
                      <a:pt x="225" y="2024"/>
                    </a:lnTo>
                    <a:lnTo>
                      <a:pt x="169" y="1855"/>
                    </a:lnTo>
                    <a:lnTo>
                      <a:pt x="113" y="1799"/>
                    </a:lnTo>
                    <a:lnTo>
                      <a:pt x="1" y="1799"/>
                    </a:lnTo>
                    <a:lnTo>
                      <a:pt x="1" y="1912"/>
                    </a:lnTo>
                    <a:lnTo>
                      <a:pt x="1" y="2080"/>
                    </a:lnTo>
                    <a:lnTo>
                      <a:pt x="57" y="2193"/>
                    </a:lnTo>
                    <a:lnTo>
                      <a:pt x="113" y="2361"/>
                    </a:lnTo>
                    <a:lnTo>
                      <a:pt x="169" y="2474"/>
                    </a:lnTo>
                    <a:lnTo>
                      <a:pt x="394" y="2755"/>
                    </a:lnTo>
                    <a:lnTo>
                      <a:pt x="450" y="2811"/>
                    </a:lnTo>
                    <a:lnTo>
                      <a:pt x="506" y="2811"/>
                    </a:lnTo>
                    <a:lnTo>
                      <a:pt x="563" y="2755"/>
                    </a:lnTo>
                    <a:lnTo>
                      <a:pt x="675" y="2642"/>
                    </a:lnTo>
                    <a:lnTo>
                      <a:pt x="731" y="2586"/>
                    </a:lnTo>
                    <a:lnTo>
                      <a:pt x="731" y="2642"/>
                    </a:lnTo>
                    <a:lnTo>
                      <a:pt x="731" y="2699"/>
                    </a:lnTo>
                    <a:lnTo>
                      <a:pt x="787" y="2755"/>
                    </a:lnTo>
                    <a:lnTo>
                      <a:pt x="956" y="2755"/>
                    </a:lnTo>
                    <a:lnTo>
                      <a:pt x="1125" y="2699"/>
                    </a:lnTo>
                    <a:lnTo>
                      <a:pt x="1350" y="2699"/>
                    </a:lnTo>
                    <a:lnTo>
                      <a:pt x="1518" y="2642"/>
                    </a:lnTo>
                    <a:lnTo>
                      <a:pt x="1687" y="2474"/>
                    </a:lnTo>
                    <a:lnTo>
                      <a:pt x="1743" y="2417"/>
                    </a:lnTo>
                    <a:lnTo>
                      <a:pt x="1799" y="2474"/>
                    </a:lnTo>
                    <a:lnTo>
                      <a:pt x="1968" y="2586"/>
                    </a:lnTo>
                    <a:lnTo>
                      <a:pt x="2136" y="2586"/>
                    </a:lnTo>
                    <a:lnTo>
                      <a:pt x="2136" y="2474"/>
                    </a:lnTo>
                    <a:lnTo>
                      <a:pt x="2193" y="2417"/>
                    </a:lnTo>
                    <a:lnTo>
                      <a:pt x="2305" y="2305"/>
                    </a:lnTo>
                    <a:lnTo>
                      <a:pt x="2305" y="2193"/>
                    </a:lnTo>
                    <a:lnTo>
                      <a:pt x="2249" y="2080"/>
                    </a:lnTo>
                    <a:lnTo>
                      <a:pt x="2193" y="1968"/>
                    </a:lnTo>
                    <a:lnTo>
                      <a:pt x="2024" y="1799"/>
                    </a:lnTo>
                    <a:lnTo>
                      <a:pt x="2024" y="1687"/>
                    </a:lnTo>
                    <a:lnTo>
                      <a:pt x="2024" y="1574"/>
                    </a:lnTo>
                    <a:lnTo>
                      <a:pt x="2024" y="1462"/>
                    </a:lnTo>
                    <a:lnTo>
                      <a:pt x="1968" y="1406"/>
                    </a:lnTo>
                    <a:lnTo>
                      <a:pt x="1855" y="1293"/>
                    </a:lnTo>
                    <a:lnTo>
                      <a:pt x="1743" y="1293"/>
                    </a:lnTo>
                    <a:lnTo>
                      <a:pt x="1968" y="1181"/>
                    </a:lnTo>
                    <a:lnTo>
                      <a:pt x="2193" y="1237"/>
                    </a:lnTo>
                    <a:lnTo>
                      <a:pt x="2417" y="1293"/>
                    </a:lnTo>
                    <a:lnTo>
                      <a:pt x="2530" y="1293"/>
                    </a:lnTo>
                    <a:lnTo>
                      <a:pt x="2642" y="1237"/>
                    </a:lnTo>
                    <a:lnTo>
                      <a:pt x="2586" y="1125"/>
                    </a:lnTo>
                    <a:lnTo>
                      <a:pt x="2474" y="844"/>
                    </a:lnTo>
                    <a:lnTo>
                      <a:pt x="2305" y="563"/>
                    </a:lnTo>
                    <a:lnTo>
                      <a:pt x="2361" y="619"/>
                    </a:lnTo>
                    <a:lnTo>
                      <a:pt x="2474" y="619"/>
                    </a:lnTo>
                    <a:lnTo>
                      <a:pt x="2586" y="731"/>
                    </a:lnTo>
                    <a:lnTo>
                      <a:pt x="2698" y="844"/>
                    </a:lnTo>
                    <a:lnTo>
                      <a:pt x="2867" y="844"/>
                    </a:lnTo>
                    <a:lnTo>
                      <a:pt x="2867" y="788"/>
                    </a:lnTo>
                    <a:lnTo>
                      <a:pt x="2923" y="731"/>
                    </a:lnTo>
                    <a:lnTo>
                      <a:pt x="2923" y="619"/>
                    </a:lnTo>
                    <a:lnTo>
                      <a:pt x="2923" y="450"/>
                    </a:lnTo>
                    <a:lnTo>
                      <a:pt x="2923" y="394"/>
                    </a:lnTo>
                    <a:lnTo>
                      <a:pt x="3036" y="282"/>
                    </a:lnTo>
                    <a:lnTo>
                      <a:pt x="3148" y="225"/>
                    </a:lnTo>
                    <a:lnTo>
                      <a:pt x="3261" y="169"/>
                    </a:lnTo>
                    <a:lnTo>
                      <a:pt x="3373" y="57"/>
                    </a:lnTo>
                    <a:lnTo>
                      <a:pt x="3317" y="1"/>
                    </a:lnTo>
                    <a:close/>
                  </a:path>
                </a:pathLst>
              </a:custGeom>
              <a:solidFill>
                <a:srgbClr val="B9D9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
              <p:cNvSpPr/>
              <p:nvPr/>
            </p:nvSpPr>
            <p:spPr>
              <a:xfrm>
                <a:off x="2049350" y="1160775"/>
                <a:ext cx="233275" cy="84350"/>
              </a:xfrm>
              <a:custGeom>
                <a:avLst/>
                <a:gdLst/>
                <a:ahLst/>
                <a:cxnLst/>
                <a:rect l="l" t="t" r="r" b="b"/>
                <a:pathLst>
                  <a:path w="9331" h="3374" extrusionOk="0">
                    <a:moveTo>
                      <a:pt x="8881" y="1"/>
                    </a:moveTo>
                    <a:lnTo>
                      <a:pt x="8656" y="113"/>
                    </a:lnTo>
                    <a:lnTo>
                      <a:pt x="8431" y="169"/>
                    </a:lnTo>
                    <a:lnTo>
                      <a:pt x="8206" y="169"/>
                    </a:lnTo>
                    <a:lnTo>
                      <a:pt x="7700" y="282"/>
                    </a:lnTo>
                    <a:lnTo>
                      <a:pt x="7195" y="394"/>
                    </a:lnTo>
                    <a:lnTo>
                      <a:pt x="7138" y="450"/>
                    </a:lnTo>
                    <a:lnTo>
                      <a:pt x="6857" y="563"/>
                    </a:lnTo>
                    <a:lnTo>
                      <a:pt x="6632" y="675"/>
                    </a:lnTo>
                    <a:lnTo>
                      <a:pt x="6351" y="788"/>
                    </a:lnTo>
                    <a:lnTo>
                      <a:pt x="6183" y="900"/>
                    </a:lnTo>
                    <a:lnTo>
                      <a:pt x="6070" y="956"/>
                    </a:lnTo>
                    <a:lnTo>
                      <a:pt x="4834" y="1406"/>
                    </a:lnTo>
                    <a:lnTo>
                      <a:pt x="4216" y="1574"/>
                    </a:lnTo>
                    <a:lnTo>
                      <a:pt x="3597" y="1687"/>
                    </a:lnTo>
                    <a:lnTo>
                      <a:pt x="3316" y="1743"/>
                    </a:lnTo>
                    <a:lnTo>
                      <a:pt x="3035" y="1855"/>
                    </a:lnTo>
                    <a:lnTo>
                      <a:pt x="2586" y="2024"/>
                    </a:lnTo>
                    <a:lnTo>
                      <a:pt x="2192" y="2193"/>
                    </a:lnTo>
                    <a:lnTo>
                      <a:pt x="1349" y="2586"/>
                    </a:lnTo>
                    <a:lnTo>
                      <a:pt x="1068" y="2755"/>
                    </a:lnTo>
                    <a:lnTo>
                      <a:pt x="899" y="2867"/>
                    </a:lnTo>
                    <a:lnTo>
                      <a:pt x="675" y="2923"/>
                    </a:lnTo>
                    <a:lnTo>
                      <a:pt x="281" y="3036"/>
                    </a:lnTo>
                    <a:lnTo>
                      <a:pt x="225" y="3092"/>
                    </a:lnTo>
                    <a:lnTo>
                      <a:pt x="113" y="3204"/>
                    </a:lnTo>
                    <a:lnTo>
                      <a:pt x="0" y="3317"/>
                    </a:lnTo>
                    <a:lnTo>
                      <a:pt x="113" y="3373"/>
                    </a:lnTo>
                    <a:lnTo>
                      <a:pt x="169" y="3373"/>
                    </a:lnTo>
                    <a:lnTo>
                      <a:pt x="281" y="3317"/>
                    </a:lnTo>
                    <a:lnTo>
                      <a:pt x="562" y="3148"/>
                    </a:lnTo>
                    <a:lnTo>
                      <a:pt x="899" y="3092"/>
                    </a:lnTo>
                    <a:lnTo>
                      <a:pt x="1068" y="3036"/>
                    </a:lnTo>
                    <a:lnTo>
                      <a:pt x="1293" y="2980"/>
                    </a:lnTo>
                    <a:lnTo>
                      <a:pt x="1349" y="2867"/>
                    </a:lnTo>
                    <a:lnTo>
                      <a:pt x="1462" y="2811"/>
                    </a:lnTo>
                    <a:lnTo>
                      <a:pt x="1574" y="2811"/>
                    </a:lnTo>
                    <a:lnTo>
                      <a:pt x="1743" y="2867"/>
                    </a:lnTo>
                    <a:lnTo>
                      <a:pt x="1799" y="2867"/>
                    </a:lnTo>
                    <a:lnTo>
                      <a:pt x="1799" y="2811"/>
                    </a:lnTo>
                    <a:lnTo>
                      <a:pt x="1799" y="2699"/>
                    </a:lnTo>
                    <a:lnTo>
                      <a:pt x="1799" y="2642"/>
                    </a:lnTo>
                    <a:lnTo>
                      <a:pt x="1967" y="2586"/>
                    </a:lnTo>
                    <a:lnTo>
                      <a:pt x="2136" y="2474"/>
                    </a:lnTo>
                    <a:lnTo>
                      <a:pt x="2248" y="2474"/>
                    </a:lnTo>
                    <a:lnTo>
                      <a:pt x="2361" y="2530"/>
                    </a:lnTo>
                    <a:lnTo>
                      <a:pt x="2417" y="2418"/>
                    </a:lnTo>
                    <a:lnTo>
                      <a:pt x="2473" y="2361"/>
                    </a:lnTo>
                    <a:lnTo>
                      <a:pt x="2529" y="2474"/>
                    </a:lnTo>
                    <a:lnTo>
                      <a:pt x="2586" y="2530"/>
                    </a:lnTo>
                    <a:lnTo>
                      <a:pt x="2642" y="2530"/>
                    </a:lnTo>
                    <a:lnTo>
                      <a:pt x="2979" y="2418"/>
                    </a:lnTo>
                    <a:lnTo>
                      <a:pt x="3148" y="2418"/>
                    </a:lnTo>
                    <a:lnTo>
                      <a:pt x="3260" y="2305"/>
                    </a:lnTo>
                    <a:lnTo>
                      <a:pt x="3373" y="2249"/>
                    </a:lnTo>
                    <a:lnTo>
                      <a:pt x="3654" y="2249"/>
                    </a:lnTo>
                    <a:lnTo>
                      <a:pt x="3710" y="2193"/>
                    </a:lnTo>
                    <a:lnTo>
                      <a:pt x="3710" y="2136"/>
                    </a:lnTo>
                    <a:lnTo>
                      <a:pt x="3597" y="2136"/>
                    </a:lnTo>
                    <a:lnTo>
                      <a:pt x="3541" y="2080"/>
                    </a:lnTo>
                    <a:lnTo>
                      <a:pt x="3485" y="2080"/>
                    </a:lnTo>
                    <a:lnTo>
                      <a:pt x="3485" y="2024"/>
                    </a:lnTo>
                    <a:lnTo>
                      <a:pt x="3541" y="1968"/>
                    </a:lnTo>
                    <a:lnTo>
                      <a:pt x="3654" y="1968"/>
                    </a:lnTo>
                    <a:lnTo>
                      <a:pt x="3766" y="2024"/>
                    </a:lnTo>
                    <a:lnTo>
                      <a:pt x="3878" y="2080"/>
                    </a:lnTo>
                    <a:lnTo>
                      <a:pt x="3991" y="2136"/>
                    </a:lnTo>
                    <a:lnTo>
                      <a:pt x="4103" y="2136"/>
                    </a:lnTo>
                    <a:lnTo>
                      <a:pt x="5003" y="1855"/>
                    </a:lnTo>
                    <a:lnTo>
                      <a:pt x="5115" y="1799"/>
                    </a:lnTo>
                    <a:lnTo>
                      <a:pt x="5115" y="1687"/>
                    </a:lnTo>
                    <a:lnTo>
                      <a:pt x="5115" y="1631"/>
                    </a:lnTo>
                    <a:lnTo>
                      <a:pt x="5171" y="1631"/>
                    </a:lnTo>
                    <a:lnTo>
                      <a:pt x="5284" y="1687"/>
                    </a:lnTo>
                    <a:lnTo>
                      <a:pt x="5396" y="1743"/>
                    </a:lnTo>
                    <a:lnTo>
                      <a:pt x="5452" y="1687"/>
                    </a:lnTo>
                    <a:lnTo>
                      <a:pt x="5733" y="1631"/>
                    </a:lnTo>
                    <a:lnTo>
                      <a:pt x="6014" y="1518"/>
                    </a:lnTo>
                    <a:lnTo>
                      <a:pt x="6183" y="1462"/>
                    </a:lnTo>
                    <a:lnTo>
                      <a:pt x="6183" y="1350"/>
                    </a:lnTo>
                    <a:lnTo>
                      <a:pt x="6183" y="1293"/>
                    </a:lnTo>
                    <a:lnTo>
                      <a:pt x="6239" y="1237"/>
                    </a:lnTo>
                    <a:lnTo>
                      <a:pt x="6295" y="1181"/>
                    </a:lnTo>
                    <a:lnTo>
                      <a:pt x="6295" y="1237"/>
                    </a:lnTo>
                    <a:lnTo>
                      <a:pt x="6351" y="1406"/>
                    </a:lnTo>
                    <a:lnTo>
                      <a:pt x="6464" y="1406"/>
                    </a:lnTo>
                    <a:lnTo>
                      <a:pt x="6801" y="1293"/>
                    </a:lnTo>
                    <a:lnTo>
                      <a:pt x="6857" y="1237"/>
                    </a:lnTo>
                    <a:lnTo>
                      <a:pt x="6914" y="1125"/>
                    </a:lnTo>
                    <a:lnTo>
                      <a:pt x="6970" y="1012"/>
                    </a:lnTo>
                    <a:lnTo>
                      <a:pt x="7082" y="1069"/>
                    </a:lnTo>
                    <a:lnTo>
                      <a:pt x="7195" y="1125"/>
                    </a:lnTo>
                    <a:lnTo>
                      <a:pt x="7251" y="1069"/>
                    </a:lnTo>
                    <a:lnTo>
                      <a:pt x="7307" y="956"/>
                    </a:lnTo>
                    <a:lnTo>
                      <a:pt x="7419" y="788"/>
                    </a:lnTo>
                    <a:lnTo>
                      <a:pt x="7476" y="788"/>
                    </a:lnTo>
                    <a:lnTo>
                      <a:pt x="7588" y="844"/>
                    </a:lnTo>
                    <a:lnTo>
                      <a:pt x="7700" y="844"/>
                    </a:lnTo>
                    <a:lnTo>
                      <a:pt x="7757" y="788"/>
                    </a:lnTo>
                    <a:lnTo>
                      <a:pt x="7869" y="619"/>
                    </a:lnTo>
                    <a:lnTo>
                      <a:pt x="7925" y="563"/>
                    </a:lnTo>
                    <a:lnTo>
                      <a:pt x="8038" y="563"/>
                    </a:lnTo>
                    <a:lnTo>
                      <a:pt x="8094" y="675"/>
                    </a:lnTo>
                    <a:lnTo>
                      <a:pt x="8150" y="731"/>
                    </a:lnTo>
                    <a:lnTo>
                      <a:pt x="8094" y="844"/>
                    </a:lnTo>
                    <a:lnTo>
                      <a:pt x="8206" y="844"/>
                    </a:lnTo>
                    <a:lnTo>
                      <a:pt x="8262" y="788"/>
                    </a:lnTo>
                    <a:lnTo>
                      <a:pt x="8431" y="788"/>
                    </a:lnTo>
                    <a:lnTo>
                      <a:pt x="8487" y="731"/>
                    </a:lnTo>
                    <a:lnTo>
                      <a:pt x="8543" y="619"/>
                    </a:lnTo>
                    <a:lnTo>
                      <a:pt x="8656" y="563"/>
                    </a:lnTo>
                    <a:lnTo>
                      <a:pt x="8712" y="619"/>
                    </a:lnTo>
                    <a:lnTo>
                      <a:pt x="8937" y="619"/>
                    </a:lnTo>
                    <a:lnTo>
                      <a:pt x="8993" y="563"/>
                    </a:lnTo>
                    <a:lnTo>
                      <a:pt x="9049" y="507"/>
                    </a:lnTo>
                    <a:lnTo>
                      <a:pt x="9106" y="450"/>
                    </a:lnTo>
                    <a:lnTo>
                      <a:pt x="9162" y="450"/>
                    </a:lnTo>
                    <a:lnTo>
                      <a:pt x="9274" y="507"/>
                    </a:lnTo>
                    <a:lnTo>
                      <a:pt x="9330" y="394"/>
                    </a:lnTo>
                    <a:lnTo>
                      <a:pt x="9274" y="113"/>
                    </a:lnTo>
                    <a:lnTo>
                      <a:pt x="9218" y="1"/>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
              <p:cNvSpPr/>
              <p:nvPr/>
            </p:nvSpPr>
            <p:spPr>
              <a:xfrm>
                <a:off x="2269950" y="1042750"/>
                <a:ext cx="82925" cy="68875"/>
              </a:xfrm>
              <a:custGeom>
                <a:avLst/>
                <a:gdLst/>
                <a:ahLst/>
                <a:cxnLst/>
                <a:rect l="l" t="t" r="r" b="b"/>
                <a:pathLst>
                  <a:path w="3317" h="2755" extrusionOk="0">
                    <a:moveTo>
                      <a:pt x="1687" y="0"/>
                    </a:moveTo>
                    <a:lnTo>
                      <a:pt x="1687" y="113"/>
                    </a:lnTo>
                    <a:lnTo>
                      <a:pt x="1687" y="281"/>
                    </a:lnTo>
                    <a:lnTo>
                      <a:pt x="1743" y="619"/>
                    </a:lnTo>
                    <a:lnTo>
                      <a:pt x="1743" y="787"/>
                    </a:lnTo>
                    <a:lnTo>
                      <a:pt x="1630" y="900"/>
                    </a:lnTo>
                    <a:lnTo>
                      <a:pt x="1349" y="731"/>
                    </a:lnTo>
                    <a:lnTo>
                      <a:pt x="1181" y="675"/>
                    </a:lnTo>
                    <a:lnTo>
                      <a:pt x="1012" y="619"/>
                    </a:lnTo>
                    <a:lnTo>
                      <a:pt x="900" y="675"/>
                    </a:lnTo>
                    <a:lnTo>
                      <a:pt x="787" y="787"/>
                    </a:lnTo>
                    <a:lnTo>
                      <a:pt x="731" y="843"/>
                    </a:lnTo>
                    <a:lnTo>
                      <a:pt x="731" y="956"/>
                    </a:lnTo>
                    <a:lnTo>
                      <a:pt x="731" y="1068"/>
                    </a:lnTo>
                    <a:lnTo>
                      <a:pt x="956" y="1068"/>
                    </a:lnTo>
                    <a:lnTo>
                      <a:pt x="1012" y="1125"/>
                    </a:lnTo>
                    <a:lnTo>
                      <a:pt x="956" y="1181"/>
                    </a:lnTo>
                    <a:lnTo>
                      <a:pt x="900" y="1181"/>
                    </a:lnTo>
                    <a:lnTo>
                      <a:pt x="787" y="1125"/>
                    </a:lnTo>
                    <a:lnTo>
                      <a:pt x="675" y="1068"/>
                    </a:lnTo>
                    <a:lnTo>
                      <a:pt x="563" y="1012"/>
                    </a:lnTo>
                    <a:lnTo>
                      <a:pt x="506" y="1012"/>
                    </a:lnTo>
                    <a:lnTo>
                      <a:pt x="450" y="900"/>
                    </a:lnTo>
                    <a:lnTo>
                      <a:pt x="282" y="900"/>
                    </a:lnTo>
                    <a:lnTo>
                      <a:pt x="169" y="956"/>
                    </a:lnTo>
                    <a:lnTo>
                      <a:pt x="57" y="1068"/>
                    </a:lnTo>
                    <a:lnTo>
                      <a:pt x="1" y="1181"/>
                    </a:lnTo>
                    <a:lnTo>
                      <a:pt x="1" y="1293"/>
                    </a:lnTo>
                    <a:lnTo>
                      <a:pt x="57" y="1349"/>
                    </a:lnTo>
                    <a:lnTo>
                      <a:pt x="282" y="1406"/>
                    </a:lnTo>
                    <a:lnTo>
                      <a:pt x="394" y="1462"/>
                    </a:lnTo>
                    <a:lnTo>
                      <a:pt x="450" y="1574"/>
                    </a:lnTo>
                    <a:lnTo>
                      <a:pt x="450" y="1687"/>
                    </a:lnTo>
                    <a:lnTo>
                      <a:pt x="338" y="1743"/>
                    </a:lnTo>
                    <a:lnTo>
                      <a:pt x="225" y="1799"/>
                    </a:lnTo>
                    <a:lnTo>
                      <a:pt x="169" y="1855"/>
                    </a:lnTo>
                    <a:lnTo>
                      <a:pt x="169" y="2024"/>
                    </a:lnTo>
                    <a:lnTo>
                      <a:pt x="169" y="2080"/>
                    </a:lnTo>
                    <a:lnTo>
                      <a:pt x="225" y="2136"/>
                    </a:lnTo>
                    <a:lnTo>
                      <a:pt x="282" y="2192"/>
                    </a:lnTo>
                    <a:lnTo>
                      <a:pt x="338" y="2249"/>
                    </a:lnTo>
                    <a:lnTo>
                      <a:pt x="394" y="2192"/>
                    </a:lnTo>
                    <a:lnTo>
                      <a:pt x="506" y="2192"/>
                    </a:lnTo>
                    <a:lnTo>
                      <a:pt x="563" y="2249"/>
                    </a:lnTo>
                    <a:lnTo>
                      <a:pt x="563" y="2305"/>
                    </a:lnTo>
                    <a:lnTo>
                      <a:pt x="563" y="2530"/>
                    </a:lnTo>
                    <a:lnTo>
                      <a:pt x="563" y="2754"/>
                    </a:lnTo>
                    <a:lnTo>
                      <a:pt x="731" y="2586"/>
                    </a:lnTo>
                    <a:lnTo>
                      <a:pt x="956" y="2530"/>
                    </a:lnTo>
                    <a:lnTo>
                      <a:pt x="956" y="2417"/>
                    </a:lnTo>
                    <a:lnTo>
                      <a:pt x="844" y="2417"/>
                    </a:lnTo>
                    <a:lnTo>
                      <a:pt x="787" y="2361"/>
                    </a:lnTo>
                    <a:lnTo>
                      <a:pt x="1068" y="2361"/>
                    </a:lnTo>
                    <a:lnTo>
                      <a:pt x="1012" y="2417"/>
                    </a:lnTo>
                    <a:lnTo>
                      <a:pt x="956" y="2530"/>
                    </a:lnTo>
                    <a:lnTo>
                      <a:pt x="1012" y="2586"/>
                    </a:lnTo>
                    <a:lnTo>
                      <a:pt x="1293" y="2530"/>
                    </a:lnTo>
                    <a:lnTo>
                      <a:pt x="1293" y="2417"/>
                    </a:lnTo>
                    <a:lnTo>
                      <a:pt x="1293" y="2361"/>
                    </a:lnTo>
                    <a:lnTo>
                      <a:pt x="1293" y="2249"/>
                    </a:lnTo>
                    <a:lnTo>
                      <a:pt x="1293" y="2136"/>
                    </a:lnTo>
                    <a:lnTo>
                      <a:pt x="1237" y="2024"/>
                    </a:lnTo>
                    <a:lnTo>
                      <a:pt x="1237" y="1911"/>
                    </a:lnTo>
                    <a:lnTo>
                      <a:pt x="1293" y="1799"/>
                    </a:lnTo>
                    <a:lnTo>
                      <a:pt x="1349" y="1743"/>
                    </a:lnTo>
                    <a:lnTo>
                      <a:pt x="1406" y="1687"/>
                    </a:lnTo>
                    <a:lnTo>
                      <a:pt x="1574" y="1687"/>
                    </a:lnTo>
                    <a:lnTo>
                      <a:pt x="1574" y="1574"/>
                    </a:lnTo>
                    <a:lnTo>
                      <a:pt x="1630" y="1574"/>
                    </a:lnTo>
                    <a:lnTo>
                      <a:pt x="1743" y="1630"/>
                    </a:lnTo>
                    <a:lnTo>
                      <a:pt x="1855" y="1687"/>
                    </a:lnTo>
                    <a:lnTo>
                      <a:pt x="2080" y="1687"/>
                    </a:lnTo>
                    <a:lnTo>
                      <a:pt x="2193" y="1574"/>
                    </a:lnTo>
                    <a:lnTo>
                      <a:pt x="2305" y="1518"/>
                    </a:lnTo>
                    <a:lnTo>
                      <a:pt x="2586" y="1406"/>
                    </a:lnTo>
                    <a:lnTo>
                      <a:pt x="2698" y="1349"/>
                    </a:lnTo>
                    <a:lnTo>
                      <a:pt x="2867" y="1237"/>
                    </a:lnTo>
                    <a:lnTo>
                      <a:pt x="2979" y="1181"/>
                    </a:lnTo>
                    <a:lnTo>
                      <a:pt x="3036" y="1125"/>
                    </a:lnTo>
                    <a:lnTo>
                      <a:pt x="3204" y="956"/>
                    </a:lnTo>
                    <a:lnTo>
                      <a:pt x="3317" y="731"/>
                    </a:lnTo>
                    <a:lnTo>
                      <a:pt x="3317" y="675"/>
                    </a:lnTo>
                    <a:lnTo>
                      <a:pt x="3260" y="619"/>
                    </a:lnTo>
                    <a:lnTo>
                      <a:pt x="3148" y="562"/>
                    </a:lnTo>
                    <a:lnTo>
                      <a:pt x="3036" y="450"/>
                    </a:lnTo>
                    <a:lnTo>
                      <a:pt x="2923" y="338"/>
                    </a:lnTo>
                    <a:lnTo>
                      <a:pt x="2755" y="394"/>
                    </a:lnTo>
                    <a:lnTo>
                      <a:pt x="2642" y="562"/>
                    </a:lnTo>
                    <a:lnTo>
                      <a:pt x="2586" y="675"/>
                    </a:lnTo>
                    <a:lnTo>
                      <a:pt x="2530" y="619"/>
                    </a:lnTo>
                    <a:lnTo>
                      <a:pt x="2417" y="506"/>
                    </a:lnTo>
                    <a:lnTo>
                      <a:pt x="2136" y="225"/>
                    </a:lnTo>
                    <a:lnTo>
                      <a:pt x="1799"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
              <p:cNvSpPr/>
              <p:nvPr/>
            </p:nvSpPr>
            <p:spPr>
              <a:xfrm>
                <a:off x="2272750" y="945800"/>
                <a:ext cx="56250" cy="71675"/>
              </a:xfrm>
              <a:custGeom>
                <a:avLst/>
                <a:gdLst/>
                <a:ahLst/>
                <a:cxnLst/>
                <a:rect l="l" t="t" r="r" b="b"/>
                <a:pathLst>
                  <a:path w="2250" h="2867" extrusionOk="0">
                    <a:moveTo>
                      <a:pt x="1518" y="0"/>
                    </a:moveTo>
                    <a:lnTo>
                      <a:pt x="1350" y="56"/>
                    </a:lnTo>
                    <a:lnTo>
                      <a:pt x="1237" y="113"/>
                    </a:lnTo>
                    <a:lnTo>
                      <a:pt x="1181" y="225"/>
                    </a:lnTo>
                    <a:lnTo>
                      <a:pt x="1181" y="281"/>
                    </a:lnTo>
                    <a:lnTo>
                      <a:pt x="1294" y="337"/>
                    </a:lnTo>
                    <a:lnTo>
                      <a:pt x="1237" y="337"/>
                    </a:lnTo>
                    <a:lnTo>
                      <a:pt x="1181" y="281"/>
                    </a:lnTo>
                    <a:lnTo>
                      <a:pt x="1125" y="169"/>
                    </a:lnTo>
                    <a:lnTo>
                      <a:pt x="1069" y="169"/>
                    </a:lnTo>
                    <a:lnTo>
                      <a:pt x="956" y="281"/>
                    </a:lnTo>
                    <a:lnTo>
                      <a:pt x="900" y="337"/>
                    </a:lnTo>
                    <a:lnTo>
                      <a:pt x="788" y="394"/>
                    </a:lnTo>
                    <a:lnTo>
                      <a:pt x="732" y="506"/>
                    </a:lnTo>
                    <a:lnTo>
                      <a:pt x="563" y="731"/>
                    </a:lnTo>
                    <a:lnTo>
                      <a:pt x="394" y="900"/>
                    </a:lnTo>
                    <a:lnTo>
                      <a:pt x="282" y="956"/>
                    </a:lnTo>
                    <a:lnTo>
                      <a:pt x="57" y="956"/>
                    </a:lnTo>
                    <a:lnTo>
                      <a:pt x="57" y="1068"/>
                    </a:lnTo>
                    <a:lnTo>
                      <a:pt x="1" y="1462"/>
                    </a:lnTo>
                    <a:lnTo>
                      <a:pt x="57" y="1799"/>
                    </a:lnTo>
                    <a:lnTo>
                      <a:pt x="113" y="1967"/>
                    </a:lnTo>
                    <a:lnTo>
                      <a:pt x="170" y="2024"/>
                    </a:lnTo>
                    <a:lnTo>
                      <a:pt x="226" y="2080"/>
                    </a:lnTo>
                    <a:lnTo>
                      <a:pt x="282" y="2136"/>
                    </a:lnTo>
                    <a:lnTo>
                      <a:pt x="282" y="2248"/>
                    </a:lnTo>
                    <a:lnTo>
                      <a:pt x="226" y="2361"/>
                    </a:lnTo>
                    <a:lnTo>
                      <a:pt x="170" y="2529"/>
                    </a:lnTo>
                    <a:lnTo>
                      <a:pt x="170" y="2586"/>
                    </a:lnTo>
                    <a:lnTo>
                      <a:pt x="170" y="2642"/>
                    </a:lnTo>
                    <a:lnTo>
                      <a:pt x="170" y="2754"/>
                    </a:lnTo>
                    <a:lnTo>
                      <a:pt x="170" y="2811"/>
                    </a:lnTo>
                    <a:lnTo>
                      <a:pt x="338" y="2867"/>
                    </a:lnTo>
                    <a:lnTo>
                      <a:pt x="451" y="2811"/>
                    </a:lnTo>
                    <a:lnTo>
                      <a:pt x="507" y="2811"/>
                    </a:lnTo>
                    <a:lnTo>
                      <a:pt x="619" y="2642"/>
                    </a:lnTo>
                    <a:lnTo>
                      <a:pt x="956" y="2642"/>
                    </a:lnTo>
                    <a:lnTo>
                      <a:pt x="1069" y="2586"/>
                    </a:lnTo>
                    <a:lnTo>
                      <a:pt x="1125" y="2529"/>
                    </a:lnTo>
                    <a:lnTo>
                      <a:pt x="1125" y="2361"/>
                    </a:lnTo>
                    <a:lnTo>
                      <a:pt x="1181" y="2192"/>
                    </a:lnTo>
                    <a:lnTo>
                      <a:pt x="1237" y="2080"/>
                    </a:lnTo>
                    <a:lnTo>
                      <a:pt x="1406" y="2024"/>
                    </a:lnTo>
                    <a:lnTo>
                      <a:pt x="1743" y="2024"/>
                    </a:lnTo>
                    <a:lnTo>
                      <a:pt x="1912" y="1967"/>
                    </a:lnTo>
                    <a:lnTo>
                      <a:pt x="1968" y="1799"/>
                    </a:lnTo>
                    <a:lnTo>
                      <a:pt x="2081" y="1574"/>
                    </a:lnTo>
                    <a:lnTo>
                      <a:pt x="2024" y="1462"/>
                    </a:lnTo>
                    <a:lnTo>
                      <a:pt x="1968" y="1405"/>
                    </a:lnTo>
                    <a:lnTo>
                      <a:pt x="1800" y="1405"/>
                    </a:lnTo>
                    <a:lnTo>
                      <a:pt x="1856" y="1349"/>
                    </a:lnTo>
                    <a:lnTo>
                      <a:pt x="1912" y="1293"/>
                    </a:lnTo>
                    <a:lnTo>
                      <a:pt x="1968" y="1293"/>
                    </a:lnTo>
                    <a:lnTo>
                      <a:pt x="1912" y="1237"/>
                    </a:lnTo>
                    <a:lnTo>
                      <a:pt x="1912" y="900"/>
                    </a:lnTo>
                    <a:lnTo>
                      <a:pt x="1800" y="843"/>
                    </a:lnTo>
                    <a:lnTo>
                      <a:pt x="1687" y="843"/>
                    </a:lnTo>
                    <a:lnTo>
                      <a:pt x="1406" y="900"/>
                    </a:lnTo>
                    <a:lnTo>
                      <a:pt x="1462" y="956"/>
                    </a:lnTo>
                    <a:lnTo>
                      <a:pt x="1462" y="1012"/>
                    </a:lnTo>
                    <a:lnTo>
                      <a:pt x="1406" y="956"/>
                    </a:lnTo>
                    <a:lnTo>
                      <a:pt x="1406" y="843"/>
                    </a:lnTo>
                    <a:lnTo>
                      <a:pt x="1462" y="787"/>
                    </a:lnTo>
                    <a:lnTo>
                      <a:pt x="1631" y="731"/>
                    </a:lnTo>
                    <a:lnTo>
                      <a:pt x="2024" y="562"/>
                    </a:lnTo>
                    <a:lnTo>
                      <a:pt x="2137" y="394"/>
                    </a:lnTo>
                    <a:lnTo>
                      <a:pt x="2249" y="169"/>
                    </a:lnTo>
                    <a:lnTo>
                      <a:pt x="2137" y="113"/>
                    </a:lnTo>
                    <a:lnTo>
                      <a:pt x="1687" y="113"/>
                    </a:lnTo>
                    <a:lnTo>
                      <a:pt x="1518"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
              <p:cNvSpPr/>
              <p:nvPr/>
            </p:nvSpPr>
            <p:spPr>
              <a:xfrm>
                <a:off x="2212350" y="917700"/>
                <a:ext cx="92750" cy="73075"/>
              </a:xfrm>
              <a:custGeom>
                <a:avLst/>
                <a:gdLst/>
                <a:ahLst/>
                <a:cxnLst/>
                <a:rect l="l" t="t" r="r" b="b"/>
                <a:pathLst>
                  <a:path w="3710" h="2923" extrusionOk="0">
                    <a:moveTo>
                      <a:pt x="1630" y="1405"/>
                    </a:moveTo>
                    <a:lnTo>
                      <a:pt x="1742" y="1461"/>
                    </a:lnTo>
                    <a:lnTo>
                      <a:pt x="1630" y="1461"/>
                    </a:lnTo>
                    <a:lnTo>
                      <a:pt x="1630" y="1405"/>
                    </a:lnTo>
                    <a:close/>
                    <a:moveTo>
                      <a:pt x="3541" y="0"/>
                    </a:moveTo>
                    <a:lnTo>
                      <a:pt x="2529" y="337"/>
                    </a:lnTo>
                    <a:lnTo>
                      <a:pt x="0" y="1124"/>
                    </a:lnTo>
                    <a:lnTo>
                      <a:pt x="337" y="1124"/>
                    </a:lnTo>
                    <a:lnTo>
                      <a:pt x="394" y="1180"/>
                    </a:lnTo>
                    <a:lnTo>
                      <a:pt x="394" y="1293"/>
                    </a:lnTo>
                    <a:lnTo>
                      <a:pt x="450" y="1349"/>
                    </a:lnTo>
                    <a:lnTo>
                      <a:pt x="506" y="1293"/>
                    </a:lnTo>
                    <a:lnTo>
                      <a:pt x="506" y="1180"/>
                    </a:lnTo>
                    <a:lnTo>
                      <a:pt x="562" y="1068"/>
                    </a:lnTo>
                    <a:lnTo>
                      <a:pt x="618" y="1012"/>
                    </a:lnTo>
                    <a:lnTo>
                      <a:pt x="787" y="1012"/>
                    </a:lnTo>
                    <a:lnTo>
                      <a:pt x="899" y="956"/>
                    </a:lnTo>
                    <a:lnTo>
                      <a:pt x="1180" y="787"/>
                    </a:lnTo>
                    <a:lnTo>
                      <a:pt x="1461" y="787"/>
                    </a:lnTo>
                    <a:lnTo>
                      <a:pt x="1461" y="899"/>
                    </a:lnTo>
                    <a:lnTo>
                      <a:pt x="1461" y="956"/>
                    </a:lnTo>
                    <a:lnTo>
                      <a:pt x="1461" y="1068"/>
                    </a:lnTo>
                    <a:lnTo>
                      <a:pt x="1349" y="1124"/>
                    </a:lnTo>
                    <a:lnTo>
                      <a:pt x="1180" y="1124"/>
                    </a:lnTo>
                    <a:lnTo>
                      <a:pt x="1180" y="1180"/>
                    </a:lnTo>
                    <a:lnTo>
                      <a:pt x="1012" y="1574"/>
                    </a:lnTo>
                    <a:lnTo>
                      <a:pt x="956" y="1742"/>
                    </a:lnTo>
                    <a:lnTo>
                      <a:pt x="1012" y="1967"/>
                    </a:lnTo>
                    <a:lnTo>
                      <a:pt x="1068" y="2136"/>
                    </a:lnTo>
                    <a:lnTo>
                      <a:pt x="1012" y="2305"/>
                    </a:lnTo>
                    <a:lnTo>
                      <a:pt x="1012" y="2361"/>
                    </a:lnTo>
                    <a:lnTo>
                      <a:pt x="1012" y="2473"/>
                    </a:lnTo>
                    <a:lnTo>
                      <a:pt x="1068" y="2586"/>
                    </a:lnTo>
                    <a:lnTo>
                      <a:pt x="1068" y="2642"/>
                    </a:lnTo>
                    <a:lnTo>
                      <a:pt x="1180" y="2642"/>
                    </a:lnTo>
                    <a:lnTo>
                      <a:pt x="1180" y="2698"/>
                    </a:lnTo>
                    <a:lnTo>
                      <a:pt x="1237" y="2867"/>
                    </a:lnTo>
                    <a:lnTo>
                      <a:pt x="1293" y="2923"/>
                    </a:lnTo>
                    <a:lnTo>
                      <a:pt x="1405" y="2923"/>
                    </a:lnTo>
                    <a:lnTo>
                      <a:pt x="1461" y="2867"/>
                    </a:lnTo>
                    <a:lnTo>
                      <a:pt x="1461" y="2698"/>
                    </a:lnTo>
                    <a:lnTo>
                      <a:pt x="1461" y="2642"/>
                    </a:lnTo>
                    <a:lnTo>
                      <a:pt x="1461" y="2586"/>
                    </a:lnTo>
                    <a:lnTo>
                      <a:pt x="1405" y="2417"/>
                    </a:lnTo>
                    <a:lnTo>
                      <a:pt x="1461" y="2361"/>
                    </a:lnTo>
                    <a:lnTo>
                      <a:pt x="1574" y="2305"/>
                    </a:lnTo>
                    <a:lnTo>
                      <a:pt x="1686" y="2248"/>
                    </a:lnTo>
                    <a:lnTo>
                      <a:pt x="1742" y="2192"/>
                    </a:lnTo>
                    <a:lnTo>
                      <a:pt x="1799" y="1967"/>
                    </a:lnTo>
                    <a:lnTo>
                      <a:pt x="1855" y="1855"/>
                    </a:lnTo>
                    <a:lnTo>
                      <a:pt x="1911" y="1742"/>
                    </a:lnTo>
                    <a:lnTo>
                      <a:pt x="2023" y="1686"/>
                    </a:lnTo>
                    <a:lnTo>
                      <a:pt x="2023" y="1630"/>
                    </a:lnTo>
                    <a:lnTo>
                      <a:pt x="1967" y="1574"/>
                    </a:lnTo>
                    <a:lnTo>
                      <a:pt x="1855" y="1518"/>
                    </a:lnTo>
                    <a:lnTo>
                      <a:pt x="2361" y="1405"/>
                    </a:lnTo>
                    <a:lnTo>
                      <a:pt x="2417" y="1405"/>
                    </a:lnTo>
                    <a:lnTo>
                      <a:pt x="2417" y="1461"/>
                    </a:lnTo>
                    <a:lnTo>
                      <a:pt x="2473" y="1461"/>
                    </a:lnTo>
                    <a:lnTo>
                      <a:pt x="2529" y="1518"/>
                    </a:lnTo>
                    <a:lnTo>
                      <a:pt x="2586" y="1518"/>
                    </a:lnTo>
                    <a:lnTo>
                      <a:pt x="2698" y="1405"/>
                    </a:lnTo>
                    <a:lnTo>
                      <a:pt x="2698" y="1293"/>
                    </a:lnTo>
                    <a:lnTo>
                      <a:pt x="2698" y="1068"/>
                    </a:lnTo>
                    <a:lnTo>
                      <a:pt x="2810" y="1180"/>
                    </a:lnTo>
                    <a:lnTo>
                      <a:pt x="2923" y="1237"/>
                    </a:lnTo>
                    <a:lnTo>
                      <a:pt x="3035" y="1124"/>
                    </a:lnTo>
                    <a:lnTo>
                      <a:pt x="3148" y="956"/>
                    </a:lnTo>
                    <a:lnTo>
                      <a:pt x="3260" y="843"/>
                    </a:lnTo>
                    <a:lnTo>
                      <a:pt x="3316" y="731"/>
                    </a:lnTo>
                    <a:lnTo>
                      <a:pt x="3429" y="675"/>
                    </a:lnTo>
                    <a:lnTo>
                      <a:pt x="3597" y="618"/>
                    </a:lnTo>
                    <a:lnTo>
                      <a:pt x="3710" y="618"/>
                    </a:lnTo>
                    <a:lnTo>
                      <a:pt x="3710" y="562"/>
                    </a:lnTo>
                    <a:lnTo>
                      <a:pt x="3710" y="394"/>
                    </a:lnTo>
                    <a:lnTo>
                      <a:pt x="3653" y="225"/>
                    </a:lnTo>
                    <a:lnTo>
                      <a:pt x="3597" y="113"/>
                    </a:lnTo>
                    <a:lnTo>
                      <a:pt x="3541" y="0"/>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
              <p:cNvSpPr/>
              <p:nvPr/>
            </p:nvSpPr>
            <p:spPr>
              <a:xfrm>
                <a:off x="1755675" y="1077875"/>
                <a:ext cx="85725" cy="42175"/>
              </a:xfrm>
              <a:custGeom>
                <a:avLst/>
                <a:gdLst/>
                <a:ahLst/>
                <a:cxnLst/>
                <a:rect l="l" t="t" r="r" b="b"/>
                <a:pathLst>
                  <a:path w="3429" h="1687" extrusionOk="0">
                    <a:moveTo>
                      <a:pt x="1574" y="1"/>
                    </a:moveTo>
                    <a:lnTo>
                      <a:pt x="1181" y="113"/>
                    </a:lnTo>
                    <a:lnTo>
                      <a:pt x="787" y="282"/>
                    </a:lnTo>
                    <a:lnTo>
                      <a:pt x="506" y="338"/>
                    </a:lnTo>
                    <a:lnTo>
                      <a:pt x="225" y="450"/>
                    </a:lnTo>
                    <a:lnTo>
                      <a:pt x="113" y="394"/>
                    </a:lnTo>
                    <a:lnTo>
                      <a:pt x="0" y="394"/>
                    </a:lnTo>
                    <a:lnTo>
                      <a:pt x="56" y="563"/>
                    </a:lnTo>
                    <a:lnTo>
                      <a:pt x="113" y="675"/>
                    </a:lnTo>
                    <a:lnTo>
                      <a:pt x="56" y="731"/>
                    </a:lnTo>
                    <a:lnTo>
                      <a:pt x="0" y="844"/>
                    </a:lnTo>
                    <a:lnTo>
                      <a:pt x="56" y="956"/>
                    </a:lnTo>
                    <a:lnTo>
                      <a:pt x="169" y="1125"/>
                    </a:lnTo>
                    <a:lnTo>
                      <a:pt x="281" y="1125"/>
                    </a:lnTo>
                    <a:lnTo>
                      <a:pt x="394" y="1068"/>
                    </a:lnTo>
                    <a:lnTo>
                      <a:pt x="506" y="1012"/>
                    </a:lnTo>
                    <a:lnTo>
                      <a:pt x="562" y="900"/>
                    </a:lnTo>
                    <a:lnTo>
                      <a:pt x="899" y="900"/>
                    </a:lnTo>
                    <a:lnTo>
                      <a:pt x="956" y="844"/>
                    </a:lnTo>
                    <a:lnTo>
                      <a:pt x="1012" y="787"/>
                    </a:lnTo>
                    <a:lnTo>
                      <a:pt x="1068" y="787"/>
                    </a:lnTo>
                    <a:lnTo>
                      <a:pt x="1181" y="900"/>
                    </a:lnTo>
                    <a:lnTo>
                      <a:pt x="1124" y="1068"/>
                    </a:lnTo>
                    <a:lnTo>
                      <a:pt x="1124" y="1125"/>
                    </a:lnTo>
                    <a:lnTo>
                      <a:pt x="1181" y="1181"/>
                    </a:lnTo>
                    <a:lnTo>
                      <a:pt x="1349" y="1125"/>
                    </a:lnTo>
                    <a:lnTo>
                      <a:pt x="1518" y="1012"/>
                    </a:lnTo>
                    <a:lnTo>
                      <a:pt x="1574" y="956"/>
                    </a:lnTo>
                    <a:lnTo>
                      <a:pt x="1686" y="1012"/>
                    </a:lnTo>
                    <a:lnTo>
                      <a:pt x="1799" y="1068"/>
                    </a:lnTo>
                    <a:lnTo>
                      <a:pt x="1855" y="1237"/>
                    </a:lnTo>
                    <a:lnTo>
                      <a:pt x="1855" y="1293"/>
                    </a:lnTo>
                    <a:lnTo>
                      <a:pt x="1855" y="1349"/>
                    </a:lnTo>
                    <a:lnTo>
                      <a:pt x="1855" y="1462"/>
                    </a:lnTo>
                    <a:lnTo>
                      <a:pt x="1855" y="1574"/>
                    </a:lnTo>
                    <a:lnTo>
                      <a:pt x="1911" y="1574"/>
                    </a:lnTo>
                    <a:lnTo>
                      <a:pt x="2024" y="1631"/>
                    </a:lnTo>
                    <a:lnTo>
                      <a:pt x="2080" y="1518"/>
                    </a:lnTo>
                    <a:lnTo>
                      <a:pt x="2136" y="1406"/>
                    </a:lnTo>
                    <a:lnTo>
                      <a:pt x="2136" y="1349"/>
                    </a:lnTo>
                    <a:lnTo>
                      <a:pt x="2248" y="1293"/>
                    </a:lnTo>
                    <a:lnTo>
                      <a:pt x="2305" y="1293"/>
                    </a:lnTo>
                    <a:lnTo>
                      <a:pt x="2417" y="1349"/>
                    </a:lnTo>
                    <a:lnTo>
                      <a:pt x="2417" y="1406"/>
                    </a:lnTo>
                    <a:lnTo>
                      <a:pt x="2361" y="1518"/>
                    </a:lnTo>
                    <a:lnTo>
                      <a:pt x="2417" y="1631"/>
                    </a:lnTo>
                    <a:lnTo>
                      <a:pt x="2417" y="1687"/>
                    </a:lnTo>
                    <a:lnTo>
                      <a:pt x="2586" y="1687"/>
                    </a:lnTo>
                    <a:lnTo>
                      <a:pt x="2754" y="1574"/>
                    </a:lnTo>
                    <a:lnTo>
                      <a:pt x="2867" y="1518"/>
                    </a:lnTo>
                    <a:lnTo>
                      <a:pt x="3035" y="1518"/>
                    </a:lnTo>
                    <a:lnTo>
                      <a:pt x="3204" y="1631"/>
                    </a:lnTo>
                    <a:lnTo>
                      <a:pt x="3373" y="1631"/>
                    </a:lnTo>
                    <a:lnTo>
                      <a:pt x="3373" y="1518"/>
                    </a:lnTo>
                    <a:lnTo>
                      <a:pt x="3429" y="1462"/>
                    </a:lnTo>
                    <a:lnTo>
                      <a:pt x="3429" y="956"/>
                    </a:lnTo>
                    <a:lnTo>
                      <a:pt x="3429" y="731"/>
                    </a:lnTo>
                    <a:lnTo>
                      <a:pt x="3373" y="506"/>
                    </a:lnTo>
                    <a:lnTo>
                      <a:pt x="3260" y="450"/>
                    </a:lnTo>
                    <a:lnTo>
                      <a:pt x="3148" y="394"/>
                    </a:lnTo>
                    <a:lnTo>
                      <a:pt x="3035" y="338"/>
                    </a:lnTo>
                    <a:lnTo>
                      <a:pt x="2923" y="225"/>
                    </a:lnTo>
                    <a:lnTo>
                      <a:pt x="2698" y="225"/>
                    </a:lnTo>
                    <a:lnTo>
                      <a:pt x="2754" y="394"/>
                    </a:lnTo>
                    <a:lnTo>
                      <a:pt x="2810" y="506"/>
                    </a:lnTo>
                    <a:lnTo>
                      <a:pt x="3035" y="731"/>
                    </a:lnTo>
                    <a:lnTo>
                      <a:pt x="2923" y="787"/>
                    </a:lnTo>
                    <a:lnTo>
                      <a:pt x="2754" y="787"/>
                    </a:lnTo>
                    <a:lnTo>
                      <a:pt x="2754" y="731"/>
                    </a:lnTo>
                    <a:lnTo>
                      <a:pt x="2698" y="619"/>
                    </a:lnTo>
                    <a:lnTo>
                      <a:pt x="2586" y="619"/>
                    </a:lnTo>
                    <a:lnTo>
                      <a:pt x="2529" y="675"/>
                    </a:lnTo>
                    <a:lnTo>
                      <a:pt x="2473" y="619"/>
                    </a:lnTo>
                    <a:lnTo>
                      <a:pt x="2361" y="563"/>
                    </a:lnTo>
                    <a:lnTo>
                      <a:pt x="2305" y="506"/>
                    </a:lnTo>
                    <a:lnTo>
                      <a:pt x="2192" y="450"/>
                    </a:lnTo>
                    <a:lnTo>
                      <a:pt x="2136" y="338"/>
                    </a:lnTo>
                    <a:lnTo>
                      <a:pt x="2080" y="282"/>
                    </a:lnTo>
                    <a:lnTo>
                      <a:pt x="1967" y="338"/>
                    </a:lnTo>
                    <a:lnTo>
                      <a:pt x="1911" y="450"/>
                    </a:lnTo>
                    <a:lnTo>
                      <a:pt x="1799" y="506"/>
                    </a:lnTo>
                    <a:lnTo>
                      <a:pt x="1743" y="450"/>
                    </a:lnTo>
                    <a:lnTo>
                      <a:pt x="1686" y="394"/>
                    </a:lnTo>
                    <a:lnTo>
                      <a:pt x="1630" y="450"/>
                    </a:lnTo>
                    <a:lnTo>
                      <a:pt x="1630" y="563"/>
                    </a:lnTo>
                    <a:lnTo>
                      <a:pt x="1574" y="675"/>
                    </a:lnTo>
                    <a:lnTo>
                      <a:pt x="1518" y="619"/>
                    </a:lnTo>
                    <a:lnTo>
                      <a:pt x="1462" y="506"/>
                    </a:lnTo>
                    <a:lnTo>
                      <a:pt x="1462" y="450"/>
                    </a:lnTo>
                    <a:lnTo>
                      <a:pt x="1349" y="450"/>
                    </a:lnTo>
                    <a:lnTo>
                      <a:pt x="1349" y="506"/>
                    </a:lnTo>
                    <a:lnTo>
                      <a:pt x="1349" y="563"/>
                    </a:lnTo>
                    <a:lnTo>
                      <a:pt x="1293" y="619"/>
                    </a:lnTo>
                    <a:lnTo>
                      <a:pt x="1237" y="450"/>
                    </a:lnTo>
                    <a:lnTo>
                      <a:pt x="1237" y="338"/>
                    </a:lnTo>
                    <a:lnTo>
                      <a:pt x="1293" y="282"/>
                    </a:lnTo>
                    <a:lnTo>
                      <a:pt x="1349" y="225"/>
                    </a:lnTo>
                    <a:lnTo>
                      <a:pt x="1405" y="225"/>
                    </a:lnTo>
                    <a:lnTo>
                      <a:pt x="1518" y="282"/>
                    </a:lnTo>
                    <a:lnTo>
                      <a:pt x="1574" y="282"/>
                    </a:lnTo>
                    <a:lnTo>
                      <a:pt x="1630" y="169"/>
                    </a:lnTo>
                    <a:lnTo>
                      <a:pt x="1686" y="113"/>
                    </a:lnTo>
                    <a:lnTo>
                      <a:pt x="1686" y="57"/>
                    </a:lnTo>
                    <a:lnTo>
                      <a:pt x="163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
              <p:cNvSpPr/>
              <p:nvPr/>
            </p:nvSpPr>
            <p:spPr>
              <a:xfrm>
                <a:off x="1897575" y="1232450"/>
                <a:ext cx="71700" cy="53400"/>
              </a:xfrm>
              <a:custGeom>
                <a:avLst/>
                <a:gdLst/>
                <a:ahLst/>
                <a:cxnLst/>
                <a:rect l="l" t="t" r="r" b="b"/>
                <a:pathLst>
                  <a:path w="2868" h="2136" extrusionOk="0">
                    <a:moveTo>
                      <a:pt x="1800" y="0"/>
                    </a:moveTo>
                    <a:lnTo>
                      <a:pt x="1687" y="56"/>
                    </a:lnTo>
                    <a:lnTo>
                      <a:pt x="1687" y="225"/>
                    </a:lnTo>
                    <a:lnTo>
                      <a:pt x="1575" y="394"/>
                    </a:lnTo>
                    <a:lnTo>
                      <a:pt x="1350" y="618"/>
                    </a:lnTo>
                    <a:lnTo>
                      <a:pt x="1181" y="787"/>
                    </a:lnTo>
                    <a:lnTo>
                      <a:pt x="1069" y="899"/>
                    </a:lnTo>
                    <a:lnTo>
                      <a:pt x="956" y="956"/>
                    </a:lnTo>
                    <a:lnTo>
                      <a:pt x="900" y="843"/>
                    </a:lnTo>
                    <a:lnTo>
                      <a:pt x="788" y="787"/>
                    </a:lnTo>
                    <a:lnTo>
                      <a:pt x="619" y="787"/>
                    </a:lnTo>
                    <a:lnTo>
                      <a:pt x="507" y="731"/>
                    </a:lnTo>
                    <a:lnTo>
                      <a:pt x="451" y="618"/>
                    </a:lnTo>
                    <a:lnTo>
                      <a:pt x="394" y="562"/>
                    </a:lnTo>
                    <a:lnTo>
                      <a:pt x="338" y="618"/>
                    </a:lnTo>
                    <a:lnTo>
                      <a:pt x="170" y="675"/>
                    </a:lnTo>
                    <a:lnTo>
                      <a:pt x="113" y="843"/>
                    </a:lnTo>
                    <a:lnTo>
                      <a:pt x="1" y="1124"/>
                    </a:lnTo>
                    <a:lnTo>
                      <a:pt x="57" y="1237"/>
                    </a:lnTo>
                    <a:lnTo>
                      <a:pt x="57" y="1349"/>
                    </a:lnTo>
                    <a:lnTo>
                      <a:pt x="282" y="1405"/>
                    </a:lnTo>
                    <a:lnTo>
                      <a:pt x="394" y="1405"/>
                    </a:lnTo>
                    <a:lnTo>
                      <a:pt x="732" y="1743"/>
                    </a:lnTo>
                    <a:lnTo>
                      <a:pt x="1069" y="2136"/>
                    </a:lnTo>
                    <a:lnTo>
                      <a:pt x="1350" y="2024"/>
                    </a:lnTo>
                    <a:lnTo>
                      <a:pt x="1406" y="1967"/>
                    </a:lnTo>
                    <a:lnTo>
                      <a:pt x="1519" y="1911"/>
                    </a:lnTo>
                    <a:lnTo>
                      <a:pt x="1743" y="1855"/>
                    </a:lnTo>
                    <a:lnTo>
                      <a:pt x="1856" y="1743"/>
                    </a:lnTo>
                    <a:lnTo>
                      <a:pt x="1968" y="1630"/>
                    </a:lnTo>
                    <a:lnTo>
                      <a:pt x="2024" y="1405"/>
                    </a:lnTo>
                    <a:lnTo>
                      <a:pt x="2081" y="1349"/>
                    </a:lnTo>
                    <a:lnTo>
                      <a:pt x="2249" y="1405"/>
                    </a:lnTo>
                    <a:lnTo>
                      <a:pt x="2362" y="1462"/>
                    </a:lnTo>
                    <a:lnTo>
                      <a:pt x="2418" y="1462"/>
                    </a:lnTo>
                    <a:lnTo>
                      <a:pt x="2530" y="1405"/>
                    </a:lnTo>
                    <a:lnTo>
                      <a:pt x="2586" y="1349"/>
                    </a:lnTo>
                    <a:lnTo>
                      <a:pt x="2811" y="1237"/>
                    </a:lnTo>
                    <a:lnTo>
                      <a:pt x="2867" y="1124"/>
                    </a:lnTo>
                    <a:lnTo>
                      <a:pt x="2867" y="1012"/>
                    </a:lnTo>
                    <a:lnTo>
                      <a:pt x="2811" y="899"/>
                    </a:lnTo>
                    <a:lnTo>
                      <a:pt x="2699" y="787"/>
                    </a:lnTo>
                    <a:lnTo>
                      <a:pt x="2586" y="675"/>
                    </a:lnTo>
                    <a:lnTo>
                      <a:pt x="2530" y="618"/>
                    </a:lnTo>
                    <a:lnTo>
                      <a:pt x="2418" y="394"/>
                    </a:lnTo>
                    <a:lnTo>
                      <a:pt x="2305" y="169"/>
                    </a:lnTo>
                    <a:lnTo>
                      <a:pt x="2249" y="113"/>
                    </a:lnTo>
                    <a:lnTo>
                      <a:pt x="2024" y="113"/>
                    </a:lnTo>
                    <a:lnTo>
                      <a:pt x="1912" y="56"/>
                    </a:lnTo>
                    <a:lnTo>
                      <a:pt x="1800"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
              <p:cNvSpPr/>
              <p:nvPr/>
            </p:nvSpPr>
            <p:spPr>
              <a:xfrm>
                <a:off x="2284000" y="983725"/>
                <a:ext cx="61850" cy="59050"/>
              </a:xfrm>
              <a:custGeom>
                <a:avLst/>
                <a:gdLst/>
                <a:ahLst/>
                <a:cxnLst/>
                <a:rect l="l" t="t" r="r" b="b"/>
                <a:pathLst>
                  <a:path w="2474" h="2362" extrusionOk="0">
                    <a:moveTo>
                      <a:pt x="1631" y="1"/>
                    </a:moveTo>
                    <a:lnTo>
                      <a:pt x="1574" y="57"/>
                    </a:lnTo>
                    <a:lnTo>
                      <a:pt x="1406" y="338"/>
                    </a:lnTo>
                    <a:lnTo>
                      <a:pt x="1237" y="507"/>
                    </a:lnTo>
                    <a:lnTo>
                      <a:pt x="1125" y="450"/>
                    </a:lnTo>
                    <a:lnTo>
                      <a:pt x="1068" y="338"/>
                    </a:lnTo>
                    <a:lnTo>
                      <a:pt x="956" y="338"/>
                    </a:lnTo>
                    <a:lnTo>
                      <a:pt x="900" y="394"/>
                    </a:lnTo>
                    <a:lnTo>
                      <a:pt x="844" y="563"/>
                    </a:lnTo>
                    <a:lnTo>
                      <a:pt x="506" y="563"/>
                    </a:lnTo>
                    <a:lnTo>
                      <a:pt x="563" y="788"/>
                    </a:lnTo>
                    <a:lnTo>
                      <a:pt x="619" y="900"/>
                    </a:lnTo>
                    <a:lnTo>
                      <a:pt x="563" y="1069"/>
                    </a:lnTo>
                    <a:lnTo>
                      <a:pt x="506" y="1012"/>
                    </a:lnTo>
                    <a:lnTo>
                      <a:pt x="169" y="1012"/>
                    </a:lnTo>
                    <a:lnTo>
                      <a:pt x="57" y="1069"/>
                    </a:lnTo>
                    <a:lnTo>
                      <a:pt x="1" y="1125"/>
                    </a:lnTo>
                    <a:lnTo>
                      <a:pt x="1" y="1181"/>
                    </a:lnTo>
                    <a:lnTo>
                      <a:pt x="1" y="1294"/>
                    </a:lnTo>
                    <a:lnTo>
                      <a:pt x="169" y="1462"/>
                    </a:lnTo>
                    <a:lnTo>
                      <a:pt x="282" y="1575"/>
                    </a:lnTo>
                    <a:lnTo>
                      <a:pt x="225" y="1687"/>
                    </a:lnTo>
                    <a:lnTo>
                      <a:pt x="113" y="1856"/>
                    </a:lnTo>
                    <a:lnTo>
                      <a:pt x="57" y="1968"/>
                    </a:lnTo>
                    <a:lnTo>
                      <a:pt x="169" y="2024"/>
                    </a:lnTo>
                    <a:lnTo>
                      <a:pt x="225" y="2024"/>
                    </a:lnTo>
                    <a:lnTo>
                      <a:pt x="338" y="2080"/>
                    </a:lnTo>
                    <a:lnTo>
                      <a:pt x="394" y="2249"/>
                    </a:lnTo>
                    <a:lnTo>
                      <a:pt x="450" y="2361"/>
                    </a:lnTo>
                    <a:lnTo>
                      <a:pt x="563" y="2361"/>
                    </a:lnTo>
                    <a:lnTo>
                      <a:pt x="619" y="2305"/>
                    </a:lnTo>
                    <a:lnTo>
                      <a:pt x="619" y="2193"/>
                    </a:lnTo>
                    <a:lnTo>
                      <a:pt x="619" y="2080"/>
                    </a:lnTo>
                    <a:lnTo>
                      <a:pt x="619" y="2024"/>
                    </a:lnTo>
                    <a:lnTo>
                      <a:pt x="675" y="2193"/>
                    </a:lnTo>
                    <a:lnTo>
                      <a:pt x="731" y="2305"/>
                    </a:lnTo>
                    <a:lnTo>
                      <a:pt x="844" y="2361"/>
                    </a:lnTo>
                    <a:lnTo>
                      <a:pt x="1012" y="2305"/>
                    </a:lnTo>
                    <a:lnTo>
                      <a:pt x="1068" y="2080"/>
                    </a:lnTo>
                    <a:lnTo>
                      <a:pt x="1125" y="1856"/>
                    </a:lnTo>
                    <a:lnTo>
                      <a:pt x="1181" y="1799"/>
                    </a:lnTo>
                    <a:lnTo>
                      <a:pt x="1293" y="1462"/>
                    </a:lnTo>
                    <a:lnTo>
                      <a:pt x="1293" y="1294"/>
                    </a:lnTo>
                    <a:lnTo>
                      <a:pt x="1237" y="1125"/>
                    </a:lnTo>
                    <a:lnTo>
                      <a:pt x="1574" y="1125"/>
                    </a:lnTo>
                    <a:lnTo>
                      <a:pt x="1799" y="1237"/>
                    </a:lnTo>
                    <a:lnTo>
                      <a:pt x="1968" y="1294"/>
                    </a:lnTo>
                    <a:lnTo>
                      <a:pt x="2136" y="1237"/>
                    </a:lnTo>
                    <a:lnTo>
                      <a:pt x="2305" y="1181"/>
                    </a:lnTo>
                    <a:lnTo>
                      <a:pt x="2361" y="1181"/>
                    </a:lnTo>
                    <a:lnTo>
                      <a:pt x="2474" y="1069"/>
                    </a:lnTo>
                    <a:lnTo>
                      <a:pt x="2474" y="1012"/>
                    </a:lnTo>
                    <a:lnTo>
                      <a:pt x="2361" y="844"/>
                    </a:lnTo>
                    <a:lnTo>
                      <a:pt x="2305" y="619"/>
                    </a:lnTo>
                    <a:lnTo>
                      <a:pt x="2193" y="282"/>
                    </a:lnTo>
                    <a:lnTo>
                      <a:pt x="1968" y="113"/>
                    </a:lnTo>
                    <a:lnTo>
                      <a:pt x="1855" y="57"/>
                    </a:lnTo>
                    <a:lnTo>
                      <a:pt x="1743" y="57"/>
                    </a:lnTo>
                    <a:lnTo>
                      <a:pt x="1631"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
              <p:cNvSpPr/>
              <p:nvPr/>
            </p:nvSpPr>
            <p:spPr>
              <a:xfrm>
                <a:off x="2275575" y="914875"/>
                <a:ext cx="60450" cy="45000"/>
              </a:xfrm>
              <a:custGeom>
                <a:avLst/>
                <a:gdLst/>
                <a:ahLst/>
                <a:cxnLst/>
                <a:rect l="l" t="t" r="r" b="b"/>
                <a:pathLst>
                  <a:path w="2418" h="1800" extrusionOk="0">
                    <a:moveTo>
                      <a:pt x="1518" y="1"/>
                    </a:moveTo>
                    <a:lnTo>
                      <a:pt x="1349" y="57"/>
                    </a:lnTo>
                    <a:lnTo>
                      <a:pt x="1237" y="113"/>
                    </a:lnTo>
                    <a:lnTo>
                      <a:pt x="1012" y="113"/>
                    </a:lnTo>
                    <a:lnTo>
                      <a:pt x="1012" y="282"/>
                    </a:lnTo>
                    <a:lnTo>
                      <a:pt x="1068" y="394"/>
                    </a:lnTo>
                    <a:lnTo>
                      <a:pt x="1124" y="507"/>
                    </a:lnTo>
                    <a:lnTo>
                      <a:pt x="1124" y="619"/>
                    </a:lnTo>
                    <a:lnTo>
                      <a:pt x="1124" y="675"/>
                    </a:lnTo>
                    <a:lnTo>
                      <a:pt x="1068" y="675"/>
                    </a:lnTo>
                    <a:lnTo>
                      <a:pt x="1012" y="619"/>
                    </a:lnTo>
                    <a:lnTo>
                      <a:pt x="900" y="563"/>
                    </a:lnTo>
                    <a:lnTo>
                      <a:pt x="843" y="675"/>
                    </a:lnTo>
                    <a:lnTo>
                      <a:pt x="731" y="844"/>
                    </a:lnTo>
                    <a:lnTo>
                      <a:pt x="562" y="844"/>
                    </a:lnTo>
                    <a:lnTo>
                      <a:pt x="506" y="900"/>
                    </a:lnTo>
                    <a:lnTo>
                      <a:pt x="562" y="956"/>
                    </a:lnTo>
                    <a:lnTo>
                      <a:pt x="562" y="1012"/>
                    </a:lnTo>
                    <a:lnTo>
                      <a:pt x="562" y="1069"/>
                    </a:lnTo>
                    <a:lnTo>
                      <a:pt x="450" y="1181"/>
                    </a:lnTo>
                    <a:lnTo>
                      <a:pt x="338" y="1293"/>
                    </a:lnTo>
                    <a:lnTo>
                      <a:pt x="281" y="1293"/>
                    </a:lnTo>
                    <a:lnTo>
                      <a:pt x="281" y="1237"/>
                    </a:lnTo>
                    <a:lnTo>
                      <a:pt x="225" y="1181"/>
                    </a:lnTo>
                    <a:lnTo>
                      <a:pt x="169" y="1125"/>
                    </a:lnTo>
                    <a:lnTo>
                      <a:pt x="113" y="1125"/>
                    </a:lnTo>
                    <a:lnTo>
                      <a:pt x="113" y="1350"/>
                    </a:lnTo>
                    <a:lnTo>
                      <a:pt x="113" y="1462"/>
                    </a:lnTo>
                    <a:lnTo>
                      <a:pt x="0" y="1574"/>
                    </a:lnTo>
                    <a:lnTo>
                      <a:pt x="0" y="1687"/>
                    </a:lnTo>
                    <a:lnTo>
                      <a:pt x="113" y="1799"/>
                    </a:lnTo>
                    <a:lnTo>
                      <a:pt x="394" y="1799"/>
                    </a:lnTo>
                    <a:lnTo>
                      <a:pt x="506" y="1743"/>
                    </a:lnTo>
                    <a:lnTo>
                      <a:pt x="675" y="1631"/>
                    </a:lnTo>
                    <a:lnTo>
                      <a:pt x="900" y="1574"/>
                    </a:lnTo>
                    <a:lnTo>
                      <a:pt x="956" y="1462"/>
                    </a:lnTo>
                    <a:lnTo>
                      <a:pt x="1181" y="1293"/>
                    </a:lnTo>
                    <a:lnTo>
                      <a:pt x="1293" y="1237"/>
                    </a:lnTo>
                    <a:lnTo>
                      <a:pt x="1462" y="1237"/>
                    </a:lnTo>
                    <a:lnTo>
                      <a:pt x="1743" y="1012"/>
                    </a:lnTo>
                    <a:lnTo>
                      <a:pt x="1911" y="900"/>
                    </a:lnTo>
                    <a:lnTo>
                      <a:pt x="2080" y="844"/>
                    </a:lnTo>
                    <a:lnTo>
                      <a:pt x="2249" y="619"/>
                    </a:lnTo>
                    <a:lnTo>
                      <a:pt x="2417" y="338"/>
                    </a:lnTo>
                    <a:lnTo>
                      <a:pt x="2361" y="226"/>
                    </a:lnTo>
                    <a:lnTo>
                      <a:pt x="2305" y="113"/>
                    </a:lnTo>
                    <a:lnTo>
                      <a:pt x="2192" y="113"/>
                    </a:lnTo>
                    <a:lnTo>
                      <a:pt x="2080" y="169"/>
                    </a:lnTo>
                    <a:lnTo>
                      <a:pt x="2024" y="169"/>
                    </a:lnTo>
                    <a:lnTo>
                      <a:pt x="1968" y="113"/>
                    </a:lnTo>
                    <a:lnTo>
                      <a:pt x="1855"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
              <p:cNvSpPr/>
              <p:nvPr/>
            </p:nvSpPr>
            <p:spPr>
              <a:xfrm>
                <a:off x="2331775" y="1070850"/>
                <a:ext cx="35150" cy="40775"/>
              </a:xfrm>
              <a:custGeom>
                <a:avLst/>
                <a:gdLst/>
                <a:ahLst/>
                <a:cxnLst/>
                <a:rect l="l" t="t" r="r" b="b"/>
                <a:pathLst>
                  <a:path w="1406" h="1631" extrusionOk="0">
                    <a:moveTo>
                      <a:pt x="450" y="1"/>
                    </a:moveTo>
                    <a:lnTo>
                      <a:pt x="450" y="57"/>
                    </a:lnTo>
                    <a:lnTo>
                      <a:pt x="338" y="169"/>
                    </a:lnTo>
                    <a:lnTo>
                      <a:pt x="225" y="225"/>
                    </a:lnTo>
                    <a:lnTo>
                      <a:pt x="169" y="225"/>
                    </a:lnTo>
                    <a:lnTo>
                      <a:pt x="113" y="282"/>
                    </a:lnTo>
                    <a:lnTo>
                      <a:pt x="113" y="394"/>
                    </a:lnTo>
                    <a:lnTo>
                      <a:pt x="169" y="506"/>
                    </a:lnTo>
                    <a:lnTo>
                      <a:pt x="225" y="675"/>
                    </a:lnTo>
                    <a:lnTo>
                      <a:pt x="169" y="787"/>
                    </a:lnTo>
                    <a:lnTo>
                      <a:pt x="113" y="844"/>
                    </a:lnTo>
                    <a:lnTo>
                      <a:pt x="113" y="1068"/>
                    </a:lnTo>
                    <a:lnTo>
                      <a:pt x="57" y="1125"/>
                    </a:lnTo>
                    <a:lnTo>
                      <a:pt x="1" y="1181"/>
                    </a:lnTo>
                    <a:lnTo>
                      <a:pt x="1" y="1237"/>
                    </a:lnTo>
                    <a:lnTo>
                      <a:pt x="57" y="1293"/>
                    </a:lnTo>
                    <a:lnTo>
                      <a:pt x="113" y="1406"/>
                    </a:lnTo>
                    <a:lnTo>
                      <a:pt x="169" y="1349"/>
                    </a:lnTo>
                    <a:lnTo>
                      <a:pt x="225" y="1237"/>
                    </a:lnTo>
                    <a:lnTo>
                      <a:pt x="338" y="1462"/>
                    </a:lnTo>
                    <a:lnTo>
                      <a:pt x="394" y="1518"/>
                    </a:lnTo>
                    <a:lnTo>
                      <a:pt x="450" y="1462"/>
                    </a:lnTo>
                    <a:lnTo>
                      <a:pt x="506" y="1406"/>
                    </a:lnTo>
                    <a:lnTo>
                      <a:pt x="563" y="1406"/>
                    </a:lnTo>
                    <a:lnTo>
                      <a:pt x="675" y="1462"/>
                    </a:lnTo>
                    <a:lnTo>
                      <a:pt x="731" y="1462"/>
                    </a:lnTo>
                    <a:lnTo>
                      <a:pt x="731" y="1518"/>
                    </a:lnTo>
                    <a:lnTo>
                      <a:pt x="787" y="1630"/>
                    </a:lnTo>
                    <a:lnTo>
                      <a:pt x="1068" y="1349"/>
                    </a:lnTo>
                    <a:lnTo>
                      <a:pt x="1406" y="1068"/>
                    </a:lnTo>
                    <a:lnTo>
                      <a:pt x="1349" y="619"/>
                    </a:lnTo>
                    <a:lnTo>
                      <a:pt x="1293" y="394"/>
                    </a:lnTo>
                    <a:lnTo>
                      <a:pt x="1349" y="169"/>
                    </a:lnTo>
                    <a:lnTo>
                      <a:pt x="1125" y="113"/>
                    </a:lnTo>
                    <a:lnTo>
                      <a:pt x="731" y="113"/>
                    </a:lnTo>
                    <a:lnTo>
                      <a:pt x="675" y="57"/>
                    </a:lnTo>
                    <a:lnTo>
                      <a:pt x="563" y="1"/>
                    </a:lnTo>
                    <a:close/>
                  </a:path>
                </a:pathLst>
              </a:custGeom>
              <a:solidFill>
                <a:srgbClr val="B7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
              <p:cNvSpPr/>
              <p:nvPr/>
            </p:nvSpPr>
            <p:spPr>
              <a:xfrm>
                <a:off x="2314925" y="1017450"/>
                <a:ext cx="44975" cy="45000"/>
              </a:xfrm>
              <a:custGeom>
                <a:avLst/>
                <a:gdLst/>
                <a:ahLst/>
                <a:cxnLst/>
                <a:rect l="l" t="t" r="r" b="b"/>
                <a:pathLst>
                  <a:path w="1799" h="1800" extrusionOk="0">
                    <a:moveTo>
                      <a:pt x="956" y="1"/>
                    </a:moveTo>
                    <a:lnTo>
                      <a:pt x="843" y="57"/>
                    </a:lnTo>
                    <a:lnTo>
                      <a:pt x="562" y="226"/>
                    </a:lnTo>
                    <a:lnTo>
                      <a:pt x="450" y="394"/>
                    </a:lnTo>
                    <a:lnTo>
                      <a:pt x="337" y="563"/>
                    </a:lnTo>
                    <a:lnTo>
                      <a:pt x="394" y="619"/>
                    </a:lnTo>
                    <a:lnTo>
                      <a:pt x="394" y="731"/>
                    </a:lnTo>
                    <a:lnTo>
                      <a:pt x="56" y="731"/>
                    </a:lnTo>
                    <a:lnTo>
                      <a:pt x="0" y="788"/>
                    </a:lnTo>
                    <a:lnTo>
                      <a:pt x="0" y="956"/>
                    </a:lnTo>
                    <a:lnTo>
                      <a:pt x="56" y="1012"/>
                    </a:lnTo>
                    <a:lnTo>
                      <a:pt x="113" y="1181"/>
                    </a:lnTo>
                    <a:lnTo>
                      <a:pt x="225" y="1237"/>
                    </a:lnTo>
                    <a:lnTo>
                      <a:pt x="337" y="1293"/>
                    </a:lnTo>
                    <a:lnTo>
                      <a:pt x="394" y="1350"/>
                    </a:lnTo>
                    <a:lnTo>
                      <a:pt x="394" y="1406"/>
                    </a:lnTo>
                    <a:lnTo>
                      <a:pt x="450" y="1462"/>
                    </a:lnTo>
                    <a:lnTo>
                      <a:pt x="506" y="1518"/>
                    </a:lnTo>
                    <a:lnTo>
                      <a:pt x="562" y="1574"/>
                    </a:lnTo>
                    <a:lnTo>
                      <a:pt x="618" y="1743"/>
                    </a:lnTo>
                    <a:lnTo>
                      <a:pt x="731" y="1799"/>
                    </a:lnTo>
                    <a:lnTo>
                      <a:pt x="899" y="1743"/>
                    </a:lnTo>
                    <a:lnTo>
                      <a:pt x="1012" y="1462"/>
                    </a:lnTo>
                    <a:lnTo>
                      <a:pt x="1068" y="1406"/>
                    </a:lnTo>
                    <a:lnTo>
                      <a:pt x="1124" y="1406"/>
                    </a:lnTo>
                    <a:lnTo>
                      <a:pt x="1180" y="1518"/>
                    </a:lnTo>
                    <a:lnTo>
                      <a:pt x="1293" y="1631"/>
                    </a:lnTo>
                    <a:lnTo>
                      <a:pt x="1461" y="1687"/>
                    </a:lnTo>
                    <a:lnTo>
                      <a:pt x="1518" y="1743"/>
                    </a:lnTo>
                    <a:lnTo>
                      <a:pt x="1686" y="1518"/>
                    </a:lnTo>
                    <a:lnTo>
                      <a:pt x="1799" y="1293"/>
                    </a:lnTo>
                    <a:lnTo>
                      <a:pt x="1742" y="1237"/>
                    </a:lnTo>
                    <a:lnTo>
                      <a:pt x="1742" y="1181"/>
                    </a:lnTo>
                    <a:lnTo>
                      <a:pt x="1686" y="1069"/>
                    </a:lnTo>
                    <a:lnTo>
                      <a:pt x="1180" y="900"/>
                    </a:lnTo>
                    <a:lnTo>
                      <a:pt x="899" y="844"/>
                    </a:lnTo>
                    <a:lnTo>
                      <a:pt x="843" y="844"/>
                    </a:lnTo>
                    <a:lnTo>
                      <a:pt x="787" y="731"/>
                    </a:lnTo>
                    <a:lnTo>
                      <a:pt x="787" y="675"/>
                    </a:lnTo>
                    <a:lnTo>
                      <a:pt x="843" y="619"/>
                    </a:lnTo>
                    <a:lnTo>
                      <a:pt x="1068" y="450"/>
                    </a:lnTo>
                    <a:lnTo>
                      <a:pt x="1237" y="226"/>
                    </a:lnTo>
                    <a:lnTo>
                      <a:pt x="1012" y="57"/>
                    </a:lnTo>
                    <a:lnTo>
                      <a:pt x="956" y="1"/>
                    </a:lnTo>
                    <a:close/>
                  </a:path>
                </a:pathLst>
              </a:custGeom>
              <a:solidFill>
                <a:srgbClr val="B3D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
              <p:cNvSpPr/>
              <p:nvPr/>
            </p:nvSpPr>
            <p:spPr>
              <a:xfrm>
                <a:off x="1854025" y="1266175"/>
                <a:ext cx="57650" cy="39350"/>
              </a:xfrm>
              <a:custGeom>
                <a:avLst/>
                <a:gdLst/>
                <a:ahLst/>
                <a:cxnLst/>
                <a:rect l="l" t="t" r="r" b="b"/>
                <a:pathLst>
                  <a:path w="2306" h="1574" extrusionOk="0">
                    <a:moveTo>
                      <a:pt x="1574" y="0"/>
                    </a:moveTo>
                    <a:lnTo>
                      <a:pt x="1462" y="56"/>
                    </a:lnTo>
                    <a:lnTo>
                      <a:pt x="1406" y="169"/>
                    </a:lnTo>
                    <a:lnTo>
                      <a:pt x="1350" y="337"/>
                    </a:lnTo>
                    <a:lnTo>
                      <a:pt x="1237" y="394"/>
                    </a:lnTo>
                    <a:lnTo>
                      <a:pt x="1181" y="337"/>
                    </a:lnTo>
                    <a:lnTo>
                      <a:pt x="1012" y="281"/>
                    </a:lnTo>
                    <a:lnTo>
                      <a:pt x="900" y="337"/>
                    </a:lnTo>
                    <a:lnTo>
                      <a:pt x="787" y="450"/>
                    </a:lnTo>
                    <a:lnTo>
                      <a:pt x="619" y="450"/>
                    </a:lnTo>
                    <a:lnTo>
                      <a:pt x="563" y="394"/>
                    </a:lnTo>
                    <a:lnTo>
                      <a:pt x="338" y="113"/>
                    </a:lnTo>
                    <a:lnTo>
                      <a:pt x="225" y="113"/>
                    </a:lnTo>
                    <a:lnTo>
                      <a:pt x="169" y="169"/>
                    </a:lnTo>
                    <a:lnTo>
                      <a:pt x="169" y="225"/>
                    </a:lnTo>
                    <a:lnTo>
                      <a:pt x="169" y="281"/>
                    </a:lnTo>
                    <a:lnTo>
                      <a:pt x="225" y="450"/>
                    </a:lnTo>
                    <a:lnTo>
                      <a:pt x="169" y="562"/>
                    </a:lnTo>
                    <a:lnTo>
                      <a:pt x="1" y="843"/>
                    </a:lnTo>
                    <a:lnTo>
                      <a:pt x="282" y="1068"/>
                    </a:lnTo>
                    <a:lnTo>
                      <a:pt x="450" y="1180"/>
                    </a:lnTo>
                    <a:lnTo>
                      <a:pt x="619" y="1237"/>
                    </a:lnTo>
                    <a:lnTo>
                      <a:pt x="506" y="1349"/>
                    </a:lnTo>
                    <a:lnTo>
                      <a:pt x="394" y="1405"/>
                    </a:lnTo>
                    <a:lnTo>
                      <a:pt x="338" y="1461"/>
                    </a:lnTo>
                    <a:lnTo>
                      <a:pt x="282" y="1574"/>
                    </a:lnTo>
                    <a:lnTo>
                      <a:pt x="619" y="1461"/>
                    </a:lnTo>
                    <a:lnTo>
                      <a:pt x="1237" y="956"/>
                    </a:lnTo>
                    <a:lnTo>
                      <a:pt x="1574" y="787"/>
                    </a:lnTo>
                    <a:lnTo>
                      <a:pt x="1968" y="675"/>
                    </a:lnTo>
                    <a:lnTo>
                      <a:pt x="2193" y="618"/>
                    </a:lnTo>
                    <a:lnTo>
                      <a:pt x="2249" y="562"/>
                    </a:lnTo>
                    <a:lnTo>
                      <a:pt x="2305" y="450"/>
                    </a:lnTo>
                    <a:lnTo>
                      <a:pt x="2305" y="281"/>
                    </a:lnTo>
                    <a:lnTo>
                      <a:pt x="2249" y="169"/>
                    </a:lnTo>
                    <a:lnTo>
                      <a:pt x="2193" y="56"/>
                    </a:lnTo>
                    <a:lnTo>
                      <a:pt x="2080" y="0"/>
                    </a:lnTo>
                    <a:lnTo>
                      <a:pt x="1968" y="56"/>
                    </a:lnTo>
                    <a:lnTo>
                      <a:pt x="1855" y="56"/>
                    </a:lnTo>
                    <a:lnTo>
                      <a:pt x="1687"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
              <p:cNvSpPr/>
              <p:nvPr/>
            </p:nvSpPr>
            <p:spPr>
              <a:xfrm>
                <a:off x="2299450" y="950000"/>
                <a:ext cx="50625" cy="35150"/>
              </a:xfrm>
              <a:custGeom>
                <a:avLst/>
                <a:gdLst/>
                <a:ahLst/>
                <a:cxnLst/>
                <a:rect l="l" t="t" r="r" b="b"/>
                <a:pathLst>
                  <a:path w="2025" h="1406" extrusionOk="0">
                    <a:moveTo>
                      <a:pt x="1181" y="1"/>
                    </a:moveTo>
                    <a:lnTo>
                      <a:pt x="956" y="226"/>
                    </a:lnTo>
                    <a:lnTo>
                      <a:pt x="675" y="394"/>
                    </a:lnTo>
                    <a:lnTo>
                      <a:pt x="338" y="507"/>
                    </a:lnTo>
                    <a:lnTo>
                      <a:pt x="1" y="619"/>
                    </a:lnTo>
                    <a:lnTo>
                      <a:pt x="226" y="788"/>
                    </a:lnTo>
                    <a:lnTo>
                      <a:pt x="394" y="844"/>
                    </a:lnTo>
                    <a:lnTo>
                      <a:pt x="394" y="788"/>
                    </a:lnTo>
                    <a:lnTo>
                      <a:pt x="619" y="788"/>
                    </a:lnTo>
                    <a:lnTo>
                      <a:pt x="732" y="732"/>
                    </a:lnTo>
                    <a:lnTo>
                      <a:pt x="788" y="732"/>
                    </a:lnTo>
                    <a:lnTo>
                      <a:pt x="844" y="788"/>
                    </a:lnTo>
                    <a:lnTo>
                      <a:pt x="844" y="900"/>
                    </a:lnTo>
                    <a:lnTo>
                      <a:pt x="844" y="1013"/>
                    </a:lnTo>
                    <a:lnTo>
                      <a:pt x="788" y="1125"/>
                    </a:lnTo>
                    <a:lnTo>
                      <a:pt x="675" y="1181"/>
                    </a:lnTo>
                    <a:lnTo>
                      <a:pt x="563" y="1181"/>
                    </a:lnTo>
                    <a:lnTo>
                      <a:pt x="507" y="1237"/>
                    </a:lnTo>
                    <a:lnTo>
                      <a:pt x="675" y="1294"/>
                    </a:lnTo>
                    <a:lnTo>
                      <a:pt x="844" y="1294"/>
                    </a:lnTo>
                    <a:lnTo>
                      <a:pt x="900" y="1350"/>
                    </a:lnTo>
                    <a:lnTo>
                      <a:pt x="956" y="1406"/>
                    </a:lnTo>
                    <a:lnTo>
                      <a:pt x="1069" y="1406"/>
                    </a:lnTo>
                    <a:lnTo>
                      <a:pt x="1125" y="1350"/>
                    </a:lnTo>
                    <a:lnTo>
                      <a:pt x="1181" y="1181"/>
                    </a:lnTo>
                    <a:lnTo>
                      <a:pt x="1968" y="394"/>
                    </a:lnTo>
                    <a:lnTo>
                      <a:pt x="2024" y="282"/>
                    </a:lnTo>
                    <a:lnTo>
                      <a:pt x="1912" y="226"/>
                    </a:lnTo>
                    <a:lnTo>
                      <a:pt x="1181"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
              <p:cNvSpPr/>
              <p:nvPr/>
            </p:nvSpPr>
            <p:spPr>
              <a:xfrm>
                <a:off x="1627800" y="1245100"/>
                <a:ext cx="32350" cy="74475"/>
              </a:xfrm>
              <a:custGeom>
                <a:avLst/>
                <a:gdLst/>
                <a:ahLst/>
                <a:cxnLst/>
                <a:rect l="l" t="t" r="r" b="b"/>
                <a:pathLst>
                  <a:path w="1294" h="2979" extrusionOk="0">
                    <a:moveTo>
                      <a:pt x="0" y="0"/>
                    </a:moveTo>
                    <a:lnTo>
                      <a:pt x="0" y="56"/>
                    </a:lnTo>
                    <a:lnTo>
                      <a:pt x="57" y="169"/>
                    </a:lnTo>
                    <a:lnTo>
                      <a:pt x="0" y="281"/>
                    </a:lnTo>
                    <a:lnTo>
                      <a:pt x="225" y="899"/>
                    </a:lnTo>
                    <a:lnTo>
                      <a:pt x="394" y="1237"/>
                    </a:lnTo>
                    <a:lnTo>
                      <a:pt x="506" y="1518"/>
                    </a:lnTo>
                    <a:lnTo>
                      <a:pt x="619" y="2136"/>
                    </a:lnTo>
                    <a:lnTo>
                      <a:pt x="787" y="2754"/>
                    </a:lnTo>
                    <a:lnTo>
                      <a:pt x="844" y="2867"/>
                    </a:lnTo>
                    <a:lnTo>
                      <a:pt x="900" y="2979"/>
                    </a:lnTo>
                    <a:lnTo>
                      <a:pt x="956" y="2867"/>
                    </a:lnTo>
                    <a:lnTo>
                      <a:pt x="900" y="2585"/>
                    </a:lnTo>
                    <a:lnTo>
                      <a:pt x="844" y="2304"/>
                    </a:lnTo>
                    <a:lnTo>
                      <a:pt x="844" y="2248"/>
                    </a:lnTo>
                    <a:lnTo>
                      <a:pt x="900" y="2192"/>
                    </a:lnTo>
                    <a:lnTo>
                      <a:pt x="956" y="2023"/>
                    </a:lnTo>
                    <a:lnTo>
                      <a:pt x="956" y="1911"/>
                    </a:lnTo>
                    <a:lnTo>
                      <a:pt x="956" y="1742"/>
                    </a:lnTo>
                    <a:lnTo>
                      <a:pt x="900" y="1630"/>
                    </a:lnTo>
                    <a:lnTo>
                      <a:pt x="956" y="1518"/>
                    </a:lnTo>
                    <a:lnTo>
                      <a:pt x="1012" y="1461"/>
                    </a:lnTo>
                    <a:lnTo>
                      <a:pt x="1181" y="1180"/>
                    </a:lnTo>
                    <a:lnTo>
                      <a:pt x="1237" y="1068"/>
                    </a:lnTo>
                    <a:lnTo>
                      <a:pt x="1237" y="956"/>
                    </a:lnTo>
                    <a:lnTo>
                      <a:pt x="1181" y="899"/>
                    </a:lnTo>
                    <a:lnTo>
                      <a:pt x="1068" y="899"/>
                    </a:lnTo>
                    <a:lnTo>
                      <a:pt x="956" y="956"/>
                    </a:lnTo>
                    <a:lnTo>
                      <a:pt x="900" y="899"/>
                    </a:lnTo>
                    <a:lnTo>
                      <a:pt x="1012" y="899"/>
                    </a:lnTo>
                    <a:lnTo>
                      <a:pt x="1125" y="843"/>
                    </a:lnTo>
                    <a:lnTo>
                      <a:pt x="1237" y="899"/>
                    </a:lnTo>
                    <a:lnTo>
                      <a:pt x="1293" y="843"/>
                    </a:lnTo>
                    <a:lnTo>
                      <a:pt x="1237" y="731"/>
                    </a:lnTo>
                    <a:lnTo>
                      <a:pt x="1125" y="618"/>
                    </a:lnTo>
                    <a:lnTo>
                      <a:pt x="956" y="506"/>
                    </a:lnTo>
                    <a:lnTo>
                      <a:pt x="787" y="393"/>
                    </a:lnTo>
                    <a:lnTo>
                      <a:pt x="787" y="450"/>
                    </a:lnTo>
                    <a:lnTo>
                      <a:pt x="731" y="506"/>
                    </a:lnTo>
                    <a:lnTo>
                      <a:pt x="675" y="562"/>
                    </a:lnTo>
                    <a:lnTo>
                      <a:pt x="619" y="506"/>
                    </a:lnTo>
                    <a:lnTo>
                      <a:pt x="563" y="450"/>
                    </a:lnTo>
                    <a:lnTo>
                      <a:pt x="563" y="393"/>
                    </a:lnTo>
                    <a:lnTo>
                      <a:pt x="563" y="281"/>
                    </a:lnTo>
                    <a:lnTo>
                      <a:pt x="563" y="169"/>
                    </a:lnTo>
                    <a:lnTo>
                      <a:pt x="506" y="112"/>
                    </a:lnTo>
                    <a:lnTo>
                      <a:pt x="394"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
              <p:cNvSpPr/>
              <p:nvPr/>
            </p:nvSpPr>
            <p:spPr>
              <a:xfrm>
                <a:off x="1625000" y="1212775"/>
                <a:ext cx="25300" cy="47800"/>
              </a:xfrm>
              <a:custGeom>
                <a:avLst/>
                <a:gdLst/>
                <a:ahLst/>
                <a:cxnLst/>
                <a:rect l="l" t="t" r="r" b="b"/>
                <a:pathLst>
                  <a:path w="1012" h="1912" extrusionOk="0">
                    <a:moveTo>
                      <a:pt x="337" y="0"/>
                    </a:moveTo>
                    <a:lnTo>
                      <a:pt x="225" y="169"/>
                    </a:lnTo>
                    <a:lnTo>
                      <a:pt x="225" y="338"/>
                    </a:lnTo>
                    <a:lnTo>
                      <a:pt x="337" y="675"/>
                    </a:lnTo>
                    <a:lnTo>
                      <a:pt x="225" y="675"/>
                    </a:lnTo>
                    <a:lnTo>
                      <a:pt x="169" y="619"/>
                    </a:lnTo>
                    <a:lnTo>
                      <a:pt x="169" y="562"/>
                    </a:lnTo>
                    <a:lnTo>
                      <a:pt x="112" y="562"/>
                    </a:lnTo>
                    <a:lnTo>
                      <a:pt x="0" y="1181"/>
                    </a:lnTo>
                    <a:lnTo>
                      <a:pt x="112" y="1574"/>
                    </a:lnTo>
                    <a:lnTo>
                      <a:pt x="225" y="1518"/>
                    </a:lnTo>
                    <a:lnTo>
                      <a:pt x="169" y="1405"/>
                    </a:lnTo>
                    <a:lnTo>
                      <a:pt x="169" y="1349"/>
                    </a:lnTo>
                    <a:lnTo>
                      <a:pt x="225" y="1293"/>
                    </a:lnTo>
                    <a:lnTo>
                      <a:pt x="281" y="1349"/>
                    </a:lnTo>
                    <a:lnTo>
                      <a:pt x="394" y="1462"/>
                    </a:lnTo>
                    <a:lnTo>
                      <a:pt x="450" y="1518"/>
                    </a:lnTo>
                    <a:lnTo>
                      <a:pt x="562" y="1462"/>
                    </a:lnTo>
                    <a:lnTo>
                      <a:pt x="618" y="1462"/>
                    </a:lnTo>
                    <a:lnTo>
                      <a:pt x="618" y="1574"/>
                    </a:lnTo>
                    <a:lnTo>
                      <a:pt x="506" y="1799"/>
                    </a:lnTo>
                    <a:lnTo>
                      <a:pt x="787" y="1911"/>
                    </a:lnTo>
                    <a:lnTo>
                      <a:pt x="843" y="1855"/>
                    </a:lnTo>
                    <a:lnTo>
                      <a:pt x="843" y="1799"/>
                    </a:lnTo>
                    <a:lnTo>
                      <a:pt x="787" y="1799"/>
                    </a:lnTo>
                    <a:lnTo>
                      <a:pt x="787" y="1574"/>
                    </a:lnTo>
                    <a:lnTo>
                      <a:pt x="843" y="1462"/>
                    </a:lnTo>
                    <a:lnTo>
                      <a:pt x="899" y="1405"/>
                    </a:lnTo>
                    <a:lnTo>
                      <a:pt x="1012" y="1349"/>
                    </a:lnTo>
                    <a:lnTo>
                      <a:pt x="1012" y="1293"/>
                    </a:lnTo>
                    <a:lnTo>
                      <a:pt x="675" y="1293"/>
                    </a:lnTo>
                    <a:lnTo>
                      <a:pt x="618" y="1237"/>
                    </a:lnTo>
                    <a:lnTo>
                      <a:pt x="731" y="1181"/>
                    </a:lnTo>
                    <a:lnTo>
                      <a:pt x="731" y="1124"/>
                    </a:lnTo>
                    <a:lnTo>
                      <a:pt x="787" y="956"/>
                    </a:lnTo>
                    <a:lnTo>
                      <a:pt x="787" y="731"/>
                    </a:lnTo>
                    <a:lnTo>
                      <a:pt x="899" y="619"/>
                    </a:lnTo>
                    <a:lnTo>
                      <a:pt x="956" y="562"/>
                    </a:lnTo>
                    <a:lnTo>
                      <a:pt x="899" y="450"/>
                    </a:lnTo>
                    <a:lnTo>
                      <a:pt x="787" y="450"/>
                    </a:lnTo>
                    <a:lnTo>
                      <a:pt x="731" y="506"/>
                    </a:lnTo>
                    <a:lnTo>
                      <a:pt x="675" y="562"/>
                    </a:lnTo>
                    <a:lnTo>
                      <a:pt x="618" y="562"/>
                    </a:lnTo>
                    <a:lnTo>
                      <a:pt x="618" y="506"/>
                    </a:lnTo>
                    <a:lnTo>
                      <a:pt x="675" y="394"/>
                    </a:lnTo>
                    <a:lnTo>
                      <a:pt x="562" y="281"/>
                    </a:lnTo>
                    <a:lnTo>
                      <a:pt x="337"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
              <p:cNvSpPr/>
              <p:nvPr/>
            </p:nvSpPr>
            <p:spPr>
              <a:xfrm>
                <a:off x="1869475" y="1266175"/>
                <a:ext cx="54825" cy="36550"/>
              </a:xfrm>
              <a:custGeom>
                <a:avLst/>
                <a:gdLst/>
                <a:ahLst/>
                <a:cxnLst/>
                <a:rect l="l" t="t" r="r" b="b"/>
                <a:pathLst>
                  <a:path w="2193" h="1462" extrusionOk="0">
                    <a:moveTo>
                      <a:pt x="1462" y="0"/>
                    </a:moveTo>
                    <a:lnTo>
                      <a:pt x="1631" y="225"/>
                    </a:lnTo>
                    <a:lnTo>
                      <a:pt x="1631" y="394"/>
                    </a:lnTo>
                    <a:lnTo>
                      <a:pt x="1575" y="562"/>
                    </a:lnTo>
                    <a:lnTo>
                      <a:pt x="1462" y="618"/>
                    </a:lnTo>
                    <a:lnTo>
                      <a:pt x="1350" y="562"/>
                    </a:lnTo>
                    <a:lnTo>
                      <a:pt x="1237" y="562"/>
                    </a:lnTo>
                    <a:lnTo>
                      <a:pt x="1125" y="618"/>
                    </a:lnTo>
                    <a:lnTo>
                      <a:pt x="1069" y="731"/>
                    </a:lnTo>
                    <a:lnTo>
                      <a:pt x="507" y="731"/>
                    </a:lnTo>
                    <a:lnTo>
                      <a:pt x="507" y="899"/>
                    </a:lnTo>
                    <a:lnTo>
                      <a:pt x="451" y="1012"/>
                    </a:lnTo>
                    <a:lnTo>
                      <a:pt x="394" y="1068"/>
                    </a:lnTo>
                    <a:lnTo>
                      <a:pt x="226" y="1124"/>
                    </a:lnTo>
                    <a:lnTo>
                      <a:pt x="169" y="1237"/>
                    </a:lnTo>
                    <a:lnTo>
                      <a:pt x="1" y="1461"/>
                    </a:lnTo>
                    <a:lnTo>
                      <a:pt x="226" y="1349"/>
                    </a:lnTo>
                    <a:lnTo>
                      <a:pt x="451" y="1180"/>
                    </a:lnTo>
                    <a:lnTo>
                      <a:pt x="563" y="1180"/>
                    </a:lnTo>
                    <a:lnTo>
                      <a:pt x="732" y="1237"/>
                    </a:lnTo>
                    <a:lnTo>
                      <a:pt x="2193" y="787"/>
                    </a:lnTo>
                    <a:lnTo>
                      <a:pt x="2193" y="618"/>
                    </a:lnTo>
                    <a:lnTo>
                      <a:pt x="2137" y="506"/>
                    </a:lnTo>
                    <a:lnTo>
                      <a:pt x="2024" y="450"/>
                    </a:lnTo>
                    <a:lnTo>
                      <a:pt x="1968" y="337"/>
                    </a:lnTo>
                    <a:lnTo>
                      <a:pt x="1799" y="281"/>
                    </a:lnTo>
                    <a:lnTo>
                      <a:pt x="1743" y="225"/>
                    </a:lnTo>
                    <a:lnTo>
                      <a:pt x="1687" y="113"/>
                    </a:lnTo>
                    <a:lnTo>
                      <a:pt x="1687" y="56"/>
                    </a:lnTo>
                    <a:lnTo>
                      <a:pt x="1631" y="0"/>
                    </a:lnTo>
                    <a:close/>
                  </a:path>
                </a:pathLst>
              </a:custGeom>
              <a:solidFill>
                <a:srgbClr val="B7D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
              <p:cNvSpPr/>
              <p:nvPr/>
            </p:nvSpPr>
            <p:spPr>
              <a:xfrm>
                <a:off x="2309300" y="1009025"/>
                <a:ext cx="39375" cy="26725"/>
              </a:xfrm>
              <a:custGeom>
                <a:avLst/>
                <a:gdLst/>
                <a:ahLst/>
                <a:cxnLst/>
                <a:rect l="l" t="t" r="r" b="b"/>
                <a:pathLst>
                  <a:path w="1575" h="1069" extrusionOk="0">
                    <a:moveTo>
                      <a:pt x="113" y="0"/>
                    </a:moveTo>
                    <a:lnTo>
                      <a:pt x="113" y="57"/>
                    </a:lnTo>
                    <a:lnTo>
                      <a:pt x="225" y="225"/>
                    </a:lnTo>
                    <a:lnTo>
                      <a:pt x="225" y="394"/>
                    </a:lnTo>
                    <a:lnTo>
                      <a:pt x="169" y="563"/>
                    </a:lnTo>
                    <a:lnTo>
                      <a:pt x="56" y="731"/>
                    </a:lnTo>
                    <a:lnTo>
                      <a:pt x="0" y="787"/>
                    </a:lnTo>
                    <a:lnTo>
                      <a:pt x="113" y="844"/>
                    </a:lnTo>
                    <a:lnTo>
                      <a:pt x="0" y="1012"/>
                    </a:lnTo>
                    <a:lnTo>
                      <a:pt x="113" y="1068"/>
                    </a:lnTo>
                    <a:lnTo>
                      <a:pt x="169" y="1068"/>
                    </a:lnTo>
                    <a:lnTo>
                      <a:pt x="281" y="1012"/>
                    </a:lnTo>
                    <a:lnTo>
                      <a:pt x="281" y="900"/>
                    </a:lnTo>
                    <a:lnTo>
                      <a:pt x="338" y="844"/>
                    </a:lnTo>
                    <a:lnTo>
                      <a:pt x="338" y="900"/>
                    </a:lnTo>
                    <a:lnTo>
                      <a:pt x="394" y="1012"/>
                    </a:lnTo>
                    <a:lnTo>
                      <a:pt x="506" y="1012"/>
                    </a:lnTo>
                    <a:lnTo>
                      <a:pt x="675" y="900"/>
                    </a:lnTo>
                    <a:lnTo>
                      <a:pt x="675" y="787"/>
                    </a:lnTo>
                    <a:lnTo>
                      <a:pt x="675" y="731"/>
                    </a:lnTo>
                    <a:lnTo>
                      <a:pt x="900" y="731"/>
                    </a:lnTo>
                    <a:lnTo>
                      <a:pt x="1012" y="619"/>
                    </a:lnTo>
                    <a:lnTo>
                      <a:pt x="1012" y="506"/>
                    </a:lnTo>
                    <a:lnTo>
                      <a:pt x="1068" y="450"/>
                    </a:lnTo>
                    <a:lnTo>
                      <a:pt x="1124" y="394"/>
                    </a:lnTo>
                    <a:lnTo>
                      <a:pt x="1237" y="563"/>
                    </a:lnTo>
                    <a:lnTo>
                      <a:pt x="1349" y="619"/>
                    </a:lnTo>
                    <a:lnTo>
                      <a:pt x="1462" y="563"/>
                    </a:lnTo>
                    <a:lnTo>
                      <a:pt x="1518" y="563"/>
                    </a:lnTo>
                    <a:lnTo>
                      <a:pt x="1574" y="450"/>
                    </a:lnTo>
                    <a:lnTo>
                      <a:pt x="1518" y="338"/>
                    </a:lnTo>
                    <a:lnTo>
                      <a:pt x="1462" y="282"/>
                    </a:lnTo>
                    <a:lnTo>
                      <a:pt x="1349" y="225"/>
                    </a:lnTo>
                    <a:lnTo>
                      <a:pt x="1293" y="113"/>
                    </a:lnTo>
                    <a:lnTo>
                      <a:pt x="1237" y="57"/>
                    </a:lnTo>
                    <a:lnTo>
                      <a:pt x="1124" y="57"/>
                    </a:lnTo>
                    <a:lnTo>
                      <a:pt x="1068" y="113"/>
                    </a:lnTo>
                    <a:lnTo>
                      <a:pt x="1068" y="169"/>
                    </a:lnTo>
                    <a:lnTo>
                      <a:pt x="956" y="225"/>
                    </a:lnTo>
                    <a:lnTo>
                      <a:pt x="900" y="282"/>
                    </a:lnTo>
                    <a:lnTo>
                      <a:pt x="900" y="225"/>
                    </a:lnTo>
                    <a:lnTo>
                      <a:pt x="843" y="113"/>
                    </a:lnTo>
                    <a:lnTo>
                      <a:pt x="843" y="57"/>
                    </a:lnTo>
                    <a:lnTo>
                      <a:pt x="619" y="0"/>
                    </a:lnTo>
                    <a:lnTo>
                      <a:pt x="506" y="0"/>
                    </a:lnTo>
                    <a:lnTo>
                      <a:pt x="394" y="57"/>
                    </a:lnTo>
                    <a:lnTo>
                      <a:pt x="281" y="57"/>
                    </a:lnTo>
                    <a:lnTo>
                      <a:pt x="225" y="0"/>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
              <p:cNvSpPr/>
              <p:nvPr/>
            </p:nvSpPr>
            <p:spPr>
              <a:xfrm>
                <a:off x="2284000" y="1142525"/>
                <a:ext cx="66075" cy="26700"/>
              </a:xfrm>
              <a:custGeom>
                <a:avLst/>
                <a:gdLst/>
                <a:ahLst/>
                <a:cxnLst/>
                <a:rect l="l" t="t" r="r" b="b"/>
                <a:pathLst>
                  <a:path w="2643" h="1068" extrusionOk="0">
                    <a:moveTo>
                      <a:pt x="2249" y="0"/>
                    </a:moveTo>
                    <a:lnTo>
                      <a:pt x="2024" y="56"/>
                    </a:lnTo>
                    <a:lnTo>
                      <a:pt x="1181" y="337"/>
                    </a:lnTo>
                    <a:lnTo>
                      <a:pt x="900" y="393"/>
                    </a:lnTo>
                    <a:lnTo>
                      <a:pt x="787" y="393"/>
                    </a:lnTo>
                    <a:lnTo>
                      <a:pt x="619" y="506"/>
                    </a:lnTo>
                    <a:lnTo>
                      <a:pt x="394" y="562"/>
                    </a:lnTo>
                    <a:lnTo>
                      <a:pt x="169" y="618"/>
                    </a:lnTo>
                    <a:lnTo>
                      <a:pt x="1" y="787"/>
                    </a:lnTo>
                    <a:lnTo>
                      <a:pt x="57" y="843"/>
                    </a:lnTo>
                    <a:lnTo>
                      <a:pt x="225" y="843"/>
                    </a:lnTo>
                    <a:lnTo>
                      <a:pt x="282" y="899"/>
                    </a:lnTo>
                    <a:lnTo>
                      <a:pt x="282" y="1012"/>
                    </a:lnTo>
                    <a:lnTo>
                      <a:pt x="338" y="1068"/>
                    </a:lnTo>
                    <a:lnTo>
                      <a:pt x="619" y="1012"/>
                    </a:lnTo>
                    <a:lnTo>
                      <a:pt x="619" y="899"/>
                    </a:lnTo>
                    <a:lnTo>
                      <a:pt x="619" y="787"/>
                    </a:lnTo>
                    <a:lnTo>
                      <a:pt x="675" y="731"/>
                    </a:lnTo>
                    <a:lnTo>
                      <a:pt x="731" y="674"/>
                    </a:lnTo>
                    <a:lnTo>
                      <a:pt x="844" y="618"/>
                    </a:lnTo>
                    <a:lnTo>
                      <a:pt x="1181" y="618"/>
                    </a:lnTo>
                    <a:lnTo>
                      <a:pt x="1293" y="562"/>
                    </a:lnTo>
                    <a:lnTo>
                      <a:pt x="1350" y="562"/>
                    </a:lnTo>
                    <a:lnTo>
                      <a:pt x="1462" y="618"/>
                    </a:lnTo>
                    <a:lnTo>
                      <a:pt x="1574" y="674"/>
                    </a:lnTo>
                    <a:lnTo>
                      <a:pt x="1687" y="674"/>
                    </a:lnTo>
                    <a:lnTo>
                      <a:pt x="1912" y="618"/>
                    </a:lnTo>
                    <a:lnTo>
                      <a:pt x="1912" y="562"/>
                    </a:lnTo>
                    <a:lnTo>
                      <a:pt x="1912" y="506"/>
                    </a:lnTo>
                    <a:lnTo>
                      <a:pt x="1855" y="450"/>
                    </a:lnTo>
                    <a:lnTo>
                      <a:pt x="1855" y="393"/>
                    </a:lnTo>
                    <a:lnTo>
                      <a:pt x="1968" y="393"/>
                    </a:lnTo>
                    <a:lnTo>
                      <a:pt x="2136" y="506"/>
                    </a:lnTo>
                    <a:lnTo>
                      <a:pt x="2249" y="506"/>
                    </a:lnTo>
                    <a:lnTo>
                      <a:pt x="2305" y="450"/>
                    </a:lnTo>
                    <a:lnTo>
                      <a:pt x="2417" y="337"/>
                    </a:lnTo>
                    <a:lnTo>
                      <a:pt x="2474" y="281"/>
                    </a:lnTo>
                    <a:lnTo>
                      <a:pt x="2586" y="337"/>
                    </a:lnTo>
                    <a:lnTo>
                      <a:pt x="2642" y="337"/>
                    </a:lnTo>
                    <a:lnTo>
                      <a:pt x="2642" y="225"/>
                    </a:lnTo>
                    <a:lnTo>
                      <a:pt x="2642" y="112"/>
                    </a:lnTo>
                    <a:lnTo>
                      <a:pt x="2586" y="112"/>
                    </a:lnTo>
                    <a:lnTo>
                      <a:pt x="2530" y="56"/>
                    </a:lnTo>
                    <a:lnTo>
                      <a:pt x="2417" y="56"/>
                    </a:lnTo>
                    <a:lnTo>
                      <a:pt x="2361" y="0"/>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
              <p:cNvSpPr/>
              <p:nvPr/>
            </p:nvSpPr>
            <p:spPr>
              <a:xfrm>
                <a:off x="1958000" y="1242275"/>
                <a:ext cx="71700" cy="28125"/>
              </a:xfrm>
              <a:custGeom>
                <a:avLst/>
                <a:gdLst/>
                <a:ahLst/>
                <a:cxnLst/>
                <a:rect l="l" t="t" r="r" b="b"/>
                <a:pathLst>
                  <a:path w="2868" h="1125" extrusionOk="0">
                    <a:moveTo>
                      <a:pt x="2530" y="1"/>
                    </a:moveTo>
                    <a:lnTo>
                      <a:pt x="2249" y="57"/>
                    </a:lnTo>
                    <a:lnTo>
                      <a:pt x="2024" y="113"/>
                    </a:lnTo>
                    <a:lnTo>
                      <a:pt x="1856" y="169"/>
                    </a:lnTo>
                    <a:lnTo>
                      <a:pt x="1575" y="169"/>
                    </a:lnTo>
                    <a:lnTo>
                      <a:pt x="1462" y="225"/>
                    </a:lnTo>
                    <a:lnTo>
                      <a:pt x="1406" y="338"/>
                    </a:lnTo>
                    <a:lnTo>
                      <a:pt x="1294" y="394"/>
                    </a:lnTo>
                    <a:lnTo>
                      <a:pt x="1125" y="450"/>
                    </a:lnTo>
                    <a:lnTo>
                      <a:pt x="956" y="450"/>
                    </a:lnTo>
                    <a:lnTo>
                      <a:pt x="844" y="506"/>
                    </a:lnTo>
                    <a:lnTo>
                      <a:pt x="675" y="675"/>
                    </a:lnTo>
                    <a:lnTo>
                      <a:pt x="675" y="731"/>
                    </a:lnTo>
                    <a:lnTo>
                      <a:pt x="619" y="731"/>
                    </a:lnTo>
                    <a:lnTo>
                      <a:pt x="619" y="675"/>
                    </a:lnTo>
                    <a:lnTo>
                      <a:pt x="507" y="675"/>
                    </a:lnTo>
                    <a:lnTo>
                      <a:pt x="394" y="731"/>
                    </a:lnTo>
                    <a:lnTo>
                      <a:pt x="338" y="787"/>
                    </a:lnTo>
                    <a:lnTo>
                      <a:pt x="282" y="844"/>
                    </a:lnTo>
                    <a:lnTo>
                      <a:pt x="226" y="844"/>
                    </a:lnTo>
                    <a:lnTo>
                      <a:pt x="169" y="900"/>
                    </a:lnTo>
                    <a:lnTo>
                      <a:pt x="113" y="900"/>
                    </a:lnTo>
                    <a:lnTo>
                      <a:pt x="57" y="956"/>
                    </a:lnTo>
                    <a:lnTo>
                      <a:pt x="1" y="1069"/>
                    </a:lnTo>
                    <a:lnTo>
                      <a:pt x="1" y="1125"/>
                    </a:lnTo>
                    <a:lnTo>
                      <a:pt x="338" y="1125"/>
                    </a:lnTo>
                    <a:lnTo>
                      <a:pt x="619" y="1012"/>
                    </a:lnTo>
                    <a:lnTo>
                      <a:pt x="1125" y="844"/>
                    </a:lnTo>
                    <a:lnTo>
                      <a:pt x="1575" y="675"/>
                    </a:lnTo>
                    <a:lnTo>
                      <a:pt x="1518" y="731"/>
                    </a:lnTo>
                    <a:lnTo>
                      <a:pt x="1518" y="787"/>
                    </a:lnTo>
                    <a:lnTo>
                      <a:pt x="1687" y="787"/>
                    </a:lnTo>
                    <a:lnTo>
                      <a:pt x="1856" y="675"/>
                    </a:lnTo>
                    <a:lnTo>
                      <a:pt x="1968" y="563"/>
                    </a:lnTo>
                    <a:lnTo>
                      <a:pt x="2137" y="506"/>
                    </a:lnTo>
                    <a:lnTo>
                      <a:pt x="2305" y="450"/>
                    </a:lnTo>
                    <a:lnTo>
                      <a:pt x="2418" y="394"/>
                    </a:lnTo>
                    <a:lnTo>
                      <a:pt x="2530" y="338"/>
                    </a:lnTo>
                    <a:lnTo>
                      <a:pt x="2643" y="338"/>
                    </a:lnTo>
                    <a:lnTo>
                      <a:pt x="2755" y="282"/>
                    </a:lnTo>
                    <a:lnTo>
                      <a:pt x="2811" y="225"/>
                    </a:lnTo>
                    <a:lnTo>
                      <a:pt x="2867" y="169"/>
                    </a:lnTo>
                    <a:lnTo>
                      <a:pt x="2699" y="57"/>
                    </a:lnTo>
                    <a:lnTo>
                      <a:pt x="253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
              <p:cNvSpPr/>
              <p:nvPr/>
            </p:nvSpPr>
            <p:spPr>
              <a:xfrm>
                <a:off x="2338800" y="990750"/>
                <a:ext cx="26725" cy="29550"/>
              </a:xfrm>
              <a:custGeom>
                <a:avLst/>
                <a:gdLst/>
                <a:ahLst/>
                <a:cxnLst/>
                <a:rect l="l" t="t" r="r" b="b"/>
                <a:pathLst>
                  <a:path w="1069" h="1182" extrusionOk="0">
                    <a:moveTo>
                      <a:pt x="1" y="1"/>
                    </a:moveTo>
                    <a:lnTo>
                      <a:pt x="1" y="113"/>
                    </a:lnTo>
                    <a:lnTo>
                      <a:pt x="1" y="226"/>
                    </a:lnTo>
                    <a:lnTo>
                      <a:pt x="1" y="507"/>
                    </a:lnTo>
                    <a:lnTo>
                      <a:pt x="57" y="619"/>
                    </a:lnTo>
                    <a:lnTo>
                      <a:pt x="169" y="675"/>
                    </a:lnTo>
                    <a:lnTo>
                      <a:pt x="225" y="731"/>
                    </a:lnTo>
                    <a:lnTo>
                      <a:pt x="225" y="788"/>
                    </a:lnTo>
                    <a:lnTo>
                      <a:pt x="113" y="844"/>
                    </a:lnTo>
                    <a:lnTo>
                      <a:pt x="57" y="1013"/>
                    </a:lnTo>
                    <a:lnTo>
                      <a:pt x="57" y="1069"/>
                    </a:lnTo>
                    <a:lnTo>
                      <a:pt x="225" y="1069"/>
                    </a:lnTo>
                    <a:lnTo>
                      <a:pt x="394" y="1181"/>
                    </a:lnTo>
                    <a:lnTo>
                      <a:pt x="731" y="900"/>
                    </a:lnTo>
                    <a:lnTo>
                      <a:pt x="1068" y="563"/>
                    </a:lnTo>
                    <a:lnTo>
                      <a:pt x="956" y="507"/>
                    </a:lnTo>
                    <a:lnTo>
                      <a:pt x="844" y="507"/>
                    </a:lnTo>
                    <a:lnTo>
                      <a:pt x="619" y="619"/>
                    </a:lnTo>
                    <a:lnTo>
                      <a:pt x="731" y="450"/>
                    </a:lnTo>
                    <a:lnTo>
                      <a:pt x="731" y="394"/>
                    </a:lnTo>
                    <a:lnTo>
                      <a:pt x="731" y="338"/>
                    </a:lnTo>
                    <a:lnTo>
                      <a:pt x="394" y="113"/>
                    </a:lnTo>
                    <a:lnTo>
                      <a:pt x="1" y="1"/>
                    </a:lnTo>
                    <a:close/>
                  </a:path>
                </a:pathLst>
              </a:custGeom>
              <a:solidFill>
                <a:srgbClr val="91B5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
              <p:cNvSpPr/>
              <p:nvPr/>
            </p:nvSpPr>
            <p:spPr>
              <a:xfrm>
                <a:off x="2302275" y="903650"/>
                <a:ext cx="47800" cy="19675"/>
              </a:xfrm>
              <a:custGeom>
                <a:avLst/>
                <a:gdLst/>
                <a:ahLst/>
                <a:cxnLst/>
                <a:rect l="l" t="t" r="r" b="b"/>
                <a:pathLst>
                  <a:path w="1912" h="787" extrusionOk="0">
                    <a:moveTo>
                      <a:pt x="1743" y="0"/>
                    </a:moveTo>
                    <a:lnTo>
                      <a:pt x="0" y="562"/>
                    </a:lnTo>
                    <a:lnTo>
                      <a:pt x="225" y="562"/>
                    </a:lnTo>
                    <a:lnTo>
                      <a:pt x="562" y="506"/>
                    </a:lnTo>
                    <a:lnTo>
                      <a:pt x="675" y="506"/>
                    </a:lnTo>
                    <a:lnTo>
                      <a:pt x="731" y="562"/>
                    </a:lnTo>
                    <a:lnTo>
                      <a:pt x="787" y="618"/>
                    </a:lnTo>
                    <a:lnTo>
                      <a:pt x="843" y="731"/>
                    </a:lnTo>
                    <a:lnTo>
                      <a:pt x="956" y="787"/>
                    </a:lnTo>
                    <a:lnTo>
                      <a:pt x="1012" y="731"/>
                    </a:lnTo>
                    <a:lnTo>
                      <a:pt x="1124" y="675"/>
                    </a:lnTo>
                    <a:lnTo>
                      <a:pt x="1181" y="562"/>
                    </a:lnTo>
                    <a:lnTo>
                      <a:pt x="1237" y="675"/>
                    </a:lnTo>
                    <a:lnTo>
                      <a:pt x="1349" y="787"/>
                    </a:lnTo>
                    <a:lnTo>
                      <a:pt x="1462" y="675"/>
                    </a:lnTo>
                    <a:lnTo>
                      <a:pt x="1574" y="562"/>
                    </a:lnTo>
                    <a:lnTo>
                      <a:pt x="1743" y="337"/>
                    </a:lnTo>
                    <a:lnTo>
                      <a:pt x="1911" y="56"/>
                    </a:lnTo>
                    <a:lnTo>
                      <a:pt x="1911" y="0"/>
                    </a:lnTo>
                    <a:close/>
                  </a:path>
                </a:pathLst>
              </a:custGeom>
              <a:solidFill>
                <a:srgbClr val="C1D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
              <p:cNvSpPr/>
              <p:nvPr/>
            </p:nvSpPr>
            <p:spPr>
              <a:xfrm>
                <a:off x="2333175" y="1113000"/>
                <a:ext cx="59050" cy="29550"/>
              </a:xfrm>
              <a:custGeom>
                <a:avLst/>
                <a:gdLst/>
                <a:ahLst/>
                <a:cxnLst/>
                <a:rect l="l" t="t" r="r" b="b"/>
                <a:pathLst>
                  <a:path w="2362" h="1182" extrusionOk="0">
                    <a:moveTo>
                      <a:pt x="1575" y="1"/>
                    </a:moveTo>
                    <a:lnTo>
                      <a:pt x="1518" y="57"/>
                    </a:lnTo>
                    <a:lnTo>
                      <a:pt x="1237" y="338"/>
                    </a:lnTo>
                    <a:lnTo>
                      <a:pt x="1069" y="450"/>
                    </a:lnTo>
                    <a:lnTo>
                      <a:pt x="900" y="507"/>
                    </a:lnTo>
                    <a:lnTo>
                      <a:pt x="731" y="563"/>
                    </a:lnTo>
                    <a:lnTo>
                      <a:pt x="619" y="563"/>
                    </a:lnTo>
                    <a:lnTo>
                      <a:pt x="450" y="675"/>
                    </a:lnTo>
                    <a:lnTo>
                      <a:pt x="282" y="788"/>
                    </a:lnTo>
                    <a:lnTo>
                      <a:pt x="226" y="900"/>
                    </a:lnTo>
                    <a:lnTo>
                      <a:pt x="113" y="900"/>
                    </a:lnTo>
                    <a:lnTo>
                      <a:pt x="57" y="956"/>
                    </a:lnTo>
                    <a:lnTo>
                      <a:pt x="1" y="1069"/>
                    </a:lnTo>
                    <a:lnTo>
                      <a:pt x="113" y="1181"/>
                    </a:lnTo>
                    <a:lnTo>
                      <a:pt x="226" y="1181"/>
                    </a:lnTo>
                    <a:lnTo>
                      <a:pt x="450" y="1069"/>
                    </a:lnTo>
                    <a:lnTo>
                      <a:pt x="900" y="844"/>
                    </a:lnTo>
                    <a:lnTo>
                      <a:pt x="1350" y="675"/>
                    </a:lnTo>
                    <a:lnTo>
                      <a:pt x="1856" y="450"/>
                    </a:lnTo>
                    <a:lnTo>
                      <a:pt x="2361" y="113"/>
                    </a:lnTo>
                    <a:lnTo>
                      <a:pt x="1575" y="1"/>
                    </a:lnTo>
                    <a:close/>
                  </a:path>
                </a:pathLst>
              </a:custGeom>
              <a:solidFill>
                <a:srgbClr val="B7D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
              <p:cNvSpPr/>
              <p:nvPr/>
            </p:nvSpPr>
            <p:spPr>
              <a:xfrm>
                <a:off x="1664325" y="1335025"/>
                <a:ext cx="32350" cy="28125"/>
              </a:xfrm>
              <a:custGeom>
                <a:avLst/>
                <a:gdLst/>
                <a:ahLst/>
                <a:cxnLst/>
                <a:rect l="l" t="t" r="r" b="b"/>
                <a:pathLst>
                  <a:path w="1294" h="1125" extrusionOk="0">
                    <a:moveTo>
                      <a:pt x="113" y="0"/>
                    </a:moveTo>
                    <a:lnTo>
                      <a:pt x="1" y="56"/>
                    </a:lnTo>
                    <a:lnTo>
                      <a:pt x="57" y="169"/>
                    </a:lnTo>
                    <a:lnTo>
                      <a:pt x="113" y="281"/>
                    </a:lnTo>
                    <a:lnTo>
                      <a:pt x="226" y="450"/>
                    </a:lnTo>
                    <a:lnTo>
                      <a:pt x="394" y="450"/>
                    </a:lnTo>
                    <a:lnTo>
                      <a:pt x="450" y="562"/>
                    </a:lnTo>
                    <a:lnTo>
                      <a:pt x="450" y="675"/>
                    </a:lnTo>
                    <a:lnTo>
                      <a:pt x="394" y="787"/>
                    </a:lnTo>
                    <a:lnTo>
                      <a:pt x="338" y="956"/>
                    </a:lnTo>
                    <a:lnTo>
                      <a:pt x="394" y="1012"/>
                    </a:lnTo>
                    <a:lnTo>
                      <a:pt x="394" y="1124"/>
                    </a:lnTo>
                    <a:lnTo>
                      <a:pt x="1294" y="843"/>
                    </a:lnTo>
                    <a:lnTo>
                      <a:pt x="1294" y="787"/>
                    </a:lnTo>
                    <a:lnTo>
                      <a:pt x="1294" y="731"/>
                    </a:lnTo>
                    <a:lnTo>
                      <a:pt x="1237" y="675"/>
                    </a:lnTo>
                    <a:lnTo>
                      <a:pt x="1294" y="618"/>
                    </a:lnTo>
                    <a:lnTo>
                      <a:pt x="1294" y="506"/>
                    </a:lnTo>
                    <a:lnTo>
                      <a:pt x="1181" y="394"/>
                    </a:lnTo>
                    <a:lnTo>
                      <a:pt x="1013" y="225"/>
                    </a:lnTo>
                    <a:lnTo>
                      <a:pt x="844" y="113"/>
                    </a:lnTo>
                    <a:lnTo>
                      <a:pt x="450" y="0"/>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
              <p:cNvSpPr/>
              <p:nvPr/>
            </p:nvSpPr>
            <p:spPr>
              <a:xfrm>
                <a:off x="1702275" y="1319550"/>
                <a:ext cx="33750" cy="32350"/>
              </a:xfrm>
              <a:custGeom>
                <a:avLst/>
                <a:gdLst/>
                <a:ahLst/>
                <a:cxnLst/>
                <a:rect l="l" t="t" r="r" b="b"/>
                <a:pathLst>
                  <a:path w="1350" h="1294" extrusionOk="0">
                    <a:moveTo>
                      <a:pt x="1181" y="1"/>
                    </a:moveTo>
                    <a:lnTo>
                      <a:pt x="1125" y="57"/>
                    </a:lnTo>
                    <a:lnTo>
                      <a:pt x="1068" y="170"/>
                    </a:lnTo>
                    <a:lnTo>
                      <a:pt x="1012" y="226"/>
                    </a:lnTo>
                    <a:lnTo>
                      <a:pt x="1012" y="282"/>
                    </a:lnTo>
                    <a:lnTo>
                      <a:pt x="956" y="338"/>
                    </a:lnTo>
                    <a:lnTo>
                      <a:pt x="843" y="394"/>
                    </a:lnTo>
                    <a:lnTo>
                      <a:pt x="787" y="394"/>
                    </a:lnTo>
                    <a:lnTo>
                      <a:pt x="787" y="451"/>
                    </a:lnTo>
                    <a:lnTo>
                      <a:pt x="843" y="563"/>
                    </a:lnTo>
                    <a:lnTo>
                      <a:pt x="787" y="675"/>
                    </a:lnTo>
                    <a:lnTo>
                      <a:pt x="675" y="732"/>
                    </a:lnTo>
                    <a:lnTo>
                      <a:pt x="450" y="788"/>
                    </a:lnTo>
                    <a:lnTo>
                      <a:pt x="394" y="844"/>
                    </a:lnTo>
                    <a:lnTo>
                      <a:pt x="338" y="788"/>
                    </a:lnTo>
                    <a:lnTo>
                      <a:pt x="225" y="732"/>
                    </a:lnTo>
                    <a:lnTo>
                      <a:pt x="113" y="732"/>
                    </a:lnTo>
                    <a:lnTo>
                      <a:pt x="57" y="788"/>
                    </a:lnTo>
                    <a:lnTo>
                      <a:pt x="0" y="900"/>
                    </a:lnTo>
                    <a:lnTo>
                      <a:pt x="169" y="1069"/>
                    </a:lnTo>
                    <a:lnTo>
                      <a:pt x="281" y="1181"/>
                    </a:lnTo>
                    <a:lnTo>
                      <a:pt x="281" y="1294"/>
                    </a:lnTo>
                    <a:lnTo>
                      <a:pt x="900" y="1125"/>
                    </a:lnTo>
                    <a:lnTo>
                      <a:pt x="1012" y="900"/>
                    </a:lnTo>
                    <a:lnTo>
                      <a:pt x="1125" y="732"/>
                    </a:lnTo>
                    <a:lnTo>
                      <a:pt x="1293" y="507"/>
                    </a:lnTo>
                    <a:lnTo>
                      <a:pt x="1349" y="226"/>
                    </a:lnTo>
                    <a:lnTo>
                      <a:pt x="1349" y="57"/>
                    </a:lnTo>
                    <a:lnTo>
                      <a:pt x="1349" y="1"/>
                    </a:lnTo>
                    <a:close/>
                  </a:path>
                </a:pathLst>
              </a:custGeom>
              <a:solidFill>
                <a:srgbClr val="A5C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
              <p:cNvSpPr/>
              <p:nvPr/>
            </p:nvSpPr>
            <p:spPr>
              <a:xfrm>
                <a:off x="2302275" y="1128450"/>
                <a:ext cx="64650" cy="25325"/>
              </a:xfrm>
              <a:custGeom>
                <a:avLst/>
                <a:gdLst/>
                <a:ahLst/>
                <a:cxnLst/>
                <a:rect l="l" t="t" r="r" b="b"/>
                <a:pathLst>
                  <a:path w="2586" h="1013" extrusionOk="0">
                    <a:moveTo>
                      <a:pt x="2417" y="1"/>
                    </a:moveTo>
                    <a:lnTo>
                      <a:pt x="2361" y="113"/>
                    </a:lnTo>
                    <a:lnTo>
                      <a:pt x="1967" y="226"/>
                    </a:lnTo>
                    <a:lnTo>
                      <a:pt x="1574" y="394"/>
                    </a:lnTo>
                    <a:lnTo>
                      <a:pt x="1462" y="507"/>
                    </a:lnTo>
                    <a:lnTo>
                      <a:pt x="1293" y="507"/>
                    </a:lnTo>
                    <a:lnTo>
                      <a:pt x="1068" y="394"/>
                    </a:lnTo>
                    <a:lnTo>
                      <a:pt x="1012" y="394"/>
                    </a:lnTo>
                    <a:lnTo>
                      <a:pt x="900" y="451"/>
                    </a:lnTo>
                    <a:lnTo>
                      <a:pt x="731" y="619"/>
                    </a:lnTo>
                    <a:lnTo>
                      <a:pt x="450" y="732"/>
                    </a:lnTo>
                    <a:lnTo>
                      <a:pt x="0" y="844"/>
                    </a:lnTo>
                    <a:lnTo>
                      <a:pt x="0" y="956"/>
                    </a:lnTo>
                    <a:lnTo>
                      <a:pt x="113" y="956"/>
                    </a:lnTo>
                    <a:lnTo>
                      <a:pt x="169" y="1013"/>
                    </a:lnTo>
                    <a:lnTo>
                      <a:pt x="337" y="1013"/>
                    </a:lnTo>
                    <a:lnTo>
                      <a:pt x="1686" y="619"/>
                    </a:lnTo>
                    <a:lnTo>
                      <a:pt x="1967" y="451"/>
                    </a:lnTo>
                    <a:lnTo>
                      <a:pt x="2305" y="282"/>
                    </a:lnTo>
                    <a:lnTo>
                      <a:pt x="2586" y="57"/>
                    </a:lnTo>
                    <a:lnTo>
                      <a:pt x="2529" y="1"/>
                    </a:lnTo>
                    <a:close/>
                  </a:path>
                </a:pathLst>
              </a:custGeom>
              <a:solidFill>
                <a:srgbClr val="BAD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
              <p:cNvSpPr/>
              <p:nvPr/>
            </p:nvSpPr>
            <p:spPr>
              <a:xfrm>
                <a:off x="1674175" y="1329400"/>
                <a:ext cx="35150" cy="26725"/>
              </a:xfrm>
              <a:custGeom>
                <a:avLst/>
                <a:gdLst/>
                <a:ahLst/>
                <a:cxnLst/>
                <a:rect l="l" t="t" r="r" b="b"/>
                <a:pathLst>
                  <a:path w="1406" h="1069" extrusionOk="0">
                    <a:moveTo>
                      <a:pt x="394" y="0"/>
                    </a:moveTo>
                    <a:lnTo>
                      <a:pt x="281" y="113"/>
                    </a:lnTo>
                    <a:lnTo>
                      <a:pt x="169" y="113"/>
                    </a:lnTo>
                    <a:lnTo>
                      <a:pt x="56" y="169"/>
                    </a:lnTo>
                    <a:lnTo>
                      <a:pt x="0" y="225"/>
                    </a:lnTo>
                    <a:lnTo>
                      <a:pt x="0" y="281"/>
                    </a:lnTo>
                    <a:lnTo>
                      <a:pt x="169" y="394"/>
                    </a:lnTo>
                    <a:lnTo>
                      <a:pt x="338" y="394"/>
                    </a:lnTo>
                    <a:lnTo>
                      <a:pt x="450" y="450"/>
                    </a:lnTo>
                    <a:lnTo>
                      <a:pt x="506" y="450"/>
                    </a:lnTo>
                    <a:lnTo>
                      <a:pt x="619" y="619"/>
                    </a:lnTo>
                    <a:lnTo>
                      <a:pt x="787" y="787"/>
                    </a:lnTo>
                    <a:lnTo>
                      <a:pt x="843" y="787"/>
                    </a:lnTo>
                    <a:lnTo>
                      <a:pt x="787" y="843"/>
                    </a:lnTo>
                    <a:lnTo>
                      <a:pt x="731" y="900"/>
                    </a:lnTo>
                    <a:lnTo>
                      <a:pt x="787" y="956"/>
                    </a:lnTo>
                    <a:lnTo>
                      <a:pt x="900" y="1068"/>
                    </a:lnTo>
                    <a:lnTo>
                      <a:pt x="1405" y="900"/>
                    </a:lnTo>
                    <a:lnTo>
                      <a:pt x="1405" y="787"/>
                    </a:lnTo>
                    <a:lnTo>
                      <a:pt x="1405" y="675"/>
                    </a:lnTo>
                    <a:lnTo>
                      <a:pt x="1349" y="619"/>
                    </a:lnTo>
                    <a:lnTo>
                      <a:pt x="1237" y="506"/>
                    </a:lnTo>
                    <a:lnTo>
                      <a:pt x="1181" y="506"/>
                    </a:lnTo>
                    <a:lnTo>
                      <a:pt x="1012" y="450"/>
                    </a:lnTo>
                    <a:lnTo>
                      <a:pt x="787" y="450"/>
                    </a:lnTo>
                    <a:lnTo>
                      <a:pt x="731" y="394"/>
                    </a:lnTo>
                    <a:lnTo>
                      <a:pt x="675" y="338"/>
                    </a:lnTo>
                    <a:lnTo>
                      <a:pt x="675" y="169"/>
                    </a:lnTo>
                    <a:lnTo>
                      <a:pt x="619" y="113"/>
                    </a:lnTo>
                    <a:lnTo>
                      <a:pt x="562"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
              <p:cNvSpPr/>
              <p:nvPr/>
            </p:nvSpPr>
            <p:spPr>
              <a:xfrm>
                <a:off x="2078850" y="976700"/>
                <a:ext cx="36550" cy="16900"/>
              </a:xfrm>
              <a:custGeom>
                <a:avLst/>
                <a:gdLst/>
                <a:ahLst/>
                <a:cxnLst/>
                <a:rect l="l" t="t" r="r" b="b"/>
                <a:pathLst>
                  <a:path w="1462" h="676" extrusionOk="0">
                    <a:moveTo>
                      <a:pt x="1349" y="1"/>
                    </a:moveTo>
                    <a:lnTo>
                      <a:pt x="1" y="450"/>
                    </a:lnTo>
                    <a:lnTo>
                      <a:pt x="394" y="450"/>
                    </a:lnTo>
                    <a:lnTo>
                      <a:pt x="787" y="338"/>
                    </a:lnTo>
                    <a:lnTo>
                      <a:pt x="787" y="394"/>
                    </a:lnTo>
                    <a:lnTo>
                      <a:pt x="731" y="507"/>
                    </a:lnTo>
                    <a:lnTo>
                      <a:pt x="787" y="563"/>
                    </a:lnTo>
                    <a:lnTo>
                      <a:pt x="844" y="619"/>
                    </a:lnTo>
                    <a:lnTo>
                      <a:pt x="900" y="675"/>
                    </a:lnTo>
                    <a:lnTo>
                      <a:pt x="1012" y="619"/>
                    </a:lnTo>
                    <a:lnTo>
                      <a:pt x="1237" y="619"/>
                    </a:lnTo>
                    <a:lnTo>
                      <a:pt x="1293" y="563"/>
                    </a:lnTo>
                    <a:lnTo>
                      <a:pt x="1349" y="450"/>
                    </a:lnTo>
                    <a:lnTo>
                      <a:pt x="1406" y="394"/>
                    </a:lnTo>
                    <a:lnTo>
                      <a:pt x="1462" y="338"/>
                    </a:lnTo>
                    <a:lnTo>
                      <a:pt x="1462" y="282"/>
                    </a:lnTo>
                    <a:lnTo>
                      <a:pt x="1462" y="113"/>
                    </a:lnTo>
                    <a:lnTo>
                      <a:pt x="1349"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
              <p:cNvSpPr/>
              <p:nvPr/>
            </p:nvSpPr>
            <p:spPr>
              <a:xfrm>
                <a:off x="2071825" y="982325"/>
                <a:ext cx="28125" cy="16900"/>
              </a:xfrm>
              <a:custGeom>
                <a:avLst/>
                <a:gdLst/>
                <a:ahLst/>
                <a:cxnLst/>
                <a:rect l="l" t="t" r="r" b="b"/>
                <a:pathLst>
                  <a:path w="1125" h="676" extrusionOk="0">
                    <a:moveTo>
                      <a:pt x="1068" y="1"/>
                    </a:moveTo>
                    <a:lnTo>
                      <a:pt x="506" y="169"/>
                    </a:lnTo>
                    <a:lnTo>
                      <a:pt x="394" y="225"/>
                    </a:lnTo>
                    <a:lnTo>
                      <a:pt x="169" y="225"/>
                    </a:lnTo>
                    <a:lnTo>
                      <a:pt x="113" y="338"/>
                    </a:lnTo>
                    <a:lnTo>
                      <a:pt x="0" y="450"/>
                    </a:lnTo>
                    <a:lnTo>
                      <a:pt x="113" y="506"/>
                    </a:lnTo>
                    <a:lnTo>
                      <a:pt x="169" y="506"/>
                    </a:lnTo>
                    <a:lnTo>
                      <a:pt x="225" y="450"/>
                    </a:lnTo>
                    <a:lnTo>
                      <a:pt x="338" y="394"/>
                    </a:lnTo>
                    <a:lnTo>
                      <a:pt x="506" y="282"/>
                    </a:lnTo>
                    <a:lnTo>
                      <a:pt x="563" y="282"/>
                    </a:lnTo>
                    <a:lnTo>
                      <a:pt x="563" y="394"/>
                    </a:lnTo>
                    <a:lnTo>
                      <a:pt x="563" y="450"/>
                    </a:lnTo>
                    <a:lnTo>
                      <a:pt x="619" y="563"/>
                    </a:lnTo>
                    <a:lnTo>
                      <a:pt x="844" y="675"/>
                    </a:lnTo>
                    <a:lnTo>
                      <a:pt x="1068" y="675"/>
                    </a:lnTo>
                    <a:lnTo>
                      <a:pt x="1125" y="394"/>
                    </a:lnTo>
                    <a:lnTo>
                      <a:pt x="1068" y="338"/>
                    </a:lnTo>
                    <a:lnTo>
                      <a:pt x="1068" y="225"/>
                    </a:lnTo>
                    <a:lnTo>
                      <a:pt x="1068" y="1"/>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
              <p:cNvSpPr/>
              <p:nvPr/>
            </p:nvSpPr>
            <p:spPr>
              <a:xfrm>
                <a:off x="1705075" y="1098950"/>
                <a:ext cx="22525" cy="26725"/>
              </a:xfrm>
              <a:custGeom>
                <a:avLst/>
                <a:gdLst/>
                <a:ahLst/>
                <a:cxnLst/>
                <a:rect l="l" t="t" r="r" b="b"/>
                <a:pathLst>
                  <a:path w="901" h="1069" extrusionOk="0">
                    <a:moveTo>
                      <a:pt x="619" y="1"/>
                    </a:moveTo>
                    <a:lnTo>
                      <a:pt x="1" y="225"/>
                    </a:lnTo>
                    <a:lnTo>
                      <a:pt x="1" y="282"/>
                    </a:lnTo>
                    <a:lnTo>
                      <a:pt x="282" y="338"/>
                    </a:lnTo>
                    <a:lnTo>
                      <a:pt x="394" y="394"/>
                    </a:lnTo>
                    <a:lnTo>
                      <a:pt x="450" y="506"/>
                    </a:lnTo>
                    <a:lnTo>
                      <a:pt x="619" y="1069"/>
                    </a:lnTo>
                    <a:lnTo>
                      <a:pt x="900" y="619"/>
                    </a:lnTo>
                    <a:lnTo>
                      <a:pt x="788" y="450"/>
                    </a:lnTo>
                    <a:lnTo>
                      <a:pt x="731" y="338"/>
                    </a:lnTo>
                    <a:lnTo>
                      <a:pt x="788" y="169"/>
                    </a:lnTo>
                    <a:lnTo>
                      <a:pt x="788" y="113"/>
                    </a:lnTo>
                    <a:lnTo>
                      <a:pt x="731" y="57"/>
                    </a:lnTo>
                    <a:lnTo>
                      <a:pt x="619" y="1"/>
                    </a:lnTo>
                    <a:close/>
                  </a:path>
                </a:pathLst>
              </a:custGeom>
              <a:solidFill>
                <a:srgbClr val="A8C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
              <p:cNvSpPr/>
              <p:nvPr/>
            </p:nvSpPr>
            <p:spPr>
              <a:xfrm>
                <a:off x="2364100" y="1075075"/>
                <a:ext cx="19700" cy="16875"/>
              </a:xfrm>
              <a:custGeom>
                <a:avLst/>
                <a:gdLst/>
                <a:ahLst/>
                <a:cxnLst/>
                <a:rect l="l" t="t" r="r" b="b"/>
                <a:pathLst>
                  <a:path w="788" h="675" extrusionOk="0">
                    <a:moveTo>
                      <a:pt x="394" y="0"/>
                    </a:moveTo>
                    <a:lnTo>
                      <a:pt x="225" y="56"/>
                    </a:lnTo>
                    <a:lnTo>
                      <a:pt x="113" y="169"/>
                    </a:lnTo>
                    <a:lnTo>
                      <a:pt x="0" y="337"/>
                    </a:lnTo>
                    <a:lnTo>
                      <a:pt x="0" y="506"/>
                    </a:lnTo>
                    <a:lnTo>
                      <a:pt x="0" y="562"/>
                    </a:lnTo>
                    <a:lnTo>
                      <a:pt x="169" y="562"/>
                    </a:lnTo>
                    <a:lnTo>
                      <a:pt x="281" y="618"/>
                    </a:lnTo>
                    <a:lnTo>
                      <a:pt x="394" y="675"/>
                    </a:lnTo>
                    <a:lnTo>
                      <a:pt x="506" y="618"/>
                    </a:lnTo>
                    <a:lnTo>
                      <a:pt x="675" y="506"/>
                    </a:lnTo>
                    <a:lnTo>
                      <a:pt x="787" y="337"/>
                    </a:lnTo>
                    <a:lnTo>
                      <a:pt x="787" y="225"/>
                    </a:lnTo>
                    <a:lnTo>
                      <a:pt x="787" y="113"/>
                    </a:lnTo>
                    <a:lnTo>
                      <a:pt x="619" y="0"/>
                    </a:lnTo>
                    <a:close/>
                  </a:path>
                </a:pathLst>
              </a:custGeom>
              <a:solidFill>
                <a:srgbClr val="7D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
              <p:cNvSpPr/>
              <p:nvPr/>
            </p:nvSpPr>
            <p:spPr>
              <a:xfrm>
                <a:off x="1719125" y="1093325"/>
                <a:ext cx="21100" cy="21100"/>
              </a:xfrm>
              <a:custGeom>
                <a:avLst/>
                <a:gdLst/>
                <a:ahLst/>
                <a:cxnLst/>
                <a:rect l="l" t="t" r="r" b="b"/>
                <a:pathLst>
                  <a:path w="844" h="844" extrusionOk="0">
                    <a:moveTo>
                      <a:pt x="788" y="1"/>
                    </a:moveTo>
                    <a:lnTo>
                      <a:pt x="57" y="226"/>
                    </a:lnTo>
                    <a:lnTo>
                      <a:pt x="57" y="282"/>
                    </a:lnTo>
                    <a:lnTo>
                      <a:pt x="113" y="394"/>
                    </a:lnTo>
                    <a:lnTo>
                      <a:pt x="113" y="450"/>
                    </a:lnTo>
                    <a:lnTo>
                      <a:pt x="113" y="507"/>
                    </a:lnTo>
                    <a:lnTo>
                      <a:pt x="57" y="619"/>
                    </a:lnTo>
                    <a:lnTo>
                      <a:pt x="1" y="731"/>
                    </a:lnTo>
                    <a:lnTo>
                      <a:pt x="113" y="788"/>
                    </a:lnTo>
                    <a:lnTo>
                      <a:pt x="226" y="788"/>
                    </a:lnTo>
                    <a:lnTo>
                      <a:pt x="338" y="844"/>
                    </a:lnTo>
                    <a:lnTo>
                      <a:pt x="451" y="844"/>
                    </a:lnTo>
                    <a:lnTo>
                      <a:pt x="563" y="507"/>
                    </a:lnTo>
                    <a:lnTo>
                      <a:pt x="675" y="169"/>
                    </a:lnTo>
                    <a:lnTo>
                      <a:pt x="732" y="226"/>
                    </a:lnTo>
                    <a:lnTo>
                      <a:pt x="788" y="169"/>
                    </a:lnTo>
                    <a:lnTo>
                      <a:pt x="844" y="113"/>
                    </a:lnTo>
                    <a:lnTo>
                      <a:pt x="844" y="57"/>
                    </a:lnTo>
                    <a:lnTo>
                      <a:pt x="788"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
              <p:cNvSpPr/>
              <p:nvPr/>
            </p:nvSpPr>
            <p:spPr>
              <a:xfrm>
                <a:off x="2276975" y="1149550"/>
                <a:ext cx="29525" cy="14075"/>
              </a:xfrm>
              <a:custGeom>
                <a:avLst/>
                <a:gdLst/>
                <a:ahLst/>
                <a:cxnLst/>
                <a:rect l="l" t="t" r="r" b="b"/>
                <a:pathLst>
                  <a:path w="1181" h="563" extrusionOk="0">
                    <a:moveTo>
                      <a:pt x="900" y="0"/>
                    </a:moveTo>
                    <a:lnTo>
                      <a:pt x="282" y="112"/>
                    </a:lnTo>
                    <a:lnTo>
                      <a:pt x="113" y="169"/>
                    </a:lnTo>
                    <a:lnTo>
                      <a:pt x="57" y="225"/>
                    </a:lnTo>
                    <a:lnTo>
                      <a:pt x="1" y="337"/>
                    </a:lnTo>
                    <a:lnTo>
                      <a:pt x="1" y="506"/>
                    </a:lnTo>
                    <a:lnTo>
                      <a:pt x="113" y="562"/>
                    </a:lnTo>
                    <a:lnTo>
                      <a:pt x="169" y="562"/>
                    </a:lnTo>
                    <a:lnTo>
                      <a:pt x="282" y="506"/>
                    </a:lnTo>
                    <a:lnTo>
                      <a:pt x="731" y="393"/>
                    </a:lnTo>
                    <a:lnTo>
                      <a:pt x="956" y="281"/>
                    </a:lnTo>
                    <a:lnTo>
                      <a:pt x="1181" y="169"/>
                    </a:lnTo>
                    <a:lnTo>
                      <a:pt x="1012" y="56"/>
                    </a:lnTo>
                    <a:lnTo>
                      <a:pt x="900" y="0"/>
                    </a:lnTo>
                    <a:close/>
                  </a:path>
                </a:pathLst>
              </a:custGeom>
              <a:solidFill>
                <a:srgbClr val="D0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
              <p:cNvSpPr/>
              <p:nvPr/>
            </p:nvSpPr>
            <p:spPr>
              <a:xfrm>
                <a:off x="2359875" y="1075075"/>
                <a:ext cx="16900" cy="22500"/>
              </a:xfrm>
              <a:custGeom>
                <a:avLst/>
                <a:gdLst/>
                <a:ahLst/>
                <a:cxnLst/>
                <a:rect l="l" t="t" r="r" b="b"/>
                <a:pathLst>
                  <a:path w="676" h="900" extrusionOk="0">
                    <a:moveTo>
                      <a:pt x="225" y="0"/>
                    </a:moveTo>
                    <a:lnTo>
                      <a:pt x="169" y="56"/>
                    </a:lnTo>
                    <a:lnTo>
                      <a:pt x="169" y="225"/>
                    </a:lnTo>
                    <a:lnTo>
                      <a:pt x="1" y="337"/>
                    </a:lnTo>
                    <a:lnTo>
                      <a:pt x="1" y="394"/>
                    </a:lnTo>
                    <a:lnTo>
                      <a:pt x="1" y="450"/>
                    </a:lnTo>
                    <a:lnTo>
                      <a:pt x="113" y="618"/>
                    </a:lnTo>
                    <a:lnTo>
                      <a:pt x="225" y="843"/>
                    </a:lnTo>
                    <a:lnTo>
                      <a:pt x="282" y="899"/>
                    </a:lnTo>
                    <a:lnTo>
                      <a:pt x="450" y="787"/>
                    </a:lnTo>
                    <a:lnTo>
                      <a:pt x="563" y="731"/>
                    </a:lnTo>
                    <a:lnTo>
                      <a:pt x="675" y="618"/>
                    </a:lnTo>
                    <a:lnTo>
                      <a:pt x="563" y="618"/>
                    </a:lnTo>
                    <a:lnTo>
                      <a:pt x="507" y="506"/>
                    </a:lnTo>
                    <a:lnTo>
                      <a:pt x="225" y="506"/>
                    </a:lnTo>
                    <a:lnTo>
                      <a:pt x="225" y="394"/>
                    </a:lnTo>
                    <a:lnTo>
                      <a:pt x="225" y="337"/>
                    </a:lnTo>
                    <a:lnTo>
                      <a:pt x="450" y="113"/>
                    </a:lnTo>
                    <a:lnTo>
                      <a:pt x="675" y="0"/>
                    </a:lnTo>
                    <a:close/>
                  </a:path>
                </a:pathLst>
              </a:custGeom>
              <a:solidFill>
                <a:srgbClr val="A0C2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1665750" y="1104575"/>
                <a:ext cx="39350" cy="15475"/>
              </a:xfrm>
              <a:custGeom>
                <a:avLst/>
                <a:gdLst/>
                <a:ahLst/>
                <a:cxnLst/>
                <a:rect l="l" t="t" r="r" b="b"/>
                <a:pathLst>
                  <a:path w="1574" h="619" extrusionOk="0">
                    <a:moveTo>
                      <a:pt x="1574" y="0"/>
                    </a:moveTo>
                    <a:lnTo>
                      <a:pt x="450" y="338"/>
                    </a:lnTo>
                    <a:lnTo>
                      <a:pt x="225" y="394"/>
                    </a:lnTo>
                    <a:lnTo>
                      <a:pt x="0" y="563"/>
                    </a:lnTo>
                    <a:lnTo>
                      <a:pt x="0" y="619"/>
                    </a:lnTo>
                    <a:lnTo>
                      <a:pt x="112" y="563"/>
                    </a:lnTo>
                    <a:lnTo>
                      <a:pt x="337" y="450"/>
                    </a:lnTo>
                    <a:lnTo>
                      <a:pt x="450" y="450"/>
                    </a:lnTo>
                    <a:lnTo>
                      <a:pt x="562" y="506"/>
                    </a:lnTo>
                    <a:lnTo>
                      <a:pt x="675" y="506"/>
                    </a:lnTo>
                    <a:lnTo>
                      <a:pt x="731" y="394"/>
                    </a:lnTo>
                    <a:lnTo>
                      <a:pt x="1180" y="281"/>
                    </a:lnTo>
                    <a:lnTo>
                      <a:pt x="1405" y="169"/>
                    </a:lnTo>
                    <a:lnTo>
                      <a:pt x="1574" y="57"/>
                    </a:lnTo>
                    <a:lnTo>
                      <a:pt x="1574" y="0"/>
                    </a:lnTo>
                    <a:close/>
                  </a:path>
                </a:pathLst>
              </a:custGeom>
              <a:solidFill>
                <a:srgbClr val="98B3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1653100" y="1322375"/>
                <a:ext cx="18275" cy="32350"/>
              </a:xfrm>
              <a:custGeom>
                <a:avLst/>
                <a:gdLst/>
                <a:ahLst/>
                <a:cxnLst/>
                <a:rect l="l" t="t" r="r" b="b"/>
                <a:pathLst>
                  <a:path w="731" h="1294" extrusionOk="0">
                    <a:moveTo>
                      <a:pt x="113" y="0"/>
                    </a:moveTo>
                    <a:lnTo>
                      <a:pt x="113" y="57"/>
                    </a:lnTo>
                    <a:lnTo>
                      <a:pt x="0" y="57"/>
                    </a:lnTo>
                    <a:lnTo>
                      <a:pt x="56" y="281"/>
                    </a:lnTo>
                    <a:lnTo>
                      <a:pt x="169" y="450"/>
                    </a:lnTo>
                    <a:lnTo>
                      <a:pt x="225" y="619"/>
                    </a:lnTo>
                    <a:lnTo>
                      <a:pt x="281" y="675"/>
                    </a:lnTo>
                    <a:lnTo>
                      <a:pt x="225" y="787"/>
                    </a:lnTo>
                    <a:lnTo>
                      <a:pt x="169" y="900"/>
                    </a:lnTo>
                    <a:lnTo>
                      <a:pt x="225" y="1012"/>
                    </a:lnTo>
                    <a:lnTo>
                      <a:pt x="394" y="1012"/>
                    </a:lnTo>
                    <a:lnTo>
                      <a:pt x="450" y="1068"/>
                    </a:lnTo>
                    <a:lnTo>
                      <a:pt x="506" y="1237"/>
                    </a:lnTo>
                    <a:lnTo>
                      <a:pt x="618" y="1293"/>
                    </a:lnTo>
                    <a:lnTo>
                      <a:pt x="675" y="1293"/>
                    </a:lnTo>
                    <a:lnTo>
                      <a:pt x="731" y="1124"/>
                    </a:lnTo>
                    <a:lnTo>
                      <a:pt x="731" y="900"/>
                    </a:lnTo>
                    <a:lnTo>
                      <a:pt x="675" y="731"/>
                    </a:lnTo>
                    <a:lnTo>
                      <a:pt x="562" y="619"/>
                    </a:lnTo>
                    <a:lnTo>
                      <a:pt x="450" y="619"/>
                    </a:lnTo>
                    <a:lnTo>
                      <a:pt x="394" y="338"/>
                    </a:lnTo>
                    <a:lnTo>
                      <a:pt x="281" y="57"/>
                    </a:lnTo>
                    <a:lnTo>
                      <a:pt x="225" y="0"/>
                    </a:lnTo>
                    <a:close/>
                  </a:path>
                </a:pathLst>
              </a:custGeom>
              <a:solidFill>
                <a:srgbClr val="7D9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1616550" y="1204350"/>
                <a:ext cx="11275" cy="25300"/>
              </a:xfrm>
              <a:custGeom>
                <a:avLst/>
                <a:gdLst/>
                <a:ahLst/>
                <a:cxnLst/>
                <a:rect l="l" t="t" r="r" b="b"/>
                <a:pathLst>
                  <a:path w="451" h="1012" extrusionOk="0">
                    <a:moveTo>
                      <a:pt x="226" y="0"/>
                    </a:moveTo>
                    <a:lnTo>
                      <a:pt x="1" y="56"/>
                    </a:lnTo>
                    <a:lnTo>
                      <a:pt x="1" y="112"/>
                    </a:lnTo>
                    <a:lnTo>
                      <a:pt x="1" y="225"/>
                    </a:lnTo>
                    <a:lnTo>
                      <a:pt x="1" y="281"/>
                    </a:lnTo>
                    <a:lnTo>
                      <a:pt x="57" y="618"/>
                    </a:lnTo>
                    <a:lnTo>
                      <a:pt x="169" y="675"/>
                    </a:lnTo>
                    <a:lnTo>
                      <a:pt x="226" y="787"/>
                    </a:lnTo>
                    <a:lnTo>
                      <a:pt x="226" y="899"/>
                    </a:lnTo>
                    <a:lnTo>
                      <a:pt x="282" y="1012"/>
                    </a:lnTo>
                    <a:lnTo>
                      <a:pt x="338" y="956"/>
                    </a:lnTo>
                    <a:lnTo>
                      <a:pt x="338" y="899"/>
                    </a:lnTo>
                    <a:lnTo>
                      <a:pt x="282" y="787"/>
                    </a:lnTo>
                    <a:lnTo>
                      <a:pt x="338" y="731"/>
                    </a:lnTo>
                    <a:lnTo>
                      <a:pt x="394" y="675"/>
                    </a:lnTo>
                    <a:lnTo>
                      <a:pt x="450" y="675"/>
                    </a:lnTo>
                    <a:lnTo>
                      <a:pt x="450" y="618"/>
                    </a:lnTo>
                    <a:lnTo>
                      <a:pt x="338" y="562"/>
                    </a:lnTo>
                    <a:lnTo>
                      <a:pt x="338" y="393"/>
                    </a:lnTo>
                    <a:lnTo>
                      <a:pt x="282" y="337"/>
                    </a:lnTo>
                    <a:lnTo>
                      <a:pt x="282" y="281"/>
                    </a:lnTo>
                    <a:lnTo>
                      <a:pt x="450" y="225"/>
                    </a:lnTo>
                    <a:lnTo>
                      <a:pt x="394" y="169"/>
                    </a:lnTo>
                    <a:lnTo>
                      <a:pt x="338" y="169"/>
                    </a:lnTo>
                    <a:lnTo>
                      <a:pt x="394" y="112"/>
                    </a:lnTo>
                    <a:lnTo>
                      <a:pt x="282"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2310700" y="933150"/>
                <a:ext cx="16875" cy="21100"/>
              </a:xfrm>
              <a:custGeom>
                <a:avLst/>
                <a:gdLst/>
                <a:ahLst/>
                <a:cxnLst/>
                <a:rect l="l" t="t" r="r" b="b"/>
                <a:pathLst>
                  <a:path w="675" h="844" extrusionOk="0">
                    <a:moveTo>
                      <a:pt x="563" y="0"/>
                    </a:moveTo>
                    <a:lnTo>
                      <a:pt x="506" y="57"/>
                    </a:lnTo>
                    <a:lnTo>
                      <a:pt x="394" y="169"/>
                    </a:lnTo>
                    <a:lnTo>
                      <a:pt x="338" y="225"/>
                    </a:lnTo>
                    <a:lnTo>
                      <a:pt x="225" y="225"/>
                    </a:lnTo>
                    <a:lnTo>
                      <a:pt x="113" y="281"/>
                    </a:lnTo>
                    <a:lnTo>
                      <a:pt x="113" y="338"/>
                    </a:lnTo>
                    <a:lnTo>
                      <a:pt x="113" y="450"/>
                    </a:lnTo>
                    <a:lnTo>
                      <a:pt x="0" y="506"/>
                    </a:lnTo>
                    <a:lnTo>
                      <a:pt x="57" y="562"/>
                    </a:lnTo>
                    <a:lnTo>
                      <a:pt x="57" y="619"/>
                    </a:lnTo>
                    <a:lnTo>
                      <a:pt x="169" y="731"/>
                    </a:lnTo>
                    <a:lnTo>
                      <a:pt x="225" y="843"/>
                    </a:lnTo>
                    <a:lnTo>
                      <a:pt x="338" y="787"/>
                    </a:lnTo>
                    <a:lnTo>
                      <a:pt x="394" y="731"/>
                    </a:lnTo>
                    <a:lnTo>
                      <a:pt x="619" y="619"/>
                    </a:lnTo>
                    <a:lnTo>
                      <a:pt x="450" y="506"/>
                    </a:lnTo>
                    <a:lnTo>
                      <a:pt x="450" y="450"/>
                    </a:lnTo>
                    <a:lnTo>
                      <a:pt x="506" y="394"/>
                    </a:lnTo>
                    <a:lnTo>
                      <a:pt x="675" y="113"/>
                    </a:lnTo>
                    <a:lnTo>
                      <a:pt x="619" y="0"/>
                    </a:lnTo>
                    <a:close/>
                  </a:path>
                </a:pathLst>
              </a:custGeom>
              <a:solidFill>
                <a:srgbClr val="ABCB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1599700" y="1155150"/>
                <a:ext cx="12675" cy="28125"/>
              </a:xfrm>
              <a:custGeom>
                <a:avLst/>
                <a:gdLst/>
                <a:ahLst/>
                <a:cxnLst/>
                <a:rect l="l" t="t" r="r" b="b"/>
                <a:pathLst>
                  <a:path w="507" h="1125" extrusionOk="0">
                    <a:moveTo>
                      <a:pt x="113" y="1"/>
                    </a:moveTo>
                    <a:lnTo>
                      <a:pt x="0" y="113"/>
                    </a:lnTo>
                    <a:lnTo>
                      <a:pt x="225" y="900"/>
                    </a:lnTo>
                    <a:lnTo>
                      <a:pt x="281" y="956"/>
                    </a:lnTo>
                    <a:lnTo>
                      <a:pt x="281" y="1069"/>
                    </a:lnTo>
                    <a:lnTo>
                      <a:pt x="281" y="1125"/>
                    </a:lnTo>
                    <a:lnTo>
                      <a:pt x="450" y="1125"/>
                    </a:lnTo>
                    <a:lnTo>
                      <a:pt x="450" y="1069"/>
                    </a:lnTo>
                    <a:lnTo>
                      <a:pt x="450" y="1013"/>
                    </a:lnTo>
                    <a:lnTo>
                      <a:pt x="394" y="900"/>
                    </a:lnTo>
                    <a:lnTo>
                      <a:pt x="394" y="844"/>
                    </a:lnTo>
                    <a:lnTo>
                      <a:pt x="450" y="788"/>
                    </a:lnTo>
                    <a:lnTo>
                      <a:pt x="506" y="732"/>
                    </a:lnTo>
                    <a:lnTo>
                      <a:pt x="450" y="675"/>
                    </a:lnTo>
                    <a:lnTo>
                      <a:pt x="281" y="675"/>
                    </a:lnTo>
                    <a:lnTo>
                      <a:pt x="281" y="619"/>
                    </a:lnTo>
                    <a:lnTo>
                      <a:pt x="338" y="563"/>
                    </a:lnTo>
                    <a:lnTo>
                      <a:pt x="338" y="507"/>
                    </a:lnTo>
                    <a:lnTo>
                      <a:pt x="338" y="451"/>
                    </a:lnTo>
                    <a:lnTo>
                      <a:pt x="281" y="226"/>
                    </a:lnTo>
                    <a:lnTo>
                      <a:pt x="113" y="1"/>
                    </a:lnTo>
                    <a:close/>
                  </a:path>
                </a:pathLst>
              </a:custGeom>
              <a:solidFill>
                <a:srgbClr val="A3C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1668550" y="1344850"/>
                <a:ext cx="11275" cy="18300"/>
              </a:xfrm>
              <a:custGeom>
                <a:avLst/>
                <a:gdLst/>
                <a:ahLst/>
                <a:cxnLst/>
                <a:rect l="l" t="t" r="r" b="b"/>
                <a:pathLst>
                  <a:path w="451" h="732" extrusionOk="0">
                    <a:moveTo>
                      <a:pt x="113" y="1"/>
                    </a:moveTo>
                    <a:lnTo>
                      <a:pt x="0" y="113"/>
                    </a:lnTo>
                    <a:lnTo>
                      <a:pt x="0" y="225"/>
                    </a:lnTo>
                    <a:lnTo>
                      <a:pt x="57" y="394"/>
                    </a:lnTo>
                    <a:lnTo>
                      <a:pt x="57" y="563"/>
                    </a:lnTo>
                    <a:lnTo>
                      <a:pt x="113" y="675"/>
                    </a:lnTo>
                    <a:lnTo>
                      <a:pt x="169" y="731"/>
                    </a:lnTo>
                    <a:lnTo>
                      <a:pt x="225" y="731"/>
                    </a:lnTo>
                    <a:lnTo>
                      <a:pt x="281" y="450"/>
                    </a:lnTo>
                    <a:lnTo>
                      <a:pt x="394" y="225"/>
                    </a:lnTo>
                    <a:lnTo>
                      <a:pt x="450" y="113"/>
                    </a:lnTo>
                    <a:lnTo>
                      <a:pt x="450" y="57"/>
                    </a:lnTo>
                    <a:lnTo>
                      <a:pt x="450" y="1"/>
                    </a:lnTo>
                    <a:close/>
                  </a:path>
                </a:pathLst>
              </a:custGeom>
              <a:solidFill>
                <a:srgbClr val="85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2018425" y="1239475"/>
                <a:ext cx="36575" cy="12675"/>
              </a:xfrm>
              <a:custGeom>
                <a:avLst/>
                <a:gdLst/>
                <a:ahLst/>
                <a:cxnLst/>
                <a:rect l="l" t="t" r="r" b="b"/>
                <a:pathLst>
                  <a:path w="1463" h="507" extrusionOk="0">
                    <a:moveTo>
                      <a:pt x="675" y="0"/>
                    </a:moveTo>
                    <a:lnTo>
                      <a:pt x="563" y="56"/>
                    </a:lnTo>
                    <a:lnTo>
                      <a:pt x="507" y="169"/>
                    </a:lnTo>
                    <a:lnTo>
                      <a:pt x="394" y="281"/>
                    </a:lnTo>
                    <a:lnTo>
                      <a:pt x="338" y="337"/>
                    </a:lnTo>
                    <a:lnTo>
                      <a:pt x="282" y="337"/>
                    </a:lnTo>
                    <a:lnTo>
                      <a:pt x="113" y="394"/>
                    </a:lnTo>
                    <a:lnTo>
                      <a:pt x="57" y="394"/>
                    </a:lnTo>
                    <a:lnTo>
                      <a:pt x="1" y="506"/>
                    </a:lnTo>
                    <a:lnTo>
                      <a:pt x="169" y="506"/>
                    </a:lnTo>
                    <a:lnTo>
                      <a:pt x="450" y="450"/>
                    </a:lnTo>
                    <a:lnTo>
                      <a:pt x="675" y="337"/>
                    </a:lnTo>
                    <a:lnTo>
                      <a:pt x="956" y="225"/>
                    </a:lnTo>
                    <a:lnTo>
                      <a:pt x="1237" y="169"/>
                    </a:lnTo>
                    <a:lnTo>
                      <a:pt x="1350" y="113"/>
                    </a:lnTo>
                    <a:lnTo>
                      <a:pt x="1462" y="56"/>
                    </a:lnTo>
                    <a:lnTo>
                      <a:pt x="1350" y="0"/>
                    </a:lnTo>
                    <a:close/>
                  </a:path>
                </a:pathLst>
              </a:custGeom>
              <a:solidFill>
                <a:srgbClr val="9D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1949575" y="1261950"/>
                <a:ext cx="36550" cy="14075"/>
              </a:xfrm>
              <a:custGeom>
                <a:avLst/>
                <a:gdLst/>
                <a:ahLst/>
                <a:cxnLst/>
                <a:rect l="l" t="t" r="r" b="b"/>
                <a:pathLst>
                  <a:path w="1462" h="563" extrusionOk="0">
                    <a:moveTo>
                      <a:pt x="1462" y="0"/>
                    </a:moveTo>
                    <a:lnTo>
                      <a:pt x="1293" y="57"/>
                    </a:lnTo>
                    <a:lnTo>
                      <a:pt x="1125" y="113"/>
                    </a:lnTo>
                    <a:lnTo>
                      <a:pt x="731" y="225"/>
                    </a:lnTo>
                    <a:lnTo>
                      <a:pt x="394" y="338"/>
                    </a:lnTo>
                    <a:lnTo>
                      <a:pt x="169" y="394"/>
                    </a:lnTo>
                    <a:lnTo>
                      <a:pt x="57" y="506"/>
                    </a:lnTo>
                    <a:lnTo>
                      <a:pt x="1" y="563"/>
                    </a:lnTo>
                    <a:lnTo>
                      <a:pt x="57" y="563"/>
                    </a:lnTo>
                    <a:lnTo>
                      <a:pt x="731" y="394"/>
                    </a:lnTo>
                    <a:lnTo>
                      <a:pt x="1406" y="169"/>
                    </a:lnTo>
                    <a:lnTo>
                      <a:pt x="1462" y="57"/>
                    </a:lnTo>
                    <a:lnTo>
                      <a:pt x="1462" y="0"/>
                    </a:lnTo>
                    <a:close/>
                  </a:path>
                </a:pathLst>
              </a:custGeom>
              <a:solidFill>
                <a:srgbClr val="7D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1622175" y="1118625"/>
                <a:ext cx="43600" cy="16875"/>
              </a:xfrm>
              <a:custGeom>
                <a:avLst/>
                <a:gdLst/>
                <a:ahLst/>
                <a:cxnLst/>
                <a:rect l="l" t="t" r="r" b="b"/>
                <a:pathLst>
                  <a:path w="1744" h="675" extrusionOk="0">
                    <a:moveTo>
                      <a:pt x="1743" y="1"/>
                    </a:moveTo>
                    <a:lnTo>
                      <a:pt x="338" y="394"/>
                    </a:lnTo>
                    <a:lnTo>
                      <a:pt x="169" y="506"/>
                    </a:lnTo>
                    <a:lnTo>
                      <a:pt x="57" y="619"/>
                    </a:lnTo>
                    <a:lnTo>
                      <a:pt x="1" y="619"/>
                    </a:lnTo>
                    <a:lnTo>
                      <a:pt x="57" y="675"/>
                    </a:lnTo>
                    <a:lnTo>
                      <a:pt x="563" y="450"/>
                    </a:lnTo>
                    <a:lnTo>
                      <a:pt x="1125" y="282"/>
                    </a:lnTo>
                    <a:lnTo>
                      <a:pt x="1350" y="169"/>
                    </a:lnTo>
                    <a:lnTo>
                      <a:pt x="1631" y="169"/>
                    </a:lnTo>
                    <a:lnTo>
                      <a:pt x="1687" y="113"/>
                    </a:lnTo>
                    <a:lnTo>
                      <a:pt x="1743" y="57"/>
                    </a:lnTo>
                    <a:lnTo>
                      <a:pt x="1743" y="1"/>
                    </a:lnTo>
                    <a:close/>
                  </a:path>
                </a:pathLst>
              </a:custGeom>
              <a:solidFill>
                <a:srgbClr val="99B5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1658725" y="1346250"/>
                <a:ext cx="14075" cy="18300"/>
              </a:xfrm>
              <a:custGeom>
                <a:avLst/>
                <a:gdLst/>
                <a:ahLst/>
                <a:cxnLst/>
                <a:rect l="l" t="t" r="r" b="b"/>
                <a:pathLst>
                  <a:path w="563" h="732" extrusionOk="0">
                    <a:moveTo>
                      <a:pt x="56" y="1"/>
                    </a:moveTo>
                    <a:lnTo>
                      <a:pt x="0" y="57"/>
                    </a:lnTo>
                    <a:lnTo>
                      <a:pt x="112" y="450"/>
                    </a:lnTo>
                    <a:lnTo>
                      <a:pt x="169" y="675"/>
                    </a:lnTo>
                    <a:lnTo>
                      <a:pt x="225" y="732"/>
                    </a:lnTo>
                    <a:lnTo>
                      <a:pt x="337" y="732"/>
                    </a:lnTo>
                    <a:lnTo>
                      <a:pt x="562" y="675"/>
                    </a:lnTo>
                    <a:lnTo>
                      <a:pt x="450" y="338"/>
                    </a:lnTo>
                    <a:lnTo>
                      <a:pt x="225" y="338"/>
                    </a:lnTo>
                    <a:lnTo>
                      <a:pt x="169" y="226"/>
                    </a:lnTo>
                    <a:lnTo>
                      <a:pt x="169" y="113"/>
                    </a:lnTo>
                    <a:lnTo>
                      <a:pt x="56" y="1"/>
                    </a:lnTo>
                    <a:close/>
                  </a:path>
                </a:pathLst>
              </a:custGeom>
              <a:solidFill>
                <a:srgbClr val="68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2348650" y="999200"/>
                <a:ext cx="16875" cy="11250"/>
              </a:xfrm>
              <a:custGeom>
                <a:avLst/>
                <a:gdLst/>
                <a:ahLst/>
                <a:cxnLst/>
                <a:rect l="l" t="t" r="r" b="b"/>
                <a:pathLst>
                  <a:path w="675" h="450" extrusionOk="0">
                    <a:moveTo>
                      <a:pt x="337" y="0"/>
                    </a:moveTo>
                    <a:lnTo>
                      <a:pt x="56" y="281"/>
                    </a:lnTo>
                    <a:lnTo>
                      <a:pt x="0" y="281"/>
                    </a:lnTo>
                    <a:lnTo>
                      <a:pt x="0" y="337"/>
                    </a:lnTo>
                    <a:lnTo>
                      <a:pt x="112" y="393"/>
                    </a:lnTo>
                    <a:lnTo>
                      <a:pt x="225" y="450"/>
                    </a:lnTo>
                    <a:lnTo>
                      <a:pt x="281" y="393"/>
                    </a:lnTo>
                    <a:lnTo>
                      <a:pt x="337" y="281"/>
                    </a:lnTo>
                    <a:lnTo>
                      <a:pt x="450" y="225"/>
                    </a:lnTo>
                    <a:lnTo>
                      <a:pt x="674" y="225"/>
                    </a:lnTo>
                    <a:lnTo>
                      <a:pt x="674" y="169"/>
                    </a:lnTo>
                    <a:lnTo>
                      <a:pt x="618" y="112"/>
                    </a:lnTo>
                    <a:lnTo>
                      <a:pt x="506" y="56"/>
                    </a:lnTo>
                    <a:lnTo>
                      <a:pt x="450" y="0"/>
                    </a:lnTo>
                    <a:close/>
                  </a:path>
                </a:pathLst>
              </a:custGeom>
              <a:solidFill>
                <a:srgbClr val="7EA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1603900" y="1134075"/>
                <a:ext cx="19700" cy="7050"/>
              </a:xfrm>
              <a:custGeom>
                <a:avLst/>
                <a:gdLst/>
                <a:ahLst/>
                <a:cxnLst/>
                <a:rect l="l" t="t" r="r" b="b"/>
                <a:pathLst>
                  <a:path w="788" h="282" extrusionOk="0">
                    <a:moveTo>
                      <a:pt x="675" y="1"/>
                    </a:moveTo>
                    <a:lnTo>
                      <a:pt x="57" y="226"/>
                    </a:lnTo>
                    <a:lnTo>
                      <a:pt x="1" y="226"/>
                    </a:lnTo>
                    <a:lnTo>
                      <a:pt x="57" y="282"/>
                    </a:lnTo>
                    <a:lnTo>
                      <a:pt x="338" y="282"/>
                    </a:lnTo>
                    <a:lnTo>
                      <a:pt x="619" y="226"/>
                    </a:lnTo>
                    <a:lnTo>
                      <a:pt x="732" y="169"/>
                    </a:lnTo>
                    <a:lnTo>
                      <a:pt x="788" y="57"/>
                    </a:lnTo>
                    <a:lnTo>
                      <a:pt x="675" y="1"/>
                    </a:lnTo>
                    <a:close/>
                  </a:path>
                </a:pathLst>
              </a:custGeom>
              <a:solidFill>
                <a:srgbClr val="A6B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2004375" y="1250700"/>
                <a:ext cx="18300" cy="8475"/>
              </a:xfrm>
              <a:custGeom>
                <a:avLst/>
                <a:gdLst/>
                <a:ahLst/>
                <a:cxnLst/>
                <a:rect l="l" t="t" r="r" b="b"/>
                <a:pathLst>
                  <a:path w="732" h="339" extrusionOk="0">
                    <a:moveTo>
                      <a:pt x="619" y="1"/>
                    </a:moveTo>
                    <a:lnTo>
                      <a:pt x="563" y="57"/>
                    </a:lnTo>
                    <a:lnTo>
                      <a:pt x="394" y="57"/>
                    </a:lnTo>
                    <a:lnTo>
                      <a:pt x="225" y="113"/>
                    </a:lnTo>
                    <a:lnTo>
                      <a:pt x="113" y="113"/>
                    </a:lnTo>
                    <a:lnTo>
                      <a:pt x="1" y="226"/>
                    </a:lnTo>
                    <a:lnTo>
                      <a:pt x="1" y="282"/>
                    </a:lnTo>
                    <a:lnTo>
                      <a:pt x="1" y="338"/>
                    </a:lnTo>
                    <a:lnTo>
                      <a:pt x="731" y="57"/>
                    </a:lnTo>
                    <a:lnTo>
                      <a:pt x="619" y="1"/>
                    </a:lnTo>
                    <a:close/>
                  </a:path>
                </a:pathLst>
              </a:custGeom>
              <a:solidFill>
                <a:srgbClr val="7A97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2201100" y="945800"/>
                <a:ext cx="8450" cy="14075"/>
              </a:xfrm>
              <a:custGeom>
                <a:avLst/>
                <a:gdLst/>
                <a:ahLst/>
                <a:cxnLst/>
                <a:rect l="l" t="t" r="r" b="b"/>
                <a:pathLst>
                  <a:path w="338" h="563" extrusionOk="0">
                    <a:moveTo>
                      <a:pt x="338" y="0"/>
                    </a:moveTo>
                    <a:lnTo>
                      <a:pt x="0" y="113"/>
                    </a:lnTo>
                    <a:lnTo>
                      <a:pt x="225" y="562"/>
                    </a:lnTo>
                    <a:lnTo>
                      <a:pt x="338" y="281"/>
                    </a:lnTo>
                    <a:lnTo>
                      <a:pt x="338" y="0"/>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2025450" y="999200"/>
                <a:ext cx="12675" cy="8450"/>
              </a:xfrm>
              <a:custGeom>
                <a:avLst/>
                <a:gdLst/>
                <a:ahLst/>
                <a:cxnLst/>
                <a:rect l="l" t="t" r="r" b="b"/>
                <a:pathLst>
                  <a:path w="507" h="338" extrusionOk="0">
                    <a:moveTo>
                      <a:pt x="507" y="0"/>
                    </a:moveTo>
                    <a:lnTo>
                      <a:pt x="1" y="169"/>
                    </a:lnTo>
                    <a:lnTo>
                      <a:pt x="57" y="225"/>
                    </a:lnTo>
                    <a:lnTo>
                      <a:pt x="226" y="225"/>
                    </a:lnTo>
                    <a:lnTo>
                      <a:pt x="282" y="337"/>
                    </a:lnTo>
                    <a:lnTo>
                      <a:pt x="507" y="337"/>
                    </a:lnTo>
                    <a:lnTo>
                      <a:pt x="507" y="281"/>
                    </a:lnTo>
                    <a:lnTo>
                      <a:pt x="507" y="169"/>
                    </a:lnTo>
                    <a:lnTo>
                      <a:pt x="507" y="0"/>
                    </a:lnTo>
                    <a:close/>
                  </a:path>
                </a:pathLst>
              </a:custGeom>
              <a:solidFill>
                <a:srgbClr val="B4D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2379550" y="1075075"/>
                <a:ext cx="11275" cy="8450"/>
              </a:xfrm>
              <a:custGeom>
                <a:avLst/>
                <a:gdLst/>
                <a:ahLst/>
                <a:cxnLst/>
                <a:rect l="l" t="t" r="r" b="b"/>
                <a:pathLst>
                  <a:path w="451" h="338" extrusionOk="0">
                    <a:moveTo>
                      <a:pt x="1" y="0"/>
                    </a:moveTo>
                    <a:lnTo>
                      <a:pt x="113" y="169"/>
                    </a:lnTo>
                    <a:lnTo>
                      <a:pt x="169" y="337"/>
                    </a:lnTo>
                    <a:lnTo>
                      <a:pt x="338" y="281"/>
                    </a:lnTo>
                    <a:lnTo>
                      <a:pt x="394" y="169"/>
                    </a:lnTo>
                    <a:lnTo>
                      <a:pt x="450" y="113"/>
                    </a:lnTo>
                    <a:lnTo>
                      <a:pt x="282" y="0"/>
                    </a:lnTo>
                    <a:close/>
                  </a:path>
                </a:pathLst>
              </a:custGeom>
              <a:solidFill>
                <a:srgbClr val="C0D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1595475" y="1141100"/>
                <a:ext cx="9875" cy="9875"/>
              </a:xfrm>
              <a:custGeom>
                <a:avLst/>
                <a:gdLst/>
                <a:ahLst/>
                <a:cxnLst/>
                <a:rect l="l" t="t" r="r" b="b"/>
                <a:pathLst>
                  <a:path w="395" h="395" extrusionOk="0">
                    <a:moveTo>
                      <a:pt x="282" y="1"/>
                    </a:moveTo>
                    <a:lnTo>
                      <a:pt x="169" y="57"/>
                    </a:lnTo>
                    <a:lnTo>
                      <a:pt x="57" y="169"/>
                    </a:lnTo>
                    <a:lnTo>
                      <a:pt x="1" y="226"/>
                    </a:lnTo>
                    <a:lnTo>
                      <a:pt x="57" y="338"/>
                    </a:lnTo>
                    <a:lnTo>
                      <a:pt x="169" y="394"/>
                    </a:lnTo>
                    <a:lnTo>
                      <a:pt x="282" y="338"/>
                    </a:lnTo>
                    <a:lnTo>
                      <a:pt x="338" y="169"/>
                    </a:lnTo>
                    <a:lnTo>
                      <a:pt x="394" y="1"/>
                    </a:lnTo>
                    <a:close/>
                  </a:path>
                </a:pathLst>
              </a:custGeom>
              <a:solidFill>
                <a:srgbClr val="95B6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1875100" y="1291450"/>
                <a:ext cx="12675" cy="8475"/>
              </a:xfrm>
              <a:custGeom>
                <a:avLst/>
                <a:gdLst/>
                <a:ahLst/>
                <a:cxnLst/>
                <a:rect l="l" t="t" r="r" b="b"/>
                <a:pathLst>
                  <a:path w="507" h="339" extrusionOk="0">
                    <a:moveTo>
                      <a:pt x="338" y="1"/>
                    </a:moveTo>
                    <a:lnTo>
                      <a:pt x="282" y="113"/>
                    </a:lnTo>
                    <a:lnTo>
                      <a:pt x="226" y="169"/>
                    </a:lnTo>
                    <a:lnTo>
                      <a:pt x="57" y="169"/>
                    </a:lnTo>
                    <a:lnTo>
                      <a:pt x="57" y="226"/>
                    </a:lnTo>
                    <a:lnTo>
                      <a:pt x="1" y="338"/>
                    </a:lnTo>
                    <a:lnTo>
                      <a:pt x="338" y="226"/>
                    </a:lnTo>
                    <a:lnTo>
                      <a:pt x="507" y="226"/>
                    </a:lnTo>
                    <a:lnTo>
                      <a:pt x="507" y="57"/>
                    </a:lnTo>
                    <a:lnTo>
                      <a:pt x="450" y="1"/>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1984700" y="1257725"/>
                <a:ext cx="14075" cy="8475"/>
              </a:xfrm>
              <a:custGeom>
                <a:avLst/>
                <a:gdLst/>
                <a:ahLst/>
                <a:cxnLst/>
                <a:rect l="l" t="t" r="r" b="b"/>
                <a:pathLst>
                  <a:path w="563" h="339" extrusionOk="0">
                    <a:moveTo>
                      <a:pt x="563" y="1"/>
                    </a:moveTo>
                    <a:lnTo>
                      <a:pt x="57" y="169"/>
                    </a:lnTo>
                    <a:lnTo>
                      <a:pt x="1" y="338"/>
                    </a:lnTo>
                    <a:lnTo>
                      <a:pt x="226" y="282"/>
                    </a:lnTo>
                    <a:lnTo>
                      <a:pt x="450" y="169"/>
                    </a:lnTo>
                    <a:lnTo>
                      <a:pt x="507" y="113"/>
                    </a:lnTo>
                    <a:lnTo>
                      <a:pt x="563" y="57"/>
                    </a:lnTo>
                    <a:lnTo>
                      <a:pt x="563" y="1"/>
                    </a:lnTo>
                    <a:close/>
                  </a:path>
                </a:pathLst>
              </a:custGeom>
              <a:solidFill>
                <a:srgbClr val="72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1650275" y="1313950"/>
                <a:ext cx="8475" cy="15475"/>
              </a:xfrm>
              <a:custGeom>
                <a:avLst/>
                <a:gdLst/>
                <a:ahLst/>
                <a:cxnLst/>
                <a:rect l="l" t="t" r="r" b="b"/>
                <a:pathLst>
                  <a:path w="339" h="619" extrusionOk="0">
                    <a:moveTo>
                      <a:pt x="57" y="0"/>
                    </a:moveTo>
                    <a:lnTo>
                      <a:pt x="57" y="56"/>
                    </a:lnTo>
                    <a:lnTo>
                      <a:pt x="57" y="169"/>
                    </a:lnTo>
                    <a:lnTo>
                      <a:pt x="1" y="225"/>
                    </a:lnTo>
                    <a:lnTo>
                      <a:pt x="113" y="394"/>
                    </a:lnTo>
                    <a:lnTo>
                      <a:pt x="169" y="450"/>
                    </a:lnTo>
                    <a:lnTo>
                      <a:pt x="226" y="506"/>
                    </a:lnTo>
                    <a:lnTo>
                      <a:pt x="282" y="562"/>
                    </a:lnTo>
                    <a:lnTo>
                      <a:pt x="338" y="618"/>
                    </a:lnTo>
                    <a:lnTo>
                      <a:pt x="226" y="394"/>
                    </a:lnTo>
                    <a:lnTo>
                      <a:pt x="282" y="281"/>
                    </a:lnTo>
                    <a:lnTo>
                      <a:pt x="282" y="113"/>
                    </a:lnTo>
                    <a:lnTo>
                      <a:pt x="226" y="56"/>
                    </a:lnTo>
                    <a:lnTo>
                      <a:pt x="169" y="0"/>
                    </a:lnTo>
                    <a:close/>
                  </a:path>
                </a:pathLst>
              </a:custGeom>
              <a:solidFill>
                <a:srgbClr val="6888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1931300" y="1274600"/>
                <a:ext cx="19700" cy="8450"/>
              </a:xfrm>
              <a:custGeom>
                <a:avLst/>
                <a:gdLst/>
                <a:ahLst/>
                <a:cxnLst/>
                <a:rect l="l" t="t" r="r" b="b"/>
                <a:pathLst>
                  <a:path w="788" h="338" extrusionOk="0">
                    <a:moveTo>
                      <a:pt x="563" y="0"/>
                    </a:moveTo>
                    <a:lnTo>
                      <a:pt x="394" y="113"/>
                    </a:lnTo>
                    <a:lnTo>
                      <a:pt x="113" y="225"/>
                    </a:lnTo>
                    <a:lnTo>
                      <a:pt x="57" y="281"/>
                    </a:lnTo>
                    <a:lnTo>
                      <a:pt x="1" y="338"/>
                    </a:lnTo>
                    <a:lnTo>
                      <a:pt x="788" y="57"/>
                    </a:lnTo>
                    <a:lnTo>
                      <a:pt x="788" y="0"/>
                    </a:lnTo>
                    <a:close/>
                  </a:path>
                </a:pathLst>
              </a:custGeom>
              <a:solidFill>
                <a:srgbClr val="95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2354250" y="1044150"/>
                <a:ext cx="7050" cy="5650"/>
              </a:xfrm>
              <a:custGeom>
                <a:avLst/>
                <a:gdLst/>
                <a:ahLst/>
                <a:cxnLst/>
                <a:rect l="l" t="t" r="r" b="b"/>
                <a:pathLst>
                  <a:path w="282" h="226" extrusionOk="0">
                    <a:moveTo>
                      <a:pt x="113" y="1"/>
                    </a:moveTo>
                    <a:lnTo>
                      <a:pt x="57" y="113"/>
                    </a:lnTo>
                    <a:lnTo>
                      <a:pt x="1" y="225"/>
                    </a:lnTo>
                    <a:lnTo>
                      <a:pt x="226" y="225"/>
                    </a:lnTo>
                    <a:lnTo>
                      <a:pt x="282" y="57"/>
                    </a:lnTo>
                    <a:lnTo>
                      <a:pt x="113" y="1"/>
                    </a:lnTo>
                    <a:close/>
                  </a:path>
                </a:pathLst>
              </a:custGeom>
              <a:solidFill>
                <a:srgbClr val="9EB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1738800" y="1091925"/>
                <a:ext cx="4250" cy="5650"/>
              </a:xfrm>
              <a:custGeom>
                <a:avLst/>
                <a:gdLst/>
                <a:ahLst/>
                <a:cxnLst/>
                <a:rect l="l" t="t" r="r" b="b"/>
                <a:pathLst>
                  <a:path w="170" h="226" extrusionOk="0">
                    <a:moveTo>
                      <a:pt x="113" y="1"/>
                    </a:moveTo>
                    <a:lnTo>
                      <a:pt x="1" y="57"/>
                    </a:lnTo>
                    <a:lnTo>
                      <a:pt x="1" y="225"/>
                    </a:lnTo>
                    <a:lnTo>
                      <a:pt x="113" y="169"/>
                    </a:lnTo>
                    <a:lnTo>
                      <a:pt x="169" y="169"/>
                    </a:lnTo>
                    <a:lnTo>
                      <a:pt x="169" y="113"/>
                    </a:lnTo>
                    <a:lnTo>
                      <a:pt x="113" y="57"/>
                    </a:lnTo>
                    <a:lnTo>
                      <a:pt x="113" y="1"/>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2234825" y="1184675"/>
                <a:ext cx="1425" cy="2825"/>
              </a:xfrm>
              <a:custGeom>
                <a:avLst/>
                <a:gdLst/>
                <a:ahLst/>
                <a:cxnLst/>
                <a:rect l="l" t="t" r="r" b="b"/>
                <a:pathLst>
                  <a:path w="57" h="113" extrusionOk="0">
                    <a:moveTo>
                      <a:pt x="57" y="0"/>
                    </a:moveTo>
                    <a:lnTo>
                      <a:pt x="0" y="56"/>
                    </a:lnTo>
                    <a:lnTo>
                      <a:pt x="0" y="113"/>
                    </a:lnTo>
                    <a:lnTo>
                      <a:pt x="57" y="56"/>
                    </a:lnTo>
                    <a:lnTo>
                      <a:pt x="57" y="0"/>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1599700" y="1139700"/>
                <a:ext cx="5650" cy="2850"/>
              </a:xfrm>
              <a:custGeom>
                <a:avLst/>
                <a:gdLst/>
                <a:ahLst/>
                <a:cxnLst/>
                <a:rect l="l" t="t" r="r" b="b"/>
                <a:pathLst>
                  <a:path w="226" h="114" extrusionOk="0">
                    <a:moveTo>
                      <a:pt x="113" y="1"/>
                    </a:moveTo>
                    <a:lnTo>
                      <a:pt x="0" y="113"/>
                    </a:lnTo>
                    <a:lnTo>
                      <a:pt x="0" y="113"/>
                    </a:lnTo>
                    <a:lnTo>
                      <a:pt x="225" y="57"/>
                    </a:lnTo>
                    <a:lnTo>
                      <a:pt x="225"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2108350" y="1224000"/>
                <a:ext cx="2850" cy="1450"/>
              </a:xfrm>
              <a:custGeom>
                <a:avLst/>
                <a:gdLst/>
                <a:ahLst/>
                <a:cxnLst/>
                <a:rect l="l" t="t" r="r" b="b"/>
                <a:pathLst>
                  <a:path w="114" h="58" extrusionOk="0">
                    <a:moveTo>
                      <a:pt x="1" y="1"/>
                    </a:moveTo>
                    <a:lnTo>
                      <a:pt x="57" y="57"/>
                    </a:lnTo>
                    <a:lnTo>
                      <a:pt x="113" y="57"/>
                    </a:lnTo>
                    <a:lnTo>
                      <a:pt x="57" y="1"/>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1605325" y="1177650"/>
                <a:ext cx="1425" cy="4225"/>
              </a:xfrm>
              <a:custGeom>
                <a:avLst/>
                <a:gdLst/>
                <a:ahLst/>
                <a:cxnLst/>
                <a:rect l="l" t="t" r="r" b="b"/>
                <a:pathLst>
                  <a:path w="57" h="169" extrusionOk="0">
                    <a:moveTo>
                      <a:pt x="0" y="0"/>
                    </a:moveTo>
                    <a:lnTo>
                      <a:pt x="56" y="169"/>
                    </a:lnTo>
                    <a:lnTo>
                      <a:pt x="56" y="56"/>
                    </a:lnTo>
                    <a:lnTo>
                      <a:pt x="0"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2357075" y="999200"/>
                <a:ext cx="4225" cy="1425"/>
              </a:xfrm>
              <a:custGeom>
                <a:avLst/>
                <a:gdLst/>
                <a:ahLst/>
                <a:cxnLst/>
                <a:rect l="l" t="t" r="r" b="b"/>
                <a:pathLst>
                  <a:path w="169" h="57" extrusionOk="0">
                    <a:moveTo>
                      <a:pt x="0" y="0"/>
                    </a:moveTo>
                    <a:lnTo>
                      <a:pt x="113" y="56"/>
                    </a:lnTo>
                    <a:lnTo>
                      <a:pt x="169" y="56"/>
                    </a:lnTo>
                    <a:lnTo>
                      <a:pt x="113" y="0"/>
                    </a:lnTo>
                    <a:close/>
                  </a:path>
                </a:pathLst>
              </a:custGeom>
              <a:solidFill>
                <a:srgbClr val="91B5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1620775" y="1134075"/>
                <a:ext cx="2825" cy="1425"/>
              </a:xfrm>
              <a:custGeom>
                <a:avLst/>
                <a:gdLst/>
                <a:ahLst/>
                <a:cxnLst/>
                <a:rect l="l" t="t" r="r" b="b"/>
                <a:pathLst>
                  <a:path w="113" h="57" extrusionOk="0">
                    <a:moveTo>
                      <a:pt x="0" y="1"/>
                    </a:moveTo>
                    <a:lnTo>
                      <a:pt x="113" y="57"/>
                    </a:lnTo>
                    <a:lnTo>
                      <a:pt x="113"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2324750" y="983725"/>
                <a:ext cx="2825" cy="1425"/>
              </a:xfrm>
              <a:custGeom>
                <a:avLst/>
                <a:gdLst/>
                <a:ahLst/>
                <a:cxnLst/>
                <a:rect l="l" t="t" r="r" b="b"/>
                <a:pathLst>
                  <a:path w="113" h="57" extrusionOk="0">
                    <a:moveTo>
                      <a:pt x="113" y="1"/>
                    </a:moveTo>
                    <a:lnTo>
                      <a:pt x="1" y="57"/>
                    </a:lnTo>
                    <a:lnTo>
                      <a:pt x="113" y="57"/>
                    </a:lnTo>
                    <a:lnTo>
                      <a:pt x="113"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1883525" y="1297075"/>
                <a:ext cx="2850" cy="25"/>
              </a:xfrm>
              <a:custGeom>
                <a:avLst/>
                <a:gdLst/>
                <a:ahLst/>
                <a:cxnLst/>
                <a:rect l="l" t="t" r="r" b="b"/>
                <a:pathLst>
                  <a:path w="114" h="1" extrusionOk="0">
                    <a:moveTo>
                      <a:pt x="1" y="1"/>
                    </a:moveTo>
                    <a:lnTo>
                      <a:pt x="1" y="1"/>
                    </a:lnTo>
                    <a:lnTo>
                      <a:pt x="57" y="1"/>
                    </a:lnTo>
                    <a:lnTo>
                      <a:pt x="113" y="1"/>
                    </a:lnTo>
                    <a:lnTo>
                      <a:pt x="57" y="1"/>
                    </a:lnTo>
                    <a:lnTo>
                      <a:pt x="1" y="1"/>
                    </a:lnTo>
                    <a:close/>
                  </a:path>
                </a:pathLst>
              </a:custGeom>
              <a:solidFill>
                <a:srgbClr val="B7D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2126625" y="1000600"/>
                <a:ext cx="143350" cy="80100"/>
              </a:xfrm>
              <a:custGeom>
                <a:avLst/>
                <a:gdLst/>
                <a:ahLst/>
                <a:cxnLst/>
                <a:rect l="l" t="t" r="r" b="b"/>
                <a:pathLst>
                  <a:path w="5734" h="3204" extrusionOk="0">
                    <a:moveTo>
                      <a:pt x="3935" y="0"/>
                    </a:moveTo>
                    <a:lnTo>
                      <a:pt x="3879" y="169"/>
                    </a:lnTo>
                    <a:lnTo>
                      <a:pt x="3879" y="225"/>
                    </a:lnTo>
                    <a:lnTo>
                      <a:pt x="3823" y="281"/>
                    </a:lnTo>
                    <a:lnTo>
                      <a:pt x="3654" y="394"/>
                    </a:lnTo>
                    <a:lnTo>
                      <a:pt x="3485" y="506"/>
                    </a:lnTo>
                    <a:lnTo>
                      <a:pt x="3429" y="731"/>
                    </a:lnTo>
                    <a:lnTo>
                      <a:pt x="3429" y="956"/>
                    </a:lnTo>
                    <a:lnTo>
                      <a:pt x="3373" y="1124"/>
                    </a:lnTo>
                    <a:lnTo>
                      <a:pt x="3317" y="1181"/>
                    </a:lnTo>
                    <a:lnTo>
                      <a:pt x="3260" y="1181"/>
                    </a:lnTo>
                    <a:lnTo>
                      <a:pt x="3036" y="1237"/>
                    </a:lnTo>
                    <a:lnTo>
                      <a:pt x="2811" y="1349"/>
                    </a:lnTo>
                    <a:lnTo>
                      <a:pt x="2586" y="1462"/>
                    </a:lnTo>
                    <a:lnTo>
                      <a:pt x="2361" y="1518"/>
                    </a:lnTo>
                    <a:lnTo>
                      <a:pt x="2136" y="1574"/>
                    </a:lnTo>
                    <a:lnTo>
                      <a:pt x="1912" y="1686"/>
                    </a:lnTo>
                    <a:lnTo>
                      <a:pt x="1743" y="1855"/>
                    </a:lnTo>
                    <a:lnTo>
                      <a:pt x="1518" y="1967"/>
                    </a:lnTo>
                    <a:lnTo>
                      <a:pt x="1349" y="2024"/>
                    </a:lnTo>
                    <a:lnTo>
                      <a:pt x="1125" y="2192"/>
                    </a:lnTo>
                    <a:lnTo>
                      <a:pt x="956" y="2305"/>
                    </a:lnTo>
                    <a:lnTo>
                      <a:pt x="787" y="2361"/>
                    </a:lnTo>
                    <a:lnTo>
                      <a:pt x="619" y="2361"/>
                    </a:lnTo>
                    <a:lnTo>
                      <a:pt x="450" y="2305"/>
                    </a:lnTo>
                    <a:lnTo>
                      <a:pt x="338" y="2417"/>
                    </a:lnTo>
                    <a:lnTo>
                      <a:pt x="225" y="2417"/>
                    </a:lnTo>
                    <a:lnTo>
                      <a:pt x="113" y="2473"/>
                    </a:lnTo>
                    <a:lnTo>
                      <a:pt x="1" y="2529"/>
                    </a:lnTo>
                    <a:lnTo>
                      <a:pt x="1" y="2642"/>
                    </a:lnTo>
                    <a:lnTo>
                      <a:pt x="57" y="2754"/>
                    </a:lnTo>
                    <a:lnTo>
                      <a:pt x="169" y="2811"/>
                    </a:lnTo>
                    <a:lnTo>
                      <a:pt x="113" y="2923"/>
                    </a:lnTo>
                    <a:lnTo>
                      <a:pt x="113" y="3035"/>
                    </a:lnTo>
                    <a:lnTo>
                      <a:pt x="225" y="3204"/>
                    </a:lnTo>
                    <a:lnTo>
                      <a:pt x="394" y="3204"/>
                    </a:lnTo>
                    <a:lnTo>
                      <a:pt x="506" y="3148"/>
                    </a:lnTo>
                    <a:lnTo>
                      <a:pt x="563" y="3148"/>
                    </a:lnTo>
                    <a:lnTo>
                      <a:pt x="675" y="3092"/>
                    </a:lnTo>
                    <a:lnTo>
                      <a:pt x="787" y="3092"/>
                    </a:lnTo>
                    <a:lnTo>
                      <a:pt x="844" y="2979"/>
                    </a:lnTo>
                    <a:lnTo>
                      <a:pt x="956" y="2811"/>
                    </a:lnTo>
                    <a:lnTo>
                      <a:pt x="1125" y="2754"/>
                    </a:lnTo>
                    <a:lnTo>
                      <a:pt x="1293" y="2586"/>
                    </a:lnTo>
                    <a:lnTo>
                      <a:pt x="1406" y="2473"/>
                    </a:lnTo>
                    <a:lnTo>
                      <a:pt x="1743" y="2473"/>
                    </a:lnTo>
                    <a:lnTo>
                      <a:pt x="1912" y="2417"/>
                    </a:lnTo>
                    <a:lnTo>
                      <a:pt x="2249" y="2248"/>
                    </a:lnTo>
                    <a:lnTo>
                      <a:pt x="2530" y="2080"/>
                    </a:lnTo>
                    <a:lnTo>
                      <a:pt x="2867" y="1911"/>
                    </a:lnTo>
                    <a:lnTo>
                      <a:pt x="3092" y="1855"/>
                    </a:lnTo>
                    <a:lnTo>
                      <a:pt x="3317" y="1743"/>
                    </a:lnTo>
                    <a:lnTo>
                      <a:pt x="3541" y="1574"/>
                    </a:lnTo>
                    <a:lnTo>
                      <a:pt x="3710" y="1349"/>
                    </a:lnTo>
                    <a:lnTo>
                      <a:pt x="3710" y="1181"/>
                    </a:lnTo>
                    <a:lnTo>
                      <a:pt x="3766" y="1068"/>
                    </a:lnTo>
                    <a:lnTo>
                      <a:pt x="3823" y="900"/>
                    </a:lnTo>
                    <a:lnTo>
                      <a:pt x="3991" y="843"/>
                    </a:lnTo>
                    <a:lnTo>
                      <a:pt x="4160" y="675"/>
                    </a:lnTo>
                    <a:lnTo>
                      <a:pt x="4272" y="562"/>
                    </a:lnTo>
                    <a:lnTo>
                      <a:pt x="4385" y="450"/>
                    </a:lnTo>
                    <a:lnTo>
                      <a:pt x="4441" y="450"/>
                    </a:lnTo>
                    <a:lnTo>
                      <a:pt x="4553" y="562"/>
                    </a:lnTo>
                    <a:lnTo>
                      <a:pt x="4666" y="675"/>
                    </a:lnTo>
                    <a:lnTo>
                      <a:pt x="4778" y="731"/>
                    </a:lnTo>
                    <a:lnTo>
                      <a:pt x="4947" y="731"/>
                    </a:lnTo>
                    <a:lnTo>
                      <a:pt x="5059" y="675"/>
                    </a:lnTo>
                    <a:lnTo>
                      <a:pt x="5115" y="619"/>
                    </a:lnTo>
                    <a:lnTo>
                      <a:pt x="5171" y="619"/>
                    </a:lnTo>
                    <a:lnTo>
                      <a:pt x="5228" y="787"/>
                    </a:lnTo>
                    <a:lnTo>
                      <a:pt x="5340" y="1124"/>
                    </a:lnTo>
                    <a:lnTo>
                      <a:pt x="5396" y="1237"/>
                    </a:lnTo>
                    <a:lnTo>
                      <a:pt x="5452" y="1237"/>
                    </a:lnTo>
                    <a:lnTo>
                      <a:pt x="5565" y="1181"/>
                    </a:lnTo>
                    <a:lnTo>
                      <a:pt x="5565" y="1068"/>
                    </a:lnTo>
                    <a:lnTo>
                      <a:pt x="5677" y="956"/>
                    </a:lnTo>
                    <a:lnTo>
                      <a:pt x="5734" y="900"/>
                    </a:lnTo>
                    <a:lnTo>
                      <a:pt x="5734" y="843"/>
                    </a:lnTo>
                    <a:lnTo>
                      <a:pt x="5734" y="731"/>
                    </a:lnTo>
                    <a:lnTo>
                      <a:pt x="5452" y="450"/>
                    </a:lnTo>
                    <a:lnTo>
                      <a:pt x="5228" y="169"/>
                    </a:lnTo>
                    <a:lnTo>
                      <a:pt x="5059" y="56"/>
                    </a:lnTo>
                    <a:lnTo>
                      <a:pt x="4834" y="56"/>
                    </a:lnTo>
                    <a:lnTo>
                      <a:pt x="4722" y="113"/>
                    </a:lnTo>
                    <a:lnTo>
                      <a:pt x="4609" y="56"/>
                    </a:lnTo>
                    <a:lnTo>
                      <a:pt x="4385"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2163150" y="997775"/>
                <a:ext cx="63275" cy="46400"/>
              </a:xfrm>
              <a:custGeom>
                <a:avLst/>
                <a:gdLst/>
                <a:ahLst/>
                <a:cxnLst/>
                <a:rect l="l" t="t" r="r" b="b"/>
                <a:pathLst>
                  <a:path w="2531" h="1856" extrusionOk="0">
                    <a:moveTo>
                      <a:pt x="2249" y="1"/>
                    </a:moveTo>
                    <a:lnTo>
                      <a:pt x="2249" y="57"/>
                    </a:lnTo>
                    <a:lnTo>
                      <a:pt x="2249" y="169"/>
                    </a:lnTo>
                    <a:lnTo>
                      <a:pt x="2080" y="169"/>
                    </a:lnTo>
                    <a:lnTo>
                      <a:pt x="2024" y="226"/>
                    </a:lnTo>
                    <a:lnTo>
                      <a:pt x="2024" y="338"/>
                    </a:lnTo>
                    <a:lnTo>
                      <a:pt x="2024" y="394"/>
                    </a:lnTo>
                    <a:lnTo>
                      <a:pt x="1799" y="394"/>
                    </a:lnTo>
                    <a:lnTo>
                      <a:pt x="1687" y="450"/>
                    </a:lnTo>
                    <a:lnTo>
                      <a:pt x="1631" y="507"/>
                    </a:lnTo>
                    <a:lnTo>
                      <a:pt x="1350" y="507"/>
                    </a:lnTo>
                    <a:lnTo>
                      <a:pt x="1294" y="563"/>
                    </a:lnTo>
                    <a:lnTo>
                      <a:pt x="1125" y="563"/>
                    </a:lnTo>
                    <a:lnTo>
                      <a:pt x="1013" y="450"/>
                    </a:lnTo>
                    <a:lnTo>
                      <a:pt x="900" y="507"/>
                    </a:lnTo>
                    <a:lnTo>
                      <a:pt x="844" y="563"/>
                    </a:lnTo>
                    <a:lnTo>
                      <a:pt x="788" y="732"/>
                    </a:lnTo>
                    <a:lnTo>
                      <a:pt x="732" y="956"/>
                    </a:lnTo>
                    <a:lnTo>
                      <a:pt x="675" y="1125"/>
                    </a:lnTo>
                    <a:lnTo>
                      <a:pt x="619" y="1237"/>
                    </a:lnTo>
                    <a:lnTo>
                      <a:pt x="619" y="1406"/>
                    </a:lnTo>
                    <a:lnTo>
                      <a:pt x="563" y="1462"/>
                    </a:lnTo>
                    <a:lnTo>
                      <a:pt x="451" y="1462"/>
                    </a:lnTo>
                    <a:lnTo>
                      <a:pt x="282" y="1406"/>
                    </a:lnTo>
                    <a:lnTo>
                      <a:pt x="113" y="1406"/>
                    </a:lnTo>
                    <a:lnTo>
                      <a:pt x="57" y="1518"/>
                    </a:lnTo>
                    <a:lnTo>
                      <a:pt x="1" y="1743"/>
                    </a:lnTo>
                    <a:lnTo>
                      <a:pt x="226" y="1856"/>
                    </a:lnTo>
                    <a:lnTo>
                      <a:pt x="507" y="1856"/>
                    </a:lnTo>
                    <a:lnTo>
                      <a:pt x="844" y="1743"/>
                    </a:lnTo>
                    <a:lnTo>
                      <a:pt x="1181" y="1631"/>
                    </a:lnTo>
                    <a:lnTo>
                      <a:pt x="1350" y="1687"/>
                    </a:lnTo>
                    <a:lnTo>
                      <a:pt x="1406" y="1631"/>
                    </a:lnTo>
                    <a:lnTo>
                      <a:pt x="1406" y="1518"/>
                    </a:lnTo>
                    <a:lnTo>
                      <a:pt x="1462" y="1406"/>
                    </a:lnTo>
                    <a:lnTo>
                      <a:pt x="1575" y="1406"/>
                    </a:lnTo>
                    <a:lnTo>
                      <a:pt x="1743" y="1462"/>
                    </a:lnTo>
                    <a:lnTo>
                      <a:pt x="1799" y="1462"/>
                    </a:lnTo>
                    <a:lnTo>
                      <a:pt x="1856" y="1406"/>
                    </a:lnTo>
                    <a:lnTo>
                      <a:pt x="1968" y="1294"/>
                    </a:lnTo>
                    <a:lnTo>
                      <a:pt x="2024" y="1181"/>
                    </a:lnTo>
                    <a:lnTo>
                      <a:pt x="2024" y="1013"/>
                    </a:lnTo>
                    <a:lnTo>
                      <a:pt x="2024" y="900"/>
                    </a:lnTo>
                    <a:lnTo>
                      <a:pt x="2024" y="788"/>
                    </a:lnTo>
                    <a:lnTo>
                      <a:pt x="2080" y="732"/>
                    </a:lnTo>
                    <a:lnTo>
                      <a:pt x="2137" y="675"/>
                    </a:lnTo>
                    <a:lnTo>
                      <a:pt x="2193" y="619"/>
                    </a:lnTo>
                    <a:lnTo>
                      <a:pt x="2305" y="507"/>
                    </a:lnTo>
                    <a:lnTo>
                      <a:pt x="2362" y="450"/>
                    </a:lnTo>
                    <a:lnTo>
                      <a:pt x="2474" y="507"/>
                    </a:lnTo>
                    <a:lnTo>
                      <a:pt x="2530" y="450"/>
                    </a:lnTo>
                    <a:lnTo>
                      <a:pt x="2530" y="394"/>
                    </a:lnTo>
                    <a:lnTo>
                      <a:pt x="2474" y="113"/>
                    </a:lnTo>
                    <a:lnTo>
                      <a:pt x="2418" y="113"/>
                    </a:lnTo>
                    <a:lnTo>
                      <a:pt x="2362" y="57"/>
                    </a:lnTo>
                    <a:lnTo>
                      <a:pt x="2305" y="1"/>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2171600" y="994975"/>
                <a:ext cx="16875" cy="44975"/>
              </a:xfrm>
              <a:custGeom>
                <a:avLst/>
                <a:gdLst/>
                <a:ahLst/>
                <a:cxnLst/>
                <a:rect l="l" t="t" r="r" b="b"/>
                <a:pathLst>
                  <a:path w="675" h="1799" extrusionOk="0">
                    <a:moveTo>
                      <a:pt x="281" y="0"/>
                    </a:moveTo>
                    <a:lnTo>
                      <a:pt x="225" y="57"/>
                    </a:lnTo>
                    <a:lnTo>
                      <a:pt x="225" y="113"/>
                    </a:lnTo>
                    <a:lnTo>
                      <a:pt x="281" y="281"/>
                    </a:lnTo>
                    <a:lnTo>
                      <a:pt x="225" y="281"/>
                    </a:lnTo>
                    <a:lnTo>
                      <a:pt x="113" y="338"/>
                    </a:lnTo>
                    <a:lnTo>
                      <a:pt x="56" y="338"/>
                    </a:lnTo>
                    <a:lnTo>
                      <a:pt x="0" y="394"/>
                    </a:lnTo>
                    <a:lnTo>
                      <a:pt x="56" y="506"/>
                    </a:lnTo>
                    <a:lnTo>
                      <a:pt x="56" y="562"/>
                    </a:lnTo>
                    <a:lnTo>
                      <a:pt x="56" y="675"/>
                    </a:lnTo>
                    <a:lnTo>
                      <a:pt x="56" y="731"/>
                    </a:lnTo>
                    <a:lnTo>
                      <a:pt x="113" y="787"/>
                    </a:lnTo>
                    <a:lnTo>
                      <a:pt x="169" y="844"/>
                    </a:lnTo>
                    <a:lnTo>
                      <a:pt x="225" y="900"/>
                    </a:lnTo>
                    <a:lnTo>
                      <a:pt x="169" y="1068"/>
                    </a:lnTo>
                    <a:lnTo>
                      <a:pt x="113" y="1293"/>
                    </a:lnTo>
                    <a:lnTo>
                      <a:pt x="113" y="1574"/>
                    </a:lnTo>
                    <a:lnTo>
                      <a:pt x="113" y="1630"/>
                    </a:lnTo>
                    <a:lnTo>
                      <a:pt x="169" y="1687"/>
                    </a:lnTo>
                    <a:lnTo>
                      <a:pt x="225" y="1799"/>
                    </a:lnTo>
                    <a:lnTo>
                      <a:pt x="394" y="1518"/>
                    </a:lnTo>
                    <a:lnTo>
                      <a:pt x="394" y="1462"/>
                    </a:lnTo>
                    <a:lnTo>
                      <a:pt x="394" y="1406"/>
                    </a:lnTo>
                    <a:lnTo>
                      <a:pt x="337" y="1293"/>
                    </a:lnTo>
                    <a:lnTo>
                      <a:pt x="450" y="1181"/>
                    </a:lnTo>
                    <a:lnTo>
                      <a:pt x="506" y="1068"/>
                    </a:lnTo>
                    <a:lnTo>
                      <a:pt x="562" y="787"/>
                    </a:lnTo>
                    <a:lnTo>
                      <a:pt x="562" y="675"/>
                    </a:lnTo>
                    <a:lnTo>
                      <a:pt x="675" y="562"/>
                    </a:lnTo>
                    <a:lnTo>
                      <a:pt x="562" y="394"/>
                    </a:lnTo>
                    <a:lnTo>
                      <a:pt x="506" y="281"/>
                    </a:lnTo>
                    <a:lnTo>
                      <a:pt x="450" y="113"/>
                    </a:lnTo>
                    <a:lnTo>
                      <a:pt x="337"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2229200" y="972500"/>
                <a:ext cx="33750" cy="26725"/>
              </a:xfrm>
              <a:custGeom>
                <a:avLst/>
                <a:gdLst/>
                <a:ahLst/>
                <a:cxnLst/>
                <a:rect l="l" t="t" r="r" b="b"/>
                <a:pathLst>
                  <a:path w="1350" h="1069" extrusionOk="0">
                    <a:moveTo>
                      <a:pt x="1125" y="0"/>
                    </a:moveTo>
                    <a:lnTo>
                      <a:pt x="1012" y="56"/>
                    </a:lnTo>
                    <a:lnTo>
                      <a:pt x="956" y="113"/>
                    </a:lnTo>
                    <a:lnTo>
                      <a:pt x="900" y="169"/>
                    </a:lnTo>
                    <a:lnTo>
                      <a:pt x="844" y="337"/>
                    </a:lnTo>
                    <a:lnTo>
                      <a:pt x="844" y="562"/>
                    </a:lnTo>
                    <a:lnTo>
                      <a:pt x="731" y="675"/>
                    </a:lnTo>
                    <a:lnTo>
                      <a:pt x="675" y="731"/>
                    </a:lnTo>
                    <a:lnTo>
                      <a:pt x="619" y="618"/>
                    </a:lnTo>
                    <a:lnTo>
                      <a:pt x="563" y="506"/>
                    </a:lnTo>
                    <a:lnTo>
                      <a:pt x="506" y="450"/>
                    </a:lnTo>
                    <a:lnTo>
                      <a:pt x="394" y="394"/>
                    </a:lnTo>
                    <a:lnTo>
                      <a:pt x="338" y="450"/>
                    </a:lnTo>
                    <a:lnTo>
                      <a:pt x="394" y="618"/>
                    </a:lnTo>
                    <a:lnTo>
                      <a:pt x="394" y="731"/>
                    </a:lnTo>
                    <a:lnTo>
                      <a:pt x="338" y="787"/>
                    </a:lnTo>
                    <a:lnTo>
                      <a:pt x="169" y="787"/>
                    </a:lnTo>
                    <a:lnTo>
                      <a:pt x="57" y="843"/>
                    </a:lnTo>
                    <a:lnTo>
                      <a:pt x="1" y="899"/>
                    </a:lnTo>
                    <a:lnTo>
                      <a:pt x="57" y="956"/>
                    </a:lnTo>
                    <a:lnTo>
                      <a:pt x="900" y="1068"/>
                    </a:lnTo>
                    <a:lnTo>
                      <a:pt x="1068" y="1012"/>
                    </a:lnTo>
                    <a:lnTo>
                      <a:pt x="1237" y="956"/>
                    </a:lnTo>
                    <a:lnTo>
                      <a:pt x="1349" y="787"/>
                    </a:lnTo>
                    <a:lnTo>
                      <a:pt x="1349" y="675"/>
                    </a:lnTo>
                    <a:lnTo>
                      <a:pt x="1349" y="225"/>
                    </a:lnTo>
                    <a:lnTo>
                      <a:pt x="1293" y="113"/>
                    </a:lnTo>
                    <a:lnTo>
                      <a:pt x="1237" y="56"/>
                    </a:lnTo>
                    <a:lnTo>
                      <a:pt x="1125"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2188450" y="1004800"/>
                <a:ext cx="9875" cy="11275"/>
              </a:xfrm>
              <a:custGeom>
                <a:avLst/>
                <a:gdLst/>
                <a:ahLst/>
                <a:cxnLst/>
                <a:rect l="l" t="t" r="r" b="b"/>
                <a:pathLst>
                  <a:path w="395" h="451" extrusionOk="0">
                    <a:moveTo>
                      <a:pt x="1" y="1"/>
                    </a:moveTo>
                    <a:lnTo>
                      <a:pt x="1" y="57"/>
                    </a:lnTo>
                    <a:lnTo>
                      <a:pt x="1" y="169"/>
                    </a:lnTo>
                    <a:lnTo>
                      <a:pt x="1" y="282"/>
                    </a:lnTo>
                    <a:lnTo>
                      <a:pt x="1" y="338"/>
                    </a:lnTo>
                    <a:lnTo>
                      <a:pt x="57" y="451"/>
                    </a:lnTo>
                    <a:lnTo>
                      <a:pt x="169" y="338"/>
                    </a:lnTo>
                    <a:lnTo>
                      <a:pt x="394" y="338"/>
                    </a:lnTo>
                    <a:lnTo>
                      <a:pt x="338" y="226"/>
                    </a:lnTo>
                    <a:lnTo>
                      <a:pt x="282" y="169"/>
                    </a:lnTo>
                    <a:lnTo>
                      <a:pt x="282" y="113"/>
                    </a:lnTo>
                    <a:lnTo>
                      <a:pt x="225" y="169"/>
                    </a:lnTo>
                    <a:lnTo>
                      <a:pt x="169" y="169"/>
                    </a:lnTo>
                    <a:lnTo>
                      <a:pt x="113" y="57"/>
                    </a:lnTo>
                    <a:lnTo>
                      <a:pt x="1" y="1"/>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2227800" y="994975"/>
                <a:ext cx="8450" cy="8450"/>
              </a:xfrm>
              <a:custGeom>
                <a:avLst/>
                <a:gdLst/>
                <a:ahLst/>
                <a:cxnLst/>
                <a:rect l="l" t="t" r="r" b="b"/>
                <a:pathLst>
                  <a:path w="338" h="338" extrusionOk="0">
                    <a:moveTo>
                      <a:pt x="57" y="0"/>
                    </a:moveTo>
                    <a:lnTo>
                      <a:pt x="0" y="113"/>
                    </a:lnTo>
                    <a:lnTo>
                      <a:pt x="0" y="225"/>
                    </a:lnTo>
                    <a:lnTo>
                      <a:pt x="57" y="281"/>
                    </a:lnTo>
                    <a:lnTo>
                      <a:pt x="113" y="338"/>
                    </a:lnTo>
                    <a:lnTo>
                      <a:pt x="281" y="281"/>
                    </a:lnTo>
                    <a:lnTo>
                      <a:pt x="338" y="169"/>
                    </a:lnTo>
                    <a:lnTo>
                      <a:pt x="281" y="57"/>
                    </a:lnTo>
                    <a:lnTo>
                      <a:pt x="57" y="57"/>
                    </a:lnTo>
                    <a:lnTo>
                      <a:pt x="57"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2130850" y="975300"/>
                <a:ext cx="2825" cy="2825"/>
              </a:xfrm>
              <a:custGeom>
                <a:avLst/>
                <a:gdLst/>
                <a:ahLst/>
                <a:cxnLst/>
                <a:rect l="l" t="t" r="r" b="b"/>
                <a:pathLst>
                  <a:path w="113" h="113" extrusionOk="0">
                    <a:moveTo>
                      <a:pt x="56" y="1"/>
                    </a:moveTo>
                    <a:lnTo>
                      <a:pt x="0" y="57"/>
                    </a:lnTo>
                    <a:lnTo>
                      <a:pt x="113" y="113"/>
                    </a:lnTo>
                    <a:lnTo>
                      <a:pt x="113" y="1"/>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2188450" y="1002000"/>
                <a:ext cx="25" cy="25"/>
              </a:xfrm>
              <a:custGeom>
                <a:avLst/>
                <a:gdLst/>
                <a:ahLst/>
                <a:cxnLst/>
                <a:rect l="l" t="t" r="r" b="b"/>
                <a:pathLst>
                  <a:path w="1" h="1" extrusionOk="0">
                    <a:moveTo>
                      <a:pt x="1" y="0"/>
                    </a:moveTo>
                    <a:lnTo>
                      <a:pt x="1" y="0"/>
                    </a:lnTo>
                    <a:lnTo>
                      <a:pt x="1" y="0"/>
                    </a:lnTo>
                    <a:lnTo>
                      <a:pt x="1"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2187050" y="1002000"/>
                <a:ext cx="1425" cy="2825"/>
              </a:xfrm>
              <a:custGeom>
                <a:avLst/>
                <a:gdLst/>
                <a:ahLst/>
                <a:cxnLst/>
                <a:rect l="l" t="t" r="r" b="b"/>
                <a:pathLst>
                  <a:path w="57" h="113" extrusionOk="0">
                    <a:moveTo>
                      <a:pt x="57" y="0"/>
                    </a:moveTo>
                    <a:lnTo>
                      <a:pt x="0" y="57"/>
                    </a:lnTo>
                    <a:lnTo>
                      <a:pt x="57" y="113"/>
                    </a:lnTo>
                    <a:lnTo>
                      <a:pt x="57"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1615150" y="1136900"/>
                <a:ext cx="47800" cy="36550"/>
              </a:xfrm>
              <a:custGeom>
                <a:avLst/>
                <a:gdLst/>
                <a:ahLst/>
                <a:cxnLst/>
                <a:rect l="l" t="t" r="r" b="b"/>
                <a:pathLst>
                  <a:path w="1912" h="1462" extrusionOk="0">
                    <a:moveTo>
                      <a:pt x="1518" y="0"/>
                    </a:moveTo>
                    <a:lnTo>
                      <a:pt x="1406" y="56"/>
                    </a:lnTo>
                    <a:lnTo>
                      <a:pt x="1181" y="56"/>
                    </a:lnTo>
                    <a:lnTo>
                      <a:pt x="1069" y="169"/>
                    </a:lnTo>
                    <a:lnTo>
                      <a:pt x="1012" y="169"/>
                    </a:lnTo>
                    <a:lnTo>
                      <a:pt x="956" y="56"/>
                    </a:lnTo>
                    <a:lnTo>
                      <a:pt x="900" y="169"/>
                    </a:lnTo>
                    <a:lnTo>
                      <a:pt x="844" y="225"/>
                    </a:lnTo>
                    <a:lnTo>
                      <a:pt x="788" y="225"/>
                    </a:lnTo>
                    <a:lnTo>
                      <a:pt x="619" y="113"/>
                    </a:lnTo>
                    <a:lnTo>
                      <a:pt x="506" y="169"/>
                    </a:lnTo>
                    <a:lnTo>
                      <a:pt x="450" y="225"/>
                    </a:lnTo>
                    <a:lnTo>
                      <a:pt x="394" y="337"/>
                    </a:lnTo>
                    <a:lnTo>
                      <a:pt x="282" y="281"/>
                    </a:lnTo>
                    <a:lnTo>
                      <a:pt x="113" y="281"/>
                    </a:lnTo>
                    <a:lnTo>
                      <a:pt x="113" y="450"/>
                    </a:lnTo>
                    <a:lnTo>
                      <a:pt x="1" y="506"/>
                    </a:lnTo>
                    <a:lnTo>
                      <a:pt x="1" y="618"/>
                    </a:lnTo>
                    <a:lnTo>
                      <a:pt x="113" y="787"/>
                    </a:lnTo>
                    <a:lnTo>
                      <a:pt x="169" y="899"/>
                    </a:lnTo>
                    <a:lnTo>
                      <a:pt x="169" y="1012"/>
                    </a:lnTo>
                    <a:lnTo>
                      <a:pt x="225" y="956"/>
                    </a:lnTo>
                    <a:lnTo>
                      <a:pt x="282" y="843"/>
                    </a:lnTo>
                    <a:lnTo>
                      <a:pt x="338" y="843"/>
                    </a:lnTo>
                    <a:lnTo>
                      <a:pt x="394" y="787"/>
                    </a:lnTo>
                    <a:lnTo>
                      <a:pt x="506" y="843"/>
                    </a:lnTo>
                    <a:lnTo>
                      <a:pt x="563" y="956"/>
                    </a:lnTo>
                    <a:lnTo>
                      <a:pt x="619" y="1068"/>
                    </a:lnTo>
                    <a:lnTo>
                      <a:pt x="675" y="1181"/>
                    </a:lnTo>
                    <a:lnTo>
                      <a:pt x="731" y="1237"/>
                    </a:lnTo>
                    <a:lnTo>
                      <a:pt x="788" y="1237"/>
                    </a:lnTo>
                    <a:lnTo>
                      <a:pt x="844" y="1181"/>
                    </a:lnTo>
                    <a:lnTo>
                      <a:pt x="1012" y="1181"/>
                    </a:lnTo>
                    <a:lnTo>
                      <a:pt x="1069" y="1124"/>
                    </a:lnTo>
                    <a:lnTo>
                      <a:pt x="1125" y="1068"/>
                    </a:lnTo>
                    <a:lnTo>
                      <a:pt x="1237" y="1068"/>
                    </a:lnTo>
                    <a:lnTo>
                      <a:pt x="1293" y="1124"/>
                    </a:lnTo>
                    <a:lnTo>
                      <a:pt x="1350" y="1237"/>
                    </a:lnTo>
                    <a:lnTo>
                      <a:pt x="1406" y="1349"/>
                    </a:lnTo>
                    <a:lnTo>
                      <a:pt x="1574" y="1462"/>
                    </a:lnTo>
                    <a:lnTo>
                      <a:pt x="1631" y="1405"/>
                    </a:lnTo>
                    <a:lnTo>
                      <a:pt x="1743" y="1405"/>
                    </a:lnTo>
                    <a:lnTo>
                      <a:pt x="1912" y="1349"/>
                    </a:lnTo>
                    <a:lnTo>
                      <a:pt x="1855" y="1293"/>
                    </a:lnTo>
                    <a:lnTo>
                      <a:pt x="1855" y="1181"/>
                    </a:lnTo>
                    <a:lnTo>
                      <a:pt x="1799" y="1124"/>
                    </a:lnTo>
                    <a:lnTo>
                      <a:pt x="1743" y="1181"/>
                    </a:lnTo>
                    <a:lnTo>
                      <a:pt x="1631" y="1181"/>
                    </a:lnTo>
                    <a:lnTo>
                      <a:pt x="1406" y="1012"/>
                    </a:lnTo>
                    <a:lnTo>
                      <a:pt x="1181" y="787"/>
                    </a:lnTo>
                    <a:lnTo>
                      <a:pt x="1125" y="618"/>
                    </a:lnTo>
                    <a:lnTo>
                      <a:pt x="1237" y="394"/>
                    </a:lnTo>
                    <a:lnTo>
                      <a:pt x="1293" y="337"/>
                    </a:lnTo>
                    <a:lnTo>
                      <a:pt x="1350" y="337"/>
                    </a:lnTo>
                    <a:lnTo>
                      <a:pt x="1518" y="394"/>
                    </a:lnTo>
                    <a:lnTo>
                      <a:pt x="1631" y="337"/>
                    </a:lnTo>
                    <a:lnTo>
                      <a:pt x="1743" y="225"/>
                    </a:lnTo>
                    <a:lnTo>
                      <a:pt x="1743" y="169"/>
                    </a:lnTo>
                    <a:lnTo>
                      <a:pt x="1743" y="113"/>
                    </a:lnTo>
                    <a:lnTo>
                      <a:pt x="1631"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1660125" y="1162175"/>
                <a:ext cx="2825" cy="7050"/>
              </a:xfrm>
              <a:custGeom>
                <a:avLst/>
                <a:gdLst/>
                <a:ahLst/>
                <a:cxnLst/>
                <a:rect l="l" t="t" r="r" b="b"/>
                <a:pathLst>
                  <a:path w="113" h="282" extrusionOk="0">
                    <a:moveTo>
                      <a:pt x="56" y="1"/>
                    </a:moveTo>
                    <a:lnTo>
                      <a:pt x="0" y="57"/>
                    </a:lnTo>
                    <a:lnTo>
                      <a:pt x="0" y="113"/>
                    </a:lnTo>
                    <a:lnTo>
                      <a:pt x="56" y="282"/>
                    </a:lnTo>
                    <a:lnTo>
                      <a:pt x="113" y="170"/>
                    </a:lnTo>
                    <a:lnTo>
                      <a:pt x="56" y="57"/>
                    </a:lnTo>
                    <a:lnTo>
                      <a:pt x="56"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1654500" y="1172025"/>
                <a:ext cx="5650" cy="4225"/>
              </a:xfrm>
              <a:custGeom>
                <a:avLst/>
                <a:gdLst/>
                <a:ahLst/>
                <a:cxnLst/>
                <a:rect l="l" t="t" r="r" b="b"/>
                <a:pathLst>
                  <a:path w="226" h="169" extrusionOk="0">
                    <a:moveTo>
                      <a:pt x="113" y="0"/>
                    </a:moveTo>
                    <a:lnTo>
                      <a:pt x="0" y="57"/>
                    </a:lnTo>
                    <a:lnTo>
                      <a:pt x="169" y="169"/>
                    </a:lnTo>
                    <a:lnTo>
                      <a:pt x="225" y="113"/>
                    </a:lnTo>
                    <a:lnTo>
                      <a:pt x="169"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1634825" y="1135475"/>
                <a:ext cx="2825" cy="1450"/>
              </a:xfrm>
              <a:custGeom>
                <a:avLst/>
                <a:gdLst/>
                <a:ahLst/>
                <a:cxnLst/>
                <a:rect l="l" t="t" r="r" b="b"/>
                <a:pathLst>
                  <a:path w="113" h="58" extrusionOk="0">
                    <a:moveTo>
                      <a:pt x="57" y="1"/>
                    </a:moveTo>
                    <a:lnTo>
                      <a:pt x="1" y="57"/>
                    </a:lnTo>
                    <a:lnTo>
                      <a:pt x="113" y="57"/>
                    </a:lnTo>
                    <a:lnTo>
                      <a:pt x="57" y="1"/>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1706500" y="1128450"/>
                <a:ext cx="2825" cy="1450"/>
              </a:xfrm>
              <a:custGeom>
                <a:avLst/>
                <a:gdLst/>
                <a:ahLst/>
                <a:cxnLst/>
                <a:rect l="l" t="t" r="r" b="b"/>
                <a:pathLst>
                  <a:path w="113" h="58" extrusionOk="0">
                    <a:moveTo>
                      <a:pt x="56" y="1"/>
                    </a:moveTo>
                    <a:lnTo>
                      <a:pt x="0" y="57"/>
                    </a:lnTo>
                    <a:lnTo>
                      <a:pt x="112"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1651675" y="1146725"/>
                <a:ext cx="1450" cy="2850"/>
              </a:xfrm>
              <a:custGeom>
                <a:avLst/>
                <a:gdLst/>
                <a:ahLst/>
                <a:cxnLst/>
                <a:rect l="l" t="t" r="r" b="b"/>
                <a:pathLst>
                  <a:path w="58" h="114" extrusionOk="0">
                    <a:moveTo>
                      <a:pt x="57" y="1"/>
                    </a:moveTo>
                    <a:lnTo>
                      <a:pt x="1" y="57"/>
                    </a:lnTo>
                    <a:lnTo>
                      <a:pt x="57" y="113"/>
                    </a:lnTo>
                    <a:lnTo>
                      <a:pt x="57" y="57"/>
                    </a:lnTo>
                    <a:lnTo>
                      <a:pt x="57" y="1"/>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1637625" y="1136900"/>
                <a:ext cx="1450" cy="1425"/>
              </a:xfrm>
              <a:custGeom>
                <a:avLst/>
                <a:gdLst/>
                <a:ahLst/>
                <a:cxnLst/>
                <a:rect l="l" t="t" r="r" b="b"/>
                <a:pathLst>
                  <a:path w="58" h="57" extrusionOk="0">
                    <a:moveTo>
                      <a:pt x="1" y="0"/>
                    </a:moveTo>
                    <a:lnTo>
                      <a:pt x="1" y="0"/>
                    </a:lnTo>
                    <a:lnTo>
                      <a:pt x="57" y="56"/>
                    </a:lnTo>
                    <a:lnTo>
                      <a:pt x="57" y="56"/>
                    </a:lnTo>
                    <a:lnTo>
                      <a:pt x="57" y="56"/>
                    </a:lnTo>
                    <a:lnTo>
                      <a:pt x="1" y="0"/>
                    </a:lnTo>
                    <a:lnTo>
                      <a:pt x="1"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1747225" y="1193100"/>
                <a:ext cx="167250" cy="125075"/>
              </a:xfrm>
              <a:custGeom>
                <a:avLst/>
                <a:gdLst/>
                <a:ahLst/>
                <a:cxnLst/>
                <a:rect l="l" t="t" r="r" b="b"/>
                <a:pathLst>
                  <a:path w="6690" h="5003" extrusionOk="0">
                    <a:moveTo>
                      <a:pt x="4722" y="0"/>
                    </a:moveTo>
                    <a:lnTo>
                      <a:pt x="4554" y="57"/>
                    </a:lnTo>
                    <a:lnTo>
                      <a:pt x="4441" y="113"/>
                    </a:lnTo>
                    <a:lnTo>
                      <a:pt x="4104" y="113"/>
                    </a:lnTo>
                    <a:lnTo>
                      <a:pt x="3935" y="169"/>
                    </a:lnTo>
                    <a:lnTo>
                      <a:pt x="3823" y="281"/>
                    </a:lnTo>
                    <a:lnTo>
                      <a:pt x="3711" y="450"/>
                    </a:lnTo>
                    <a:lnTo>
                      <a:pt x="3711" y="675"/>
                    </a:lnTo>
                    <a:lnTo>
                      <a:pt x="3767" y="787"/>
                    </a:lnTo>
                    <a:lnTo>
                      <a:pt x="3711" y="843"/>
                    </a:lnTo>
                    <a:lnTo>
                      <a:pt x="3654" y="1012"/>
                    </a:lnTo>
                    <a:lnTo>
                      <a:pt x="3598" y="1181"/>
                    </a:lnTo>
                    <a:lnTo>
                      <a:pt x="3711" y="1237"/>
                    </a:lnTo>
                    <a:lnTo>
                      <a:pt x="3935" y="1349"/>
                    </a:lnTo>
                    <a:lnTo>
                      <a:pt x="3711" y="1293"/>
                    </a:lnTo>
                    <a:lnTo>
                      <a:pt x="3598" y="1349"/>
                    </a:lnTo>
                    <a:lnTo>
                      <a:pt x="3486" y="1518"/>
                    </a:lnTo>
                    <a:lnTo>
                      <a:pt x="3430" y="1630"/>
                    </a:lnTo>
                    <a:lnTo>
                      <a:pt x="3373" y="1743"/>
                    </a:lnTo>
                    <a:lnTo>
                      <a:pt x="3317" y="1855"/>
                    </a:lnTo>
                    <a:lnTo>
                      <a:pt x="3261" y="1799"/>
                    </a:lnTo>
                    <a:lnTo>
                      <a:pt x="3205" y="1743"/>
                    </a:lnTo>
                    <a:lnTo>
                      <a:pt x="3148" y="1630"/>
                    </a:lnTo>
                    <a:lnTo>
                      <a:pt x="3036" y="1406"/>
                    </a:lnTo>
                    <a:lnTo>
                      <a:pt x="2980" y="1293"/>
                    </a:lnTo>
                    <a:lnTo>
                      <a:pt x="2867" y="1181"/>
                    </a:lnTo>
                    <a:lnTo>
                      <a:pt x="2811" y="1237"/>
                    </a:lnTo>
                    <a:lnTo>
                      <a:pt x="2755" y="1181"/>
                    </a:lnTo>
                    <a:lnTo>
                      <a:pt x="2643" y="1125"/>
                    </a:lnTo>
                    <a:lnTo>
                      <a:pt x="2530" y="1012"/>
                    </a:lnTo>
                    <a:lnTo>
                      <a:pt x="2362" y="1068"/>
                    </a:lnTo>
                    <a:lnTo>
                      <a:pt x="2305" y="1125"/>
                    </a:lnTo>
                    <a:lnTo>
                      <a:pt x="2362" y="1293"/>
                    </a:lnTo>
                    <a:lnTo>
                      <a:pt x="2362" y="1406"/>
                    </a:lnTo>
                    <a:lnTo>
                      <a:pt x="2305" y="1462"/>
                    </a:lnTo>
                    <a:lnTo>
                      <a:pt x="2249" y="1518"/>
                    </a:lnTo>
                    <a:lnTo>
                      <a:pt x="2193" y="1574"/>
                    </a:lnTo>
                    <a:lnTo>
                      <a:pt x="2249" y="1687"/>
                    </a:lnTo>
                    <a:lnTo>
                      <a:pt x="2305" y="1799"/>
                    </a:lnTo>
                    <a:lnTo>
                      <a:pt x="2586" y="1799"/>
                    </a:lnTo>
                    <a:lnTo>
                      <a:pt x="2530" y="1968"/>
                    </a:lnTo>
                    <a:lnTo>
                      <a:pt x="2474" y="2080"/>
                    </a:lnTo>
                    <a:lnTo>
                      <a:pt x="2530" y="2192"/>
                    </a:lnTo>
                    <a:lnTo>
                      <a:pt x="2586" y="2361"/>
                    </a:lnTo>
                    <a:lnTo>
                      <a:pt x="2530" y="2473"/>
                    </a:lnTo>
                    <a:lnTo>
                      <a:pt x="2474" y="2642"/>
                    </a:lnTo>
                    <a:lnTo>
                      <a:pt x="2474" y="2698"/>
                    </a:lnTo>
                    <a:lnTo>
                      <a:pt x="2530" y="2811"/>
                    </a:lnTo>
                    <a:lnTo>
                      <a:pt x="2530" y="2923"/>
                    </a:lnTo>
                    <a:lnTo>
                      <a:pt x="2530" y="3036"/>
                    </a:lnTo>
                    <a:lnTo>
                      <a:pt x="2474" y="3204"/>
                    </a:lnTo>
                    <a:lnTo>
                      <a:pt x="2418" y="3260"/>
                    </a:lnTo>
                    <a:lnTo>
                      <a:pt x="2362" y="3260"/>
                    </a:lnTo>
                    <a:lnTo>
                      <a:pt x="2249" y="3317"/>
                    </a:lnTo>
                    <a:lnTo>
                      <a:pt x="2249" y="3204"/>
                    </a:lnTo>
                    <a:lnTo>
                      <a:pt x="2305" y="3148"/>
                    </a:lnTo>
                    <a:lnTo>
                      <a:pt x="2362" y="2979"/>
                    </a:lnTo>
                    <a:lnTo>
                      <a:pt x="2249" y="2867"/>
                    </a:lnTo>
                    <a:lnTo>
                      <a:pt x="2137" y="2811"/>
                    </a:lnTo>
                    <a:lnTo>
                      <a:pt x="2081" y="2811"/>
                    </a:lnTo>
                    <a:lnTo>
                      <a:pt x="2024" y="2867"/>
                    </a:lnTo>
                    <a:lnTo>
                      <a:pt x="2024" y="2979"/>
                    </a:lnTo>
                    <a:lnTo>
                      <a:pt x="2024" y="3148"/>
                    </a:lnTo>
                    <a:lnTo>
                      <a:pt x="1968" y="3317"/>
                    </a:lnTo>
                    <a:lnTo>
                      <a:pt x="1968" y="3373"/>
                    </a:lnTo>
                    <a:lnTo>
                      <a:pt x="1912" y="3429"/>
                    </a:lnTo>
                    <a:lnTo>
                      <a:pt x="1800" y="3541"/>
                    </a:lnTo>
                    <a:lnTo>
                      <a:pt x="1687" y="3710"/>
                    </a:lnTo>
                    <a:lnTo>
                      <a:pt x="1631" y="3822"/>
                    </a:lnTo>
                    <a:lnTo>
                      <a:pt x="1406" y="3822"/>
                    </a:lnTo>
                    <a:lnTo>
                      <a:pt x="1350" y="3766"/>
                    </a:lnTo>
                    <a:lnTo>
                      <a:pt x="1294" y="3710"/>
                    </a:lnTo>
                    <a:lnTo>
                      <a:pt x="1237" y="3822"/>
                    </a:lnTo>
                    <a:lnTo>
                      <a:pt x="1237" y="3879"/>
                    </a:lnTo>
                    <a:lnTo>
                      <a:pt x="1237" y="4047"/>
                    </a:lnTo>
                    <a:lnTo>
                      <a:pt x="1069" y="4047"/>
                    </a:lnTo>
                    <a:lnTo>
                      <a:pt x="956" y="4103"/>
                    </a:lnTo>
                    <a:lnTo>
                      <a:pt x="900" y="4103"/>
                    </a:lnTo>
                    <a:lnTo>
                      <a:pt x="732" y="4047"/>
                    </a:lnTo>
                    <a:lnTo>
                      <a:pt x="563" y="4047"/>
                    </a:lnTo>
                    <a:lnTo>
                      <a:pt x="507" y="4103"/>
                    </a:lnTo>
                    <a:lnTo>
                      <a:pt x="507" y="4216"/>
                    </a:lnTo>
                    <a:lnTo>
                      <a:pt x="394" y="4216"/>
                    </a:lnTo>
                    <a:lnTo>
                      <a:pt x="226" y="4272"/>
                    </a:lnTo>
                    <a:lnTo>
                      <a:pt x="113" y="4384"/>
                    </a:lnTo>
                    <a:lnTo>
                      <a:pt x="1" y="4553"/>
                    </a:lnTo>
                    <a:lnTo>
                      <a:pt x="1" y="4609"/>
                    </a:lnTo>
                    <a:lnTo>
                      <a:pt x="57" y="4665"/>
                    </a:lnTo>
                    <a:lnTo>
                      <a:pt x="113" y="4609"/>
                    </a:lnTo>
                    <a:lnTo>
                      <a:pt x="170" y="4553"/>
                    </a:lnTo>
                    <a:lnTo>
                      <a:pt x="226" y="4609"/>
                    </a:lnTo>
                    <a:lnTo>
                      <a:pt x="507" y="5003"/>
                    </a:lnTo>
                    <a:lnTo>
                      <a:pt x="732" y="5003"/>
                    </a:lnTo>
                    <a:lnTo>
                      <a:pt x="788" y="4834"/>
                    </a:lnTo>
                    <a:lnTo>
                      <a:pt x="732" y="4665"/>
                    </a:lnTo>
                    <a:lnTo>
                      <a:pt x="619" y="4441"/>
                    </a:lnTo>
                    <a:lnTo>
                      <a:pt x="675" y="4441"/>
                    </a:lnTo>
                    <a:lnTo>
                      <a:pt x="900" y="4553"/>
                    </a:lnTo>
                    <a:lnTo>
                      <a:pt x="1181" y="4609"/>
                    </a:lnTo>
                    <a:lnTo>
                      <a:pt x="1237" y="4665"/>
                    </a:lnTo>
                    <a:lnTo>
                      <a:pt x="1237" y="4722"/>
                    </a:lnTo>
                    <a:lnTo>
                      <a:pt x="1294" y="4834"/>
                    </a:lnTo>
                    <a:lnTo>
                      <a:pt x="1406" y="4890"/>
                    </a:lnTo>
                    <a:lnTo>
                      <a:pt x="1462" y="4834"/>
                    </a:lnTo>
                    <a:lnTo>
                      <a:pt x="1462" y="4665"/>
                    </a:lnTo>
                    <a:lnTo>
                      <a:pt x="1462" y="4553"/>
                    </a:lnTo>
                    <a:lnTo>
                      <a:pt x="1519" y="4497"/>
                    </a:lnTo>
                    <a:lnTo>
                      <a:pt x="1575" y="4384"/>
                    </a:lnTo>
                    <a:lnTo>
                      <a:pt x="1519" y="4384"/>
                    </a:lnTo>
                    <a:lnTo>
                      <a:pt x="1462" y="4328"/>
                    </a:lnTo>
                    <a:lnTo>
                      <a:pt x="1462" y="4216"/>
                    </a:lnTo>
                    <a:lnTo>
                      <a:pt x="1519" y="4216"/>
                    </a:lnTo>
                    <a:lnTo>
                      <a:pt x="1519" y="4328"/>
                    </a:lnTo>
                    <a:lnTo>
                      <a:pt x="1575" y="4384"/>
                    </a:lnTo>
                    <a:lnTo>
                      <a:pt x="1687" y="4441"/>
                    </a:lnTo>
                    <a:lnTo>
                      <a:pt x="1743" y="4497"/>
                    </a:lnTo>
                    <a:lnTo>
                      <a:pt x="1856" y="4609"/>
                    </a:lnTo>
                    <a:lnTo>
                      <a:pt x="1856" y="4553"/>
                    </a:lnTo>
                    <a:lnTo>
                      <a:pt x="1856" y="4441"/>
                    </a:lnTo>
                    <a:lnTo>
                      <a:pt x="1856" y="4328"/>
                    </a:lnTo>
                    <a:lnTo>
                      <a:pt x="1912" y="4216"/>
                    </a:lnTo>
                    <a:lnTo>
                      <a:pt x="1912" y="4272"/>
                    </a:lnTo>
                    <a:lnTo>
                      <a:pt x="1968" y="4384"/>
                    </a:lnTo>
                    <a:lnTo>
                      <a:pt x="1968" y="4441"/>
                    </a:lnTo>
                    <a:lnTo>
                      <a:pt x="2024" y="4441"/>
                    </a:lnTo>
                    <a:lnTo>
                      <a:pt x="2081" y="4384"/>
                    </a:lnTo>
                    <a:lnTo>
                      <a:pt x="2081" y="4328"/>
                    </a:lnTo>
                    <a:lnTo>
                      <a:pt x="2024" y="4272"/>
                    </a:lnTo>
                    <a:lnTo>
                      <a:pt x="2024" y="4160"/>
                    </a:lnTo>
                    <a:lnTo>
                      <a:pt x="2137" y="4103"/>
                    </a:lnTo>
                    <a:lnTo>
                      <a:pt x="2249" y="4103"/>
                    </a:lnTo>
                    <a:lnTo>
                      <a:pt x="2249" y="4047"/>
                    </a:lnTo>
                    <a:lnTo>
                      <a:pt x="2305" y="3991"/>
                    </a:lnTo>
                    <a:lnTo>
                      <a:pt x="2249" y="3935"/>
                    </a:lnTo>
                    <a:lnTo>
                      <a:pt x="2137" y="3935"/>
                    </a:lnTo>
                    <a:lnTo>
                      <a:pt x="2024" y="3991"/>
                    </a:lnTo>
                    <a:lnTo>
                      <a:pt x="1912" y="3991"/>
                    </a:lnTo>
                    <a:lnTo>
                      <a:pt x="1912" y="3935"/>
                    </a:lnTo>
                    <a:lnTo>
                      <a:pt x="2081" y="3822"/>
                    </a:lnTo>
                    <a:lnTo>
                      <a:pt x="2193" y="3766"/>
                    </a:lnTo>
                    <a:lnTo>
                      <a:pt x="2362" y="3766"/>
                    </a:lnTo>
                    <a:lnTo>
                      <a:pt x="2418" y="3654"/>
                    </a:lnTo>
                    <a:lnTo>
                      <a:pt x="2474" y="3598"/>
                    </a:lnTo>
                    <a:lnTo>
                      <a:pt x="2643" y="3598"/>
                    </a:lnTo>
                    <a:lnTo>
                      <a:pt x="2755" y="3485"/>
                    </a:lnTo>
                    <a:lnTo>
                      <a:pt x="2811" y="3485"/>
                    </a:lnTo>
                    <a:lnTo>
                      <a:pt x="2867" y="3541"/>
                    </a:lnTo>
                    <a:lnTo>
                      <a:pt x="2924" y="3598"/>
                    </a:lnTo>
                    <a:lnTo>
                      <a:pt x="2924" y="3654"/>
                    </a:lnTo>
                    <a:lnTo>
                      <a:pt x="2867" y="3822"/>
                    </a:lnTo>
                    <a:lnTo>
                      <a:pt x="2811" y="3879"/>
                    </a:lnTo>
                    <a:lnTo>
                      <a:pt x="2867" y="3935"/>
                    </a:lnTo>
                    <a:lnTo>
                      <a:pt x="2924" y="4047"/>
                    </a:lnTo>
                    <a:lnTo>
                      <a:pt x="3036" y="4047"/>
                    </a:lnTo>
                    <a:lnTo>
                      <a:pt x="3092" y="4103"/>
                    </a:lnTo>
                    <a:lnTo>
                      <a:pt x="3148" y="4160"/>
                    </a:lnTo>
                    <a:lnTo>
                      <a:pt x="3205" y="4216"/>
                    </a:lnTo>
                    <a:lnTo>
                      <a:pt x="3373" y="4216"/>
                    </a:lnTo>
                    <a:lnTo>
                      <a:pt x="3430" y="4272"/>
                    </a:lnTo>
                    <a:lnTo>
                      <a:pt x="3486" y="4328"/>
                    </a:lnTo>
                    <a:lnTo>
                      <a:pt x="3654" y="4384"/>
                    </a:lnTo>
                    <a:lnTo>
                      <a:pt x="3711" y="4160"/>
                    </a:lnTo>
                    <a:lnTo>
                      <a:pt x="3654" y="3822"/>
                    </a:lnTo>
                    <a:lnTo>
                      <a:pt x="3654" y="3710"/>
                    </a:lnTo>
                    <a:lnTo>
                      <a:pt x="3542" y="3541"/>
                    </a:lnTo>
                    <a:lnTo>
                      <a:pt x="3430" y="3317"/>
                    </a:lnTo>
                    <a:lnTo>
                      <a:pt x="3486" y="3092"/>
                    </a:lnTo>
                    <a:lnTo>
                      <a:pt x="3486" y="2923"/>
                    </a:lnTo>
                    <a:lnTo>
                      <a:pt x="3373" y="2867"/>
                    </a:lnTo>
                    <a:lnTo>
                      <a:pt x="3373" y="2754"/>
                    </a:lnTo>
                    <a:lnTo>
                      <a:pt x="3430" y="2642"/>
                    </a:lnTo>
                    <a:lnTo>
                      <a:pt x="3430" y="2530"/>
                    </a:lnTo>
                    <a:lnTo>
                      <a:pt x="3430" y="2417"/>
                    </a:lnTo>
                    <a:lnTo>
                      <a:pt x="3373" y="2361"/>
                    </a:lnTo>
                    <a:lnTo>
                      <a:pt x="3486" y="2136"/>
                    </a:lnTo>
                    <a:lnTo>
                      <a:pt x="3598" y="1968"/>
                    </a:lnTo>
                    <a:lnTo>
                      <a:pt x="3711" y="1968"/>
                    </a:lnTo>
                    <a:lnTo>
                      <a:pt x="3767" y="1911"/>
                    </a:lnTo>
                    <a:lnTo>
                      <a:pt x="3879" y="1799"/>
                    </a:lnTo>
                    <a:lnTo>
                      <a:pt x="3935" y="1799"/>
                    </a:lnTo>
                    <a:lnTo>
                      <a:pt x="3992" y="1855"/>
                    </a:lnTo>
                    <a:lnTo>
                      <a:pt x="3935" y="2024"/>
                    </a:lnTo>
                    <a:lnTo>
                      <a:pt x="3992" y="2024"/>
                    </a:lnTo>
                    <a:lnTo>
                      <a:pt x="4104" y="2080"/>
                    </a:lnTo>
                    <a:lnTo>
                      <a:pt x="4160" y="2080"/>
                    </a:lnTo>
                    <a:lnTo>
                      <a:pt x="4104" y="2136"/>
                    </a:lnTo>
                    <a:lnTo>
                      <a:pt x="4104" y="2249"/>
                    </a:lnTo>
                    <a:lnTo>
                      <a:pt x="4048" y="2305"/>
                    </a:lnTo>
                    <a:lnTo>
                      <a:pt x="4104" y="2361"/>
                    </a:lnTo>
                    <a:lnTo>
                      <a:pt x="4104" y="2417"/>
                    </a:lnTo>
                    <a:lnTo>
                      <a:pt x="3935" y="2530"/>
                    </a:lnTo>
                    <a:lnTo>
                      <a:pt x="3823" y="2642"/>
                    </a:lnTo>
                    <a:lnTo>
                      <a:pt x="3711" y="2811"/>
                    </a:lnTo>
                    <a:lnTo>
                      <a:pt x="3992" y="2811"/>
                    </a:lnTo>
                    <a:lnTo>
                      <a:pt x="4160" y="2867"/>
                    </a:lnTo>
                    <a:lnTo>
                      <a:pt x="4273" y="2923"/>
                    </a:lnTo>
                    <a:lnTo>
                      <a:pt x="4160" y="3092"/>
                    </a:lnTo>
                    <a:lnTo>
                      <a:pt x="4160" y="3148"/>
                    </a:lnTo>
                    <a:lnTo>
                      <a:pt x="4216" y="3204"/>
                    </a:lnTo>
                    <a:lnTo>
                      <a:pt x="4273" y="3148"/>
                    </a:lnTo>
                    <a:lnTo>
                      <a:pt x="4329" y="3148"/>
                    </a:lnTo>
                    <a:lnTo>
                      <a:pt x="4441" y="2979"/>
                    </a:lnTo>
                    <a:lnTo>
                      <a:pt x="4497" y="2811"/>
                    </a:lnTo>
                    <a:lnTo>
                      <a:pt x="4497" y="2923"/>
                    </a:lnTo>
                    <a:lnTo>
                      <a:pt x="4554" y="3036"/>
                    </a:lnTo>
                    <a:lnTo>
                      <a:pt x="4722" y="3036"/>
                    </a:lnTo>
                    <a:lnTo>
                      <a:pt x="4835" y="2979"/>
                    </a:lnTo>
                    <a:lnTo>
                      <a:pt x="4947" y="2754"/>
                    </a:lnTo>
                    <a:lnTo>
                      <a:pt x="5059" y="2698"/>
                    </a:lnTo>
                    <a:lnTo>
                      <a:pt x="5172" y="2586"/>
                    </a:lnTo>
                    <a:lnTo>
                      <a:pt x="5228" y="2586"/>
                    </a:lnTo>
                    <a:lnTo>
                      <a:pt x="5228" y="2754"/>
                    </a:lnTo>
                    <a:lnTo>
                      <a:pt x="5341" y="2923"/>
                    </a:lnTo>
                    <a:lnTo>
                      <a:pt x="5397" y="2979"/>
                    </a:lnTo>
                    <a:lnTo>
                      <a:pt x="5509" y="2979"/>
                    </a:lnTo>
                    <a:lnTo>
                      <a:pt x="5622" y="2811"/>
                    </a:lnTo>
                    <a:lnTo>
                      <a:pt x="5678" y="2811"/>
                    </a:lnTo>
                    <a:lnTo>
                      <a:pt x="5734" y="2754"/>
                    </a:lnTo>
                    <a:lnTo>
                      <a:pt x="5903" y="2698"/>
                    </a:lnTo>
                    <a:lnTo>
                      <a:pt x="6015" y="2586"/>
                    </a:lnTo>
                    <a:lnTo>
                      <a:pt x="6015" y="2417"/>
                    </a:lnTo>
                    <a:lnTo>
                      <a:pt x="6015" y="2249"/>
                    </a:lnTo>
                    <a:lnTo>
                      <a:pt x="5959" y="2192"/>
                    </a:lnTo>
                    <a:lnTo>
                      <a:pt x="6015" y="2192"/>
                    </a:lnTo>
                    <a:lnTo>
                      <a:pt x="6296" y="2024"/>
                    </a:lnTo>
                    <a:lnTo>
                      <a:pt x="6577" y="1855"/>
                    </a:lnTo>
                    <a:lnTo>
                      <a:pt x="6689" y="1743"/>
                    </a:lnTo>
                    <a:lnTo>
                      <a:pt x="6689" y="1687"/>
                    </a:lnTo>
                    <a:lnTo>
                      <a:pt x="6689" y="1574"/>
                    </a:lnTo>
                    <a:lnTo>
                      <a:pt x="6689" y="1462"/>
                    </a:lnTo>
                    <a:lnTo>
                      <a:pt x="6577" y="1406"/>
                    </a:lnTo>
                    <a:lnTo>
                      <a:pt x="6521" y="1406"/>
                    </a:lnTo>
                    <a:lnTo>
                      <a:pt x="6521" y="1349"/>
                    </a:lnTo>
                    <a:lnTo>
                      <a:pt x="6465" y="1237"/>
                    </a:lnTo>
                    <a:lnTo>
                      <a:pt x="6408" y="1068"/>
                    </a:lnTo>
                    <a:lnTo>
                      <a:pt x="6352" y="1012"/>
                    </a:lnTo>
                    <a:lnTo>
                      <a:pt x="6240" y="1068"/>
                    </a:lnTo>
                    <a:lnTo>
                      <a:pt x="6015" y="1181"/>
                    </a:lnTo>
                    <a:lnTo>
                      <a:pt x="5959" y="1293"/>
                    </a:lnTo>
                    <a:lnTo>
                      <a:pt x="5959" y="1406"/>
                    </a:lnTo>
                    <a:lnTo>
                      <a:pt x="5790" y="1237"/>
                    </a:lnTo>
                    <a:lnTo>
                      <a:pt x="5678" y="1068"/>
                    </a:lnTo>
                    <a:lnTo>
                      <a:pt x="5453" y="1012"/>
                    </a:lnTo>
                    <a:lnTo>
                      <a:pt x="5003" y="1012"/>
                    </a:lnTo>
                    <a:lnTo>
                      <a:pt x="4947" y="900"/>
                    </a:lnTo>
                    <a:lnTo>
                      <a:pt x="5003" y="787"/>
                    </a:lnTo>
                    <a:lnTo>
                      <a:pt x="5003" y="675"/>
                    </a:lnTo>
                    <a:lnTo>
                      <a:pt x="5059" y="506"/>
                    </a:lnTo>
                    <a:lnTo>
                      <a:pt x="5003" y="394"/>
                    </a:lnTo>
                    <a:lnTo>
                      <a:pt x="4891" y="169"/>
                    </a:lnTo>
                    <a:lnTo>
                      <a:pt x="4835"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1751450" y="1318150"/>
                <a:ext cx="8450" cy="9875"/>
              </a:xfrm>
              <a:custGeom>
                <a:avLst/>
                <a:gdLst/>
                <a:ahLst/>
                <a:cxnLst/>
                <a:rect l="l" t="t" r="r" b="b"/>
                <a:pathLst>
                  <a:path w="338" h="395" extrusionOk="0">
                    <a:moveTo>
                      <a:pt x="225" y="1"/>
                    </a:moveTo>
                    <a:lnTo>
                      <a:pt x="169" y="113"/>
                    </a:lnTo>
                    <a:lnTo>
                      <a:pt x="1" y="226"/>
                    </a:lnTo>
                    <a:lnTo>
                      <a:pt x="113" y="338"/>
                    </a:lnTo>
                    <a:lnTo>
                      <a:pt x="169" y="394"/>
                    </a:lnTo>
                    <a:lnTo>
                      <a:pt x="225" y="394"/>
                    </a:lnTo>
                    <a:lnTo>
                      <a:pt x="338" y="282"/>
                    </a:lnTo>
                    <a:lnTo>
                      <a:pt x="338" y="113"/>
                    </a:lnTo>
                    <a:lnTo>
                      <a:pt x="338"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1744425" y="1318150"/>
                <a:ext cx="7050" cy="2850"/>
              </a:xfrm>
              <a:custGeom>
                <a:avLst/>
                <a:gdLst/>
                <a:ahLst/>
                <a:cxnLst/>
                <a:rect l="l" t="t" r="r" b="b"/>
                <a:pathLst>
                  <a:path w="282" h="114" extrusionOk="0">
                    <a:moveTo>
                      <a:pt x="57" y="1"/>
                    </a:moveTo>
                    <a:lnTo>
                      <a:pt x="1" y="113"/>
                    </a:lnTo>
                    <a:lnTo>
                      <a:pt x="225" y="113"/>
                    </a:lnTo>
                    <a:lnTo>
                      <a:pt x="282" y="57"/>
                    </a:lnTo>
                    <a:lnTo>
                      <a:pt x="225"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1854025" y="1270375"/>
                <a:ext cx="4250" cy="2850"/>
              </a:xfrm>
              <a:custGeom>
                <a:avLst/>
                <a:gdLst/>
                <a:ahLst/>
                <a:cxnLst/>
                <a:rect l="l" t="t" r="r" b="b"/>
                <a:pathLst>
                  <a:path w="170" h="114" extrusionOk="0">
                    <a:moveTo>
                      <a:pt x="57" y="1"/>
                    </a:moveTo>
                    <a:lnTo>
                      <a:pt x="1" y="57"/>
                    </a:lnTo>
                    <a:lnTo>
                      <a:pt x="113" y="113"/>
                    </a:lnTo>
                    <a:lnTo>
                      <a:pt x="169" y="113"/>
                    </a:lnTo>
                    <a:lnTo>
                      <a:pt x="169"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1762700" y="1318150"/>
                <a:ext cx="1425" cy="2850"/>
              </a:xfrm>
              <a:custGeom>
                <a:avLst/>
                <a:gdLst/>
                <a:ahLst/>
                <a:cxnLst/>
                <a:rect l="l" t="t" r="r" b="b"/>
                <a:pathLst>
                  <a:path w="57" h="114" extrusionOk="0">
                    <a:moveTo>
                      <a:pt x="56" y="1"/>
                    </a:moveTo>
                    <a:lnTo>
                      <a:pt x="0" y="57"/>
                    </a:lnTo>
                    <a:lnTo>
                      <a:pt x="0" y="113"/>
                    </a:lnTo>
                    <a:lnTo>
                      <a:pt x="56" y="113"/>
                    </a:lnTo>
                    <a:lnTo>
                      <a:pt x="56"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2244650" y="1016050"/>
                <a:ext cx="71700" cy="77300"/>
              </a:xfrm>
              <a:custGeom>
                <a:avLst/>
                <a:gdLst/>
                <a:ahLst/>
                <a:cxnLst/>
                <a:rect l="l" t="t" r="r" b="b"/>
                <a:pathLst>
                  <a:path w="2868" h="3092" extrusionOk="0">
                    <a:moveTo>
                      <a:pt x="1575" y="1"/>
                    </a:moveTo>
                    <a:lnTo>
                      <a:pt x="1406" y="169"/>
                    </a:lnTo>
                    <a:lnTo>
                      <a:pt x="1462" y="282"/>
                    </a:lnTo>
                    <a:lnTo>
                      <a:pt x="1125" y="282"/>
                    </a:lnTo>
                    <a:lnTo>
                      <a:pt x="1013" y="338"/>
                    </a:lnTo>
                    <a:lnTo>
                      <a:pt x="900" y="282"/>
                    </a:lnTo>
                    <a:lnTo>
                      <a:pt x="844" y="282"/>
                    </a:lnTo>
                    <a:lnTo>
                      <a:pt x="788" y="394"/>
                    </a:lnTo>
                    <a:lnTo>
                      <a:pt x="788" y="506"/>
                    </a:lnTo>
                    <a:lnTo>
                      <a:pt x="731" y="619"/>
                    </a:lnTo>
                    <a:lnTo>
                      <a:pt x="507" y="787"/>
                    </a:lnTo>
                    <a:lnTo>
                      <a:pt x="394" y="956"/>
                    </a:lnTo>
                    <a:lnTo>
                      <a:pt x="338" y="1237"/>
                    </a:lnTo>
                    <a:lnTo>
                      <a:pt x="394" y="1462"/>
                    </a:lnTo>
                    <a:lnTo>
                      <a:pt x="394" y="1574"/>
                    </a:lnTo>
                    <a:lnTo>
                      <a:pt x="507" y="1687"/>
                    </a:lnTo>
                    <a:lnTo>
                      <a:pt x="507" y="1743"/>
                    </a:lnTo>
                    <a:lnTo>
                      <a:pt x="394" y="1799"/>
                    </a:lnTo>
                    <a:lnTo>
                      <a:pt x="226" y="1855"/>
                    </a:lnTo>
                    <a:lnTo>
                      <a:pt x="169" y="1911"/>
                    </a:lnTo>
                    <a:lnTo>
                      <a:pt x="57" y="2193"/>
                    </a:lnTo>
                    <a:lnTo>
                      <a:pt x="1" y="2474"/>
                    </a:lnTo>
                    <a:lnTo>
                      <a:pt x="57" y="2698"/>
                    </a:lnTo>
                    <a:lnTo>
                      <a:pt x="169" y="2923"/>
                    </a:lnTo>
                    <a:lnTo>
                      <a:pt x="394" y="3092"/>
                    </a:lnTo>
                    <a:lnTo>
                      <a:pt x="563" y="3092"/>
                    </a:lnTo>
                    <a:lnTo>
                      <a:pt x="731" y="3036"/>
                    </a:lnTo>
                    <a:lnTo>
                      <a:pt x="1125" y="2923"/>
                    </a:lnTo>
                    <a:lnTo>
                      <a:pt x="1294" y="2923"/>
                    </a:lnTo>
                    <a:lnTo>
                      <a:pt x="1406" y="2867"/>
                    </a:lnTo>
                    <a:lnTo>
                      <a:pt x="1575" y="2811"/>
                    </a:lnTo>
                    <a:lnTo>
                      <a:pt x="1631" y="2755"/>
                    </a:lnTo>
                    <a:lnTo>
                      <a:pt x="1631" y="2698"/>
                    </a:lnTo>
                    <a:lnTo>
                      <a:pt x="1575" y="2586"/>
                    </a:lnTo>
                    <a:lnTo>
                      <a:pt x="1518" y="2474"/>
                    </a:lnTo>
                    <a:lnTo>
                      <a:pt x="1462" y="2417"/>
                    </a:lnTo>
                    <a:lnTo>
                      <a:pt x="1350" y="2361"/>
                    </a:lnTo>
                    <a:lnTo>
                      <a:pt x="1125" y="2361"/>
                    </a:lnTo>
                    <a:lnTo>
                      <a:pt x="1069" y="2305"/>
                    </a:lnTo>
                    <a:lnTo>
                      <a:pt x="1069" y="2249"/>
                    </a:lnTo>
                    <a:lnTo>
                      <a:pt x="1125" y="2193"/>
                    </a:lnTo>
                    <a:lnTo>
                      <a:pt x="1181" y="2136"/>
                    </a:lnTo>
                    <a:lnTo>
                      <a:pt x="1237" y="2193"/>
                    </a:lnTo>
                    <a:lnTo>
                      <a:pt x="1294" y="2136"/>
                    </a:lnTo>
                    <a:lnTo>
                      <a:pt x="1350" y="2136"/>
                    </a:lnTo>
                    <a:lnTo>
                      <a:pt x="1350" y="2024"/>
                    </a:lnTo>
                    <a:lnTo>
                      <a:pt x="1406" y="2024"/>
                    </a:lnTo>
                    <a:lnTo>
                      <a:pt x="1518" y="2080"/>
                    </a:lnTo>
                    <a:lnTo>
                      <a:pt x="1687" y="2193"/>
                    </a:lnTo>
                    <a:lnTo>
                      <a:pt x="1743" y="2305"/>
                    </a:lnTo>
                    <a:lnTo>
                      <a:pt x="1799" y="2417"/>
                    </a:lnTo>
                    <a:lnTo>
                      <a:pt x="1856" y="2474"/>
                    </a:lnTo>
                    <a:lnTo>
                      <a:pt x="1912" y="2417"/>
                    </a:lnTo>
                    <a:lnTo>
                      <a:pt x="2024" y="2361"/>
                    </a:lnTo>
                    <a:lnTo>
                      <a:pt x="2137" y="2249"/>
                    </a:lnTo>
                    <a:lnTo>
                      <a:pt x="2193" y="2080"/>
                    </a:lnTo>
                    <a:lnTo>
                      <a:pt x="2137" y="1968"/>
                    </a:lnTo>
                    <a:lnTo>
                      <a:pt x="2080" y="1911"/>
                    </a:lnTo>
                    <a:lnTo>
                      <a:pt x="2024" y="1968"/>
                    </a:lnTo>
                    <a:lnTo>
                      <a:pt x="1968" y="2024"/>
                    </a:lnTo>
                    <a:lnTo>
                      <a:pt x="1743" y="2024"/>
                    </a:lnTo>
                    <a:lnTo>
                      <a:pt x="1856" y="1855"/>
                    </a:lnTo>
                    <a:lnTo>
                      <a:pt x="1912" y="1799"/>
                    </a:lnTo>
                    <a:lnTo>
                      <a:pt x="2024" y="1743"/>
                    </a:lnTo>
                    <a:lnTo>
                      <a:pt x="1968" y="1630"/>
                    </a:lnTo>
                    <a:lnTo>
                      <a:pt x="1912" y="1518"/>
                    </a:lnTo>
                    <a:lnTo>
                      <a:pt x="1856" y="1406"/>
                    </a:lnTo>
                    <a:lnTo>
                      <a:pt x="1743" y="1349"/>
                    </a:lnTo>
                    <a:lnTo>
                      <a:pt x="1631" y="1293"/>
                    </a:lnTo>
                    <a:lnTo>
                      <a:pt x="1631" y="1237"/>
                    </a:lnTo>
                    <a:lnTo>
                      <a:pt x="1631" y="1181"/>
                    </a:lnTo>
                    <a:lnTo>
                      <a:pt x="1743" y="1125"/>
                    </a:lnTo>
                    <a:lnTo>
                      <a:pt x="1799" y="1068"/>
                    </a:lnTo>
                    <a:lnTo>
                      <a:pt x="1912" y="1012"/>
                    </a:lnTo>
                    <a:lnTo>
                      <a:pt x="1968" y="1181"/>
                    </a:lnTo>
                    <a:lnTo>
                      <a:pt x="2024" y="1406"/>
                    </a:lnTo>
                    <a:lnTo>
                      <a:pt x="2024" y="1743"/>
                    </a:lnTo>
                    <a:lnTo>
                      <a:pt x="2080" y="1799"/>
                    </a:lnTo>
                    <a:lnTo>
                      <a:pt x="2193" y="1799"/>
                    </a:lnTo>
                    <a:lnTo>
                      <a:pt x="2249" y="1855"/>
                    </a:lnTo>
                    <a:lnTo>
                      <a:pt x="2249" y="1911"/>
                    </a:lnTo>
                    <a:lnTo>
                      <a:pt x="2305" y="1968"/>
                    </a:lnTo>
                    <a:lnTo>
                      <a:pt x="2418" y="1911"/>
                    </a:lnTo>
                    <a:lnTo>
                      <a:pt x="2530" y="2024"/>
                    </a:lnTo>
                    <a:lnTo>
                      <a:pt x="2586" y="2080"/>
                    </a:lnTo>
                    <a:lnTo>
                      <a:pt x="2699" y="2136"/>
                    </a:lnTo>
                    <a:lnTo>
                      <a:pt x="2755" y="2136"/>
                    </a:lnTo>
                    <a:lnTo>
                      <a:pt x="2811" y="2080"/>
                    </a:lnTo>
                    <a:lnTo>
                      <a:pt x="2755" y="1968"/>
                    </a:lnTo>
                    <a:lnTo>
                      <a:pt x="2811" y="1911"/>
                    </a:lnTo>
                    <a:lnTo>
                      <a:pt x="2867" y="1799"/>
                    </a:lnTo>
                    <a:lnTo>
                      <a:pt x="2867" y="1687"/>
                    </a:lnTo>
                    <a:lnTo>
                      <a:pt x="2811" y="1462"/>
                    </a:lnTo>
                    <a:lnTo>
                      <a:pt x="2755" y="1237"/>
                    </a:lnTo>
                    <a:lnTo>
                      <a:pt x="2755" y="1125"/>
                    </a:lnTo>
                    <a:lnTo>
                      <a:pt x="2867" y="1068"/>
                    </a:lnTo>
                    <a:lnTo>
                      <a:pt x="2811" y="1012"/>
                    </a:lnTo>
                    <a:lnTo>
                      <a:pt x="2755" y="900"/>
                    </a:lnTo>
                    <a:lnTo>
                      <a:pt x="2530" y="900"/>
                    </a:lnTo>
                    <a:lnTo>
                      <a:pt x="2418" y="1012"/>
                    </a:lnTo>
                    <a:lnTo>
                      <a:pt x="2305" y="900"/>
                    </a:lnTo>
                    <a:lnTo>
                      <a:pt x="2249" y="844"/>
                    </a:lnTo>
                    <a:lnTo>
                      <a:pt x="2361" y="787"/>
                    </a:lnTo>
                    <a:lnTo>
                      <a:pt x="2361" y="731"/>
                    </a:lnTo>
                    <a:lnTo>
                      <a:pt x="2361" y="675"/>
                    </a:lnTo>
                    <a:lnTo>
                      <a:pt x="2249" y="619"/>
                    </a:lnTo>
                    <a:lnTo>
                      <a:pt x="2193" y="563"/>
                    </a:lnTo>
                    <a:lnTo>
                      <a:pt x="2137" y="619"/>
                    </a:lnTo>
                    <a:lnTo>
                      <a:pt x="2137" y="787"/>
                    </a:lnTo>
                    <a:lnTo>
                      <a:pt x="2137" y="956"/>
                    </a:lnTo>
                    <a:lnTo>
                      <a:pt x="2137" y="1012"/>
                    </a:lnTo>
                    <a:lnTo>
                      <a:pt x="2080" y="1012"/>
                    </a:lnTo>
                    <a:lnTo>
                      <a:pt x="2024" y="956"/>
                    </a:lnTo>
                    <a:lnTo>
                      <a:pt x="2024" y="844"/>
                    </a:lnTo>
                    <a:lnTo>
                      <a:pt x="1968" y="675"/>
                    </a:lnTo>
                    <a:lnTo>
                      <a:pt x="1912" y="619"/>
                    </a:lnTo>
                    <a:lnTo>
                      <a:pt x="1856" y="619"/>
                    </a:lnTo>
                    <a:lnTo>
                      <a:pt x="1687" y="675"/>
                    </a:lnTo>
                    <a:lnTo>
                      <a:pt x="1687" y="675"/>
                    </a:lnTo>
                    <a:lnTo>
                      <a:pt x="1743" y="563"/>
                    </a:lnTo>
                    <a:lnTo>
                      <a:pt x="1799" y="506"/>
                    </a:lnTo>
                    <a:lnTo>
                      <a:pt x="2024" y="506"/>
                    </a:lnTo>
                    <a:lnTo>
                      <a:pt x="2080" y="450"/>
                    </a:lnTo>
                    <a:lnTo>
                      <a:pt x="2080" y="338"/>
                    </a:lnTo>
                    <a:lnTo>
                      <a:pt x="1968" y="225"/>
                    </a:lnTo>
                    <a:lnTo>
                      <a:pt x="1856" y="57"/>
                    </a:lnTo>
                    <a:lnTo>
                      <a:pt x="1743" y="1"/>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2192675" y="1068050"/>
                <a:ext cx="61850" cy="59025"/>
              </a:xfrm>
              <a:custGeom>
                <a:avLst/>
                <a:gdLst/>
                <a:ahLst/>
                <a:cxnLst/>
                <a:rect l="l" t="t" r="r" b="b"/>
                <a:pathLst>
                  <a:path w="2474" h="2361" extrusionOk="0">
                    <a:moveTo>
                      <a:pt x="1237" y="0"/>
                    </a:moveTo>
                    <a:lnTo>
                      <a:pt x="1068" y="113"/>
                    </a:lnTo>
                    <a:lnTo>
                      <a:pt x="450" y="113"/>
                    </a:lnTo>
                    <a:lnTo>
                      <a:pt x="225" y="225"/>
                    </a:lnTo>
                    <a:lnTo>
                      <a:pt x="113" y="281"/>
                    </a:lnTo>
                    <a:lnTo>
                      <a:pt x="56" y="337"/>
                    </a:lnTo>
                    <a:lnTo>
                      <a:pt x="0" y="394"/>
                    </a:lnTo>
                    <a:lnTo>
                      <a:pt x="113" y="562"/>
                    </a:lnTo>
                    <a:lnTo>
                      <a:pt x="225" y="675"/>
                    </a:lnTo>
                    <a:lnTo>
                      <a:pt x="506" y="731"/>
                    </a:lnTo>
                    <a:lnTo>
                      <a:pt x="675" y="731"/>
                    </a:lnTo>
                    <a:lnTo>
                      <a:pt x="899" y="675"/>
                    </a:lnTo>
                    <a:lnTo>
                      <a:pt x="1068" y="618"/>
                    </a:lnTo>
                    <a:lnTo>
                      <a:pt x="1293" y="675"/>
                    </a:lnTo>
                    <a:lnTo>
                      <a:pt x="1349" y="675"/>
                    </a:lnTo>
                    <a:lnTo>
                      <a:pt x="1462" y="731"/>
                    </a:lnTo>
                    <a:lnTo>
                      <a:pt x="1518" y="787"/>
                    </a:lnTo>
                    <a:lnTo>
                      <a:pt x="1574" y="843"/>
                    </a:lnTo>
                    <a:lnTo>
                      <a:pt x="1518" y="899"/>
                    </a:lnTo>
                    <a:lnTo>
                      <a:pt x="1405" y="1068"/>
                    </a:lnTo>
                    <a:lnTo>
                      <a:pt x="1349" y="1293"/>
                    </a:lnTo>
                    <a:lnTo>
                      <a:pt x="1349" y="1405"/>
                    </a:lnTo>
                    <a:lnTo>
                      <a:pt x="1462" y="1518"/>
                    </a:lnTo>
                    <a:lnTo>
                      <a:pt x="1518" y="1574"/>
                    </a:lnTo>
                    <a:lnTo>
                      <a:pt x="1574" y="1518"/>
                    </a:lnTo>
                    <a:lnTo>
                      <a:pt x="1630" y="1574"/>
                    </a:lnTo>
                    <a:lnTo>
                      <a:pt x="1630" y="1686"/>
                    </a:lnTo>
                    <a:lnTo>
                      <a:pt x="1574" y="1799"/>
                    </a:lnTo>
                    <a:lnTo>
                      <a:pt x="1405" y="1967"/>
                    </a:lnTo>
                    <a:lnTo>
                      <a:pt x="1293" y="2024"/>
                    </a:lnTo>
                    <a:lnTo>
                      <a:pt x="1237" y="2192"/>
                    </a:lnTo>
                    <a:lnTo>
                      <a:pt x="1293" y="2361"/>
                    </a:lnTo>
                    <a:lnTo>
                      <a:pt x="1349" y="2361"/>
                    </a:lnTo>
                    <a:lnTo>
                      <a:pt x="1462" y="2305"/>
                    </a:lnTo>
                    <a:lnTo>
                      <a:pt x="1462" y="2248"/>
                    </a:lnTo>
                    <a:lnTo>
                      <a:pt x="1518" y="2136"/>
                    </a:lnTo>
                    <a:lnTo>
                      <a:pt x="1574" y="2192"/>
                    </a:lnTo>
                    <a:lnTo>
                      <a:pt x="1630" y="2192"/>
                    </a:lnTo>
                    <a:lnTo>
                      <a:pt x="1686" y="2136"/>
                    </a:lnTo>
                    <a:lnTo>
                      <a:pt x="1743" y="2080"/>
                    </a:lnTo>
                    <a:lnTo>
                      <a:pt x="1799" y="2024"/>
                    </a:lnTo>
                    <a:lnTo>
                      <a:pt x="1799" y="1967"/>
                    </a:lnTo>
                    <a:lnTo>
                      <a:pt x="1911" y="1799"/>
                    </a:lnTo>
                    <a:lnTo>
                      <a:pt x="2024" y="1742"/>
                    </a:lnTo>
                    <a:lnTo>
                      <a:pt x="2136" y="1630"/>
                    </a:lnTo>
                    <a:lnTo>
                      <a:pt x="2192" y="1518"/>
                    </a:lnTo>
                    <a:lnTo>
                      <a:pt x="2192" y="1405"/>
                    </a:lnTo>
                    <a:lnTo>
                      <a:pt x="2192" y="1237"/>
                    </a:lnTo>
                    <a:lnTo>
                      <a:pt x="2417" y="1237"/>
                    </a:lnTo>
                    <a:lnTo>
                      <a:pt x="2417" y="1180"/>
                    </a:lnTo>
                    <a:lnTo>
                      <a:pt x="2417" y="1068"/>
                    </a:lnTo>
                    <a:lnTo>
                      <a:pt x="2473" y="1012"/>
                    </a:lnTo>
                    <a:lnTo>
                      <a:pt x="2305" y="787"/>
                    </a:lnTo>
                    <a:lnTo>
                      <a:pt x="2248" y="675"/>
                    </a:lnTo>
                    <a:lnTo>
                      <a:pt x="2248" y="506"/>
                    </a:lnTo>
                    <a:lnTo>
                      <a:pt x="2136" y="394"/>
                    </a:lnTo>
                    <a:lnTo>
                      <a:pt x="2192" y="281"/>
                    </a:lnTo>
                    <a:lnTo>
                      <a:pt x="2192" y="113"/>
                    </a:lnTo>
                    <a:lnTo>
                      <a:pt x="2080" y="56"/>
                    </a:lnTo>
                    <a:lnTo>
                      <a:pt x="2024" y="56"/>
                    </a:lnTo>
                    <a:lnTo>
                      <a:pt x="1967" y="113"/>
                    </a:lnTo>
                    <a:lnTo>
                      <a:pt x="1911" y="337"/>
                    </a:lnTo>
                    <a:lnTo>
                      <a:pt x="1799" y="337"/>
                    </a:lnTo>
                    <a:lnTo>
                      <a:pt x="1686" y="281"/>
                    </a:lnTo>
                    <a:lnTo>
                      <a:pt x="1630" y="169"/>
                    </a:lnTo>
                    <a:lnTo>
                      <a:pt x="1462" y="0"/>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2206725" y="1101775"/>
                <a:ext cx="40775" cy="47800"/>
              </a:xfrm>
              <a:custGeom>
                <a:avLst/>
                <a:gdLst/>
                <a:ahLst/>
                <a:cxnLst/>
                <a:rect l="l" t="t" r="r" b="b"/>
                <a:pathLst>
                  <a:path w="1631" h="1912" extrusionOk="0">
                    <a:moveTo>
                      <a:pt x="675" y="0"/>
                    </a:moveTo>
                    <a:lnTo>
                      <a:pt x="562" y="56"/>
                    </a:lnTo>
                    <a:lnTo>
                      <a:pt x="506" y="281"/>
                    </a:lnTo>
                    <a:lnTo>
                      <a:pt x="450" y="506"/>
                    </a:lnTo>
                    <a:lnTo>
                      <a:pt x="394" y="1012"/>
                    </a:lnTo>
                    <a:lnTo>
                      <a:pt x="394" y="1180"/>
                    </a:lnTo>
                    <a:lnTo>
                      <a:pt x="337" y="1237"/>
                    </a:lnTo>
                    <a:lnTo>
                      <a:pt x="281" y="1293"/>
                    </a:lnTo>
                    <a:lnTo>
                      <a:pt x="113" y="1293"/>
                    </a:lnTo>
                    <a:lnTo>
                      <a:pt x="0" y="1349"/>
                    </a:lnTo>
                    <a:lnTo>
                      <a:pt x="0" y="1405"/>
                    </a:lnTo>
                    <a:lnTo>
                      <a:pt x="0" y="1518"/>
                    </a:lnTo>
                    <a:lnTo>
                      <a:pt x="0" y="1574"/>
                    </a:lnTo>
                    <a:lnTo>
                      <a:pt x="169" y="1742"/>
                    </a:lnTo>
                    <a:lnTo>
                      <a:pt x="281" y="1855"/>
                    </a:lnTo>
                    <a:lnTo>
                      <a:pt x="450" y="1911"/>
                    </a:lnTo>
                    <a:lnTo>
                      <a:pt x="787" y="1911"/>
                    </a:lnTo>
                    <a:lnTo>
                      <a:pt x="956" y="1855"/>
                    </a:lnTo>
                    <a:lnTo>
                      <a:pt x="1068" y="1742"/>
                    </a:lnTo>
                    <a:lnTo>
                      <a:pt x="1181" y="1630"/>
                    </a:lnTo>
                    <a:lnTo>
                      <a:pt x="1293" y="1574"/>
                    </a:lnTo>
                    <a:lnTo>
                      <a:pt x="1574" y="1574"/>
                    </a:lnTo>
                    <a:lnTo>
                      <a:pt x="1630" y="1518"/>
                    </a:lnTo>
                    <a:lnTo>
                      <a:pt x="1630" y="1405"/>
                    </a:lnTo>
                    <a:lnTo>
                      <a:pt x="1462" y="1293"/>
                    </a:lnTo>
                    <a:lnTo>
                      <a:pt x="1349" y="1293"/>
                    </a:lnTo>
                    <a:lnTo>
                      <a:pt x="1293" y="1237"/>
                    </a:lnTo>
                    <a:lnTo>
                      <a:pt x="1405" y="1068"/>
                    </a:lnTo>
                    <a:lnTo>
                      <a:pt x="1349" y="1068"/>
                    </a:lnTo>
                    <a:lnTo>
                      <a:pt x="1349" y="1012"/>
                    </a:lnTo>
                    <a:lnTo>
                      <a:pt x="1237" y="1068"/>
                    </a:lnTo>
                    <a:lnTo>
                      <a:pt x="1068" y="1068"/>
                    </a:lnTo>
                    <a:lnTo>
                      <a:pt x="900" y="956"/>
                    </a:lnTo>
                    <a:lnTo>
                      <a:pt x="787" y="956"/>
                    </a:lnTo>
                    <a:lnTo>
                      <a:pt x="787" y="899"/>
                    </a:lnTo>
                    <a:lnTo>
                      <a:pt x="787" y="787"/>
                    </a:lnTo>
                    <a:lnTo>
                      <a:pt x="843" y="675"/>
                    </a:lnTo>
                    <a:lnTo>
                      <a:pt x="1068" y="506"/>
                    </a:lnTo>
                    <a:lnTo>
                      <a:pt x="1124" y="393"/>
                    </a:lnTo>
                    <a:lnTo>
                      <a:pt x="900" y="337"/>
                    </a:lnTo>
                    <a:lnTo>
                      <a:pt x="843" y="281"/>
                    </a:lnTo>
                    <a:lnTo>
                      <a:pt x="843" y="169"/>
                    </a:lnTo>
                    <a:lnTo>
                      <a:pt x="787" y="56"/>
                    </a:lnTo>
                    <a:lnTo>
                      <a:pt x="731"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2212350" y="1131275"/>
                <a:ext cx="43575" cy="37950"/>
              </a:xfrm>
              <a:custGeom>
                <a:avLst/>
                <a:gdLst/>
                <a:ahLst/>
                <a:cxnLst/>
                <a:rect l="l" t="t" r="r" b="b"/>
                <a:pathLst>
                  <a:path w="1743" h="1518" extrusionOk="0">
                    <a:moveTo>
                      <a:pt x="1630" y="0"/>
                    </a:moveTo>
                    <a:lnTo>
                      <a:pt x="1574" y="57"/>
                    </a:lnTo>
                    <a:lnTo>
                      <a:pt x="1518" y="113"/>
                    </a:lnTo>
                    <a:lnTo>
                      <a:pt x="1405" y="113"/>
                    </a:lnTo>
                    <a:lnTo>
                      <a:pt x="1405" y="225"/>
                    </a:lnTo>
                    <a:lnTo>
                      <a:pt x="1349" y="281"/>
                    </a:lnTo>
                    <a:lnTo>
                      <a:pt x="1293" y="338"/>
                    </a:lnTo>
                    <a:lnTo>
                      <a:pt x="1124" y="338"/>
                    </a:lnTo>
                    <a:lnTo>
                      <a:pt x="899" y="281"/>
                    </a:lnTo>
                    <a:lnTo>
                      <a:pt x="843" y="338"/>
                    </a:lnTo>
                    <a:lnTo>
                      <a:pt x="843" y="394"/>
                    </a:lnTo>
                    <a:lnTo>
                      <a:pt x="787" y="562"/>
                    </a:lnTo>
                    <a:lnTo>
                      <a:pt x="731" y="619"/>
                    </a:lnTo>
                    <a:lnTo>
                      <a:pt x="450" y="619"/>
                    </a:lnTo>
                    <a:lnTo>
                      <a:pt x="225" y="731"/>
                    </a:lnTo>
                    <a:lnTo>
                      <a:pt x="225" y="787"/>
                    </a:lnTo>
                    <a:lnTo>
                      <a:pt x="169" y="900"/>
                    </a:lnTo>
                    <a:lnTo>
                      <a:pt x="112" y="956"/>
                    </a:lnTo>
                    <a:lnTo>
                      <a:pt x="56" y="1012"/>
                    </a:lnTo>
                    <a:lnTo>
                      <a:pt x="0" y="1181"/>
                    </a:lnTo>
                    <a:lnTo>
                      <a:pt x="56" y="1237"/>
                    </a:lnTo>
                    <a:lnTo>
                      <a:pt x="281" y="1293"/>
                    </a:lnTo>
                    <a:lnTo>
                      <a:pt x="337" y="1237"/>
                    </a:lnTo>
                    <a:lnTo>
                      <a:pt x="337" y="1293"/>
                    </a:lnTo>
                    <a:lnTo>
                      <a:pt x="337" y="1462"/>
                    </a:lnTo>
                    <a:lnTo>
                      <a:pt x="394" y="1518"/>
                    </a:lnTo>
                    <a:lnTo>
                      <a:pt x="450" y="1518"/>
                    </a:lnTo>
                    <a:lnTo>
                      <a:pt x="562" y="1462"/>
                    </a:lnTo>
                    <a:lnTo>
                      <a:pt x="731" y="1349"/>
                    </a:lnTo>
                    <a:lnTo>
                      <a:pt x="843" y="1237"/>
                    </a:lnTo>
                    <a:lnTo>
                      <a:pt x="843" y="1124"/>
                    </a:lnTo>
                    <a:lnTo>
                      <a:pt x="956" y="1124"/>
                    </a:lnTo>
                    <a:lnTo>
                      <a:pt x="1124" y="1068"/>
                    </a:lnTo>
                    <a:lnTo>
                      <a:pt x="1293" y="1012"/>
                    </a:lnTo>
                    <a:lnTo>
                      <a:pt x="1461" y="900"/>
                    </a:lnTo>
                    <a:lnTo>
                      <a:pt x="1574" y="787"/>
                    </a:lnTo>
                    <a:lnTo>
                      <a:pt x="1686" y="619"/>
                    </a:lnTo>
                    <a:lnTo>
                      <a:pt x="1742" y="450"/>
                    </a:lnTo>
                    <a:lnTo>
                      <a:pt x="1742" y="225"/>
                    </a:lnTo>
                    <a:lnTo>
                      <a:pt x="1742" y="0"/>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
              <p:cNvSpPr/>
              <p:nvPr/>
            </p:nvSpPr>
            <p:spPr>
              <a:xfrm>
                <a:off x="2230600" y="1131275"/>
                <a:ext cx="45000" cy="33750"/>
              </a:xfrm>
              <a:custGeom>
                <a:avLst/>
                <a:gdLst/>
                <a:ahLst/>
                <a:cxnLst/>
                <a:rect l="l" t="t" r="r" b="b"/>
                <a:pathLst>
                  <a:path w="1800" h="1350" extrusionOk="0">
                    <a:moveTo>
                      <a:pt x="1012" y="0"/>
                    </a:moveTo>
                    <a:lnTo>
                      <a:pt x="956" y="281"/>
                    </a:lnTo>
                    <a:lnTo>
                      <a:pt x="956" y="338"/>
                    </a:lnTo>
                    <a:lnTo>
                      <a:pt x="844" y="450"/>
                    </a:lnTo>
                    <a:lnTo>
                      <a:pt x="788" y="506"/>
                    </a:lnTo>
                    <a:lnTo>
                      <a:pt x="788" y="619"/>
                    </a:lnTo>
                    <a:lnTo>
                      <a:pt x="788" y="675"/>
                    </a:lnTo>
                    <a:lnTo>
                      <a:pt x="788" y="787"/>
                    </a:lnTo>
                    <a:lnTo>
                      <a:pt x="563" y="956"/>
                    </a:lnTo>
                    <a:lnTo>
                      <a:pt x="450" y="1068"/>
                    </a:lnTo>
                    <a:lnTo>
                      <a:pt x="282" y="1012"/>
                    </a:lnTo>
                    <a:lnTo>
                      <a:pt x="1" y="1012"/>
                    </a:lnTo>
                    <a:lnTo>
                      <a:pt x="1" y="1068"/>
                    </a:lnTo>
                    <a:lnTo>
                      <a:pt x="57" y="1181"/>
                    </a:lnTo>
                    <a:lnTo>
                      <a:pt x="113" y="1237"/>
                    </a:lnTo>
                    <a:lnTo>
                      <a:pt x="169" y="1237"/>
                    </a:lnTo>
                    <a:lnTo>
                      <a:pt x="394" y="1293"/>
                    </a:lnTo>
                    <a:lnTo>
                      <a:pt x="675" y="1349"/>
                    </a:lnTo>
                    <a:lnTo>
                      <a:pt x="731" y="1293"/>
                    </a:lnTo>
                    <a:lnTo>
                      <a:pt x="844" y="1293"/>
                    </a:lnTo>
                    <a:lnTo>
                      <a:pt x="1181" y="1124"/>
                    </a:lnTo>
                    <a:lnTo>
                      <a:pt x="1350" y="1012"/>
                    </a:lnTo>
                    <a:lnTo>
                      <a:pt x="1462" y="900"/>
                    </a:lnTo>
                    <a:lnTo>
                      <a:pt x="1687" y="731"/>
                    </a:lnTo>
                    <a:lnTo>
                      <a:pt x="1743" y="675"/>
                    </a:lnTo>
                    <a:lnTo>
                      <a:pt x="1799" y="506"/>
                    </a:lnTo>
                    <a:lnTo>
                      <a:pt x="1743" y="394"/>
                    </a:lnTo>
                    <a:lnTo>
                      <a:pt x="1631" y="169"/>
                    </a:lnTo>
                    <a:lnTo>
                      <a:pt x="1462" y="281"/>
                    </a:lnTo>
                    <a:lnTo>
                      <a:pt x="1293" y="169"/>
                    </a:lnTo>
                    <a:lnTo>
                      <a:pt x="1237" y="113"/>
                    </a:lnTo>
                    <a:lnTo>
                      <a:pt x="1237" y="169"/>
                    </a:lnTo>
                    <a:lnTo>
                      <a:pt x="1181" y="113"/>
                    </a:lnTo>
                    <a:lnTo>
                      <a:pt x="1237" y="113"/>
                    </a:lnTo>
                    <a:lnTo>
                      <a:pt x="1125" y="57"/>
                    </a:lnTo>
                    <a:lnTo>
                      <a:pt x="1012" y="0"/>
                    </a:lnTo>
                    <a:close/>
                  </a:path>
                </a:pathLst>
              </a:custGeom>
              <a:solidFill>
                <a:srgbClr val="94B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
              <p:cNvSpPr/>
              <p:nvPr/>
            </p:nvSpPr>
            <p:spPr>
              <a:xfrm>
                <a:off x="2261525" y="1111600"/>
                <a:ext cx="39375" cy="26725"/>
              </a:xfrm>
              <a:custGeom>
                <a:avLst/>
                <a:gdLst/>
                <a:ahLst/>
                <a:cxnLst/>
                <a:rect l="l" t="t" r="r" b="b"/>
                <a:pathLst>
                  <a:path w="1575" h="1069" extrusionOk="0">
                    <a:moveTo>
                      <a:pt x="900" y="0"/>
                    </a:moveTo>
                    <a:lnTo>
                      <a:pt x="675" y="113"/>
                    </a:lnTo>
                    <a:lnTo>
                      <a:pt x="619" y="169"/>
                    </a:lnTo>
                    <a:lnTo>
                      <a:pt x="562" y="282"/>
                    </a:lnTo>
                    <a:lnTo>
                      <a:pt x="562" y="394"/>
                    </a:lnTo>
                    <a:lnTo>
                      <a:pt x="506" y="394"/>
                    </a:lnTo>
                    <a:lnTo>
                      <a:pt x="450" y="282"/>
                    </a:lnTo>
                    <a:lnTo>
                      <a:pt x="338" y="282"/>
                    </a:lnTo>
                    <a:lnTo>
                      <a:pt x="225" y="394"/>
                    </a:lnTo>
                    <a:lnTo>
                      <a:pt x="56" y="394"/>
                    </a:lnTo>
                    <a:lnTo>
                      <a:pt x="0" y="506"/>
                    </a:lnTo>
                    <a:lnTo>
                      <a:pt x="394" y="506"/>
                    </a:lnTo>
                    <a:lnTo>
                      <a:pt x="506" y="563"/>
                    </a:lnTo>
                    <a:lnTo>
                      <a:pt x="675" y="675"/>
                    </a:lnTo>
                    <a:lnTo>
                      <a:pt x="787" y="787"/>
                    </a:lnTo>
                    <a:lnTo>
                      <a:pt x="843" y="844"/>
                    </a:lnTo>
                    <a:lnTo>
                      <a:pt x="900" y="731"/>
                    </a:lnTo>
                    <a:lnTo>
                      <a:pt x="900" y="675"/>
                    </a:lnTo>
                    <a:lnTo>
                      <a:pt x="956" y="731"/>
                    </a:lnTo>
                    <a:lnTo>
                      <a:pt x="956" y="900"/>
                    </a:lnTo>
                    <a:lnTo>
                      <a:pt x="956" y="1012"/>
                    </a:lnTo>
                    <a:lnTo>
                      <a:pt x="1124" y="1068"/>
                    </a:lnTo>
                    <a:lnTo>
                      <a:pt x="1181" y="1068"/>
                    </a:lnTo>
                    <a:lnTo>
                      <a:pt x="1237" y="956"/>
                    </a:lnTo>
                    <a:lnTo>
                      <a:pt x="1405" y="956"/>
                    </a:lnTo>
                    <a:lnTo>
                      <a:pt x="1462" y="844"/>
                    </a:lnTo>
                    <a:lnTo>
                      <a:pt x="1518" y="731"/>
                    </a:lnTo>
                    <a:lnTo>
                      <a:pt x="1574" y="563"/>
                    </a:lnTo>
                    <a:lnTo>
                      <a:pt x="1574" y="450"/>
                    </a:lnTo>
                    <a:lnTo>
                      <a:pt x="1518" y="394"/>
                    </a:lnTo>
                    <a:lnTo>
                      <a:pt x="1293" y="394"/>
                    </a:lnTo>
                    <a:lnTo>
                      <a:pt x="1237" y="282"/>
                    </a:lnTo>
                    <a:lnTo>
                      <a:pt x="1237" y="225"/>
                    </a:lnTo>
                    <a:lnTo>
                      <a:pt x="1293" y="225"/>
                    </a:lnTo>
                    <a:lnTo>
                      <a:pt x="1405" y="169"/>
                    </a:lnTo>
                    <a:lnTo>
                      <a:pt x="1293" y="57"/>
                    </a:lnTo>
                    <a:lnTo>
                      <a:pt x="1181" y="113"/>
                    </a:lnTo>
                    <a:lnTo>
                      <a:pt x="1068" y="57"/>
                    </a:lnTo>
                    <a:lnTo>
                      <a:pt x="900"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2296650" y="1111600"/>
                <a:ext cx="30925" cy="28125"/>
              </a:xfrm>
              <a:custGeom>
                <a:avLst/>
                <a:gdLst/>
                <a:ahLst/>
                <a:cxnLst/>
                <a:rect l="l" t="t" r="r" b="b"/>
                <a:pathLst>
                  <a:path w="1237" h="1125" extrusionOk="0">
                    <a:moveTo>
                      <a:pt x="169" y="0"/>
                    </a:moveTo>
                    <a:lnTo>
                      <a:pt x="0" y="113"/>
                    </a:lnTo>
                    <a:lnTo>
                      <a:pt x="0" y="169"/>
                    </a:lnTo>
                    <a:lnTo>
                      <a:pt x="169" y="169"/>
                    </a:lnTo>
                    <a:lnTo>
                      <a:pt x="225" y="225"/>
                    </a:lnTo>
                    <a:lnTo>
                      <a:pt x="338" y="338"/>
                    </a:lnTo>
                    <a:lnTo>
                      <a:pt x="338" y="394"/>
                    </a:lnTo>
                    <a:lnTo>
                      <a:pt x="338" y="450"/>
                    </a:lnTo>
                    <a:lnTo>
                      <a:pt x="281" y="506"/>
                    </a:lnTo>
                    <a:lnTo>
                      <a:pt x="281" y="844"/>
                    </a:lnTo>
                    <a:lnTo>
                      <a:pt x="281" y="1012"/>
                    </a:lnTo>
                    <a:lnTo>
                      <a:pt x="338" y="1125"/>
                    </a:lnTo>
                    <a:lnTo>
                      <a:pt x="394" y="1125"/>
                    </a:lnTo>
                    <a:lnTo>
                      <a:pt x="450" y="1068"/>
                    </a:lnTo>
                    <a:lnTo>
                      <a:pt x="562" y="956"/>
                    </a:lnTo>
                    <a:lnTo>
                      <a:pt x="619" y="956"/>
                    </a:lnTo>
                    <a:lnTo>
                      <a:pt x="675" y="900"/>
                    </a:lnTo>
                    <a:lnTo>
                      <a:pt x="675" y="956"/>
                    </a:lnTo>
                    <a:lnTo>
                      <a:pt x="787" y="1012"/>
                    </a:lnTo>
                    <a:lnTo>
                      <a:pt x="900" y="1012"/>
                    </a:lnTo>
                    <a:lnTo>
                      <a:pt x="1068" y="900"/>
                    </a:lnTo>
                    <a:lnTo>
                      <a:pt x="1125" y="844"/>
                    </a:lnTo>
                    <a:lnTo>
                      <a:pt x="1068" y="787"/>
                    </a:lnTo>
                    <a:lnTo>
                      <a:pt x="900" y="787"/>
                    </a:lnTo>
                    <a:lnTo>
                      <a:pt x="900" y="675"/>
                    </a:lnTo>
                    <a:lnTo>
                      <a:pt x="956" y="675"/>
                    </a:lnTo>
                    <a:lnTo>
                      <a:pt x="1237" y="563"/>
                    </a:lnTo>
                    <a:lnTo>
                      <a:pt x="1181" y="506"/>
                    </a:lnTo>
                    <a:lnTo>
                      <a:pt x="1181" y="394"/>
                    </a:lnTo>
                    <a:lnTo>
                      <a:pt x="1181" y="338"/>
                    </a:lnTo>
                    <a:lnTo>
                      <a:pt x="1125" y="225"/>
                    </a:lnTo>
                    <a:lnTo>
                      <a:pt x="1012" y="113"/>
                    </a:lnTo>
                    <a:lnTo>
                      <a:pt x="844" y="57"/>
                    </a:lnTo>
                    <a:lnTo>
                      <a:pt x="844" y="57"/>
                    </a:lnTo>
                    <a:lnTo>
                      <a:pt x="900" y="225"/>
                    </a:lnTo>
                    <a:lnTo>
                      <a:pt x="900" y="338"/>
                    </a:lnTo>
                    <a:lnTo>
                      <a:pt x="900" y="450"/>
                    </a:lnTo>
                    <a:lnTo>
                      <a:pt x="900" y="506"/>
                    </a:lnTo>
                    <a:lnTo>
                      <a:pt x="787" y="506"/>
                    </a:lnTo>
                    <a:lnTo>
                      <a:pt x="731" y="450"/>
                    </a:lnTo>
                    <a:lnTo>
                      <a:pt x="731" y="338"/>
                    </a:lnTo>
                    <a:lnTo>
                      <a:pt x="675" y="225"/>
                    </a:lnTo>
                    <a:lnTo>
                      <a:pt x="562" y="169"/>
                    </a:lnTo>
                    <a:lnTo>
                      <a:pt x="450" y="113"/>
                    </a:lnTo>
                    <a:lnTo>
                      <a:pt x="281"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2285400" y="1132675"/>
                <a:ext cx="56225" cy="19700"/>
              </a:xfrm>
              <a:custGeom>
                <a:avLst/>
                <a:gdLst/>
                <a:ahLst/>
                <a:cxnLst/>
                <a:rect l="l" t="t" r="r" b="b"/>
                <a:pathLst>
                  <a:path w="2249" h="788" extrusionOk="0">
                    <a:moveTo>
                      <a:pt x="2080" y="1"/>
                    </a:moveTo>
                    <a:lnTo>
                      <a:pt x="1912" y="113"/>
                    </a:lnTo>
                    <a:lnTo>
                      <a:pt x="1687" y="169"/>
                    </a:lnTo>
                    <a:lnTo>
                      <a:pt x="1518" y="225"/>
                    </a:lnTo>
                    <a:lnTo>
                      <a:pt x="1350" y="394"/>
                    </a:lnTo>
                    <a:lnTo>
                      <a:pt x="1125" y="394"/>
                    </a:lnTo>
                    <a:lnTo>
                      <a:pt x="1069" y="450"/>
                    </a:lnTo>
                    <a:lnTo>
                      <a:pt x="956" y="506"/>
                    </a:lnTo>
                    <a:lnTo>
                      <a:pt x="731" y="506"/>
                    </a:lnTo>
                    <a:lnTo>
                      <a:pt x="619" y="450"/>
                    </a:lnTo>
                    <a:lnTo>
                      <a:pt x="507" y="394"/>
                    </a:lnTo>
                    <a:lnTo>
                      <a:pt x="394" y="394"/>
                    </a:lnTo>
                    <a:lnTo>
                      <a:pt x="338" y="450"/>
                    </a:lnTo>
                    <a:lnTo>
                      <a:pt x="113" y="450"/>
                    </a:lnTo>
                    <a:lnTo>
                      <a:pt x="57" y="506"/>
                    </a:lnTo>
                    <a:lnTo>
                      <a:pt x="1" y="619"/>
                    </a:lnTo>
                    <a:lnTo>
                      <a:pt x="1" y="675"/>
                    </a:lnTo>
                    <a:lnTo>
                      <a:pt x="113" y="787"/>
                    </a:lnTo>
                    <a:lnTo>
                      <a:pt x="338" y="787"/>
                    </a:lnTo>
                    <a:lnTo>
                      <a:pt x="563" y="731"/>
                    </a:lnTo>
                    <a:lnTo>
                      <a:pt x="675" y="731"/>
                    </a:lnTo>
                    <a:lnTo>
                      <a:pt x="788" y="675"/>
                    </a:lnTo>
                    <a:lnTo>
                      <a:pt x="956" y="675"/>
                    </a:lnTo>
                    <a:lnTo>
                      <a:pt x="1237" y="619"/>
                    </a:lnTo>
                    <a:lnTo>
                      <a:pt x="1462" y="506"/>
                    </a:lnTo>
                    <a:lnTo>
                      <a:pt x="1687" y="338"/>
                    </a:lnTo>
                    <a:lnTo>
                      <a:pt x="1968" y="338"/>
                    </a:lnTo>
                    <a:lnTo>
                      <a:pt x="2024" y="225"/>
                    </a:lnTo>
                    <a:lnTo>
                      <a:pt x="2137" y="169"/>
                    </a:lnTo>
                    <a:lnTo>
                      <a:pt x="2193" y="169"/>
                    </a:lnTo>
                    <a:lnTo>
                      <a:pt x="2249" y="57"/>
                    </a:lnTo>
                    <a:lnTo>
                      <a:pt x="2193" y="1"/>
                    </a:lnTo>
                    <a:close/>
                  </a:path>
                </a:pathLst>
              </a:custGeom>
              <a:solidFill>
                <a:srgbClr val="80A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2254500" y="1087700"/>
                <a:ext cx="18275" cy="18300"/>
              </a:xfrm>
              <a:custGeom>
                <a:avLst/>
                <a:gdLst/>
                <a:ahLst/>
                <a:cxnLst/>
                <a:rect l="l" t="t" r="r" b="b"/>
                <a:pathLst>
                  <a:path w="731" h="732" extrusionOk="0">
                    <a:moveTo>
                      <a:pt x="619" y="1"/>
                    </a:moveTo>
                    <a:lnTo>
                      <a:pt x="450" y="57"/>
                    </a:lnTo>
                    <a:lnTo>
                      <a:pt x="225" y="113"/>
                    </a:lnTo>
                    <a:lnTo>
                      <a:pt x="113" y="57"/>
                    </a:lnTo>
                    <a:lnTo>
                      <a:pt x="56" y="113"/>
                    </a:lnTo>
                    <a:lnTo>
                      <a:pt x="0" y="226"/>
                    </a:lnTo>
                    <a:lnTo>
                      <a:pt x="169" y="675"/>
                    </a:lnTo>
                    <a:lnTo>
                      <a:pt x="225" y="732"/>
                    </a:lnTo>
                    <a:lnTo>
                      <a:pt x="281" y="732"/>
                    </a:lnTo>
                    <a:lnTo>
                      <a:pt x="337" y="675"/>
                    </a:lnTo>
                    <a:lnTo>
                      <a:pt x="394" y="619"/>
                    </a:lnTo>
                    <a:lnTo>
                      <a:pt x="337" y="507"/>
                    </a:lnTo>
                    <a:lnTo>
                      <a:pt x="337" y="451"/>
                    </a:lnTo>
                    <a:lnTo>
                      <a:pt x="337" y="394"/>
                    </a:lnTo>
                    <a:lnTo>
                      <a:pt x="450" y="394"/>
                    </a:lnTo>
                    <a:lnTo>
                      <a:pt x="506" y="451"/>
                    </a:lnTo>
                    <a:lnTo>
                      <a:pt x="619" y="451"/>
                    </a:lnTo>
                    <a:lnTo>
                      <a:pt x="619" y="394"/>
                    </a:lnTo>
                    <a:lnTo>
                      <a:pt x="619" y="226"/>
                    </a:lnTo>
                    <a:lnTo>
                      <a:pt x="675" y="113"/>
                    </a:lnTo>
                    <a:lnTo>
                      <a:pt x="731" y="57"/>
                    </a:lnTo>
                    <a:lnTo>
                      <a:pt x="675" y="1"/>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2237625" y="1103175"/>
                <a:ext cx="15500" cy="22500"/>
              </a:xfrm>
              <a:custGeom>
                <a:avLst/>
                <a:gdLst/>
                <a:ahLst/>
                <a:cxnLst/>
                <a:rect l="l" t="t" r="r" b="b"/>
                <a:pathLst>
                  <a:path w="620" h="900" extrusionOk="0">
                    <a:moveTo>
                      <a:pt x="394" y="0"/>
                    </a:moveTo>
                    <a:lnTo>
                      <a:pt x="282" y="169"/>
                    </a:lnTo>
                    <a:lnTo>
                      <a:pt x="226" y="225"/>
                    </a:lnTo>
                    <a:lnTo>
                      <a:pt x="169" y="225"/>
                    </a:lnTo>
                    <a:lnTo>
                      <a:pt x="57" y="281"/>
                    </a:lnTo>
                    <a:lnTo>
                      <a:pt x="1" y="337"/>
                    </a:lnTo>
                    <a:lnTo>
                      <a:pt x="1" y="562"/>
                    </a:lnTo>
                    <a:lnTo>
                      <a:pt x="113" y="562"/>
                    </a:lnTo>
                    <a:lnTo>
                      <a:pt x="169" y="619"/>
                    </a:lnTo>
                    <a:lnTo>
                      <a:pt x="226" y="731"/>
                    </a:lnTo>
                    <a:lnTo>
                      <a:pt x="450" y="731"/>
                    </a:lnTo>
                    <a:lnTo>
                      <a:pt x="507" y="843"/>
                    </a:lnTo>
                    <a:lnTo>
                      <a:pt x="507" y="900"/>
                    </a:lnTo>
                    <a:lnTo>
                      <a:pt x="563" y="900"/>
                    </a:lnTo>
                    <a:lnTo>
                      <a:pt x="619" y="843"/>
                    </a:lnTo>
                    <a:lnTo>
                      <a:pt x="563" y="731"/>
                    </a:lnTo>
                    <a:lnTo>
                      <a:pt x="563" y="675"/>
                    </a:lnTo>
                    <a:lnTo>
                      <a:pt x="619" y="506"/>
                    </a:lnTo>
                    <a:lnTo>
                      <a:pt x="563" y="450"/>
                    </a:lnTo>
                    <a:lnTo>
                      <a:pt x="450" y="337"/>
                    </a:lnTo>
                    <a:lnTo>
                      <a:pt x="450" y="225"/>
                    </a:lnTo>
                    <a:lnTo>
                      <a:pt x="450" y="113"/>
                    </a:lnTo>
                    <a:lnTo>
                      <a:pt x="450" y="56"/>
                    </a:lnTo>
                    <a:lnTo>
                      <a:pt x="394"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2271350" y="1134075"/>
                <a:ext cx="16900" cy="21100"/>
              </a:xfrm>
              <a:custGeom>
                <a:avLst/>
                <a:gdLst/>
                <a:ahLst/>
                <a:cxnLst/>
                <a:rect l="l" t="t" r="r" b="b"/>
                <a:pathLst>
                  <a:path w="676" h="844" extrusionOk="0">
                    <a:moveTo>
                      <a:pt x="169" y="1"/>
                    </a:moveTo>
                    <a:lnTo>
                      <a:pt x="1" y="57"/>
                    </a:lnTo>
                    <a:lnTo>
                      <a:pt x="1" y="226"/>
                    </a:lnTo>
                    <a:lnTo>
                      <a:pt x="57" y="338"/>
                    </a:lnTo>
                    <a:lnTo>
                      <a:pt x="113" y="450"/>
                    </a:lnTo>
                    <a:lnTo>
                      <a:pt x="57" y="563"/>
                    </a:lnTo>
                    <a:lnTo>
                      <a:pt x="57" y="619"/>
                    </a:lnTo>
                    <a:lnTo>
                      <a:pt x="57" y="731"/>
                    </a:lnTo>
                    <a:lnTo>
                      <a:pt x="226" y="844"/>
                    </a:lnTo>
                    <a:lnTo>
                      <a:pt x="394" y="788"/>
                    </a:lnTo>
                    <a:lnTo>
                      <a:pt x="675" y="675"/>
                    </a:lnTo>
                    <a:lnTo>
                      <a:pt x="619" y="563"/>
                    </a:lnTo>
                    <a:lnTo>
                      <a:pt x="619" y="450"/>
                    </a:lnTo>
                    <a:lnTo>
                      <a:pt x="507" y="450"/>
                    </a:lnTo>
                    <a:lnTo>
                      <a:pt x="394" y="394"/>
                    </a:lnTo>
                    <a:lnTo>
                      <a:pt x="282" y="338"/>
                    </a:lnTo>
                    <a:lnTo>
                      <a:pt x="282" y="169"/>
                    </a:lnTo>
                    <a:lnTo>
                      <a:pt x="338" y="113"/>
                    </a:lnTo>
                    <a:lnTo>
                      <a:pt x="282" y="57"/>
                    </a:lnTo>
                    <a:lnTo>
                      <a:pt x="226" y="1"/>
                    </a:lnTo>
                    <a:close/>
                  </a:path>
                </a:pathLst>
              </a:custGeom>
              <a:solidFill>
                <a:srgbClr val="8B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2302275" y="1089125"/>
                <a:ext cx="12675" cy="9850"/>
              </a:xfrm>
              <a:custGeom>
                <a:avLst/>
                <a:gdLst/>
                <a:ahLst/>
                <a:cxnLst/>
                <a:rect l="l" t="t" r="r" b="b"/>
                <a:pathLst>
                  <a:path w="507" h="394" extrusionOk="0">
                    <a:moveTo>
                      <a:pt x="337" y="0"/>
                    </a:moveTo>
                    <a:lnTo>
                      <a:pt x="225" y="56"/>
                    </a:lnTo>
                    <a:lnTo>
                      <a:pt x="169" y="113"/>
                    </a:lnTo>
                    <a:lnTo>
                      <a:pt x="56" y="113"/>
                    </a:lnTo>
                    <a:lnTo>
                      <a:pt x="56" y="169"/>
                    </a:lnTo>
                    <a:lnTo>
                      <a:pt x="56" y="225"/>
                    </a:lnTo>
                    <a:lnTo>
                      <a:pt x="0" y="281"/>
                    </a:lnTo>
                    <a:lnTo>
                      <a:pt x="113" y="337"/>
                    </a:lnTo>
                    <a:lnTo>
                      <a:pt x="169" y="281"/>
                    </a:lnTo>
                    <a:lnTo>
                      <a:pt x="281" y="281"/>
                    </a:lnTo>
                    <a:lnTo>
                      <a:pt x="281" y="394"/>
                    </a:lnTo>
                    <a:lnTo>
                      <a:pt x="394" y="281"/>
                    </a:lnTo>
                    <a:lnTo>
                      <a:pt x="506" y="169"/>
                    </a:lnTo>
                    <a:lnTo>
                      <a:pt x="506" y="113"/>
                    </a:lnTo>
                    <a:lnTo>
                      <a:pt x="506" y="56"/>
                    </a:lnTo>
                    <a:lnTo>
                      <a:pt x="450"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2351450" y="1114400"/>
                <a:ext cx="19700" cy="12675"/>
              </a:xfrm>
              <a:custGeom>
                <a:avLst/>
                <a:gdLst/>
                <a:ahLst/>
                <a:cxnLst/>
                <a:rect l="l" t="t" r="r" b="b"/>
                <a:pathLst>
                  <a:path w="788" h="507" extrusionOk="0">
                    <a:moveTo>
                      <a:pt x="787" y="1"/>
                    </a:moveTo>
                    <a:lnTo>
                      <a:pt x="394" y="226"/>
                    </a:lnTo>
                    <a:lnTo>
                      <a:pt x="0" y="451"/>
                    </a:lnTo>
                    <a:lnTo>
                      <a:pt x="0" y="507"/>
                    </a:lnTo>
                    <a:lnTo>
                      <a:pt x="57" y="507"/>
                    </a:lnTo>
                    <a:lnTo>
                      <a:pt x="169" y="451"/>
                    </a:lnTo>
                    <a:lnTo>
                      <a:pt x="394" y="451"/>
                    </a:lnTo>
                    <a:lnTo>
                      <a:pt x="506" y="394"/>
                    </a:lnTo>
                    <a:lnTo>
                      <a:pt x="562" y="282"/>
                    </a:lnTo>
                    <a:lnTo>
                      <a:pt x="619" y="226"/>
                    </a:lnTo>
                    <a:lnTo>
                      <a:pt x="731" y="170"/>
                    </a:lnTo>
                    <a:lnTo>
                      <a:pt x="787" y="113"/>
                    </a:lnTo>
                    <a:lnTo>
                      <a:pt x="787" y="1"/>
                    </a:lnTo>
                    <a:close/>
                  </a:path>
                </a:pathLst>
              </a:custGeom>
              <a:solidFill>
                <a:srgbClr val="6D8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2337400" y="1124250"/>
                <a:ext cx="18300" cy="9850"/>
              </a:xfrm>
              <a:custGeom>
                <a:avLst/>
                <a:gdLst/>
                <a:ahLst/>
                <a:cxnLst/>
                <a:rect l="l" t="t" r="r" b="b"/>
                <a:pathLst>
                  <a:path w="732" h="394" extrusionOk="0">
                    <a:moveTo>
                      <a:pt x="450" y="0"/>
                    </a:moveTo>
                    <a:lnTo>
                      <a:pt x="394" y="57"/>
                    </a:lnTo>
                    <a:lnTo>
                      <a:pt x="169" y="169"/>
                    </a:lnTo>
                    <a:lnTo>
                      <a:pt x="57" y="225"/>
                    </a:lnTo>
                    <a:lnTo>
                      <a:pt x="0" y="338"/>
                    </a:lnTo>
                    <a:lnTo>
                      <a:pt x="113" y="394"/>
                    </a:lnTo>
                    <a:lnTo>
                      <a:pt x="169" y="394"/>
                    </a:lnTo>
                    <a:lnTo>
                      <a:pt x="338" y="281"/>
                    </a:lnTo>
                    <a:lnTo>
                      <a:pt x="394" y="225"/>
                    </a:lnTo>
                    <a:lnTo>
                      <a:pt x="450" y="225"/>
                    </a:lnTo>
                    <a:lnTo>
                      <a:pt x="619" y="169"/>
                    </a:lnTo>
                    <a:lnTo>
                      <a:pt x="675" y="113"/>
                    </a:lnTo>
                    <a:lnTo>
                      <a:pt x="731" y="57"/>
                    </a:lnTo>
                    <a:lnTo>
                      <a:pt x="562" y="57"/>
                    </a:lnTo>
                    <a:lnTo>
                      <a:pt x="450" y="0"/>
                    </a:lnTo>
                    <a:close/>
                  </a:path>
                </a:pathLst>
              </a:custGeom>
              <a:solidFill>
                <a:srgbClr val="739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2232000" y="1118625"/>
                <a:ext cx="5650" cy="7050"/>
              </a:xfrm>
              <a:custGeom>
                <a:avLst/>
                <a:gdLst/>
                <a:ahLst/>
                <a:cxnLst/>
                <a:rect l="l" t="t" r="r" b="b"/>
                <a:pathLst>
                  <a:path w="226" h="282" extrusionOk="0">
                    <a:moveTo>
                      <a:pt x="113" y="1"/>
                    </a:moveTo>
                    <a:lnTo>
                      <a:pt x="113" y="57"/>
                    </a:lnTo>
                    <a:lnTo>
                      <a:pt x="1" y="169"/>
                    </a:lnTo>
                    <a:lnTo>
                      <a:pt x="113" y="282"/>
                    </a:lnTo>
                    <a:lnTo>
                      <a:pt x="226" y="282"/>
                    </a:lnTo>
                    <a:lnTo>
                      <a:pt x="226" y="225"/>
                    </a:lnTo>
                    <a:lnTo>
                      <a:pt x="226" y="169"/>
                    </a:lnTo>
                    <a:lnTo>
                      <a:pt x="170" y="113"/>
                    </a:lnTo>
                    <a:lnTo>
                      <a:pt x="170" y="57"/>
                    </a:lnTo>
                    <a:lnTo>
                      <a:pt x="113"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2253100" y="1110200"/>
                <a:ext cx="4225" cy="7050"/>
              </a:xfrm>
              <a:custGeom>
                <a:avLst/>
                <a:gdLst/>
                <a:ahLst/>
                <a:cxnLst/>
                <a:rect l="l" t="t" r="r" b="b"/>
                <a:pathLst>
                  <a:path w="169" h="282" extrusionOk="0">
                    <a:moveTo>
                      <a:pt x="56" y="0"/>
                    </a:moveTo>
                    <a:lnTo>
                      <a:pt x="0" y="56"/>
                    </a:lnTo>
                    <a:lnTo>
                      <a:pt x="0" y="169"/>
                    </a:lnTo>
                    <a:lnTo>
                      <a:pt x="0" y="281"/>
                    </a:lnTo>
                    <a:lnTo>
                      <a:pt x="169" y="169"/>
                    </a:lnTo>
                    <a:lnTo>
                      <a:pt x="169" y="113"/>
                    </a:lnTo>
                    <a:lnTo>
                      <a:pt x="169"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2316325" y="1096150"/>
                <a:ext cx="2825" cy="7050"/>
              </a:xfrm>
              <a:custGeom>
                <a:avLst/>
                <a:gdLst/>
                <a:ahLst/>
                <a:cxnLst/>
                <a:rect l="l" t="t" r="r" b="b"/>
                <a:pathLst>
                  <a:path w="113" h="282" extrusionOk="0">
                    <a:moveTo>
                      <a:pt x="57" y="0"/>
                    </a:moveTo>
                    <a:lnTo>
                      <a:pt x="0" y="56"/>
                    </a:lnTo>
                    <a:lnTo>
                      <a:pt x="0" y="113"/>
                    </a:lnTo>
                    <a:lnTo>
                      <a:pt x="0" y="225"/>
                    </a:lnTo>
                    <a:lnTo>
                      <a:pt x="57" y="281"/>
                    </a:lnTo>
                    <a:lnTo>
                      <a:pt x="57" y="225"/>
                    </a:lnTo>
                    <a:lnTo>
                      <a:pt x="113" y="169"/>
                    </a:lnTo>
                    <a:lnTo>
                      <a:pt x="113" y="56"/>
                    </a:lnTo>
                    <a:lnTo>
                      <a:pt x="113"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2307900" y="1098950"/>
                <a:ext cx="5625" cy="4250"/>
              </a:xfrm>
              <a:custGeom>
                <a:avLst/>
                <a:gdLst/>
                <a:ahLst/>
                <a:cxnLst/>
                <a:rect l="l" t="t" r="r" b="b"/>
                <a:pathLst>
                  <a:path w="225" h="170" extrusionOk="0">
                    <a:moveTo>
                      <a:pt x="56" y="1"/>
                    </a:moveTo>
                    <a:lnTo>
                      <a:pt x="0" y="57"/>
                    </a:lnTo>
                    <a:lnTo>
                      <a:pt x="56" y="113"/>
                    </a:lnTo>
                    <a:lnTo>
                      <a:pt x="56" y="169"/>
                    </a:lnTo>
                    <a:lnTo>
                      <a:pt x="112" y="169"/>
                    </a:lnTo>
                    <a:lnTo>
                      <a:pt x="225" y="113"/>
                    </a:lnTo>
                    <a:lnTo>
                      <a:pt x="112" y="57"/>
                    </a:lnTo>
                    <a:lnTo>
                      <a:pt x="56" y="1"/>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2284000" y="1136900"/>
                <a:ext cx="2825" cy="4225"/>
              </a:xfrm>
              <a:custGeom>
                <a:avLst/>
                <a:gdLst/>
                <a:ahLst/>
                <a:cxnLst/>
                <a:rect l="l" t="t" r="r" b="b"/>
                <a:pathLst>
                  <a:path w="113" h="169" extrusionOk="0">
                    <a:moveTo>
                      <a:pt x="57" y="0"/>
                    </a:moveTo>
                    <a:lnTo>
                      <a:pt x="1" y="56"/>
                    </a:lnTo>
                    <a:lnTo>
                      <a:pt x="57" y="113"/>
                    </a:lnTo>
                    <a:lnTo>
                      <a:pt x="57" y="169"/>
                    </a:lnTo>
                    <a:lnTo>
                      <a:pt x="113" y="113"/>
                    </a:lnTo>
                    <a:lnTo>
                      <a:pt x="57"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2260125" y="1124250"/>
                <a:ext cx="1425" cy="2825"/>
              </a:xfrm>
              <a:custGeom>
                <a:avLst/>
                <a:gdLst/>
                <a:ahLst/>
                <a:cxnLst/>
                <a:rect l="l" t="t" r="r" b="b"/>
                <a:pathLst>
                  <a:path w="57" h="113" extrusionOk="0">
                    <a:moveTo>
                      <a:pt x="0" y="0"/>
                    </a:moveTo>
                    <a:lnTo>
                      <a:pt x="0" y="57"/>
                    </a:lnTo>
                    <a:lnTo>
                      <a:pt x="0" y="113"/>
                    </a:lnTo>
                    <a:lnTo>
                      <a:pt x="56" y="113"/>
                    </a:lnTo>
                    <a:lnTo>
                      <a:pt x="56" y="57"/>
                    </a:lnTo>
                    <a:lnTo>
                      <a:pt x="56"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2229200" y="1121425"/>
                <a:ext cx="2825" cy="2850"/>
              </a:xfrm>
              <a:custGeom>
                <a:avLst/>
                <a:gdLst/>
                <a:ahLst/>
                <a:cxnLst/>
                <a:rect l="l" t="t" r="r" b="b"/>
                <a:pathLst>
                  <a:path w="113" h="114" extrusionOk="0">
                    <a:moveTo>
                      <a:pt x="1" y="1"/>
                    </a:moveTo>
                    <a:lnTo>
                      <a:pt x="1" y="113"/>
                    </a:lnTo>
                    <a:lnTo>
                      <a:pt x="113" y="57"/>
                    </a:lnTo>
                    <a:lnTo>
                      <a:pt x="57"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2237625" y="1118625"/>
                <a:ext cx="1425" cy="1425"/>
              </a:xfrm>
              <a:custGeom>
                <a:avLst/>
                <a:gdLst/>
                <a:ahLst/>
                <a:cxnLst/>
                <a:rect l="l" t="t" r="r" b="b"/>
                <a:pathLst>
                  <a:path w="57" h="57" extrusionOk="0">
                    <a:moveTo>
                      <a:pt x="1" y="1"/>
                    </a:moveTo>
                    <a:lnTo>
                      <a:pt x="57" y="57"/>
                    </a:lnTo>
                    <a:lnTo>
                      <a:pt x="57"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2229200" y="1124250"/>
                <a:ext cx="25" cy="1425"/>
              </a:xfrm>
              <a:custGeom>
                <a:avLst/>
                <a:gdLst/>
                <a:ahLst/>
                <a:cxnLst/>
                <a:rect l="l" t="t" r="r" b="b"/>
                <a:pathLst>
                  <a:path w="1" h="57" extrusionOk="0">
                    <a:moveTo>
                      <a:pt x="1" y="57"/>
                    </a:moveTo>
                    <a:lnTo>
                      <a:pt x="1" y="57"/>
                    </a:lnTo>
                    <a:lnTo>
                      <a:pt x="1" y="0"/>
                    </a:lnTo>
                    <a:lnTo>
                      <a:pt x="1" y="0"/>
                    </a:lnTo>
                    <a:lnTo>
                      <a:pt x="1" y="57"/>
                    </a:lnTo>
                    <a:lnTo>
                      <a:pt x="1" y="57"/>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2282600" y="1136900"/>
                <a:ext cx="1425" cy="1425"/>
              </a:xfrm>
              <a:custGeom>
                <a:avLst/>
                <a:gdLst/>
                <a:ahLst/>
                <a:cxnLst/>
                <a:rect l="l" t="t" r="r" b="b"/>
                <a:pathLst>
                  <a:path w="57" h="57" extrusionOk="0">
                    <a:moveTo>
                      <a:pt x="57" y="56"/>
                    </a:moveTo>
                    <a:lnTo>
                      <a:pt x="0" y="0"/>
                    </a:lnTo>
                    <a:lnTo>
                      <a:pt x="0" y="0"/>
                    </a:lnTo>
                    <a:lnTo>
                      <a:pt x="57" y="56"/>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2296650" y="1135475"/>
                <a:ext cx="1425" cy="1450"/>
              </a:xfrm>
              <a:custGeom>
                <a:avLst/>
                <a:gdLst/>
                <a:ahLst/>
                <a:cxnLst/>
                <a:rect l="l" t="t" r="r" b="b"/>
                <a:pathLst>
                  <a:path w="57" h="58" extrusionOk="0">
                    <a:moveTo>
                      <a:pt x="0" y="1"/>
                    </a:moveTo>
                    <a:lnTo>
                      <a:pt x="57" y="57"/>
                    </a:lnTo>
                    <a:lnTo>
                      <a:pt x="57" y="1"/>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2293850" y="1142525"/>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80A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1672775" y="1150950"/>
                <a:ext cx="96975" cy="101200"/>
              </a:xfrm>
              <a:custGeom>
                <a:avLst/>
                <a:gdLst/>
                <a:ahLst/>
                <a:cxnLst/>
                <a:rect l="l" t="t" r="r" b="b"/>
                <a:pathLst>
                  <a:path w="3879" h="4048" extrusionOk="0">
                    <a:moveTo>
                      <a:pt x="1630" y="0"/>
                    </a:moveTo>
                    <a:lnTo>
                      <a:pt x="1574" y="56"/>
                    </a:lnTo>
                    <a:lnTo>
                      <a:pt x="1574" y="225"/>
                    </a:lnTo>
                    <a:lnTo>
                      <a:pt x="1630" y="225"/>
                    </a:lnTo>
                    <a:lnTo>
                      <a:pt x="1630" y="281"/>
                    </a:lnTo>
                    <a:lnTo>
                      <a:pt x="1349" y="281"/>
                    </a:lnTo>
                    <a:lnTo>
                      <a:pt x="1293" y="394"/>
                    </a:lnTo>
                    <a:lnTo>
                      <a:pt x="1237" y="450"/>
                    </a:lnTo>
                    <a:lnTo>
                      <a:pt x="1180" y="506"/>
                    </a:lnTo>
                    <a:lnTo>
                      <a:pt x="1124" y="675"/>
                    </a:lnTo>
                    <a:lnTo>
                      <a:pt x="1124" y="787"/>
                    </a:lnTo>
                    <a:lnTo>
                      <a:pt x="1124" y="956"/>
                    </a:lnTo>
                    <a:lnTo>
                      <a:pt x="1180" y="1068"/>
                    </a:lnTo>
                    <a:lnTo>
                      <a:pt x="1237" y="1124"/>
                    </a:lnTo>
                    <a:lnTo>
                      <a:pt x="1180" y="1181"/>
                    </a:lnTo>
                    <a:lnTo>
                      <a:pt x="1180" y="1293"/>
                    </a:lnTo>
                    <a:lnTo>
                      <a:pt x="1068" y="1237"/>
                    </a:lnTo>
                    <a:lnTo>
                      <a:pt x="1012" y="1181"/>
                    </a:lnTo>
                    <a:lnTo>
                      <a:pt x="956" y="1237"/>
                    </a:lnTo>
                    <a:lnTo>
                      <a:pt x="899" y="1293"/>
                    </a:lnTo>
                    <a:lnTo>
                      <a:pt x="899" y="1349"/>
                    </a:lnTo>
                    <a:lnTo>
                      <a:pt x="956" y="1462"/>
                    </a:lnTo>
                    <a:lnTo>
                      <a:pt x="1124" y="1574"/>
                    </a:lnTo>
                    <a:lnTo>
                      <a:pt x="1180" y="1630"/>
                    </a:lnTo>
                    <a:lnTo>
                      <a:pt x="1124" y="1743"/>
                    </a:lnTo>
                    <a:lnTo>
                      <a:pt x="1012" y="1911"/>
                    </a:lnTo>
                    <a:lnTo>
                      <a:pt x="956" y="1911"/>
                    </a:lnTo>
                    <a:lnTo>
                      <a:pt x="899" y="1855"/>
                    </a:lnTo>
                    <a:lnTo>
                      <a:pt x="899" y="1799"/>
                    </a:lnTo>
                    <a:lnTo>
                      <a:pt x="843" y="1686"/>
                    </a:lnTo>
                    <a:lnTo>
                      <a:pt x="787" y="1630"/>
                    </a:lnTo>
                    <a:lnTo>
                      <a:pt x="450" y="1630"/>
                    </a:lnTo>
                    <a:lnTo>
                      <a:pt x="337" y="1574"/>
                    </a:lnTo>
                    <a:lnTo>
                      <a:pt x="281" y="1462"/>
                    </a:lnTo>
                    <a:lnTo>
                      <a:pt x="225" y="1405"/>
                    </a:lnTo>
                    <a:lnTo>
                      <a:pt x="56" y="1349"/>
                    </a:lnTo>
                    <a:lnTo>
                      <a:pt x="112" y="1686"/>
                    </a:lnTo>
                    <a:lnTo>
                      <a:pt x="225" y="1799"/>
                    </a:lnTo>
                    <a:lnTo>
                      <a:pt x="337" y="1967"/>
                    </a:lnTo>
                    <a:lnTo>
                      <a:pt x="337" y="2024"/>
                    </a:lnTo>
                    <a:lnTo>
                      <a:pt x="281" y="2080"/>
                    </a:lnTo>
                    <a:lnTo>
                      <a:pt x="112" y="2136"/>
                    </a:lnTo>
                    <a:lnTo>
                      <a:pt x="112" y="2248"/>
                    </a:lnTo>
                    <a:lnTo>
                      <a:pt x="0" y="2417"/>
                    </a:lnTo>
                    <a:lnTo>
                      <a:pt x="112" y="2417"/>
                    </a:lnTo>
                    <a:lnTo>
                      <a:pt x="169" y="2473"/>
                    </a:lnTo>
                    <a:lnTo>
                      <a:pt x="225" y="2586"/>
                    </a:lnTo>
                    <a:lnTo>
                      <a:pt x="281" y="2586"/>
                    </a:lnTo>
                    <a:lnTo>
                      <a:pt x="337" y="2642"/>
                    </a:lnTo>
                    <a:lnTo>
                      <a:pt x="506" y="2867"/>
                    </a:lnTo>
                    <a:lnTo>
                      <a:pt x="618" y="2923"/>
                    </a:lnTo>
                    <a:lnTo>
                      <a:pt x="787" y="2979"/>
                    </a:lnTo>
                    <a:lnTo>
                      <a:pt x="787" y="3035"/>
                    </a:lnTo>
                    <a:lnTo>
                      <a:pt x="787" y="3148"/>
                    </a:lnTo>
                    <a:lnTo>
                      <a:pt x="787" y="3316"/>
                    </a:lnTo>
                    <a:lnTo>
                      <a:pt x="787" y="3429"/>
                    </a:lnTo>
                    <a:lnTo>
                      <a:pt x="787" y="3597"/>
                    </a:lnTo>
                    <a:lnTo>
                      <a:pt x="731" y="3541"/>
                    </a:lnTo>
                    <a:lnTo>
                      <a:pt x="618" y="3541"/>
                    </a:lnTo>
                    <a:lnTo>
                      <a:pt x="618" y="3597"/>
                    </a:lnTo>
                    <a:lnTo>
                      <a:pt x="675" y="3710"/>
                    </a:lnTo>
                    <a:lnTo>
                      <a:pt x="787" y="3766"/>
                    </a:lnTo>
                    <a:lnTo>
                      <a:pt x="843" y="3822"/>
                    </a:lnTo>
                    <a:lnTo>
                      <a:pt x="899" y="3935"/>
                    </a:lnTo>
                    <a:lnTo>
                      <a:pt x="1012" y="4047"/>
                    </a:lnTo>
                    <a:lnTo>
                      <a:pt x="1237" y="4047"/>
                    </a:lnTo>
                    <a:lnTo>
                      <a:pt x="1293" y="3991"/>
                    </a:lnTo>
                    <a:lnTo>
                      <a:pt x="1574" y="3654"/>
                    </a:lnTo>
                    <a:lnTo>
                      <a:pt x="1574" y="3597"/>
                    </a:lnTo>
                    <a:lnTo>
                      <a:pt x="1574" y="3541"/>
                    </a:lnTo>
                    <a:lnTo>
                      <a:pt x="1518" y="3429"/>
                    </a:lnTo>
                    <a:lnTo>
                      <a:pt x="1518" y="3373"/>
                    </a:lnTo>
                    <a:lnTo>
                      <a:pt x="1686" y="3597"/>
                    </a:lnTo>
                    <a:lnTo>
                      <a:pt x="1742" y="3654"/>
                    </a:lnTo>
                    <a:lnTo>
                      <a:pt x="1855" y="3710"/>
                    </a:lnTo>
                    <a:lnTo>
                      <a:pt x="1967" y="3710"/>
                    </a:lnTo>
                    <a:lnTo>
                      <a:pt x="2023" y="3654"/>
                    </a:lnTo>
                    <a:lnTo>
                      <a:pt x="2023" y="3541"/>
                    </a:lnTo>
                    <a:lnTo>
                      <a:pt x="2080" y="3429"/>
                    </a:lnTo>
                    <a:lnTo>
                      <a:pt x="2248" y="3148"/>
                    </a:lnTo>
                    <a:lnTo>
                      <a:pt x="2248" y="2979"/>
                    </a:lnTo>
                    <a:lnTo>
                      <a:pt x="2192" y="2811"/>
                    </a:lnTo>
                    <a:lnTo>
                      <a:pt x="2192" y="2811"/>
                    </a:lnTo>
                    <a:lnTo>
                      <a:pt x="2361" y="2867"/>
                    </a:lnTo>
                    <a:lnTo>
                      <a:pt x="2473" y="2979"/>
                    </a:lnTo>
                    <a:lnTo>
                      <a:pt x="2586" y="3092"/>
                    </a:lnTo>
                    <a:lnTo>
                      <a:pt x="2586" y="3316"/>
                    </a:lnTo>
                    <a:lnTo>
                      <a:pt x="2586" y="3429"/>
                    </a:lnTo>
                    <a:lnTo>
                      <a:pt x="2586" y="3485"/>
                    </a:lnTo>
                    <a:lnTo>
                      <a:pt x="2698" y="3541"/>
                    </a:lnTo>
                    <a:lnTo>
                      <a:pt x="2867" y="3541"/>
                    </a:lnTo>
                    <a:lnTo>
                      <a:pt x="2979" y="3485"/>
                    </a:lnTo>
                    <a:lnTo>
                      <a:pt x="3091" y="3260"/>
                    </a:lnTo>
                    <a:lnTo>
                      <a:pt x="3260" y="3148"/>
                    </a:lnTo>
                    <a:lnTo>
                      <a:pt x="3485" y="3092"/>
                    </a:lnTo>
                    <a:lnTo>
                      <a:pt x="3653" y="2979"/>
                    </a:lnTo>
                    <a:lnTo>
                      <a:pt x="3766" y="2867"/>
                    </a:lnTo>
                    <a:lnTo>
                      <a:pt x="3878" y="2698"/>
                    </a:lnTo>
                    <a:lnTo>
                      <a:pt x="3878" y="2529"/>
                    </a:lnTo>
                    <a:lnTo>
                      <a:pt x="3822" y="2473"/>
                    </a:lnTo>
                    <a:lnTo>
                      <a:pt x="3653" y="2473"/>
                    </a:lnTo>
                    <a:lnTo>
                      <a:pt x="3541" y="2417"/>
                    </a:lnTo>
                    <a:lnTo>
                      <a:pt x="3372" y="2248"/>
                    </a:lnTo>
                    <a:lnTo>
                      <a:pt x="3260" y="2192"/>
                    </a:lnTo>
                    <a:lnTo>
                      <a:pt x="3091" y="2248"/>
                    </a:lnTo>
                    <a:lnTo>
                      <a:pt x="2923" y="2305"/>
                    </a:lnTo>
                    <a:lnTo>
                      <a:pt x="2867" y="2248"/>
                    </a:lnTo>
                    <a:lnTo>
                      <a:pt x="2810" y="2192"/>
                    </a:lnTo>
                    <a:lnTo>
                      <a:pt x="2754" y="2136"/>
                    </a:lnTo>
                    <a:lnTo>
                      <a:pt x="2698" y="2024"/>
                    </a:lnTo>
                    <a:lnTo>
                      <a:pt x="2586" y="1967"/>
                    </a:lnTo>
                    <a:lnTo>
                      <a:pt x="2417" y="1911"/>
                    </a:lnTo>
                    <a:lnTo>
                      <a:pt x="2305" y="1799"/>
                    </a:lnTo>
                    <a:lnTo>
                      <a:pt x="2023" y="1518"/>
                    </a:lnTo>
                    <a:lnTo>
                      <a:pt x="1911" y="1349"/>
                    </a:lnTo>
                    <a:lnTo>
                      <a:pt x="1855" y="1181"/>
                    </a:lnTo>
                    <a:lnTo>
                      <a:pt x="1911" y="956"/>
                    </a:lnTo>
                    <a:lnTo>
                      <a:pt x="1967" y="787"/>
                    </a:lnTo>
                    <a:lnTo>
                      <a:pt x="1799"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1736000" y="1120025"/>
                <a:ext cx="11250" cy="11275"/>
              </a:xfrm>
              <a:custGeom>
                <a:avLst/>
                <a:gdLst/>
                <a:ahLst/>
                <a:cxnLst/>
                <a:rect l="l" t="t" r="r" b="b"/>
                <a:pathLst>
                  <a:path w="450" h="451" extrusionOk="0">
                    <a:moveTo>
                      <a:pt x="225" y="1"/>
                    </a:moveTo>
                    <a:lnTo>
                      <a:pt x="57" y="169"/>
                    </a:lnTo>
                    <a:lnTo>
                      <a:pt x="0" y="338"/>
                    </a:lnTo>
                    <a:lnTo>
                      <a:pt x="169" y="450"/>
                    </a:lnTo>
                    <a:lnTo>
                      <a:pt x="281" y="394"/>
                    </a:lnTo>
                    <a:lnTo>
                      <a:pt x="394" y="169"/>
                    </a:lnTo>
                    <a:lnTo>
                      <a:pt x="450" y="113"/>
                    </a:lnTo>
                    <a:lnTo>
                      <a:pt x="394"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1627800" y="1201525"/>
                <a:ext cx="1425" cy="1425"/>
              </a:xfrm>
              <a:custGeom>
                <a:avLst/>
                <a:gdLst/>
                <a:ahLst/>
                <a:cxnLst/>
                <a:rect l="l" t="t" r="r" b="b"/>
                <a:pathLst>
                  <a:path w="57" h="57" extrusionOk="0">
                    <a:moveTo>
                      <a:pt x="0" y="1"/>
                    </a:moveTo>
                    <a:lnTo>
                      <a:pt x="0" y="57"/>
                    </a:lnTo>
                    <a:lnTo>
                      <a:pt x="57" y="57"/>
                    </a:lnTo>
                    <a:lnTo>
                      <a:pt x="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1700875" y="1159375"/>
                <a:ext cx="1425" cy="1425"/>
              </a:xfrm>
              <a:custGeom>
                <a:avLst/>
                <a:gdLst/>
                <a:ahLst/>
                <a:cxnLst/>
                <a:rect l="l" t="t" r="r" b="b"/>
                <a:pathLst>
                  <a:path w="57" h="57" extrusionOk="0">
                    <a:moveTo>
                      <a:pt x="56" y="0"/>
                    </a:moveTo>
                    <a:lnTo>
                      <a:pt x="0" y="57"/>
                    </a:lnTo>
                    <a:lnTo>
                      <a:pt x="56" y="57"/>
                    </a:lnTo>
                    <a:lnTo>
                      <a:pt x="56"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1658725" y="1194500"/>
                <a:ext cx="1425" cy="25"/>
              </a:xfrm>
              <a:custGeom>
                <a:avLst/>
                <a:gdLst/>
                <a:ahLst/>
                <a:cxnLst/>
                <a:rect l="l" t="t" r="r" b="b"/>
                <a:pathLst>
                  <a:path w="57" h="1" extrusionOk="0">
                    <a:moveTo>
                      <a:pt x="0" y="1"/>
                    </a:moveTo>
                    <a:lnTo>
                      <a:pt x="0" y="1"/>
                    </a:lnTo>
                    <a:lnTo>
                      <a:pt x="0" y="1"/>
                    </a:lnTo>
                    <a:lnTo>
                      <a:pt x="0" y="1"/>
                    </a:lnTo>
                    <a:lnTo>
                      <a:pt x="56" y="1"/>
                    </a:lnTo>
                    <a:lnTo>
                      <a:pt x="0" y="1"/>
                    </a:lnTo>
                    <a:lnTo>
                      <a:pt x="0"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1698050" y="1191700"/>
                <a:ext cx="25" cy="1425"/>
              </a:xfrm>
              <a:custGeom>
                <a:avLst/>
                <a:gdLst/>
                <a:ahLst/>
                <a:cxnLst/>
                <a:rect l="l" t="t" r="r" b="b"/>
                <a:pathLst>
                  <a:path w="1" h="57" extrusionOk="0">
                    <a:moveTo>
                      <a:pt x="1" y="0"/>
                    </a:moveTo>
                    <a:lnTo>
                      <a:pt x="1" y="56"/>
                    </a:lnTo>
                    <a:lnTo>
                      <a:pt x="1" y="56"/>
                    </a:lnTo>
                    <a:lnTo>
                      <a:pt x="1" y="56"/>
                    </a:lnTo>
                    <a:lnTo>
                      <a:pt x="1" y="56"/>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1733175" y="1153750"/>
                <a:ext cx="25" cy="1425"/>
              </a:xfrm>
              <a:custGeom>
                <a:avLst/>
                <a:gdLst/>
                <a:ahLst/>
                <a:cxnLst/>
                <a:rect l="l" t="t" r="r" b="b"/>
                <a:pathLst>
                  <a:path w="1" h="57" extrusionOk="0">
                    <a:moveTo>
                      <a:pt x="1" y="57"/>
                    </a:moveTo>
                    <a:lnTo>
                      <a:pt x="1" y="1"/>
                    </a:lnTo>
                    <a:lnTo>
                      <a:pt x="1" y="1"/>
                    </a:lnTo>
                    <a:lnTo>
                      <a:pt x="1" y="57"/>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1984700" y="1030100"/>
                <a:ext cx="53425" cy="67475"/>
              </a:xfrm>
              <a:custGeom>
                <a:avLst/>
                <a:gdLst/>
                <a:ahLst/>
                <a:cxnLst/>
                <a:rect l="l" t="t" r="r" b="b"/>
                <a:pathLst>
                  <a:path w="2137" h="2699" extrusionOk="0">
                    <a:moveTo>
                      <a:pt x="226" y="1"/>
                    </a:moveTo>
                    <a:lnTo>
                      <a:pt x="113" y="57"/>
                    </a:lnTo>
                    <a:lnTo>
                      <a:pt x="1" y="225"/>
                    </a:lnTo>
                    <a:lnTo>
                      <a:pt x="169" y="338"/>
                    </a:lnTo>
                    <a:lnTo>
                      <a:pt x="282" y="506"/>
                    </a:lnTo>
                    <a:lnTo>
                      <a:pt x="338" y="619"/>
                    </a:lnTo>
                    <a:lnTo>
                      <a:pt x="282" y="731"/>
                    </a:lnTo>
                    <a:lnTo>
                      <a:pt x="226" y="844"/>
                    </a:lnTo>
                    <a:lnTo>
                      <a:pt x="282" y="956"/>
                    </a:lnTo>
                    <a:lnTo>
                      <a:pt x="338" y="1012"/>
                    </a:lnTo>
                    <a:lnTo>
                      <a:pt x="394" y="956"/>
                    </a:lnTo>
                    <a:lnTo>
                      <a:pt x="450" y="956"/>
                    </a:lnTo>
                    <a:lnTo>
                      <a:pt x="507" y="1012"/>
                    </a:lnTo>
                    <a:lnTo>
                      <a:pt x="563" y="1125"/>
                    </a:lnTo>
                    <a:lnTo>
                      <a:pt x="563" y="1237"/>
                    </a:lnTo>
                    <a:lnTo>
                      <a:pt x="450" y="1406"/>
                    </a:lnTo>
                    <a:lnTo>
                      <a:pt x="450" y="1462"/>
                    </a:lnTo>
                    <a:lnTo>
                      <a:pt x="394" y="1743"/>
                    </a:lnTo>
                    <a:lnTo>
                      <a:pt x="394" y="2024"/>
                    </a:lnTo>
                    <a:lnTo>
                      <a:pt x="450" y="2136"/>
                    </a:lnTo>
                    <a:lnTo>
                      <a:pt x="507" y="2193"/>
                    </a:lnTo>
                    <a:lnTo>
                      <a:pt x="731" y="2193"/>
                    </a:lnTo>
                    <a:lnTo>
                      <a:pt x="1012" y="2249"/>
                    </a:lnTo>
                    <a:lnTo>
                      <a:pt x="1237" y="2361"/>
                    </a:lnTo>
                    <a:lnTo>
                      <a:pt x="1406" y="2530"/>
                    </a:lnTo>
                    <a:lnTo>
                      <a:pt x="1575" y="2698"/>
                    </a:lnTo>
                    <a:lnTo>
                      <a:pt x="1856" y="2698"/>
                    </a:lnTo>
                    <a:lnTo>
                      <a:pt x="2080" y="2586"/>
                    </a:lnTo>
                    <a:lnTo>
                      <a:pt x="2080" y="2530"/>
                    </a:lnTo>
                    <a:lnTo>
                      <a:pt x="2137" y="2417"/>
                    </a:lnTo>
                    <a:lnTo>
                      <a:pt x="2080" y="2305"/>
                    </a:lnTo>
                    <a:lnTo>
                      <a:pt x="2024" y="2249"/>
                    </a:lnTo>
                    <a:lnTo>
                      <a:pt x="2024" y="2136"/>
                    </a:lnTo>
                    <a:lnTo>
                      <a:pt x="2080" y="2024"/>
                    </a:lnTo>
                    <a:lnTo>
                      <a:pt x="2080" y="1912"/>
                    </a:lnTo>
                    <a:lnTo>
                      <a:pt x="1912" y="1631"/>
                    </a:lnTo>
                    <a:lnTo>
                      <a:pt x="1912" y="1518"/>
                    </a:lnTo>
                    <a:lnTo>
                      <a:pt x="1912" y="1349"/>
                    </a:lnTo>
                    <a:lnTo>
                      <a:pt x="1968" y="1237"/>
                    </a:lnTo>
                    <a:lnTo>
                      <a:pt x="1912" y="1125"/>
                    </a:lnTo>
                    <a:lnTo>
                      <a:pt x="1856" y="1012"/>
                    </a:lnTo>
                    <a:lnTo>
                      <a:pt x="1743" y="956"/>
                    </a:lnTo>
                    <a:lnTo>
                      <a:pt x="1631" y="956"/>
                    </a:lnTo>
                    <a:lnTo>
                      <a:pt x="1631" y="900"/>
                    </a:lnTo>
                    <a:lnTo>
                      <a:pt x="1575" y="844"/>
                    </a:lnTo>
                    <a:lnTo>
                      <a:pt x="1799" y="844"/>
                    </a:lnTo>
                    <a:lnTo>
                      <a:pt x="1856" y="731"/>
                    </a:lnTo>
                    <a:lnTo>
                      <a:pt x="1912" y="675"/>
                    </a:lnTo>
                    <a:lnTo>
                      <a:pt x="1856" y="619"/>
                    </a:lnTo>
                    <a:lnTo>
                      <a:pt x="1687" y="563"/>
                    </a:lnTo>
                    <a:lnTo>
                      <a:pt x="1631" y="450"/>
                    </a:lnTo>
                    <a:lnTo>
                      <a:pt x="1575" y="282"/>
                    </a:lnTo>
                    <a:lnTo>
                      <a:pt x="1350" y="282"/>
                    </a:lnTo>
                    <a:lnTo>
                      <a:pt x="1350" y="338"/>
                    </a:lnTo>
                    <a:lnTo>
                      <a:pt x="1237" y="506"/>
                    </a:lnTo>
                    <a:lnTo>
                      <a:pt x="1125" y="506"/>
                    </a:lnTo>
                    <a:lnTo>
                      <a:pt x="1181" y="394"/>
                    </a:lnTo>
                    <a:lnTo>
                      <a:pt x="1125" y="282"/>
                    </a:lnTo>
                    <a:lnTo>
                      <a:pt x="1069" y="225"/>
                    </a:lnTo>
                    <a:lnTo>
                      <a:pt x="900" y="169"/>
                    </a:lnTo>
                    <a:lnTo>
                      <a:pt x="731" y="169"/>
                    </a:lnTo>
                    <a:lnTo>
                      <a:pt x="563" y="113"/>
                    </a:lnTo>
                    <a:lnTo>
                      <a:pt x="394" y="57"/>
                    </a:lnTo>
                    <a:lnTo>
                      <a:pt x="226"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2033875" y="1028700"/>
                <a:ext cx="66075" cy="43575"/>
              </a:xfrm>
              <a:custGeom>
                <a:avLst/>
                <a:gdLst/>
                <a:ahLst/>
                <a:cxnLst/>
                <a:rect l="l" t="t" r="r" b="b"/>
                <a:pathLst>
                  <a:path w="2643" h="1743" extrusionOk="0">
                    <a:moveTo>
                      <a:pt x="507" y="0"/>
                    </a:moveTo>
                    <a:lnTo>
                      <a:pt x="507" y="57"/>
                    </a:lnTo>
                    <a:lnTo>
                      <a:pt x="563" y="225"/>
                    </a:lnTo>
                    <a:lnTo>
                      <a:pt x="563" y="394"/>
                    </a:lnTo>
                    <a:lnTo>
                      <a:pt x="563" y="450"/>
                    </a:lnTo>
                    <a:lnTo>
                      <a:pt x="619" y="506"/>
                    </a:lnTo>
                    <a:lnTo>
                      <a:pt x="732" y="506"/>
                    </a:lnTo>
                    <a:lnTo>
                      <a:pt x="732" y="562"/>
                    </a:lnTo>
                    <a:lnTo>
                      <a:pt x="844" y="619"/>
                    </a:lnTo>
                    <a:lnTo>
                      <a:pt x="956" y="731"/>
                    </a:lnTo>
                    <a:lnTo>
                      <a:pt x="1013" y="731"/>
                    </a:lnTo>
                    <a:lnTo>
                      <a:pt x="1013" y="675"/>
                    </a:lnTo>
                    <a:lnTo>
                      <a:pt x="1069" y="619"/>
                    </a:lnTo>
                    <a:lnTo>
                      <a:pt x="1125" y="619"/>
                    </a:lnTo>
                    <a:lnTo>
                      <a:pt x="1181" y="675"/>
                    </a:lnTo>
                    <a:lnTo>
                      <a:pt x="1125" y="787"/>
                    </a:lnTo>
                    <a:lnTo>
                      <a:pt x="1069" y="956"/>
                    </a:lnTo>
                    <a:lnTo>
                      <a:pt x="1069" y="1012"/>
                    </a:lnTo>
                    <a:lnTo>
                      <a:pt x="1013" y="1012"/>
                    </a:lnTo>
                    <a:lnTo>
                      <a:pt x="956" y="956"/>
                    </a:lnTo>
                    <a:lnTo>
                      <a:pt x="900" y="1012"/>
                    </a:lnTo>
                    <a:lnTo>
                      <a:pt x="844" y="1068"/>
                    </a:lnTo>
                    <a:lnTo>
                      <a:pt x="732" y="1012"/>
                    </a:lnTo>
                    <a:lnTo>
                      <a:pt x="619" y="900"/>
                    </a:lnTo>
                    <a:lnTo>
                      <a:pt x="226" y="900"/>
                    </a:lnTo>
                    <a:lnTo>
                      <a:pt x="1" y="1012"/>
                    </a:lnTo>
                    <a:lnTo>
                      <a:pt x="1" y="1068"/>
                    </a:lnTo>
                    <a:lnTo>
                      <a:pt x="57" y="1237"/>
                    </a:lnTo>
                    <a:lnTo>
                      <a:pt x="170" y="1293"/>
                    </a:lnTo>
                    <a:lnTo>
                      <a:pt x="394" y="1462"/>
                    </a:lnTo>
                    <a:lnTo>
                      <a:pt x="844" y="1462"/>
                    </a:lnTo>
                    <a:lnTo>
                      <a:pt x="900" y="1405"/>
                    </a:lnTo>
                    <a:lnTo>
                      <a:pt x="1013" y="1349"/>
                    </a:lnTo>
                    <a:lnTo>
                      <a:pt x="1406" y="1405"/>
                    </a:lnTo>
                    <a:lnTo>
                      <a:pt x="1631" y="1518"/>
                    </a:lnTo>
                    <a:lnTo>
                      <a:pt x="1800" y="1687"/>
                    </a:lnTo>
                    <a:lnTo>
                      <a:pt x="1912" y="1743"/>
                    </a:lnTo>
                    <a:lnTo>
                      <a:pt x="2137" y="1743"/>
                    </a:lnTo>
                    <a:lnTo>
                      <a:pt x="2418" y="1574"/>
                    </a:lnTo>
                    <a:lnTo>
                      <a:pt x="2586" y="1462"/>
                    </a:lnTo>
                    <a:lnTo>
                      <a:pt x="2643" y="1293"/>
                    </a:lnTo>
                    <a:lnTo>
                      <a:pt x="2643" y="1237"/>
                    </a:lnTo>
                    <a:lnTo>
                      <a:pt x="2586" y="1181"/>
                    </a:lnTo>
                    <a:lnTo>
                      <a:pt x="2418" y="1012"/>
                    </a:lnTo>
                    <a:lnTo>
                      <a:pt x="2362" y="1012"/>
                    </a:lnTo>
                    <a:lnTo>
                      <a:pt x="2249" y="843"/>
                    </a:lnTo>
                    <a:lnTo>
                      <a:pt x="1856" y="843"/>
                    </a:lnTo>
                    <a:lnTo>
                      <a:pt x="1912" y="731"/>
                    </a:lnTo>
                    <a:lnTo>
                      <a:pt x="1968" y="675"/>
                    </a:lnTo>
                    <a:lnTo>
                      <a:pt x="2024" y="562"/>
                    </a:lnTo>
                    <a:lnTo>
                      <a:pt x="1912" y="506"/>
                    </a:lnTo>
                    <a:lnTo>
                      <a:pt x="1912" y="450"/>
                    </a:lnTo>
                    <a:lnTo>
                      <a:pt x="1912" y="338"/>
                    </a:lnTo>
                    <a:lnTo>
                      <a:pt x="1856" y="281"/>
                    </a:lnTo>
                    <a:lnTo>
                      <a:pt x="1743" y="225"/>
                    </a:lnTo>
                    <a:lnTo>
                      <a:pt x="1743" y="281"/>
                    </a:lnTo>
                    <a:lnTo>
                      <a:pt x="1575" y="281"/>
                    </a:lnTo>
                    <a:lnTo>
                      <a:pt x="1462" y="394"/>
                    </a:lnTo>
                    <a:lnTo>
                      <a:pt x="1350" y="338"/>
                    </a:lnTo>
                    <a:lnTo>
                      <a:pt x="1181" y="338"/>
                    </a:lnTo>
                    <a:lnTo>
                      <a:pt x="1125" y="394"/>
                    </a:lnTo>
                    <a:lnTo>
                      <a:pt x="1069" y="394"/>
                    </a:lnTo>
                    <a:lnTo>
                      <a:pt x="900" y="338"/>
                    </a:lnTo>
                    <a:lnTo>
                      <a:pt x="732" y="281"/>
                    </a:lnTo>
                    <a:lnTo>
                      <a:pt x="675" y="169"/>
                    </a:lnTo>
                    <a:lnTo>
                      <a:pt x="675" y="57"/>
                    </a:lnTo>
                    <a:lnTo>
                      <a:pt x="675"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2098525" y="999200"/>
                <a:ext cx="30925" cy="68875"/>
              </a:xfrm>
              <a:custGeom>
                <a:avLst/>
                <a:gdLst/>
                <a:ahLst/>
                <a:cxnLst/>
                <a:rect l="l" t="t" r="r" b="b"/>
                <a:pathLst>
                  <a:path w="1237" h="2755" extrusionOk="0">
                    <a:moveTo>
                      <a:pt x="731" y="0"/>
                    </a:moveTo>
                    <a:lnTo>
                      <a:pt x="731" y="225"/>
                    </a:lnTo>
                    <a:lnTo>
                      <a:pt x="731" y="393"/>
                    </a:lnTo>
                    <a:lnTo>
                      <a:pt x="787" y="731"/>
                    </a:lnTo>
                    <a:lnTo>
                      <a:pt x="787" y="1124"/>
                    </a:lnTo>
                    <a:lnTo>
                      <a:pt x="787" y="1293"/>
                    </a:lnTo>
                    <a:lnTo>
                      <a:pt x="787" y="1405"/>
                    </a:lnTo>
                    <a:lnTo>
                      <a:pt x="787" y="1518"/>
                    </a:lnTo>
                    <a:lnTo>
                      <a:pt x="787" y="1574"/>
                    </a:lnTo>
                    <a:lnTo>
                      <a:pt x="731" y="1574"/>
                    </a:lnTo>
                    <a:lnTo>
                      <a:pt x="619" y="1518"/>
                    </a:lnTo>
                    <a:lnTo>
                      <a:pt x="562" y="1405"/>
                    </a:lnTo>
                    <a:lnTo>
                      <a:pt x="450" y="1349"/>
                    </a:lnTo>
                    <a:lnTo>
                      <a:pt x="394" y="1293"/>
                    </a:lnTo>
                    <a:lnTo>
                      <a:pt x="338" y="1293"/>
                    </a:lnTo>
                    <a:lnTo>
                      <a:pt x="169" y="1461"/>
                    </a:lnTo>
                    <a:lnTo>
                      <a:pt x="57" y="1911"/>
                    </a:lnTo>
                    <a:lnTo>
                      <a:pt x="57" y="2417"/>
                    </a:lnTo>
                    <a:lnTo>
                      <a:pt x="57" y="2473"/>
                    </a:lnTo>
                    <a:lnTo>
                      <a:pt x="0" y="2585"/>
                    </a:lnTo>
                    <a:lnTo>
                      <a:pt x="0" y="2642"/>
                    </a:lnTo>
                    <a:lnTo>
                      <a:pt x="113" y="2754"/>
                    </a:lnTo>
                    <a:lnTo>
                      <a:pt x="225" y="2754"/>
                    </a:lnTo>
                    <a:lnTo>
                      <a:pt x="338" y="2698"/>
                    </a:lnTo>
                    <a:lnTo>
                      <a:pt x="562" y="2417"/>
                    </a:lnTo>
                    <a:lnTo>
                      <a:pt x="787" y="2192"/>
                    </a:lnTo>
                    <a:lnTo>
                      <a:pt x="900" y="2192"/>
                    </a:lnTo>
                    <a:lnTo>
                      <a:pt x="1012" y="2080"/>
                    </a:lnTo>
                    <a:lnTo>
                      <a:pt x="1125" y="1967"/>
                    </a:lnTo>
                    <a:lnTo>
                      <a:pt x="1125" y="1799"/>
                    </a:lnTo>
                    <a:lnTo>
                      <a:pt x="1068" y="1630"/>
                    </a:lnTo>
                    <a:lnTo>
                      <a:pt x="1012" y="1405"/>
                    </a:lnTo>
                    <a:lnTo>
                      <a:pt x="1012" y="1405"/>
                    </a:lnTo>
                    <a:lnTo>
                      <a:pt x="1068" y="1461"/>
                    </a:lnTo>
                    <a:lnTo>
                      <a:pt x="1181" y="1461"/>
                    </a:lnTo>
                    <a:lnTo>
                      <a:pt x="1237" y="1349"/>
                    </a:lnTo>
                    <a:lnTo>
                      <a:pt x="1237" y="1293"/>
                    </a:lnTo>
                    <a:lnTo>
                      <a:pt x="1237" y="1180"/>
                    </a:lnTo>
                    <a:lnTo>
                      <a:pt x="1125" y="956"/>
                    </a:lnTo>
                    <a:lnTo>
                      <a:pt x="1125" y="731"/>
                    </a:lnTo>
                    <a:lnTo>
                      <a:pt x="1068" y="618"/>
                    </a:lnTo>
                    <a:lnTo>
                      <a:pt x="1012" y="618"/>
                    </a:lnTo>
                    <a:lnTo>
                      <a:pt x="900" y="450"/>
                    </a:lnTo>
                    <a:lnTo>
                      <a:pt x="843" y="337"/>
                    </a:lnTo>
                    <a:lnTo>
                      <a:pt x="843" y="225"/>
                    </a:lnTo>
                    <a:lnTo>
                      <a:pt x="843" y="112"/>
                    </a:lnTo>
                    <a:lnTo>
                      <a:pt x="731"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1994550" y="1004800"/>
                <a:ext cx="32325" cy="33750"/>
              </a:xfrm>
              <a:custGeom>
                <a:avLst/>
                <a:gdLst/>
                <a:ahLst/>
                <a:cxnLst/>
                <a:rect l="l" t="t" r="r" b="b"/>
                <a:pathLst>
                  <a:path w="1293" h="1350" extrusionOk="0">
                    <a:moveTo>
                      <a:pt x="1293" y="1"/>
                    </a:moveTo>
                    <a:lnTo>
                      <a:pt x="1124" y="57"/>
                    </a:lnTo>
                    <a:lnTo>
                      <a:pt x="731" y="226"/>
                    </a:lnTo>
                    <a:lnTo>
                      <a:pt x="731" y="619"/>
                    </a:lnTo>
                    <a:lnTo>
                      <a:pt x="787" y="675"/>
                    </a:lnTo>
                    <a:lnTo>
                      <a:pt x="731" y="732"/>
                    </a:lnTo>
                    <a:lnTo>
                      <a:pt x="618" y="675"/>
                    </a:lnTo>
                    <a:lnTo>
                      <a:pt x="562" y="619"/>
                    </a:lnTo>
                    <a:lnTo>
                      <a:pt x="394" y="394"/>
                    </a:lnTo>
                    <a:lnTo>
                      <a:pt x="225" y="394"/>
                    </a:lnTo>
                    <a:lnTo>
                      <a:pt x="56" y="451"/>
                    </a:lnTo>
                    <a:lnTo>
                      <a:pt x="0" y="507"/>
                    </a:lnTo>
                    <a:lnTo>
                      <a:pt x="56" y="563"/>
                    </a:lnTo>
                    <a:lnTo>
                      <a:pt x="56" y="619"/>
                    </a:lnTo>
                    <a:lnTo>
                      <a:pt x="113" y="675"/>
                    </a:lnTo>
                    <a:lnTo>
                      <a:pt x="225" y="732"/>
                    </a:lnTo>
                    <a:lnTo>
                      <a:pt x="281" y="844"/>
                    </a:lnTo>
                    <a:lnTo>
                      <a:pt x="337" y="1013"/>
                    </a:lnTo>
                    <a:lnTo>
                      <a:pt x="394" y="1069"/>
                    </a:lnTo>
                    <a:lnTo>
                      <a:pt x="506" y="1069"/>
                    </a:lnTo>
                    <a:lnTo>
                      <a:pt x="618" y="1125"/>
                    </a:lnTo>
                    <a:lnTo>
                      <a:pt x="675" y="1181"/>
                    </a:lnTo>
                    <a:lnTo>
                      <a:pt x="731" y="1350"/>
                    </a:lnTo>
                    <a:lnTo>
                      <a:pt x="843" y="1350"/>
                    </a:lnTo>
                    <a:lnTo>
                      <a:pt x="956" y="1294"/>
                    </a:lnTo>
                    <a:lnTo>
                      <a:pt x="1181" y="956"/>
                    </a:lnTo>
                    <a:lnTo>
                      <a:pt x="1237" y="844"/>
                    </a:lnTo>
                    <a:lnTo>
                      <a:pt x="1181" y="732"/>
                    </a:lnTo>
                    <a:lnTo>
                      <a:pt x="1012" y="732"/>
                    </a:lnTo>
                    <a:lnTo>
                      <a:pt x="1068" y="563"/>
                    </a:lnTo>
                    <a:lnTo>
                      <a:pt x="1181" y="451"/>
                    </a:lnTo>
                    <a:lnTo>
                      <a:pt x="1181" y="338"/>
                    </a:lnTo>
                    <a:lnTo>
                      <a:pt x="1181" y="282"/>
                    </a:lnTo>
                    <a:lnTo>
                      <a:pt x="1237" y="226"/>
                    </a:lnTo>
                    <a:lnTo>
                      <a:pt x="1293" y="169"/>
                    </a:lnTo>
                    <a:lnTo>
                      <a:pt x="1293" y="1"/>
                    </a:lnTo>
                    <a:close/>
                  </a:path>
                </a:pathLst>
              </a:custGeom>
              <a:solidFill>
                <a:srgbClr val="B4D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2040900" y="994975"/>
                <a:ext cx="23925" cy="30925"/>
              </a:xfrm>
              <a:custGeom>
                <a:avLst/>
                <a:gdLst/>
                <a:ahLst/>
                <a:cxnLst/>
                <a:rect l="l" t="t" r="r" b="b"/>
                <a:pathLst>
                  <a:path w="957" h="1237" extrusionOk="0">
                    <a:moveTo>
                      <a:pt x="732" y="0"/>
                    </a:moveTo>
                    <a:lnTo>
                      <a:pt x="563" y="57"/>
                    </a:lnTo>
                    <a:lnTo>
                      <a:pt x="113" y="225"/>
                    </a:lnTo>
                    <a:lnTo>
                      <a:pt x="1" y="281"/>
                    </a:lnTo>
                    <a:lnTo>
                      <a:pt x="1" y="450"/>
                    </a:lnTo>
                    <a:lnTo>
                      <a:pt x="57" y="619"/>
                    </a:lnTo>
                    <a:lnTo>
                      <a:pt x="226" y="675"/>
                    </a:lnTo>
                    <a:lnTo>
                      <a:pt x="282" y="619"/>
                    </a:lnTo>
                    <a:lnTo>
                      <a:pt x="394" y="675"/>
                    </a:lnTo>
                    <a:lnTo>
                      <a:pt x="338" y="844"/>
                    </a:lnTo>
                    <a:lnTo>
                      <a:pt x="338" y="956"/>
                    </a:lnTo>
                    <a:lnTo>
                      <a:pt x="394" y="1068"/>
                    </a:lnTo>
                    <a:lnTo>
                      <a:pt x="675" y="1068"/>
                    </a:lnTo>
                    <a:lnTo>
                      <a:pt x="732" y="1181"/>
                    </a:lnTo>
                    <a:lnTo>
                      <a:pt x="788" y="1237"/>
                    </a:lnTo>
                    <a:lnTo>
                      <a:pt x="900" y="1237"/>
                    </a:lnTo>
                    <a:lnTo>
                      <a:pt x="900" y="1181"/>
                    </a:lnTo>
                    <a:lnTo>
                      <a:pt x="900" y="1125"/>
                    </a:lnTo>
                    <a:lnTo>
                      <a:pt x="900" y="956"/>
                    </a:lnTo>
                    <a:lnTo>
                      <a:pt x="956" y="844"/>
                    </a:lnTo>
                    <a:lnTo>
                      <a:pt x="956" y="675"/>
                    </a:lnTo>
                    <a:lnTo>
                      <a:pt x="844" y="675"/>
                    </a:lnTo>
                    <a:lnTo>
                      <a:pt x="844" y="731"/>
                    </a:lnTo>
                    <a:lnTo>
                      <a:pt x="844" y="844"/>
                    </a:lnTo>
                    <a:lnTo>
                      <a:pt x="788" y="900"/>
                    </a:lnTo>
                    <a:lnTo>
                      <a:pt x="732" y="900"/>
                    </a:lnTo>
                    <a:lnTo>
                      <a:pt x="732" y="844"/>
                    </a:lnTo>
                    <a:lnTo>
                      <a:pt x="619" y="562"/>
                    </a:lnTo>
                    <a:lnTo>
                      <a:pt x="451" y="338"/>
                    </a:lnTo>
                    <a:lnTo>
                      <a:pt x="394" y="281"/>
                    </a:lnTo>
                    <a:lnTo>
                      <a:pt x="394" y="225"/>
                    </a:lnTo>
                    <a:lnTo>
                      <a:pt x="451" y="225"/>
                    </a:lnTo>
                    <a:lnTo>
                      <a:pt x="507" y="281"/>
                    </a:lnTo>
                    <a:lnTo>
                      <a:pt x="675" y="394"/>
                    </a:lnTo>
                    <a:lnTo>
                      <a:pt x="732" y="338"/>
                    </a:lnTo>
                    <a:lnTo>
                      <a:pt x="844" y="225"/>
                    </a:lnTo>
                    <a:lnTo>
                      <a:pt x="900" y="113"/>
                    </a:lnTo>
                    <a:lnTo>
                      <a:pt x="844" y="57"/>
                    </a:lnTo>
                    <a:lnTo>
                      <a:pt x="788"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2074625" y="1035725"/>
                <a:ext cx="32350" cy="25325"/>
              </a:xfrm>
              <a:custGeom>
                <a:avLst/>
                <a:gdLst/>
                <a:ahLst/>
                <a:cxnLst/>
                <a:rect l="l" t="t" r="r" b="b"/>
                <a:pathLst>
                  <a:path w="1294" h="1013" extrusionOk="0">
                    <a:moveTo>
                      <a:pt x="1125" y="0"/>
                    </a:moveTo>
                    <a:lnTo>
                      <a:pt x="1069" y="57"/>
                    </a:lnTo>
                    <a:lnTo>
                      <a:pt x="1069" y="113"/>
                    </a:lnTo>
                    <a:lnTo>
                      <a:pt x="900" y="113"/>
                    </a:lnTo>
                    <a:lnTo>
                      <a:pt x="900" y="169"/>
                    </a:lnTo>
                    <a:lnTo>
                      <a:pt x="844" y="281"/>
                    </a:lnTo>
                    <a:lnTo>
                      <a:pt x="788" y="281"/>
                    </a:lnTo>
                    <a:lnTo>
                      <a:pt x="675" y="225"/>
                    </a:lnTo>
                    <a:lnTo>
                      <a:pt x="563" y="225"/>
                    </a:lnTo>
                    <a:lnTo>
                      <a:pt x="394" y="281"/>
                    </a:lnTo>
                    <a:lnTo>
                      <a:pt x="226" y="394"/>
                    </a:lnTo>
                    <a:lnTo>
                      <a:pt x="57" y="450"/>
                    </a:lnTo>
                    <a:lnTo>
                      <a:pt x="1" y="562"/>
                    </a:lnTo>
                    <a:lnTo>
                      <a:pt x="57" y="619"/>
                    </a:lnTo>
                    <a:lnTo>
                      <a:pt x="282" y="675"/>
                    </a:lnTo>
                    <a:lnTo>
                      <a:pt x="451" y="675"/>
                    </a:lnTo>
                    <a:lnTo>
                      <a:pt x="563" y="619"/>
                    </a:lnTo>
                    <a:lnTo>
                      <a:pt x="619" y="731"/>
                    </a:lnTo>
                    <a:lnTo>
                      <a:pt x="619" y="787"/>
                    </a:lnTo>
                    <a:lnTo>
                      <a:pt x="675" y="787"/>
                    </a:lnTo>
                    <a:lnTo>
                      <a:pt x="732" y="731"/>
                    </a:lnTo>
                    <a:lnTo>
                      <a:pt x="788" y="675"/>
                    </a:lnTo>
                    <a:lnTo>
                      <a:pt x="900" y="731"/>
                    </a:lnTo>
                    <a:lnTo>
                      <a:pt x="956" y="787"/>
                    </a:lnTo>
                    <a:lnTo>
                      <a:pt x="956" y="956"/>
                    </a:lnTo>
                    <a:lnTo>
                      <a:pt x="1013" y="1012"/>
                    </a:lnTo>
                    <a:lnTo>
                      <a:pt x="1125" y="1012"/>
                    </a:lnTo>
                    <a:lnTo>
                      <a:pt x="1181" y="843"/>
                    </a:lnTo>
                    <a:lnTo>
                      <a:pt x="1181" y="731"/>
                    </a:lnTo>
                    <a:lnTo>
                      <a:pt x="1125" y="675"/>
                    </a:lnTo>
                    <a:lnTo>
                      <a:pt x="1069" y="506"/>
                    </a:lnTo>
                    <a:lnTo>
                      <a:pt x="1069" y="450"/>
                    </a:lnTo>
                    <a:lnTo>
                      <a:pt x="1125" y="394"/>
                    </a:lnTo>
                    <a:lnTo>
                      <a:pt x="1181" y="338"/>
                    </a:lnTo>
                    <a:lnTo>
                      <a:pt x="1294" y="225"/>
                    </a:lnTo>
                    <a:lnTo>
                      <a:pt x="1237" y="113"/>
                    </a:lnTo>
                    <a:lnTo>
                      <a:pt x="1125" y="0"/>
                    </a:lnTo>
                    <a:close/>
                  </a:path>
                </a:pathLst>
              </a:custGeom>
              <a:solidFill>
                <a:srgbClr val="9F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2028275" y="1038525"/>
                <a:ext cx="8450" cy="16900"/>
              </a:xfrm>
              <a:custGeom>
                <a:avLst/>
                <a:gdLst/>
                <a:ahLst/>
                <a:cxnLst/>
                <a:rect l="l" t="t" r="r" b="b"/>
                <a:pathLst>
                  <a:path w="338" h="676" extrusionOk="0">
                    <a:moveTo>
                      <a:pt x="225" y="1"/>
                    </a:moveTo>
                    <a:lnTo>
                      <a:pt x="113" y="57"/>
                    </a:lnTo>
                    <a:lnTo>
                      <a:pt x="113" y="169"/>
                    </a:lnTo>
                    <a:lnTo>
                      <a:pt x="113" y="282"/>
                    </a:lnTo>
                    <a:lnTo>
                      <a:pt x="113" y="394"/>
                    </a:lnTo>
                    <a:lnTo>
                      <a:pt x="0" y="450"/>
                    </a:lnTo>
                    <a:lnTo>
                      <a:pt x="0" y="563"/>
                    </a:lnTo>
                    <a:lnTo>
                      <a:pt x="56" y="619"/>
                    </a:lnTo>
                    <a:lnTo>
                      <a:pt x="113" y="675"/>
                    </a:lnTo>
                    <a:lnTo>
                      <a:pt x="169" y="675"/>
                    </a:lnTo>
                    <a:lnTo>
                      <a:pt x="225" y="619"/>
                    </a:lnTo>
                    <a:lnTo>
                      <a:pt x="225" y="507"/>
                    </a:lnTo>
                    <a:lnTo>
                      <a:pt x="281" y="394"/>
                    </a:lnTo>
                    <a:lnTo>
                      <a:pt x="337" y="282"/>
                    </a:lnTo>
                    <a:lnTo>
                      <a:pt x="337" y="169"/>
                    </a:lnTo>
                    <a:lnTo>
                      <a:pt x="281" y="57"/>
                    </a:lnTo>
                    <a:lnTo>
                      <a:pt x="225" y="1"/>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2081650" y="1031500"/>
                <a:ext cx="4250" cy="7050"/>
              </a:xfrm>
              <a:custGeom>
                <a:avLst/>
                <a:gdLst/>
                <a:ahLst/>
                <a:cxnLst/>
                <a:rect l="l" t="t" r="r" b="b"/>
                <a:pathLst>
                  <a:path w="170" h="282" extrusionOk="0">
                    <a:moveTo>
                      <a:pt x="113" y="1"/>
                    </a:moveTo>
                    <a:lnTo>
                      <a:pt x="113" y="57"/>
                    </a:lnTo>
                    <a:lnTo>
                      <a:pt x="57" y="226"/>
                    </a:lnTo>
                    <a:lnTo>
                      <a:pt x="1" y="226"/>
                    </a:lnTo>
                    <a:lnTo>
                      <a:pt x="57" y="282"/>
                    </a:lnTo>
                    <a:lnTo>
                      <a:pt x="113" y="282"/>
                    </a:lnTo>
                    <a:lnTo>
                      <a:pt x="170" y="226"/>
                    </a:lnTo>
                    <a:lnTo>
                      <a:pt x="170" y="57"/>
                    </a:lnTo>
                    <a:lnTo>
                      <a:pt x="170" y="1"/>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2054975" y="1025875"/>
                <a:ext cx="1425" cy="2850"/>
              </a:xfrm>
              <a:custGeom>
                <a:avLst/>
                <a:gdLst/>
                <a:ahLst/>
                <a:cxnLst/>
                <a:rect l="l" t="t" r="r" b="b"/>
                <a:pathLst>
                  <a:path w="57" h="114" extrusionOk="0">
                    <a:moveTo>
                      <a:pt x="0" y="1"/>
                    </a:moveTo>
                    <a:lnTo>
                      <a:pt x="0" y="113"/>
                    </a:lnTo>
                    <a:lnTo>
                      <a:pt x="56" y="113"/>
                    </a:lnTo>
                    <a:lnTo>
                      <a:pt x="56" y="1"/>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2066200" y="994975"/>
                <a:ext cx="1425" cy="1425"/>
              </a:xfrm>
              <a:custGeom>
                <a:avLst/>
                <a:gdLst/>
                <a:ahLst/>
                <a:cxnLst/>
                <a:rect l="l" t="t" r="r" b="b"/>
                <a:pathLst>
                  <a:path w="57" h="57" extrusionOk="0">
                    <a:moveTo>
                      <a:pt x="1" y="0"/>
                    </a:moveTo>
                    <a:lnTo>
                      <a:pt x="57" y="57"/>
                    </a:lnTo>
                    <a:lnTo>
                      <a:pt x="57"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2071825" y="992175"/>
                <a:ext cx="25" cy="1425"/>
              </a:xfrm>
              <a:custGeom>
                <a:avLst/>
                <a:gdLst/>
                <a:ahLst/>
                <a:cxnLst/>
                <a:rect l="l" t="t" r="r" b="b"/>
                <a:pathLst>
                  <a:path w="1" h="57" extrusionOk="0">
                    <a:moveTo>
                      <a:pt x="0" y="56"/>
                    </a:moveTo>
                    <a:lnTo>
                      <a:pt x="0" y="56"/>
                    </a:lnTo>
                    <a:lnTo>
                      <a:pt x="0" y="0"/>
                    </a:lnTo>
                    <a:lnTo>
                      <a:pt x="0" y="56"/>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2099925" y="999200"/>
                <a:ext cx="2850" cy="1425"/>
              </a:xfrm>
              <a:custGeom>
                <a:avLst/>
                <a:gdLst/>
                <a:ahLst/>
                <a:cxnLst/>
                <a:rect l="l" t="t" r="r" b="b"/>
                <a:pathLst>
                  <a:path w="114" h="57" extrusionOk="0">
                    <a:moveTo>
                      <a:pt x="1" y="0"/>
                    </a:moveTo>
                    <a:lnTo>
                      <a:pt x="1" y="56"/>
                    </a:lnTo>
                    <a:lnTo>
                      <a:pt x="113" y="56"/>
                    </a:lnTo>
                    <a:lnTo>
                      <a:pt x="1"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2099925" y="1000600"/>
                <a:ext cx="25" cy="1425"/>
              </a:xfrm>
              <a:custGeom>
                <a:avLst/>
                <a:gdLst/>
                <a:ahLst/>
                <a:cxnLst/>
                <a:rect l="l" t="t" r="r" b="b"/>
                <a:pathLst>
                  <a:path w="1" h="57" extrusionOk="0">
                    <a:moveTo>
                      <a:pt x="1" y="0"/>
                    </a:moveTo>
                    <a:lnTo>
                      <a:pt x="1" y="56"/>
                    </a:lnTo>
                    <a:lnTo>
                      <a:pt x="1" y="56"/>
                    </a:lnTo>
                    <a:lnTo>
                      <a:pt x="1" y="56"/>
                    </a:lnTo>
                    <a:lnTo>
                      <a:pt x="1" y="0"/>
                    </a:lnTo>
                    <a:lnTo>
                      <a:pt x="1"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2099925" y="1004800"/>
                <a:ext cx="2850" cy="1450"/>
              </a:xfrm>
              <a:custGeom>
                <a:avLst/>
                <a:gdLst/>
                <a:ahLst/>
                <a:cxnLst/>
                <a:rect l="l" t="t" r="r" b="b"/>
                <a:pathLst>
                  <a:path w="114" h="58" extrusionOk="0">
                    <a:moveTo>
                      <a:pt x="113" y="57"/>
                    </a:moveTo>
                    <a:lnTo>
                      <a:pt x="113" y="57"/>
                    </a:lnTo>
                    <a:lnTo>
                      <a:pt x="1" y="1"/>
                    </a:lnTo>
                    <a:lnTo>
                      <a:pt x="1" y="1"/>
                    </a:lnTo>
                    <a:lnTo>
                      <a:pt x="113" y="57"/>
                    </a:lnTo>
                    <a:lnTo>
                      <a:pt x="113" y="57"/>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1750050" y="1108800"/>
                <a:ext cx="59050" cy="112425"/>
              </a:xfrm>
              <a:custGeom>
                <a:avLst/>
                <a:gdLst/>
                <a:ahLst/>
                <a:cxnLst/>
                <a:rect l="l" t="t" r="r" b="b"/>
                <a:pathLst>
                  <a:path w="2362" h="4497" extrusionOk="0">
                    <a:moveTo>
                      <a:pt x="2080" y="0"/>
                    </a:moveTo>
                    <a:lnTo>
                      <a:pt x="2024" y="112"/>
                    </a:lnTo>
                    <a:lnTo>
                      <a:pt x="1968" y="169"/>
                    </a:lnTo>
                    <a:lnTo>
                      <a:pt x="1687" y="169"/>
                    </a:lnTo>
                    <a:lnTo>
                      <a:pt x="1687" y="225"/>
                    </a:lnTo>
                    <a:lnTo>
                      <a:pt x="1687" y="281"/>
                    </a:lnTo>
                    <a:lnTo>
                      <a:pt x="1687" y="337"/>
                    </a:lnTo>
                    <a:lnTo>
                      <a:pt x="1630" y="394"/>
                    </a:lnTo>
                    <a:lnTo>
                      <a:pt x="1574" y="394"/>
                    </a:lnTo>
                    <a:lnTo>
                      <a:pt x="1518" y="337"/>
                    </a:lnTo>
                    <a:lnTo>
                      <a:pt x="1406" y="281"/>
                    </a:lnTo>
                    <a:lnTo>
                      <a:pt x="1406" y="337"/>
                    </a:lnTo>
                    <a:lnTo>
                      <a:pt x="1406" y="450"/>
                    </a:lnTo>
                    <a:lnTo>
                      <a:pt x="1462" y="562"/>
                    </a:lnTo>
                    <a:lnTo>
                      <a:pt x="1462" y="731"/>
                    </a:lnTo>
                    <a:lnTo>
                      <a:pt x="1462" y="787"/>
                    </a:lnTo>
                    <a:lnTo>
                      <a:pt x="1406" y="843"/>
                    </a:lnTo>
                    <a:lnTo>
                      <a:pt x="1462" y="956"/>
                    </a:lnTo>
                    <a:lnTo>
                      <a:pt x="1518" y="1012"/>
                    </a:lnTo>
                    <a:lnTo>
                      <a:pt x="1462" y="1124"/>
                    </a:lnTo>
                    <a:lnTo>
                      <a:pt x="1181" y="899"/>
                    </a:lnTo>
                    <a:lnTo>
                      <a:pt x="1068" y="731"/>
                    </a:lnTo>
                    <a:lnTo>
                      <a:pt x="1012" y="562"/>
                    </a:lnTo>
                    <a:lnTo>
                      <a:pt x="1012" y="506"/>
                    </a:lnTo>
                    <a:lnTo>
                      <a:pt x="956" y="506"/>
                    </a:lnTo>
                    <a:lnTo>
                      <a:pt x="843" y="562"/>
                    </a:lnTo>
                    <a:lnTo>
                      <a:pt x="731" y="731"/>
                    </a:lnTo>
                    <a:lnTo>
                      <a:pt x="843" y="899"/>
                    </a:lnTo>
                    <a:lnTo>
                      <a:pt x="900" y="1012"/>
                    </a:lnTo>
                    <a:lnTo>
                      <a:pt x="956" y="1124"/>
                    </a:lnTo>
                    <a:lnTo>
                      <a:pt x="956" y="1180"/>
                    </a:lnTo>
                    <a:lnTo>
                      <a:pt x="1068" y="1180"/>
                    </a:lnTo>
                    <a:lnTo>
                      <a:pt x="1124" y="1237"/>
                    </a:lnTo>
                    <a:lnTo>
                      <a:pt x="1124" y="1574"/>
                    </a:lnTo>
                    <a:lnTo>
                      <a:pt x="1124" y="1686"/>
                    </a:lnTo>
                    <a:lnTo>
                      <a:pt x="1068" y="1686"/>
                    </a:lnTo>
                    <a:lnTo>
                      <a:pt x="956" y="1574"/>
                    </a:lnTo>
                    <a:lnTo>
                      <a:pt x="900" y="1461"/>
                    </a:lnTo>
                    <a:lnTo>
                      <a:pt x="900" y="1405"/>
                    </a:lnTo>
                    <a:lnTo>
                      <a:pt x="843" y="1180"/>
                    </a:lnTo>
                    <a:lnTo>
                      <a:pt x="731" y="1012"/>
                    </a:lnTo>
                    <a:lnTo>
                      <a:pt x="675" y="956"/>
                    </a:lnTo>
                    <a:lnTo>
                      <a:pt x="619" y="956"/>
                    </a:lnTo>
                    <a:lnTo>
                      <a:pt x="562" y="1012"/>
                    </a:lnTo>
                    <a:lnTo>
                      <a:pt x="619" y="1068"/>
                    </a:lnTo>
                    <a:lnTo>
                      <a:pt x="731" y="1237"/>
                    </a:lnTo>
                    <a:lnTo>
                      <a:pt x="731" y="1405"/>
                    </a:lnTo>
                    <a:lnTo>
                      <a:pt x="787" y="1574"/>
                    </a:lnTo>
                    <a:lnTo>
                      <a:pt x="787" y="1742"/>
                    </a:lnTo>
                    <a:lnTo>
                      <a:pt x="787" y="1855"/>
                    </a:lnTo>
                    <a:lnTo>
                      <a:pt x="731" y="1911"/>
                    </a:lnTo>
                    <a:lnTo>
                      <a:pt x="731" y="2023"/>
                    </a:lnTo>
                    <a:lnTo>
                      <a:pt x="731" y="2136"/>
                    </a:lnTo>
                    <a:lnTo>
                      <a:pt x="731" y="2192"/>
                    </a:lnTo>
                    <a:lnTo>
                      <a:pt x="675" y="2305"/>
                    </a:lnTo>
                    <a:lnTo>
                      <a:pt x="562" y="2417"/>
                    </a:lnTo>
                    <a:lnTo>
                      <a:pt x="450" y="2473"/>
                    </a:lnTo>
                    <a:lnTo>
                      <a:pt x="281" y="2473"/>
                    </a:lnTo>
                    <a:lnTo>
                      <a:pt x="225" y="2417"/>
                    </a:lnTo>
                    <a:lnTo>
                      <a:pt x="225" y="2361"/>
                    </a:lnTo>
                    <a:lnTo>
                      <a:pt x="506" y="2248"/>
                    </a:lnTo>
                    <a:lnTo>
                      <a:pt x="506" y="2080"/>
                    </a:lnTo>
                    <a:lnTo>
                      <a:pt x="394" y="1911"/>
                    </a:lnTo>
                    <a:lnTo>
                      <a:pt x="281" y="2080"/>
                    </a:lnTo>
                    <a:lnTo>
                      <a:pt x="169" y="2192"/>
                    </a:lnTo>
                    <a:lnTo>
                      <a:pt x="57" y="2248"/>
                    </a:lnTo>
                    <a:lnTo>
                      <a:pt x="0" y="2305"/>
                    </a:lnTo>
                    <a:lnTo>
                      <a:pt x="0" y="2361"/>
                    </a:lnTo>
                    <a:lnTo>
                      <a:pt x="57" y="2473"/>
                    </a:lnTo>
                    <a:lnTo>
                      <a:pt x="57" y="2529"/>
                    </a:lnTo>
                    <a:lnTo>
                      <a:pt x="57" y="2642"/>
                    </a:lnTo>
                    <a:lnTo>
                      <a:pt x="0" y="2810"/>
                    </a:lnTo>
                    <a:lnTo>
                      <a:pt x="57" y="2923"/>
                    </a:lnTo>
                    <a:lnTo>
                      <a:pt x="0" y="3035"/>
                    </a:lnTo>
                    <a:lnTo>
                      <a:pt x="0" y="3148"/>
                    </a:lnTo>
                    <a:lnTo>
                      <a:pt x="113" y="3316"/>
                    </a:lnTo>
                    <a:lnTo>
                      <a:pt x="113" y="3372"/>
                    </a:lnTo>
                    <a:lnTo>
                      <a:pt x="113" y="3429"/>
                    </a:lnTo>
                    <a:lnTo>
                      <a:pt x="113" y="3485"/>
                    </a:lnTo>
                    <a:lnTo>
                      <a:pt x="113" y="3541"/>
                    </a:lnTo>
                    <a:lnTo>
                      <a:pt x="169" y="3653"/>
                    </a:lnTo>
                    <a:lnTo>
                      <a:pt x="225" y="3653"/>
                    </a:lnTo>
                    <a:lnTo>
                      <a:pt x="281" y="3710"/>
                    </a:lnTo>
                    <a:lnTo>
                      <a:pt x="225" y="3710"/>
                    </a:lnTo>
                    <a:lnTo>
                      <a:pt x="169" y="3822"/>
                    </a:lnTo>
                    <a:lnTo>
                      <a:pt x="225" y="3878"/>
                    </a:lnTo>
                    <a:lnTo>
                      <a:pt x="338" y="3934"/>
                    </a:lnTo>
                    <a:lnTo>
                      <a:pt x="394" y="3991"/>
                    </a:lnTo>
                    <a:lnTo>
                      <a:pt x="394" y="4103"/>
                    </a:lnTo>
                    <a:lnTo>
                      <a:pt x="394" y="4159"/>
                    </a:lnTo>
                    <a:lnTo>
                      <a:pt x="506" y="4215"/>
                    </a:lnTo>
                    <a:lnTo>
                      <a:pt x="731" y="4215"/>
                    </a:lnTo>
                    <a:lnTo>
                      <a:pt x="675" y="4497"/>
                    </a:lnTo>
                    <a:lnTo>
                      <a:pt x="787" y="4497"/>
                    </a:lnTo>
                    <a:lnTo>
                      <a:pt x="900" y="4384"/>
                    </a:lnTo>
                    <a:lnTo>
                      <a:pt x="956" y="4328"/>
                    </a:lnTo>
                    <a:lnTo>
                      <a:pt x="1012" y="4215"/>
                    </a:lnTo>
                    <a:lnTo>
                      <a:pt x="1068" y="4215"/>
                    </a:lnTo>
                    <a:lnTo>
                      <a:pt x="1068" y="4272"/>
                    </a:lnTo>
                    <a:lnTo>
                      <a:pt x="1237" y="4272"/>
                    </a:lnTo>
                    <a:lnTo>
                      <a:pt x="1349" y="4328"/>
                    </a:lnTo>
                    <a:lnTo>
                      <a:pt x="1462" y="4328"/>
                    </a:lnTo>
                    <a:lnTo>
                      <a:pt x="1518" y="4272"/>
                    </a:lnTo>
                    <a:lnTo>
                      <a:pt x="1518" y="4384"/>
                    </a:lnTo>
                    <a:lnTo>
                      <a:pt x="1630" y="4497"/>
                    </a:lnTo>
                    <a:lnTo>
                      <a:pt x="1799" y="4497"/>
                    </a:lnTo>
                    <a:lnTo>
                      <a:pt x="1799" y="4328"/>
                    </a:lnTo>
                    <a:lnTo>
                      <a:pt x="1968" y="4272"/>
                    </a:lnTo>
                    <a:lnTo>
                      <a:pt x="1968" y="4159"/>
                    </a:lnTo>
                    <a:lnTo>
                      <a:pt x="1968" y="4103"/>
                    </a:lnTo>
                    <a:lnTo>
                      <a:pt x="1911" y="3991"/>
                    </a:lnTo>
                    <a:lnTo>
                      <a:pt x="1799" y="3878"/>
                    </a:lnTo>
                    <a:lnTo>
                      <a:pt x="1687" y="3822"/>
                    </a:lnTo>
                    <a:lnTo>
                      <a:pt x="1574" y="3766"/>
                    </a:lnTo>
                    <a:lnTo>
                      <a:pt x="1462" y="3653"/>
                    </a:lnTo>
                    <a:lnTo>
                      <a:pt x="1406" y="3597"/>
                    </a:lnTo>
                    <a:lnTo>
                      <a:pt x="1349" y="3541"/>
                    </a:lnTo>
                    <a:lnTo>
                      <a:pt x="1181" y="3541"/>
                    </a:lnTo>
                    <a:lnTo>
                      <a:pt x="1124" y="3485"/>
                    </a:lnTo>
                    <a:lnTo>
                      <a:pt x="1124" y="3429"/>
                    </a:lnTo>
                    <a:lnTo>
                      <a:pt x="1181" y="3429"/>
                    </a:lnTo>
                    <a:lnTo>
                      <a:pt x="1406" y="3372"/>
                    </a:lnTo>
                    <a:lnTo>
                      <a:pt x="1574" y="3260"/>
                    </a:lnTo>
                    <a:lnTo>
                      <a:pt x="1743" y="3035"/>
                    </a:lnTo>
                    <a:lnTo>
                      <a:pt x="1799" y="2754"/>
                    </a:lnTo>
                    <a:lnTo>
                      <a:pt x="1911" y="2529"/>
                    </a:lnTo>
                    <a:lnTo>
                      <a:pt x="1911" y="2361"/>
                    </a:lnTo>
                    <a:lnTo>
                      <a:pt x="1799" y="2248"/>
                    </a:lnTo>
                    <a:lnTo>
                      <a:pt x="1855" y="2023"/>
                    </a:lnTo>
                    <a:lnTo>
                      <a:pt x="1855" y="1855"/>
                    </a:lnTo>
                    <a:lnTo>
                      <a:pt x="1855" y="1405"/>
                    </a:lnTo>
                    <a:lnTo>
                      <a:pt x="1855" y="1237"/>
                    </a:lnTo>
                    <a:lnTo>
                      <a:pt x="1855" y="1068"/>
                    </a:lnTo>
                    <a:lnTo>
                      <a:pt x="1911" y="1180"/>
                    </a:lnTo>
                    <a:lnTo>
                      <a:pt x="2024" y="1237"/>
                    </a:lnTo>
                    <a:lnTo>
                      <a:pt x="2249" y="1293"/>
                    </a:lnTo>
                    <a:lnTo>
                      <a:pt x="2305" y="1237"/>
                    </a:lnTo>
                    <a:lnTo>
                      <a:pt x="2305" y="1180"/>
                    </a:lnTo>
                    <a:lnTo>
                      <a:pt x="2249" y="843"/>
                    </a:lnTo>
                    <a:lnTo>
                      <a:pt x="2361" y="506"/>
                    </a:lnTo>
                    <a:lnTo>
                      <a:pt x="2305" y="394"/>
                    </a:lnTo>
                    <a:lnTo>
                      <a:pt x="2249" y="337"/>
                    </a:lnTo>
                    <a:lnTo>
                      <a:pt x="2136" y="281"/>
                    </a:lnTo>
                    <a:lnTo>
                      <a:pt x="2136" y="225"/>
                    </a:lnTo>
                    <a:lnTo>
                      <a:pt x="2136" y="169"/>
                    </a:lnTo>
                    <a:lnTo>
                      <a:pt x="2136" y="56"/>
                    </a:lnTo>
                    <a:lnTo>
                      <a:pt x="2080" y="0"/>
                    </a:lnTo>
                    <a:close/>
                  </a:path>
                </a:pathLst>
              </a:custGeom>
              <a:solidFill>
                <a:srgbClr val="ADC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1714925" y="1163600"/>
                <a:ext cx="46400" cy="52000"/>
              </a:xfrm>
              <a:custGeom>
                <a:avLst/>
                <a:gdLst/>
                <a:ahLst/>
                <a:cxnLst/>
                <a:rect l="l" t="t" r="r" b="b"/>
                <a:pathLst>
                  <a:path w="1856" h="2080" extrusionOk="0">
                    <a:moveTo>
                      <a:pt x="675" y="731"/>
                    </a:moveTo>
                    <a:lnTo>
                      <a:pt x="731" y="871"/>
                    </a:lnTo>
                    <a:lnTo>
                      <a:pt x="731" y="871"/>
                    </a:lnTo>
                    <a:lnTo>
                      <a:pt x="675" y="787"/>
                    </a:lnTo>
                    <a:lnTo>
                      <a:pt x="675" y="731"/>
                    </a:lnTo>
                    <a:close/>
                    <a:moveTo>
                      <a:pt x="787" y="0"/>
                    </a:moveTo>
                    <a:lnTo>
                      <a:pt x="675" y="56"/>
                    </a:lnTo>
                    <a:lnTo>
                      <a:pt x="619" y="169"/>
                    </a:lnTo>
                    <a:lnTo>
                      <a:pt x="675" y="450"/>
                    </a:lnTo>
                    <a:lnTo>
                      <a:pt x="675" y="618"/>
                    </a:lnTo>
                    <a:lnTo>
                      <a:pt x="619" y="450"/>
                    </a:lnTo>
                    <a:lnTo>
                      <a:pt x="562" y="394"/>
                    </a:lnTo>
                    <a:lnTo>
                      <a:pt x="337" y="281"/>
                    </a:lnTo>
                    <a:lnTo>
                      <a:pt x="281" y="281"/>
                    </a:lnTo>
                    <a:lnTo>
                      <a:pt x="113" y="506"/>
                    </a:lnTo>
                    <a:lnTo>
                      <a:pt x="0" y="618"/>
                    </a:lnTo>
                    <a:lnTo>
                      <a:pt x="0" y="787"/>
                    </a:lnTo>
                    <a:lnTo>
                      <a:pt x="113" y="843"/>
                    </a:lnTo>
                    <a:lnTo>
                      <a:pt x="225" y="956"/>
                    </a:lnTo>
                    <a:lnTo>
                      <a:pt x="337" y="1124"/>
                    </a:lnTo>
                    <a:lnTo>
                      <a:pt x="337" y="1293"/>
                    </a:lnTo>
                    <a:lnTo>
                      <a:pt x="394" y="1293"/>
                    </a:lnTo>
                    <a:lnTo>
                      <a:pt x="450" y="1237"/>
                    </a:lnTo>
                    <a:lnTo>
                      <a:pt x="506" y="1293"/>
                    </a:lnTo>
                    <a:lnTo>
                      <a:pt x="506" y="1405"/>
                    </a:lnTo>
                    <a:lnTo>
                      <a:pt x="562" y="1461"/>
                    </a:lnTo>
                    <a:lnTo>
                      <a:pt x="787" y="1518"/>
                    </a:lnTo>
                    <a:lnTo>
                      <a:pt x="1012" y="1574"/>
                    </a:lnTo>
                    <a:lnTo>
                      <a:pt x="956" y="1742"/>
                    </a:lnTo>
                    <a:lnTo>
                      <a:pt x="956" y="1799"/>
                    </a:lnTo>
                    <a:lnTo>
                      <a:pt x="1012" y="1855"/>
                    </a:lnTo>
                    <a:lnTo>
                      <a:pt x="1124" y="1799"/>
                    </a:lnTo>
                    <a:lnTo>
                      <a:pt x="1237" y="1799"/>
                    </a:lnTo>
                    <a:lnTo>
                      <a:pt x="1237" y="1967"/>
                    </a:lnTo>
                    <a:lnTo>
                      <a:pt x="1349" y="2080"/>
                    </a:lnTo>
                    <a:lnTo>
                      <a:pt x="1462" y="2023"/>
                    </a:lnTo>
                    <a:lnTo>
                      <a:pt x="1462" y="1967"/>
                    </a:lnTo>
                    <a:lnTo>
                      <a:pt x="1462" y="1911"/>
                    </a:lnTo>
                    <a:lnTo>
                      <a:pt x="1405" y="1799"/>
                    </a:lnTo>
                    <a:lnTo>
                      <a:pt x="1686" y="1799"/>
                    </a:lnTo>
                    <a:lnTo>
                      <a:pt x="1686" y="1911"/>
                    </a:lnTo>
                    <a:lnTo>
                      <a:pt x="1743" y="1967"/>
                    </a:lnTo>
                    <a:lnTo>
                      <a:pt x="1799" y="1967"/>
                    </a:lnTo>
                    <a:lnTo>
                      <a:pt x="1855" y="1799"/>
                    </a:lnTo>
                    <a:lnTo>
                      <a:pt x="1743" y="1742"/>
                    </a:lnTo>
                    <a:lnTo>
                      <a:pt x="1630" y="1686"/>
                    </a:lnTo>
                    <a:lnTo>
                      <a:pt x="1574" y="1630"/>
                    </a:lnTo>
                    <a:lnTo>
                      <a:pt x="1574" y="1518"/>
                    </a:lnTo>
                    <a:lnTo>
                      <a:pt x="1574" y="1349"/>
                    </a:lnTo>
                    <a:lnTo>
                      <a:pt x="1518" y="1293"/>
                    </a:lnTo>
                    <a:lnTo>
                      <a:pt x="1574" y="1237"/>
                    </a:lnTo>
                    <a:lnTo>
                      <a:pt x="1518" y="1124"/>
                    </a:lnTo>
                    <a:lnTo>
                      <a:pt x="1405" y="1068"/>
                    </a:lnTo>
                    <a:lnTo>
                      <a:pt x="1349" y="956"/>
                    </a:lnTo>
                    <a:lnTo>
                      <a:pt x="1237" y="843"/>
                    </a:lnTo>
                    <a:lnTo>
                      <a:pt x="1181" y="843"/>
                    </a:lnTo>
                    <a:lnTo>
                      <a:pt x="1124" y="787"/>
                    </a:lnTo>
                    <a:lnTo>
                      <a:pt x="1124" y="731"/>
                    </a:lnTo>
                    <a:lnTo>
                      <a:pt x="1124" y="618"/>
                    </a:lnTo>
                    <a:lnTo>
                      <a:pt x="1068" y="450"/>
                    </a:lnTo>
                    <a:lnTo>
                      <a:pt x="1012" y="337"/>
                    </a:lnTo>
                    <a:lnTo>
                      <a:pt x="1068" y="225"/>
                    </a:lnTo>
                    <a:lnTo>
                      <a:pt x="1068" y="169"/>
                    </a:lnTo>
                    <a:lnTo>
                      <a:pt x="1068" y="113"/>
                    </a:lnTo>
                    <a:lnTo>
                      <a:pt x="956" y="113"/>
                    </a:lnTo>
                    <a:lnTo>
                      <a:pt x="843" y="56"/>
                    </a:lnTo>
                    <a:lnTo>
                      <a:pt x="787" y="0"/>
                    </a:lnTo>
                    <a:close/>
                  </a:path>
                </a:pathLst>
              </a:custGeom>
              <a:solidFill>
                <a:srgbClr val="AE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1736000" y="1117225"/>
                <a:ext cx="22500" cy="22500"/>
              </a:xfrm>
              <a:custGeom>
                <a:avLst/>
                <a:gdLst/>
                <a:ahLst/>
                <a:cxnLst/>
                <a:rect l="l" t="t" r="r" b="b"/>
                <a:pathLst>
                  <a:path w="900" h="900" extrusionOk="0">
                    <a:moveTo>
                      <a:pt x="338" y="0"/>
                    </a:moveTo>
                    <a:lnTo>
                      <a:pt x="225" y="57"/>
                    </a:lnTo>
                    <a:lnTo>
                      <a:pt x="113" y="113"/>
                    </a:lnTo>
                    <a:lnTo>
                      <a:pt x="57" y="169"/>
                    </a:lnTo>
                    <a:lnTo>
                      <a:pt x="57" y="281"/>
                    </a:lnTo>
                    <a:lnTo>
                      <a:pt x="281" y="169"/>
                    </a:lnTo>
                    <a:lnTo>
                      <a:pt x="394" y="169"/>
                    </a:lnTo>
                    <a:lnTo>
                      <a:pt x="394" y="225"/>
                    </a:lnTo>
                    <a:lnTo>
                      <a:pt x="394" y="281"/>
                    </a:lnTo>
                    <a:lnTo>
                      <a:pt x="338" y="338"/>
                    </a:lnTo>
                    <a:lnTo>
                      <a:pt x="225" y="338"/>
                    </a:lnTo>
                    <a:lnTo>
                      <a:pt x="169" y="450"/>
                    </a:lnTo>
                    <a:lnTo>
                      <a:pt x="169" y="506"/>
                    </a:lnTo>
                    <a:lnTo>
                      <a:pt x="0" y="450"/>
                    </a:lnTo>
                    <a:lnTo>
                      <a:pt x="113" y="675"/>
                    </a:lnTo>
                    <a:lnTo>
                      <a:pt x="225" y="843"/>
                    </a:lnTo>
                    <a:lnTo>
                      <a:pt x="338" y="900"/>
                    </a:lnTo>
                    <a:lnTo>
                      <a:pt x="338" y="787"/>
                    </a:lnTo>
                    <a:lnTo>
                      <a:pt x="394" y="787"/>
                    </a:lnTo>
                    <a:lnTo>
                      <a:pt x="450" y="731"/>
                    </a:lnTo>
                    <a:lnTo>
                      <a:pt x="562" y="731"/>
                    </a:lnTo>
                    <a:lnTo>
                      <a:pt x="675" y="675"/>
                    </a:lnTo>
                    <a:lnTo>
                      <a:pt x="731" y="619"/>
                    </a:lnTo>
                    <a:lnTo>
                      <a:pt x="787" y="450"/>
                    </a:lnTo>
                    <a:lnTo>
                      <a:pt x="843" y="394"/>
                    </a:lnTo>
                    <a:lnTo>
                      <a:pt x="900" y="281"/>
                    </a:lnTo>
                    <a:lnTo>
                      <a:pt x="900" y="225"/>
                    </a:lnTo>
                    <a:lnTo>
                      <a:pt x="843" y="113"/>
                    </a:lnTo>
                    <a:lnTo>
                      <a:pt x="787" y="57"/>
                    </a:lnTo>
                    <a:lnTo>
                      <a:pt x="787" y="113"/>
                    </a:lnTo>
                    <a:lnTo>
                      <a:pt x="731" y="169"/>
                    </a:lnTo>
                    <a:lnTo>
                      <a:pt x="675" y="225"/>
                    </a:lnTo>
                    <a:lnTo>
                      <a:pt x="450" y="0"/>
                    </a:lnTo>
                    <a:close/>
                  </a:path>
                </a:pathLst>
              </a:custGeom>
              <a:solidFill>
                <a:srgbClr val="AAC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1723350" y="1162175"/>
                <a:ext cx="19700" cy="36575"/>
              </a:xfrm>
              <a:custGeom>
                <a:avLst/>
                <a:gdLst/>
                <a:ahLst/>
                <a:cxnLst/>
                <a:rect l="l" t="t" r="r" b="b"/>
                <a:pathLst>
                  <a:path w="788" h="1463" extrusionOk="0">
                    <a:moveTo>
                      <a:pt x="57" y="1"/>
                    </a:moveTo>
                    <a:lnTo>
                      <a:pt x="57" y="170"/>
                    </a:lnTo>
                    <a:lnTo>
                      <a:pt x="0" y="338"/>
                    </a:lnTo>
                    <a:lnTo>
                      <a:pt x="57" y="394"/>
                    </a:lnTo>
                    <a:lnTo>
                      <a:pt x="113" y="451"/>
                    </a:lnTo>
                    <a:lnTo>
                      <a:pt x="169" y="507"/>
                    </a:lnTo>
                    <a:lnTo>
                      <a:pt x="225" y="563"/>
                    </a:lnTo>
                    <a:lnTo>
                      <a:pt x="282" y="844"/>
                    </a:lnTo>
                    <a:lnTo>
                      <a:pt x="394" y="1069"/>
                    </a:lnTo>
                    <a:lnTo>
                      <a:pt x="563" y="1237"/>
                    </a:lnTo>
                    <a:lnTo>
                      <a:pt x="731" y="1462"/>
                    </a:lnTo>
                    <a:lnTo>
                      <a:pt x="731" y="1350"/>
                    </a:lnTo>
                    <a:lnTo>
                      <a:pt x="731" y="1237"/>
                    </a:lnTo>
                    <a:lnTo>
                      <a:pt x="787" y="1013"/>
                    </a:lnTo>
                    <a:lnTo>
                      <a:pt x="563" y="1013"/>
                    </a:lnTo>
                    <a:lnTo>
                      <a:pt x="450" y="900"/>
                    </a:lnTo>
                    <a:lnTo>
                      <a:pt x="394" y="788"/>
                    </a:lnTo>
                    <a:lnTo>
                      <a:pt x="394" y="675"/>
                    </a:lnTo>
                    <a:lnTo>
                      <a:pt x="450" y="451"/>
                    </a:lnTo>
                    <a:lnTo>
                      <a:pt x="450" y="338"/>
                    </a:lnTo>
                    <a:lnTo>
                      <a:pt x="282" y="226"/>
                    </a:lnTo>
                    <a:lnTo>
                      <a:pt x="282" y="282"/>
                    </a:lnTo>
                    <a:lnTo>
                      <a:pt x="225" y="282"/>
                    </a:lnTo>
                    <a:lnTo>
                      <a:pt x="169" y="170"/>
                    </a:lnTo>
                    <a:lnTo>
                      <a:pt x="169" y="57"/>
                    </a:lnTo>
                    <a:lnTo>
                      <a:pt x="113"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1727575" y="1097550"/>
                <a:ext cx="8450" cy="16875"/>
              </a:xfrm>
              <a:custGeom>
                <a:avLst/>
                <a:gdLst/>
                <a:ahLst/>
                <a:cxnLst/>
                <a:rect l="l" t="t" r="r" b="b"/>
                <a:pathLst>
                  <a:path w="338" h="675" extrusionOk="0">
                    <a:moveTo>
                      <a:pt x="169" y="0"/>
                    </a:moveTo>
                    <a:lnTo>
                      <a:pt x="169" y="57"/>
                    </a:lnTo>
                    <a:lnTo>
                      <a:pt x="225" y="113"/>
                    </a:lnTo>
                    <a:lnTo>
                      <a:pt x="225" y="281"/>
                    </a:lnTo>
                    <a:lnTo>
                      <a:pt x="169" y="338"/>
                    </a:lnTo>
                    <a:lnTo>
                      <a:pt x="56" y="338"/>
                    </a:lnTo>
                    <a:lnTo>
                      <a:pt x="0" y="506"/>
                    </a:lnTo>
                    <a:lnTo>
                      <a:pt x="0" y="562"/>
                    </a:lnTo>
                    <a:lnTo>
                      <a:pt x="0" y="619"/>
                    </a:lnTo>
                    <a:lnTo>
                      <a:pt x="113" y="675"/>
                    </a:lnTo>
                    <a:lnTo>
                      <a:pt x="225" y="562"/>
                    </a:lnTo>
                    <a:lnTo>
                      <a:pt x="337" y="506"/>
                    </a:lnTo>
                    <a:lnTo>
                      <a:pt x="337" y="338"/>
                    </a:lnTo>
                    <a:lnTo>
                      <a:pt x="337" y="169"/>
                    </a:lnTo>
                    <a:lnTo>
                      <a:pt x="337" y="113"/>
                    </a:lnTo>
                    <a:lnTo>
                      <a:pt x="337" y="0"/>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1748650" y="1135475"/>
                <a:ext cx="11250" cy="7075"/>
              </a:xfrm>
              <a:custGeom>
                <a:avLst/>
                <a:gdLst/>
                <a:ahLst/>
                <a:cxnLst/>
                <a:rect l="l" t="t" r="r" b="b"/>
                <a:pathLst>
                  <a:path w="450" h="283" extrusionOk="0">
                    <a:moveTo>
                      <a:pt x="337" y="1"/>
                    </a:moveTo>
                    <a:lnTo>
                      <a:pt x="169" y="113"/>
                    </a:lnTo>
                    <a:lnTo>
                      <a:pt x="56" y="170"/>
                    </a:lnTo>
                    <a:lnTo>
                      <a:pt x="0" y="226"/>
                    </a:lnTo>
                    <a:lnTo>
                      <a:pt x="56" y="282"/>
                    </a:lnTo>
                    <a:lnTo>
                      <a:pt x="225" y="170"/>
                    </a:lnTo>
                    <a:lnTo>
                      <a:pt x="281" y="170"/>
                    </a:lnTo>
                    <a:lnTo>
                      <a:pt x="394" y="226"/>
                    </a:lnTo>
                    <a:lnTo>
                      <a:pt x="450" y="226"/>
                    </a:lnTo>
                    <a:lnTo>
                      <a:pt x="450" y="170"/>
                    </a:lnTo>
                    <a:lnTo>
                      <a:pt x="450" y="57"/>
                    </a:lnTo>
                    <a:lnTo>
                      <a:pt x="394" y="1"/>
                    </a:lnTo>
                    <a:close/>
                  </a:path>
                </a:pathLst>
              </a:custGeom>
              <a:solidFill>
                <a:srgbClr val="AAC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1766900" y="1103175"/>
                <a:ext cx="4250" cy="5650"/>
              </a:xfrm>
              <a:custGeom>
                <a:avLst/>
                <a:gdLst/>
                <a:ahLst/>
                <a:cxnLst/>
                <a:rect l="l" t="t" r="r" b="b"/>
                <a:pathLst>
                  <a:path w="170" h="226" extrusionOk="0">
                    <a:moveTo>
                      <a:pt x="57" y="0"/>
                    </a:moveTo>
                    <a:lnTo>
                      <a:pt x="1" y="113"/>
                    </a:lnTo>
                    <a:lnTo>
                      <a:pt x="57" y="225"/>
                    </a:lnTo>
                    <a:lnTo>
                      <a:pt x="113" y="225"/>
                    </a:lnTo>
                    <a:lnTo>
                      <a:pt x="169" y="113"/>
                    </a:lnTo>
                    <a:lnTo>
                      <a:pt x="113"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1736000" y="1097550"/>
                <a:ext cx="4225" cy="2825"/>
              </a:xfrm>
              <a:custGeom>
                <a:avLst/>
                <a:gdLst/>
                <a:ahLst/>
                <a:cxnLst/>
                <a:rect l="l" t="t" r="r" b="b"/>
                <a:pathLst>
                  <a:path w="169" h="113" extrusionOk="0">
                    <a:moveTo>
                      <a:pt x="0" y="0"/>
                    </a:moveTo>
                    <a:lnTo>
                      <a:pt x="57" y="57"/>
                    </a:lnTo>
                    <a:lnTo>
                      <a:pt x="113" y="113"/>
                    </a:lnTo>
                    <a:lnTo>
                      <a:pt x="169" y="113"/>
                    </a:lnTo>
                    <a:lnTo>
                      <a:pt x="169" y="57"/>
                    </a:lnTo>
                    <a:lnTo>
                      <a:pt x="113" y="0"/>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1792200" y="1107375"/>
                <a:ext cx="1425" cy="1450"/>
              </a:xfrm>
              <a:custGeom>
                <a:avLst/>
                <a:gdLst/>
                <a:ahLst/>
                <a:cxnLst/>
                <a:rect l="l" t="t" r="r" b="b"/>
                <a:pathLst>
                  <a:path w="57" h="58" extrusionOk="0">
                    <a:moveTo>
                      <a:pt x="57" y="1"/>
                    </a:moveTo>
                    <a:lnTo>
                      <a:pt x="1" y="57"/>
                    </a:lnTo>
                    <a:lnTo>
                      <a:pt x="57" y="57"/>
                    </a:lnTo>
                    <a:lnTo>
                      <a:pt x="57"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1828725" y="1044150"/>
                <a:ext cx="115250" cy="52025"/>
              </a:xfrm>
              <a:custGeom>
                <a:avLst/>
                <a:gdLst/>
                <a:ahLst/>
                <a:cxnLst/>
                <a:rect l="l" t="t" r="r" b="b"/>
                <a:pathLst>
                  <a:path w="4610" h="2081" extrusionOk="0">
                    <a:moveTo>
                      <a:pt x="3486" y="900"/>
                    </a:moveTo>
                    <a:lnTo>
                      <a:pt x="3411" y="937"/>
                    </a:lnTo>
                    <a:lnTo>
                      <a:pt x="3429" y="900"/>
                    </a:lnTo>
                    <a:close/>
                    <a:moveTo>
                      <a:pt x="3767" y="1"/>
                    </a:moveTo>
                    <a:lnTo>
                      <a:pt x="3542" y="394"/>
                    </a:lnTo>
                    <a:lnTo>
                      <a:pt x="3486" y="450"/>
                    </a:lnTo>
                    <a:lnTo>
                      <a:pt x="3373" y="450"/>
                    </a:lnTo>
                    <a:lnTo>
                      <a:pt x="3261" y="506"/>
                    </a:lnTo>
                    <a:lnTo>
                      <a:pt x="3148" y="619"/>
                    </a:lnTo>
                    <a:lnTo>
                      <a:pt x="2980" y="900"/>
                    </a:lnTo>
                    <a:lnTo>
                      <a:pt x="2924" y="900"/>
                    </a:lnTo>
                    <a:lnTo>
                      <a:pt x="2867" y="844"/>
                    </a:lnTo>
                    <a:lnTo>
                      <a:pt x="2755" y="787"/>
                    </a:lnTo>
                    <a:lnTo>
                      <a:pt x="2699" y="844"/>
                    </a:lnTo>
                    <a:lnTo>
                      <a:pt x="2586" y="731"/>
                    </a:lnTo>
                    <a:lnTo>
                      <a:pt x="2474" y="563"/>
                    </a:lnTo>
                    <a:lnTo>
                      <a:pt x="2362" y="563"/>
                    </a:lnTo>
                    <a:lnTo>
                      <a:pt x="2305" y="506"/>
                    </a:lnTo>
                    <a:lnTo>
                      <a:pt x="2193" y="506"/>
                    </a:lnTo>
                    <a:lnTo>
                      <a:pt x="2137" y="450"/>
                    </a:lnTo>
                    <a:lnTo>
                      <a:pt x="2081" y="394"/>
                    </a:lnTo>
                    <a:lnTo>
                      <a:pt x="2081" y="338"/>
                    </a:lnTo>
                    <a:lnTo>
                      <a:pt x="2024" y="338"/>
                    </a:lnTo>
                    <a:lnTo>
                      <a:pt x="1968" y="394"/>
                    </a:lnTo>
                    <a:lnTo>
                      <a:pt x="1968" y="450"/>
                    </a:lnTo>
                    <a:lnTo>
                      <a:pt x="2137" y="900"/>
                    </a:lnTo>
                    <a:lnTo>
                      <a:pt x="2193" y="956"/>
                    </a:lnTo>
                    <a:lnTo>
                      <a:pt x="2249" y="900"/>
                    </a:lnTo>
                    <a:lnTo>
                      <a:pt x="2362" y="787"/>
                    </a:lnTo>
                    <a:lnTo>
                      <a:pt x="2418" y="787"/>
                    </a:lnTo>
                    <a:lnTo>
                      <a:pt x="2418" y="844"/>
                    </a:lnTo>
                    <a:lnTo>
                      <a:pt x="2418" y="956"/>
                    </a:lnTo>
                    <a:lnTo>
                      <a:pt x="2474" y="1012"/>
                    </a:lnTo>
                    <a:lnTo>
                      <a:pt x="2530" y="1012"/>
                    </a:lnTo>
                    <a:lnTo>
                      <a:pt x="2530" y="1069"/>
                    </a:lnTo>
                    <a:lnTo>
                      <a:pt x="2530" y="1181"/>
                    </a:lnTo>
                    <a:lnTo>
                      <a:pt x="2586" y="1181"/>
                    </a:lnTo>
                    <a:lnTo>
                      <a:pt x="2586" y="1237"/>
                    </a:lnTo>
                    <a:lnTo>
                      <a:pt x="2530" y="1293"/>
                    </a:lnTo>
                    <a:lnTo>
                      <a:pt x="2474" y="1293"/>
                    </a:lnTo>
                    <a:lnTo>
                      <a:pt x="2362" y="1237"/>
                    </a:lnTo>
                    <a:lnTo>
                      <a:pt x="2305" y="1181"/>
                    </a:lnTo>
                    <a:lnTo>
                      <a:pt x="2249" y="1125"/>
                    </a:lnTo>
                    <a:lnTo>
                      <a:pt x="2081" y="1069"/>
                    </a:lnTo>
                    <a:lnTo>
                      <a:pt x="2024" y="1012"/>
                    </a:lnTo>
                    <a:lnTo>
                      <a:pt x="1912" y="956"/>
                    </a:lnTo>
                    <a:lnTo>
                      <a:pt x="1856" y="1237"/>
                    </a:lnTo>
                    <a:lnTo>
                      <a:pt x="1856" y="1293"/>
                    </a:lnTo>
                    <a:lnTo>
                      <a:pt x="1799" y="1293"/>
                    </a:lnTo>
                    <a:lnTo>
                      <a:pt x="1743" y="1237"/>
                    </a:lnTo>
                    <a:lnTo>
                      <a:pt x="1687" y="1237"/>
                    </a:lnTo>
                    <a:lnTo>
                      <a:pt x="1631" y="1293"/>
                    </a:lnTo>
                    <a:lnTo>
                      <a:pt x="1575" y="1293"/>
                    </a:lnTo>
                    <a:lnTo>
                      <a:pt x="1518" y="1237"/>
                    </a:lnTo>
                    <a:lnTo>
                      <a:pt x="1518" y="1125"/>
                    </a:lnTo>
                    <a:lnTo>
                      <a:pt x="1518" y="1069"/>
                    </a:lnTo>
                    <a:lnTo>
                      <a:pt x="1462" y="1012"/>
                    </a:lnTo>
                    <a:lnTo>
                      <a:pt x="1406" y="1069"/>
                    </a:lnTo>
                    <a:lnTo>
                      <a:pt x="1406" y="1181"/>
                    </a:lnTo>
                    <a:lnTo>
                      <a:pt x="1350" y="1237"/>
                    </a:lnTo>
                    <a:lnTo>
                      <a:pt x="1294" y="1293"/>
                    </a:lnTo>
                    <a:lnTo>
                      <a:pt x="1237" y="1293"/>
                    </a:lnTo>
                    <a:lnTo>
                      <a:pt x="1237" y="1237"/>
                    </a:lnTo>
                    <a:lnTo>
                      <a:pt x="1237" y="1012"/>
                    </a:lnTo>
                    <a:lnTo>
                      <a:pt x="1237" y="900"/>
                    </a:lnTo>
                    <a:lnTo>
                      <a:pt x="1350" y="731"/>
                    </a:lnTo>
                    <a:lnTo>
                      <a:pt x="1350" y="675"/>
                    </a:lnTo>
                    <a:lnTo>
                      <a:pt x="1294" y="619"/>
                    </a:lnTo>
                    <a:lnTo>
                      <a:pt x="1013" y="619"/>
                    </a:lnTo>
                    <a:lnTo>
                      <a:pt x="900" y="675"/>
                    </a:lnTo>
                    <a:lnTo>
                      <a:pt x="844" y="731"/>
                    </a:lnTo>
                    <a:lnTo>
                      <a:pt x="732" y="787"/>
                    </a:lnTo>
                    <a:lnTo>
                      <a:pt x="675" y="900"/>
                    </a:lnTo>
                    <a:lnTo>
                      <a:pt x="619" y="1012"/>
                    </a:lnTo>
                    <a:lnTo>
                      <a:pt x="507" y="1069"/>
                    </a:lnTo>
                    <a:lnTo>
                      <a:pt x="451" y="956"/>
                    </a:lnTo>
                    <a:lnTo>
                      <a:pt x="338" y="844"/>
                    </a:lnTo>
                    <a:lnTo>
                      <a:pt x="226" y="844"/>
                    </a:lnTo>
                    <a:lnTo>
                      <a:pt x="113" y="956"/>
                    </a:lnTo>
                    <a:lnTo>
                      <a:pt x="113" y="1069"/>
                    </a:lnTo>
                    <a:lnTo>
                      <a:pt x="226" y="1069"/>
                    </a:lnTo>
                    <a:lnTo>
                      <a:pt x="338" y="1125"/>
                    </a:lnTo>
                    <a:lnTo>
                      <a:pt x="338" y="1237"/>
                    </a:lnTo>
                    <a:lnTo>
                      <a:pt x="282" y="1293"/>
                    </a:lnTo>
                    <a:lnTo>
                      <a:pt x="113" y="1293"/>
                    </a:lnTo>
                    <a:lnTo>
                      <a:pt x="170" y="1350"/>
                    </a:lnTo>
                    <a:lnTo>
                      <a:pt x="226" y="1406"/>
                    </a:lnTo>
                    <a:lnTo>
                      <a:pt x="282" y="1518"/>
                    </a:lnTo>
                    <a:lnTo>
                      <a:pt x="226" y="1574"/>
                    </a:lnTo>
                    <a:lnTo>
                      <a:pt x="170" y="1631"/>
                    </a:lnTo>
                    <a:lnTo>
                      <a:pt x="113" y="1631"/>
                    </a:lnTo>
                    <a:lnTo>
                      <a:pt x="1" y="1574"/>
                    </a:lnTo>
                    <a:lnTo>
                      <a:pt x="1" y="1574"/>
                    </a:lnTo>
                    <a:lnTo>
                      <a:pt x="113" y="1743"/>
                    </a:lnTo>
                    <a:lnTo>
                      <a:pt x="170" y="1799"/>
                    </a:lnTo>
                    <a:lnTo>
                      <a:pt x="282" y="1799"/>
                    </a:lnTo>
                    <a:lnTo>
                      <a:pt x="451" y="1855"/>
                    </a:lnTo>
                    <a:lnTo>
                      <a:pt x="563" y="1855"/>
                    </a:lnTo>
                    <a:lnTo>
                      <a:pt x="619" y="1799"/>
                    </a:lnTo>
                    <a:lnTo>
                      <a:pt x="732" y="1743"/>
                    </a:lnTo>
                    <a:lnTo>
                      <a:pt x="788" y="1743"/>
                    </a:lnTo>
                    <a:lnTo>
                      <a:pt x="844" y="1855"/>
                    </a:lnTo>
                    <a:lnTo>
                      <a:pt x="900" y="2024"/>
                    </a:lnTo>
                    <a:lnTo>
                      <a:pt x="956" y="2080"/>
                    </a:lnTo>
                    <a:lnTo>
                      <a:pt x="1069" y="2024"/>
                    </a:lnTo>
                    <a:lnTo>
                      <a:pt x="1181" y="1968"/>
                    </a:lnTo>
                    <a:lnTo>
                      <a:pt x="1237" y="1912"/>
                    </a:lnTo>
                    <a:lnTo>
                      <a:pt x="1350" y="1855"/>
                    </a:lnTo>
                    <a:lnTo>
                      <a:pt x="1462" y="1912"/>
                    </a:lnTo>
                    <a:lnTo>
                      <a:pt x="1631" y="1912"/>
                    </a:lnTo>
                    <a:lnTo>
                      <a:pt x="1687" y="1799"/>
                    </a:lnTo>
                    <a:lnTo>
                      <a:pt x="1799" y="1743"/>
                    </a:lnTo>
                    <a:lnTo>
                      <a:pt x="2081" y="1631"/>
                    </a:lnTo>
                    <a:lnTo>
                      <a:pt x="2137" y="1631"/>
                    </a:lnTo>
                    <a:lnTo>
                      <a:pt x="2418" y="1574"/>
                    </a:lnTo>
                    <a:lnTo>
                      <a:pt x="2530" y="1518"/>
                    </a:lnTo>
                    <a:lnTo>
                      <a:pt x="2586" y="1406"/>
                    </a:lnTo>
                    <a:lnTo>
                      <a:pt x="2530" y="1574"/>
                    </a:lnTo>
                    <a:lnTo>
                      <a:pt x="2474" y="1687"/>
                    </a:lnTo>
                    <a:lnTo>
                      <a:pt x="2418" y="1799"/>
                    </a:lnTo>
                    <a:lnTo>
                      <a:pt x="2418" y="1855"/>
                    </a:lnTo>
                    <a:lnTo>
                      <a:pt x="2474" y="1912"/>
                    </a:lnTo>
                    <a:lnTo>
                      <a:pt x="2643" y="2024"/>
                    </a:lnTo>
                    <a:lnTo>
                      <a:pt x="2811" y="1912"/>
                    </a:lnTo>
                    <a:lnTo>
                      <a:pt x="3036" y="1968"/>
                    </a:lnTo>
                    <a:lnTo>
                      <a:pt x="3148" y="1968"/>
                    </a:lnTo>
                    <a:lnTo>
                      <a:pt x="3317" y="1855"/>
                    </a:lnTo>
                    <a:lnTo>
                      <a:pt x="3542" y="1462"/>
                    </a:lnTo>
                    <a:lnTo>
                      <a:pt x="3598" y="1237"/>
                    </a:lnTo>
                    <a:lnTo>
                      <a:pt x="3654" y="1012"/>
                    </a:lnTo>
                    <a:lnTo>
                      <a:pt x="3654" y="1125"/>
                    </a:lnTo>
                    <a:lnTo>
                      <a:pt x="3654" y="1406"/>
                    </a:lnTo>
                    <a:lnTo>
                      <a:pt x="3654" y="1518"/>
                    </a:lnTo>
                    <a:lnTo>
                      <a:pt x="3710" y="1631"/>
                    </a:lnTo>
                    <a:lnTo>
                      <a:pt x="3767" y="1631"/>
                    </a:lnTo>
                    <a:lnTo>
                      <a:pt x="3879" y="1574"/>
                    </a:lnTo>
                    <a:lnTo>
                      <a:pt x="4329" y="1350"/>
                    </a:lnTo>
                    <a:lnTo>
                      <a:pt x="4497" y="1181"/>
                    </a:lnTo>
                    <a:lnTo>
                      <a:pt x="4554" y="1069"/>
                    </a:lnTo>
                    <a:lnTo>
                      <a:pt x="4610" y="956"/>
                    </a:lnTo>
                    <a:lnTo>
                      <a:pt x="4554" y="844"/>
                    </a:lnTo>
                    <a:lnTo>
                      <a:pt x="4441" y="787"/>
                    </a:lnTo>
                    <a:lnTo>
                      <a:pt x="4216" y="619"/>
                    </a:lnTo>
                    <a:lnTo>
                      <a:pt x="4048" y="506"/>
                    </a:lnTo>
                    <a:lnTo>
                      <a:pt x="3992" y="450"/>
                    </a:lnTo>
                    <a:lnTo>
                      <a:pt x="3992" y="338"/>
                    </a:lnTo>
                    <a:lnTo>
                      <a:pt x="3879" y="169"/>
                    </a:lnTo>
                    <a:lnTo>
                      <a:pt x="3823" y="57"/>
                    </a:lnTo>
                    <a:lnTo>
                      <a:pt x="3767" y="1"/>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1929900" y="1045550"/>
                <a:ext cx="15475" cy="16900"/>
              </a:xfrm>
              <a:custGeom>
                <a:avLst/>
                <a:gdLst/>
                <a:ahLst/>
                <a:cxnLst/>
                <a:rect l="l" t="t" r="r" b="b"/>
                <a:pathLst>
                  <a:path w="619" h="676" extrusionOk="0">
                    <a:moveTo>
                      <a:pt x="282" y="1"/>
                    </a:moveTo>
                    <a:lnTo>
                      <a:pt x="169" y="57"/>
                    </a:lnTo>
                    <a:lnTo>
                      <a:pt x="57" y="226"/>
                    </a:lnTo>
                    <a:lnTo>
                      <a:pt x="1" y="450"/>
                    </a:lnTo>
                    <a:lnTo>
                      <a:pt x="57" y="563"/>
                    </a:lnTo>
                    <a:lnTo>
                      <a:pt x="113" y="619"/>
                    </a:lnTo>
                    <a:lnTo>
                      <a:pt x="338" y="675"/>
                    </a:lnTo>
                    <a:lnTo>
                      <a:pt x="394" y="619"/>
                    </a:lnTo>
                    <a:lnTo>
                      <a:pt x="394" y="563"/>
                    </a:lnTo>
                    <a:lnTo>
                      <a:pt x="394" y="450"/>
                    </a:lnTo>
                    <a:lnTo>
                      <a:pt x="394" y="394"/>
                    </a:lnTo>
                    <a:lnTo>
                      <a:pt x="394" y="338"/>
                    </a:lnTo>
                    <a:lnTo>
                      <a:pt x="450" y="338"/>
                    </a:lnTo>
                    <a:lnTo>
                      <a:pt x="507" y="394"/>
                    </a:lnTo>
                    <a:lnTo>
                      <a:pt x="619" y="394"/>
                    </a:lnTo>
                    <a:lnTo>
                      <a:pt x="507" y="113"/>
                    </a:lnTo>
                    <a:lnTo>
                      <a:pt x="338" y="1"/>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1927100" y="1052575"/>
                <a:ext cx="21100" cy="16900"/>
              </a:xfrm>
              <a:custGeom>
                <a:avLst/>
                <a:gdLst/>
                <a:ahLst/>
                <a:cxnLst/>
                <a:rect l="l" t="t" r="r" b="b"/>
                <a:pathLst>
                  <a:path w="844" h="676" extrusionOk="0">
                    <a:moveTo>
                      <a:pt x="57" y="1"/>
                    </a:moveTo>
                    <a:lnTo>
                      <a:pt x="0" y="169"/>
                    </a:lnTo>
                    <a:lnTo>
                      <a:pt x="113" y="282"/>
                    </a:lnTo>
                    <a:lnTo>
                      <a:pt x="225" y="394"/>
                    </a:lnTo>
                    <a:lnTo>
                      <a:pt x="394" y="507"/>
                    </a:lnTo>
                    <a:lnTo>
                      <a:pt x="562" y="563"/>
                    </a:lnTo>
                    <a:lnTo>
                      <a:pt x="675" y="619"/>
                    </a:lnTo>
                    <a:lnTo>
                      <a:pt x="731" y="675"/>
                    </a:lnTo>
                    <a:lnTo>
                      <a:pt x="843" y="563"/>
                    </a:lnTo>
                    <a:lnTo>
                      <a:pt x="787" y="507"/>
                    </a:lnTo>
                    <a:lnTo>
                      <a:pt x="787" y="450"/>
                    </a:lnTo>
                    <a:lnTo>
                      <a:pt x="675" y="226"/>
                    </a:lnTo>
                    <a:lnTo>
                      <a:pt x="619" y="113"/>
                    </a:lnTo>
                    <a:lnTo>
                      <a:pt x="506" y="57"/>
                    </a:lnTo>
                    <a:lnTo>
                      <a:pt x="394" y="113"/>
                    </a:lnTo>
                    <a:lnTo>
                      <a:pt x="450" y="226"/>
                    </a:lnTo>
                    <a:lnTo>
                      <a:pt x="450" y="282"/>
                    </a:lnTo>
                    <a:lnTo>
                      <a:pt x="338" y="282"/>
                    </a:lnTo>
                    <a:lnTo>
                      <a:pt x="225" y="226"/>
                    </a:lnTo>
                    <a:lnTo>
                      <a:pt x="113" y="169"/>
                    </a:lnTo>
                    <a:lnTo>
                      <a:pt x="57" y="1"/>
                    </a:lnTo>
                    <a:close/>
                  </a:path>
                </a:pathLst>
              </a:custGeom>
              <a:solidFill>
                <a:srgbClr val="B9D9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1845600" y="1062425"/>
                <a:ext cx="1425" cy="1425"/>
              </a:xfrm>
              <a:custGeom>
                <a:avLst/>
                <a:gdLst/>
                <a:ahLst/>
                <a:cxnLst/>
                <a:rect l="l" t="t" r="r" b="b"/>
                <a:pathLst>
                  <a:path w="57" h="57" extrusionOk="0">
                    <a:moveTo>
                      <a:pt x="0" y="0"/>
                    </a:moveTo>
                    <a:lnTo>
                      <a:pt x="0" y="56"/>
                    </a:lnTo>
                    <a:lnTo>
                      <a:pt x="57" y="56"/>
                    </a:lnTo>
                    <a:lnTo>
                      <a:pt x="0"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1889150" y="1055400"/>
                <a:ext cx="1425" cy="1425"/>
              </a:xfrm>
              <a:custGeom>
                <a:avLst/>
                <a:gdLst/>
                <a:ahLst/>
                <a:cxnLst/>
                <a:rect l="l" t="t" r="r" b="b"/>
                <a:pathLst>
                  <a:path w="57" h="57" extrusionOk="0">
                    <a:moveTo>
                      <a:pt x="57" y="56"/>
                    </a:moveTo>
                    <a:lnTo>
                      <a:pt x="1" y="0"/>
                    </a:lnTo>
                    <a:lnTo>
                      <a:pt x="1" y="0"/>
                    </a:lnTo>
                    <a:lnTo>
                      <a:pt x="57" y="56"/>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1890550" y="1056800"/>
                <a:ext cx="25" cy="1425"/>
              </a:xfrm>
              <a:custGeom>
                <a:avLst/>
                <a:gdLst/>
                <a:ahLst/>
                <a:cxnLst/>
                <a:rect l="l" t="t" r="r" b="b"/>
                <a:pathLst>
                  <a:path w="1" h="57" extrusionOk="0">
                    <a:moveTo>
                      <a:pt x="1" y="57"/>
                    </a:moveTo>
                    <a:lnTo>
                      <a:pt x="1" y="57"/>
                    </a:lnTo>
                    <a:lnTo>
                      <a:pt x="1" y="0"/>
                    </a:lnTo>
                    <a:lnTo>
                      <a:pt x="1" y="0"/>
                    </a:lnTo>
                    <a:lnTo>
                      <a:pt x="1" y="0"/>
                    </a:lnTo>
                    <a:lnTo>
                      <a:pt x="1" y="57"/>
                    </a:lnTo>
                    <a:lnTo>
                      <a:pt x="1" y="57"/>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1913050" y="1054000"/>
                <a:ext cx="1425" cy="1425"/>
              </a:xfrm>
              <a:custGeom>
                <a:avLst/>
                <a:gdLst/>
                <a:ahLst/>
                <a:cxnLst/>
                <a:rect l="l" t="t" r="r" b="b"/>
                <a:pathLst>
                  <a:path w="57" h="57" extrusionOk="0">
                    <a:moveTo>
                      <a:pt x="0" y="0"/>
                    </a:moveTo>
                    <a:lnTo>
                      <a:pt x="0" y="56"/>
                    </a:lnTo>
                    <a:lnTo>
                      <a:pt x="56"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1710700" y="1239475"/>
                <a:ext cx="50625" cy="71675"/>
              </a:xfrm>
              <a:custGeom>
                <a:avLst/>
                <a:gdLst/>
                <a:ahLst/>
                <a:cxnLst/>
                <a:rect l="l" t="t" r="r" b="b"/>
                <a:pathLst>
                  <a:path w="2025" h="2867" extrusionOk="0">
                    <a:moveTo>
                      <a:pt x="1293" y="0"/>
                    </a:moveTo>
                    <a:lnTo>
                      <a:pt x="1237" y="113"/>
                    </a:lnTo>
                    <a:lnTo>
                      <a:pt x="1181" y="225"/>
                    </a:lnTo>
                    <a:lnTo>
                      <a:pt x="1237" y="450"/>
                    </a:lnTo>
                    <a:lnTo>
                      <a:pt x="1237" y="562"/>
                    </a:lnTo>
                    <a:lnTo>
                      <a:pt x="1069" y="562"/>
                    </a:lnTo>
                    <a:lnTo>
                      <a:pt x="956" y="618"/>
                    </a:lnTo>
                    <a:lnTo>
                      <a:pt x="844" y="562"/>
                    </a:lnTo>
                    <a:lnTo>
                      <a:pt x="619" y="450"/>
                    </a:lnTo>
                    <a:lnTo>
                      <a:pt x="563" y="562"/>
                    </a:lnTo>
                    <a:lnTo>
                      <a:pt x="506" y="618"/>
                    </a:lnTo>
                    <a:lnTo>
                      <a:pt x="450" y="787"/>
                    </a:lnTo>
                    <a:lnTo>
                      <a:pt x="450" y="843"/>
                    </a:lnTo>
                    <a:lnTo>
                      <a:pt x="394" y="843"/>
                    </a:lnTo>
                    <a:lnTo>
                      <a:pt x="394" y="731"/>
                    </a:lnTo>
                    <a:lnTo>
                      <a:pt x="338" y="618"/>
                    </a:lnTo>
                    <a:lnTo>
                      <a:pt x="225" y="562"/>
                    </a:lnTo>
                    <a:lnTo>
                      <a:pt x="113" y="675"/>
                    </a:lnTo>
                    <a:lnTo>
                      <a:pt x="57" y="843"/>
                    </a:lnTo>
                    <a:lnTo>
                      <a:pt x="113" y="1068"/>
                    </a:lnTo>
                    <a:lnTo>
                      <a:pt x="169" y="1124"/>
                    </a:lnTo>
                    <a:lnTo>
                      <a:pt x="225" y="1181"/>
                    </a:lnTo>
                    <a:lnTo>
                      <a:pt x="338" y="1293"/>
                    </a:lnTo>
                    <a:lnTo>
                      <a:pt x="338" y="1405"/>
                    </a:lnTo>
                    <a:lnTo>
                      <a:pt x="282" y="1686"/>
                    </a:lnTo>
                    <a:lnTo>
                      <a:pt x="225" y="1967"/>
                    </a:lnTo>
                    <a:lnTo>
                      <a:pt x="169" y="2248"/>
                    </a:lnTo>
                    <a:lnTo>
                      <a:pt x="113" y="2361"/>
                    </a:lnTo>
                    <a:lnTo>
                      <a:pt x="1" y="2473"/>
                    </a:lnTo>
                    <a:lnTo>
                      <a:pt x="1" y="2529"/>
                    </a:lnTo>
                    <a:lnTo>
                      <a:pt x="169" y="2810"/>
                    </a:lnTo>
                    <a:lnTo>
                      <a:pt x="282" y="2698"/>
                    </a:lnTo>
                    <a:lnTo>
                      <a:pt x="394" y="2698"/>
                    </a:lnTo>
                    <a:lnTo>
                      <a:pt x="506" y="2642"/>
                    </a:lnTo>
                    <a:lnTo>
                      <a:pt x="563" y="2586"/>
                    </a:lnTo>
                    <a:lnTo>
                      <a:pt x="506" y="2529"/>
                    </a:lnTo>
                    <a:lnTo>
                      <a:pt x="450" y="2473"/>
                    </a:lnTo>
                    <a:lnTo>
                      <a:pt x="394" y="2361"/>
                    </a:lnTo>
                    <a:lnTo>
                      <a:pt x="450" y="2305"/>
                    </a:lnTo>
                    <a:lnTo>
                      <a:pt x="506" y="2248"/>
                    </a:lnTo>
                    <a:lnTo>
                      <a:pt x="563" y="2248"/>
                    </a:lnTo>
                    <a:lnTo>
                      <a:pt x="619" y="2305"/>
                    </a:lnTo>
                    <a:lnTo>
                      <a:pt x="731" y="2473"/>
                    </a:lnTo>
                    <a:lnTo>
                      <a:pt x="788" y="2529"/>
                    </a:lnTo>
                    <a:lnTo>
                      <a:pt x="788" y="2642"/>
                    </a:lnTo>
                    <a:lnTo>
                      <a:pt x="788" y="2698"/>
                    </a:lnTo>
                    <a:lnTo>
                      <a:pt x="844" y="2754"/>
                    </a:lnTo>
                    <a:lnTo>
                      <a:pt x="956" y="2867"/>
                    </a:lnTo>
                    <a:lnTo>
                      <a:pt x="1012" y="2867"/>
                    </a:lnTo>
                    <a:lnTo>
                      <a:pt x="1012" y="2810"/>
                    </a:lnTo>
                    <a:lnTo>
                      <a:pt x="900" y="2417"/>
                    </a:lnTo>
                    <a:lnTo>
                      <a:pt x="788" y="2248"/>
                    </a:lnTo>
                    <a:lnTo>
                      <a:pt x="619" y="2136"/>
                    </a:lnTo>
                    <a:lnTo>
                      <a:pt x="563" y="2024"/>
                    </a:lnTo>
                    <a:lnTo>
                      <a:pt x="619" y="2024"/>
                    </a:lnTo>
                    <a:lnTo>
                      <a:pt x="900" y="2192"/>
                    </a:lnTo>
                    <a:lnTo>
                      <a:pt x="956" y="2305"/>
                    </a:lnTo>
                    <a:lnTo>
                      <a:pt x="956" y="2361"/>
                    </a:lnTo>
                    <a:lnTo>
                      <a:pt x="1012" y="2586"/>
                    </a:lnTo>
                    <a:lnTo>
                      <a:pt x="1012" y="2698"/>
                    </a:lnTo>
                    <a:lnTo>
                      <a:pt x="1069" y="2754"/>
                    </a:lnTo>
                    <a:lnTo>
                      <a:pt x="1125" y="2754"/>
                    </a:lnTo>
                    <a:lnTo>
                      <a:pt x="1181" y="2698"/>
                    </a:lnTo>
                    <a:lnTo>
                      <a:pt x="1293" y="2642"/>
                    </a:lnTo>
                    <a:lnTo>
                      <a:pt x="1406" y="2473"/>
                    </a:lnTo>
                    <a:lnTo>
                      <a:pt x="1406" y="2305"/>
                    </a:lnTo>
                    <a:lnTo>
                      <a:pt x="1406" y="2192"/>
                    </a:lnTo>
                    <a:lnTo>
                      <a:pt x="1181" y="2024"/>
                    </a:lnTo>
                    <a:lnTo>
                      <a:pt x="1125" y="1911"/>
                    </a:lnTo>
                    <a:lnTo>
                      <a:pt x="1125" y="1743"/>
                    </a:lnTo>
                    <a:lnTo>
                      <a:pt x="1069" y="1686"/>
                    </a:lnTo>
                    <a:lnTo>
                      <a:pt x="956" y="1686"/>
                    </a:lnTo>
                    <a:lnTo>
                      <a:pt x="900" y="1743"/>
                    </a:lnTo>
                    <a:lnTo>
                      <a:pt x="900" y="1799"/>
                    </a:lnTo>
                    <a:lnTo>
                      <a:pt x="900" y="1911"/>
                    </a:lnTo>
                    <a:lnTo>
                      <a:pt x="788" y="1967"/>
                    </a:lnTo>
                    <a:lnTo>
                      <a:pt x="731" y="1911"/>
                    </a:lnTo>
                    <a:lnTo>
                      <a:pt x="731" y="1799"/>
                    </a:lnTo>
                    <a:lnTo>
                      <a:pt x="675" y="1743"/>
                    </a:lnTo>
                    <a:lnTo>
                      <a:pt x="619" y="1686"/>
                    </a:lnTo>
                    <a:lnTo>
                      <a:pt x="675" y="1630"/>
                    </a:lnTo>
                    <a:lnTo>
                      <a:pt x="900" y="1574"/>
                    </a:lnTo>
                    <a:lnTo>
                      <a:pt x="1012" y="1462"/>
                    </a:lnTo>
                    <a:lnTo>
                      <a:pt x="1125" y="1574"/>
                    </a:lnTo>
                    <a:lnTo>
                      <a:pt x="1237" y="1630"/>
                    </a:lnTo>
                    <a:lnTo>
                      <a:pt x="1293" y="1630"/>
                    </a:lnTo>
                    <a:lnTo>
                      <a:pt x="1293" y="1686"/>
                    </a:lnTo>
                    <a:lnTo>
                      <a:pt x="1293" y="1799"/>
                    </a:lnTo>
                    <a:lnTo>
                      <a:pt x="1406" y="1855"/>
                    </a:lnTo>
                    <a:lnTo>
                      <a:pt x="1518" y="1799"/>
                    </a:lnTo>
                    <a:lnTo>
                      <a:pt x="1631" y="1799"/>
                    </a:lnTo>
                    <a:lnTo>
                      <a:pt x="1631" y="1743"/>
                    </a:lnTo>
                    <a:lnTo>
                      <a:pt x="1687" y="1630"/>
                    </a:lnTo>
                    <a:lnTo>
                      <a:pt x="1743" y="1518"/>
                    </a:lnTo>
                    <a:lnTo>
                      <a:pt x="1855" y="1462"/>
                    </a:lnTo>
                    <a:lnTo>
                      <a:pt x="1968" y="1405"/>
                    </a:lnTo>
                    <a:lnTo>
                      <a:pt x="1968" y="1349"/>
                    </a:lnTo>
                    <a:lnTo>
                      <a:pt x="1968" y="1237"/>
                    </a:lnTo>
                    <a:lnTo>
                      <a:pt x="1968" y="1068"/>
                    </a:lnTo>
                    <a:lnTo>
                      <a:pt x="1968" y="1012"/>
                    </a:lnTo>
                    <a:lnTo>
                      <a:pt x="2024" y="956"/>
                    </a:lnTo>
                    <a:lnTo>
                      <a:pt x="2024" y="843"/>
                    </a:lnTo>
                    <a:lnTo>
                      <a:pt x="2024" y="731"/>
                    </a:lnTo>
                    <a:lnTo>
                      <a:pt x="2024" y="562"/>
                    </a:lnTo>
                    <a:lnTo>
                      <a:pt x="2024" y="450"/>
                    </a:lnTo>
                    <a:lnTo>
                      <a:pt x="1968" y="337"/>
                    </a:lnTo>
                    <a:lnTo>
                      <a:pt x="1855" y="225"/>
                    </a:lnTo>
                    <a:lnTo>
                      <a:pt x="1855" y="169"/>
                    </a:lnTo>
                    <a:lnTo>
                      <a:pt x="1743" y="113"/>
                    </a:lnTo>
                    <a:lnTo>
                      <a:pt x="1518" y="0"/>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1748650" y="1209950"/>
                <a:ext cx="56225" cy="49225"/>
              </a:xfrm>
              <a:custGeom>
                <a:avLst/>
                <a:gdLst/>
                <a:ahLst/>
                <a:cxnLst/>
                <a:rect l="l" t="t" r="r" b="b"/>
                <a:pathLst>
                  <a:path w="2249" h="1969" extrusionOk="0">
                    <a:moveTo>
                      <a:pt x="1630" y="1"/>
                    </a:moveTo>
                    <a:lnTo>
                      <a:pt x="1518" y="57"/>
                    </a:lnTo>
                    <a:lnTo>
                      <a:pt x="1518" y="169"/>
                    </a:lnTo>
                    <a:lnTo>
                      <a:pt x="1462" y="226"/>
                    </a:lnTo>
                    <a:lnTo>
                      <a:pt x="1293" y="226"/>
                    </a:lnTo>
                    <a:lnTo>
                      <a:pt x="1237" y="282"/>
                    </a:lnTo>
                    <a:lnTo>
                      <a:pt x="1237" y="394"/>
                    </a:lnTo>
                    <a:lnTo>
                      <a:pt x="1180" y="507"/>
                    </a:lnTo>
                    <a:lnTo>
                      <a:pt x="1180" y="563"/>
                    </a:lnTo>
                    <a:lnTo>
                      <a:pt x="1124" y="619"/>
                    </a:lnTo>
                    <a:lnTo>
                      <a:pt x="1068" y="563"/>
                    </a:lnTo>
                    <a:lnTo>
                      <a:pt x="1012" y="507"/>
                    </a:lnTo>
                    <a:lnTo>
                      <a:pt x="1012" y="451"/>
                    </a:lnTo>
                    <a:lnTo>
                      <a:pt x="956" y="394"/>
                    </a:lnTo>
                    <a:lnTo>
                      <a:pt x="787" y="394"/>
                    </a:lnTo>
                    <a:lnTo>
                      <a:pt x="731" y="451"/>
                    </a:lnTo>
                    <a:lnTo>
                      <a:pt x="675" y="451"/>
                    </a:lnTo>
                    <a:lnTo>
                      <a:pt x="506" y="619"/>
                    </a:lnTo>
                    <a:lnTo>
                      <a:pt x="450" y="675"/>
                    </a:lnTo>
                    <a:lnTo>
                      <a:pt x="394" y="732"/>
                    </a:lnTo>
                    <a:lnTo>
                      <a:pt x="337" y="675"/>
                    </a:lnTo>
                    <a:lnTo>
                      <a:pt x="225" y="563"/>
                    </a:lnTo>
                    <a:lnTo>
                      <a:pt x="113" y="675"/>
                    </a:lnTo>
                    <a:lnTo>
                      <a:pt x="56" y="732"/>
                    </a:lnTo>
                    <a:lnTo>
                      <a:pt x="0" y="844"/>
                    </a:lnTo>
                    <a:lnTo>
                      <a:pt x="56" y="1013"/>
                    </a:lnTo>
                    <a:lnTo>
                      <a:pt x="169" y="1125"/>
                    </a:lnTo>
                    <a:lnTo>
                      <a:pt x="281" y="1181"/>
                    </a:lnTo>
                    <a:lnTo>
                      <a:pt x="450" y="1125"/>
                    </a:lnTo>
                    <a:lnTo>
                      <a:pt x="618" y="1069"/>
                    </a:lnTo>
                    <a:lnTo>
                      <a:pt x="787" y="1069"/>
                    </a:lnTo>
                    <a:lnTo>
                      <a:pt x="899" y="1181"/>
                    </a:lnTo>
                    <a:lnTo>
                      <a:pt x="1068" y="1294"/>
                    </a:lnTo>
                    <a:lnTo>
                      <a:pt x="1180" y="1462"/>
                    </a:lnTo>
                    <a:lnTo>
                      <a:pt x="1237" y="1518"/>
                    </a:lnTo>
                    <a:lnTo>
                      <a:pt x="1349" y="1575"/>
                    </a:lnTo>
                    <a:lnTo>
                      <a:pt x="1405" y="1518"/>
                    </a:lnTo>
                    <a:lnTo>
                      <a:pt x="1462" y="1518"/>
                    </a:lnTo>
                    <a:lnTo>
                      <a:pt x="1518" y="1631"/>
                    </a:lnTo>
                    <a:lnTo>
                      <a:pt x="1574" y="1743"/>
                    </a:lnTo>
                    <a:lnTo>
                      <a:pt x="1574" y="1799"/>
                    </a:lnTo>
                    <a:lnTo>
                      <a:pt x="1743" y="1799"/>
                    </a:lnTo>
                    <a:lnTo>
                      <a:pt x="1743" y="1856"/>
                    </a:lnTo>
                    <a:lnTo>
                      <a:pt x="1799" y="1968"/>
                    </a:lnTo>
                    <a:lnTo>
                      <a:pt x="1967" y="1968"/>
                    </a:lnTo>
                    <a:lnTo>
                      <a:pt x="2024" y="1912"/>
                    </a:lnTo>
                    <a:lnTo>
                      <a:pt x="2080" y="1856"/>
                    </a:lnTo>
                    <a:lnTo>
                      <a:pt x="2192" y="1799"/>
                    </a:lnTo>
                    <a:lnTo>
                      <a:pt x="2248" y="1631"/>
                    </a:lnTo>
                    <a:lnTo>
                      <a:pt x="2192" y="1631"/>
                    </a:lnTo>
                    <a:lnTo>
                      <a:pt x="2080" y="1575"/>
                    </a:lnTo>
                    <a:lnTo>
                      <a:pt x="2024" y="1575"/>
                    </a:lnTo>
                    <a:lnTo>
                      <a:pt x="1911" y="1518"/>
                    </a:lnTo>
                    <a:lnTo>
                      <a:pt x="1630" y="1350"/>
                    </a:lnTo>
                    <a:lnTo>
                      <a:pt x="1518" y="1237"/>
                    </a:lnTo>
                    <a:lnTo>
                      <a:pt x="1405" y="1069"/>
                    </a:lnTo>
                    <a:lnTo>
                      <a:pt x="1405" y="1013"/>
                    </a:lnTo>
                    <a:lnTo>
                      <a:pt x="1462" y="1013"/>
                    </a:lnTo>
                    <a:lnTo>
                      <a:pt x="1518" y="1069"/>
                    </a:lnTo>
                    <a:lnTo>
                      <a:pt x="1911" y="900"/>
                    </a:lnTo>
                    <a:lnTo>
                      <a:pt x="2248" y="732"/>
                    </a:lnTo>
                    <a:lnTo>
                      <a:pt x="2248" y="563"/>
                    </a:lnTo>
                    <a:lnTo>
                      <a:pt x="2192" y="394"/>
                    </a:lnTo>
                    <a:lnTo>
                      <a:pt x="2136" y="282"/>
                    </a:lnTo>
                    <a:lnTo>
                      <a:pt x="1911" y="226"/>
                    </a:lnTo>
                    <a:lnTo>
                      <a:pt x="1799" y="169"/>
                    </a:lnTo>
                    <a:lnTo>
                      <a:pt x="1743" y="226"/>
                    </a:lnTo>
                    <a:lnTo>
                      <a:pt x="1743" y="282"/>
                    </a:lnTo>
                    <a:lnTo>
                      <a:pt x="1799" y="338"/>
                    </a:lnTo>
                    <a:lnTo>
                      <a:pt x="1799" y="394"/>
                    </a:lnTo>
                    <a:lnTo>
                      <a:pt x="1686" y="451"/>
                    </a:lnTo>
                    <a:lnTo>
                      <a:pt x="1630" y="394"/>
                    </a:lnTo>
                    <a:lnTo>
                      <a:pt x="1630" y="338"/>
                    </a:lnTo>
                    <a:lnTo>
                      <a:pt x="1630" y="282"/>
                    </a:lnTo>
                    <a:lnTo>
                      <a:pt x="1630" y="169"/>
                    </a:lnTo>
                    <a:lnTo>
                      <a:pt x="1630" y="57"/>
                    </a:lnTo>
                    <a:lnTo>
                      <a:pt x="1686"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1665750" y="1277400"/>
                <a:ext cx="44975" cy="29550"/>
              </a:xfrm>
              <a:custGeom>
                <a:avLst/>
                <a:gdLst/>
                <a:ahLst/>
                <a:cxnLst/>
                <a:rect l="l" t="t" r="r" b="b"/>
                <a:pathLst>
                  <a:path w="1799" h="1182" extrusionOk="0">
                    <a:moveTo>
                      <a:pt x="675" y="1"/>
                    </a:moveTo>
                    <a:lnTo>
                      <a:pt x="618" y="113"/>
                    </a:lnTo>
                    <a:lnTo>
                      <a:pt x="562" y="226"/>
                    </a:lnTo>
                    <a:lnTo>
                      <a:pt x="450" y="338"/>
                    </a:lnTo>
                    <a:lnTo>
                      <a:pt x="393" y="394"/>
                    </a:lnTo>
                    <a:lnTo>
                      <a:pt x="225" y="507"/>
                    </a:lnTo>
                    <a:lnTo>
                      <a:pt x="56" y="619"/>
                    </a:lnTo>
                    <a:lnTo>
                      <a:pt x="0" y="675"/>
                    </a:lnTo>
                    <a:lnTo>
                      <a:pt x="0" y="788"/>
                    </a:lnTo>
                    <a:lnTo>
                      <a:pt x="112" y="844"/>
                    </a:lnTo>
                    <a:lnTo>
                      <a:pt x="169" y="900"/>
                    </a:lnTo>
                    <a:lnTo>
                      <a:pt x="281" y="956"/>
                    </a:lnTo>
                    <a:lnTo>
                      <a:pt x="562" y="956"/>
                    </a:lnTo>
                    <a:lnTo>
                      <a:pt x="675" y="900"/>
                    </a:lnTo>
                    <a:lnTo>
                      <a:pt x="675" y="844"/>
                    </a:lnTo>
                    <a:lnTo>
                      <a:pt x="731" y="900"/>
                    </a:lnTo>
                    <a:lnTo>
                      <a:pt x="787" y="900"/>
                    </a:lnTo>
                    <a:lnTo>
                      <a:pt x="787" y="956"/>
                    </a:lnTo>
                    <a:lnTo>
                      <a:pt x="1012" y="1012"/>
                    </a:lnTo>
                    <a:lnTo>
                      <a:pt x="1237" y="1012"/>
                    </a:lnTo>
                    <a:lnTo>
                      <a:pt x="1293" y="1069"/>
                    </a:lnTo>
                    <a:lnTo>
                      <a:pt x="1405" y="1181"/>
                    </a:lnTo>
                    <a:lnTo>
                      <a:pt x="1461" y="1181"/>
                    </a:lnTo>
                    <a:lnTo>
                      <a:pt x="1574" y="1125"/>
                    </a:lnTo>
                    <a:lnTo>
                      <a:pt x="1630" y="1181"/>
                    </a:lnTo>
                    <a:lnTo>
                      <a:pt x="1742" y="1125"/>
                    </a:lnTo>
                    <a:lnTo>
                      <a:pt x="1799" y="1012"/>
                    </a:lnTo>
                    <a:lnTo>
                      <a:pt x="1799" y="788"/>
                    </a:lnTo>
                    <a:lnTo>
                      <a:pt x="1742" y="731"/>
                    </a:lnTo>
                    <a:lnTo>
                      <a:pt x="1630" y="675"/>
                    </a:lnTo>
                    <a:lnTo>
                      <a:pt x="1742" y="563"/>
                    </a:lnTo>
                    <a:lnTo>
                      <a:pt x="1799" y="394"/>
                    </a:lnTo>
                    <a:lnTo>
                      <a:pt x="1799" y="226"/>
                    </a:lnTo>
                    <a:lnTo>
                      <a:pt x="1742" y="113"/>
                    </a:lnTo>
                    <a:lnTo>
                      <a:pt x="1630" y="1"/>
                    </a:lnTo>
                    <a:lnTo>
                      <a:pt x="1518" y="1"/>
                    </a:lnTo>
                    <a:lnTo>
                      <a:pt x="1293" y="57"/>
                    </a:lnTo>
                    <a:lnTo>
                      <a:pt x="1124" y="113"/>
                    </a:lnTo>
                    <a:lnTo>
                      <a:pt x="1068" y="169"/>
                    </a:lnTo>
                    <a:lnTo>
                      <a:pt x="956" y="113"/>
                    </a:lnTo>
                    <a:lnTo>
                      <a:pt x="899" y="57"/>
                    </a:lnTo>
                    <a:lnTo>
                      <a:pt x="843" y="1"/>
                    </a:lnTo>
                    <a:close/>
                  </a:path>
                </a:pathLst>
              </a:custGeom>
              <a:solidFill>
                <a:srgbClr val="AECD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1780950" y="1226825"/>
                <a:ext cx="32350" cy="28125"/>
              </a:xfrm>
              <a:custGeom>
                <a:avLst/>
                <a:gdLst/>
                <a:ahLst/>
                <a:cxnLst/>
                <a:rect l="l" t="t" r="r" b="b"/>
                <a:pathLst>
                  <a:path w="1294" h="1125" extrusionOk="0">
                    <a:moveTo>
                      <a:pt x="788" y="0"/>
                    </a:moveTo>
                    <a:lnTo>
                      <a:pt x="732" y="113"/>
                    </a:lnTo>
                    <a:lnTo>
                      <a:pt x="675" y="169"/>
                    </a:lnTo>
                    <a:lnTo>
                      <a:pt x="563" y="169"/>
                    </a:lnTo>
                    <a:lnTo>
                      <a:pt x="507" y="113"/>
                    </a:lnTo>
                    <a:lnTo>
                      <a:pt x="451" y="169"/>
                    </a:lnTo>
                    <a:lnTo>
                      <a:pt x="338" y="281"/>
                    </a:lnTo>
                    <a:lnTo>
                      <a:pt x="170" y="338"/>
                    </a:lnTo>
                    <a:lnTo>
                      <a:pt x="57" y="394"/>
                    </a:lnTo>
                    <a:lnTo>
                      <a:pt x="1" y="562"/>
                    </a:lnTo>
                    <a:lnTo>
                      <a:pt x="57" y="619"/>
                    </a:lnTo>
                    <a:lnTo>
                      <a:pt x="170" y="619"/>
                    </a:lnTo>
                    <a:lnTo>
                      <a:pt x="338" y="675"/>
                    </a:lnTo>
                    <a:lnTo>
                      <a:pt x="338" y="731"/>
                    </a:lnTo>
                    <a:lnTo>
                      <a:pt x="394" y="843"/>
                    </a:lnTo>
                    <a:lnTo>
                      <a:pt x="451" y="900"/>
                    </a:lnTo>
                    <a:lnTo>
                      <a:pt x="507" y="900"/>
                    </a:lnTo>
                    <a:lnTo>
                      <a:pt x="675" y="956"/>
                    </a:lnTo>
                    <a:lnTo>
                      <a:pt x="732" y="1068"/>
                    </a:lnTo>
                    <a:lnTo>
                      <a:pt x="788" y="1012"/>
                    </a:lnTo>
                    <a:lnTo>
                      <a:pt x="900" y="1012"/>
                    </a:lnTo>
                    <a:lnTo>
                      <a:pt x="900" y="1124"/>
                    </a:lnTo>
                    <a:lnTo>
                      <a:pt x="956" y="1124"/>
                    </a:lnTo>
                    <a:lnTo>
                      <a:pt x="956" y="1068"/>
                    </a:lnTo>
                    <a:lnTo>
                      <a:pt x="1069" y="956"/>
                    </a:lnTo>
                    <a:lnTo>
                      <a:pt x="1125" y="1012"/>
                    </a:lnTo>
                    <a:lnTo>
                      <a:pt x="1237" y="1012"/>
                    </a:lnTo>
                    <a:lnTo>
                      <a:pt x="1237" y="900"/>
                    </a:lnTo>
                    <a:lnTo>
                      <a:pt x="1181" y="787"/>
                    </a:lnTo>
                    <a:lnTo>
                      <a:pt x="1237" y="619"/>
                    </a:lnTo>
                    <a:lnTo>
                      <a:pt x="1294" y="506"/>
                    </a:lnTo>
                    <a:lnTo>
                      <a:pt x="1294" y="394"/>
                    </a:lnTo>
                    <a:lnTo>
                      <a:pt x="1069" y="394"/>
                    </a:lnTo>
                    <a:lnTo>
                      <a:pt x="956" y="338"/>
                    </a:lnTo>
                    <a:lnTo>
                      <a:pt x="844" y="225"/>
                    </a:lnTo>
                    <a:lnTo>
                      <a:pt x="900" y="113"/>
                    </a:lnTo>
                    <a:lnTo>
                      <a:pt x="900" y="57"/>
                    </a:lnTo>
                    <a:lnTo>
                      <a:pt x="788" y="0"/>
                    </a:lnTo>
                    <a:close/>
                  </a:path>
                </a:pathLst>
              </a:custGeom>
              <a:solidFill>
                <a:srgbClr val="9CB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
              <p:cNvSpPr/>
              <p:nvPr/>
            </p:nvSpPr>
            <p:spPr>
              <a:xfrm>
                <a:off x="1748650" y="1240875"/>
                <a:ext cx="29525" cy="50600"/>
              </a:xfrm>
              <a:custGeom>
                <a:avLst/>
                <a:gdLst/>
                <a:ahLst/>
                <a:cxnLst/>
                <a:rect l="l" t="t" r="r" b="b"/>
                <a:pathLst>
                  <a:path w="1181" h="2024" extrusionOk="0">
                    <a:moveTo>
                      <a:pt x="899" y="0"/>
                    </a:moveTo>
                    <a:lnTo>
                      <a:pt x="787" y="113"/>
                    </a:lnTo>
                    <a:lnTo>
                      <a:pt x="675" y="281"/>
                    </a:lnTo>
                    <a:lnTo>
                      <a:pt x="562" y="450"/>
                    </a:lnTo>
                    <a:lnTo>
                      <a:pt x="450" y="843"/>
                    </a:lnTo>
                    <a:lnTo>
                      <a:pt x="394" y="956"/>
                    </a:lnTo>
                    <a:lnTo>
                      <a:pt x="394" y="1012"/>
                    </a:lnTo>
                    <a:lnTo>
                      <a:pt x="394" y="1068"/>
                    </a:lnTo>
                    <a:lnTo>
                      <a:pt x="450" y="1125"/>
                    </a:lnTo>
                    <a:lnTo>
                      <a:pt x="394" y="1181"/>
                    </a:lnTo>
                    <a:lnTo>
                      <a:pt x="450" y="1293"/>
                    </a:lnTo>
                    <a:lnTo>
                      <a:pt x="394" y="1349"/>
                    </a:lnTo>
                    <a:lnTo>
                      <a:pt x="337" y="1406"/>
                    </a:lnTo>
                    <a:lnTo>
                      <a:pt x="169" y="1406"/>
                    </a:lnTo>
                    <a:lnTo>
                      <a:pt x="113" y="1462"/>
                    </a:lnTo>
                    <a:lnTo>
                      <a:pt x="113" y="1518"/>
                    </a:lnTo>
                    <a:lnTo>
                      <a:pt x="113" y="1574"/>
                    </a:lnTo>
                    <a:lnTo>
                      <a:pt x="169" y="1630"/>
                    </a:lnTo>
                    <a:lnTo>
                      <a:pt x="56" y="1630"/>
                    </a:lnTo>
                    <a:lnTo>
                      <a:pt x="0" y="1743"/>
                    </a:lnTo>
                    <a:lnTo>
                      <a:pt x="56" y="1911"/>
                    </a:lnTo>
                    <a:lnTo>
                      <a:pt x="56" y="1968"/>
                    </a:lnTo>
                    <a:lnTo>
                      <a:pt x="169" y="2024"/>
                    </a:lnTo>
                    <a:lnTo>
                      <a:pt x="337" y="2024"/>
                    </a:lnTo>
                    <a:lnTo>
                      <a:pt x="394" y="1911"/>
                    </a:lnTo>
                    <a:lnTo>
                      <a:pt x="506" y="1855"/>
                    </a:lnTo>
                    <a:lnTo>
                      <a:pt x="562" y="1743"/>
                    </a:lnTo>
                    <a:lnTo>
                      <a:pt x="562" y="1630"/>
                    </a:lnTo>
                    <a:lnTo>
                      <a:pt x="618" y="1630"/>
                    </a:lnTo>
                    <a:lnTo>
                      <a:pt x="731" y="1574"/>
                    </a:lnTo>
                    <a:lnTo>
                      <a:pt x="843" y="1574"/>
                    </a:lnTo>
                    <a:lnTo>
                      <a:pt x="843" y="1462"/>
                    </a:lnTo>
                    <a:lnTo>
                      <a:pt x="899" y="1406"/>
                    </a:lnTo>
                    <a:lnTo>
                      <a:pt x="899" y="1293"/>
                    </a:lnTo>
                    <a:lnTo>
                      <a:pt x="899" y="1237"/>
                    </a:lnTo>
                    <a:lnTo>
                      <a:pt x="899" y="1181"/>
                    </a:lnTo>
                    <a:lnTo>
                      <a:pt x="956" y="1125"/>
                    </a:lnTo>
                    <a:lnTo>
                      <a:pt x="1012" y="1181"/>
                    </a:lnTo>
                    <a:lnTo>
                      <a:pt x="1068" y="1181"/>
                    </a:lnTo>
                    <a:lnTo>
                      <a:pt x="1068" y="1349"/>
                    </a:lnTo>
                    <a:lnTo>
                      <a:pt x="1068" y="1462"/>
                    </a:lnTo>
                    <a:lnTo>
                      <a:pt x="1124" y="1462"/>
                    </a:lnTo>
                    <a:lnTo>
                      <a:pt x="1180" y="1406"/>
                    </a:lnTo>
                    <a:lnTo>
                      <a:pt x="1180" y="1237"/>
                    </a:lnTo>
                    <a:lnTo>
                      <a:pt x="1124" y="1125"/>
                    </a:lnTo>
                    <a:lnTo>
                      <a:pt x="1124" y="1012"/>
                    </a:lnTo>
                    <a:lnTo>
                      <a:pt x="1068" y="1012"/>
                    </a:lnTo>
                    <a:lnTo>
                      <a:pt x="956" y="956"/>
                    </a:lnTo>
                    <a:lnTo>
                      <a:pt x="787" y="1012"/>
                    </a:lnTo>
                    <a:lnTo>
                      <a:pt x="731" y="1012"/>
                    </a:lnTo>
                    <a:lnTo>
                      <a:pt x="731" y="956"/>
                    </a:lnTo>
                    <a:lnTo>
                      <a:pt x="731" y="731"/>
                    </a:lnTo>
                    <a:lnTo>
                      <a:pt x="731" y="619"/>
                    </a:lnTo>
                    <a:lnTo>
                      <a:pt x="787" y="562"/>
                    </a:lnTo>
                    <a:lnTo>
                      <a:pt x="899" y="450"/>
                    </a:lnTo>
                    <a:lnTo>
                      <a:pt x="956" y="338"/>
                    </a:lnTo>
                    <a:lnTo>
                      <a:pt x="1068" y="57"/>
                    </a:lnTo>
                    <a:lnTo>
                      <a:pt x="1012"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
              <p:cNvSpPr/>
              <p:nvPr/>
            </p:nvSpPr>
            <p:spPr>
              <a:xfrm>
                <a:off x="1696650" y="1315350"/>
                <a:ext cx="28125" cy="22500"/>
              </a:xfrm>
              <a:custGeom>
                <a:avLst/>
                <a:gdLst/>
                <a:ahLst/>
                <a:cxnLst/>
                <a:rect l="l" t="t" r="r" b="b"/>
                <a:pathLst>
                  <a:path w="1125" h="900" extrusionOk="0">
                    <a:moveTo>
                      <a:pt x="338" y="0"/>
                    </a:moveTo>
                    <a:lnTo>
                      <a:pt x="282" y="57"/>
                    </a:lnTo>
                    <a:lnTo>
                      <a:pt x="225" y="113"/>
                    </a:lnTo>
                    <a:lnTo>
                      <a:pt x="225" y="169"/>
                    </a:lnTo>
                    <a:lnTo>
                      <a:pt x="282" y="338"/>
                    </a:lnTo>
                    <a:lnTo>
                      <a:pt x="169" y="506"/>
                    </a:lnTo>
                    <a:lnTo>
                      <a:pt x="1" y="675"/>
                    </a:lnTo>
                    <a:lnTo>
                      <a:pt x="1" y="787"/>
                    </a:lnTo>
                    <a:lnTo>
                      <a:pt x="113" y="843"/>
                    </a:lnTo>
                    <a:lnTo>
                      <a:pt x="619" y="843"/>
                    </a:lnTo>
                    <a:lnTo>
                      <a:pt x="787" y="900"/>
                    </a:lnTo>
                    <a:lnTo>
                      <a:pt x="956" y="900"/>
                    </a:lnTo>
                    <a:lnTo>
                      <a:pt x="1068" y="843"/>
                    </a:lnTo>
                    <a:lnTo>
                      <a:pt x="1125" y="675"/>
                    </a:lnTo>
                    <a:lnTo>
                      <a:pt x="1068" y="619"/>
                    </a:lnTo>
                    <a:lnTo>
                      <a:pt x="1068" y="562"/>
                    </a:lnTo>
                    <a:lnTo>
                      <a:pt x="1012" y="450"/>
                    </a:lnTo>
                    <a:lnTo>
                      <a:pt x="844" y="338"/>
                    </a:lnTo>
                    <a:lnTo>
                      <a:pt x="731" y="281"/>
                    </a:lnTo>
                    <a:lnTo>
                      <a:pt x="675" y="338"/>
                    </a:lnTo>
                    <a:lnTo>
                      <a:pt x="506" y="338"/>
                    </a:lnTo>
                    <a:lnTo>
                      <a:pt x="450" y="169"/>
                    </a:lnTo>
                    <a:lnTo>
                      <a:pt x="450" y="0"/>
                    </a:lnTo>
                    <a:close/>
                  </a:path>
                </a:pathLst>
              </a:custGeom>
              <a:solidFill>
                <a:srgbClr val="8B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1689625" y="1306925"/>
                <a:ext cx="18300" cy="26700"/>
              </a:xfrm>
              <a:custGeom>
                <a:avLst/>
                <a:gdLst/>
                <a:ahLst/>
                <a:cxnLst/>
                <a:rect l="l" t="t" r="r" b="b"/>
                <a:pathLst>
                  <a:path w="732" h="1068" extrusionOk="0">
                    <a:moveTo>
                      <a:pt x="506" y="0"/>
                    </a:moveTo>
                    <a:lnTo>
                      <a:pt x="394" y="56"/>
                    </a:lnTo>
                    <a:lnTo>
                      <a:pt x="338" y="225"/>
                    </a:lnTo>
                    <a:lnTo>
                      <a:pt x="282" y="337"/>
                    </a:lnTo>
                    <a:lnTo>
                      <a:pt x="169" y="337"/>
                    </a:lnTo>
                    <a:lnTo>
                      <a:pt x="57" y="394"/>
                    </a:lnTo>
                    <a:lnTo>
                      <a:pt x="57" y="506"/>
                    </a:lnTo>
                    <a:lnTo>
                      <a:pt x="57" y="562"/>
                    </a:lnTo>
                    <a:lnTo>
                      <a:pt x="113" y="675"/>
                    </a:lnTo>
                    <a:lnTo>
                      <a:pt x="169" y="731"/>
                    </a:lnTo>
                    <a:lnTo>
                      <a:pt x="113" y="787"/>
                    </a:lnTo>
                    <a:lnTo>
                      <a:pt x="1" y="956"/>
                    </a:lnTo>
                    <a:lnTo>
                      <a:pt x="57" y="1068"/>
                    </a:lnTo>
                    <a:lnTo>
                      <a:pt x="225" y="1068"/>
                    </a:lnTo>
                    <a:lnTo>
                      <a:pt x="282" y="956"/>
                    </a:lnTo>
                    <a:lnTo>
                      <a:pt x="563" y="956"/>
                    </a:lnTo>
                    <a:lnTo>
                      <a:pt x="619" y="899"/>
                    </a:lnTo>
                    <a:lnTo>
                      <a:pt x="675" y="787"/>
                    </a:lnTo>
                    <a:lnTo>
                      <a:pt x="619" y="618"/>
                    </a:lnTo>
                    <a:lnTo>
                      <a:pt x="563" y="450"/>
                    </a:lnTo>
                    <a:lnTo>
                      <a:pt x="731" y="337"/>
                    </a:lnTo>
                    <a:lnTo>
                      <a:pt x="731" y="225"/>
                    </a:lnTo>
                    <a:lnTo>
                      <a:pt x="731" y="169"/>
                    </a:lnTo>
                    <a:lnTo>
                      <a:pt x="619" y="56"/>
                    </a:lnTo>
                    <a:lnTo>
                      <a:pt x="506" y="0"/>
                    </a:lnTo>
                    <a:close/>
                  </a:path>
                </a:pathLst>
              </a:custGeom>
              <a:solidFill>
                <a:srgbClr val="81A8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1671350" y="1298475"/>
                <a:ext cx="33750" cy="15500"/>
              </a:xfrm>
              <a:custGeom>
                <a:avLst/>
                <a:gdLst/>
                <a:ahLst/>
                <a:cxnLst/>
                <a:rect l="l" t="t" r="r" b="b"/>
                <a:pathLst>
                  <a:path w="1350" h="620" extrusionOk="0">
                    <a:moveTo>
                      <a:pt x="394" y="1"/>
                    </a:moveTo>
                    <a:lnTo>
                      <a:pt x="113" y="169"/>
                    </a:lnTo>
                    <a:lnTo>
                      <a:pt x="57" y="282"/>
                    </a:lnTo>
                    <a:lnTo>
                      <a:pt x="1" y="394"/>
                    </a:lnTo>
                    <a:lnTo>
                      <a:pt x="57" y="507"/>
                    </a:lnTo>
                    <a:lnTo>
                      <a:pt x="226" y="619"/>
                    </a:lnTo>
                    <a:lnTo>
                      <a:pt x="338" y="619"/>
                    </a:lnTo>
                    <a:lnTo>
                      <a:pt x="451" y="563"/>
                    </a:lnTo>
                    <a:lnTo>
                      <a:pt x="507" y="507"/>
                    </a:lnTo>
                    <a:lnTo>
                      <a:pt x="619" y="450"/>
                    </a:lnTo>
                    <a:lnTo>
                      <a:pt x="732" y="450"/>
                    </a:lnTo>
                    <a:lnTo>
                      <a:pt x="844" y="507"/>
                    </a:lnTo>
                    <a:lnTo>
                      <a:pt x="1069" y="507"/>
                    </a:lnTo>
                    <a:lnTo>
                      <a:pt x="1125" y="450"/>
                    </a:lnTo>
                    <a:lnTo>
                      <a:pt x="1350" y="394"/>
                    </a:lnTo>
                    <a:lnTo>
                      <a:pt x="1350" y="282"/>
                    </a:lnTo>
                    <a:lnTo>
                      <a:pt x="1181" y="226"/>
                    </a:lnTo>
                    <a:lnTo>
                      <a:pt x="1069" y="169"/>
                    </a:lnTo>
                    <a:lnTo>
                      <a:pt x="788" y="57"/>
                    </a:lnTo>
                    <a:lnTo>
                      <a:pt x="563" y="57"/>
                    </a:lnTo>
                    <a:lnTo>
                      <a:pt x="507" y="1"/>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1747225" y="1313950"/>
                <a:ext cx="2850" cy="4225"/>
              </a:xfrm>
              <a:custGeom>
                <a:avLst/>
                <a:gdLst/>
                <a:ahLst/>
                <a:cxnLst/>
                <a:rect l="l" t="t" r="r" b="b"/>
                <a:pathLst>
                  <a:path w="114" h="169" extrusionOk="0">
                    <a:moveTo>
                      <a:pt x="57" y="0"/>
                    </a:moveTo>
                    <a:lnTo>
                      <a:pt x="1" y="56"/>
                    </a:lnTo>
                    <a:lnTo>
                      <a:pt x="1" y="169"/>
                    </a:lnTo>
                    <a:lnTo>
                      <a:pt x="113" y="113"/>
                    </a:lnTo>
                    <a:lnTo>
                      <a:pt x="113" y="56"/>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1785175" y="1284425"/>
                <a:ext cx="1425" cy="2850"/>
              </a:xfrm>
              <a:custGeom>
                <a:avLst/>
                <a:gdLst/>
                <a:ahLst/>
                <a:cxnLst/>
                <a:rect l="l" t="t" r="r" b="b"/>
                <a:pathLst>
                  <a:path w="57" h="114" extrusionOk="0">
                    <a:moveTo>
                      <a:pt x="1" y="1"/>
                    </a:moveTo>
                    <a:lnTo>
                      <a:pt x="1" y="57"/>
                    </a:lnTo>
                    <a:lnTo>
                      <a:pt x="1" y="113"/>
                    </a:lnTo>
                    <a:lnTo>
                      <a:pt x="57" y="57"/>
                    </a:lnTo>
                    <a:lnTo>
                      <a:pt x="1"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1795000" y="1257725"/>
                <a:ext cx="4250" cy="4250"/>
              </a:xfrm>
              <a:custGeom>
                <a:avLst/>
                <a:gdLst/>
                <a:ahLst/>
                <a:cxnLst/>
                <a:rect l="l" t="t" r="r" b="b"/>
                <a:pathLst>
                  <a:path w="170" h="170" extrusionOk="0">
                    <a:moveTo>
                      <a:pt x="57" y="1"/>
                    </a:moveTo>
                    <a:lnTo>
                      <a:pt x="1" y="57"/>
                    </a:lnTo>
                    <a:lnTo>
                      <a:pt x="57" y="169"/>
                    </a:lnTo>
                    <a:lnTo>
                      <a:pt x="113" y="113"/>
                    </a:lnTo>
                    <a:lnTo>
                      <a:pt x="17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1807650" y="1250700"/>
                <a:ext cx="2850" cy="1450"/>
              </a:xfrm>
              <a:custGeom>
                <a:avLst/>
                <a:gdLst/>
                <a:ahLst/>
                <a:cxnLst/>
                <a:rect l="l" t="t" r="r" b="b"/>
                <a:pathLst>
                  <a:path w="114" h="58" extrusionOk="0">
                    <a:moveTo>
                      <a:pt x="1" y="1"/>
                    </a:moveTo>
                    <a:lnTo>
                      <a:pt x="113" y="57"/>
                    </a:lnTo>
                    <a:lnTo>
                      <a:pt x="57"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1803450" y="1260550"/>
                <a:ext cx="1425" cy="25"/>
              </a:xfrm>
              <a:custGeom>
                <a:avLst/>
                <a:gdLst/>
                <a:ahLst/>
                <a:cxnLst/>
                <a:rect l="l" t="t" r="r" b="b"/>
                <a:pathLst>
                  <a:path w="57" h="1" extrusionOk="0">
                    <a:moveTo>
                      <a:pt x="56" y="0"/>
                    </a:moveTo>
                    <a:lnTo>
                      <a:pt x="0" y="0"/>
                    </a:lnTo>
                    <a:lnTo>
                      <a:pt x="56" y="0"/>
                    </a:lnTo>
                    <a:lnTo>
                      <a:pt x="56" y="0"/>
                    </a:lnTo>
                    <a:lnTo>
                      <a:pt x="56" y="0"/>
                    </a:lnTo>
                    <a:lnTo>
                      <a:pt x="56" y="0"/>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1793600" y="1274600"/>
                <a:ext cx="2850" cy="1425"/>
              </a:xfrm>
              <a:custGeom>
                <a:avLst/>
                <a:gdLst/>
                <a:ahLst/>
                <a:cxnLst/>
                <a:rect l="l" t="t" r="r" b="b"/>
                <a:pathLst>
                  <a:path w="114" h="57" extrusionOk="0">
                    <a:moveTo>
                      <a:pt x="1" y="0"/>
                    </a:moveTo>
                    <a:lnTo>
                      <a:pt x="1" y="57"/>
                    </a:lnTo>
                    <a:lnTo>
                      <a:pt x="113" y="57"/>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1782375" y="1249300"/>
                <a:ext cx="25" cy="25"/>
              </a:xfrm>
              <a:custGeom>
                <a:avLst/>
                <a:gdLst/>
                <a:ahLst/>
                <a:cxnLst/>
                <a:rect l="l" t="t" r="r" b="b"/>
                <a:pathLst>
                  <a:path w="1" h="1" extrusionOk="0">
                    <a:moveTo>
                      <a:pt x="0" y="1"/>
                    </a:moveTo>
                    <a:lnTo>
                      <a:pt x="0" y="1"/>
                    </a:lnTo>
                    <a:lnTo>
                      <a:pt x="0" y="1"/>
                    </a:lnTo>
                    <a:lnTo>
                      <a:pt x="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1803450" y="1253525"/>
                <a:ext cx="1425" cy="1425"/>
              </a:xfrm>
              <a:custGeom>
                <a:avLst/>
                <a:gdLst/>
                <a:ahLst/>
                <a:cxnLst/>
                <a:rect l="l" t="t" r="r" b="b"/>
                <a:pathLst>
                  <a:path w="57" h="57" extrusionOk="0">
                    <a:moveTo>
                      <a:pt x="56" y="0"/>
                    </a:moveTo>
                    <a:lnTo>
                      <a:pt x="0" y="56"/>
                    </a:lnTo>
                    <a:lnTo>
                      <a:pt x="56" y="56"/>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2121000" y="1011825"/>
                <a:ext cx="42175" cy="46400"/>
              </a:xfrm>
              <a:custGeom>
                <a:avLst/>
                <a:gdLst/>
                <a:ahLst/>
                <a:cxnLst/>
                <a:rect l="l" t="t" r="r" b="b"/>
                <a:pathLst>
                  <a:path w="1687" h="1856" extrusionOk="0">
                    <a:moveTo>
                      <a:pt x="1518" y="1"/>
                    </a:moveTo>
                    <a:lnTo>
                      <a:pt x="1518" y="57"/>
                    </a:lnTo>
                    <a:lnTo>
                      <a:pt x="1518" y="226"/>
                    </a:lnTo>
                    <a:lnTo>
                      <a:pt x="1462" y="338"/>
                    </a:lnTo>
                    <a:lnTo>
                      <a:pt x="1406" y="394"/>
                    </a:lnTo>
                    <a:lnTo>
                      <a:pt x="1350" y="394"/>
                    </a:lnTo>
                    <a:lnTo>
                      <a:pt x="1237" y="338"/>
                    </a:lnTo>
                    <a:lnTo>
                      <a:pt x="1237" y="394"/>
                    </a:lnTo>
                    <a:lnTo>
                      <a:pt x="1237" y="507"/>
                    </a:lnTo>
                    <a:lnTo>
                      <a:pt x="1237" y="675"/>
                    </a:lnTo>
                    <a:lnTo>
                      <a:pt x="1125" y="788"/>
                    </a:lnTo>
                    <a:lnTo>
                      <a:pt x="1012" y="844"/>
                    </a:lnTo>
                    <a:lnTo>
                      <a:pt x="956" y="844"/>
                    </a:lnTo>
                    <a:lnTo>
                      <a:pt x="675" y="619"/>
                    </a:lnTo>
                    <a:lnTo>
                      <a:pt x="507" y="732"/>
                    </a:lnTo>
                    <a:lnTo>
                      <a:pt x="338" y="788"/>
                    </a:lnTo>
                    <a:lnTo>
                      <a:pt x="282" y="844"/>
                    </a:lnTo>
                    <a:lnTo>
                      <a:pt x="169" y="900"/>
                    </a:lnTo>
                    <a:lnTo>
                      <a:pt x="169" y="844"/>
                    </a:lnTo>
                    <a:lnTo>
                      <a:pt x="113" y="788"/>
                    </a:lnTo>
                    <a:lnTo>
                      <a:pt x="113" y="732"/>
                    </a:lnTo>
                    <a:lnTo>
                      <a:pt x="57" y="675"/>
                    </a:lnTo>
                    <a:lnTo>
                      <a:pt x="1" y="788"/>
                    </a:lnTo>
                    <a:lnTo>
                      <a:pt x="169" y="1462"/>
                    </a:lnTo>
                    <a:lnTo>
                      <a:pt x="226" y="1631"/>
                    </a:lnTo>
                    <a:lnTo>
                      <a:pt x="338" y="1687"/>
                    </a:lnTo>
                    <a:lnTo>
                      <a:pt x="450" y="1743"/>
                    </a:lnTo>
                    <a:lnTo>
                      <a:pt x="507" y="1856"/>
                    </a:lnTo>
                    <a:lnTo>
                      <a:pt x="900" y="1856"/>
                    </a:lnTo>
                    <a:lnTo>
                      <a:pt x="1069" y="1799"/>
                    </a:lnTo>
                    <a:lnTo>
                      <a:pt x="1125" y="1687"/>
                    </a:lnTo>
                    <a:lnTo>
                      <a:pt x="1125" y="1575"/>
                    </a:lnTo>
                    <a:lnTo>
                      <a:pt x="1069" y="1462"/>
                    </a:lnTo>
                    <a:lnTo>
                      <a:pt x="1012" y="1462"/>
                    </a:lnTo>
                    <a:lnTo>
                      <a:pt x="1237" y="1406"/>
                    </a:lnTo>
                    <a:lnTo>
                      <a:pt x="1406" y="1350"/>
                    </a:lnTo>
                    <a:lnTo>
                      <a:pt x="1574" y="1125"/>
                    </a:lnTo>
                    <a:lnTo>
                      <a:pt x="1631" y="900"/>
                    </a:lnTo>
                    <a:lnTo>
                      <a:pt x="1687" y="563"/>
                    </a:lnTo>
                    <a:lnTo>
                      <a:pt x="1687" y="282"/>
                    </a:lnTo>
                    <a:lnTo>
                      <a:pt x="1687" y="57"/>
                    </a:lnTo>
                    <a:lnTo>
                      <a:pt x="1574"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2160350" y="1013250"/>
                <a:ext cx="15475" cy="28125"/>
              </a:xfrm>
              <a:custGeom>
                <a:avLst/>
                <a:gdLst/>
                <a:ahLst/>
                <a:cxnLst/>
                <a:rect l="l" t="t" r="r" b="b"/>
                <a:pathLst>
                  <a:path w="619" h="1125" extrusionOk="0">
                    <a:moveTo>
                      <a:pt x="450" y="0"/>
                    </a:moveTo>
                    <a:lnTo>
                      <a:pt x="394" y="56"/>
                    </a:lnTo>
                    <a:lnTo>
                      <a:pt x="338" y="113"/>
                    </a:lnTo>
                    <a:lnTo>
                      <a:pt x="225" y="113"/>
                    </a:lnTo>
                    <a:lnTo>
                      <a:pt x="225" y="169"/>
                    </a:lnTo>
                    <a:lnTo>
                      <a:pt x="113" y="225"/>
                    </a:lnTo>
                    <a:lnTo>
                      <a:pt x="0" y="394"/>
                    </a:lnTo>
                    <a:lnTo>
                      <a:pt x="0" y="618"/>
                    </a:lnTo>
                    <a:lnTo>
                      <a:pt x="0" y="843"/>
                    </a:lnTo>
                    <a:lnTo>
                      <a:pt x="0" y="1012"/>
                    </a:lnTo>
                    <a:lnTo>
                      <a:pt x="57" y="1068"/>
                    </a:lnTo>
                    <a:lnTo>
                      <a:pt x="169" y="1124"/>
                    </a:lnTo>
                    <a:lnTo>
                      <a:pt x="169" y="1012"/>
                    </a:lnTo>
                    <a:lnTo>
                      <a:pt x="225" y="1012"/>
                    </a:lnTo>
                    <a:lnTo>
                      <a:pt x="281" y="956"/>
                    </a:lnTo>
                    <a:lnTo>
                      <a:pt x="394" y="843"/>
                    </a:lnTo>
                    <a:lnTo>
                      <a:pt x="450" y="899"/>
                    </a:lnTo>
                    <a:lnTo>
                      <a:pt x="563" y="899"/>
                    </a:lnTo>
                    <a:lnTo>
                      <a:pt x="563" y="618"/>
                    </a:lnTo>
                    <a:lnTo>
                      <a:pt x="619" y="337"/>
                    </a:lnTo>
                    <a:lnTo>
                      <a:pt x="619" y="169"/>
                    </a:lnTo>
                    <a:lnTo>
                      <a:pt x="619" y="56"/>
                    </a:lnTo>
                    <a:lnTo>
                      <a:pt x="506"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2123825" y="1013250"/>
                <a:ext cx="9850" cy="15475"/>
              </a:xfrm>
              <a:custGeom>
                <a:avLst/>
                <a:gdLst/>
                <a:ahLst/>
                <a:cxnLst/>
                <a:rect l="l" t="t" r="r" b="b"/>
                <a:pathLst>
                  <a:path w="394" h="619" extrusionOk="0">
                    <a:moveTo>
                      <a:pt x="113" y="0"/>
                    </a:moveTo>
                    <a:lnTo>
                      <a:pt x="0" y="56"/>
                    </a:lnTo>
                    <a:lnTo>
                      <a:pt x="0" y="113"/>
                    </a:lnTo>
                    <a:lnTo>
                      <a:pt x="0" y="225"/>
                    </a:lnTo>
                    <a:lnTo>
                      <a:pt x="0" y="281"/>
                    </a:lnTo>
                    <a:lnTo>
                      <a:pt x="0" y="394"/>
                    </a:lnTo>
                    <a:lnTo>
                      <a:pt x="56" y="506"/>
                    </a:lnTo>
                    <a:lnTo>
                      <a:pt x="113" y="562"/>
                    </a:lnTo>
                    <a:lnTo>
                      <a:pt x="225" y="618"/>
                    </a:lnTo>
                    <a:lnTo>
                      <a:pt x="394" y="506"/>
                    </a:lnTo>
                    <a:lnTo>
                      <a:pt x="394" y="450"/>
                    </a:lnTo>
                    <a:lnTo>
                      <a:pt x="225" y="450"/>
                    </a:lnTo>
                    <a:lnTo>
                      <a:pt x="169" y="394"/>
                    </a:lnTo>
                    <a:lnTo>
                      <a:pt x="169" y="337"/>
                    </a:lnTo>
                    <a:lnTo>
                      <a:pt x="225" y="225"/>
                    </a:lnTo>
                    <a:lnTo>
                      <a:pt x="281" y="225"/>
                    </a:lnTo>
                    <a:lnTo>
                      <a:pt x="337" y="169"/>
                    </a:lnTo>
                    <a:lnTo>
                      <a:pt x="281" y="113"/>
                    </a:lnTo>
                    <a:lnTo>
                      <a:pt x="169" y="56"/>
                    </a:lnTo>
                    <a:lnTo>
                      <a:pt x="113"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2167375" y="1003400"/>
                <a:ext cx="7050" cy="8450"/>
              </a:xfrm>
              <a:custGeom>
                <a:avLst/>
                <a:gdLst/>
                <a:ahLst/>
                <a:cxnLst/>
                <a:rect l="l" t="t" r="r" b="b"/>
                <a:pathLst>
                  <a:path w="282" h="338" extrusionOk="0">
                    <a:moveTo>
                      <a:pt x="0" y="1"/>
                    </a:moveTo>
                    <a:lnTo>
                      <a:pt x="0" y="57"/>
                    </a:lnTo>
                    <a:lnTo>
                      <a:pt x="0" y="113"/>
                    </a:lnTo>
                    <a:lnTo>
                      <a:pt x="169" y="169"/>
                    </a:lnTo>
                    <a:lnTo>
                      <a:pt x="225" y="338"/>
                    </a:lnTo>
                    <a:lnTo>
                      <a:pt x="282" y="225"/>
                    </a:lnTo>
                    <a:lnTo>
                      <a:pt x="282" y="113"/>
                    </a:lnTo>
                    <a:lnTo>
                      <a:pt x="225"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2165975" y="1011825"/>
                <a:ext cx="7050" cy="5650"/>
              </a:xfrm>
              <a:custGeom>
                <a:avLst/>
                <a:gdLst/>
                <a:ahLst/>
                <a:cxnLst/>
                <a:rect l="l" t="t" r="r" b="b"/>
                <a:pathLst>
                  <a:path w="282" h="226" extrusionOk="0">
                    <a:moveTo>
                      <a:pt x="113" y="1"/>
                    </a:moveTo>
                    <a:lnTo>
                      <a:pt x="56" y="57"/>
                    </a:lnTo>
                    <a:lnTo>
                      <a:pt x="0" y="170"/>
                    </a:lnTo>
                    <a:lnTo>
                      <a:pt x="56" y="170"/>
                    </a:lnTo>
                    <a:lnTo>
                      <a:pt x="169" y="226"/>
                    </a:lnTo>
                    <a:lnTo>
                      <a:pt x="225" y="113"/>
                    </a:lnTo>
                    <a:lnTo>
                      <a:pt x="281" y="57"/>
                    </a:lnTo>
                    <a:lnTo>
                      <a:pt x="281"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2128025" y="1021675"/>
                <a:ext cx="1425" cy="2825"/>
              </a:xfrm>
              <a:custGeom>
                <a:avLst/>
                <a:gdLst/>
                <a:ahLst/>
                <a:cxnLst/>
                <a:rect l="l" t="t" r="r" b="b"/>
                <a:pathLst>
                  <a:path w="57" h="113" extrusionOk="0">
                    <a:moveTo>
                      <a:pt x="1" y="0"/>
                    </a:moveTo>
                    <a:lnTo>
                      <a:pt x="1" y="57"/>
                    </a:lnTo>
                    <a:lnTo>
                      <a:pt x="57" y="113"/>
                    </a:lnTo>
                    <a:lnTo>
                      <a:pt x="57" y="57"/>
                    </a:lnTo>
                    <a:lnTo>
                      <a:pt x="57"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2126625" y="1013250"/>
                <a:ext cx="1425" cy="1425"/>
              </a:xfrm>
              <a:custGeom>
                <a:avLst/>
                <a:gdLst/>
                <a:ahLst/>
                <a:cxnLst/>
                <a:rect l="l" t="t" r="r" b="b"/>
                <a:pathLst>
                  <a:path w="57" h="57" extrusionOk="0">
                    <a:moveTo>
                      <a:pt x="57" y="56"/>
                    </a:moveTo>
                    <a:lnTo>
                      <a:pt x="57" y="56"/>
                    </a:lnTo>
                    <a:lnTo>
                      <a:pt x="1" y="0"/>
                    </a:lnTo>
                    <a:lnTo>
                      <a:pt x="1" y="0"/>
                    </a:lnTo>
                    <a:lnTo>
                      <a:pt x="57" y="56"/>
                    </a:lnTo>
                    <a:lnTo>
                      <a:pt x="57" y="56"/>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2163150" y="1002000"/>
                <a:ext cx="1450" cy="25"/>
              </a:xfrm>
              <a:custGeom>
                <a:avLst/>
                <a:gdLst/>
                <a:ahLst/>
                <a:cxnLst/>
                <a:rect l="l" t="t" r="r" b="b"/>
                <a:pathLst>
                  <a:path w="58" h="1" extrusionOk="0">
                    <a:moveTo>
                      <a:pt x="57" y="0"/>
                    </a:moveTo>
                    <a:lnTo>
                      <a:pt x="57" y="0"/>
                    </a:lnTo>
                    <a:lnTo>
                      <a:pt x="1" y="0"/>
                    </a:lnTo>
                    <a:lnTo>
                      <a:pt x="57"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2128025" y="1021675"/>
                <a:ext cx="1425" cy="1425"/>
              </a:xfrm>
              <a:custGeom>
                <a:avLst/>
                <a:gdLst/>
                <a:ahLst/>
                <a:cxnLst/>
                <a:rect l="l" t="t" r="r" b="b"/>
                <a:pathLst>
                  <a:path w="57" h="57" extrusionOk="0">
                    <a:moveTo>
                      <a:pt x="1" y="0"/>
                    </a:moveTo>
                    <a:lnTo>
                      <a:pt x="57" y="57"/>
                    </a:lnTo>
                    <a:lnTo>
                      <a:pt x="57"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2112575" y="1032900"/>
                <a:ext cx="1425" cy="1450"/>
              </a:xfrm>
              <a:custGeom>
                <a:avLst/>
                <a:gdLst/>
                <a:ahLst/>
                <a:cxnLst/>
                <a:rect l="l" t="t" r="r" b="b"/>
                <a:pathLst>
                  <a:path w="57" h="58" extrusionOk="0">
                    <a:moveTo>
                      <a:pt x="0" y="1"/>
                    </a:moveTo>
                    <a:lnTo>
                      <a:pt x="0" y="57"/>
                    </a:lnTo>
                    <a:lnTo>
                      <a:pt x="57"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1669950" y="1238050"/>
                <a:ext cx="57650" cy="25325"/>
              </a:xfrm>
              <a:custGeom>
                <a:avLst/>
                <a:gdLst/>
                <a:ahLst/>
                <a:cxnLst/>
                <a:rect l="l" t="t" r="r" b="b"/>
                <a:pathLst>
                  <a:path w="2306" h="1013" extrusionOk="0">
                    <a:moveTo>
                      <a:pt x="2136" y="1"/>
                    </a:moveTo>
                    <a:lnTo>
                      <a:pt x="2080" y="113"/>
                    </a:lnTo>
                    <a:lnTo>
                      <a:pt x="2024" y="226"/>
                    </a:lnTo>
                    <a:lnTo>
                      <a:pt x="1855" y="226"/>
                    </a:lnTo>
                    <a:lnTo>
                      <a:pt x="1799" y="170"/>
                    </a:lnTo>
                    <a:lnTo>
                      <a:pt x="1687" y="170"/>
                    </a:lnTo>
                    <a:lnTo>
                      <a:pt x="1574" y="226"/>
                    </a:lnTo>
                    <a:lnTo>
                      <a:pt x="1462" y="282"/>
                    </a:lnTo>
                    <a:lnTo>
                      <a:pt x="1350" y="394"/>
                    </a:lnTo>
                    <a:lnTo>
                      <a:pt x="1293" y="507"/>
                    </a:lnTo>
                    <a:lnTo>
                      <a:pt x="1181" y="507"/>
                    </a:lnTo>
                    <a:lnTo>
                      <a:pt x="1012" y="451"/>
                    </a:lnTo>
                    <a:lnTo>
                      <a:pt x="788" y="451"/>
                    </a:lnTo>
                    <a:lnTo>
                      <a:pt x="675" y="394"/>
                    </a:lnTo>
                    <a:lnTo>
                      <a:pt x="619" y="394"/>
                    </a:lnTo>
                    <a:lnTo>
                      <a:pt x="450" y="507"/>
                    </a:lnTo>
                    <a:lnTo>
                      <a:pt x="338" y="563"/>
                    </a:lnTo>
                    <a:lnTo>
                      <a:pt x="169" y="563"/>
                    </a:lnTo>
                    <a:lnTo>
                      <a:pt x="113" y="451"/>
                    </a:lnTo>
                    <a:lnTo>
                      <a:pt x="57" y="451"/>
                    </a:lnTo>
                    <a:lnTo>
                      <a:pt x="1" y="507"/>
                    </a:lnTo>
                    <a:lnTo>
                      <a:pt x="113" y="900"/>
                    </a:lnTo>
                    <a:lnTo>
                      <a:pt x="169" y="900"/>
                    </a:lnTo>
                    <a:lnTo>
                      <a:pt x="731" y="732"/>
                    </a:lnTo>
                    <a:lnTo>
                      <a:pt x="900" y="675"/>
                    </a:lnTo>
                    <a:lnTo>
                      <a:pt x="1012" y="732"/>
                    </a:lnTo>
                    <a:lnTo>
                      <a:pt x="1125" y="788"/>
                    </a:lnTo>
                    <a:lnTo>
                      <a:pt x="1181" y="956"/>
                    </a:lnTo>
                    <a:lnTo>
                      <a:pt x="1293" y="1013"/>
                    </a:lnTo>
                    <a:lnTo>
                      <a:pt x="1406" y="1013"/>
                    </a:lnTo>
                    <a:lnTo>
                      <a:pt x="1631" y="844"/>
                    </a:lnTo>
                    <a:lnTo>
                      <a:pt x="1743" y="732"/>
                    </a:lnTo>
                    <a:lnTo>
                      <a:pt x="1855" y="619"/>
                    </a:lnTo>
                    <a:lnTo>
                      <a:pt x="1912" y="619"/>
                    </a:lnTo>
                    <a:lnTo>
                      <a:pt x="1912" y="675"/>
                    </a:lnTo>
                    <a:lnTo>
                      <a:pt x="2024" y="675"/>
                    </a:lnTo>
                    <a:lnTo>
                      <a:pt x="2080" y="619"/>
                    </a:lnTo>
                    <a:lnTo>
                      <a:pt x="2136" y="507"/>
                    </a:lnTo>
                    <a:lnTo>
                      <a:pt x="2136" y="394"/>
                    </a:lnTo>
                    <a:lnTo>
                      <a:pt x="2193" y="338"/>
                    </a:lnTo>
                    <a:lnTo>
                      <a:pt x="2249" y="338"/>
                    </a:lnTo>
                    <a:lnTo>
                      <a:pt x="2305" y="113"/>
                    </a:lnTo>
                    <a:lnTo>
                      <a:pt x="2249" y="57"/>
                    </a:lnTo>
                    <a:lnTo>
                      <a:pt x="2136" y="1"/>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1653100" y="1266175"/>
                <a:ext cx="26725" cy="30925"/>
              </a:xfrm>
              <a:custGeom>
                <a:avLst/>
                <a:gdLst/>
                <a:ahLst/>
                <a:cxnLst/>
                <a:rect l="l" t="t" r="r" b="b"/>
                <a:pathLst>
                  <a:path w="1069" h="1237" extrusionOk="0">
                    <a:moveTo>
                      <a:pt x="113" y="0"/>
                    </a:moveTo>
                    <a:lnTo>
                      <a:pt x="169" y="56"/>
                    </a:lnTo>
                    <a:lnTo>
                      <a:pt x="169" y="225"/>
                    </a:lnTo>
                    <a:lnTo>
                      <a:pt x="56" y="337"/>
                    </a:lnTo>
                    <a:lnTo>
                      <a:pt x="113" y="450"/>
                    </a:lnTo>
                    <a:lnTo>
                      <a:pt x="56" y="562"/>
                    </a:lnTo>
                    <a:lnTo>
                      <a:pt x="113" y="618"/>
                    </a:lnTo>
                    <a:lnTo>
                      <a:pt x="225" y="731"/>
                    </a:lnTo>
                    <a:lnTo>
                      <a:pt x="225" y="787"/>
                    </a:lnTo>
                    <a:lnTo>
                      <a:pt x="169" y="787"/>
                    </a:lnTo>
                    <a:lnTo>
                      <a:pt x="56" y="843"/>
                    </a:lnTo>
                    <a:lnTo>
                      <a:pt x="0" y="956"/>
                    </a:lnTo>
                    <a:lnTo>
                      <a:pt x="0" y="1180"/>
                    </a:lnTo>
                    <a:lnTo>
                      <a:pt x="56" y="1237"/>
                    </a:lnTo>
                    <a:lnTo>
                      <a:pt x="169" y="1237"/>
                    </a:lnTo>
                    <a:lnTo>
                      <a:pt x="225" y="1180"/>
                    </a:lnTo>
                    <a:lnTo>
                      <a:pt x="337" y="1180"/>
                    </a:lnTo>
                    <a:lnTo>
                      <a:pt x="506" y="1124"/>
                    </a:lnTo>
                    <a:lnTo>
                      <a:pt x="618" y="1068"/>
                    </a:lnTo>
                    <a:lnTo>
                      <a:pt x="675" y="956"/>
                    </a:lnTo>
                    <a:lnTo>
                      <a:pt x="731" y="843"/>
                    </a:lnTo>
                    <a:lnTo>
                      <a:pt x="787" y="787"/>
                    </a:lnTo>
                    <a:lnTo>
                      <a:pt x="956" y="731"/>
                    </a:lnTo>
                    <a:lnTo>
                      <a:pt x="1012" y="675"/>
                    </a:lnTo>
                    <a:lnTo>
                      <a:pt x="1068" y="562"/>
                    </a:lnTo>
                    <a:lnTo>
                      <a:pt x="1012" y="337"/>
                    </a:lnTo>
                    <a:lnTo>
                      <a:pt x="956" y="281"/>
                    </a:lnTo>
                    <a:lnTo>
                      <a:pt x="787" y="225"/>
                    </a:lnTo>
                    <a:lnTo>
                      <a:pt x="618" y="281"/>
                    </a:lnTo>
                    <a:lnTo>
                      <a:pt x="506" y="394"/>
                    </a:lnTo>
                    <a:lnTo>
                      <a:pt x="450" y="169"/>
                    </a:lnTo>
                    <a:lnTo>
                      <a:pt x="450" y="56"/>
                    </a:lnTo>
                    <a:lnTo>
                      <a:pt x="394" y="0"/>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1665750" y="1215575"/>
                <a:ext cx="15475" cy="18300"/>
              </a:xfrm>
              <a:custGeom>
                <a:avLst/>
                <a:gdLst/>
                <a:ahLst/>
                <a:cxnLst/>
                <a:rect l="l" t="t" r="r" b="b"/>
                <a:pathLst>
                  <a:path w="619" h="732" extrusionOk="0">
                    <a:moveTo>
                      <a:pt x="225" y="1"/>
                    </a:moveTo>
                    <a:lnTo>
                      <a:pt x="112" y="57"/>
                    </a:lnTo>
                    <a:lnTo>
                      <a:pt x="112" y="113"/>
                    </a:lnTo>
                    <a:lnTo>
                      <a:pt x="112" y="169"/>
                    </a:lnTo>
                    <a:lnTo>
                      <a:pt x="112" y="226"/>
                    </a:lnTo>
                    <a:lnTo>
                      <a:pt x="112" y="282"/>
                    </a:lnTo>
                    <a:lnTo>
                      <a:pt x="0" y="394"/>
                    </a:lnTo>
                    <a:lnTo>
                      <a:pt x="0" y="507"/>
                    </a:lnTo>
                    <a:lnTo>
                      <a:pt x="112" y="675"/>
                    </a:lnTo>
                    <a:lnTo>
                      <a:pt x="169" y="731"/>
                    </a:lnTo>
                    <a:lnTo>
                      <a:pt x="225" y="675"/>
                    </a:lnTo>
                    <a:lnTo>
                      <a:pt x="337" y="507"/>
                    </a:lnTo>
                    <a:lnTo>
                      <a:pt x="393" y="394"/>
                    </a:lnTo>
                    <a:lnTo>
                      <a:pt x="393" y="282"/>
                    </a:lnTo>
                    <a:lnTo>
                      <a:pt x="450" y="113"/>
                    </a:lnTo>
                    <a:lnTo>
                      <a:pt x="618" y="57"/>
                    </a:lnTo>
                    <a:lnTo>
                      <a:pt x="506"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1662925" y="1260550"/>
                <a:ext cx="9875" cy="7050"/>
              </a:xfrm>
              <a:custGeom>
                <a:avLst/>
                <a:gdLst/>
                <a:ahLst/>
                <a:cxnLst/>
                <a:rect l="l" t="t" r="r" b="b"/>
                <a:pathLst>
                  <a:path w="395" h="282" extrusionOk="0">
                    <a:moveTo>
                      <a:pt x="113" y="0"/>
                    </a:moveTo>
                    <a:lnTo>
                      <a:pt x="57" y="113"/>
                    </a:lnTo>
                    <a:lnTo>
                      <a:pt x="1" y="225"/>
                    </a:lnTo>
                    <a:lnTo>
                      <a:pt x="1" y="281"/>
                    </a:lnTo>
                    <a:lnTo>
                      <a:pt x="282" y="281"/>
                    </a:lnTo>
                    <a:lnTo>
                      <a:pt x="338" y="169"/>
                    </a:lnTo>
                    <a:lnTo>
                      <a:pt x="394"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1647475" y="1232450"/>
                <a:ext cx="1425" cy="1425"/>
              </a:xfrm>
              <a:custGeom>
                <a:avLst/>
                <a:gdLst/>
                <a:ahLst/>
                <a:cxnLst/>
                <a:rect l="l" t="t" r="r" b="b"/>
                <a:pathLst>
                  <a:path w="57" h="57" extrusionOk="0">
                    <a:moveTo>
                      <a:pt x="0" y="0"/>
                    </a:moveTo>
                    <a:lnTo>
                      <a:pt x="0" y="56"/>
                    </a:lnTo>
                    <a:lnTo>
                      <a:pt x="57" y="56"/>
                    </a:lnTo>
                    <a:lnTo>
                      <a:pt x="57"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1627800" y="1209950"/>
                <a:ext cx="1425" cy="2850"/>
              </a:xfrm>
              <a:custGeom>
                <a:avLst/>
                <a:gdLst/>
                <a:ahLst/>
                <a:cxnLst/>
                <a:rect l="l" t="t" r="r" b="b"/>
                <a:pathLst>
                  <a:path w="57" h="114" extrusionOk="0">
                    <a:moveTo>
                      <a:pt x="0" y="1"/>
                    </a:moveTo>
                    <a:lnTo>
                      <a:pt x="0" y="113"/>
                    </a:lnTo>
                    <a:lnTo>
                      <a:pt x="57" y="113"/>
                    </a:lnTo>
                    <a:lnTo>
                      <a:pt x="57" y="57"/>
                    </a:lnTo>
                    <a:lnTo>
                      <a:pt x="0"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1675575" y="1211375"/>
                <a:ext cx="1425" cy="1425"/>
              </a:xfrm>
              <a:custGeom>
                <a:avLst/>
                <a:gdLst/>
                <a:ahLst/>
                <a:cxnLst/>
                <a:rect l="l" t="t" r="r" b="b"/>
                <a:pathLst>
                  <a:path w="57" h="57" extrusionOk="0">
                    <a:moveTo>
                      <a:pt x="0" y="0"/>
                    </a:moveTo>
                    <a:lnTo>
                      <a:pt x="0" y="0"/>
                    </a:lnTo>
                    <a:lnTo>
                      <a:pt x="57" y="56"/>
                    </a:lnTo>
                    <a:lnTo>
                      <a:pt x="57" y="56"/>
                    </a:lnTo>
                    <a:lnTo>
                      <a:pt x="0" y="0"/>
                    </a:lnTo>
                    <a:lnTo>
                      <a:pt x="0" y="0"/>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1646075" y="1256325"/>
                <a:ext cx="1425" cy="1425"/>
              </a:xfrm>
              <a:custGeom>
                <a:avLst/>
                <a:gdLst/>
                <a:ahLst/>
                <a:cxnLst/>
                <a:rect l="l" t="t" r="r" b="b"/>
                <a:pathLst>
                  <a:path w="57" h="57" extrusionOk="0">
                    <a:moveTo>
                      <a:pt x="56" y="1"/>
                    </a:moveTo>
                    <a:lnTo>
                      <a:pt x="56" y="1"/>
                    </a:lnTo>
                    <a:lnTo>
                      <a:pt x="0" y="57"/>
                    </a:lnTo>
                    <a:lnTo>
                      <a:pt x="0" y="57"/>
                    </a:lnTo>
                    <a:lnTo>
                      <a:pt x="56" y="1"/>
                    </a:lnTo>
                    <a:lnTo>
                      <a:pt x="56"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1962225" y="1066625"/>
                <a:ext cx="63250" cy="49225"/>
              </a:xfrm>
              <a:custGeom>
                <a:avLst/>
                <a:gdLst/>
                <a:ahLst/>
                <a:cxnLst/>
                <a:rect l="l" t="t" r="r" b="b"/>
                <a:pathLst>
                  <a:path w="2530" h="1969" extrusionOk="0">
                    <a:moveTo>
                      <a:pt x="1181" y="507"/>
                    </a:moveTo>
                    <a:lnTo>
                      <a:pt x="1237" y="563"/>
                    </a:lnTo>
                    <a:lnTo>
                      <a:pt x="1237" y="675"/>
                    </a:lnTo>
                    <a:lnTo>
                      <a:pt x="1237" y="732"/>
                    </a:lnTo>
                    <a:lnTo>
                      <a:pt x="1237" y="788"/>
                    </a:lnTo>
                    <a:lnTo>
                      <a:pt x="1181" y="788"/>
                    </a:lnTo>
                    <a:lnTo>
                      <a:pt x="1125" y="732"/>
                    </a:lnTo>
                    <a:lnTo>
                      <a:pt x="1068" y="675"/>
                    </a:lnTo>
                    <a:lnTo>
                      <a:pt x="1181" y="675"/>
                    </a:lnTo>
                    <a:lnTo>
                      <a:pt x="1237" y="619"/>
                    </a:lnTo>
                    <a:lnTo>
                      <a:pt x="1181" y="507"/>
                    </a:lnTo>
                    <a:close/>
                    <a:moveTo>
                      <a:pt x="1349" y="1"/>
                    </a:moveTo>
                    <a:lnTo>
                      <a:pt x="1237" y="57"/>
                    </a:lnTo>
                    <a:lnTo>
                      <a:pt x="1181" y="170"/>
                    </a:lnTo>
                    <a:lnTo>
                      <a:pt x="1125" y="282"/>
                    </a:lnTo>
                    <a:lnTo>
                      <a:pt x="1181" y="507"/>
                    </a:lnTo>
                    <a:lnTo>
                      <a:pt x="1181" y="507"/>
                    </a:lnTo>
                    <a:lnTo>
                      <a:pt x="1068" y="451"/>
                    </a:lnTo>
                    <a:lnTo>
                      <a:pt x="956" y="394"/>
                    </a:lnTo>
                    <a:lnTo>
                      <a:pt x="844" y="451"/>
                    </a:lnTo>
                    <a:lnTo>
                      <a:pt x="787" y="619"/>
                    </a:lnTo>
                    <a:lnTo>
                      <a:pt x="731" y="675"/>
                    </a:lnTo>
                    <a:lnTo>
                      <a:pt x="619" y="619"/>
                    </a:lnTo>
                    <a:lnTo>
                      <a:pt x="450" y="507"/>
                    </a:lnTo>
                    <a:lnTo>
                      <a:pt x="394" y="507"/>
                    </a:lnTo>
                    <a:lnTo>
                      <a:pt x="338" y="563"/>
                    </a:lnTo>
                    <a:lnTo>
                      <a:pt x="225" y="675"/>
                    </a:lnTo>
                    <a:lnTo>
                      <a:pt x="113" y="788"/>
                    </a:lnTo>
                    <a:lnTo>
                      <a:pt x="0" y="900"/>
                    </a:lnTo>
                    <a:lnTo>
                      <a:pt x="0" y="1013"/>
                    </a:lnTo>
                    <a:lnTo>
                      <a:pt x="113" y="1181"/>
                    </a:lnTo>
                    <a:lnTo>
                      <a:pt x="113" y="1350"/>
                    </a:lnTo>
                    <a:lnTo>
                      <a:pt x="169" y="1518"/>
                    </a:lnTo>
                    <a:lnTo>
                      <a:pt x="281" y="1687"/>
                    </a:lnTo>
                    <a:lnTo>
                      <a:pt x="506" y="1856"/>
                    </a:lnTo>
                    <a:lnTo>
                      <a:pt x="787" y="1968"/>
                    </a:lnTo>
                    <a:lnTo>
                      <a:pt x="1012" y="1968"/>
                    </a:lnTo>
                    <a:lnTo>
                      <a:pt x="1349" y="1912"/>
                    </a:lnTo>
                    <a:lnTo>
                      <a:pt x="1462" y="1856"/>
                    </a:lnTo>
                    <a:lnTo>
                      <a:pt x="2080" y="1856"/>
                    </a:lnTo>
                    <a:lnTo>
                      <a:pt x="2192" y="1799"/>
                    </a:lnTo>
                    <a:lnTo>
                      <a:pt x="2305" y="1687"/>
                    </a:lnTo>
                    <a:lnTo>
                      <a:pt x="2305" y="1631"/>
                    </a:lnTo>
                    <a:lnTo>
                      <a:pt x="2249" y="1518"/>
                    </a:lnTo>
                    <a:lnTo>
                      <a:pt x="2192" y="1462"/>
                    </a:lnTo>
                    <a:lnTo>
                      <a:pt x="2249" y="1350"/>
                    </a:lnTo>
                    <a:lnTo>
                      <a:pt x="2361" y="1462"/>
                    </a:lnTo>
                    <a:lnTo>
                      <a:pt x="2530" y="1462"/>
                    </a:lnTo>
                    <a:lnTo>
                      <a:pt x="2530" y="1406"/>
                    </a:lnTo>
                    <a:lnTo>
                      <a:pt x="2530" y="1350"/>
                    </a:lnTo>
                    <a:lnTo>
                      <a:pt x="2530" y="1181"/>
                    </a:lnTo>
                    <a:lnTo>
                      <a:pt x="2474" y="1125"/>
                    </a:lnTo>
                    <a:lnTo>
                      <a:pt x="2474" y="956"/>
                    </a:lnTo>
                    <a:lnTo>
                      <a:pt x="2249" y="956"/>
                    </a:lnTo>
                    <a:lnTo>
                      <a:pt x="2305" y="900"/>
                    </a:lnTo>
                    <a:lnTo>
                      <a:pt x="2305" y="788"/>
                    </a:lnTo>
                    <a:lnTo>
                      <a:pt x="2192" y="732"/>
                    </a:lnTo>
                    <a:lnTo>
                      <a:pt x="1855" y="619"/>
                    </a:lnTo>
                    <a:lnTo>
                      <a:pt x="1799" y="675"/>
                    </a:lnTo>
                    <a:lnTo>
                      <a:pt x="1574" y="675"/>
                    </a:lnTo>
                    <a:lnTo>
                      <a:pt x="1462" y="619"/>
                    </a:lnTo>
                    <a:lnTo>
                      <a:pt x="1462" y="563"/>
                    </a:lnTo>
                    <a:lnTo>
                      <a:pt x="1406" y="507"/>
                    </a:lnTo>
                    <a:lnTo>
                      <a:pt x="1349" y="394"/>
                    </a:lnTo>
                    <a:lnTo>
                      <a:pt x="1349" y="338"/>
                    </a:lnTo>
                    <a:lnTo>
                      <a:pt x="1349" y="226"/>
                    </a:lnTo>
                    <a:lnTo>
                      <a:pt x="1349" y="170"/>
                    </a:lnTo>
                    <a:lnTo>
                      <a:pt x="1349" y="1"/>
                    </a:lnTo>
                    <a:close/>
                  </a:path>
                </a:pathLst>
              </a:custGeom>
              <a:solidFill>
                <a:srgbClr val="A9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1925700" y="1056800"/>
                <a:ext cx="67450" cy="52025"/>
              </a:xfrm>
              <a:custGeom>
                <a:avLst/>
                <a:gdLst/>
                <a:ahLst/>
                <a:cxnLst/>
                <a:rect l="l" t="t" r="r" b="b"/>
                <a:pathLst>
                  <a:path w="2698" h="2081" extrusionOk="0">
                    <a:moveTo>
                      <a:pt x="787" y="0"/>
                    </a:moveTo>
                    <a:lnTo>
                      <a:pt x="787" y="57"/>
                    </a:lnTo>
                    <a:lnTo>
                      <a:pt x="731" y="169"/>
                    </a:lnTo>
                    <a:lnTo>
                      <a:pt x="731" y="225"/>
                    </a:lnTo>
                    <a:lnTo>
                      <a:pt x="787" y="281"/>
                    </a:lnTo>
                    <a:lnTo>
                      <a:pt x="843" y="450"/>
                    </a:lnTo>
                    <a:lnTo>
                      <a:pt x="843" y="506"/>
                    </a:lnTo>
                    <a:lnTo>
                      <a:pt x="787" y="450"/>
                    </a:lnTo>
                    <a:lnTo>
                      <a:pt x="731" y="450"/>
                    </a:lnTo>
                    <a:lnTo>
                      <a:pt x="675" y="506"/>
                    </a:lnTo>
                    <a:lnTo>
                      <a:pt x="618" y="506"/>
                    </a:lnTo>
                    <a:lnTo>
                      <a:pt x="562" y="563"/>
                    </a:lnTo>
                    <a:lnTo>
                      <a:pt x="506" y="619"/>
                    </a:lnTo>
                    <a:lnTo>
                      <a:pt x="506" y="731"/>
                    </a:lnTo>
                    <a:lnTo>
                      <a:pt x="450" y="787"/>
                    </a:lnTo>
                    <a:lnTo>
                      <a:pt x="337" y="844"/>
                    </a:lnTo>
                    <a:lnTo>
                      <a:pt x="56" y="844"/>
                    </a:lnTo>
                    <a:lnTo>
                      <a:pt x="0" y="900"/>
                    </a:lnTo>
                    <a:lnTo>
                      <a:pt x="0" y="1012"/>
                    </a:lnTo>
                    <a:lnTo>
                      <a:pt x="0" y="1125"/>
                    </a:lnTo>
                    <a:lnTo>
                      <a:pt x="113" y="1181"/>
                    </a:lnTo>
                    <a:lnTo>
                      <a:pt x="169" y="1237"/>
                    </a:lnTo>
                    <a:lnTo>
                      <a:pt x="225" y="1349"/>
                    </a:lnTo>
                    <a:lnTo>
                      <a:pt x="337" y="1462"/>
                    </a:lnTo>
                    <a:lnTo>
                      <a:pt x="450" y="1518"/>
                    </a:lnTo>
                    <a:lnTo>
                      <a:pt x="562" y="1462"/>
                    </a:lnTo>
                    <a:lnTo>
                      <a:pt x="731" y="1462"/>
                    </a:lnTo>
                    <a:lnTo>
                      <a:pt x="843" y="1574"/>
                    </a:lnTo>
                    <a:lnTo>
                      <a:pt x="956" y="1687"/>
                    </a:lnTo>
                    <a:lnTo>
                      <a:pt x="1237" y="1687"/>
                    </a:lnTo>
                    <a:lnTo>
                      <a:pt x="1293" y="1743"/>
                    </a:lnTo>
                    <a:lnTo>
                      <a:pt x="1405" y="1855"/>
                    </a:lnTo>
                    <a:lnTo>
                      <a:pt x="1461" y="1968"/>
                    </a:lnTo>
                    <a:lnTo>
                      <a:pt x="1574" y="2080"/>
                    </a:lnTo>
                    <a:lnTo>
                      <a:pt x="1742" y="2024"/>
                    </a:lnTo>
                    <a:lnTo>
                      <a:pt x="1742" y="1911"/>
                    </a:lnTo>
                    <a:lnTo>
                      <a:pt x="1686" y="1799"/>
                    </a:lnTo>
                    <a:lnTo>
                      <a:pt x="1630" y="1743"/>
                    </a:lnTo>
                    <a:lnTo>
                      <a:pt x="1630" y="1687"/>
                    </a:lnTo>
                    <a:lnTo>
                      <a:pt x="1686" y="1630"/>
                    </a:lnTo>
                    <a:lnTo>
                      <a:pt x="1799" y="1574"/>
                    </a:lnTo>
                    <a:lnTo>
                      <a:pt x="1630" y="1462"/>
                    </a:lnTo>
                    <a:lnTo>
                      <a:pt x="1574" y="1406"/>
                    </a:lnTo>
                    <a:lnTo>
                      <a:pt x="1518" y="1406"/>
                    </a:lnTo>
                    <a:lnTo>
                      <a:pt x="1518" y="1349"/>
                    </a:lnTo>
                    <a:lnTo>
                      <a:pt x="1574" y="1237"/>
                    </a:lnTo>
                    <a:lnTo>
                      <a:pt x="1799" y="1237"/>
                    </a:lnTo>
                    <a:lnTo>
                      <a:pt x="1799" y="1125"/>
                    </a:lnTo>
                    <a:lnTo>
                      <a:pt x="1799" y="1068"/>
                    </a:lnTo>
                    <a:lnTo>
                      <a:pt x="1799" y="956"/>
                    </a:lnTo>
                    <a:lnTo>
                      <a:pt x="1967" y="1012"/>
                    </a:lnTo>
                    <a:lnTo>
                      <a:pt x="2024" y="1068"/>
                    </a:lnTo>
                    <a:lnTo>
                      <a:pt x="2080" y="1125"/>
                    </a:lnTo>
                    <a:lnTo>
                      <a:pt x="2080" y="1181"/>
                    </a:lnTo>
                    <a:lnTo>
                      <a:pt x="2080" y="1237"/>
                    </a:lnTo>
                    <a:lnTo>
                      <a:pt x="2192" y="1181"/>
                    </a:lnTo>
                    <a:lnTo>
                      <a:pt x="2248" y="1181"/>
                    </a:lnTo>
                    <a:lnTo>
                      <a:pt x="2305" y="1125"/>
                    </a:lnTo>
                    <a:lnTo>
                      <a:pt x="2305" y="956"/>
                    </a:lnTo>
                    <a:lnTo>
                      <a:pt x="2361" y="900"/>
                    </a:lnTo>
                    <a:lnTo>
                      <a:pt x="2529" y="900"/>
                    </a:lnTo>
                    <a:lnTo>
                      <a:pt x="2698" y="956"/>
                    </a:lnTo>
                    <a:lnTo>
                      <a:pt x="2698" y="450"/>
                    </a:lnTo>
                    <a:lnTo>
                      <a:pt x="2586" y="225"/>
                    </a:lnTo>
                    <a:lnTo>
                      <a:pt x="2248" y="225"/>
                    </a:lnTo>
                    <a:lnTo>
                      <a:pt x="2192" y="281"/>
                    </a:lnTo>
                    <a:lnTo>
                      <a:pt x="2192" y="338"/>
                    </a:lnTo>
                    <a:lnTo>
                      <a:pt x="2192" y="394"/>
                    </a:lnTo>
                    <a:lnTo>
                      <a:pt x="2192" y="450"/>
                    </a:lnTo>
                    <a:lnTo>
                      <a:pt x="1855" y="450"/>
                    </a:lnTo>
                    <a:lnTo>
                      <a:pt x="1630" y="506"/>
                    </a:lnTo>
                    <a:lnTo>
                      <a:pt x="1574" y="563"/>
                    </a:lnTo>
                    <a:lnTo>
                      <a:pt x="1461" y="563"/>
                    </a:lnTo>
                    <a:lnTo>
                      <a:pt x="1461" y="506"/>
                    </a:lnTo>
                    <a:lnTo>
                      <a:pt x="1461" y="450"/>
                    </a:lnTo>
                    <a:lnTo>
                      <a:pt x="1518" y="394"/>
                    </a:lnTo>
                    <a:lnTo>
                      <a:pt x="1461" y="338"/>
                    </a:lnTo>
                    <a:lnTo>
                      <a:pt x="1349" y="338"/>
                    </a:lnTo>
                    <a:lnTo>
                      <a:pt x="1293" y="450"/>
                    </a:lnTo>
                    <a:lnTo>
                      <a:pt x="1237" y="506"/>
                    </a:lnTo>
                    <a:lnTo>
                      <a:pt x="1237" y="563"/>
                    </a:lnTo>
                    <a:lnTo>
                      <a:pt x="1124" y="563"/>
                    </a:lnTo>
                    <a:lnTo>
                      <a:pt x="956" y="338"/>
                    </a:lnTo>
                    <a:lnTo>
                      <a:pt x="899" y="225"/>
                    </a:lnTo>
                    <a:lnTo>
                      <a:pt x="843" y="57"/>
                    </a:lnTo>
                    <a:lnTo>
                      <a:pt x="787"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2007200" y="1030100"/>
                <a:ext cx="9850" cy="8450"/>
              </a:xfrm>
              <a:custGeom>
                <a:avLst/>
                <a:gdLst/>
                <a:ahLst/>
                <a:cxnLst/>
                <a:rect l="l" t="t" r="r" b="b"/>
                <a:pathLst>
                  <a:path w="394" h="338" extrusionOk="0">
                    <a:moveTo>
                      <a:pt x="337" y="1"/>
                    </a:moveTo>
                    <a:lnTo>
                      <a:pt x="169" y="57"/>
                    </a:lnTo>
                    <a:lnTo>
                      <a:pt x="0" y="57"/>
                    </a:lnTo>
                    <a:lnTo>
                      <a:pt x="0" y="169"/>
                    </a:lnTo>
                    <a:lnTo>
                      <a:pt x="112" y="282"/>
                    </a:lnTo>
                    <a:lnTo>
                      <a:pt x="225" y="338"/>
                    </a:lnTo>
                    <a:lnTo>
                      <a:pt x="225" y="225"/>
                    </a:lnTo>
                    <a:lnTo>
                      <a:pt x="281" y="169"/>
                    </a:lnTo>
                    <a:lnTo>
                      <a:pt x="393" y="113"/>
                    </a:lnTo>
                    <a:lnTo>
                      <a:pt x="393" y="57"/>
                    </a:lnTo>
                    <a:lnTo>
                      <a:pt x="33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1980500" y="1044150"/>
                <a:ext cx="4225" cy="1425"/>
              </a:xfrm>
              <a:custGeom>
                <a:avLst/>
                <a:gdLst/>
                <a:ahLst/>
                <a:cxnLst/>
                <a:rect l="l" t="t" r="r" b="b"/>
                <a:pathLst>
                  <a:path w="169" h="57" extrusionOk="0">
                    <a:moveTo>
                      <a:pt x="0" y="1"/>
                    </a:moveTo>
                    <a:lnTo>
                      <a:pt x="0" y="57"/>
                    </a:lnTo>
                    <a:lnTo>
                      <a:pt x="113" y="57"/>
                    </a:lnTo>
                    <a:lnTo>
                      <a:pt x="169"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1981900" y="1034325"/>
                <a:ext cx="2825" cy="1425"/>
              </a:xfrm>
              <a:custGeom>
                <a:avLst/>
                <a:gdLst/>
                <a:ahLst/>
                <a:cxnLst/>
                <a:rect l="l" t="t" r="r" b="b"/>
                <a:pathLst>
                  <a:path w="113" h="57" extrusionOk="0">
                    <a:moveTo>
                      <a:pt x="0" y="0"/>
                    </a:moveTo>
                    <a:lnTo>
                      <a:pt x="0" y="56"/>
                    </a:lnTo>
                    <a:lnTo>
                      <a:pt x="113" y="56"/>
                    </a:lnTo>
                    <a:lnTo>
                      <a:pt x="57"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1943950" y="1055400"/>
                <a:ext cx="1425" cy="2825"/>
              </a:xfrm>
              <a:custGeom>
                <a:avLst/>
                <a:gdLst/>
                <a:ahLst/>
                <a:cxnLst/>
                <a:rect l="l" t="t" r="r" b="b"/>
                <a:pathLst>
                  <a:path w="57" h="113" extrusionOk="0">
                    <a:moveTo>
                      <a:pt x="1" y="0"/>
                    </a:moveTo>
                    <a:lnTo>
                      <a:pt x="1" y="56"/>
                    </a:lnTo>
                    <a:lnTo>
                      <a:pt x="57" y="113"/>
                    </a:lnTo>
                    <a:lnTo>
                      <a:pt x="57" y="56"/>
                    </a:lnTo>
                    <a:lnTo>
                      <a:pt x="57" y="0"/>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1994550" y="1063825"/>
                <a:ext cx="1425" cy="1425"/>
              </a:xfrm>
              <a:custGeom>
                <a:avLst/>
                <a:gdLst/>
                <a:ahLst/>
                <a:cxnLst/>
                <a:rect l="l" t="t" r="r" b="b"/>
                <a:pathLst>
                  <a:path w="57" h="57" extrusionOk="0">
                    <a:moveTo>
                      <a:pt x="56" y="57"/>
                    </a:moveTo>
                    <a:lnTo>
                      <a:pt x="0" y="0"/>
                    </a:lnTo>
                    <a:lnTo>
                      <a:pt x="0" y="0"/>
                    </a:lnTo>
                    <a:lnTo>
                      <a:pt x="0" y="0"/>
                    </a:lnTo>
                    <a:lnTo>
                      <a:pt x="56" y="57"/>
                    </a:lnTo>
                    <a:lnTo>
                      <a:pt x="56" y="57"/>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2140675" y="1127050"/>
                <a:ext cx="94175" cy="63250"/>
              </a:xfrm>
              <a:custGeom>
                <a:avLst/>
                <a:gdLst/>
                <a:ahLst/>
                <a:cxnLst/>
                <a:rect l="l" t="t" r="r" b="b"/>
                <a:pathLst>
                  <a:path w="3767" h="2530" extrusionOk="0">
                    <a:moveTo>
                      <a:pt x="731" y="1"/>
                    </a:moveTo>
                    <a:lnTo>
                      <a:pt x="619" y="57"/>
                    </a:lnTo>
                    <a:lnTo>
                      <a:pt x="563" y="113"/>
                    </a:lnTo>
                    <a:lnTo>
                      <a:pt x="563" y="169"/>
                    </a:lnTo>
                    <a:lnTo>
                      <a:pt x="563" y="282"/>
                    </a:lnTo>
                    <a:lnTo>
                      <a:pt x="506" y="282"/>
                    </a:lnTo>
                    <a:lnTo>
                      <a:pt x="450" y="226"/>
                    </a:lnTo>
                    <a:lnTo>
                      <a:pt x="394" y="338"/>
                    </a:lnTo>
                    <a:lnTo>
                      <a:pt x="394" y="450"/>
                    </a:lnTo>
                    <a:lnTo>
                      <a:pt x="338" y="619"/>
                    </a:lnTo>
                    <a:lnTo>
                      <a:pt x="338" y="675"/>
                    </a:lnTo>
                    <a:lnTo>
                      <a:pt x="282" y="731"/>
                    </a:lnTo>
                    <a:lnTo>
                      <a:pt x="225" y="788"/>
                    </a:lnTo>
                    <a:lnTo>
                      <a:pt x="282" y="900"/>
                    </a:lnTo>
                    <a:lnTo>
                      <a:pt x="338" y="956"/>
                    </a:lnTo>
                    <a:lnTo>
                      <a:pt x="338" y="1125"/>
                    </a:lnTo>
                    <a:lnTo>
                      <a:pt x="394" y="1293"/>
                    </a:lnTo>
                    <a:lnTo>
                      <a:pt x="506" y="1406"/>
                    </a:lnTo>
                    <a:lnTo>
                      <a:pt x="563" y="1575"/>
                    </a:lnTo>
                    <a:lnTo>
                      <a:pt x="338" y="1350"/>
                    </a:lnTo>
                    <a:lnTo>
                      <a:pt x="113" y="1350"/>
                    </a:lnTo>
                    <a:lnTo>
                      <a:pt x="57" y="1406"/>
                    </a:lnTo>
                    <a:lnTo>
                      <a:pt x="1" y="1518"/>
                    </a:lnTo>
                    <a:lnTo>
                      <a:pt x="57" y="1575"/>
                    </a:lnTo>
                    <a:lnTo>
                      <a:pt x="113" y="1687"/>
                    </a:lnTo>
                    <a:lnTo>
                      <a:pt x="225" y="1912"/>
                    </a:lnTo>
                    <a:lnTo>
                      <a:pt x="338" y="1912"/>
                    </a:lnTo>
                    <a:lnTo>
                      <a:pt x="282" y="2024"/>
                    </a:lnTo>
                    <a:lnTo>
                      <a:pt x="225" y="2193"/>
                    </a:lnTo>
                    <a:lnTo>
                      <a:pt x="282" y="2418"/>
                    </a:lnTo>
                    <a:lnTo>
                      <a:pt x="394" y="2530"/>
                    </a:lnTo>
                    <a:lnTo>
                      <a:pt x="450" y="2474"/>
                    </a:lnTo>
                    <a:lnTo>
                      <a:pt x="563" y="2361"/>
                    </a:lnTo>
                    <a:lnTo>
                      <a:pt x="563" y="2249"/>
                    </a:lnTo>
                    <a:lnTo>
                      <a:pt x="731" y="2361"/>
                    </a:lnTo>
                    <a:lnTo>
                      <a:pt x="844" y="2361"/>
                    </a:lnTo>
                    <a:lnTo>
                      <a:pt x="956" y="2305"/>
                    </a:lnTo>
                    <a:lnTo>
                      <a:pt x="1068" y="2249"/>
                    </a:lnTo>
                    <a:lnTo>
                      <a:pt x="1237" y="2080"/>
                    </a:lnTo>
                    <a:lnTo>
                      <a:pt x="1350" y="1968"/>
                    </a:lnTo>
                    <a:lnTo>
                      <a:pt x="1293" y="2080"/>
                    </a:lnTo>
                    <a:lnTo>
                      <a:pt x="1350" y="2193"/>
                    </a:lnTo>
                    <a:lnTo>
                      <a:pt x="1406" y="2249"/>
                    </a:lnTo>
                    <a:lnTo>
                      <a:pt x="1462" y="2305"/>
                    </a:lnTo>
                    <a:lnTo>
                      <a:pt x="1574" y="2249"/>
                    </a:lnTo>
                    <a:lnTo>
                      <a:pt x="1855" y="2137"/>
                    </a:lnTo>
                    <a:lnTo>
                      <a:pt x="2080" y="2080"/>
                    </a:lnTo>
                    <a:lnTo>
                      <a:pt x="2193" y="2080"/>
                    </a:lnTo>
                    <a:lnTo>
                      <a:pt x="2305" y="2137"/>
                    </a:lnTo>
                    <a:lnTo>
                      <a:pt x="2417" y="2193"/>
                    </a:lnTo>
                    <a:lnTo>
                      <a:pt x="2530" y="2361"/>
                    </a:lnTo>
                    <a:lnTo>
                      <a:pt x="2586" y="2305"/>
                    </a:lnTo>
                    <a:lnTo>
                      <a:pt x="2642" y="2249"/>
                    </a:lnTo>
                    <a:lnTo>
                      <a:pt x="2698" y="2193"/>
                    </a:lnTo>
                    <a:lnTo>
                      <a:pt x="2979" y="2080"/>
                    </a:lnTo>
                    <a:lnTo>
                      <a:pt x="3148" y="2024"/>
                    </a:lnTo>
                    <a:lnTo>
                      <a:pt x="3261" y="1968"/>
                    </a:lnTo>
                    <a:lnTo>
                      <a:pt x="3373" y="1912"/>
                    </a:lnTo>
                    <a:lnTo>
                      <a:pt x="3429" y="1912"/>
                    </a:lnTo>
                    <a:lnTo>
                      <a:pt x="3485" y="1856"/>
                    </a:lnTo>
                    <a:lnTo>
                      <a:pt x="3542" y="1856"/>
                    </a:lnTo>
                    <a:lnTo>
                      <a:pt x="3598" y="1799"/>
                    </a:lnTo>
                    <a:lnTo>
                      <a:pt x="3710" y="1743"/>
                    </a:lnTo>
                    <a:lnTo>
                      <a:pt x="3766" y="1743"/>
                    </a:lnTo>
                    <a:lnTo>
                      <a:pt x="3766" y="1575"/>
                    </a:lnTo>
                    <a:lnTo>
                      <a:pt x="3654" y="1575"/>
                    </a:lnTo>
                    <a:lnTo>
                      <a:pt x="3485" y="1631"/>
                    </a:lnTo>
                    <a:lnTo>
                      <a:pt x="3092" y="1743"/>
                    </a:lnTo>
                    <a:lnTo>
                      <a:pt x="2755" y="1799"/>
                    </a:lnTo>
                    <a:lnTo>
                      <a:pt x="2530" y="1799"/>
                    </a:lnTo>
                    <a:lnTo>
                      <a:pt x="2361" y="1743"/>
                    </a:lnTo>
                    <a:lnTo>
                      <a:pt x="2193" y="1687"/>
                    </a:lnTo>
                    <a:lnTo>
                      <a:pt x="2024" y="1518"/>
                    </a:lnTo>
                    <a:lnTo>
                      <a:pt x="1799" y="1575"/>
                    </a:lnTo>
                    <a:lnTo>
                      <a:pt x="1799" y="1631"/>
                    </a:lnTo>
                    <a:lnTo>
                      <a:pt x="1799" y="1743"/>
                    </a:lnTo>
                    <a:lnTo>
                      <a:pt x="1687" y="1575"/>
                    </a:lnTo>
                    <a:lnTo>
                      <a:pt x="1574" y="1406"/>
                    </a:lnTo>
                    <a:lnTo>
                      <a:pt x="1518" y="1350"/>
                    </a:lnTo>
                    <a:lnTo>
                      <a:pt x="1293" y="1350"/>
                    </a:lnTo>
                    <a:lnTo>
                      <a:pt x="1181" y="1406"/>
                    </a:lnTo>
                    <a:lnTo>
                      <a:pt x="1237" y="1293"/>
                    </a:lnTo>
                    <a:lnTo>
                      <a:pt x="1237" y="1181"/>
                    </a:lnTo>
                    <a:lnTo>
                      <a:pt x="1237" y="1069"/>
                    </a:lnTo>
                    <a:lnTo>
                      <a:pt x="1237" y="956"/>
                    </a:lnTo>
                    <a:lnTo>
                      <a:pt x="1237" y="844"/>
                    </a:lnTo>
                    <a:lnTo>
                      <a:pt x="1237" y="731"/>
                    </a:lnTo>
                    <a:lnTo>
                      <a:pt x="1181" y="563"/>
                    </a:lnTo>
                    <a:lnTo>
                      <a:pt x="956" y="563"/>
                    </a:lnTo>
                    <a:lnTo>
                      <a:pt x="956" y="507"/>
                    </a:lnTo>
                    <a:lnTo>
                      <a:pt x="1012" y="450"/>
                    </a:lnTo>
                    <a:lnTo>
                      <a:pt x="1068" y="338"/>
                    </a:lnTo>
                    <a:lnTo>
                      <a:pt x="1012" y="113"/>
                    </a:lnTo>
                    <a:lnTo>
                      <a:pt x="956" y="113"/>
                    </a:lnTo>
                    <a:lnTo>
                      <a:pt x="956" y="57"/>
                    </a:lnTo>
                    <a:lnTo>
                      <a:pt x="787"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2101325" y="1166400"/>
                <a:ext cx="57650" cy="49200"/>
              </a:xfrm>
              <a:custGeom>
                <a:avLst/>
                <a:gdLst/>
                <a:ahLst/>
                <a:cxnLst/>
                <a:rect l="l" t="t" r="r" b="b"/>
                <a:pathLst>
                  <a:path w="2306" h="1968" extrusionOk="0">
                    <a:moveTo>
                      <a:pt x="788" y="1"/>
                    </a:moveTo>
                    <a:lnTo>
                      <a:pt x="731" y="57"/>
                    </a:lnTo>
                    <a:lnTo>
                      <a:pt x="619" y="113"/>
                    </a:lnTo>
                    <a:lnTo>
                      <a:pt x="450" y="338"/>
                    </a:lnTo>
                    <a:lnTo>
                      <a:pt x="282" y="506"/>
                    </a:lnTo>
                    <a:lnTo>
                      <a:pt x="226" y="619"/>
                    </a:lnTo>
                    <a:lnTo>
                      <a:pt x="282" y="731"/>
                    </a:lnTo>
                    <a:lnTo>
                      <a:pt x="450" y="900"/>
                    </a:lnTo>
                    <a:lnTo>
                      <a:pt x="507" y="956"/>
                    </a:lnTo>
                    <a:lnTo>
                      <a:pt x="450" y="956"/>
                    </a:lnTo>
                    <a:lnTo>
                      <a:pt x="450" y="1068"/>
                    </a:lnTo>
                    <a:lnTo>
                      <a:pt x="507" y="1181"/>
                    </a:lnTo>
                    <a:lnTo>
                      <a:pt x="619" y="1181"/>
                    </a:lnTo>
                    <a:lnTo>
                      <a:pt x="731" y="1125"/>
                    </a:lnTo>
                    <a:lnTo>
                      <a:pt x="900" y="1068"/>
                    </a:lnTo>
                    <a:lnTo>
                      <a:pt x="1069" y="956"/>
                    </a:lnTo>
                    <a:lnTo>
                      <a:pt x="1013" y="1012"/>
                    </a:lnTo>
                    <a:lnTo>
                      <a:pt x="900" y="1068"/>
                    </a:lnTo>
                    <a:lnTo>
                      <a:pt x="788" y="1125"/>
                    </a:lnTo>
                    <a:lnTo>
                      <a:pt x="788" y="1237"/>
                    </a:lnTo>
                    <a:lnTo>
                      <a:pt x="788" y="1406"/>
                    </a:lnTo>
                    <a:lnTo>
                      <a:pt x="731" y="1462"/>
                    </a:lnTo>
                    <a:lnTo>
                      <a:pt x="563" y="1518"/>
                    </a:lnTo>
                    <a:lnTo>
                      <a:pt x="338" y="1630"/>
                    </a:lnTo>
                    <a:lnTo>
                      <a:pt x="113" y="1743"/>
                    </a:lnTo>
                    <a:lnTo>
                      <a:pt x="1" y="1855"/>
                    </a:lnTo>
                    <a:lnTo>
                      <a:pt x="1" y="1911"/>
                    </a:lnTo>
                    <a:lnTo>
                      <a:pt x="57" y="1968"/>
                    </a:lnTo>
                    <a:lnTo>
                      <a:pt x="282" y="1911"/>
                    </a:lnTo>
                    <a:lnTo>
                      <a:pt x="507" y="1855"/>
                    </a:lnTo>
                    <a:lnTo>
                      <a:pt x="731" y="1743"/>
                    </a:lnTo>
                    <a:lnTo>
                      <a:pt x="1013" y="1743"/>
                    </a:lnTo>
                    <a:lnTo>
                      <a:pt x="1575" y="1574"/>
                    </a:lnTo>
                    <a:lnTo>
                      <a:pt x="1743" y="1518"/>
                    </a:lnTo>
                    <a:lnTo>
                      <a:pt x="1968" y="1462"/>
                    </a:lnTo>
                    <a:lnTo>
                      <a:pt x="2193" y="1406"/>
                    </a:lnTo>
                    <a:lnTo>
                      <a:pt x="2305" y="1349"/>
                    </a:lnTo>
                    <a:lnTo>
                      <a:pt x="2193" y="1181"/>
                    </a:lnTo>
                    <a:lnTo>
                      <a:pt x="2249" y="1012"/>
                    </a:lnTo>
                    <a:lnTo>
                      <a:pt x="2249" y="900"/>
                    </a:lnTo>
                    <a:lnTo>
                      <a:pt x="2249" y="844"/>
                    </a:lnTo>
                    <a:lnTo>
                      <a:pt x="2193" y="787"/>
                    </a:lnTo>
                    <a:lnTo>
                      <a:pt x="2080" y="731"/>
                    </a:lnTo>
                    <a:lnTo>
                      <a:pt x="2024" y="787"/>
                    </a:lnTo>
                    <a:lnTo>
                      <a:pt x="1968" y="844"/>
                    </a:lnTo>
                    <a:lnTo>
                      <a:pt x="1968" y="900"/>
                    </a:lnTo>
                    <a:lnTo>
                      <a:pt x="1912" y="844"/>
                    </a:lnTo>
                    <a:lnTo>
                      <a:pt x="1799" y="844"/>
                    </a:lnTo>
                    <a:lnTo>
                      <a:pt x="1743" y="787"/>
                    </a:lnTo>
                    <a:lnTo>
                      <a:pt x="1743" y="731"/>
                    </a:lnTo>
                    <a:lnTo>
                      <a:pt x="1687" y="619"/>
                    </a:lnTo>
                    <a:lnTo>
                      <a:pt x="1631" y="506"/>
                    </a:lnTo>
                    <a:lnTo>
                      <a:pt x="1125" y="506"/>
                    </a:lnTo>
                    <a:lnTo>
                      <a:pt x="1013" y="563"/>
                    </a:lnTo>
                    <a:lnTo>
                      <a:pt x="900" y="506"/>
                    </a:lnTo>
                    <a:lnTo>
                      <a:pt x="900" y="394"/>
                    </a:lnTo>
                    <a:lnTo>
                      <a:pt x="900" y="282"/>
                    </a:lnTo>
                    <a:lnTo>
                      <a:pt x="900" y="169"/>
                    </a:lnTo>
                    <a:lnTo>
                      <a:pt x="900" y="113"/>
                    </a:lnTo>
                    <a:lnTo>
                      <a:pt x="844" y="57"/>
                    </a:lnTo>
                    <a:lnTo>
                      <a:pt x="788"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2140675" y="1170625"/>
                <a:ext cx="63250" cy="35150"/>
              </a:xfrm>
              <a:custGeom>
                <a:avLst/>
                <a:gdLst/>
                <a:ahLst/>
                <a:cxnLst/>
                <a:rect l="l" t="t" r="r" b="b"/>
                <a:pathLst>
                  <a:path w="2530" h="1406" extrusionOk="0">
                    <a:moveTo>
                      <a:pt x="1462" y="0"/>
                    </a:moveTo>
                    <a:lnTo>
                      <a:pt x="1406" y="56"/>
                    </a:lnTo>
                    <a:lnTo>
                      <a:pt x="1293" y="225"/>
                    </a:lnTo>
                    <a:lnTo>
                      <a:pt x="1068" y="337"/>
                    </a:lnTo>
                    <a:lnTo>
                      <a:pt x="1012" y="394"/>
                    </a:lnTo>
                    <a:lnTo>
                      <a:pt x="956" y="450"/>
                    </a:lnTo>
                    <a:lnTo>
                      <a:pt x="900" y="562"/>
                    </a:lnTo>
                    <a:lnTo>
                      <a:pt x="731" y="506"/>
                    </a:lnTo>
                    <a:lnTo>
                      <a:pt x="619" y="450"/>
                    </a:lnTo>
                    <a:lnTo>
                      <a:pt x="506" y="506"/>
                    </a:lnTo>
                    <a:lnTo>
                      <a:pt x="506" y="562"/>
                    </a:lnTo>
                    <a:lnTo>
                      <a:pt x="619" y="675"/>
                    </a:lnTo>
                    <a:lnTo>
                      <a:pt x="619" y="787"/>
                    </a:lnTo>
                    <a:lnTo>
                      <a:pt x="619" y="843"/>
                    </a:lnTo>
                    <a:lnTo>
                      <a:pt x="506" y="956"/>
                    </a:lnTo>
                    <a:lnTo>
                      <a:pt x="450" y="1012"/>
                    </a:lnTo>
                    <a:lnTo>
                      <a:pt x="450" y="1124"/>
                    </a:lnTo>
                    <a:lnTo>
                      <a:pt x="563" y="1124"/>
                    </a:lnTo>
                    <a:lnTo>
                      <a:pt x="619" y="1068"/>
                    </a:lnTo>
                    <a:lnTo>
                      <a:pt x="675" y="1124"/>
                    </a:lnTo>
                    <a:lnTo>
                      <a:pt x="619" y="1180"/>
                    </a:lnTo>
                    <a:lnTo>
                      <a:pt x="1" y="1405"/>
                    </a:lnTo>
                    <a:lnTo>
                      <a:pt x="57" y="1405"/>
                    </a:lnTo>
                    <a:lnTo>
                      <a:pt x="506" y="1293"/>
                    </a:lnTo>
                    <a:lnTo>
                      <a:pt x="956" y="1237"/>
                    </a:lnTo>
                    <a:lnTo>
                      <a:pt x="1012" y="1237"/>
                    </a:lnTo>
                    <a:lnTo>
                      <a:pt x="2249" y="787"/>
                    </a:lnTo>
                    <a:lnTo>
                      <a:pt x="2417" y="675"/>
                    </a:lnTo>
                    <a:lnTo>
                      <a:pt x="2530" y="618"/>
                    </a:lnTo>
                    <a:lnTo>
                      <a:pt x="2474" y="450"/>
                    </a:lnTo>
                    <a:lnTo>
                      <a:pt x="2417" y="281"/>
                    </a:lnTo>
                    <a:lnTo>
                      <a:pt x="2305" y="225"/>
                    </a:lnTo>
                    <a:lnTo>
                      <a:pt x="2136" y="225"/>
                    </a:lnTo>
                    <a:lnTo>
                      <a:pt x="1968" y="281"/>
                    </a:lnTo>
                    <a:lnTo>
                      <a:pt x="1799" y="337"/>
                    </a:lnTo>
                    <a:lnTo>
                      <a:pt x="1631" y="337"/>
                    </a:lnTo>
                    <a:lnTo>
                      <a:pt x="1518" y="450"/>
                    </a:lnTo>
                    <a:lnTo>
                      <a:pt x="1462" y="506"/>
                    </a:lnTo>
                    <a:lnTo>
                      <a:pt x="1406" y="450"/>
                    </a:lnTo>
                    <a:lnTo>
                      <a:pt x="1350" y="337"/>
                    </a:lnTo>
                    <a:lnTo>
                      <a:pt x="1406" y="225"/>
                    </a:lnTo>
                    <a:lnTo>
                      <a:pt x="1518" y="169"/>
                    </a:lnTo>
                    <a:lnTo>
                      <a:pt x="1518" y="56"/>
                    </a:lnTo>
                    <a:lnTo>
                      <a:pt x="1518" y="0"/>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2254500" y="1150950"/>
                <a:ext cx="44975" cy="16875"/>
              </a:xfrm>
              <a:custGeom>
                <a:avLst/>
                <a:gdLst/>
                <a:ahLst/>
                <a:cxnLst/>
                <a:rect l="l" t="t" r="r" b="b"/>
                <a:pathLst>
                  <a:path w="1799" h="675" extrusionOk="0">
                    <a:moveTo>
                      <a:pt x="787" y="0"/>
                    </a:moveTo>
                    <a:lnTo>
                      <a:pt x="619" y="56"/>
                    </a:lnTo>
                    <a:lnTo>
                      <a:pt x="450" y="169"/>
                    </a:lnTo>
                    <a:lnTo>
                      <a:pt x="337" y="281"/>
                    </a:lnTo>
                    <a:lnTo>
                      <a:pt x="169" y="337"/>
                    </a:lnTo>
                    <a:lnTo>
                      <a:pt x="56" y="450"/>
                    </a:lnTo>
                    <a:lnTo>
                      <a:pt x="0" y="562"/>
                    </a:lnTo>
                    <a:lnTo>
                      <a:pt x="56" y="675"/>
                    </a:lnTo>
                    <a:lnTo>
                      <a:pt x="281" y="675"/>
                    </a:lnTo>
                    <a:lnTo>
                      <a:pt x="562" y="562"/>
                    </a:lnTo>
                    <a:lnTo>
                      <a:pt x="731" y="506"/>
                    </a:lnTo>
                    <a:lnTo>
                      <a:pt x="900" y="450"/>
                    </a:lnTo>
                    <a:lnTo>
                      <a:pt x="1012" y="394"/>
                    </a:lnTo>
                    <a:lnTo>
                      <a:pt x="956" y="337"/>
                    </a:lnTo>
                    <a:lnTo>
                      <a:pt x="956" y="281"/>
                    </a:lnTo>
                    <a:lnTo>
                      <a:pt x="956" y="225"/>
                    </a:lnTo>
                    <a:lnTo>
                      <a:pt x="1124" y="113"/>
                    </a:lnTo>
                    <a:lnTo>
                      <a:pt x="1574" y="113"/>
                    </a:lnTo>
                    <a:lnTo>
                      <a:pt x="1799" y="0"/>
                    </a:lnTo>
                    <a:lnTo>
                      <a:pt x="1349" y="0"/>
                    </a:lnTo>
                    <a:lnTo>
                      <a:pt x="1012" y="113"/>
                    </a:lnTo>
                    <a:lnTo>
                      <a:pt x="900" y="113"/>
                    </a:lnTo>
                    <a:lnTo>
                      <a:pt x="787" y="0"/>
                    </a:lnTo>
                    <a:close/>
                  </a:path>
                </a:pathLst>
              </a:custGeom>
              <a:solidFill>
                <a:srgbClr val="BDD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2083075" y="1207150"/>
                <a:ext cx="43575" cy="21100"/>
              </a:xfrm>
              <a:custGeom>
                <a:avLst/>
                <a:gdLst/>
                <a:ahLst/>
                <a:cxnLst/>
                <a:rect l="l" t="t" r="r" b="b"/>
                <a:pathLst>
                  <a:path w="1743" h="844" extrusionOk="0">
                    <a:moveTo>
                      <a:pt x="1630" y="0"/>
                    </a:moveTo>
                    <a:lnTo>
                      <a:pt x="731" y="338"/>
                    </a:lnTo>
                    <a:lnTo>
                      <a:pt x="337" y="450"/>
                    </a:lnTo>
                    <a:lnTo>
                      <a:pt x="169" y="563"/>
                    </a:lnTo>
                    <a:lnTo>
                      <a:pt x="0" y="731"/>
                    </a:lnTo>
                    <a:lnTo>
                      <a:pt x="0" y="787"/>
                    </a:lnTo>
                    <a:lnTo>
                      <a:pt x="56" y="844"/>
                    </a:lnTo>
                    <a:lnTo>
                      <a:pt x="169" y="787"/>
                    </a:lnTo>
                    <a:lnTo>
                      <a:pt x="281" y="731"/>
                    </a:lnTo>
                    <a:lnTo>
                      <a:pt x="562" y="619"/>
                    </a:lnTo>
                    <a:lnTo>
                      <a:pt x="843" y="450"/>
                    </a:lnTo>
                    <a:lnTo>
                      <a:pt x="1124" y="338"/>
                    </a:lnTo>
                    <a:lnTo>
                      <a:pt x="1743" y="113"/>
                    </a:lnTo>
                    <a:lnTo>
                      <a:pt x="1686" y="57"/>
                    </a:lnTo>
                    <a:lnTo>
                      <a:pt x="1630" y="0"/>
                    </a:lnTo>
                    <a:close/>
                  </a:path>
                </a:pathLst>
              </a:custGeom>
              <a:solidFill>
                <a:srgbClr val="99B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2047950" y="1228225"/>
                <a:ext cx="29525" cy="12675"/>
              </a:xfrm>
              <a:custGeom>
                <a:avLst/>
                <a:gdLst/>
                <a:ahLst/>
                <a:cxnLst/>
                <a:rect l="l" t="t" r="r" b="b"/>
                <a:pathLst>
                  <a:path w="1181" h="507" extrusionOk="0">
                    <a:moveTo>
                      <a:pt x="843" y="1"/>
                    </a:moveTo>
                    <a:lnTo>
                      <a:pt x="618" y="113"/>
                    </a:lnTo>
                    <a:lnTo>
                      <a:pt x="281" y="169"/>
                    </a:lnTo>
                    <a:lnTo>
                      <a:pt x="169" y="169"/>
                    </a:lnTo>
                    <a:lnTo>
                      <a:pt x="112" y="225"/>
                    </a:lnTo>
                    <a:lnTo>
                      <a:pt x="56" y="338"/>
                    </a:lnTo>
                    <a:lnTo>
                      <a:pt x="0" y="450"/>
                    </a:lnTo>
                    <a:lnTo>
                      <a:pt x="56" y="506"/>
                    </a:lnTo>
                    <a:lnTo>
                      <a:pt x="112" y="506"/>
                    </a:lnTo>
                    <a:lnTo>
                      <a:pt x="169" y="450"/>
                    </a:lnTo>
                    <a:lnTo>
                      <a:pt x="337" y="450"/>
                    </a:lnTo>
                    <a:lnTo>
                      <a:pt x="1068" y="225"/>
                    </a:lnTo>
                    <a:lnTo>
                      <a:pt x="1180" y="113"/>
                    </a:lnTo>
                    <a:lnTo>
                      <a:pt x="1180" y="57"/>
                    </a:lnTo>
                    <a:lnTo>
                      <a:pt x="1180" y="1"/>
                    </a:lnTo>
                    <a:close/>
                  </a:path>
                </a:pathLst>
              </a:custGeom>
              <a:solidFill>
                <a:srgbClr val="9B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2229200" y="1160775"/>
                <a:ext cx="26725" cy="12675"/>
              </a:xfrm>
              <a:custGeom>
                <a:avLst/>
                <a:gdLst/>
                <a:ahLst/>
                <a:cxnLst/>
                <a:rect l="l" t="t" r="r" b="b"/>
                <a:pathLst>
                  <a:path w="1069" h="507" extrusionOk="0">
                    <a:moveTo>
                      <a:pt x="956" y="1"/>
                    </a:moveTo>
                    <a:lnTo>
                      <a:pt x="900" y="113"/>
                    </a:lnTo>
                    <a:lnTo>
                      <a:pt x="394" y="113"/>
                    </a:lnTo>
                    <a:lnTo>
                      <a:pt x="338" y="169"/>
                    </a:lnTo>
                    <a:lnTo>
                      <a:pt x="282" y="282"/>
                    </a:lnTo>
                    <a:lnTo>
                      <a:pt x="225" y="338"/>
                    </a:lnTo>
                    <a:lnTo>
                      <a:pt x="113" y="394"/>
                    </a:lnTo>
                    <a:lnTo>
                      <a:pt x="57" y="450"/>
                    </a:lnTo>
                    <a:lnTo>
                      <a:pt x="1" y="507"/>
                    </a:lnTo>
                    <a:lnTo>
                      <a:pt x="506" y="394"/>
                    </a:lnTo>
                    <a:lnTo>
                      <a:pt x="787" y="338"/>
                    </a:lnTo>
                    <a:lnTo>
                      <a:pt x="1068" y="282"/>
                    </a:lnTo>
                    <a:lnTo>
                      <a:pt x="1068" y="113"/>
                    </a:lnTo>
                    <a:lnTo>
                      <a:pt x="1068" y="57"/>
                    </a:lnTo>
                    <a:lnTo>
                      <a:pt x="1068"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2215150" y="1173425"/>
                <a:ext cx="12675" cy="5650"/>
              </a:xfrm>
              <a:custGeom>
                <a:avLst/>
                <a:gdLst/>
                <a:ahLst/>
                <a:cxnLst/>
                <a:rect l="l" t="t" r="r" b="b"/>
                <a:pathLst>
                  <a:path w="507" h="226" extrusionOk="0">
                    <a:moveTo>
                      <a:pt x="506" y="1"/>
                    </a:moveTo>
                    <a:lnTo>
                      <a:pt x="394" y="57"/>
                    </a:lnTo>
                    <a:lnTo>
                      <a:pt x="169" y="113"/>
                    </a:lnTo>
                    <a:lnTo>
                      <a:pt x="113" y="169"/>
                    </a:lnTo>
                    <a:lnTo>
                      <a:pt x="0" y="225"/>
                    </a:lnTo>
                    <a:lnTo>
                      <a:pt x="282" y="169"/>
                    </a:lnTo>
                    <a:lnTo>
                      <a:pt x="394" y="113"/>
                    </a:lnTo>
                    <a:lnTo>
                      <a:pt x="506"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2076050" y="1225425"/>
                <a:ext cx="8450" cy="5625"/>
              </a:xfrm>
              <a:custGeom>
                <a:avLst/>
                <a:gdLst/>
                <a:ahLst/>
                <a:cxnLst/>
                <a:rect l="l" t="t" r="r" b="b"/>
                <a:pathLst>
                  <a:path w="338" h="225" extrusionOk="0">
                    <a:moveTo>
                      <a:pt x="113" y="0"/>
                    </a:moveTo>
                    <a:lnTo>
                      <a:pt x="0" y="169"/>
                    </a:lnTo>
                    <a:lnTo>
                      <a:pt x="56" y="225"/>
                    </a:lnTo>
                    <a:lnTo>
                      <a:pt x="337" y="113"/>
                    </a:lnTo>
                    <a:lnTo>
                      <a:pt x="281" y="0"/>
                    </a:lnTo>
                    <a:close/>
                  </a:path>
                </a:pathLst>
              </a:custGeom>
              <a:solidFill>
                <a:srgbClr val="809F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2049350" y="1239475"/>
                <a:ext cx="7050" cy="1425"/>
              </a:xfrm>
              <a:custGeom>
                <a:avLst/>
                <a:gdLst/>
                <a:ahLst/>
                <a:cxnLst/>
                <a:rect l="l" t="t" r="r" b="b"/>
                <a:pathLst>
                  <a:path w="282" h="57" extrusionOk="0">
                    <a:moveTo>
                      <a:pt x="113" y="0"/>
                    </a:moveTo>
                    <a:lnTo>
                      <a:pt x="0" y="56"/>
                    </a:lnTo>
                    <a:lnTo>
                      <a:pt x="225" y="56"/>
                    </a:lnTo>
                    <a:lnTo>
                      <a:pt x="281" y="0"/>
                    </a:lnTo>
                    <a:close/>
                  </a:path>
                </a:pathLst>
              </a:custGeom>
              <a:solidFill>
                <a:srgbClr val="7D9B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2205325" y="1181850"/>
                <a:ext cx="2825" cy="2850"/>
              </a:xfrm>
              <a:custGeom>
                <a:avLst/>
                <a:gdLst/>
                <a:ahLst/>
                <a:cxnLst/>
                <a:rect l="l" t="t" r="r" b="b"/>
                <a:pathLst>
                  <a:path w="113" h="114" extrusionOk="0">
                    <a:moveTo>
                      <a:pt x="112" y="1"/>
                    </a:moveTo>
                    <a:lnTo>
                      <a:pt x="56" y="57"/>
                    </a:lnTo>
                    <a:lnTo>
                      <a:pt x="0" y="113"/>
                    </a:lnTo>
                    <a:lnTo>
                      <a:pt x="112" y="57"/>
                    </a:lnTo>
                    <a:lnTo>
                      <a:pt x="112"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2323350" y="1068050"/>
                <a:ext cx="7050" cy="11250"/>
              </a:xfrm>
              <a:custGeom>
                <a:avLst/>
                <a:gdLst/>
                <a:ahLst/>
                <a:cxnLst/>
                <a:rect l="l" t="t" r="r" b="b"/>
                <a:pathLst>
                  <a:path w="282" h="450" extrusionOk="0">
                    <a:moveTo>
                      <a:pt x="225" y="0"/>
                    </a:moveTo>
                    <a:lnTo>
                      <a:pt x="169" y="56"/>
                    </a:lnTo>
                    <a:lnTo>
                      <a:pt x="169" y="113"/>
                    </a:lnTo>
                    <a:lnTo>
                      <a:pt x="113" y="113"/>
                    </a:lnTo>
                    <a:lnTo>
                      <a:pt x="57" y="56"/>
                    </a:lnTo>
                    <a:lnTo>
                      <a:pt x="0" y="113"/>
                    </a:lnTo>
                    <a:lnTo>
                      <a:pt x="0" y="281"/>
                    </a:lnTo>
                    <a:lnTo>
                      <a:pt x="0" y="337"/>
                    </a:lnTo>
                    <a:lnTo>
                      <a:pt x="0" y="394"/>
                    </a:lnTo>
                    <a:lnTo>
                      <a:pt x="57" y="450"/>
                    </a:lnTo>
                    <a:lnTo>
                      <a:pt x="113" y="394"/>
                    </a:lnTo>
                    <a:lnTo>
                      <a:pt x="169" y="337"/>
                    </a:lnTo>
                    <a:lnTo>
                      <a:pt x="281" y="169"/>
                    </a:lnTo>
                    <a:lnTo>
                      <a:pt x="281" y="56"/>
                    </a:lnTo>
                    <a:lnTo>
                      <a:pt x="225"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2286800" y="1098950"/>
                <a:ext cx="11275" cy="7050"/>
              </a:xfrm>
              <a:custGeom>
                <a:avLst/>
                <a:gdLst/>
                <a:ahLst/>
                <a:cxnLst/>
                <a:rect l="l" t="t" r="r" b="b"/>
                <a:pathLst>
                  <a:path w="451" h="282" extrusionOk="0">
                    <a:moveTo>
                      <a:pt x="282" y="1"/>
                    </a:moveTo>
                    <a:lnTo>
                      <a:pt x="113" y="57"/>
                    </a:lnTo>
                    <a:lnTo>
                      <a:pt x="1" y="169"/>
                    </a:lnTo>
                    <a:lnTo>
                      <a:pt x="1" y="225"/>
                    </a:lnTo>
                    <a:lnTo>
                      <a:pt x="170" y="225"/>
                    </a:lnTo>
                    <a:lnTo>
                      <a:pt x="282" y="282"/>
                    </a:lnTo>
                    <a:lnTo>
                      <a:pt x="394" y="169"/>
                    </a:lnTo>
                    <a:lnTo>
                      <a:pt x="451" y="57"/>
                    </a:lnTo>
                    <a:lnTo>
                      <a:pt x="338" y="57"/>
                    </a:lnTo>
                    <a:lnTo>
                      <a:pt x="282"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2336000" y="1070850"/>
                <a:ext cx="7050" cy="7050"/>
              </a:xfrm>
              <a:custGeom>
                <a:avLst/>
                <a:gdLst/>
                <a:ahLst/>
                <a:cxnLst/>
                <a:rect l="l" t="t" r="r" b="b"/>
                <a:pathLst>
                  <a:path w="282" h="282" extrusionOk="0">
                    <a:moveTo>
                      <a:pt x="169" y="1"/>
                    </a:moveTo>
                    <a:lnTo>
                      <a:pt x="113" y="57"/>
                    </a:lnTo>
                    <a:lnTo>
                      <a:pt x="0" y="225"/>
                    </a:lnTo>
                    <a:lnTo>
                      <a:pt x="56" y="282"/>
                    </a:lnTo>
                    <a:lnTo>
                      <a:pt x="113" y="282"/>
                    </a:lnTo>
                    <a:lnTo>
                      <a:pt x="225" y="169"/>
                    </a:lnTo>
                    <a:lnTo>
                      <a:pt x="281" y="57"/>
                    </a:lnTo>
                    <a:lnTo>
                      <a:pt x="169"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2281200" y="1068050"/>
                <a:ext cx="1425" cy="1425"/>
              </a:xfrm>
              <a:custGeom>
                <a:avLst/>
                <a:gdLst/>
                <a:ahLst/>
                <a:cxnLst/>
                <a:rect l="l" t="t" r="r" b="b"/>
                <a:pathLst>
                  <a:path w="57" h="57" extrusionOk="0">
                    <a:moveTo>
                      <a:pt x="56" y="0"/>
                    </a:moveTo>
                    <a:lnTo>
                      <a:pt x="0" y="56"/>
                    </a:lnTo>
                    <a:lnTo>
                      <a:pt x="0" y="56"/>
                    </a:lnTo>
                    <a:lnTo>
                      <a:pt x="0" y="56"/>
                    </a:lnTo>
                    <a:lnTo>
                      <a:pt x="56" y="0"/>
                    </a:lnTo>
                    <a:lnTo>
                      <a:pt x="56"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2293850" y="1098950"/>
                <a:ext cx="0" cy="25"/>
              </a:xfrm>
              <a:custGeom>
                <a:avLst/>
                <a:gdLst/>
                <a:ahLst/>
                <a:cxnLst/>
                <a:rect l="l" t="t" r="r" b="b"/>
                <a:pathLst>
                  <a:path h="1" extrusionOk="0">
                    <a:moveTo>
                      <a:pt x="0" y="1"/>
                    </a:moveTo>
                    <a:lnTo>
                      <a:pt x="0" y="1"/>
                    </a:lnTo>
                    <a:lnTo>
                      <a:pt x="0" y="1"/>
                    </a:lnTo>
                    <a:lnTo>
                      <a:pt x="0"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2298050" y="1098950"/>
                <a:ext cx="25" cy="1425"/>
              </a:xfrm>
              <a:custGeom>
                <a:avLst/>
                <a:gdLst/>
                <a:ahLst/>
                <a:cxnLst/>
                <a:rect l="l" t="t" r="r" b="b"/>
                <a:pathLst>
                  <a:path w="1" h="57" extrusionOk="0">
                    <a:moveTo>
                      <a:pt x="1" y="57"/>
                    </a:moveTo>
                    <a:lnTo>
                      <a:pt x="1" y="1"/>
                    </a:lnTo>
                    <a:lnTo>
                      <a:pt x="1" y="1"/>
                    </a:lnTo>
                    <a:lnTo>
                      <a:pt x="1" y="57"/>
                    </a:lnTo>
                    <a:lnTo>
                      <a:pt x="1" y="57"/>
                    </a:lnTo>
                    <a:lnTo>
                      <a:pt x="1" y="57"/>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2229200" y="952825"/>
                <a:ext cx="68875" cy="68875"/>
              </a:xfrm>
              <a:custGeom>
                <a:avLst/>
                <a:gdLst/>
                <a:ahLst/>
                <a:cxnLst/>
                <a:rect l="l" t="t" r="r" b="b"/>
                <a:pathLst>
                  <a:path w="2755" h="2755" extrusionOk="0">
                    <a:moveTo>
                      <a:pt x="2530" y="0"/>
                    </a:moveTo>
                    <a:lnTo>
                      <a:pt x="2417" y="56"/>
                    </a:lnTo>
                    <a:lnTo>
                      <a:pt x="2305" y="113"/>
                    </a:lnTo>
                    <a:lnTo>
                      <a:pt x="2249" y="225"/>
                    </a:lnTo>
                    <a:lnTo>
                      <a:pt x="2136" y="225"/>
                    </a:lnTo>
                    <a:lnTo>
                      <a:pt x="2024" y="169"/>
                    </a:lnTo>
                    <a:lnTo>
                      <a:pt x="1912" y="113"/>
                    </a:lnTo>
                    <a:lnTo>
                      <a:pt x="1462" y="113"/>
                    </a:lnTo>
                    <a:lnTo>
                      <a:pt x="1349" y="225"/>
                    </a:lnTo>
                    <a:lnTo>
                      <a:pt x="1293" y="394"/>
                    </a:lnTo>
                    <a:lnTo>
                      <a:pt x="1237" y="506"/>
                    </a:lnTo>
                    <a:lnTo>
                      <a:pt x="1237" y="675"/>
                    </a:lnTo>
                    <a:lnTo>
                      <a:pt x="1293" y="787"/>
                    </a:lnTo>
                    <a:lnTo>
                      <a:pt x="1574" y="956"/>
                    </a:lnTo>
                    <a:lnTo>
                      <a:pt x="1406" y="956"/>
                    </a:lnTo>
                    <a:lnTo>
                      <a:pt x="1293" y="1068"/>
                    </a:lnTo>
                    <a:lnTo>
                      <a:pt x="1293" y="1124"/>
                    </a:lnTo>
                    <a:lnTo>
                      <a:pt x="1125" y="1124"/>
                    </a:lnTo>
                    <a:lnTo>
                      <a:pt x="1125" y="1181"/>
                    </a:lnTo>
                    <a:lnTo>
                      <a:pt x="1125" y="1293"/>
                    </a:lnTo>
                    <a:lnTo>
                      <a:pt x="1125" y="1462"/>
                    </a:lnTo>
                    <a:lnTo>
                      <a:pt x="1293" y="1462"/>
                    </a:lnTo>
                    <a:lnTo>
                      <a:pt x="1293" y="1518"/>
                    </a:lnTo>
                    <a:lnTo>
                      <a:pt x="1125" y="1686"/>
                    </a:lnTo>
                    <a:lnTo>
                      <a:pt x="1012" y="1743"/>
                    </a:lnTo>
                    <a:lnTo>
                      <a:pt x="675" y="1743"/>
                    </a:lnTo>
                    <a:lnTo>
                      <a:pt x="394" y="1686"/>
                    </a:lnTo>
                    <a:lnTo>
                      <a:pt x="169" y="1686"/>
                    </a:lnTo>
                    <a:lnTo>
                      <a:pt x="1" y="1743"/>
                    </a:lnTo>
                    <a:lnTo>
                      <a:pt x="169" y="1799"/>
                    </a:lnTo>
                    <a:lnTo>
                      <a:pt x="225" y="1855"/>
                    </a:lnTo>
                    <a:lnTo>
                      <a:pt x="225" y="1967"/>
                    </a:lnTo>
                    <a:lnTo>
                      <a:pt x="338" y="2024"/>
                    </a:lnTo>
                    <a:lnTo>
                      <a:pt x="450" y="2080"/>
                    </a:lnTo>
                    <a:lnTo>
                      <a:pt x="787" y="2080"/>
                    </a:lnTo>
                    <a:lnTo>
                      <a:pt x="787" y="2024"/>
                    </a:lnTo>
                    <a:lnTo>
                      <a:pt x="844" y="2024"/>
                    </a:lnTo>
                    <a:lnTo>
                      <a:pt x="1012" y="2136"/>
                    </a:lnTo>
                    <a:lnTo>
                      <a:pt x="1068" y="2136"/>
                    </a:lnTo>
                    <a:lnTo>
                      <a:pt x="1293" y="2024"/>
                    </a:lnTo>
                    <a:lnTo>
                      <a:pt x="1406" y="2080"/>
                    </a:lnTo>
                    <a:lnTo>
                      <a:pt x="1518" y="2192"/>
                    </a:lnTo>
                    <a:lnTo>
                      <a:pt x="1574" y="2361"/>
                    </a:lnTo>
                    <a:lnTo>
                      <a:pt x="1631" y="2530"/>
                    </a:lnTo>
                    <a:lnTo>
                      <a:pt x="1687" y="2698"/>
                    </a:lnTo>
                    <a:lnTo>
                      <a:pt x="1743" y="2754"/>
                    </a:lnTo>
                    <a:lnTo>
                      <a:pt x="1855" y="2754"/>
                    </a:lnTo>
                    <a:lnTo>
                      <a:pt x="2024" y="2698"/>
                    </a:lnTo>
                    <a:lnTo>
                      <a:pt x="2080" y="2586"/>
                    </a:lnTo>
                    <a:lnTo>
                      <a:pt x="2080" y="2530"/>
                    </a:lnTo>
                    <a:lnTo>
                      <a:pt x="1968" y="2473"/>
                    </a:lnTo>
                    <a:lnTo>
                      <a:pt x="1912" y="2417"/>
                    </a:lnTo>
                    <a:lnTo>
                      <a:pt x="1968" y="2361"/>
                    </a:lnTo>
                    <a:lnTo>
                      <a:pt x="1968" y="2248"/>
                    </a:lnTo>
                    <a:lnTo>
                      <a:pt x="2024" y="2136"/>
                    </a:lnTo>
                    <a:lnTo>
                      <a:pt x="2080" y="2080"/>
                    </a:lnTo>
                    <a:lnTo>
                      <a:pt x="2136" y="1967"/>
                    </a:lnTo>
                    <a:lnTo>
                      <a:pt x="2136" y="1911"/>
                    </a:lnTo>
                    <a:lnTo>
                      <a:pt x="2080" y="1799"/>
                    </a:lnTo>
                    <a:lnTo>
                      <a:pt x="2080" y="1686"/>
                    </a:lnTo>
                    <a:lnTo>
                      <a:pt x="1912" y="1686"/>
                    </a:lnTo>
                    <a:lnTo>
                      <a:pt x="1855" y="1574"/>
                    </a:lnTo>
                    <a:lnTo>
                      <a:pt x="1855" y="1462"/>
                    </a:lnTo>
                    <a:lnTo>
                      <a:pt x="1855" y="1405"/>
                    </a:lnTo>
                    <a:lnTo>
                      <a:pt x="1912" y="1349"/>
                    </a:lnTo>
                    <a:lnTo>
                      <a:pt x="1968" y="1237"/>
                    </a:lnTo>
                    <a:lnTo>
                      <a:pt x="1968" y="1181"/>
                    </a:lnTo>
                    <a:lnTo>
                      <a:pt x="1912" y="1124"/>
                    </a:lnTo>
                    <a:lnTo>
                      <a:pt x="1799" y="1012"/>
                    </a:lnTo>
                    <a:lnTo>
                      <a:pt x="1799" y="956"/>
                    </a:lnTo>
                    <a:lnTo>
                      <a:pt x="1799" y="843"/>
                    </a:lnTo>
                    <a:lnTo>
                      <a:pt x="1855" y="787"/>
                    </a:lnTo>
                    <a:lnTo>
                      <a:pt x="1855" y="731"/>
                    </a:lnTo>
                    <a:lnTo>
                      <a:pt x="1912" y="675"/>
                    </a:lnTo>
                    <a:lnTo>
                      <a:pt x="1968" y="731"/>
                    </a:lnTo>
                    <a:lnTo>
                      <a:pt x="2024" y="843"/>
                    </a:lnTo>
                    <a:lnTo>
                      <a:pt x="2024" y="900"/>
                    </a:lnTo>
                    <a:lnTo>
                      <a:pt x="2136" y="956"/>
                    </a:lnTo>
                    <a:lnTo>
                      <a:pt x="2193" y="900"/>
                    </a:lnTo>
                    <a:lnTo>
                      <a:pt x="2193" y="843"/>
                    </a:lnTo>
                    <a:lnTo>
                      <a:pt x="2361" y="506"/>
                    </a:lnTo>
                    <a:lnTo>
                      <a:pt x="2474" y="394"/>
                    </a:lnTo>
                    <a:lnTo>
                      <a:pt x="2642" y="281"/>
                    </a:lnTo>
                    <a:lnTo>
                      <a:pt x="2755" y="169"/>
                    </a:lnTo>
                    <a:lnTo>
                      <a:pt x="2755" y="56"/>
                    </a:lnTo>
                    <a:lnTo>
                      <a:pt x="2642" y="0"/>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2299450" y="942975"/>
                <a:ext cx="14075" cy="14075"/>
              </a:xfrm>
              <a:custGeom>
                <a:avLst/>
                <a:gdLst/>
                <a:ahLst/>
                <a:cxnLst/>
                <a:rect l="l" t="t" r="r" b="b"/>
                <a:pathLst>
                  <a:path w="563" h="563" extrusionOk="0">
                    <a:moveTo>
                      <a:pt x="338" y="1"/>
                    </a:moveTo>
                    <a:lnTo>
                      <a:pt x="113" y="113"/>
                    </a:lnTo>
                    <a:lnTo>
                      <a:pt x="57" y="226"/>
                    </a:lnTo>
                    <a:lnTo>
                      <a:pt x="1" y="338"/>
                    </a:lnTo>
                    <a:lnTo>
                      <a:pt x="57" y="394"/>
                    </a:lnTo>
                    <a:lnTo>
                      <a:pt x="113" y="563"/>
                    </a:lnTo>
                    <a:lnTo>
                      <a:pt x="169" y="563"/>
                    </a:lnTo>
                    <a:lnTo>
                      <a:pt x="226" y="507"/>
                    </a:lnTo>
                    <a:lnTo>
                      <a:pt x="282" y="507"/>
                    </a:lnTo>
                    <a:lnTo>
                      <a:pt x="338" y="563"/>
                    </a:lnTo>
                    <a:lnTo>
                      <a:pt x="450" y="563"/>
                    </a:lnTo>
                    <a:lnTo>
                      <a:pt x="563" y="507"/>
                    </a:lnTo>
                    <a:lnTo>
                      <a:pt x="563" y="450"/>
                    </a:lnTo>
                    <a:lnTo>
                      <a:pt x="507" y="450"/>
                    </a:lnTo>
                    <a:lnTo>
                      <a:pt x="338" y="394"/>
                    </a:lnTo>
                    <a:lnTo>
                      <a:pt x="226" y="394"/>
                    </a:lnTo>
                    <a:lnTo>
                      <a:pt x="169" y="338"/>
                    </a:lnTo>
                    <a:lnTo>
                      <a:pt x="226" y="282"/>
                    </a:lnTo>
                    <a:lnTo>
                      <a:pt x="338" y="226"/>
                    </a:lnTo>
                    <a:lnTo>
                      <a:pt x="507" y="169"/>
                    </a:lnTo>
                    <a:lnTo>
                      <a:pt x="450" y="113"/>
                    </a:lnTo>
                    <a:lnTo>
                      <a:pt x="394" y="57"/>
                    </a:lnTo>
                    <a:lnTo>
                      <a:pt x="338" y="1"/>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2317725" y="969675"/>
                <a:ext cx="4250" cy="5650"/>
              </a:xfrm>
              <a:custGeom>
                <a:avLst/>
                <a:gdLst/>
                <a:ahLst/>
                <a:cxnLst/>
                <a:rect l="l" t="t" r="r" b="b"/>
                <a:pathLst>
                  <a:path w="170" h="226" extrusionOk="0">
                    <a:moveTo>
                      <a:pt x="113" y="1"/>
                    </a:moveTo>
                    <a:lnTo>
                      <a:pt x="1" y="113"/>
                    </a:lnTo>
                    <a:lnTo>
                      <a:pt x="113" y="226"/>
                    </a:lnTo>
                    <a:lnTo>
                      <a:pt x="169" y="113"/>
                    </a:lnTo>
                    <a:lnTo>
                      <a:pt x="169" y="57"/>
                    </a:lnTo>
                    <a:lnTo>
                      <a:pt x="113"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2279775" y="1016050"/>
                <a:ext cx="4250" cy="4250"/>
              </a:xfrm>
              <a:custGeom>
                <a:avLst/>
                <a:gdLst/>
                <a:ahLst/>
                <a:cxnLst/>
                <a:rect l="l" t="t" r="r" b="b"/>
                <a:pathLst>
                  <a:path w="170" h="170" extrusionOk="0">
                    <a:moveTo>
                      <a:pt x="57" y="1"/>
                    </a:moveTo>
                    <a:lnTo>
                      <a:pt x="1" y="113"/>
                    </a:lnTo>
                    <a:lnTo>
                      <a:pt x="1" y="169"/>
                    </a:lnTo>
                    <a:lnTo>
                      <a:pt x="57" y="169"/>
                    </a:lnTo>
                    <a:lnTo>
                      <a:pt x="170" y="113"/>
                    </a:lnTo>
                    <a:lnTo>
                      <a:pt x="170"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2298050" y="951425"/>
                <a:ext cx="1425" cy="2825"/>
              </a:xfrm>
              <a:custGeom>
                <a:avLst/>
                <a:gdLst/>
                <a:ahLst/>
                <a:cxnLst/>
                <a:rect l="l" t="t" r="r" b="b"/>
                <a:pathLst>
                  <a:path w="57" h="113" extrusionOk="0">
                    <a:moveTo>
                      <a:pt x="1" y="112"/>
                    </a:moveTo>
                    <a:lnTo>
                      <a:pt x="1" y="112"/>
                    </a:lnTo>
                    <a:lnTo>
                      <a:pt x="57" y="0"/>
                    </a:lnTo>
                    <a:lnTo>
                      <a:pt x="57" y="0"/>
                    </a:lnTo>
                    <a:lnTo>
                      <a:pt x="1" y="112"/>
                    </a:lnTo>
                    <a:lnTo>
                      <a:pt x="1" y="112"/>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2309300" y="97107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2278375" y="1011825"/>
                <a:ext cx="25" cy="25"/>
              </a:xfrm>
              <a:custGeom>
                <a:avLst/>
                <a:gdLst/>
                <a:ahLst/>
                <a:cxnLst/>
                <a:rect l="l" t="t" r="r" b="b"/>
                <a:pathLst>
                  <a:path w="1" h="1" extrusionOk="0">
                    <a:moveTo>
                      <a:pt x="1" y="1"/>
                    </a:moveTo>
                    <a:lnTo>
                      <a:pt x="1" y="1"/>
                    </a:lnTo>
                    <a:lnTo>
                      <a:pt x="1" y="1"/>
                    </a:lnTo>
                    <a:lnTo>
                      <a:pt x="1" y="1"/>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2253100" y="948600"/>
                <a:ext cx="23900" cy="30950"/>
              </a:xfrm>
              <a:custGeom>
                <a:avLst/>
                <a:gdLst/>
                <a:ahLst/>
                <a:cxnLst/>
                <a:rect l="l" t="t" r="r" b="b"/>
                <a:pathLst>
                  <a:path w="956" h="1238" extrusionOk="0">
                    <a:moveTo>
                      <a:pt x="787" y="1"/>
                    </a:moveTo>
                    <a:lnTo>
                      <a:pt x="675" y="169"/>
                    </a:lnTo>
                    <a:lnTo>
                      <a:pt x="562" y="113"/>
                    </a:lnTo>
                    <a:lnTo>
                      <a:pt x="450" y="57"/>
                    </a:lnTo>
                    <a:lnTo>
                      <a:pt x="393" y="113"/>
                    </a:lnTo>
                    <a:lnTo>
                      <a:pt x="337" y="225"/>
                    </a:lnTo>
                    <a:lnTo>
                      <a:pt x="225" y="282"/>
                    </a:lnTo>
                    <a:lnTo>
                      <a:pt x="281" y="394"/>
                    </a:lnTo>
                    <a:lnTo>
                      <a:pt x="225" y="450"/>
                    </a:lnTo>
                    <a:lnTo>
                      <a:pt x="112" y="563"/>
                    </a:lnTo>
                    <a:lnTo>
                      <a:pt x="0" y="675"/>
                    </a:lnTo>
                    <a:lnTo>
                      <a:pt x="0" y="731"/>
                    </a:lnTo>
                    <a:lnTo>
                      <a:pt x="0" y="788"/>
                    </a:lnTo>
                    <a:lnTo>
                      <a:pt x="56" y="900"/>
                    </a:lnTo>
                    <a:lnTo>
                      <a:pt x="56" y="1012"/>
                    </a:lnTo>
                    <a:lnTo>
                      <a:pt x="225" y="1069"/>
                    </a:lnTo>
                    <a:lnTo>
                      <a:pt x="281" y="1125"/>
                    </a:lnTo>
                    <a:lnTo>
                      <a:pt x="337" y="1237"/>
                    </a:lnTo>
                    <a:lnTo>
                      <a:pt x="506" y="1181"/>
                    </a:lnTo>
                    <a:lnTo>
                      <a:pt x="675" y="1125"/>
                    </a:lnTo>
                    <a:lnTo>
                      <a:pt x="562" y="1012"/>
                    </a:lnTo>
                    <a:lnTo>
                      <a:pt x="450" y="900"/>
                    </a:lnTo>
                    <a:lnTo>
                      <a:pt x="337" y="788"/>
                    </a:lnTo>
                    <a:lnTo>
                      <a:pt x="393" y="675"/>
                    </a:lnTo>
                    <a:lnTo>
                      <a:pt x="450" y="450"/>
                    </a:lnTo>
                    <a:lnTo>
                      <a:pt x="562" y="338"/>
                    </a:lnTo>
                    <a:lnTo>
                      <a:pt x="731" y="394"/>
                    </a:lnTo>
                    <a:lnTo>
                      <a:pt x="843" y="450"/>
                    </a:lnTo>
                    <a:lnTo>
                      <a:pt x="843" y="338"/>
                    </a:lnTo>
                    <a:lnTo>
                      <a:pt x="899" y="338"/>
                    </a:lnTo>
                    <a:lnTo>
                      <a:pt x="956" y="282"/>
                    </a:lnTo>
                    <a:lnTo>
                      <a:pt x="899" y="225"/>
                    </a:lnTo>
                    <a:lnTo>
                      <a:pt x="843" y="169"/>
                    </a:lnTo>
                    <a:lnTo>
                      <a:pt x="843" y="113"/>
                    </a:lnTo>
                    <a:lnTo>
                      <a:pt x="787" y="1"/>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2244650" y="971075"/>
                <a:ext cx="9875" cy="21125"/>
              </a:xfrm>
              <a:custGeom>
                <a:avLst/>
                <a:gdLst/>
                <a:ahLst/>
                <a:cxnLst/>
                <a:rect l="l" t="t" r="r" b="b"/>
                <a:pathLst>
                  <a:path w="395" h="845" extrusionOk="0">
                    <a:moveTo>
                      <a:pt x="169" y="1"/>
                    </a:moveTo>
                    <a:lnTo>
                      <a:pt x="169" y="57"/>
                    </a:lnTo>
                    <a:lnTo>
                      <a:pt x="169" y="170"/>
                    </a:lnTo>
                    <a:lnTo>
                      <a:pt x="113" y="170"/>
                    </a:lnTo>
                    <a:lnTo>
                      <a:pt x="57" y="113"/>
                    </a:lnTo>
                    <a:lnTo>
                      <a:pt x="1" y="113"/>
                    </a:lnTo>
                    <a:lnTo>
                      <a:pt x="1" y="338"/>
                    </a:lnTo>
                    <a:lnTo>
                      <a:pt x="57" y="451"/>
                    </a:lnTo>
                    <a:lnTo>
                      <a:pt x="113" y="507"/>
                    </a:lnTo>
                    <a:lnTo>
                      <a:pt x="169" y="563"/>
                    </a:lnTo>
                    <a:lnTo>
                      <a:pt x="113" y="732"/>
                    </a:lnTo>
                    <a:lnTo>
                      <a:pt x="169" y="844"/>
                    </a:lnTo>
                    <a:lnTo>
                      <a:pt x="282" y="844"/>
                    </a:lnTo>
                    <a:lnTo>
                      <a:pt x="338" y="732"/>
                    </a:lnTo>
                    <a:lnTo>
                      <a:pt x="338" y="675"/>
                    </a:lnTo>
                    <a:lnTo>
                      <a:pt x="282" y="451"/>
                    </a:lnTo>
                    <a:lnTo>
                      <a:pt x="394" y="226"/>
                    </a:lnTo>
                    <a:lnTo>
                      <a:pt x="394" y="113"/>
                    </a:lnTo>
                    <a:lnTo>
                      <a:pt x="226" y="1"/>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2251675" y="951425"/>
                <a:ext cx="7050" cy="5625"/>
              </a:xfrm>
              <a:custGeom>
                <a:avLst/>
                <a:gdLst/>
                <a:ahLst/>
                <a:cxnLst/>
                <a:rect l="l" t="t" r="r" b="b"/>
                <a:pathLst>
                  <a:path w="282" h="225" extrusionOk="0">
                    <a:moveTo>
                      <a:pt x="1" y="0"/>
                    </a:moveTo>
                    <a:lnTo>
                      <a:pt x="1" y="169"/>
                    </a:lnTo>
                    <a:lnTo>
                      <a:pt x="57" y="225"/>
                    </a:lnTo>
                    <a:lnTo>
                      <a:pt x="169" y="225"/>
                    </a:lnTo>
                    <a:lnTo>
                      <a:pt x="282" y="169"/>
                    </a:lnTo>
                    <a:lnTo>
                      <a:pt x="226" y="112"/>
                    </a:lnTo>
                    <a:lnTo>
                      <a:pt x="169" y="56"/>
                    </a:lnTo>
                    <a:lnTo>
                      <a:pt x="1" y="0"/>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2282600" y="937350"/>
                <a:ext cx="2825" cy="2850"/>
              </a:xfrm>
              <a:custGeom>
                <a:avLst/>
                <a:gdLst/>
                <a:ahLst/>
                <a:cxnLst/>
                <a:rect l="l" t="t" r="r" b="b"/>
                <a:pathLst>
                  <a:path w="113" h="114" extrusionOk="0">
                    <a:moveTo>
                      <a:pt x="0" y="1"/>
                    </a:moveTo>
                    <a:lnTo>
                      <a:pt x="0" y="57"/>
                    </a:lnTo>
                    <a:lnTo>
                      <a:pt x="0" y="113"/>
                    </a:lnTo>
                    <a:lnTo>
                      <a:pt x="113" y="113"/>
                    </a:lnTo>
                    <a:lnTo>
                      <a:pt x="57" y="57"/>
                    </a:lnTo>
                    <a:lnTo>
                      <a:pt x="57"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2275575" y="938775"/>
                <a:ext cx="2825" cy="4225"/>
              </a:xfrm>
              <a:custGeom>
                <a:avLst/>
                <a:gdLst/>
                <a:ahLst/>
                <a:cxnLst/>
                <a:rect l="l" t="t" r="r" b="b"/>
                <a:pathLst>
                  <a:path w="113" h="169" extrusionOk="0">
                    <a:moveTo>
                      <a:pt x="57" y="0"/>
                    </a:moveTo>
                    <a:lnTo>
                      <a:pt x="0" y="56"/>
                    </a:lnTo>
                    <a:lnTo>
                      <a:pt x="57" y="113"/>
                    </a:lnTo>
                    <a:lnTo>
                      <a:pt x="113" y="169"/>
                    </a:lnTo>
                    <a:lnTo>
                      <a:pt x="113" y="113"/>
                    </a:lnTo>
                    <a:lnTo>
                      <a:pt x="113" y="0"/>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2247475" y="985125"/>
                <a:ext cx="1425" cy="4250"/>
              </a:xfrm>
              <a:custGeom>
                <a:avLst/>
                <a:gdLst/>
                <a:ahLst/>
                <a:cxnLst/>
                <a:rect l="l" t="t" r="r" b="b"/>
                <a:pathLst>
                  <a:path w="57" h="170" extrusionOk="0">
                    <a:moveTo>
                      <a:pt x="56" y="1"/>
                    </a:moveTo>
                    <a:lnTo>
                      <a:pt x="0" y="113"/>
                    </a:lnTo>
                    <a:lnTo>
                      <a:pt x="0" y="170"/>
                    </a:lnTo>
                    <a:lnTo>
                      <a:pt x="56" y="113"/>
                    </a:lnTo>
                    <a:lnTo>
                      <a:pt x="56" y="57"/>
                    </a:lnTo>
                    <a:lnTo>
                      <a:pt x="56" y="1"/>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2272750" y="948600"/>
                <a:ext cx="1450" cy="4250"/>
              </a:xfrm>
              <a:custGeom>
                <a:avLst/>
                <a:gdLst/>
                <a:ahLst/>
                <a:cxnLst/>
                <a:rect l="l" t="t" r="r" b="b"/>
                <a:pathLst>
                  <a:path w="58" h="170" extrusionOk="0">
                    <a:moveTo>
                      <a:pt x="1" y="1"/>
                    </a:moveTo>
                    <a:lnTo>
                      <a:pt x="57" y="169"/>
                    </a:lnTo>
                    <a:lnTo>
                      <a:pt x="57" y="57"/>
                    </a:lnTo>
                    <a:lnTo>
                      <a:pt x="1"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2274175" y="938775"/>
                <a:ext cx="1425" cy="1425"/>
              </a:xfrm>
              <a:custGeom>
                <a:avLst/>
                <a:gdLst/>
                <a:ahLst/>
                <a:cxnLst/>
                <a:rect l="l" t="t" r="r" b="b"/>
                <a:pathLst>
                  <a:path w="57" h="57" extrusionOk="0">
                    <a:moveTo>
                      <a:pt x="56" y="0"/>
                    </a:moveTo>
                    <a:lnTo>
                      <a:pt x="0" y="56"/>
                    </a:lnTo>
                    <a:lnTo>
                      <a:pt x="56" y="56"/>
                    </a:lnTo>
                    <a:lnTo>
                      <a:pt x="56" y="0"/>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2250275" y="951425"/>
                <a:ext cx="1425" cy="25"/>
              </a:xfrm>
              <a:custGeom>
                <a:avLst/>
                <a:gdLst/>
                <a:ahLst/>
                <a:cxnLst/>
                <a:rect l="l" t="t" r="r" b="b"/>
                <a:pathLst>
                  <a:path w="57" h="1" extrusionOk="0">
                    <a:moveTo>
                      <a:pt x="57" y="0"/>
                    </a:moveTo>
                    <a:lnTo>
                      <a:pt x="1" y="0"/>
                    </a:lnTo>
                    <a:lnTo>
                      <a:pt x="1" y="0"/>
                    </a:lnTo>
                    <a:lnTo>
                      <a:pt x="1" y="0"/>
                    </a:lnTo>
                    <a:lnTo>
                      <a:pt x="57" y="0"/>
                    </a:lnTo>
                    <a:lnTo>
                      <a:pt x="57" y="0"/>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2241850" y="982325"/>
                <a:ext cx="25" cy="1425"/>
              </a:xfrm>
              <a:custGeom>
                <a:avLst/>
                <a:gdLst/>
                <a:ahLst/>
                <a:cxnLst/>
                <a:rect l="l" t="t" r="r" b="b"/>
                <a:pathLst>
                  <a:path w="1" h="57" extrusionOk="0">
                    <a:moveTo>
                      <a:pt x="0" y="57"/>
                    </a:moveTo>
                    <a:lnTo>
                      <a:pt x="0" y="1"/>
                    </a:lnTo>
                    <a:lnTo>
                      <a:pt x="0" y="1"/>
                    </a:lnTo>
                    <a:lnTo>
                      <a:pt x="0" y="1"/>
                    </a:lnTo>
                    <a:lnTo>
                      <a:pt x="0" y="57"/>
                    </a:lnTo>
                    <a:lnTo>
                      <a:pt x="0" y="57"/>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1799225" y="1090525"/>
                <a:ext cx="89950" cy="53425"/>
              </a:xfrm>
              <a:custGeom>
                <a:avLst/>
                <a:gdLst/>
                <a:ahLst/>
                <a:cxnLst/>
                <a:rect l="l" t="t" r="r" b="b"/>
                <a:pathLst>
                  <a:path w="3598" h="2137" extrusionOk="0">
                    <a:moveTo>
                      <a:pt x="1631" y="0"/>
                    </a:moveTo>
                    <a:lnTo>
                      <a:pt x="1574" y="113"/>
                    </a:lnTo>
                    <a:lnTo>
                      <a:pt x="1574" y="225"/>
                    </a:lnTo>
                    <a:lnTo>
                      <a:pt x="1574" y="338"/>
                    </a:lnTo>
                    <a:lnTo>
                      <a:pt x="1574" y="450"/>
                    </a:lnTo>
                    <a:lnTo>
                      <a:pt x="1574" y="562"/>
                    </a:lnTo>
                    <a:lnTo>
                      <a:pt x="1574" y="675"/>
                    </a:lnTo>
                    <a:lnTo>
                      <a:pt x="1574" y="956"/>
                    </a:lnTo>
                    <a:lnTo>
                      <a:pt x="1574" y="1012"/>
                    </a:lnTo>
                    <a:lnTo>
                      <a:pt x="1518" y="1068"/>
                    </a:lnTo>
                    <a:lnTo>
                      <a:pt x="1462" y="1012"/>
                    </a:lnTo>
                    <a:lnTo>
                      <a:pt x="1350" y="843"/>
                    </a:lnTo>
                    <a:lnTo>
                      <a:pt x="1293" y="843"/>
                    </a:lnTo>
                    <a:lnTo>
                      <a:pt x="1237" y="900"/>
                    </a:lnTo>
                    <a:lnTo>
                      <a:pt x="1181" y="956"/>
                    </a:lnTo>
                    <a:lnTo>
                      <a:pt x="1125" y="900"/>
                    </a:lnTo>
                    <a:lnTo>
                      <a:pt x="1012" y="900"/>
                    </a:lnTo>
                    <a:lnTo>
                      <a:pt x="900" y="1012"/>
                    </a:lnTo>
                    <a:lnTo>
                      <a:pt x="844" y="1068"/>
                    </a:lnTo>
                    <a:lnTo>
                      <a:pt x="787" y="1181"/>
                    </a:lnTo>
                    <a:lnTo>
                      <a:pt x="731" y="1125"/>
                    </a:lnTo>
                    <a:lnTo>
                      <a:pt x="675" y="1068"/>
                    </a:lnTo>
                    <a:lnTo>
                      <a:pt x="731" y="956"/>
                    </a:lnTo>
                    <a:lnTo>
                      <a:pt x="787" y="843"/>
                    </a:lnTo>
                    <a:lnTo>
                      <a:pt x="787" y="787"/>
                    </a:lnTo>
                    <a:lnTo>
                      <a:pt x="731" y="731"/>
                    </a:lnTo>
                    <a:lnTo>
                      <a:pt x="563" y="731"/>
                    </a:lnTo>
                    <a:lnTo>
                      <a:pt x="450" y="675"/>
                    </a:lnTo>
                    <a:lnTo>
                      <a:pt x="338" y="675"/>
                    </a:lnTo>
                    <a:lnTo>
                      <a:pt x="338" y="731"/>
                    </a:lnTo>
                    <a:lnTo>
                      <a:pt x="282" y="843"/>
                    </a:lnTo>
                    <a:lnTo>
                      <a:pt x="282" y="1068"/>
                    </a:lnTo>
                    <a:lnTo>
                      <a:pt x="338" y="1125"/>
                    </a:lnTo>
                    <a:lnTo>
                      <a:pt x="338" y="1237"/>
                    </a:lnTo>
                    <a:lnTo>
                      <a:pt x="282" y="1349"/>
                    </a:lnTo>
                    <a:lnTo>
                      <a:pt x="225" y="1462"/>
                    </a:lnTo>
                    <a:lnTo>
                      <a:pt x="1" y="1462"/>
                    </a:lnTo>
                    <a:lnTo>
                      <a:pt x="1" y="1518"/>
                    </a:lnTo>
                    <a:lnTo>
                      <a:pt x="113" y="1574"/>
                    </a:lnTo>
                    <a:lnTo>
                      <a:pt x="225" y="1687"/>
                    </a:lnTo>
                    <a:lnTo>
                      <a:pt x="282" y="1911"/>
                    </a:lnTo>
                    <a:lnTo>
                      <a:pt x="450" y="1911"/>
                    </a:lnTo>
                    <a:lnTo>
                      <a:pt x="563" y="2080"/>
                    </a:lnTo>
                    <a:lnTo>
                      <a:pt x="619" y="2136"/>
                    </a:lnTo>
                    <a:lnTo>
                      <a:pt x="731" y="2136"/>
                    </a:lnTo>
                    <a:lnTo>
                      <a:pt x="731" y="2080"/>
                    </a:lnTo>
                    <a:lnTo>
                      <a:pt x="787" y="1968"/>
                    </a:lnTo>
                    <a:lnTo>
                      <a:pt x="844" y="1855"/>
                    </a:lnTo>
                    <a:lnTo>
                      <a:pt x="956" y="1799"/>
                    </a:lnTo>
                    <a:lnTo>
                      <a:pt x="1068" y="1743"/>
                    </a:lnTo>
                    <a:lnTo>
                      <a:pt x="1181" y="1968"/>
                    </a:lnTo>
                    <a:lnTo>
                      <a:pt x="1237" y="2080"/>
                    </a:lnTo>
                    <a:lnTo>
                      <a:pt x="1462" y="2080"/>
                    </a:lnTo>
                    <a:lnTo>
                      <a:pt x="1743" y="2024"/>
                    </a:lnTo>
                    <a:lnTo>
                      <a:pt x="1855" y="2024"/>
                    </a:lnTo>
                    <a:lnTo>
                      <a:pt x="2024" y="1968"/>
                    </a:lnTo>
                    <a:lnTo>
                      <a:pt x="2080" y="1911"/>
                    </a:lnTo>
                    <a:lnTo>
                      <a:pt x="2080" y="1855"/>
                    </a:lnTo>
                    <a:lnTo>
                      <a:pt x="2024" y="1743"/>
                    </a:lnTo>
                    <a:lnTo>
                      <a:pt x="1968" y="1743"/>
                    </a:lnTo>
                    <a:lnTo>
                      <a:pt x="1912" y="1687"/>
                    </a:lnTo>
                    <a:lnTo>
                      <a:pt x="1912" y="1630"/>
                    </a:lnTo>
                    <a:lnTo>
                      <a:pt x="1912" y="1574"/>
                    </a:lnTo>
                    <a:lnTo>
                      <a:pt x="1968" y="1574"/>
                    </a:lnTo>
                    <a:lnTo>
                      <a:pt x="1968" y="1518"/>
                    </a:lnTo>
                    <a:lnTo>
                      <a:pt x="2024" y="1462"/>
                    </a:lnTo>
                    <a:lnTo>
                      <a:pt x="2193" y="1574"/>
                    </a:lnTo>
                    <a:lnTo>
                      <a:pt x="2305" y="1518"/>
                    </a:lnTo>
                    <a:lnTo>
                      <a:pt x="2417" y="1406"/>
                    </a:lnTo>
                    <a:lnTo>
                      <a:pt x="2530" y="1293"/>
                    </a:lnTo>
                    <a:lnTo>
                      <a:pt x="2586" y="1181"/>
                    </a:lnTo>
                    <a:lnTo>
                      <a:pt x="2642" y="1012"/>
                    </a:lnTo>
                    <a:lnTo>
                      <a:pt x="2755" y="1012"/>
                    </a:lnTo>
                    <a:lnTo>
                      <a:pt x="2923" y="1125"/>
                    </a:lnTo>
                    <a:lnTo>
                      <a:pt x="3148" y="1181"/>
                    </a:lnTo>
                    <a:lnTo>
                      <a:pt x="3261" y="1293"/>
                    </a:lnTo>
                    <a:lnTo>
                      <a:pt x="3317" y="1293"/>
                    </a:lnTo>
                    <a:lnTo>
                      <a:pt x="3429" y="1237"/>
                    </a:lnTo>
                    <a:lnTo>
                      <a:pt x="3598" y="1068"/>
                    </a:lnTo>
                    <a:lnTo>
                      <a:pt x="3598" y="956"/>
                    </a:lnTo>
                    <a:lnTo>
                      <a:pt x="3542" y="843"/>
                    </a:lnTo>
                    <a:lnTo>
                      <a:pt x="3485" y="787"/>
                    </a:lnTo>
                    <a:lnTo>
                      <a:pt x="3092" y="787"/>
                    </a:lnTo>
                    <a:lnTo>
                      <a:pt x="2586" y="506"/>
                    </a:lnTo>
                    <a:lnTo>
                      <a:pt x="2474" y="450"/>
                    </a:lnTo>
                    <a:lnTo>
                      <a:pt x="2361" y="506"/>
                    </a:lnTo>
                    <a:lnTo>
                      <a:pt x="2361" y="619"/>
                    </a:lnTo>
                    <a:lnTo>
                      <a:pt x="2361" y="731"/>
                    </a:lnTo>
                    <a:lnTo>
                      <a:pt x="2305" y="787"/>
                    </a:lnTo>
                    <a:lnTo>
                      <a:pt x="2193" y="843"/>
                    </a:lnTo>
                    <a:lnTo>
                      <a:pt x="2136" y="787"/>
                    </a:lnTo>
                    <a:lnTo>
                      <a:pt x="2136" y="675"/>
                    </a:lnTo>
                    <a:lnTo>
                      <a:pt x="2136" y="562"/>
                    </a:lnTo>
                    <a:lnTo>
                      <a:pt x="2136" y="450"/>
                    </a:lnTo>
                    <a:lnTo>
                      <a:pt x="2024" y="338"/>
                    </a:lnTo>
                    <a:lnTo>
                      <a:pt x="1912" y="338"/>
                    </a:lnTo>
                    <a:lnTo>
                      <a:pt x="1855" y="281"/>
                    </a:lnTo>
                    <a:lnTo>
                      <a:pt x="1855" y="225"/>
                    </a:lnTo>
                    <a:lnTo>
                      <a:pt x="1855" y="113"/>
                    </a:lnTo>
                    <a:lnTo>
                      <a:pt x="1799" y="57"/>
                    </a:lnTo>
                    <a:lnTo>
                      <a:pt x="168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1904625" y="1187475"/>
                <a:ext cx="91350" cy="66075"/>
              </a:xfrm>
              <a:custGeom>
                <a:avLst/>
                <a:gdLst/>
                <a:ahLst/>
                <a:cxnLst/>
                <a:rect l="l" t="t" r="r" b="b"/>
                <a:pathLst>
                  <a:path w="3654" h="2643" extrusionOk="0">
                    <a:moveTo>
                      <a:pt x="393" y="1"/>
                    </a:moveTo>
                    <a:lnTo>
                      <a:pt x="337" y="57"/>
                    </a:lnTo>
                    <a:lnTo>
                      <a:pt x="281" y="169"/>
                    </a:lnTo>
                    <a:lnTo>
                      <a:pt x="281" y="282"/>
                    </a:lnTo>
                    <a:lnTo>
                      <a:pt x="281" y="338"/>
                    </a:lnTo>
                    <a:lnTo>
                      <a:pt x="225" y="450"/>
                    </a:lnTo>
                    <a:lnTo>
                      <a:pt x="225" y="563"/>
                    </a:lnTo>
                    <a:lnTo>
                      <a:pt x="169" y="619"/>
                    </a:lnTo>
                    <a:lnTo>
                      <a:pt x="112" y="731"/>
                    </a:lnTo>
                    <a:lnTo>
                      <a:pt x="112" y="787"/>
                    </a:lnTo>
                    <a:lnTo>
                      <a:pt x="169" y="844"/>
                    </a:lnTo>
                    <a:lnTo>
                      <a:pt x="169" y="900"/>
                    </a:lnTo>
                    <a:lnTo>
                      <a:pt x="112" y="956"/>
                    </a:lnTo>
                    <a:lnTo>
                      <a:pt x="0" y="1012"/>
                    </a:lnTo>
                    <a:lnTo>
                      <a:pt x="0" y="1068"/>
                    </a:lnTo>
                    <a:lnTo>
                      <a:pt x="0" y="1181"/>
                    </a:lnTo>
                    <a:lnTo>
                      <a:pt x="56" y="1181"/>
                    </a:lnTo>
                    <a:lnTo>
                      <a:pt x="225" y="1293"/>
                    </a:lnTo>
                    <a:lnTo>
                      <a:pt x="281" y="1406"/>
                    </a:lnTo>
                    <a:lnTo>
                      <a:pt x="281" y="1518"/>
                    </a:lnTo>
                    <a:lnTo>
                      <a:pt x="281" y="1687"/>
                    </a:lnTo>
                    <a:lnTo>
                      <a:pt x="506" y="1687"/>
                    </a:lnTo>
                    <a:lnTo>
                      <a:pt x="562" y="1574"/>
                    </a:lnTo>
                    <a:lnTo>
                      <a:pt x="618" y="1462"/>
                    </a:lnTo>
                    <a:lnTo>
                      <a:pt x="618" y="1350"/>
                    </a:lnTo>
                    <a:lnTo>
                      <a:pt x="674" y="1293"/>
                    </a:lnTo>
                    <a:lnTo>
                      <a:pt x="843" y="1237"/>
                    </a:lnTo>
                    <a:lnTo>
                      <a:pt x="956" y="1181"/>
                    </a:lnTo>
                    <a:lnTo>
                      <a:pt x="1068" y="1068"/>
                    </a:lnTo>
                    <a:lnTo>
                      <a:pt x="1237" y="956"/>
                    </a:lnTo>
                    <a:lnTo>
                      <a:pt x="1180" y="1125"/>
                    </a:lnTo>
                    <a:lnTo>
                      <a:pt x="1124" y="1237"/>
                    </a:lnTo>
                    <a:lnTo>
                      <a:pt x="899" y="1350"/>
                    </a:lnTo>
                    <a:lnTo>
                      <a:pt x="843" y="1462"/>
                    </a:lnTo>
                    <a:lnTo>
                      <a:pt x="843" y="1631"/>
                    </a:lnTo>
                    <a:lnTo>
                      <a:pt x="899" y="1799"/>
                    </a:lnTo>
                    <a:lnTo>
                      <a:pt x="899" y="2024"/>
                    </a:lnTo>
                    <a:lnTo>
                      <a:pt x="956" y="2080"/>
                    </a:lnTo>
                    <a:lnTo>
                      <a:pt x="1068" y="2136"/>
                    </a:lnTo>
                    <a:lnTo>
                      <a:pt x="1293" y="2080"/>
                    </a:lnTo>
                    <a:lnTo>
                      <a:pt x="1349" y="2024"/>
                    </a:lnTo>
                    <a:lnTo>
                      <a:pt x="1405" y="1912"/>
                    </a:lnTo>
                    <a:lnTo>
                      <a:pt x="1574" y="1855"/>
                    </a:lnTo>
                    <a:lnTo>
                      <a:pt x="1630" y="1912"/>
                    </a:lnTo>
                    <a:lnTo>
                      <a:pt x="1686" y="1968"/>
                    </a:lnTo>
                    <a:lnTo>
                      <a:pt x="1799" y="2024"/>
                    </a:lnTo>
                    <a:lnTo>
                      <a:pt x="1855" y="1968"/>
                    </a:lnTo>
                    <a:lnTo>
                      <a:pt x="1911" y="1912"/>
                    </a:lnTo>
                    <a:lnTo>
                      <a:pt x="1967" y="1968"/>
                    </a:lnTo>
                    <a:lnTo>
                      <a:pt x="2023" y="2080"/>
                    </a:lnTo>
                    <a:lnTo>
                      <a:pt x="2023" y="2136"/>
                    </a:lnTo>
                    <a:lnTo>
                      <a:pt x="2080" y="2193"/>
                    </a:lnTo>
                    <a:lnTo>
                      <a:pt x="2136" y="2249"/>
                    </a:lnTo>
                    <a:lnTo>
                      <a:pt x="2192" y="2249"/>
                    </a:lnTo>
                    <a:lnTo>
                      <a:pt x="2248" y="2474"/>
                    </a:lnTo>
                    <a:lnTo>
                      <a:pt x="2361" y="2530"/>
                    </a:lnTo>
                    <a:lnTo>
                      <a:pt x="2473" y="2474"/>
                    </a:lnTo>
                    <a:lnTo>
                      <a:pt x="2642" y="2474"/>
                    </a:lnTo>
                    <a:lnTo>
                      <a:pt x="2754" y="2361"/>
                    </a:lnTo>
                    <a:lnTo>
                      <a:pt x="2810" y="2249"/>
                    </a:lnTo>
                    <a:lnTo>
                      <a:pt x="2867" y="2024"/>
                    </a:lnTo>
                    <a:lnTo>
                      <a:pt x="3091" y="2249"/>
                    </a:lnTo>
                    <a:lnTo>
                      <a:pt x="3204" y="2249"/>
                    </a:lnTo>
                    <a:lnTo>
                      <a:pt x="3204" y="2193"/>
                    </a:lnTo>
                    <a:lnTo>
                      <a:pt x="3260" y="2193"/>
                    </a:lnTo>
                    <a:lnTo>
                      <a:pt x="3204" y="2249"/>
                    </a:lnTo>
                    <a:lnTo>
                      <a:pt x="3091" y="2305"/>
                    </a:lnTo>
                    <a:lnTo>
                      <a:pt x="2979" y="2361"/>
                    </a:lnTo>
                    <a:lnTo>
                      <a:pt x="2979" y="2530"/>
                    </a:lnTo>
                    <a:lnTo>
                      <a:pt x="3091" y="2586"/>
                    </a:lnTo>
                    <a:lnTo>
                      <a:pt x="3204" y="2642"/>
                    </a:lnTo>
                    <a:lnTo>
                      <a:pt x="3260" y="2586"/>
                    </a:lnTo>
                    <a:lnTo>
                      <a:pt x="3316" y="2586"/>
                    </a:lnTo>
                    <a:lnTo>
                      <a:pt x="3485" y="2474"/>
                    </a:lnTo>
                    <a:lnTo>
                      <a:pt x="3597" y="2249"/>
                    </a:lnTo>
                    <a:lnTo>
                      <a:pt x="3597" y="2024"/>
                    </a:lnTo>
                    <a:lnTo>
                      <a:pt x="3541" y="1799"/>
                    </a:lnTo>
                    <a:lnTo>
                      <a:pt x="3429" y="1574"/>
                    </a:lnTo>
                    <a:lnTo>
                      <a:pt x="3372" y="1462"/>
                    </a:lnTo>
                    <a:lnTo>
                      <a:pt x="3372" y="1350"/>
                    </a:lnTo>
                    <a:lnTo>
                      <a:pt x="3372" y="1293"/>
                    </a:lnTo>
                    <a:lnTo>
                      <a:pt x="3485" y="1181"/>
                    </a:lnTo>
                    <a:lnTo>
                      <a:pt x="3597" y="1125"/>
                    </a:lnTo>
                    <a:lnTo>
                      <a:pt x="3597" y="1068"/>
                    </a:lnTo>
                    <a:lnTo>
                      <a:pt x="3597" y="956"/>
                    </a:lnTo>
                    <a:lnTo>
                      <a:pt x="3653" y="844"/>
                    </a:lnTo>
                    <a:lnTo>
                      <a:pt x="3653" y="731"/>
                    </a:lnTo>
                    <a:lnTo>
                      <a:pt x="3597" y="675"/>
                    </a:lnTo>
                    <a:lnTo>
                      <a:pt x="3485" y="619"/>
                    </a:lnTo>
                    <a:lnTo>
                      <a:pt x="3260" y="731"/>
                    </a:lnTo>
                    <a:lnTo>
                      <a:pt x="3091" y="675"/>
                    </a:lnTo>
                    <a:lnTo>
                      <a:pt x="2867" y="675"/>
                    </a:lnTo>
                    <a:lnTo>
                      <a:pt x="2642" y="731"/>
                    </a:lnTo>
                    <a:lnTo>
                      <a:pt x="2529" y="787"/>
                    </a:lnTo>
                    <a:lnTo>
                      <a:pt x="2473" y="900"/>
                    </a:lnTo>
                    <a:lnTo>
                      <a:pt x="2473" y="1125"/>
                    </a:lnTo>
                    <a:lnTo>
                      <a:pt x="2417" y="1293"/>
                    </a:lnTo>
                    <a:lnTo>
                      <a:pt x="2192" y="1574"/>
                    </a:lnTo>
                    <a:lnTo>
                      <a:pt x="2192" y="1406"/>
                    </a:lnTo>
                    <a:lnTo>
                      <a:pt x="2192" y="1350"/>
                    </a:lnTo>
                    <a:lnTo>
                      <a:pt x="2080" y="1293"/>
                    </a:lnTo>
                    <a:lnTo>
                      <a:pt x="1911" y="1237"/>
                    </a:lnTo>
                    <a:lnTo>
                      <a:pt x="1855" y="1237"/>
                    </a:lnTo>
                    <a:lnTo>
                      <a:pt x="1855" y="1181"/>
                    </a:lnTo>
                    <a:lnTo>
                      <a:pt x="1967" y="956"/>
                    </a:lnTo>
                    <a:lnTo>
                      <a:pt x="2136" y="844"/>
                    </a:lnTo>
                    <a:lnTo>
                      <a:pt x="2192" y="731"/>
                    </a:lnTo>
                    <a:lnTo>
                      <a:pt x="2248" y="675"/>
                    </a:lnTo>
                    <a:lnTo>
                      <a:pt x="2192" y="563"/>
                    </a:lnTo>
                    <a:lnTo>
                      <a:pt x="2136" y="506"/>
                    </a:lnTo>
                    <a:lnTo>
                      <a:pt x="2023" y="450"/>
                    </a:lnTo>
                    <a:lnTo>
                      <a:pt x="1967" y="394"/>
                    </a:lnTo>
                    <a:lnTo>
                      <a:pt x="1911" y="450"/>
                    </a:lnTo>
                    <a:lnTo>
                      <a:pt x="1799" y="563"/>
                    </a:lnTo>
                    <a:lnTo>
                      <a:pt x="1742" y="563"/>
                    </a:lnTo>
                    <a:lnTo>
                      <a:pt x="1630" y="394"/>
                    </a:lnTo>
                    <a:lnTo>
                      <a:pt x="1405" y="113"/>
                    </a:lnTo>
                    <a:lnTo>
                      <a:pt x="1124" y="57"/>
                    </a:lnTo>
                    <a:lnTo>
                      <a:pt x="899" y="57"/>
                    </a:lnTo>
                    <a:lnTo>
                      <a:pt x="393" y="1"/>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1884950" y="1207150"/>
                <a:ext cx="59025" cy="64650"/>
              </a:xfrm>
              <a:custGeom>
                <a:avLst/>
                <a:gdLst/>
                <a:ahLst/>
                <a:cxnLst/>
                <a:rect l="l" t="t" r="r" b="b"/>
                <a:pathLst>
                  <a:path w="2361" h="2586" extrusionOk="0">
                    <a:moveTo>
                      <a:pt x="1293" y="1630"/>
                    </a:moveTo>
                    <a:lnTo>
                      <a:pt x="1293" y="1743"/>
                    </a:lnTo>
                    <a:lnTo>
                      <a:pt x="1237" y="1630"/>
                    </a:lnTo>
                    <a:close/>
                    <a:moveTo>
                      <a:pt x="1303" y="1753"/>
                    </a:moveTo>
                    <a:lnTo>
                      <a:pt x="1349" y="1799"/>
                    </a:lnTo>
                    <a:lnTo>
                      <a:pt x="1400" y="1850"/>
                    </a:lnTo>
                    <a:lnTo>
                      <a:pt x="1400" y="1850"/>
                    </a:lnTo>
                    <a:lnTo>
                      <a:pt x="1303" y="1753"/>
                    </a:lnTo>
                    <a:close/>
                    <a:moveTo>
                      <a:pt x="1967" y="0"/>
                    </a:moveTo>
                    <a:lnTo>
                      <a:pt x="1911" y="57"/>
                    </a:lnTo>
                    <a:lnTo>
                      <a:pt x="1799" y="225"/>
                    </a:lnTo>
                    <a:lnTo>
                      <a:pt x="1686" y="338"/>
                    </a:lnTo>
                    <a:lnTo>
                      <a:pt x="1630" y="394"/>
                    </a:lnTo>
                    <a:lnTo>
                      <a:pt x="1518" y="394"/>
                    </a:lnTo>
                    <a:lnTo>
                      <a:pt x="1405" y="338"/>
                    </a:lnTo>
                    <a:lnTo>
                      <a:pt x="1349" y="394"/>
                    </a:lnTo>
                    <a:lnTo>
                      <a:pt x="1293" y="506"/>
                    </a:lnTo>
                    <a:lnTo>
                      <a:pt x="1293" y="619"/>
                    </a:lnTo>
                    <a:lnTo>
                      <a:pt x="1293" y="675"/>
                    </a:lnTo>
                    <a:lnTo>
                      <a:pt x="1349" y="787"/>
                    </a:lnTo>
                    <a:lnTo>
                      <a:pt x="1293" y="787"/>
                    </a:lnTo>
                    <a:lnTo>
                      <a:pt x="1068" y="900"/>
                    </a:lnTo>
                    <a:lnTo>
                      <a:pt x="1124" y="1012"/>
                    </a:lnTo>
                    <a:lnTo>
                      <a:pt x="1124" y="1068"/>
                    </a:lnTo>
                    <a:lnTo>
                      <a:pt x="1068" y="1181"/>
                    </a:lnTo>
                    <a:lnTo>
                      <a:pt x="731" y="1406"/>
                    </a:lnTo>
                    <a:lnTo>
                      <a:pt x="450" y="1630"/>
                    </a:lnTo>
                    <a:lnTo>
                      <a:pt x="506" y="1743"/>
                    </a:lnTo>
                    <a:lnTo>
                      <a:pt x="506" y="1799"/>
                    </a:lnTo>
                    <a:lnTo>
                      <a:pt x="450" y="1855"/>
                    </a:lnTo>
                    <a:lnTo>
                      <a:pt x="394" y="1911"/>
                    </a:lnTo>
                    <a:lnTo>
                      <a:pt x="394" y="1968"/>
                    </a:lnTo>
                    <a:lnTo>
                      <a:pt x="394" y="2080"/>
                    </a:lnTo>
                    <a:lnTo>
                      <a:pt x="225" y="2080"/>
                    </a:lnTo>
                    <a:lnTo>
                      <a:pt x="113" y="2136"/>
                    </a:lnTo>
                    <a:lnTo>
                      <a:pt x="0" y="2192"/>
                    </a:lnTo>
                    <a:lnTo>
                      <a:pt x="0" y="2361"/>
                    </a:lnTo>
                    <a:lnTo>
                      <a:pt x="0" y="2474"/>
                    </a:lnTo>
                    <a:lnTo>
                      <a:pt x="56" y="2530"/>
                    </a:lnTo>
                    <a:lnTo>
                      <a:pt x="169" y="2586"/>
                    </a:lnTo>
                    <a:lnTo>
                      <a:pt x="281" y="2530"/>
                    </a:lnTo>
                    <a:lnTo>
                      <a:pt x="337" y="2474"/>
                    </a:lnTo>
                    <a:lnTo>
                      <a:pt x="394" y="2417"/>
                    </a:lnTo>
                    <a:lnTo>
                      <a:pt x="506" y="2474"/>
                    </a:lnTo>
                    <a:lnTo>
                      <a:pt x="562" y="2530"/>
                    </a:lnTo>
                    <a:lnTo>
                      <a:pt x="618" y="2530"/>
                    </a:lnTo>
                    <a:lnTo>
                      <a:pt x="731" y="2474"/>
                    </a:lnTo>
                    <a:lnTo>
                      <a:pt x="787" y="2417"/>
                    </a:lnTo>
                    <a:lnTo>
                      <a:pt x="843" y="2361"/>
                    </a:lnTo>
                    <a:lnTo>
                      <a:pt x="675" y="2305"/>
                    </a:lnTo>
                    <a:lnTo>
                      <a:pt x="618" y="2305"/>
                    </a:lnTo>
                    <a:lnTo>
                      <a:pt x="618" y="2192"/>
                    </a:lnTo>
                    <a:lnTo>
                      <a:pt x="675" y="1911"/>
                    </a:lnTo>
                    <a:lnTo>
                      <a:pt x="731" y="1743"/>
                    </a:lnTo>
                    <a:lnTo>
                      <a:pt x="843" y="1687"/>
                    </a:lnTo>
                    <a:lnTo>
                      <a:pt x="899" y="1687"/>
                    </a:lnTo>
                    <a:lnTo>
                      <a:pt x="899" y="1743"/>
                    </a:lnTo>
                    <a:lnTo>
                      <a:pt x="899" y="1799"/>
                    </a:lnTo>
                    <a:lnTo>
                      <a:pt x="899" y="1855"/>
                    </a:lnTo>
                    <a:lnTo>
                      <a:pt x="1012" y="1911"/>
                    </a:lnTo>
                    <a:lnTo>
                      <a:pt x="1124" y="1855"/>
                    </a:lnTo>
                    <a:lnTo>
                      <a:pt x="1237" y="1911"/>
                    </a:lnTo>
                    <a:lnTo>
                      <a:pt x="1405" y="1911"/>
                    </a:lnTo>
                    <a:lnTo>
                      <a:pt x="1405" y="2080"/>
                    </a:lnTo>
                    <a:lnTo>
                      <a:pt x="1349" y="2136"/>
                    </a:lnTo>
                    <a:lnTo>
                      <a:pt x="1405" y="2192"/>
                    </a:lnTo>
                    <a:lnTo>
                      <a:pt x="1461" y="2192"/>
                    </a:lnTo>
                    <a:lnTo>
                      <a:pt x="1461" y="2136"/>
                    </a:lnTo>
                    <a:lnTo>
                      <a:pt x="1574" y="2024"/>
                    </a:lnTo>
                    <a:lnTo>
                      <a:pt x="1686" y="1911"/>
                    </a:lnTo>
                    <a:lnTo>
                      <a:pt x="1743" y="1855"/>
                    </a:lnTo>
                    <a:lnTo>
                      <a:pt x="1855" y="1687"/>
                    </a:lnTo>
                    <a:lnTo>
                      <a:pt x="1911" y="1687"/>
                    </a:lnTo>
                    <a:lnTo>
                      <a:pt x="1967" y="1743"/>
                    </a:lnTo>
                    <a:lnTo>
                      <a:pt x="2024" y="1687"/>
                    </a:lnTo>
                    <a:lnTo>
                      <a:pt x="2024" y="1574"/>
                    </a:lnTo>
                    <a:lnTo>
                      <a:pt x="2024" y="1462"/>
                    </a:lnTo>
                    <a:lnTo>
                      <a:pt x="2192" y="1462"/>
                    </a:lnTo>
                    <a:lnTo>
                      <a:pt x="2305" y="1518"/>
                    </a:lnTo>
                    <a:lnTo>
                      <a:pt x="2361" y="1462"/>
                    </a:lnTo>
                    <a:lnTo>
                      <a:pt x="2361" y="1406"/>
                    </a:lnTo>
                    <a:lnTo>
                      <a:pt x="2248" y="1349"/>
                    </a:lnTo>
                    <a:lnTo>
                      <a:pt x="2248" y="1181"/>
                    </a:lnTo>
                    <a:lnTo>
                      <a:pt x="2192" y="1125"/>
                    </a:lnTo>
                    <a:lnTo>
                      <a:pt x="2136" y="1181"/>
                    </a:lnTo>
                    <a:lnTo>
                      <a:pt x="2024" y="1237"/>
                    </a:lnTo>
                    <a:lnTo>
                      <a:pt x="1799" y="1237"/>
                    </a:lnTo>
                    <a:lnTo>
                      <a:pt x="1799" y="1181"/>
                    </a:lnTo>
                    <a:lnTo>
                      <a:pt x="1799" y="1125"/>
                    </a:lnTo>
                    <a:lnTo>
                      <a:pt x="1799" y="1068"/>
                    </a:lnTo>
                    <a:lnTo>
                      <a:pt x="1743" y="956"/>
                    </a:lnTo>
                    <a:lnTo>
                      <a:pt x="1743" y="844"/>
                    </a:lnTo>
                    <a:lnTo>
                      <a:pt x="1743" y="731"/>
                    </a:lnTo>
                    <a:lnTo>
                      <a:pt x="1743" y="619"/>
                    </a:lnTo>
                    <a:lnTo>
                      <a:pt x="1743" y="563"/>
                    </a:lnTo>
                    <a:lnTo>
                      <a:pt x="1911" y="563"/>
                    </a:lnTo>
                    <a:lnTo>
                      <a:pt x="2024" y="450"/>
                    </a:lnTo>
                    <a:lnTo>
                      <a:pt x="2080" y="338"/>
                    </a:lnTo>
                    <a:lnTo>
                      <a:pt x="2080" y="169"/>
                    </a:lnTo>
                    <a:lnTo>
                      <a:pt x="2136" y="113"/>
                    </a:lnTo>
                    <a:lnTo>
                      <a:pt x="208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1956600" y="1214175"/>
                <a:ext cx="50625" cy="47800"/>
              </a:xfrm>
              <a:custGeom>
                <a:avLst/>
                <a:gdLst/>
                <a:ahLst/>
                <a:cxnLst/>
                <a:rect l="l" t="t" r="r" b="b"/>
                <a:pathLst>
                  <a:path w="2025" h="1912" extrusionOk="0">
                    <a:moveTo>
                      <a:pt x="1293" y="0"/>
                    </a:moveTo>
                    <a:lnTo>
                      <a:pt x="1293" y="57"/>
                    </a:lnTo>
                    <a:lnTo>
                      <a:pt x="1237" y="57"/>
                    </a:lnTo>
                    <a:lnTo>
                      <a:pt x="1125" y="338"/>
                    </a:lnTo>
                    <a:lnTo>
                      <a:pt x="1125" y="394"/>
                    </a:lnTo>
                    <a:lnTo>
                      <a:pt x="1237" y="450"/>
                    </a:lnTo>
                    <a:lnTo>
                      <a:pt x="1293" y="506"/>
                    </a:lnTo>
                    <a:lnTo>
                      <a:pt x="1293" y="619"/>
                    </a:lnTo>
                    <a:lnTo>
                      <a:pt x="1350" y="675"/>
                    </a:lnTo>
                    <a:lnTo>
                      <a:pt x="1406" y="731"/>
                    </a:lnTo>
                    <a:lnTo>
                      <a:pt x="1350" y="787"/>
                    </a:lnTo>
                    <a:lnTo>
                      <a:pt x="1350" y="844"/>
                    </a:lnTo>
                    <a:lnTo>
                      <a:pt x="1406" y="900"/>
                    </a:lnTo>
                    <a:lnTo>
                      <a:pt x="1462" y="956"/>
                    </a:lnTo>
                    <a:lnTo>
                      <a:pt x="1462" y="1068"/>
                    </a:lnTo>
                    <a:lnTo>
                      <a:pt x="1293" y="1349"/>
                    </a:lnTo>
                    <a:lnTo>
                      <a:pt x="1237" y="1462"/>
                    </a:lnTo>
                    <a:lnTo>
                      <a:pt x="1125" y="1462"/>
                    </a:lnTo>
                    <a:lnTo>
                      <a:pt x="956" y="1406"/>
                    </a:lnTo>
                    <a:lnTo>
                      <a:pt x="956" y="1349"/>
                    </a:lnTo>
                    <a:lnTo>
                      <a:pt x="1012" y="1293"/>
                    </a:lnTo>
                    <a:lnTo>
                      <a:pt x="1125" y="1181"/>
                    </a:lnTo>
                    <a:lnTo>
                      <a:pt x="1012" y="1125"/>
                    </a:lnTo>
                    <a:lnTo>
                      <a:pt x="956" y="1068"/>
                    </a:lnTo>
                    <a:lnTo>
                      <a:pt x="956" y="956"/>
                    </a:lnTo>
                    <a:lnTo>
                      <a:pt x="900" y="844"/>
                    </a:lnTo>
                    <a:lnTo>
                      <a:pt x="844" y="787"/>
                    </a:lnTo>
                    <a:lnTo>
                      <a:pt x="731" y="731"/>
                    </a:lnTo>
                    <a:lnTo>
                      <a:pt x="675" y="787"/>
                    </a:lnTo>
                    <a:lnTo>
                      <a:pt x="675" y="900"/>
                    </a:lnTo>
                    <a:lnTo>
                      <a:pt x="675" y="1068"/>
                    </a:lnTo>
                    <a:lnTo>
                      <a:pt x="675" y="1237"/>
                    </a:lnTo>
                    <a:lnTo>
                      <a:pt x="338" y="1349"/>
                    </a:lnTo>
                    <a:lnTo>
                      <a:pt x="338" y="1406"/>
                    </a:lnTo>
                    <a:lnTo>
                      <a:pt x="225" y="1349"/>
                    </a:lnTo>
                    <a:lnTo>
                      <a:pt x="225" y="1293"/>
                    </a:lnTo>
                    <a:lnTo>
                      <a:pt x="282" y="1181"/>
                    </a:lnTo>
                    <a:lnTo>
                      <a:pt x="169" y="1125"/>
                    </a:lnTo>
                    <a:lnTo>
                      <a:pt x="57" y="1068"/>
                    </a:lnTo>
                    <a:lnTo>
                      <a:pt x="1" y="1125"/>
                    </a:lnTo>
                    <a:lnTo>
                      <a:pt x="57" y="1406"/>
                    </a:lnTo>
                    <a:lnTo>
                      <a:pt x="113" y="1518"/>
                    </a:lnTo>
                    <a:lnTo>
                      <a:pt x="225" y="1518"/>
                    </a:lnTo>
                    <a:lnTo>
                      <a:pt x="282" y="1574"/>
                    </a:lnTo>
                    <a:lnTo>
                      <a:pt x="338" y="1687"/>
                    </a:lnTo>
                    <a:lnTo>
                      <a:pt x="394" y="1743"/>
                    </a:lnTo>
                    <a:lnTo>
                      <a:pt x="450" y="1799"/>
                    </a:lnTo>
                    <a:lnTo>
                      <a:pt x="450" y="1855"/>
                    </a:lnTo>
                    <a:lnTo>
                      <a:pt x="506" y="1911"/>
                    </a:lnTo>
                    <a:lnTo>
                      <a:pt x="563" y="1911"/>
                    </a:lnTo>
                    <a:lnTo>
                      <a:pt x="619" y="1855"/>
                    </a:lnTo>
                    <a:lnTo>
                      <a:pt x="675" y="1911"/>
                    </a:lnTo>
                    <a:lnTo>
                      <a:pt x="844" y="1799"/>
                    </a:lnTo>
                    <a:lnTo>
                      <a:pt x="956" y="1687"/>
                    </a:lnTo>
                    <a:lnTo>
                      <a:pt x="1012" y="1630"/>
                    </a:lnTo>
                    <a:lnTo>
                      <a:pt x="1125" y="1630"/>
                    </a:lnTo>
                    <a:lnTo>
                      <a:pt x="1125" y="1687"/>
                    </a:lnTo>
                    <a:lnTo>
                      <a:pt x="1237" y="1743"/>
                    </a:lnTo>
                    <a:lnTo>
                      <a:pt x="1293" y="1687"/>
                    </a:lnTo>
                    <a:lnTo>
                      <a:pt x="1350" y="1574"/>
                    </a:lnTo>
                    <a:lnTo>
                      <a:pt x="1462" y="1630"/>
                    </a:lnTo>
                    <a:lnTo>
                      <a:pt x="1574" y="1630"/>
                    </a:lnTo>
                    <a:lnTo>
                      <a:pt x="1574" y="1518"/>
                    </a:lnTo>
                    <a:lnTo>
                      <a:pt x="1574" y="1406"/>
                    </a:lnTo>
                    <a:lnTo>
                      <a:pt x="1631" y="1406"/>
                    </a:lnTo>
                    <a:lnTo>
                      <a:pt x="1799" y="1349"/>
                    </a:lnTo>
                    <a:lnTo>
                      <a:pt x="1855" y="1181"/>
                    </a:lnTo>
                    <a:lnTo>
                      <a:pt x="1912" y="956"/>
                    </a:lnTo>
                    <a:lnTo>
                      <a:pt x="2024" y="787"/>
                    </a:lnTo>
                    <a:lnTo>
                      <a:pt x="2024" y="675"/>
                    </a:lnTo>
                    <a:lnTo>
                      <a:pt x="1912" y="563"/>
                    </a:lnTo>
                    <a:lnTo>
                      <a:pt x="1687" y="563"/>
                    </a:lnTo>
                    <a:lnTo>
                      <a:pt x="1631" y="506"/>
                    </a:lnTo>
                    <a:lnTo>
                      <a:pt x="1518" y="450"/>
                    </a:lnTo>
                    <a:lnTo>
                      <a:pt x="1574" y="394"/>
                    </a:lnTo>
                    <a:lnTo>
                      <a:pt x="1687" y="338"/>
                    </a:lnTo>
                    <a:lnTo>
                      <a:pt x="1743" y="225"/>
                    </a:lnTo>
                    <a:lnTo>
                      <a:pt x="1743" y="113"/>
                    </a:lnTo>
                    <a:lnTo>
                      <a:pt x="1687" y="57"/>
                    </a:lnTo>
                    <a:lnTo>
                      <a:pt x="1574" y="57"/>
                    </a:lnTo>
                    <a:lnTo>
                      <a:pt x="1406" y="113"/>
                    </a:lnTo>
                    <a:lnTo>
                      <a:pt x="1293"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1941150" y="1261950"/>
                <a:ext cx="18300" cy="15475"/>
              </a:xfrm>
              <a:custGeom>
                <a:avLst/>
                <a:gdLst/>
                <a:ahLst/>
                <a:cxnLst/>
                <a:rect l="l" t="t" r="r" b="b"/>
                <a:pathLst>
                  <a:path w="732" h="619" extrusionOk="0">
                    <a:moveTo>
                      <a:pt x="394" y="0"/>
                    </a:moveTo>
                    <a:lnTo>
                      <a:pt x="225" y="113"/>
                    </a:lnTo>
                    <a:lnTo>
                      <a:pt x="169" y="338"/>
                    </a:lnTo>
                    <a:lnTo>
                      <a:pt x="113" y="450"/>
                    </a:lnTo>
                    <a:lnTo>
                      <a:pt x="57" y="506"/>
                    </a:lnTo>
                    <a:lnTo>
                      <a:pt x="0" y="563"/>
                    </a:lnTo>
                    <a:lnTo>
                      <a:pt x="0" y="619"/>
                    </a:lnTo>
                    <a:lnTo>
                      <a:pt x="394" y="506"/>
                    </a:lnTo>
                    <a:lnTo>
                      <a:pt x="562" y="450"/>
                    </a:lnTo>
                    <a:lnTo>
                      <a:pt x="619" y="394"/>
                    </a:lnTo>
                    <a:lnTo>
                      <a:pt x="731" y="338"/>
                    </a:lnTo>
                    <a:lnTo>
                      <a:pt x="675" y="282"/>
                    </a:lnTo>
                    <a:lnTo>
                      <a:pt x="562" y="225"/>
                    </a:lnTo>
                    <a:lnTo>
                      <a:pt x="506" y="169"/>
                    </a:lnTo>
                    <a:lnTo>
                      <a:pt x="394"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1960825" y="1261950"/>
                <a:ext cx="5650" cy="2825"/>
              </a:xfrm>
              <a:custGeom>
                <a:avLst/>
                <a:gdLst/>
                <a:ahLst/>
                <a:cxnLst/>
                <a:rect l="l" t="t" r="r" b="b"/>
                <a:pathLst>
                  <a:path w="226" h="113" extrusionOk="0">
                    <a:moveTo>
                      <a:pt x="225" y="0"/>
                    </a:moveTo>
                    <a:lnTo>
                      <a:pt x="113" y="57"/>
                    </a:lnTo>
                    <a:lnTo>
                      <a:pt x="0" y="113"/>
                    </a:lnTo>
                    <a:lnTo>
                      <a:pt x="113" y="113"/>
                    </a:lnTo>
                    <a:lnTo>
                      <a:pt x="225"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1958000" y="1266175"/>
                <a:ext cx="1450" cy="2825"/>
              </a:xfrm>
              <a:custGeom>
                <a:avLst/>
                <a:gdLst/>
                <a:ahLst/>
                <a:cxnLst/>
                <a:rect l="l" t="t" r="r" b="b"/>
                <a:pathLst>
                  <a:path w="58" h="113" extrusionOk="0">
                    <a:moveTo>
                      <a:pt x="57" y="0"/>
                    </a:moveTo>
                    <a:lnTo>
                      <a:pt x="57" y="0"/>
                    </a:lnTo>
                    <a:lnTo>
                      <a:pt x="1" y="113"/>
                    </a:lnTo>
                    <a:lnTo>
                      <a:pt x="1" y="113"/>
                    </a:lnTo>
                    <a:lnTo>
                      <a:pt x="57" y="0"/>
                    </a:lnTo>
                    <a:lnTo>
                      <a:pt x="57"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2307900" y="1030100"/>
                <a:ext cx="18275" cy="11275"/>
              </a:xfrm>
              <a:custGeom>
                <a:avLst/>
                <a:gdLst/>
                <a:ahLst/>
                <a:cxnLst/>
                <a:rect l="l" t="t" r="r" b="b"/>
                <a:pathLst>
                  <a:path w="731" h="451" extrusionOk="0">
                    <a:moveTo>
                      <a:pt x="337" y="1"/>
                    </a:moveTo>
                    <a:lnTo>
                      <a:pt x="281" y="169"/>
                    </a:lnTo>
                    <a:lnTo>
                      <a:pt x="56" y="169"/>
                    </a:lnTo>
                    <a:lnTo>
                      <a:pt x="0" y="338"/>
                    </a:lnTo>
                    <a:lnTo>
                      <a:pt x="56" y="450"/>
                    </a:lnTo>
                    <a:lnTo>
                      <a:pt x="281" y="450"/>
                    </a:lnTo>
                    <a:lnTo>
                      <a:pt x="337" y="338"/>
                    </a:lnTo>
                    <a:lnTo>
                      <a:pt x="394" y="282"/>
                    </a:lnTo>
                    <a:lnTo>
                      <a:pt x="506" y="282"/>
                    </a:lnTo>
                    <a:lnTo>
                      <a:pt x="562" y="338"/>
                    </a:lnTo>
                    <a:lnTo>
                      <a:pt x="675" y="282"/>
                    </a:lnTo>
                    <a:lnTo>
                      <a:pt x="731" y="113"/>
                    </a:lnTo>
                    <a:lnTo>
                      <a:pt x="731" y="57"/>
                    </a:lnTo>
                    <a:lnTo>
                      <a:pt x="562" y="1"/>
                    </a:lnTo>
                    <a:lnTo>
                      <a:pt x="506" y="1"/>
                    </a:lnTo>
                    <a:lnTo>
                      <a:pt x="450" y="57"/>
                    </a:lnTo>
                    <a:lnTo>
                      <a:pt x="394" y="1"/>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2326150" y="1000600"/>
                <a:ext cx="2850" cy="7050"/>
              </a:xfrm>
              <a:custGeom>
                <a:avLst/>
                <a:gdLst/>
                <a:ahLst/>
                <a:cxnLst/>
                <a:rect l="l" t="t" r="r" b="b"/>
                <a:pathLst>
                  <a:path w="114" h="282" extrusionOk="0">
                    <a:moveTo>
                      <a:pt x="1" y="0"/>
                    </a:moveTo>
                    <a:lnTo>
                      <a:pt x="1" y="113"/>
                    </a:lnTo>
                    <a:lnTo>
                      <a:pt x="1" y="225"/>
                    </a:lnTo>
                    <a:lnTo>
                      <a:pt x="57" y="281"/>
                    </a:lnTo>
                    <a:lnTo>
                      <a:pt x="113" y="225"/>
                    </a:lnTo>
                    <a:lnTo>
                      <a:pt x="113" y="113"/>
                    </a:lnTo>
                    <a:lnTo>
                      <a:pt x="57" y="0"/>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2337400" y="1087700"/>
                <a:ext cx="2825" cy="2850"/>
              </a:xfrm>
              <a:custGeom>
                <a:avLst/>
                <a:gdLst/>
                <a:ahLst/>
                <a:cxnLst/>
                <a:rect l="l" t="t" r="r" b="b"/>
                <a:pathLst>
                  <a:path w="113" h="114" extrusionOk="0">
                    <a:moveTo>
                      <a:pt x="0" y="1"/>
                    </a:moveTo>
                    <a:lnTo>
                      <a:pt x="0" y="57"/>
                    </a:lnTo>
                    <a:lnTo>
                      <a:pt x="57" y="113"/>
                    </a:lnTo>
                    <a:lnTo>
                      <a:pt x="113" y="57"/>
                    </a:lnTo>
                    <a:lnTo>
                      <a:pt x="57"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2334575" y="1097550"/>
                <a:ext cx="1450" cy="25"/>
              </a:xfrm>
              <a:custGeom>
                <a:avLst/>
                <a:gdLst/>
                <a:ahLst/>
                <a:cxnLst/>
                <a:rect l="l" t="t" r="r" b="b"/>
                <a:pathLst>
                  <a:path w="58" h="1" extrusionOk="0">
                    <a:moveTo>
                      <a:pt x="1" y="0"/>
                    </a:moveTo>
                    <a:lnTo>
                      <a:pt x="57" y="0"/>
                    </a:lnTo>
                    <a:lnTo>
                      <a:pt x="1" y="0"/>
                    </a:lnTo>
                    <a:lnTo>
                      <a:pt x="1"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2337400" y="1101775"/>
                <a:ext cx="1425" cy="25"/>
              </a:xfrm>
              <a:custGeom>
                <a:avLst/>
                <a:gdLst/>
                <a:ahLst/>
                <a:cxnLst/>
                <a:rect l="l" t="t" r="r" b="b"/>
                <a:pathLst>
                  <a:path w="57" h="1" extrusionOk="0">
                    <a:moveTo>
                      <a:pt x="0" y="0"/>
                    </a:moveTo>
                    <a:lnTo>
                      <a:pt x="57" y="0"/>
                    </a:lnTo>
                    <a:lnTo>
                      <a:pt x="57" y="0"/>
                    </a:lnTo>
                    <a:lnTo>
                      <a:pt x="57" y="0"/>
                    </a:lnTo>
                    <a:lnTo>
                      <a:pt x="0" y="0"/>
                    </a:lnTo>
                    <a:lnTo>
                      <a:pt x="0"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2321950" y="1032900"/>
                <a:ext cx="5625" cy="7050"/>
              </a:xfrm>
              <a:custGeom>
                <a:avLst/>
                <a:gdLst/>
                <a:ahLst/>
                <a:cxnLst/>
                <a:rect l="l" t="t" r="r" b="b"/>
                <a:pathLst>
                  <a:path w="225" h="282" extrusionOk="0">
                    <a:moveTo>
                      <a:pt x="169" y="1"/>
                    </a:moveTo>
                    <a:lnTo>
                      <a:pt x="56" y="113"/>
                    </a:lnTo>
                    <a:lnTo>
                      <a:pt x="0" y="226"/>
                    </a:lnTo>
                    <a:lnTo>
                      <a:pt x="169" y="282"/>
                    </a:lnTo>
                    <a:lnTo>
                      <a:pt x="225" y="226"/>
                    </a:lnTo>
                    <a:lnTo>
                      <a:pt x="225" y="113"/>
                    </a:lnTo>
                    <a:lnTo>
                      <a:pt x="169" y="1"/>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1861050" y="1253525"/>
                <a:ext cx="29525" cy="29525"/>
              </a:xfrm>
              <a:custGeom>
                <a:avLst/>
                <a:gdLst/>
                <a:ahLst/>
                <a:cxnLst/>
                <a:rect l="l" t="t" r="r" b="b"/>
                <a:pathLst>
                  <a:path w="1181" h="1181" extrusionOk="0">
                    <a:moveTo>
                      <a:pt x="675" y="0"/>
                    </a:moveTo>
                    <a:lnTo>
                      <a:pt x="506" y="113"/>
                    </a:lnTo>
                    <a:lnTo>
                      <a:pt x="394" y="281"/>
                    </a:lnTo>
                    <a:lnTo>
                      <a:pt x="225" y="450"/>
                    </a:lnTo>
                    <a:lnTo>
                      <a:pt x="1" y="619"/>
                    </a:lnTo>
                    <a:lnTo>
                      <a:pt x="57" y="731"/>
                    </a:lnTo>
                    <a:lnTo>
                      <a:pt x="113" y="843"/>
                    </a:lnTo>
                    <a:lnTo>
                      <a:pt x="113" y="956"/>
                    </a:lnTo>
                    <a:lnTo>
                      <a:pt x="113" y="1012"/>
                    </a:lnTo>
                    <a:lnTo>
                      <a:pt x="169" y="956"/>
                    </a:lnTo>
                    <a:lnTo>
                      <a:pt x="225" y="900"/>
                    </a:lnTo>
                    <a:lnTo>
                      <a:pt x="282" y="956"/>
                    </a:lnTo>
                    <a:lnTo>
                      <a:pt x="394" y="1181"/>
                    </a:lnTo>
                    <a:lnTo>
                      <a:pt x="450" y="1181"/>
                    </a:lnTo>
                    <a:lnTo>
                      <a:pt x="506" y="1124"/>
                    </a:lnTo>
                    <a:lnTo>
                      <a:pt x="506" y="1068"/>
                    </a:lnTo>
                    <a:lnTo>
                      <a:pt x="506" y="1012"/>
                    </a:lnTo>
                    <a:lnTo>
                      <a:pt x="563" y="956"/>
                    </a:lnTo>
                    <a:lnTo>
                      <a:pt x="675" y="900"/>
                    </a:lnTo>
                    <a:lnTo>
                      <a:pt x="788" y="900"/>
                    </a:lnTo>
                    <a:lnTo>
                      <a:pt x="844" y="1012"/>
                    </a:lnTo>
                    <a:lnTo>
                      <a:pt x="900" y="1068"/>
                    </a:lnTo>
                    <a:lnTo>
                      <a:pt x="956" y="1012"/>
                    </a:lnTo>
                    <a:lnTo>
                      <a:pt x="1012" y="956"/>
                    </a:lnTo>
                    <a:lnTo>
                      <a:pt x="1181" y="956"/>
                    </a:lnTo>
                    <a:lnTo>
                      <a:pt x="1181" y="843"/>
                    </a:lnTo>
                    <a:lnTo>
                      <a:pt x="1125" y="731"/>
                    </a:lnTo>
                    <a:lnTo>
                      <a:pt x="956" y="506"/>
                    </a:lnTo>
                    <a:lnTo>
                      <a:pt x="788" y="394"/>
                    </a:lnTo>
                    <a:lnTo>
                      <a:pt x="788" y="281"/>
                    </a:lnTo>
                    <a:lnTo>
                      <a:pt x="788" y="169"/>
                    </a:lnTo>
                    <a:lnTo>
                      <a:pt x="788" y="56"/>
                    </a:lnTo>
                    <a:lnTo>
                      <a:pt x="731" y="0"/>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1854025" y="1250700"/>
                <a:ext cx="7050" cy="21100"/>
              </a:xfrm>
              <a:custGeom>
                <a:avLst/>
                <a:gdLst/>
                <a:ahLst/>
                <a:cxnLst/>
                <a:rect l="l" t="t" r="r" b="b"/>
                <a:pathLst>
                  <a:path w="282" h="844" extrusionOk="0">
                    <a:moveTo>
                      <a:pt x="113" y="1"/>
                    </a:moveTo>
                    <a:lnTo>
                      <a:pt x="169" y="113"/>
                    </a:lnTo>
                    <a:lnTo>
                      <a:pt x="169" y="226"/>
                    </a:lnTo>
                    <a:lnTo>
                      <a:pt x="113" y="338"/>
                    </a:lnTo>
                    <a:lnTo>
                      <a:pt x="113" y="450"/>
                    </a:lnTo>
                    <a:lnTo>
                      <a:pt x="169" y="563"/>
                    </a:lnTo>
                    <a:lnTo>
                      <a:pt x="113" y="675"/>
                    </a:lnTo>
                    <a:lnTo>
                      <a:pt x="1" y="844"/>
                    </a:lnTo>
                    <a:lnTo>
                      <a:pt x="1" y="844"/>
                    </a:lnTo>
                    <a:lnTo>
                      <a:pt x="169" y="788"/>
                    </a:lnTo>
                    <a:lnTo>
                      <a:pt x="282" y="732"/>
                    </a:lnTo>
                    <a:lnTo>
                      <a:pt x="282" y="619"/>
                    </a:lnTo>
                    <a:lnTo>
                      <a:pt x="282" y="507"/>
                    </a:lnTo>
                    <a:lnTo>
                      <a:pt x="282" y="226"/>
                    </a:lnTo>
                    <a:lnTo>
                      <a:pt x="225"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1859650" y="1285825"/>
                <a:ext cx="1425" cy="1450"/>
              </a:xfrm>
              <a:custGeom>
                <a:avLst/>
                <a:gdLst/>
                <a:ahLst/>
                <a:cxnLst/>
                <a:rect l="l" t="t" r="r" b="b"/>
                <a:pathLst>
                  <a:path w="57" h="58" extrusionOk="0">
                    <a:moveTo>
                      <a:pt x="0" y="1"/>
                    </a:moveTo>
                    <a:lnTo>
                      <a:pt x="0" y="57"/>
                    </a:lnTo>
                    <a:lnTo>
                      <a:pt x="57" y="57"/>
                    </a:lnTo>
                    <a:lnTo>
                      <a:pt x="0"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2324750" y="972500"/>
                <a:ext cx="2825" cy="2825"/>
              </a:xfrm>
              <a:custGeom>
                <a:avLst/>
                <a:gdLst/>
                <a:ahLst/>
                <a:cxnLst/>
                <a:rect l="l" t="t" r="r" b="b"/>
                <a:pathLst>
                  <a:path w="113" h="113" extrusionOk="0">
                    <a:moveTo>
                      <a:pt x="57" y="0"/>
                    </a:moveTo>
                    <a:lnTo>
                      <a:pt x="1" y="113"/>
                    </a:lnTo>
                    <a:lnTo>
                      <a:pt x="57" y="113"/>
                    </a:lnTo>
                    <a:lnTo>
                      <a:pt x="113" y="56"/>
                    </a:lnTo>
                    <a:lnTo>
                      <a:pt x="57"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2320525" y="969675"/>
                <a:ext cx="1450" cy="2850"/>
              </a:xfrm>
              <a:custGeom>
                <a:avLst/>
                <a:gdLst/>
                <a:ahLst/>
                <a:cxnLst/>
                <a:rect l="l" t="t" r="r" b="b"/>
                <a:pathLst>
                  <a:path w="58" h="114" extrusionOk="0">
                    <a:moveTo>
                      <a:pt x="1" y="1"/>
                    </a:moveTo>
                    <a:lnTo>
                      <a:pt x="57" y="113"/>
                    </a:lnTo>
                    <a:lnTo>
                      <a:pt x="57" y="57"/>
                    </a:lnTo>
                    <a:lnTo>
                      <a:pt x="1"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2320525" y="972500"/>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1647475" y="1274600"/>
                <a:ext cx="16875" cy="21100"/>
              </a:xfrm>
              <a:custGeom>
                <a:avLst/>
                <a:gdLst/>
                <a:ahLst/>
                <a:cxnLst/>
                <a:rect l="l" t="t" r="r" b="b"/>
                <a:pathLst>
                  <a:path w="675" h="844" extrusionOk="0">
                    <a:moveTo>
                      <a:pt x="281" y="0"/>
                    </a:moveTo>
                    <a:lnTo>
                      <a:pt x="225" y="113"/>
                    </a:lnTo>
                    <a:lnTo>
                      <a:pt x="225" y="225"/>
                    </a:lnTo>
                    <a:lnTo>
                      <a:pt x="169" y="281"/>
                    </a:lnTo>
                    <a:lnTo>
                      <a:pt x="57" y="225"/>
                    </a:lnTo>
                    <a:lnTo>
                      <a:pt x="0" y="338"/>
                    </a:lnTo>
                    <a:lnTo>
                      <a:pt x="0" y="450"/>
                    </a:lnTo>
                    <a:lnTo>
                      <a:pt x="57" y="619"/>
                    </a:lnTo>
                    <a:lnTo>
                      <a:pt x="169" y="843"/>
                    </a:lnTo>
                    <a:lnTo>
                      <a:pt x="225" y="843"/>
                    </a:lnTo>
                    <a:lnTo>
                      <a:pt x="281" y="731"/>
                    </a:lnTo>
                    <a:lnTo>
                      <a:pt x="281" y="619"/>
                    </a:lnTo>
                    <a:lnTo>
                      <a:pt x="338" y="562"/>
                    </a:lnTo>
                    <a:lnTo>
                      <a:pt x="394" y="506"/>
                    </a:lnTo>
                    <a:lnTo>
                      <a:pt x="394" y="562"/>
                    </a:lnTo>
                    <a:lnTo>
                      <a:pt x="506" y="619"/>
                    </a:lnTo>
                    <a:lnTo>
                      <a:pt x="562" y="619"/>
                    </a:lnTo>
                    <a:lnTo>
                      <a:pt x="619" y="562"/>
                    </a:lnTo>
                    <a:lnTo>
                      <a:pt x="675" y="450"/>
                    </a:lnTo>
                    <a:lnTo>
                      <a:pt x="619" y="394"/>
                    </a:lnTo>
                    <a:lnTo>
                      <a:pt x="450" y="281"/>
                    </a:lnTo>
                    <a:lnTo>
                      <a:pt x="394" y="57"/>
                    </a:lnTo>
                    <a:lnTo>
                      <a:pt x="281" y="0"/>
                    </a:lnTo>
                    <a:close/>
                  </a:path>
                </a:pathLst>
              </a:custGeom>
              <a:solidFill>
                <a:srgbClr val="678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1646075" y="1301300"/>
                <a:ext cx="7050" cy="16875"/>
              </a:xfrm>
              <a:custGeom>
                <a:avLst/>
                <a:gdLst/>
                <a:ahLst/>
                <a:cxnLst/>
                <a:rect l="l" t="t" r="r" b="b"/>
                <a:pathLst>
                  <a:path w="282" h="675" extrusionOk="0">
                    <a:moveTo>
                      <a:pt x="56" y="0"/>
                    </a:moveTo>
                    <a:lnTo>
                      <a:pt x="0" y="56"/>
                    </a:lnTo>
                    <a:lnTo>
                      <a:pt x="113" y="337"/>
                    </a:lnTo>
                    <a:lnTo>
                      <a:pt x="225" y="675"/>
                    </a:lnTo>
                    <a:lnTo>
                      <a:pt x="225" y="619"/>
                    </a:lnTo>
                    <a:lnTo>
                      <a:pt x="225" y="506"/>
                    </a:lnTo>
                    <a:lnTo>
                      <a:pt x="281" y="337"/>
                    </a:lnTo>
                    <a:lnTo>
                      <a:pt x="225" y="169"/>
                    </a:lnTo>
                    <a:lnTo>
                      <a:pt x="113" y="56"/>
                    </a:lnTo>
                    <a:lnTo>
                      <a:pt x="56" y="0"/>
                    </a:lnTo>
                    <a:close/>
                  </a:path>
                </a:pathLst>
              </a:custGeom>
              <a:solidFill>
                <a:srgbClr val="4A6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1648875" y="1264750"/>
                <a:ext cx="8450" cy="5650"/>
              </a:xfrm>
              <a:custGeom>
                <a:avLst/>
                <a:gdLst/>
                <a:ahLst/>
                <a:cxnLst/>
                <a:rect l="l" t="t" r="r" b="b"/>
                <a:pathLst>
                  <a:path w="338" h="226" extrusionOk="0">
                    <a:moveTo>
                      <a:pt x="225" y="1"/>
                    </a:moveTo>
                    <a:lnTo>
                      <a:pt x="113" y="57"/>
                    </a:lnTo>
                    <a:lnTo>
                      <a:pt x="1" y="113"/>
                    </a:lnTo>
                    <a:lnTo>
                      <a:pt x="113" y="226"/>
                    </a:lnTo>
                    <a:lnTo>
                      <a:pt x="225" y="170"/>
                    </a:lnTo>
                    <a:lnTo>
                      <a:pt x="338" y="113"/>
                    </a:lnTo>
                    <a:lnTo>
                      <a:pt x="282" y="57"/>
                    </a:lnTo>
                    <a:lnTo>
                      <a:pt x="225"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1646075" y="1295675"/>
                <a:ext cx="7050" cy="9850"/>
              </a:xfrm>
              <a:custGeom>
                <a:avLst/>
                <a:gdLst/>
                <a:ahLst/>
                <a:cxnLst/>
                <a:rect l="l" t="t" r="r" b="b"/>
                <a:pathLst>
                  <a:path w="282" h="394" extrusionOk="0">
                    <a:moveTo>
                      <a:pt x="225" y="0"/>
                    </a:moveTo>
                    <a:lnTo>
                      <a:pt x="56" y="113"/>
                    </a:lnTo>
                    <a:lnTo>
                      <a:pt x="56" y="169"/>
                    </a:lnTo>
                    <a:lnTo>
                      <a:pt x="0" y="281"/>
                    </a:lnTo>
                    <a:lnTo>
                      <a:pt x="56" y="281"/>
                    </a:lnTo>
                    <a:lnTo>
                      <a:pt x="113" y="394"/>
                    </a:lnTo>
                    <a:lnTo>
                      <a:pt x="225" y="281"/>
                    </a:lnTo>
                    <a:lnTo>
                      <a:pt x="281" y="225"/>
                    </a:lnTo>
                    <a:lnTo>
                      <a:pt x="281" y="113"/>
                    </a:lnTo>
                    <a:lnTo>
                      <a:pt x="225" y="0"/>
                    </a:lnTo>
                    <a:close/>
                  </a:path>
                </a:pathLst>
              </a:custGeom>
              <a:solidFill>
                <a:srgbClr val="678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1646075" y="1264750"/>
                <a:ext cx="2825" cy="2850"/>
              </a:xfrm>
              <a:custGeom>
                <a:avLst/>
                <a:gdLst/>
                <a:ahLst/>
                <a:cxnLst/>
                <a:rect l="l" t="t" r="r" b="b"/>
                <a:pathLst>
                  <a:path w="113" h="114" extrusionOk="0">
                    <a:moveTo>
                      <a:pt x="0" y="1"/>
                    </a:moveTo>
                    <a:lnTo>
                      <a:pt x="0" y="57"/>
                    </a:lnTo>
                    <a:lnTo>
                      <a:pt x="113" y="113"/>
                    </a:lnTo>
                    <a:lnTo>
                      <a:pt x="113" y="113"/>
                    </a:lnTo>
                    <a:lnTo>
                      <a:pt x="56" y="57"/>
                    </a:lnTo>
                    <a:lnTo>
                      <a:pt x="0"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2312100" y="1028700"/>
                <a:ext cx="25" cy="1425"/>
              </a:xfrm>
              <a:custGeom>
                <a:avLst/>
                <a:gdLst/>
                <a:ahLst/>
                <a:cxnLst/>
                <a:rect l="l" t="t" r="r" b="b"/>
                <a:pathLst>
                  <a:path w="1" h="57" extrusionOk="0">
                    <a:moveTo>
                      <a:pt x="1" y="57"/>
                    </a:moveTo>
                    <a:lnTo>
                      <a:pt x="1" y="0"/>
                    </a:lnTo>
                    <a:lnTo>
                      <a:pt x="1" y="0"/>
                    </a:lnTo>
                    <a:lnTo>
                      <a:pt x="1" y="57"/>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2316325" y="1030100"/>
                <a:ext cx="1425" cy="25"/>
              </a:xfrm>
              <a:custGeom>
                <a:avLst/>
                <a:gdLst/>
                <a:ahLst/>
                <a:cxnLst/>
                <a:rect l="l" t="t" r="r" b="b"/>
                <a:pathLst>
                  <a:path w="57" h="1" extrusionOk="0">
                    <a:moveTo>
                      <a:pt x="57" y="1"/>
                    </a:moveTo>
                    <a:lnTo>
                      <a:pt x="0" y="1"/>
                    </a:lnTo>
                    <a:lnTo>
                      <a:pt x="0" y="1"/>
                    </a:lnTo>
                    <a:lnTo>
                      <a:pt x="0" y="1"/>
                    </a:lnTo>
                    <a:lnTo>
                      <a:pt x="0" y="1"/>
                    </a:lnTo>
                    <a:lnTo>
                      <a:pt x="57" y="1"/>
                    </a:lnTo>
                    <a:lnTo>
                      <a:pt x="57"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2306475" y="1153750"/>
                <a:ext cx="4250" cy="1425"/>
              </a:xfrm>
              <a:custGeom>
                <a:avLst/>
                <a:gdLst/>
                <a:ahLst/>
                <a:cxnLst/>
                <a:rect l="l" t="t" r="r" b="b"/>
                <a:pathLst>
                  <a:path w="170" h="57" extrusionOk="0">
                    <a:moveTo>
                      <a:pt x="1" y="1"/>
                    </a:moveTo>
                    <a:lnTo>
                      <a:pt x="57" y="57"/>
                    </a:lnTo>
                    <a:lnTo>
                      <a:pt x="169" y="1"/>
                    </a:lnTo>
                    <a:close/>
                  </a:path>
                </a:pathLst>
              </a:custGeom>
              <a:solidFill>
                <a:srgbClr val="D0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1991725" y="1188875"/>
                <a:ext cx="43600" cy="60450"/>
              </a:xfrm>
              <a:custGeom>
                <a:avLst/>
                <a:gdLst/>
                <a:ahLst/>
                <a:cxnLst/>
                <a:rect l="l" t="t" r="r" b="b"/>
                <a:pathLst>
                  <a:path w="1744" h="2418" extrusionOk="0">
                    <a:moveTo>
                      <a:pt x="788" y="1"/>
                    </a:moveTo>
                    <a:lnTo>
                      <a:pt x="675" y="57"/>
                    </a:lnTo>
                    <a:lnTo>
                      <a:pt x="619" y="113"/>
                    </a:lnTo>
                    <a:lnTo>
                      <a:pt x="563" y="338"/>
                    </a:lnTo>
                    <a:lnTo>
                      <a:pt x="619" y="675"/>
                    </a:lnTo>
                    <a:lnTo>
                      <a:pt x="619" y="731"/>
                    </a:lnTo>
                    <a:lnTo>
                      <a:pt x="619" y="788"/>
                    </a:lnTo>
                    <a:lnTo>
                      <a:pt x="507" y="788"/>
                    </a:lnTo>
                    <a:lnTo>
                      <a:pt x="450" y="731"/>
                    </a:lnTo>
                    <a:lnTo>
                      <a:pt x="338" y="788"/>
                    </a:lnTo>
                    <a:lnTo>
                      <a:pt x="282" y="844"/>
                    </a:lnTo>
                    <a:lnTo>
                      <a:pt x="282" y="956"/>
                    </a:lnTo>
                    <a:lnTo>
                      <a:pt x="282" y="1012"/>
                    </a:lnTo>
                    <a:lnTo>
                      <a:pt x="338" y="1181"/>
                    </a:lnTo>
                    <a:lnTo>
                      <a:pt x="282" y="1237"/>
                    </a:lnTo>
                    <a:lnTo>
                      <a:pt x="226" y="1294"/>
                    </a:lnTo>
                    <a:lnTo>
                      <a:pt x="57" y="1294"/>
                    </a:lnTo>
                    <a:lnTo>
                      <a:pt x="1" y="1350"/>
                    </a:lnTo>
                    <a:lnTo>
                      <a:pt x="1" y="1462"/>
                    </a:lnTo>
                    <a:lnTo>
                      <a:pt x="1" y="1518"/>
                    </a:lnTo>
                    <a:lnTo>
                      <a:pt x="57" y="1575"/>
                    </a:lnTo>
                    <a:lnTo>
                      <a:pt x="113" y="1631"/>
                    </a:lnTo>
                    <a:lnTo>
                      <a:pt x="282" y="1687"/>
                    </a:lnTo>
                    <a:lnTo>
                      <a:pt x="338" y="1687"/>
                    </a:lnTo>
                    <a:lnTo>
                      <a:pt x="450" y="1631"/>
                    </a:lnTo>
                    <a:lnTo>
                      <a:pt x="563" y="1687"/>
                    </a:lnTo>
                    <a:lnTo>
                      <a:pt x="563" y="1799"/>
                    </a:lnTo>
                    <a:lnTo>
                      <a:pt x="507" y="1856"/>
                    </a:lnTo>
                    <a:lnTo>
                      <a:pt x="394" y="1968"/>
                    </a:lnTo>
                    <a:lnTo>
                      <a:pt x="338" y="2080"/>
                    </a:lnTo>
                    <a:lnTo>
                      <a:pt x="338" y="2249"/>
                    </a:lnTo>
                    <a:lnTo>
                      <a:pt x="394" y="2361"/>
                    </a:lnTo>
                    <a:lnTo>
                      <a:pt x="507" y="2361"/>
                    </a:lnTo>
                    <a:lnTo>
                      <a:pt x="675" y="2418"/>
                    </a:lnTo>
                    <a:lnTo>
                      <a:pt x="731" y="2361"/>
                    </a:lnTo>
                    <a:lnTo>
                      <a:pt x="788" y="2305"/>
                    </a:lnTo>
                    <a:lnTo>
                      <a:pt x="900" y="2193"/>
                    </a:lnTo>
                    <a:lnTo>
                      <a:pt x="1069" y="2249"/>
                    </a:lnTo>
                    <a:lnTo>
                      <a:pt x="1294" y="2305"/>
                    </a:lnTo>
                    <a:lnTo>
                      <a:pt x="1462" y="2305"/>
                    </a:lnTo>
                    <a:lnTo>
                      <a:pt x="1631" y="2249"/>
                    </a:lnTo>
                    <a:lnTo>
                      <a:pt x="1687" y="2193"/>
                    </a:lnTo>
                    <a:lnTo>
                      <a:pt x="1743" y="2080"/>
                    </a:lnTo>
                    <a:lnTo>
                      <a:pt x="1631" y="1912"/>
                    </a:lnTo>
                    <a:lnTo>
                      <a:pt x="1518" y="1799"/>
                    </a:lnTo>
                    <a:lnTo>
                      <a:pt x="1406" y="1799"/>
                    </a:lnTo>
                    <a:lnTo>
                      <a:pt x="1237" y="1912"/>
                    </a:lnTo>
                    <a:lnTo>
                      <a:pt x="1237" y="1968"/>
                    </a:lnTo>
                    <a:lnTo>
                      <a:pt x="1181" y="1968"/>
                    </a:lnTo>
                    <a:lnTo>
                      <a:pt x="1181" y="1856"/>
                    </a:lnTo>
                    <a:lnTo>
                      <a:pt x="1069" y="1743"/>
                    </a:lnTo>
                    <a:lnTo>
                      <a:pt x="1069" y="1631"/>
                    </a:lnTo>
                    <a:lnTo>
                      <a:pt x="1125" y="1575"/>
                    </a:lnTo>
                    <a:lnTo>
                      <a:pt x="1181" y="1406"/>
                    </a:lnTo>
                    <a:lnTo>
                      <a:pt x="1237" y="1294"/>
                    </a:lnTo>
                    <a:lnTo>
                      <a:pt x="1181" y="1012"/>
                    </a:lnTo>
                    <a:lnTo>
                      <a:pt x="1125" y="844"/>
                    </a:lnTo>
                    <a:lnTo>
                      <a:pt x="1125" y="731"/>
                    </a:lnTo>
                    <a:lnTo>
                      <a:pt x="1125" y="563"/>
                    </a:lnTo>
                    <a:lnTo>
                      <a:pt x="1069" y="450"/>
                    </a:lnTo>
                    <a:lnTo>
                      <a:pt x="1069" y="338"/>
                    </a:lnTo>
                    <a:lnTo>
                      <a:pt x="1069" y="282"/>
                    </a:lnTo>
                    <a:lnTo>
                      <a:pt x="1125" y="226"/>
                    </a:lnTo>
                    <a:lnTo>
                      <a:pt x="1125" y="113"/>
                    </a:lnTo>
                    <a:lnTo>
                      <a:pt x="1125" y="57"/>
                    </a:lnTo>
                    <a:lnTo>
                      <a:pt x="1069" y="1"/>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1973475" y="1261950"/>
                <a:ext cx="25" cy="25"/>
              </a:xfrm>
              <a:custGeom>
                <a:avLst/>
                <a:gdLst/>
                <a:ahLst/>
                <a:cxnLst/>
                <a:rect l="l" t="t" r="r" b="b"/>
                <a:pathLst>
                  <a:path w="1" h="1" extrusionOk="0">
                    <a:moveTo>
                      <a:pt x="0" y="0"/>
                    </a:moveTo>
                    <a:lnTo>
                      <a:pt x="0" y="0"/>
                    </a:lnTo>
                    <a:lnTo>
                      <a:pt x="0" y="0"/>
                    </a:lnTo>
                    <a:lnTo>
                      <a:pt x="0"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2331775" y="916275"/>
                <a:ext cx="1425" cy="1450"/>
              </a:xfrm>
              <a:custGeom>
                <a:avLst/>
                <a:gdLst/>
                <a:ahLst/>
                <a:cxnLst/>
                <a:rect l="l" t="t" r="r" b="b"/>
                <a:pathLst>
                  <a:path w="57" h="58" extrusionOk="0">
                    <a:moveTo>
                      <a:pt x="1" y="1"/>
                    </a:moveTo>
                    <a:lnTo>
                      <a:pt x="1" y="57"/>
                    </a:lnTo>
                    <a:lnTo>
                      <a:pt x="57"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2345825" y="1128450"/>
                <a:ext cx="2850" cy="2850"/>
              </a:xfrm>
              <a:custGeom>
                <a:avLst/>
                <a:gdLst/>
                <a:ahLst/>
                <a:cxnLst/>
                <a:rect l="l" t="t" r="r" b="b"/>
                <a:pathLst>
                  <a:path w="114" h="114" extrusionOk="0">
                    <a:moveTo>
                      <a:pt x="57" y="1"/>
                    </a:moveTo>
                    <a:lnTo>
                      <a:pt x="1" y="113"/>
                    </a:lnTo>
                    <a:lnTo>
                      <a:pt x="1" y="113"/>
                    </a:lnTo>
                    <a:lnTo>
                      <a:pt x="113" y="57"/>
                    </a:lnTo>
                    <a:lnTo>
                      <a:pt x="57"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
              <p:cNvSpPr/>
              <p:nvPr/>
            </p:nvSpPr>
            <p:spPr>
              <a:xfrm>
                <a:off x="1658725" y="1320975"/>
                <a:ext cx="15475" cy="16875"/>
              </a:xfrm>
              <a:custGeom>
                <a:avLst/>
                <a:gdLst/>
                <a:ahLst/>
                <a:cxnLst/>
                <a:rect l="l" t="t" r="r" b="b"/>
                <a:pathLst>
                  <a:path w="619" h="675" extrusionOk="0">
                    <a:moveTo>
                      <a:pt x="281" y="0"/>
                    </a:moveTo>
                    <a:lnTo>
                      <a:pt x="112" y="56"/>
                    </a:lnTo>
                    <a:lnTo>
                      <a:pt x="0" y="169"/>
                    </a:lnTo>
                    <a:lnTo>
                      <a:pt x="112" y="450"/>
                    </a:lnTo>
                    <a:lnTo>
                      <a:pt x="169" y="562"/>
                    </a:lnTo>
                    <a:lnTo>
                      <a:pt x="225" y="675"/>
                    </a:lnTo>
                    <a:lnTo>
                      <a:pt x="450" y="562"/>
                    </a:lnTo>
                    <a:lnTo>
                      <a:pt x="506" y="562"/>
                    </a:lnTo>
                    <a:lnTo>
                      <a:pt x="506" y="394"/>
                    </a:lnTo>
                    <a:lnTo>
                      <a:pt x="562" y="281"/>
                    </a:lnTo>
                    <a:lnTo>
                      <a:pt x="618" y="169"/>
                    </a:lnTo>
                    <a:lnTo>
                      <a:pt x="618" y="56"/>
                    </a:lnTo>
                    <a:lnTo>
                      <a:pt x="562" y="0"/>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
              <p:cNvSpPr/>
              <p:nvPr/>
            </p:nvSpPr>
            <p:spPr>
              <a:xfrm>
                <a:off x="1669950" y="1333600"/>
                <a:ext cx="4250" cy="2850"/>
              </a:xfrm>
              <a:custGeom>
                <a:avLst/>
                <a:gdLst/>
                <a:ahLst/>
                <a:cxnLst/>
                <a:rect l="l" t="t" r="r" b="b"/>
                <a:pathLst>
                  <a:path w="170" h="114" extrusionOk="0">
                    <a:moveTo>
                      <a:pt x="57" y="1"/>
                    </a:moveTo>
                    <a:lnTo>
                      <a:pt x="1" y="57"/>
                    </a:lnTo>
                    <a:lnTo>
                      <a:pt x="113" y="113"/>
                    </a:lnTo>
                    <a:lnTo>
                      <a:pt x="169" y="113"/>
                    </a:lnTo>
                    <a:lnTo>
                      <a:pt x="169" y="57"/>
                    </a:lnTo>
                    <a:lnTo>
                      <a:pt x="169" y="1"/>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1689625" y="1330800"/>
                <a:ext cx="37975" cy="11275"/>
              </a:xfrm>
              <a:custGeom>
                <a:avLst/>
                <a:gdLst/>
                <a:ahLst/>
                <a:cxnLst/>
                <a:rect l="l" t="t" r="r" b="b"/>
                <a:pathLst>
                  <a:path w="1519" h="451" extrusionOk="0">
                    <a:moveTo>
                      <a:pt x="282" y="1"/>
                    </a:moveTo>
                    <a:lnTo>
                      <a:pt x="225" y="57"/>
                    </a:lnTo>
                    <a:lnTo>
                      <a:pt x="169" y="113"/>
                    </a:lnTo>
                    <a:lnTo>
                      <a:pt x="57" y="113"/>
                    </a:lnTo>
                    <a:lnTo>
                      <a:pt x="1" y="57"/>
                    </a:lnTo>
                    <a:lnTo>
                      <a:pt x="1" y="113"/>
                    </a:lnTo>
                    <a:lnTo>
                      <a:pt x="1" y="225"/>
                    </a:lnTo>
                    <a:lnTo>
                      <a:pt x="57" y="282"/>
                    </a:lnTo>
                    <a:lnTo>
                      <a:pt x="282" y="338"/>
                    </a:lnTo>
                    <a:lnTo>
                      <a:pt x="450" y="338"/>
                    </a:lnTo>
                    <a:lnTo>
                      <a:pt x="563" y="282"/>
                    </a:lnTo>
                    <a:lnTo>
                      <a:pt x="675" y="282"/>
                    </a:lnTo>
                    <a:lnTo>
                      <a:pt x="900" y="394"/>
                    </a:lnTo>
                    <a:lnTo>
                      <a:pt x="956" y="394"/>
                    </a:lnTo>
                    <a:lnTo>
                      <a:pt x="1012" y="450"/>
                    </a:lnTo>
                    <a:lnTo>
                      <a:pt x="1125" y="450"/>
                    </a:lnTo>
                    <a:lnTo>
                      <a:pt x="1181" y="394"/>
                    </a:lnTo>
                    <a:lnTo>
                      <a:pt x="1237" y="338"/>
                    </a:lnTo>
                    <a:lnTo>
                      <a:pt x="1406" y="338"/>
                    </a:lnTo>
                    <a:lnTo>
                      <a:pt x="1462" y="282"/>
                    </a:lnTo>
                    <a:lnTo>
                      <a:pt x="1518" y="225"/>
                    </a:lnTo>
                    <a:lnTo>
                      <a:pt x="1462" y="113"/>
                    </a:lnTo>
                    <a:lnTo>
                      <a:pt x="1406" y="57"/>
                    </a:lnTo>
                    <a:lnTo>
                      <a:pt x="1349" y="169"/>
                    </a:lnTo>
                    <a:lnTo>
                      <a:pt x="1237" y="169"/>
                    </a:lnTo>
                    <a:lnTo>
                      <a:pt x="1125" y="225"/>
                    </a:lnTo>
                    <a:lnTo>
                      <a:pt x="1012" y="282"/>
                    </a:lnTo>
                    <a:lnTo>
                      <a:pt x="900" y="169"/>
                    </a:lnTo>
                    <a:lnTo>
                      <a:pt x="844" y="57"/>
                    </a:lnTo>
                    <a:lnTo>
                      <a:pt x="731" y="113"/>
                    </a:lnTo>
                    <a:lnTo>
                      <a:pt x="675" y="169"/>
                    </a:lnTo>
                    <a:lnTo>
                      <a:pt x="563" y="169"/>
                    </a:lnTo>
                    <a:lnTo>
                      <a:pt x="338" y="113"/>
                    </a:lnTo>
                    <a:lnTo>
                      <a:pt x="282" y="1"/>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1688225" y="1333600"/>
                <a:ext cx="18275" cy="11275"/>
              </a:xfrm>
              <a:custGeom>
                <a:avLst/>
                <a:gdLst/>
                <a:ahLst/>
                <a:cxnLst/>
                <a:rect l="l" t="t" r="r" b="b"/>
                <a:pathLst>
                  <a:path w="731" h="451" extrusionOk="0">
                    <a:moveTo>
                      <a:pt x="57" y="1"/>
                    </a:moveTo>
                    <a:lnTo>
                      <a:pt x="0" y="113"/>
                    </a:lnTo>
                    <a:lnTo>
                      <a:pt x="0" y="226"/>
                    </a:lnTo>
                    <a:lnTo>
                      <a:pt x="113" y="338"/>
                    </a:lnTo>
                    <a:lnTo>
                      <a:pt x="169" y="394"/>
                    </a:lnTo>
                    <a:lnTo>
                      <a:pt x="281" y="451"/>
                    </a:lnTo>
                    <a:lnTo>
                      <a:pt x="450" y="394"/>
                    </a:lnTo>
                    <a:lnTo>
                      <a:pt x="619" y="338"/>
                    </a:lnTo>
                    <a:lnTo>
                      <a:pt x="675" y="226"/>
                    </a:lnTo>
                    <a:lnTo>
                      <a:pt x="731" y="170"/>
                    </a:lnTo>
                    <a:lnTo>
                      <a:pt x="731" y="113"/>
                    </a:lnTo>
                    <a:lnTo>
                      <a:pt x="225" y="170"/>
                    </a:lnTo>
                    <a:lnTo>
                      <a:pt x="113" y="113"/>
                    </a:lnTo>
                    <a:lnTo>
                      <a:pt x="57" y="1"/>
                    </a:lnTo>
                    <a:close/>
                  </a:path>
                </a:pathLst>
              </a:custGeom>
              <a:solidFill>
                <a:srgbClr val="A9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1710700" y="1340650"/>
                <a:ext cx="1425" cy="1425"/>
              </a:xfrm>
              <a:custGeom>
                <a:avLst/>
                <a:gdLst/>
                <a:ahLst/>
                <a:cxnLst/>
                <a:rect l="l" t="t" r="r" b="b"/>
                <a:pathLst>
                  <a:path w="57" h="57" extrusionOk="0">
                    <a:moveTo>
                      <a:pt x="57" y="0"/>
                    </a:moveTo>
                    <a:lnTo>
                      <a:pt x="1" y="56"/>
                    </a:lnTo>
                    <a:lnTo>
                      <a:pt x="57" y="56"/>
                    </a:lnTo>
                    <a:lnTo>
                      <a:pt x="57"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1676975" y="1319550"/>
                <a:ext cx="19700" cy="16900"/>
              </a:xfrm>
              <a:custGeom>
                <a:avLst/>
                <a:gdLst/>
                <a:ahLst/>
                <a:cxnLst/>
                <a:rect l="l" t="t" r="r" b="b"/>
                <a:pathLst>
                  <a:path w="788" h="676" extrusionOk="0">
                    <a:moveTo>
                      <a:pt x="731" y="1"/>
                    </a:moveTo>
                    <a:lnTo>
                      <a:pt x="675" y="57"/>
                    </a:lnTo>
                    <a:lnTo>
                      <a:pt x="619" y="113"/>
                    </a:lnTo>
                    <a:lnTo>
                      <a:pt x="450" y="226"/>
                    </a:lnTo>
                    <a:lnTo>
                      <a:pt x="226" y="282"/>
                    </a:lnTo>
                    <a:lnTo>
                      <a:pt x="57" y="394"/>
                    </a:lnTo>
                    <a:lnTo>
                      <a:pt x="1" y="451"/>
                    </a:lnTo>
                    <a:lnTo>
                      <a:pt x="1" y="507"/>
                    </a:lnTo>
                    <a:lnTo>
                      <a:pt x="1" y="563"/>
                    </a:lnTo>
                    <a:lnTo>
                      <a:pt x="169" y="675"/>
                    </a:lnTo>
                    <a:lnTo>
                      <a:pt x="169" y="619"/>
                    </a:lnTo>
                    <a:lnTo>
                      <a:pt x="226" y="563"/>
                    </a:lnTo>
                    <a:lnTo>
                      <a:pt x="282" y="507"/>
                    </a:lnTo>
                    <a:lnTo>
                      <a:pt x="338" y="451"/>
                    </a:lnTo>
                    <a:lnTo>
                      <a:pt x="394" y="451"/>
                    </a:lnTo>
                    <a:lnTo>
                      <a:pt x="507" y="563"/>
                    </a:lnTo>
                    <a:lnTo>
                      <a:pt x="563" y="563"/>
                    </a:lnTo>
                    <a:lnTo>
                      <a:pt x="563" y="451"/>
                    </a:lnTo>
                    <a:lnTo>
                      <a:pt x="619" y="394"/>
                    </a:lnTo>
                    <a:lnTo>
                      <a:pt x="675" y="338"/>
                    </a:lnTo>
                    <a:lnTo>
                      <a:pt x="731" y="226"/>
                    </a:lnTo>
                    <a:lnTo>
                      <a:pt x="788" y="57"/>
                    </a:lnTo>
                    <a:lnTo>
                      <a:pt x="731"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1668550" y="1323775"/>
                <a:ext cx="11275" cy="11275"/>
              </a:xfrm>
              <a:custGeom>
                <a:avLst/>
                <a:gdLst/>
                <a:ahLst/>
                <a:cxnLst/>
                <a:rect l="l" t="t" r="r" b="b"/>
                <a:pathLst>
                  <a:path w="451" h="451" extrusionOk="0">
                    <a:moveTo>
                      <a:pt x="225" y="1"/>
                    </a:moveTo>
                    <a:lnTo>
                      <a:pt x="169" y="57"/>
                    </a:lnTo>
                    <a:lnTo>
                      <a:pt x="57" y="113"/>
                    </a:lnTo>
                    <a:lnTo>
                      <a:pt x="0" y="169"/>
                    </a:lnTo>
                    <a:lnTo>
                      <a:pt x="57" y="225"/>
                    </a:lnTo>
                    <a:lnTo>
                      <a:pt x="57" y="338"/>
                    </a:lnTo>
                    <a:lnTo>
                      <a:pt x="57" y="450"/>
                    </a:lnTo>
                    <a:lnTo>
                      <a:pt x="281" y="450"/>
                    </a:lnTo>
                    <a:lnTo>
                      <a:pt x="281" y="394"/>
                    </a:lnTo>
                    <a:lnTo>
                      <a:pt x="338" y="394"/>
                    </a:lnTo>
                    <a:lnTo>
                      <a:pt x="394" y="282"/>
                    </a:lnTo>
                    <a:lnTo>
                      <a:pt x="450" y="282"/>
                    </a:lnTo>
                    <a:lnTo>
                      <a:pt x="450" y="169"/>
                    </a:lnTo>
                    <a:lnTo>
                      <a:pt x="394" y="113"/>
                    </a:lnTo>
                    <a:lnTo>
                      <a:pt x="281" y="1"/>
                    </a:lnTo>
                    <a:close/>
                  </a:path>
                </a:pathLst>
              </a:custGeom>
              <a:solidFill>
                <a:srgbClr val="B0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1674175" y="1333600"/>
                <a:ext cx="1425" cy="2850"/>
              </a:xfrm>
              <a:custGeom>
                <a:avLst/>
                <a:gdLst/>
                <a:ahLst/>
                <a:cxnLst/>
                <a:rect l="l" t="t" r="r" b="b"/>
                <a:pathLst>
                  <a:path w="57" h="114" extrusionOk="0">
                    <a:moveTo>
                      <a:pt x="56" y="1"/>
                    </a:moveTo>
                    <a:lnTo>
                      <a:pt x="0" y="57"/>
                    </a:lnTo>
                    <a:lnTo>
                      <a:pt x="0" y="113"/>
                    </a:lnTo>
                    <a:lnTo>
                      <a:pt x="56"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1684000" y="1113000"/>
                <a:ext cx="25" cy="1425"/>
              </a:xfrm>
              <a:custGeom>
                <a:avLst/>
                <a:gdLst/>
                <a:ahLst/>
                <a:cxnLst/>
                <a:rect l="l" t="t" r="r" b="b"/>
                <a:pathLst>
                  <a:path w="1" h="57" extrusionOk="0">
                    <a:moveTo>
                      <a:pt x="1" y="57"/>
                    </a:moveTo>
                    <a:lnTo>
                      <a:pt x="1" y="57"/>
                    </a:lnTo>
                    <a:lnTo>
                      <a:pt x="1" y="57"/>
                    </a:lnTo>
                    <a:lnTo>
                      <a:pt x="1" y="1"/>
                    </a:lnTo>
                    <a:lnTo>
                      <a:pt x="1" y="57"/>
                    </a:lnTo>
                    <a:lnTo>
                      <a:pt x="1" y="57"/>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1655900" y="1316750"/>
                <a:ext cx="18300" cy="8450"/>
              </a:xfrm>
              <a:custGeom>
                <a:avLst/>
                <a:gdLst/>
                <a:ahLst/>
                <a:cxnLst/>
                <a:rect l="l" t="t" r="r" b="b"/>
                <a:pathLst>
                  <a:path w="732" h="338" extrusionOk="0">
                    <a:moveTo>
                      <a:pt x="394" y="1"/>
                    </a:moveTo>
                    <a:lnTo>
                      <a:pt x="169" y="57"/>
                    </a:lnTo>
                    <a:lnTo>
                      <a:pt x="57" y="113"/>
                    </a:lnTo>
                    <a:lnTo>
                      <a:pt x="1" y="169"/>
                    </a:lnTo>
                    <a:lnTo>
                      <a:pt x="1" y="282"/>
                    </a:lnTo>
                    <a:lnTo>
                      <a:pt x="113" y="338"/>
                    </a:lnTo>
                    <a:lnTo>
                      <a:pt x="450" y="282"/>
                    </a:lnTo>
                    <a:lnTo>
                      <a:pt x="563" y="282"/>
                    </a:lnTo>
                    <a:lnTo>
                      <a:pt x="731" y="225"/>
                    </a:lnTo>
                    <a:lnTo>
                      <a:pt x="731" y="113"/>
                    </a:lnTo>
                    <a:lnTo>
                      <a:pt x="563" y="113"/>
                    </a:lnTo>
                    <a:lnTo>
                      <a:pt x="506" y="57"/>
                    </a:lnTo>
                    <a:lnTo>
                      <a:pt x="506"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1660125" y="1346250"/>
                <a:ext cx="8450" cy="12675"/>
              </a:xfrm>
              <a:custGeom>
                <a:avLst/>
                <a:gdLst/>
                <a:ahLst/>
                <a:cxnLst/>
                <a:rect l="l" t="t" r="r" b="b"/>
                <a:pathLst>
                  <a:path w="338" h="507" extrusionOk="0">
                    <a:moveTo>
                      <a:pt x="0" y="1"/>
                    </a:moveTo>
                    <a:lnTo>
                      <a:pt x="169" y="507"/>
                    </a:lnTo>
                    <a:lnTo>
                      <a:pt x="337" y="338"/>
                    </a:lnTo>
                    <a:lnTo>
                      <a:pt x="281" y="282"/>
                    </a:lnTo>
                    <a:lnTo>
                      <a:pt x="225" y="169"/>
                    </a:lnTo>
                    <a:lnTo>
                      <a:pt x="169" y="57"/>
                    </a:lnTo>
                    <a:lnTo>
                      <a:pt x="113" y="1"/>
                    </a:lnTo>
                    <a:close/>
                  </a:path>
                </a:pathLst>
              </a:custGeom>
              <a:solidFill>
                <a:srgbClr val="3544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1660125" y="1344850"/>
                <a:ext cx="7050" cy="8450"/>
              </a:xfrm>
              <a:custGeom>
                <a:avLst/>
                <a:gdLst/>
                <a:ahLst/>
                <a:cxnLst/>
                <a:rect l="l" t="t" r="r" b="b"/>
                <a:pathLst>
                  <a:path w="282" h="338" extrusionOk="0">
                    <a:moveTo>
                      <a:pt x="113" y="1"/>
                    </a:moveTo>
                    <a:lnTo>
                      <a:pt x="0" y="57"/>
                    </a:lnTo>
                    <a:lnTo>
                      <a:pt x="113" y="113"/>
                    </a:lnTo>
                    <a:lnTo>
                      <a:pt x="225" y="225"/>
                    </a:lnTo>
                    <a:lnTo>
                      <a:pt x="281" y="338"/>
                    </a:lnTo>
                    <a:lnTo>
                      <a:pt x="225" y="57"/>
                    </a:lnTo>
                    <a:lnTo>
                      <a:pt x="169" y="1"/>
                    </a:lnTo>
                    <a:close/>
                  </a:path>
                </a:pathLst>
              </a:custGeom>
              <a:solidFill>
                <a:srgbClr val="68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2014225" y="1208550"/>
                <a:ext cx="57625" cy="33750"/>
              </a:xfrm>
              <a:custGeom>
                <a:avLst/>
                <a:gdLst/>
                <a:ahLst/>
                <a:cxnLst/>
                <a:rect l="l" t="t" r="r" b="b"/>
                <a:pathLst>
                  <a:path w="2305" h="1350" extrusionOk="0">
                    <a:moveTo>
                      <a:pt x="1068" y="788"/>
                    </a:moveTo>
                    <a:lnTo>
                      <a:pt x="1068" y="956"/>
                    </a:lnTo>
                    <a:lnTo>
                      <a:pt x="1012" y="844"/>
                    </a:lnTo>
                    <a:lnTo>
                      <a:pt x="1068" y="788"/>
                    </a:lnTo>
                    <a:close/>
                    <a:moveTo>
                      <a:pt x="731" y="1"/>
                    </a:moveTo>
                    <a:lnTo>
                      <a:pt x="562" y="57"/>
                    </a:lnTo>
                    <a:lnTo>
                      <a:pt x="562" y="113"/>
                    </a:lnTo>
                    <a:lnTo>
                      <a:pt x="562" y="169"/>
                    </a:lnTo>
                    <a:lnTo>
                      <a:pt x="618" y="282"/>
                    </a:lnTo>
                    <a:lnTo>
                      <a:pt x="506" y="225"/>
                    </a:lnTo>
                    <a:lnTo>
                      <a:pt x="450" y="113"/>
                    </a:lnTo>
                    <a:lnTo>
                      <a:pt x="337" y="57"/>
                    </a:lnTo>
                    <a:lnTo>
                      <a:pt x="225" y="57"/>
                    </a:lnTo>
                    <a:lnTo>
                      <a:pt x="169" y="169"/>
                    </a:lnTo>
                    <a:lnTo>
                      <a:pt x="225" y="394"/>
                    </a:lnTo>
                    <a:lnTo>
                      <a:pt x="225" y="507"/>
                    </a:lnTo>
                    <a:lnTo>
                      <a:pt x="169" y="675"/>
                    </a:lnTo>
                    <a:lnTo>
                      <a:pt x="56" y="844"/>
                    </a:lnTo>
                    <a:lnTo>
                      <a:pt x="0" y="956"/>
                    </a:lnTo>
                    <a:lnTo>
                      <a:pt x="112" y="1069"/>
                    </a:lnTo>
                    <a:lnTo>
                      <a:pt x="337" y="1181"/>
                    </a:lnTo>
                    <a:lnTo>
                      <a:pt x="394" y="1125"/>
                    </a:lnTo>
                    <a:lnTo>
                      <a:pt x="450" y="1069"/>
                    </a:lnTo>
                    <a:lnTo>
                      <a:pt x="618" y="1069"/>
                    </a:lnTo>
                    <a:lnTo>
                      <a:pt x="618" y="1125"/>
                    </a:lnTo>
                    <a:lnTo>
                      <a:pt x="675" y="1237"/>
                    </a:lnTo>
                    <a:lnTo>
                      <a:pt x="843" y="1293"/>
                    </a:lnTo>
                    <a:lnTo>
                      <a:pt x="843" y="1237"/>
                    </a:lnTo>
                    <a:lnTo>
                      <a:pt x="899" y="1237"/>
                    </a:lnTo>
                    <a:lnTo>
                      <a:pt x="1012" y="1293"/>
                    </a:lnTo>
                    <a:lnTo>
                      <a:pt x="1068" y="1350"/>
                    </a:lnTo>
                    <a:lnTo>
                      <a:pt x="1180" y="1350"/>
                    </a:lnTo>
                    <a:lnTo>
                      <a:pt x="1349" y="1237"/>
                    </a:lnTo>
                    <a:lnTo>
                      <a:pt x="1574" y="1069"/>
                    </a:lnTo>
                    <a:lnTo>
                      <a:pt x="1686" y="1012"/>
                    </a:lnTo>
                    <a:lnTo>
                      <a:pt x="1855" y="1069"/>
                    </a:lnTo>
                    <a:lnTo>
                      <a:pt x="1911" y="1012"/>
                    </a:lnTo>
                    <a:lnTo>
                      <a:pt x="2304" y="900"/>
                    </a:lnTo>
                    <a:lnTo>
                      <a:pt x="2248" y="675"/>
                    </a:lnTo>
                    <a:lnTo>
                      <a:pt x="2136" y="563"/>
                    </a:lnTo>
                    <a:lnTo>
                      <a:pt x="2023" y="563"/>
                    </a:lnTo>
                    <a:lnTo>
                      <a:pt x="1911" y="619"/>
                    </a:lnTo>
                    <a:lnTo>
                      <a:pt x="1799" y="731"/>
                    </a:lnTo>
                    <a:lnTo>
                      <a:pt x="1686" y="788"/>
                    </a:lnTo>
                    <a:lnTo>
                      <a:pt x="1518" y="788"/>
                    </a:lnTo>
                    <a:lnTo>
                      <a:pt x="1405" y="731"/>
                    </a:lnTo>
                    <a:lnTo>
                      <a:pt x="1237" y="675"/>
                    </a:lnTo>
                    <a:lnTo>
                      <a:pt x="1124" y="731"/>
                    </a:lnTo>
                    <a:lnTo>
                      <a:pt x="1068" y="788"/>
                    </a:lnTo>
                    <a:lnTo>
                      <a:pt x="1124" y="563"/>
                    </a:lnTo>
                    <a:lnTo>
                      <a:pt x="1068" y="394"/>
                    </a:lnTo>
                    <a:lnTo>
                      <a:pt x="1012" y="169"/>
                    </a:lnTo>
                    <a:lnTo>
                      <a:pt x="843" y="57"/>
                    </a:lnTo>
                    <a:lnTo>
                      <a:pt x="731" y="1"/>
                    </a:lnTo>
                    <a:close/>
                  </a:path>
                </a:pathLst>
              </a:custGeom>
              <a:solidFill>
                <a:srgbClr val="B9D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2035300" y="1238050"/>
                <a:ext cx="1425" cy="2850"/>
              </a:xfrm>
              <a:custGeom>
                <a:avLst/>
                <a:gdLst/>
                <a:ahLst/>
                <a:cxnLst/>
                <a:rect l="l" t="t" r="r" b="b"/>
                <a:pathLst>
                  <a:path w="57" h="114" extrusionOk="0">
                    <a:moveTo>
                      <a:pt x="0" y="1"/>
                    </a:moveTo>
                    <a:lnTo>
                      <a:pt x="0" y="113"/>
                    </a:lnTo>
                    <a:lnTo>
                      <a:pt x="56" y="57"/>
                    </a:lnTo>
                    <a:lnTo>
                      <a:pt x="0" y="1"/>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2036700" y="1239475"/>
                <a:ext cx="2825" cy="1425"/>
              </a:xfrm>
              <a:custGeom>
                <a:avLst/>
                <a:gdLst/>
                <a:ahLst/>
                <a:cxnLst/>
                <a:rect l="l" t="t" r="r" b="b"/>
                <a:pathLst>
                  <a:path w="113" h="57" extrusionOk="0">
                    <a:moveTo>
                      <a:pt x="0" y="0"/>
                    </a:moveTo>
                    <a:lnTo>
                      <a:pt x="0" y="0"/>
                    </a:lnTo>
                    <a:lnTo>
                      <a:pt x="113" y="56"/>
                    </a:lnTo>
                    <a:lnTo>
                      <a:pt x="113" y="56"/>
                    </a:lnTo>
                    <a:lnTo>
                      <a:pt x="0" y="0"/>
                    </a:lnTo>
                    <a:lnTo>
                      <a:pt x="0" y="0"/>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1653100" y="1294275"/>
                <a:ext cx="19700" cy="26725"/>
              </a:xfrm>
              <a:custGeom>
                <a:avLst/>
                <a:gdLst/>
                <a:ahLst/>
                <a:cxnLst/>
                <a:rect l="l" t="t" r="r" b="b"/>
                <a:pathLst>
                  <a:path w="788" h="1069" extrusionOk="0">
                    <a:moveTo>
                      <a:pt x="225" y="0"/>
                    </a:moveTo>
                    <a:lnTo>
                      <a:pt x="169" y="56"/>
                    </a:lnTo>
                    <a:lnTo>
                      <a:pt x="56" y="225"/>
                    </a:lnTo>
                    <a:lnTo>
                      <a:pt x="0" y="394"/>
                    </a:lnTo>
                    <a:lnTo>
                      <a:pt x="0" y="562"/>
                    </a:lnTo>
                    <a:lnTo>
                      <a:pt x="0" y="787"/>
                    </a:lnTo>
                    <a:lnTo>
                      <a:pt x="56" y="843"/>
                    </a:lnTo>
                    <a:lnTo>
                      <a:pt x="113" y="900"/>
                    </a:lnTo>
                    <a:lnTo>
                      <a:pt x="113" y="1068"/>
                    </a:lnTo>
                    <a:lnTo>
                      <a:pt x="618" y="900"/>
                    </a:lnTo>
                    <a:lnTo>
                      <a:pt x="618" y="843"/>
                    </a:lnTo>
                    <a:lnTo>
                      <a:pt x="731" y="787"/>
                    </a:lnTo>
                    <a:lnTo>
                      <a:pt x="787" y="731"/>
                    </a:lnTo>
                    <a:lnTo>
                      <a:pt x="787" y="618"/>
                    </a:lnTo>
                    <a:lnTo>
                      <a:pt x="618" y="506"/>
                    </a:lnTo>
                    <a:lnTo>
                      <a:pt x="506" y="337"/>
                    </a:lnTo>
                    <a:lnTo>
                      <a:pt x="394" y="169"/>
                    </a:lnTo>
                    <a:lnTo>
                      <a:pt x="281" y="56"/>
                    </a:lnTo>
                    <a:lnTo>
                      <a:pt x="225" y="0"/>
                    </a:lnTo>
                    <a:close/>
                  </a:path>
                </a:pathLst>
              </a:custGeom>
              <a:solidFill>
                <a:srgbClr val="92B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1648875" y="1295675"/>
                <a:ext cx="9875" cy="18300"/>
              </a:xfrm>
              <a:custGeom>
                <a:avLst/>
                <a:gdLst/>
                <a:ahLst/>
                <a:cxnLst/>
                <a:rect l="l" t="t" r="r" b="b"/>
                <a:pathLst>
                  <a:path w="395" h="732" extrusionOk="0">
                    <a:moveTo>
                      <a:pt x="113" y="0"/>
                    </a:moveTo>
                    <a:lnTo>
                      <a:pt x="1" y="394"/>
                    </a:lnTo>
                    <a:lnTo>
                      <a:pt x="113" y="731"/>
                    </a:lnTo>
                    <a:lnTo>
                      <a:pt x="169" y="731"/>
                    </a:lnTo>
                    <a:lnTo>
                      <a:pt x="225" y="619"/>
                    </a:lnTo>
                    <a:lnTo>
                      <a:pt x="282" y="562"/>
                    </a:lnTo>
                    <a:lnTo>
                      <a:pt x="282" y="450"/>
                    </a:lnTo>
                    <a:lnTo>
                      <a:pt x="225" y="281"/>
                    </a:lnTo>
                    <a:lnTo>
                      <a:pt x="282" y="225"/>
                    </a:lnTo>
                    <a:lnTo>
                      <a:pt x="338" y="169"/>
                    </a:lnTo>
                    <a:lnTo>
                      <a:pt x="394" y="113"/>
                    </a:lnTo>
                    <a:lnTo>
                      <a:pt x="338" y="0"/>
                    </a:lnTo>
                    <a:close/>
                  </a:path>
                </a:pathLst>
              </a:custGeom>
              <a:solidFill>
                <a:srgbClr val="7CA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2050750" y="1063825"/>
                <a:ext cx="89950" cy="60450"/>
              </a:xfrm>
              <a:custGeom>
                <a:avLst/>
                <a:gdLst/>
                <a:ahLst/>
                <a:cxnLst/>
                <a:rect l="l" t="t" r="r" b="b"/>
                <a:pathLst>
                  <a:path w="3598" h="2418" extrusionOk="0">
                    <a:moveTo>
                      <a:pt x="1911" y="0"/>
                    </a:moveTo>
                    <a:lnTo>
                      <a:pt x="1799" y="57"/>
                    </a:lnTo>
                    <a:lnTo>
                      <a:pt x="1799" y="113"/>
                    </a:lnTo>
                    <a:lnTo>
                      <a:pt x="1406" y="450"/>
                    </a:lnTo>
                    <a:lnTo>
                      <a:pt x="1237" y="619"/>
                    </a:lnTo>
                    <a:lnTo>
                      <a:pt x="1012" y="731"/>
                    </a:lnTo>
                    <a:lnTo>
                      <a:pt x="900" y="787"/>
                    </a:lnTo>
                    <a:lnTo>
                      <a:pt x="843" y="900"/>
                    </a:lnTo>
                    <a:lnTo>
                      <a:pt x="843" y="1125"/>
                    </a:lnTo>
                    <a:lnTo>
                      <a:pt x="843" y="1181"/>
                    </a:lnTo>
                    <a:lnTo>
                      <a:pt x="787" y="1293"/>
                    </a:lnTo>
                    <a:lnTo>
                      <a:pt x="731" y="1406"/>
                    </a:lnTo>
                    <a:lnTo>
                      <a:pt x="619" y="1462"/>
                    </a:lnTo>
                    <a:lnTo>
                      <a:pt x="450" y="1462"/>
                    </a:lnTo>
                    <a:lnTo>
                      <a:pt x="394" y="1518"/>
                    </a:lnTo>
                    <a:lnTo>
                      <a:pt x="169" y="1743"/>
                    </a:lnTo>
                    <a:lnTo>
                      <a:pt x="57" y="1855"/>
                    </a:lnTo>
                    <a:lnTo>
                      <a:pt x="0" y="1911"/>
                    </a:lnTo>
                    <a:lnTo>
                      <a:pt x="57" y="1968"/>
                    </a:lnTo>
                    <a:lnTo>
                      <a:pt x="113" y="2136"/>
                    </a:lnTo>
                    <a:lnTo>
                      <a:pt x="281" y="2193"/>
                    </a:lnTo>
                    <a:lnTo>
                      <a:pt x="506" y="2193"/>
                    </a:lnTo>
                    <a:lnTo>
                      <a:pt x="675" y="2249"/>
                    </a:lnTo>
                    <a:lnTo>
                      <a:pt x="731" y="2249"/>
                    </a:lnTo>
                    <a:lnTo>
                      <a:pt x="787" y="2136"/>
                    </a:lnTo>
                    <a:lnTo>
                      <a:pt x="787" y="2024"/>
                    </a:lnTo>
                    <a:lnTo>
                      <a:pt x="843" y="2193"/>
                    </a:lnTo>
                    <a:lnTo>
                      <a:pt x="843" y="2305"/>
                    </a:lnTo>
                    <a:lnTo>
                      <a:pt x="900" y="2361"/>
                    </a:lnTo>
                    <a:lnTo>
                      <a:pt x="956" y="2361"/>
                    </a:lnTo>
                    <a:lnTo>
                      <a:pt x="1125" y="2305"/>
                    </a:lnTo>
                    <a:lnTo>
                      <a:pt x="1181" y="2305"/>
                    </a:lnTo>
                    <a:lnTo>
                      <a:pt x="1181" y="2361"/>
                    </a:lnTo>
                    <a:lnTo>
                      <a:pt x="1293" y="2417"/>
                    </a:lnTo>
                    <a:lnTo>
                      <a:pt x="1349" y="2417"/>
                    </a:lnTo>
                    <a:lnTo>
                      <a:pt x="1406" y="2361"/>
                    </a:lnTo>
                    <a:lnTo>
                      <a:pt x="1406" y="2249"/>
                    </a:lnTo>
                    <a:lnTo>
                      <a:pt x="1406" y="2024"/>
                    </a:lnTo>
                    <a:lnTo>
                      <a:pt x="1462" y="1855"/>
                    </a:lnTo>
                    <a:lnTo>
                      <a:pt x="1630" y="1687"/>
                    </a:lnTo>
                    <a:lnTo>
                      <a:pt x="1743" y="1574"/>
                    </a:lnTo>
                    <a:lnTo>
                      <a:pt x="1799" y="1462"/>
                    </a:lnTo>
                    <a:lnTo>
                      <a:pt x="1855" y="1574"/>
                    </a:lnTo>
                    <a:lnTo>
                      <a:pt x="1911" y="1630"/>
                    </a:lnTo>
                    <a:lnTo>
                      <a:pt x="2136" y="1630"/>
                    </a:lnTo>
                    <a:lnTo>
                      <a:pt x="2192" y="1518"/>
                    </a:lnTo>
                    <a:lnTo>
                      <a:pt x="2305" y="1406"/>
                    </a:lnTo>
                    <a:lnTo>
                      <a:pt x="2417" y="1462"/>
                    </a:lnTo>
                    <a:lnTo>
                      <a:pt x="2586" y="1518"/>
                    </a:lnTo>
                    <a:lnTo>
                      <a:pt x="3036" y="1518"/>
                    </a:lnTo>
                    <a:lnTo>
                      <a:pt x="3148" y="1574"/>
                    </a:lnTo>
                    <a:lnTo>
                      <a:pt x="3204" y="1630"/>
                    </a:lnTo>
                    <a:lnTo>
                      <a:pt x="3541" y="1630"/>
                    </a:lnTo>
                    <a:lnTo>
                      <a:pt x="3598" y="1574"/>
                    </a:lnTo>
                    <a:lnTo>
                      <a:pt x="3598" y="1406"/>
                    </a:lnTo>
                    <a:lnTo>
                      <a:pt x="3598" y="1293"/>
                    </a:lnTo>
                    <a:lnTo>
                      <a:pt x="3598" y="1125"/>
                    </a:lnTo>
                    <a:lnTo>
                      <a:pt x="3485" y="1012"/>
                    </a:lnTo>
                    <a:lnTo>
                      <a:pt x="3373" y="1012"/>
                    </a:lnTo>
                    <a:lnTo>
                      <a:pt x="3204" y="1068"/>
                    </a:lnTo>
                    <a:lnTo>
                      <a:pt x="3036" y="1125"/>
                    </a:lnTo>
                    <a:lnTo>
                      <a:pt x="2867" y="1068"/>
                    </a:lnTo>
                    <a:lnTo>
                      <a:pt x="2754" y="900"/>
                    </a:lnTo>
                    <a:lnTo>
                      <a:pt x="2642" y="844"/>
                    </a:lnTo>
                    <a:lnTo>
                      <a:pt x="2530" y="844"/>
                    </a:lnTo>
                    <a:lnTo>
                      <a:pt x="2249" y="900"/>
                    </a:lnTo>
                    <a:lnTo>
                      <a:pt x="2192" y="900"/>
                    </a:lnTo>
                    <a:lnTo>
                      <a:pt x="2136" y="787"/>
                    </a:lnTo>
                    <a:lnTo>
                      <a:pt x="2136" y="675"/>
                    </a:lnTo>
                    <a:lnTo>
                      <a:pt x="2136" y="563"/>
                    </a:lnTo>
                    <a:lnTo>
                      <a:pt x="2473" y="563"/>
                    </a:lnTo>
                    <a:lnTo>
                      <a:pt x="2642" y="731"/>
                    </a:lnTo>
                    <a:lnTo>
                      <a:pt x="2754" y="844"/>
                    </a:lnTo>
                    <a:lnTo>
                      <a:pt x="2923" y="787"/>
                    </a:lnTo>
                    <a:lnTo>
                      <a:pt x="3092" y="675"/>
                    </a:lnTo>
                    <a:lnTo>
                      <a:pt x="3148" y="563"/>
                    </a:lnTo>
                    <a:lnTo>
                      <a:pt x="3148" y="506"/>
                    </a:lnTo>
                    <a:lnTo>
                      <a:pt x="3260" y="225"/>
                    </a:lnTo>
                    <a:lnTo>
                      <a:pt x="3148" y="169"/>
                    </a:lnTo>
                    <a:lnTo>
                      <a:pt x="3148" y="113"/>
                    </a:lnTo>
                    <a:lnTo>
                      <a:pt x="2754" y="113"/>
                    </a:lnTo>
                    <a:lnTo>
                      <a:pt x="2586" y="169"/>
                    </a:lnTo>
                    <a:lnTo>
                      <a:pt x="2473" y="113"/>
                    </a:lnTo>
                    <a:lnTo>
                      <a:pt x="2305" y="113"/>
                    </a:lnTo>
                    <a:lnTo>
                      <a:pt x="2136" y="57"/>
                    </a:lnTo>
                    <a:lnTo>
                      <a:pt x="2080" y="113"/>
                    </a:lnTo>
                    <a:lnTo>
                      <a:pt x="2024" y="113"/>
                    </a:lnTo>
                    <a:lnTo>
                      <a:pt x="1911" y="57"/>
                    </a:lnTo>
                    <a:lnTo>
                      <a:pt x="1911"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2153325" y="1013250"/>
                <a:ext cx="101200" cy="57625"/>
              </a:xfrm>
              <a:custGeom>
                <a:avLst/>
                <a:gdLst/>
                <a:ahLst/>
                <a:cxnLst/>
                <a:rect l="l" t="t" r="r" b="b"/>
                <a:pathLst>
                  <a:path w="4048" h="2305" extrusionOk="0">
                    <a:moveTo>
                      <a:pt x="3317" y="0"/>
                    </a:moveTo>
                    <a:lnTo>
                      <a:pt x="3204" y="56"/>
                    </a:lnTo>
                    <a:lnTo>
                      <a:pt x="2811" y="394"/>
                    </a:lnTo>
                    <a:lnTo>
                      <a:pt x="2698" y="562"/>
                    </a:lnTo>
                    <a:lnTo>
                      <a:pt x="2586" y="843"/>
                    </a:lnTo>
                    <a:lnTo>
                      <a:pt x="2473" y="956"/>
                    </a:lnTo>
                    <a:lnTo>
                      <a:pt x="2305" y="1012"/>
                    </a:lnTo>
                    <a:lnTo>
                      <a:pt x="2249" y="1012"/>
                    </a:lnTo>
                    <a:lnTo>
                      <a:pt x="2192" y="1068"/>
                    </a:lnTo>
                    <a:lnTo>
                      <a:pt x="2136" y="1180"/>
                    </a:lnTo>
                    <a:lnTo>
                      <a:pt x="2080" y="1237"/>
                    </a:lnTo>
                    <a:lnTo>
                      <a:pt x="1855" y="1237"/>
                    </a:lnTo>
                    <a:lnTo>
                      <a:pt x="1743" y="1405"/>
                    </a:lnTo>
                    <a:lnTo>
                      <a:pt x="1687" y="1461"/>
                    </a:lnTo>
                    <a:lnTo>
                      <a:pt x="1630" y="1461"/>
                    </a:lnTo>
                    <a:lnTo>
                      <a:pt x="1518" y="1349"/>
                    </a:lnTo>
                    <a:lnTo>
                      <a:pt x="1462" y="1293"/>
                    </a:lnTo>
                    <a:lnTo>
                      <a:pt x="1406" y="1349"/>
                    </a:lnTo>
                    <a:lnTo>
                      <a:pt x="1406" y="1518"/>
                    </a:lnTo>
                    <a:lnTo>
                      <a:pt x="1349" y="1518"/>
                    </a:lnTo>
                    <a:lnTo>
                      <a:pt x="1237" y="1461"/>
                    </a:lnTo>
                    <a:lnTo>
                      <a:pt x="1181" y="1518"/>
                    </a:lnTo>
                    <a:lnTo>
                      <a:pt x="1125" y="1518"/>
                    </a:lnTo>
                    <a:lnTo>
                      <a:pt x="1068" y="1630"/>
                    </a:lnTo>
                    <a:lnTo>
                      <a:pt x="1012" y="1799"/>
                    </a:lnTo>
                    <a:lnTo>
                      <a:pt x="900" y="1742"/>
                    </a:lnTo>
                    <a:lnTo>
                      <a:pt x="844" y="1799"/>
                    </a:lnTo>
                    <a:lnTo>
                      <a:pt x="731" y="1855"/>
                    </a:lnTo>
                    <a:lnTo>
                      <a:pt x="394" y="1855"/>
                    </a:lnTo>
                    <a:lnTo>
                      <a:pt x="338" y="1911"/>
                    </a:lnTo>
                    <a:lnTo>
                      <a:pt x="113" y="2023"/>
                    </a:lnTo>
                    <a:lnTo>
                      <a:pt x="0" y="2248"/>
                    </a:lnTo>
                    <a:lnTo>
                      <a:pt x="57" y="2305"/>
                    </a:lnTo>
                    <a:lnTo>
                      <a:pt x="225" y="2305"/>
                    </a:lnTo>
                    <a:lnTo>
                      <a:pt x="394" y="2248"/>
                    </a:lnTo>
                    <a:lnTo>
                      <a:pt x="562" y="2136"/>
                    </a:lnTo>
                    <a:lnTo>
                      <a:pt x="731" y="2136"/>
                    </a:lnTo>
                    <a:lnTo>
                      <a:pt x="956" y="2192"/>
                    </a:lnTo>
                    <a:lnTo>
                      <a:pt x="1237" y="1967"/>
                    </a:lnTo>
                    <a:lnTo>
                      <a:pt x="1518" y="1799"/>
                    </a:lnTo>
                    <a:lnTo>
                      <a:pt x="1687" y="1742"/>
                    </a:lnTo>
                    <a:lnTo>
                      <a:pt x="2024" y="1742"/>
                    </a:lnTo>
                    <a:lnTo>
                      <a:pt x="2249" y="1799"/>
                    </a:lnTo>
                    <a:lnTo>
                      <a:pt x="2361" y="1855"/>
                    </a:lnTo>
                    <a:lnTo>
                      <a:pt x="2473" y="2023"/>
                    </a:lnTo>
                    <a:lnTo>
                      <a:pt x="2586" y="2136"/>
                    </a:lnTo>
                    <a:lnTo>
                      <a:pt x="2755" y="2192"/>
                    </a:lnTo>
                    <a:lnTo>
                      <a:pt x="3204" y="2192"/>
                    </a:lnTo>
                    <a:lnTo>
                      <a:pt x="3373" y="2136"/>
                    </a:lnTo>
                    <a:lnTo>
                      <a:pt x="3541" y="2023"/>
                    </a:lnTo>
                    <a:lnTo>
                      <a:pt x="3598" y="1799"/>
                    </a:lnTo>
                    <a:lnTo>
                      <a:pt x="3766" y="1799"/>
                    </a:lnTo>
                    <a:lnTo>
                      <a:pt x="3822" y="1686"/>
                    </a:lnTo>
                    <a:lnTo>
                      <a:pt x="3879" y="1630"/>
                    </a:lnTo>
                    <a:lnTo>
                      <a:pt x="3879" y="1574"/>
                    </a:lnTo>
                    <a:lnTo>
                      <a:pt x="3991" y="1574"/>
                    </a:lnTo>
                    <a:lnTo>
                      <a:pt x="3991" y="1518"/>
                    </a:lnTo>
                    <a:lnTo>
                      <a:pt x="3991" y="1293"/>
                    </a:lnTo>
                    <a:lnTo>
                      <a:pt x="3991" y="1124"/>
                    </a:lnTo>
                    <a:lnTo>
                      <a:pt x="4047" y="899"/>
                    </a:lnTo>
                    <a:lnTo>
                      <a:pt x="3991" y="731"/>
                    </a:lnTo>
                    <a:lnTo>
                      <a:pt x="3935" y="506"/>
                    </a:lnTo>
                    <a:lnTo>
                      <a:pt x="3822" y="337"/>
                    </a:lnTo>
                    <a:lnTo>
                      <a:pt x="3654" y="225"/>
                    </a:lnTo>
                    <a:lnTo>
                      <a:pt x="3429" y="169"/>
                    </a:lnTo>
                    <a:lnTo>
                      <a:pt x="3429" y="225"/>
                    </a:lnTo>
                    <a:lnTo>
                      <a:pt x="3373" y="169"/>
                    </a:lnTo>
                    <a:lnTo>
                      <a:pt x="3373" y="56"/>
                    </a:lnTo>
                    <a:lnTo>
                      <a:pt x="3317" y="0"/>
                    </a:lnTo>
                    <a:close/>
                  </a:path>
                </a:pathLst>
              </a:custGeom>
              <a:solidFill>
                <a:srgbClr val="92B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2108350" y="1076475"/>
                <a:ext cx="63275" cy="49200"/>
              </a:xfrm>
              <a:custGeom>
                <a:avLst/>
                <a:gdLst/>
                <a:ahLst/>
                <a:cxnLst/>
                <a:rect l="l" t="t" r="r" b="b"/>
                <a:pathLst>
                  <a:path w="2531" h="1968" extrusionOk="0">
                    <a:moveTo>
                      <a:pt x="226" y="0"/>
                    </a:moveTo>
                    <a:lnTo>
                      <a:pt x="113" y="57"/>
                    </a:lnTo>
                    <a:lnTo>
                      <a:pt x="57" y="57"/>
                    </a:lnTo>
                    <a:lnTo>
                      <a:pt x="1" y="169"/>
                    </a:lnTo>
                    <a:lnTo>
                      <a:pt x="1" y="281"/>
                    </a:lnTo>
                    <a:lnTo>
                      <a:pt x="113" y="338"/>
                    </a:lnTo>
                    <a:lnTo>
                      <a:pt x="282" y="450"/>
                    </a:lnTo>
                    <a:lnTo>
                      <a:pt x="338" y="394"/>
                    </a:lnTo>
                    <a:lnTo>
                      <a:pt x="450" y="506"/>
                    </a:lnTo>
                    <a:lnTo>
                      <a:pt x="394" y="675"/>
                    </a:lnTo>
                    <a:lnTo>
                      <a:pt x="450" y="731"/>
                    </a:lnTo>
                    <a:lnTo>
                      <a:pt x="507" y="731"/>
                    </a:lnTo>
                    <a:lnTo>
                      <a:pt x="619" y="675"/>
                    </a:lnTo>
                    <a:lnTo>
                      <a:pt x="732" y="675"/>
                    </a:lnTo>
                    <a:lnTo>
                      <a:pt x="788" y="731"/>
                    </a:lnTo>
                    <a:lnTo>
                      <a:pt x="900" y="731"/>
                    </a:lnTo>
                    <a:lnTo>
                      <a:pt x="956" y="675"/>
                    </a:lnTo>
                    <a:lnTo>
                      <a:pt x="1125" y="562"/>
                    </a:lnTo>
                    <a:lnTo>
                      <a:pt x="1181" y="562"/>
                    </a:lnTo>
                    <a:lnTo>
                      <a:pt x="1237" y="675"/>
                    </a:lnTo>
                    <a:lnTo>
                      <a:pt x="1181" y="787"/>
                    </a:lnTo>
                    <a:lnTo>
                      <a:pt x="1237" y="843"/>
                    </a:lnTo>
                    <a:lnTo>
                      <a:pt x="1294" y="900"/>
                    </a:lnTo>
                    <a:lnTo>
                      <a:pt x="1350" y="1012"/>
                    </a:lnTo>
                    <a:lnTo>
                      <a:pt x="1294" y="1124"/>
                    </a:lnTo>
                    <a:lnTo>
                      <a:pt x="1350" y="1237"/>
                    </a:lnTo>
                    <a:lnTo>
                      <a:pt x="1462" y="1293"/>
                    </a:lnTo>
                    <a:lnTo>
                      <a:pt x="1575" y="1349"/>
                    </a:lnTo>
                    <a:lnTo>
                      <a:pt x="1687" y="1405"/>
                    </a:lnTo>
                    <a:lnTo>
                      <a:pt x="1856" y="1518"/>
                    </a:lnTo>
                    <a:lnTo>
                      <a:pt x="1968" y="1630"/>
                    </a:lnTo>
                    <a:lnTo>
                      <a:pt x="2137" y="1968"/>
                    </a:lnTo>
                    <a:lnTo>
                      <a:pt x="2249" y="1968"/>
                    </a:lnTo>
                    <a:lnTo>
                      <a:pt x="2361" y="1911"/>
                    </a:lnTo>
                    <a:lnTo>
                      <a:pt x="2418" y="1799"/>
                    </a:lnTo>
                    <a:lnTo>
                      <a:pt x="2418" y="1743"/>
                    </a:lnTo>
                    <a:lnTo>
                      <a:pt x="2361" y="1687"/>
                    </a:lnTo>
                    <a:lnTo>
                      <a:pt x="2474" y="1687"/>
                    </a:lnTo>
                    <a:lnTo>
                      <a:pt x="2530" y="1574"/>
                    </a:lnTo>
                    <a:lnTo>
                      <a:pt x="2530" y="1518"/>
                    </a:lnTo>
                    <a:lnTo>
                      <a:pt x="2530" y="1293"/>
                    </a:lnTo>
                    <a:lnTo>
                      <a:pt x="2530" y="1237"/>
                    </a:lnTo>
                    <a:lnTo>
                      <a:pt x="2474" y="1124"/>
                    </a:lnTo>
                    <a:lnTo>
                      <a:pt x="2361" y="1124"/>
                    </a:lnTo>
                    <a:lnTo>
                      <a:pt x="2305" y="1012"/>
                    </a:lnTo>
                    <a:lnTo>
                      <a:pt x="2193" y="956"/>
                    </a:lnTo>
                    <a:lnTo>
                      <a:pt x="1968" y="900"/>
                    </a:lnTo>
                    <a:lnTo>
                      <a:pt x="1799" y="787"/>
                    </a:lnTo>
                    <a:lnTo>
                      <a:pt x="1631" y="619"/>
                    </a:lnTo>
                    <a:lnTo>
                      <a:pt x="1575" y="394"/>
                    </a:lnTo>
                    <a:lnTo>
                      <a:pt x="1406" y="169"/>
                    </a:lnTo>
                    <a:lnTo>
                      <a:pt x="1294" y="57"/>
                    </a:lnTo>
                    <a:lnTo>
                      <a:pt x="1181" y="0"/>
                    </a:lnTo>
                    <a:lnTo>
                      <a:pt x="1125" y="57"/>
                    </a:lnTo>
                    <a:lnTo>
                      <a:pt x="1013" y="113"/>
                    </a:lnTo>
                    <a:lnTo>
                      <a:pt x="956" y="57"/>
                    </a:lnTo>
                    <a:lnTo>
                      <a:pt x="844" y="0"/>
                    </a:lnTo>
                    <a:lnTo>
                      <a:pt x="788" y="57"/>
                    </a:lnTo>
                    <a:lnTo>
                      <a:pt x="732" y="113"/>
                    </a:lnTo>
                    <a:lnTo>
                      <a:pt x="732" y="169"/>
                    </a:lnTo>
                    <a:lnTo>
                      <a:pt x="675" y="225"/>
                    </a:lnTo>
                    <a:lnTo>
                      <a:pt x="394" y="225"/>
                    </a:lnTo>
                    <a:lnTo>
                      <a:pt x="338" y="57"/>
                    </a:lnTo>
                    <a:lnTo>
                      <a:pt x="338"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2130850" y="1034325"/>
                <a:ext cx="44975" cy="30925"/>
              </a:xfrm>
              <a:custGeom>
                <a:avLst/>
                <a:gdLst/>
                <a:ahLst/>
                <a:cxnLst/>
                <a:rect l="l" t="t" r="r" b="b"/>
                <a:pathLst>
                  <a:path w="1799" h="1237" extrusionOk="0">
                    <a:moveTo>
                      <a:pt x="1012" y="0"/>
                    </a:moveTo>
                    <a:lnTo>
                      <a:pt x="1012" y="113"/>
                    </a:lnTo>
                    <a:lnTo>
                      <a:pt x="1068" y="281"/>
                    </a:lnTo>
                    <a:lnTo>
                      <a:pt x="1068" y="337"/>
                    </a:lnTo>
                    <a:lnTo>
                      <a:pt x="1012" y="394"/>
                    </a:lnTo>
                    <a:lnTo>
                      <a:pt x="843" y="394"/>
                    </a:lnTo>
                    <a:lnTo>
                      <a:pt x="787" y="450"/>
                    </a:lnTo>
                    <a:lnTo>
                      <a:pt x="731" y="506"/>
                    </a:lnTo>
                    <a:lnTo>
                      <a:pt x="618" y="506"/>
                    </a:lnTo>
                    <a:lnTo>
                      <a:pt x="562" y="562"/>
                    </a:lnTo>
                    <a:lnTo>
                      <a:pt x="675" y="675"/>
                    </a:lnTo>
                    <a:lnTo>
                      <a:pt x="675" y="731"/>
                    </a:lnTo>
                    <a:lnTo>
                      <a:pt x="562" y="843"/>
                    </a:lnTo>
                    <a:lnTo>
                      <a:pt x="506" y="899"/>
                    </a:lnTo>
                    <a:lnTo>
                      <a:pt x="394" y="787"/>
                    </a:lnTo>
                    <a:lnTo>
                      <a:pt x="281" y="787"/>
                    </a:lnTo>
                    <a:lnTo>
                      <a:pt x="281" y="899"/>
                    </a:lnTo>
                    <a:lnTo>
                      <a:pt x="56" y="899"/>
                    </a:lnTo>
                    <a:lnTo>
                      <a:pt x="0" y="956"/>
                    </a:lnTo>
                    <a:lnTo>
                      <a:pt x="113" y="1068"/>
                    </a:lnTo>
                    <a:lnTo>
                      <a:pt x="169" y="1068"/>
                    </a:lnTo>
                    <a:lnTo>
                      <a:pt x="225" y="1012"/>
                    </a:lnTo>
                    <a:lnTo>
                      <a:pt x="337" y="1068"/>
                    </a:lnTo>
                    <a:lnTo>
                      <a:pt x="450" y="1180"/>
                    </a:lnTo>
                    <a:lnTo>
                      <a:pt x="506" y="1237"/>
                    </a:lnTo>
                    <a:lnTo>
                      <a:pt x="562" y="1180"/>
                    </a:lnTo>
                    <a:lnTo>
                      <a:pt x="618" y="1124"/>
                    </a:lnTo>
                    <a:lnTo>
                      <a:pt x="843" y="1124"/>
                    </a:lnTo>
                    <a:lnTo>
                      <a:pt x="899" y="1068"/>
                    </a:lnTo>
                    <a:lnTo>
                      <a:pt x="956" y="956"/>
                    </a:lnTo>
                    <a:lnTo>
                      <a:pt x="1012" y="843"/>
                    </a:lnTo>
                    <a:lnTo>
                      <a:pt x="1180" y="787"/>
                    </a:lnTo>
                    <a:lnTo>
                      <a:pt x="1349" y="787"/>
                    </a:lnTo>
                    <a:lnTo>
                      <a:pt x="1518" y="675"/>
                    </a:lnTo>
                    <a:lnTo>
                      <a:pt x="1686" y="562"/>
                    </a:lnTo>
                    <a:lnTo>
                      <a:pt x="1799" y="394"/>
                    </a:lnTo>
                    <a:lnTo>
                      <a:pt x="1686" y="394"/>
                    </a:lnTo>
                    <a:lnTo>
                      <a:pt x="1630" y="281"/>
                    </a:lnTo>
                    <a:lnTo>
                      <a:pt x="1574" y="225"/>
                    </a:lnTo>
                    <a:lnTo>
                      <a:pt x="1518" y="225"/>
                    </a:lnTo>
                    <a:lnTo>
                      <a:pt x="1405" y="281"/>
                    </a:lnTo>
                    <a:lnTo>
                      <a:pt x="1349" y="281"/>
                    </a:lnTo>
                    <a:lnTo>
                      <a:pt x="1293" y="225"/>
                    </a:lnTo>
                    <a:lnTo>
                      <a:pt x="1237" y="113"/>
                    </a:lnTo>
                    <a:lnTo>
                      <a:pt x="1180" y="0"/>
                    </a:lnTo>
                    <a:close/>
                  </a:path>
                </a:pathLst>
              </a:custGeom>
              <a:solidFill>
                <a:srgbClr val="ADC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2139275" y="1066625"/>
                <a:ext cx="33750" cy="39375"/>
              </a:xfrm>
              <a:custGeom>
                <a:avLst/>
                <a:gdLst/>
                <a:ahLst/>
                <a:cxnLst/>
                <a:rect l="l" t="t" r="r" b="b"/>
                <a:pathLst>
                  <a:path w="1350" h="1575" extrusionOk="0">
                    <a:moveTo>
                      <a:pt x="506" y="1"/>
                    </a:moveTo>
                    <a:lnTo>
                      <a:pt x="338" y="113"/>
                    </a:lnTo>
                    <a:lnTo>
                      <a:pt x="281" y="170"/>
                    </a:lnTo>
                    <a:lnTo>
                      <a:pt x="225" y="282"/>
                    </a:lnTo>
                    <a:lnTo>
                      <a:pt x="225" y="394"/>
                    </a:lnTo>
                    <a:lnTo>
                      <a:pt x="169" y="394"/>
                    </a:lnTo>
                    <a:lnTo>
                      <a:pt x="113" y="338"/>
                    </a:lnTo>
                    <a:lnTo>
                      <a:pt x="57" y="451"/>
                    </a:lnTo>
                    <a:lnTo>
                      <a:pt x="0" y="563"/>
                    </a:lnTo>
                    <a:lnTo>
                      <a:pt x="57" y="619"/>
                    </a:lnTo>
                    <a:lnTo>
                      <a:pt x="169" y="619"/>
                    </a:lnTo>
                    <a:lnTo>
                      <a:pt x="169" y="675"/>
                    </a:lnTo>
                    <a:lnTo>
                      <a:pt x="225" y="844"/>
                    </a:lnTo>
                    <a:lnTo>
                      <a:pt x="281" y="1013"/>
                    </a:lnTo>
                    <a:lnTo>
                      <a:pt x="394" y="1125"/>
                    </a:lnTo>
                    <a:lnTo>
                      <a:pt x="506" y="1237"/>
                    </a:lnTo>
                    <a:lnTo>
                      <a:pt x="562" y="1350"/>
                    </a:lnTo>
                    <a:lnTo>
                      <a:pt x="619" y="1462"/>
                    </a:lnTo>
                    <a:lnTo>
                      <a:pt x="787" y="1462"/>
                    </a:lnTo>
                    <a:lnTo>
                      <a:pt x="900" y="1406"/>
                    </a:lnTo>
                    <a:lnTo>
                      <a:pt x="1012" y="1406"/>
                    </a:lnTo>
                    <a:lnTo>
                      <a:pt x="1068" y="1462"/>
                    </a:lnTo>
                    <a:lnTo>
                      <a:pt x="1124" y="1575"/>
                    </a:lnTo>
                    <a:lnTo>
                      <a:pt x="1237" y="1518"/>
                    </a:lnTo>
                    <a:lnTo>
                      <a:pt x="1349" y="1518"/>
                    </a:lnTo>
                    <a:lnTo>
                      <a:pt x="1349" y="1406"/>
                    </a:lnTo>
                    <a:lnTo>
                      <a:pt x="1293" y="1294"/>
                    </a:lnTo>
                    <a:lnTo>
                      <a:pt x="1237" y="1181"/>
                    </a:lnTo>
                    <a:lnTo>
                      <a:pt x="1124" y="956"/>
                    </a:lnTo>
                    <a:lnTo>
                      <a:pt x="1012" y="788"/>
                    </a:lnTo>
                    <a:lnTo>
                      <a:pt x="956" y="732"/>
                    </a:lnTo>
                    <a:lnTo>
                      <a:pt x="843" y="732"/>
                    </a:lnTo>
                    <a:lnTo>
                      <a:pt x="787" y="844"/>
                    </a:lnTo>
                    <a:lnTo>
                      <a:pt x="731" y="956"/>
                    </a:lnTo>
                    <a:lnTo>
                      <a:pt x="619" y="788"/>
                    </a:lnTo>
                    <a:lnTo>
                      <a:pt x="619" y="619"/>
                    </a:lnTo>
                    <a:lnTo>
                      <a:pt x="731" y="282"/>
                    </a:lnTo>
                    <a:lnTo>
                      <a:pt x="675" y="226"/>
                    </a:lnTo>
                    <a:lnTo>
                      <a:pt x="619" y="170"/>
                    </a:lnTo>
                    <a:lnTo>
                      <a:pt x="562" y="113"/>
                    </a:lnTo>
                    <a:lnTo>
                      <a:pt x="506" y="1"/>
                    </a:lnTo>
                    <a:close/>
                  </a:path>
                </a:pathLst>
              </a:custGeom>
              <a:solidFill>
                <a:srgbClr val="91B4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2104150" y="1048375"/>
                <a:ext cx="29525" cy="22500"/>
              </a:xfrm>
              <a:custGeom>
                <a:avLst/>
                <a:gdLst/>
                <a:ahLst/>
                <a:cxnLst/>
                <a:rect l="l" t="t" r="r" b="b"/>
                <a:pathLst>
                  <a:path w="1181" h="900" extrusionOk="0">
                    <a:moveTo>
                      <a:pt x="843" y="0"/>
                    </a:moveTo>
                    <a:lnTo>
                      <a:pt x="675" y="56"/>
                    </a:lnTo>
                    <a:lnTo>
                      <a:pt x="618" y="113"/>
                    </a:lnTo>
                    <a:lnTo>
                      <a:pt x="562" y="169"/>
                    </a:lnTo>
                    <a:lnTo>
                      <a:pt x="450" y="169"/>
                    </a:lnTo>
                    <a:lnTo>
                      <a:pt x="394" y="225"/>
                    </a:lnTo>
                    <a:lnTo>
                      <a:pt x="337" y="337"/>
                    </a:lnTo>
                    <a:lnTo>
                      <a:pt x="225" y="394"/>
                    </a:lnTo>
                    <a:lnTo>
                      <a:pt x="113" y="450"/>
                    </a:lnTo>
                    <a:lnTo>
                      <a:pt x="0" y="675"/>
                    </a:lnTo>
                    <a:lnTo>
                      <a:pt x="56" y="731"/>
                    </a:lnTo>
                    <a:lnTo>
                      <a:pt x="225" y="787"/>
                    </a:lnTo>
                    <a:lnTo>
                      <a:pt x="337" y="843"/>
                    </a:lnTo>
                    <a:lnTo>
                      <a:pt x="450" y="900"/>
                    </a:lnTo>
                    <a:lnTo>
                      <a:pt x="562" y="900"/>
                    </a:lnTo>
                    <a:lnTo>
                      <a:pt x="618" y="843"/>
                    </a:lnTo>
                    <a:lnTo>
                      <a:pt x="675" y="731"/>
                    </a:lnTo>
                    <a:lnTo>
                      <a:pt x="731" y="787"/>
                    </a:lnTo>
                    <a:lnTo>
                      <a:pt x="731" y="843"/>
                    </a:lnTo>
                    <a:lnTo>
                      <a:pt x="900" y="843"/>
                    </a:lnTo>
                    <a:lnTo>
                      <a:pt x="956" y="787"/>
                    </a:lnTo>
                    <a:lnTo>
                      <a:pt x="1012" y="731"/>
                    </a:lnTo>
                    <a:lnTo>
                      <a:pt x="956" y="618"/>
                    </a:lnTo>
                    <a:lnTo>
                      <a:pt x="956" y="562"/>
                    </a:lnTo>
                    <a:lnTo>
                      <a:pt x="1012" y="506"/>
                    </a:lnTo>
                    <a:lnTo>
                      <a:pt x="1068" y="450"/>
                    </a:lnTo>
                    <a:lnTo>
                      <a:pt x="1124" y="337"/>
                    </a:lnTo>
                    <a:lnTo>
                      <a:pt x="1181" y="337"/>
                    </a:lnTo>
                    <a:lnTo>
                      <a:pt x="1124" y="225"/>
                    </a:lnTo>
                    <a:lnTo>
                      <a:pt x="1068" y="113"/>
                    </a:lnTo>
                    <a:lnTo>
                      <a:pt x="900" y="113"/>
                    </a:lnTo>
                    <a:lnTo>
                      <a:pt x="843" y="0"/>
                    </a:lnTo>
                    <a:close/>
                  </a:path>
                </a:pathLst>
              </a:custGeom>
              <a:solidFill>
                <a:srgbClr val="A9C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2216550" y="1006225"/>
                <a:ext cx="42175" cy="28125"/>
              </a:xfrm>
              <a:custGeom>
                <a:avLst/>
                <a:gdLst/>
                <a:ahLst/>
                <a:cxnLst/>
                <a:rect l="l" t="t" r="r" b="b"/>
                <a:pathLst>
                  <a:path w="1687" h="1125" extrusionOk="0">
                    <a:moveTo>
                      <a:pt x="788" y="0"/>
                    </a:moveTo>
                    <a:lnTo>
                      <a:pt x="731" y="56"/>
                    </a:lnTo>
                    <a:lnTo>
                      <a:pt x="675" y="112"/>
                    </a:lnTo>
                    <a:lnTo>
                      <a:pt x="619" y="225"/>
                    </a:lnTo>
                    <a:lnTo>
                      <a:pt x="563" y="337"/>
                    </a:lnTo>
                    <a:lnTo>
                      <a:pt x="450" y="394"/>
                    </a:lnTo>
                    <a:lnTo>
                      <a:pt x="394" y="506"/>
                    </a:lnTo>
                    <a:lnTo>
                      <a:pt x="282" y="562"/>
                    </a:lnTo>
                    <a:lnTo>
                      <a:pt x="113" y="618"/>
                    </a:lnTo>
                    <a:lnTo>
                      <a:pt x="57" y="675"/>
                    </a:lnTo>
                    <a:lnTo>
                      <a:pt x="57" y="731"/>
                    </a:lnTo>
                    <a:lnTo>
                      <a:pt x="1" y="956"/>
                    </a:lnTo>
                    <a:lnTo>
                      <a:pt x="57" y="1124"/>
                    </a:lnTo>
                    <a:lnTo>
                      <a:pt x="169" y="1124"/>
                    </a:lnTo>
                    <a:lnTo>
                      <a:pt x="226" y="1068"/>
                    </a:lnTo>
                    <a:lnTo>
                      <a:pt x="226" y="1012"/>
                    </a:lnTo>
                    <a:lnTo>
                      <a:pt x="226" y="899"/>
                    </a:lnTo>
                    <a:lnTo>
                      <a:pt x="282" y="787"/>
                    </a:lnTo>
                    <a:lnTo>
                      <a:pt x="450" y="618"/>
                    </a:lnTo>
                    <a:lnTo>
                      <a:pt x="619" y="562"/>
                    </a:lnTo>
                    <a:lnTo>
                      <a:pt x="675" y="450"/>
                    </a:lnTo>
                    <a:lnTo>
                      <a:pt x="731" y="394"/>
                    </a:lnTo>
                    <a:lnTo>
                      <a:pt x="788" y="394"/>
                    </a:lnTo>
                    <a:lnTo>
                      <a:pt x="844" y="450"/>
                    </a:lnTo>
                    <a:lnTo>
                      <a:pt x="844" y="506"/>
                    </a:lnTo>
                    <a:lnTo>
                      <a:pt x="900" y="562"/>
                    </a:lnTo>
                    <a:lnTo>
                      <a:pt x="956" y="450"/>
                    </a:lnTo>
                    <a:lnTo>
                      <a:pt x="1012" y="450"/>
                    </a:lnTo>
                    <a:lnTo>
                      <a:pt x="1125" y="562"/>
                    </a:lnTo>
                    <a:lnTo>
                      <a:pt x="1237" y="675"/>
                    </a:lnTo>
                    <a:lnTo>
                      <a:pt x="1293" y="787"/>
                    </a:lnTo>
                    <a:lnTo>
                      <a:pt x="1350" y="899"/>
                    </a:lnTo>
                    <a:lnTo>
                      <a:pt x="1350" y="1068"/>
                    </a:lnTo>
                    <a:lnTo>
                      <a:pt x="1518" y="956"/>
                    </a:lnTo>
                    <a:lnTo>
                      <a:pt x="1631" y="843"/>
                    </a:lnTo>
                    <a:lnTo>
                      <a:pt x="1687" y="731"/>
                    </a:lnTo>
                    <a:lnTo>
                      <a:pt x="1687" y="562"/>
                    </a:lnTo>
                    <a:lnTo>
                      <a:pt x="1631" y="450"/>
                    </a:lnTo>
                    <a:lnTo>
                      <a:pt x="1574" y="337"/>
                    </a:lnTo>
                    <a:lnTo>
                      <a:pt x="1406" y="450"/>
                    </a:lnTo>
                    <a:lnTo>
                      <a:pt x="1125" y="450"/>
                    </a:lnTo>
                    <a:lnTo>
                      <a:pt x="1069" y="337"/>
                    </a:lnTo>
                    <a:lnTo>
                      <a:pt x="1012" y="281"/>
                    </a:lnTo>
                    <a:lnTo>
                      <a:pt x="900" y="112"/>
                    </a:lnTo>
                    <a:lnTo>
                      <a:pt x="844" y="56"/>
                    </a:lnTo>
                    <a:lnTo>
                      <a:pt x="788"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2246075" y="1020275"/>
                <a:ext cx="16875" cy="39350"/>
              </a:xfrm>
              <a:custGeom>
                <a:avLst/>
                <a:gdLst/>
                <a:ahLst/>
                <a:cxnLst/>
                <a:rect l="l" t="t" r="r" b="b"/>
                <a:pathLst>
                  <a:path w="675" h="1574" extrusionOk="0">
                    <a:moveTo>
                      <a:pt x="506" y="0"/>
                    </a:moveTo>
                    <a:lnTo>
                      <a:pt x="450" y="56"/>
                    </a:lnTo>
                    <a:lnTo>
                      <a:pt x="506" y="169"/>
                    </a:lnTo>
                    <a:lnTo>
                      <a:pt x="506" y="225"/>
                    </a:lnTo>
                    <a:lnTo>
                      <a:pt x="393" y="169"/>
                    </a:lnTo>
                    <a:lnTo>
                      <a:pt x="337" y="169"/>
                    </a:lnTo>
                    <a:lnTo>
                      <a:pt x="337" y="225"/>
                    </a:lnTo>
                    <a:lnTo>
                      <a:pt x="281" y="337"/>
                    </a:lnTo>
                    <a:lnTo>
                      <a:pt x="169" y="506"/>
                    </a:lnTo>
                    <a:lnTo>
                      <a:pt x="281" y="618"/>
                    </a:lnTo>
                    <a:lnTo>
                      <a:pt x="281" y="731"/>
                    </a:lnTo>
                    <a:lnTo>
                      <a:pt x="225" y="787"/>
                    </a:lnTo>
                    <a:lnTo>
                      <a:pt x="169" y="899"/>
                    </a:lnTo>
                    <a:lnTo>
                      <a:pt x="169" y="1012"/>
                    </a:lnTo>
                    <a:lnTo>
                      <a:pt x="225" y="1124"/>
                    </a:lnTo>
                    <a:lnTo>
                      <a:pt x="225" y="1237"/>
                    </a:lnTo>
                    <a:lnTo>
                      <a:pt x="112" y="1068"/>
                    </a:lnTo>
                    <a:lnTo>
                      <a:pt x="56" y="1068"/>
                    </a:lnTo>
                    <a:lnTo>
                      <a:pt x="0" y="1124"/>
                    </a:lnTo>
                    <a:lnTo>
                      <a:pt x="56" y="1237"/>
                    </a:lnTo>
                    <a:lnTo>
                      <a:pt x="112" y="1349"/>
                    </a:lnTo>
                    <a:lnTo>
                      <a:pt x="112" y="1405"/>
                    </a:lnTo>
                    <a:lnTo>
                      <a:pt x="112" y="1518"/>
                    </a:lnTo>
                    <a:lnTo>
                      <a:pt x="169" y="1574"/>
                    </a:lnTo>
                    <a:lnTo>
                      <a:pt x="225" y="1574"/>
                    </a:lnTo>
                    <a:lnTo>
                      <a:pt x="337" y="1518"/>
                    </a:lnTo>
                    <a:lnTo>
                      <a:pt x="393" y="1405"/>
                    </a:lnTo>
                    <a:lnTo>
                      <a:pt x="393" y="1349"/>
                    </a:lnTo>
                    <a:lnTo>
                      <a:pt x="393" y="956"/>
                    </a:lnTo>
                    <a:lnTo>
                      <a:pt x="450" y="787"/>
                    </a:lnTo>
                    <a:lnTo>
                      <a:pt x="562" y="618"/>
                    </a:lnTo>
                    <a:lnTo>
                      <a:pt x="618" y="506"/>
                    </a:lnTo>
                    <a:lnTo>
                      <a:pt x="674" y="450"/>
                    </a:lnTo>
                    <a:lnTo>
                      <a:pt x="618" y="394"/>
                    </a:lnTo>
                    <a:lnTo>
                      <a:pt x="618" y="337"/>
                    </a:lnTo>
                    <a:lnTo>
                      <a:pt x="618" y="169"/>
                    </a:lnTo>
                    <a:lnTo>
                      <a:pt x="506"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2255900" y="999200"/>
                <a:ext cx="15475" cy="21100"/>
              </a:xfrm>
              <a:custGeom>
                <a:avLst/>
                <a:gdLst/>
                <a:ahLst/>
                <a:cxnLst/>
                <a:rect l="l" t="t" r="r" b="b"/>
                <a:pathLst>
                  <a:path w="619" h="844" extrusionOk="0">
                    <a:moveTo>
                      <a:pt x="281" y="0"/>
                    </a:moveTo>
                    <a:lnTo>
                      <a:pt x="57" y="112"/>
                    </a:lnTo>
                    <a:lnTo>
                      <a:pt x="0" y="169"/>
                    </a:lnTo>
                    <a:lnTo>
                      <a:pt x="0" y="281"/>
                    </a:lnTo>
                    <a:lnTo>
                      <a:pt x="113" y="393"/>
                    </a:lnTo>
                    <a:lnTo>
                      <a:pt x="113" y="506"/>
                    </a:lnTo>
                    <a:lnTo>
                      <a:pt x="169" y="562"/>
                    </a:lnTo>
                    <a:lnTo>
                      <a:pt x="225" y="562"/>
                    </a:lnTo>
                    <a:lnTo>
                      <a:pt x="281" y="618"/>
                    </a:lnTo>
                    <a:lnTo>
                      <a:pt x="281" y="675"/>
                    </a:lnTo>
                    <a:lnTo>
                      <a:pt x="338" y="731"/>
                    </a:lnTo>
                    <a:lnTo>
                      <a:pt x="394" y="787"/>
                    </a:lnTo>
                    <a:lnTo>
                      <a:pt x="506" y="843"/>
                    </a:lnTo>
                    <a:lnTo>
                      <a:pt x="619" y="787"/>
                    </a:lnTo>
                    <a:lnTo>
                      <a:pt x="619" y="675"/>
                    </a:lnTo>
                    <a:lnTo>
                      <a:pt x="563" y="506"/>
                    </a:lnTo>
                    <a:lnTo>
                      <a:pt x="619" y="337"/>
                    </a:lnTo>
                    <a:lnTo>
                      <a:pt x="619" y="281"/>
                    </a:lnTo>
                    <a:lnTo>
                      <a:pt x="563" y="281"/>
                    </a:lnTo>
                    <a:lnTo>
                      <a:pt x="506" y="225"/>
                    </a:lnTo>
                    <a:lnTo>
                      <a:pt x="450" y="169"/>
                    </a:lnTo>
                    <a:lnTo>
                      <a:pt x="394" y="112"/>
                    </a:lnTo>
                    <a:lnTo>
                      <a:pt x="394" y="56"/>
                    </a:lnTo>
                    <a:lnTo>
                      <a:pt x="281"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2267150" y="1011825"/>
                <a:ext cx="15475" cy="14075"/>
              </a:xfrm>
              <a:custGeom>
                <a:avLst/>
                <a:gdLst/>
                <a:ahLst/>
                <a:cxnLst/>
                <a:rect l="l" t="t" r="r" b="b"/>
                <a:pathLst>
                  <a:path w="619" h="563" extrusionOk="0">
                    <a:moveTo>
                      <a:pt x="113" y="1"/>
                    </a:moveTo>
                    <a:lnTo>
                      <a:pt x="113" y="57"/>
                    </a:lnTo>
                    <a:lnTo>
                      <a:pt x="113" y="170"/>
                    </a:lnTo>
                    <a:lnTo>
                      <a:pt x="113" y="282"/>
                    </a:lnTo>
                    <a:lnTo>
                      <a:pt x="56" y="338"/>
                    </a:lnTo>
                    <a:lnTo>
                      <a:pt x="0" y="451"/>
                    </a:lnTo>
                    <a:lnTo>
                      <a:pt x="169" y="563"/>
                    </a:lnTo>
                    <a:lnTo>
                      <a:pt x="337" y="507"/>
                    </a:lnTo>
                    <a:lnTo>
                      <a:pt x="618" y="507"/>
                    </a:lnTo>
                    <a:lnTo>
                      <a:pt x="562" y="338"/>
                    </a:lnTo>
                    <a:lnTo>
                      <a:pt x="506" y="282"/>
                    </a:lnTo>
                    <a:lnTo>
                      <a:pt x="450" y="282"/>
                    </a:lnTo>
                    <a:lnTo>
                      <a:pt x="394" y="338"/>
                    </a:lnTo>
                    <a:lnTo>
                      <a:pt x="337" y="338"/>
                    </a:lnTo>
                    <a:lnTo>
                      <a:pt x="225" y="282"/>
                    </a:lnTo>
                    <a:lnTo>
                      <a:pt x="225" y="170"/>
                    </a:lnTo>
                    <a:lnTo>
                      <a:pt x="225" y="113"/>
                    </a:lnTo>
                    <a:lnTo>
                      <a:pt x="169" y="57"/>
                    </a:lnTo>
                    <a:lnTo>
                      <a:pt x="113"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2126625" y="1056800"/>
                <a:ext cx="9850" cy="7050"/>
              </a:xfrm>
              <a:custGeom>
                <a:avLst/>
                <a:gdLst/>
                <a:ahLst/>
                <a:cxnLst/>
                <a:rect l="l" t="t" r="r" b="b"/>
                <a:pathLst>
                  <a:path w="394" h="282" extrusionOk="0">
                    <a:moveTo>
                      <a:pt x="225" y="0"/>
                    </a:moveTo>
                    <a:lnTo>
                      <a:pt x="1" y="169"/>
                    </a:lnTo>
                    <a:lnTo>
                      <a:pt x="1" y="225"/>
                    </a:lnTo>
                    <a:lnTo>
                      <a:pt x="57" y="281"/>
                    </a:lnTo>
                    <a:lnTo>
                      <a:pt x="282" y="281"/>
                    </a:lnTo>
                    <a:lnTo>
                      <a:pt x="338" y="225"/>
                    </a:lnTo>
                    <a:lnTo>
                      <a:pt x="394" y="113"/>
                    </a:lnTo>
                    <a:lnTo>
                      <a:pt x="282" y="113"/>
                    </a:lnTo>
                    <a:lnTo>
                      <a:pt x="225"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2255900" y="1013250"/>
                <a:ext cx="25" cy="1425"/>
              </a:xfrm>
              <a:custGeom>
                <a:avLst/>
                <a:gdLst/>
                <a:ahLst/>
                <a:cxnLst/>
                <a:rect l="l" t="t" r="r" b="b"/>
                <a:pathLst>
                  <a:path w="1" h="57" extrusionOk="0">
                    <a:moveTo>
                      <a:pt x="0" y="56"/>
                    </a:moveTo>
                    <a:lnTo>
                      <a:pt x="0" y="0"/>
                    </a:lnTo>
                    <a:lnTo>
                      <a:pt x="0" y="0"/>
                    </a:lnTo>
                    <a:lnTo>
                      <a:pt x="0" y="56"/>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2264325" y="1023075"/>
                <a:ext cx="1425" cy="2825"/>
              </a:xfrm>
              <a:custGeom>
                <a:avLst/>
                <a:gdLst/>
                <a:ahLst/>
                <a:cxnLst/>
                <a:rect l="l" t="t" r="r" b="b"/>
                <a:pathLst>
                  <a:path w="57" h="113" extrusionOk="0">
                    <a:moveTo>
                      <a:pt x="57" y="1"/>
                    </a:moveTo>
                    <a:lnTo>
                      <a:pt x="57" y="1"/>
                    </a:lnTo>
                    <a:lnTo>
                      <a:pt x="1" y="113"/>
                    </a:lnTo>
                    <a:lnTo>
                      <a:pt x="1" y="113"/>
                    </a:lnTo>
                    <a:lnTo>
                      <a:pt x="57" y="1"/>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2132250" y="1068050"/>
                <a:ext cx="25" cy="1425"/>
              </a:xfrm>
              <a:custGeom>
                <a:avLst/>
                <a:gdLst/>
                <a:ahLst/>
                <a:cxnLst/>
                <a:rect l="l" t="t" r="r" b="b"/>
                <a:pathLst>
                  <a:path w="1" h="57" extrusionOk="0">
                    <a:moveTo>
                      <a:pt x="0" y="56"/>
                    </a:moveTo>
                    <a:lnTo>
                      <a:pt x="0" y="0"/>
                    </a:lnTo>
                    <a:lnTo>
                      <a:pt x="0" y="56"/>
                    </a:lnTo>
                    <a:lnTo>
                      <a:pt x="0" y="56"/>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2261525" y="1028700"/>
                <a:ext cx="1425" cy="2825"/>
              </a:xfrm>
              <a:custGeom>
                <a:avLst/>
                <a:gdLst/>
                <a:ahLst/>
                <a:cxnLst/>
                <a:rect l="l" t="t" r="r" b="b"/>
                <a:pathLst>
                  <a:path w="57" h="113" extrusionOk="0">
                    <a:moveTo>
                      <a:pt x="0" y="0"/>
                    </a:moveTo>
                    <a:lnTo>
                      <a:pt x="0" y="57"/>
                    </a:lnTo>
                    <a:lnTo>
                      <a:pt x="56" y="113"/>
                    </a:lnTo>
                    <a:lnTo>
                      <a:pt x="0"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2140675" y="1075075"/>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2198300" y="1013250"/>
                <a:ext cx="25" cy="1425"/>
              </a:xfrm>
              <a:custGeom>
                <a:avLst/>
                <a:gdLst/>
                <a:ahLst/>
                <a:cxnLst/>
                <a:rect l="l" t="t" r="r" b="b"/>
                <a:pathLst>
                  <a:path w="1" h="57" extrusionOk="0">
                    <a:moveTo>
                      <a:pt x="0" y="0"/>
                    </a:moveTo>
                    <a:lnTo>
                      <a:pt x="0" y="56"/>
                    </a:lnTo>
                    <a:lnTo>
                      <a:pt x="0" y="56"/>
                    </a:lnTo>
                    <a:lnTo>
                      <a:pt x="0" y="56"/>
                    </a:lnTo>
                    <a:lnTo>
                      <a:pt x="0" y="0"/>
                    </a:lnTo>
                    <a:lnTo>
                      <a:pt x="0"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2173000" y="1013250"/>
                <a:ext cx="7050" cy="22500"/>
              </a:xfrm>
              <a:custGeom>
                <a:avLst/>
                <a:gdLst/>
                <a:ahLst/>
                <a:cxnLst/>
                <a:rect l="l" t="t" r="r" b="b"/>
                <a:pathLst>
                  <a:path w="282" h="900" extrusionOk="0">
                    <a:moveTo>
                      <a:pt x="0" y="0"/>
                    </a:moveTo>
                    <a:lnTo>
                      <a:pt x="57" y="169"/>
                    </a:lnTo>
                    <a:lnTo>
                      <a:pt x="0" y="394"/>
                    </a:lnTo>
                    <a:lnTo>
                      <a:pt x="0" y="506"/>
                    </a:lnTo>
                    <a:lnTo>
                      <a:pt x="0" y="618"/>
                    </a:lnTo>
                    <a:lnTo>
                      <a:pt x="57" y="899"/>
                    </a:lnTo>
                    <a:lnTo>
                      <a:pt x="113" y="843"/>
                    </a:lnTo>
                    <a:lnTo>
                      <a:pt x="113" y="506"/>
                    </a:lnTo>
                    <a:lnTo>
                      <a:pt x="169" y="337"/>
                    </a:lnTo>
                    <a:lnTo>
                      <a:pt x="281" y="169"/>
                    </a:lnTo>
                    <a:lnTo>
                      <a:pt x="281" y="113"/>
                    </a:lnTo>
                    <a:lnTo>
                      <a:pt x="169"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2178625" y="1027300"/>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1617975" y="1148125"/>
                <a:ext cx="1425" cy="1450"/>
              </a:xfrm>
              <a:custGeom>
                <a:avLst/>
                <a:gdLst/>
                <a:ahLst/>
                <a:cxnLst/>
                <a:rect l="l" t="t" r="r" b="b"/>
                <a:pathLst>
                  <a:path w="57" h="58" extrusionOk="0">
                    <a:moveTo>
                      <a:pt x="0" y="1"/>
                    </a:moveTo>
                    <a:lnTo>
                      <a:pt x="0" y="57"/>
                    </a:lnTo>
                    <a:lnTo>
                      <a:pt x="56" y="57"/>
                    </a:lnTo>
                    <a:lnTo>
                      <a:pt x="56"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1654500" y="1170625"/>
                <a:ext cx="4250" cy="2825"/>
              </a:xfrm>
              <a:custGeom>
                <a:avLst/>
                <a:gdLst/>
                <a:ahLst/>
                <a:cxnLst/>
                <a:rect l="l" t="t" r="r" b="b"/>
                <a:pathLst>
                  <a:path w="170" h="113" extrusionOk="0">
                    <a:moveTo>
                      <a:pt x="57" y="0"/>
                    </a:moveTo>
                    <a:lnTo>
                      <a:pt x="0" y="113"/>
                    </a:lnTo>
                    <a:lnTo>
                      <a:pt x="169" y="56"/>
                    </a:lnTo>
                    <a:lnTo>
                      <a:pt x="57"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1654500" y="1136900"/>
                <a:ext cx="1425" cy="2825"/>
              </a:xfrm>
              <a:custGeom>
                <a:avLst/>
                <a:gdLst/>
                <a:ahLst/>
                <a:cxnLst/>
                <a:rect l="l" t="t" r="r" b="b"/>
                <a:pathLst>
                  <a:path w="57" h="113" extrusionOk="0">
                    <a:moveTo>
                      <a:pt x="57" y="0"/>
                    </a:moveTo>
                    <a:lnTo>
                      <a:pt x="57" y="0"/>
                    </a:lnTo>
                    <a:lnTo>
                      <a:pt x="0" y="113"/>
                    </a:lnTo>
                    <a:lnTo>
                      <a:pt x="0" y="113"/>
                    </a:lnTo>
                    <a:lnTo>
                      <a:pt x="0" y="113"/>
                    </a:lnTo>
                    <a:lnTo>
                      <a:pt x="57" y="0"/>
                    </a:lnTo>
                    <a:lnTo>
                      <a:pt x="57"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1654500" y="1139700"/>
                <a:ext cx="25" cy="1425"/>
              </a:xfrm>
              <a:custGeom>
                <a:avLst/>
                <a:gdLst/>
                <a:ahLst/>
                <a:cxnLst/>
                <a:rect l="l" t="t" r="r" b="b"/>
                <a:pathLst>
                  <a:path w="1" h="57" extrusionOk="0">
                    <a:moveTo>
                      <a:pt x="0" y="1"/>
                    </a:moveTo>
                    <a:lnTo>
                      <a:pt x="0" y="57"/>
                    </a:lnTo>
                    <a:lnTo>
                      <a:pt x="0" y="57"/>
                    </a:lnTo>
                    <a:lnTo>
                      <a:pt x="0" y="57"/>
                    </a:lnTo>
                    <a:lnTo>
                      <a:pt x="0" y="1"/>
                    </a:lnTo>
                    <a:lnTo>
                      <a:pt x="0"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1795000" y="1174825"/>
                <a:ext cx="119475" cy="59050"/>
              </a:xfrm>
              <a:custGeom>
                <a:avLst/>
                <a:gdLst/>
                <a:ahLst/>
                <a:cxnLst/>
                <a:rect l="l" t="t" r="r" b="b"/>
                <a:pathLst>
                  <a:path w="4779" h="2362" extrusionOk="0">
                    <a:moveTo>
                      <a:pt x="1631" y="1"/>
                    </a:moveTo>
                    <a:lnTo>
                      <a:pt x="1406" y="169"/>
                    </a:lnTo>
                    <a:lnTo>
                      <a:pt x="1294" y="338"/>
                    </a:lnTo>
                    <a:lnTo>
                      <a:pt x="1237" y="507"/>
                    </a:lnTo>
                    <a:lnTo>
                      <a:pt x="1181" y="619"/>
                    </a:lnTo>
                    <a:lnTo>
                      <a:pt x="1181" y="675"/>
                    </a:lnTo>
                    <a:lnTo>
                      <a:pt x="1237" y="731"/>
                    </a:lnTo>
                    <a:lnTo>
                      <a:pt x="1350" y="844"/>
                    </a:lnTo>
                    <a:lnTo>
                      <a:pt x="1406" y="788"/>
                    </a:lnTo>
                    <a:lnTo>
                      <a:pt x="1519" y="731"/>
                    </a:lnTo>
                    <a:lnTo>
                      <a:pt x="1462" y="844"/>
                    </a:lnTo>
                    <a:lnTo>
                      <a:pt x="1406" y="900"/>
                    </a:lnTo>
                    <a:lnTo>
                      <a:pt x="1181" y="900"/>
                    </a:lnTo>
                    <a:lnTo>
                      <a:pt x="1013" y="844"/>
                    </a:lnTo>
                    <a:lnTo>
                      <a:pt x="844" y="844"/>
                    </a:lnTo>
                    <a:lnTo>
                      <a:pt x="788" y="900"/>
                    </a:lnTo>
                    <a:lnTo>
                      <a:pt x="732" y="1012"/>
                    </a:lnTo>
                    <a:lnTo>
                      <a:pt x="732" y="1181"/>
                    </a:lnTo>
                    <a:lnTo>
                      <a:pt x="732" y="1406"/>
                    </a:lnTo>
                    <a:lnTo>
                      <a:pt x="675" y="1574"/>
                    </a:lnTo>
                    <a:lnTo>
                      <a:pt x="675" y="1406"/>
                    </a:lnTo>
                    <a:lnTo>
                      <a:pt x="619" y="1237"/>
                    </a:lnTo>
                    <a:lnTo>
                      <a:pt x="451" y="1125"/>
                    </a:lnTo>
                    <a:lnTo>
                      <a:pt x="338" y="1012"/>
                    </a:lnTo>
                    <a:lnTo>
                      <a:pt x="282" y="900"/>
                    </a:lnTo>
                    <a:lnTo>
                      <a:pt x="226" y="844"/>
                    </a:lnTo>
                    <a:lnTo>
                      <a:pt x="113" y="844"/>
                    </a:lnTo>
                    <a:lnTo>
                      <a:pt x="57" y="956"/>
                    </a:lnTo>
                    <a:lnTo>
                      <a:pt x="1" y="1012"/>
                    </a:lnTo>
                    <a:lnTo>
                      <a:pt x="1" y="1125"/>
                    </a:lnTo>
                    <a:lnTo>
                      <a:pt x="57" y="1237"/>
                    </a:lnTo>
                    <a:lnTo>
                      <a:pt x="113" y="1293"/>
                    </a:lnTo>
                    <a:lnTo>
                      <a:pt x="57" y="1350"/>
                    </a:lnTo>
                    <a:lnTo>
                      <a:pt x="1" y="1350"/>
                    </a:lnTo>
                    <a:lnTo>
                      <a:pt x="1" y="1406"/>
                    </a:lnTo>
                    <a:lnTo>
                      <a:pt x="113" y="1518"/>
                    </a:lnTo>
                    <a:lnTo>
                      <a:pt x="113" y="1574"/>
                    </a:lnTo>
                    <a:lnTo>
                      <a:pt x="57" y="1631"/>
                    </a:lnTo>
                    <a:lnTo>
                      <a:pt x="226" y="1687"/>
                    </a:lnTo>
                    <a:lnTo>
                      <a:pt x="282" y="1743"/>
                    </a:lnTo>
                    <a:lnTo>
                      <a:pt x="282" y="1856"/>
                    </a:lnTo>
                    <a:lnTo>
                      <a:pt x="338" y="1968"/>
                    </a:lnTo>
                    <a:lnTo>
                      <a:pt x="338" y="2024"/>
                    </a:lnTo>
                    <a:lnTo>
                      <a:pt x="338" y="2137"/>
                    </a:lnTo>
                    <a:lnTo>
                      <a:pt x="282" y="2305"/>
                    </a:lnTo>
                    <a:lnTo>
                      <a:pt x="394" y="2305"/>
                    </a:lnTo>
                    <a:lnTo>
                      <a:pt x="507" y="2249"/>
                    </a:lnTo>
                    <a:lnTo>
                      <a:pt x="563" y="2249"/>
                    </a:lnTo>
                    <a:lnTo>
                      <a:pt x="563" y="2137"/>
                    </a:lnTo>
                    <a:lnTo>
                      <a:pt x="563" y="2024"/>
                    </a:lnTo>
                    <a:lnTo>
                      <a:pt x="563" y="1968"/>
                    </a:lnTo>
                    <a:lnTo>
                      <a:pt x="451" y="1912"/>
                    </a:lnTo>
                    <a:lnTo>
                      <a:pt x="451" y="1856"/>
                    </a:lnTo>
                    <a:lnTo>
                      <a:pt x="563" y="1856"/>
                    </a:lnTo>
                    <a:lnTo>
                      <a:pt x="732" y="1968"/>
                    </a:lnTo>
                    <a:lnTo>
                      <a:pt x="788" y="2024"/>
                    </a:lnTo>
                    <a:lnTo>
                      <a:pt x="844" y="2137"/>
                    </a:lnTo>
                    <a:lnTo>
                      <a:pt x="900" y="2137"/>
                    </a:lnTo>
                    <a:lnTo>
                      <a:pt x="956" y="2080"/>
                    </a:lnTo>
                    <a:lnTo>
                      <a:pt x="956" y="2024"/>
                    </a:lnTo>
                    <a:lnTo>
                      <a:pt x="956" y="1912"/>
                    </a:lnTo>
                    <a:lnTo>
                      <a:pt x="956" y="1856"/>
                    </a:lnTo>
                    <a:lnTo>
                      <a:pt x="900" y="1799"/>
                    </a:lnTo>
                    <a:lnTo>
                      <a:pt x="956" y="1743"/>
                    </a:lnTo>
                    <a:lnTo>
                      <a:pt x="1013" y="1687"/>
                    </a:lnTo>
                    <a:lnTo>
                      <a:pt x="1069" y="1631"/>
                    </a:lnTo>
                    <a:lnTo>
                      <a:pt x="1350" y="1631"/>
                    </a:lnTo>
                    <a:lnTo>
                      <a:pt x="1462" y="1574"/>
                    </a:lnTo>
                    <a:lnTo>
                      <a:pt x="1631" y="1631"/>
                    </a:lnTo>
                    <a:lnTo>
                      <a:pt x="1687" y="1687"/>
                    </a:lnTo>
                    <a:lnTo>
                      <a:pt x="1687" y="1799"/>
                    </a:lnTo>
                    <a:lnTo>
                      <a:pt x="1743" y="1799"/>
                    </a:lnTo>
                    <a:lnTo>
                      <a:pt x="1800" y="1743"/>
                    </a:lnTo>
                    <a:lnTo>
                      <a:pt x="1856" y="1687"/>
                    </a:lnTo>
                    <a:lnTo>
                      <a:pt x="1856" y="1631"/>
                    </a:lnTo>
                    <a:lnTo>
                      <a:pt x="2024" y="1631"/>
                    </a:lnTo>
                    <a:lnTo>
                      <a:pt x="2024" y="1574"/>
                    </a:lnTo>
                    <a:lnTo>
                      <a:pt x="2024" y="1518"/>
                    </a:lnTo>
                    <a:lnTo>
                      <a:pt x="1912" y="1406"/>
                    </a:lnTo>
                    <a:lnTo>
                      <a:pt x="1912" y="1293"/>
                    </a:lnTo>
                    <a:lnTo>
                      <a:pt x="1912" y="1181"/>
                    </a:lnTo>
                    <a:lnTo>
                      <a:pt x="1968" y="1069"/>
                    </a:lnTo>
                    <a:lnTo>
                      <a:pt x="2193" y="1069"/>
                    </a:lnTo>
                    <a:lnTo>
                      <a:pt x="2193" y="1012"/>
                    </a:lnTo>
                    <a:lnTo>
                      <a:pt x="2193" y="900"/>
                    </a:lnTo>
                    <a:lnTo>
                      <a:pt x="2305" y="900"/>
                    </a:lnTo>
                    <a:lnTo>
                      <a:pt x="2474" y="956"/>
                    </a:lnTo>
                    <a:lnTo>
                      <a:pt x="2586" y="956"/>
                    </a:lnTo>
                    <a:lnTo>
                      <a:pt x="2699" y="900"/>
                    </a:lnTo>
                    <a:lnTo>
                      <a:pt x="2811" y="788"/>
                    </a:lnTo>
                    <a:lnTo>
                      <a:pt x="2867" y="788"/>
                    </a:lnTo>
                    <a:lnTo>
                      <a:pt x="2980" y="1125"/>
                    </a:lnTo>
                    <a:lnTo>
                      <a:pt x="3036" y="1293"/>
                    </a:lnTo>
                    <a:lnTo>
                      <a:pt x="3036" y="1462"/>
                    </a:lnTo>
                    <a:lnTo>
                      <a:pt x="2980" y="1574"/>
                    </a:lnTo>
                    <a:lnTo>
                      <a:pt x="2924" y="1743"/>
                    </a:lnTo>
                    <a:lnTo>
                      <a:pt x="3036" y="1799"/>
                    </a:lnTo>
                    <a:lnTo>
                      <a:pt x="3148" y="1912"/>
                    </a:lnTo>
                    <a:lnTo>
                      <a:pt x="3261" y="1912"/>
                    </a:lnTo>
                    <a:lnTo>
                      <a:pt x="3317" y="1856"/>
                    </a:lnTo>
                    <a:lnTo>
                      <a:pt x="3430" y="1799"/>
                    </a:lnTo>
                    <a:lnTo>
                      <a:pt x="3486" y="1856"/>
                    </a:lnTo>
                    <a:lnTo>
                      <a:pt x="3542" y="1912"/>
                    </a:lnTo>
                    <a:lnTo>
                      <a:pt x="3598" y="1912"/>
                    </a:lnTo>
                    <a:lnTo>
                      <a:pt x="3654" y="1856"/>
                    </a:lnTo>
                    <a:lnTo>
                      <a:pt x="3711" y="1856"/>
                    </a:lnTo>
                    <a:lnTo>
                      <a:pt x="3711" y="1912"/>
                    </a:lnTo>
                    <a:lnTo>
                      <a:pt x="3654" y="2024"/>
                    </a:lnTo>
                    <a:lnTo>
                      <a:pt x="3654" y="2080"/>
                    </a:lnTo>
                    <a:lnTo>
                      <a:pt x="3767" y="2080"/>
                    </a:lnTo>
                    <a:lnTo>
                      <a:pt x="3879" y="2024"/>
                    </a:lnTo>
                    <a:lnTo>
                      <a:pt x="3935" y="2080"/>
                    </a:lnTo>
                    <a:lnTo>
                      <a:pt x="3935" y="2137"/>
                    </a:lnTo>
                    <a:lnTo>
                      <a:pt x="4048" y="2249"/>
                    </a:lnTo>
                    <a:lnTo>
                      <a:pt x="4160" y="2361"/>
                    </a:lnTo>
                    <a:lnTo>
                      <a:pt x="4216" y="2361"/>
                    </a:lnTo>
                    <a:lnTo>
                      <a:pt x="4160" y="2249"/>
                    </a:lnTo>
                    <a:lnTo>
                      <a:pt x="4160" y="2193"/>
                    </a:lnTo>
                    <a:lnTo>
                      <a:pt x="4104" y="2137"/>
                    </a:lnTo>
                    <a:lnTo>
                      <a:pt x="4048" y="2080"/>
                    </a:lnTo>
                    <a:lnTo>
                      <a:pt x="4216" y="2080"/>
                    </a:lnTo>
                    <a:lnTo>
                      <a:pt x="4273" y="2024"/>
                    </a:lnTo>
                    <a:lnTo>
                      <a:pt x="4273" y="1912"/>
                    </a:lnTo>
                    <a:lnTo>
                      <a:pt x="4329" y="1856"/>
                    </a:lnTo>
                    <a:lnTo>
                      <a:pt x="4441" y="1856"/>
                    </a:lnTo>
                    <a:lnTo>
                      <a:pt x="4497" y="2080"/>
                    </a:lnTo>
                    <a:lnTo>
                      <a:pt x="4554" y="2305"/>
                    </a:lnTo>
                    <a:lnTo>
                      <a:pt x="4610" y="2305"/>
                    </a:lnTo>
                    <a:lnTo>
                      <a:pt x="4610" y="2249"/>
                    </a:lnTo>
                    <a:lnTo>
                      <a:pt x="4666" y="2193"/>
                    </a:lnTo>
                    <a:lnTo>
                      <a:pt x="4778" y="1912"/>
                    </a:lnTo>
                    <a:lnTo>
                      <a:pt x="4778" y="1799"/>
                    </a:lnTo>
                    <a:lnTo>
                      <a:pt x="4722" y="1687"/>
                    </a:lnTo>
                    <a:lnTo>
                      <a:pt x="4666" y="1631"/>
                    </a:lnTo>
                    <a:lnTo>
                      <a:pt x="4610" y="1687"/>
                    </a:lnTo>
                    <a:lnTo>
                      <a:pt x="4554" y="1743"/>
                    </a:lnTo>
                    <a:lnTo>
                      <a:pt x="4497" y="1687"/>
                    </a:lnTo>
                    <a:lnTo>
                      <a:pt x="4441" y="1574"/>
                    </a:lnTo>
                    <a:lnTo>
                      <a:pt x="4441" y="1518"/>
                    </a:lnTo>
                    <a:lnTo>
                      <a:pt x="4554" y="1462"/>
                    </a:lnTo>
                    <a:lnTo>
                      <a:pt x="4497" y="1293"/>
                    </a:lnTo>
                    <a:lnTo>
                      <a:pt x="4497" y="1237"/>
                    </a:lnTo>
                    <a:lnTo>
                      <a:pt x="4554" y="1125"/>
                    </a:lnTo>
                    <a:lnTo>
                      <a:pt x="4497" y="956"/>
                    </a:lnTo>
                    <a:lnTo>
                      <a:pt x="4329" y="900"/>
                    </a:lnTo>
                    <a:lnTo>
                      <a:pt x="4216" y="844"/>
                    </a:lnTo>
                    <a:lnTo>
                      <a:pt x="4104" y="956"/>
                    </a:lnTo>
                    <a:lnTo>
                      <a:pt x="3992" y="1125"/>
                    </a:lnTo>
                    <a:lnTo>
                      <a:pt x="3935" y="1237"/>
                    </a:lnTo>
                    <a:lnTo>
                      <a:pt x="3879" y="1293"/>
                    </a:lnTo>
                    <a:lnTo>
                      <a:pt x="3767" y="1293"/>
                    </a:lnTo>
                    <a:lnTo>
                      <a:pt x="3654" y="1181"/>
                    </a:lnTo>
                    <a:lnTo>
                      <a:pt x="3654" y="1069"/>
                    </a:lnTo>
                    <a:lnTo>
                      <a:pt x="3598" y="788"/>
                    </a:lnTo>
                    <a:lnTo>
                      <a:pt x="3486" y="563"/>
                    </a:lnTo>
                    <a:lnTo>
                      <a:pt x="3261" y="450"/>
                    </a:lnTo>
                    <a:lnTo>
                      <a:pt x="3036" y="507"/>
                    </a:lnTo>
                    <a:lnTo>
                      <a:pt x="2755" y="563"/>
                    </a:lnTo>
                    <a:lnTo>
                      <a:pt x="2530" y="675"/>
                    </a:lnTo>
                    <a:lnTo>
                      <a:pt x="2362" y="394"/>
                    </a:lnTo>
                    <a:lnTo>
                      <a:pt x="2305" y="338"/>
                    </a:lnTo>
                    <a:lnTo>
                      <a:pt x="2137" y="338"/>
                    </a:lnTo>
                    <a:lnTo>
                      <a:pt x="2081" y="282"/>
                    </a:lnTo>
                    <a:lnTo>
                      <a:pt x="1912" y="57"/>
                    </a:lnTo>
                    <a:lnTo>
                      <a:pt x="1743"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1818900" y="1218400"/>
                <a:ext cx="28125" cy="25300"/>
              </a:xfrm>
              <a:custGeom>
                <a:avLst/>
                <a:gdLst/>
                <a:ahLst/>
                <a:cxnLst/>
                <a:rect l="l" t="t" r="r" b="b"/>
                <a:pathLst>
                  <a:path w="1125" h="1012" extrusionOk="0">
                    <a:moveTo>
                      <a:pt x="844" y="0"/>
                    </a:moveTo>
                    <a:lnTo>
                      <a:pt x="787" y="56"/>
                    </a:lnTo>
                    <a:lnTo>
                      <a:pt x="619" y="169"/>
                    </a:lnTo>
                    <a:lnTo>
                      <a:pt x="450" y="225"/>
                    </a:lnTo>
                    <a:lnTo>
                      <a:pt x="225" y="225"/>
                    </a:lnTo>
                    <a:lnTo>
                      <a:pt x="57" y="56"/>
                    </a:lnTo>
                    <a:lnTo>
                      <a:pt x="0" y="113"/>
                    </a:lnTo>
                    <a:lnTo>
                      <a:pt x="0" y="169"/>
                    </a:lnTo>
                    <a:lnTo>
                      <a:pt x="57" y="337"/>
                    </a:lnTo>
                    <a:lnTo>
                      <a:pt x="57" y="450"/>
                    </a:lnTo>
                    <a:lnTo>
                      <a:pt x="113" y="562"/>
                    </a:lnTo>
                    <a:lnTo>
                      <a:pt x="169" y="618"/>
                    </a:lnTo>
                    <a:lnTo>
                      <a:pt x="225" y="731"/>
                    </a:lnTo>
                    <a:lnTo>
                      <a:pt x="225" y="899"/>
                    </a:lnTo>
                    <a:lnTo>
                      <a:pt x="281" y="956"/>
                    </a:lnTo>
                    <a:lnTo>
                      <a:pt x="338" y="1012"/>
                    </a:lnTo>
                    <a:lnTo>
                      <a:pt x="394" y="1012"/>
                    </a:lnTo>
                    <a:lnTo>
                      <a:pt x="506" y="956"/>
                    </a:lnTo>
                    <a:lnTo>
                      <a:pt x="619" y="843"/>
                    </a:lnTo>
                    <a:lnTo>
                      <a:pt x="619" y="731"/>
                    </a:lnTo>
                    <a:lnTo>
                      <a:pt x="619" y="675"/>
                    </a:lnTo>
                    <a:lnTo>
                      <a:pt x="731" y="506"/>
                    </a:lnTo>
                    <a:lnTo>
                      <a:pt x="787" y="450"/>
                    </a:lnTo>
                    <a:lnTo>
                      <a:pt x="844" y="394"/>
                    </a:lnTo>
                    <a:lnTo>
                      <a:pt x="900" y="394"/>
                    </a:lnTo>
                    <a:lnTo>
                      <a:pt x="1012" y="450"/>
                    </a:lnTo>
                    <a:lnTo>
                      <a:pt x="1125" y="450"/>
                    </a:lnTo>
                    <a:lnTo>
                      <a:pt x="1125" y="337"/>
                    </a:lnTo>
                    <a:lnTo>
                      <a:pt x="1125" y="225"/>
                    </a:lnTo>
                    <a:lnTo>
                      <a:pt x="1125" y="169"/>
                    </a:lnTo>
                    <a:lnTo>
                      <a:pt x="844" y="169"/>
                    </a:lnTo>
                    <a:lnTo>
                      <a:pt x="844" y="56"/>
                    </a:lnTo>
                    <a:lnTo>
                      <a:pt x="844" y="0"/>
                    </a:lnTo>
                    <a:close/>
                  </a:path>
                </a:pathLst>
              </a:custGeom>
              <a:solidFill>
                <a:srgbClr val="9CB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1779550" y="1291450"/>
                <a:ext cx="7050" cy="12675"/>
              </a:xfrm>
              <a:custGeom>
                <a:avLst/>
                <a:gdLst/>
                <a:ahLst/>
                <a:cxnLst/>
                <a:rect l="l" t="t" r="r" b="b"/>
                <a:pathLst>
                  <a:path w="282" h="507" extrusionOk="0">
                    <a:moveTo>
                      <a:pt x="169" y="1"/>
                    </a:moveTo>
                    <a:lnTo>
                      <a:pt x="113" y="57"/>
                    </a:lnTo>
                    <a:lnTo>
                      <a:pt x="113" y="169"/>
                    </a:lnTo>
                    <a:lnTo>
                      <a:pt x="113" y="282"/>
                    </a:lnTo>
                    <a:lnTo>
                      <a:pt x="113" y="338"/>
                    </a:lnTo>
                    <a:lnTo>
                      <a:pt x="57" y="394"/>
                    </a:lnTo>
                    <a:lnTo>
                      <a:pt x="1" y="450"/>
                    </a:lnTo>
                    <a:lnTo>
                      <a:pt x="57" y="507"/>
                    </a:lnTo>
                    <a:lnTo>
                      <a:pt x="169" y="450"/>
                    </a:lnTo>
                    <a:lnTo>
                      <a:pt x="282" y="450"/>
                    </a:lnTo>
                    <a:lnTo>
                      <a:pt x="282" y="282"/>
                    </a:lnTo>
                    <a:lnTo>
                      <a:pt x="282" y="113"/>
                    </a:lnTo>
                    <a:lnTo>
                      <a:pt x="282" y="57"/>
                    </a:lnTo>
                    <a:lnTo>
                      <a:pt x="169"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1890550" y="1245100"/>
                <a:ext cx="5650" cy="4225"/>
              </a:xfrm>
              <a:custGeom>
                <a:avLst/>
                <a:gdLst/>
                <a:ahLst/>
                <a:cxnLst/>
                <a:rect l="l" t="t" r="r" b="b"/>
                <a:pathLst>
                  <a:path w="226" h="169" extrusionOk="0">
                    <a:moveTo>
                      <a:pt x="57" y="0"/>
                    </a:moveTo>
                    <a:lnTo>
                      <a:pt x="1" y="112"/>
                    </a:lnTo>
                    <a:lnTo>
                      <a:pt x="57" y="169"/>
                    </a:lnTo>
                    <a:lnTo>
                      <a:pt x="113" y="169"/>
                    </a:lnTo>
                    <a:lnTo>
                      <a:pt x="226" y="112"/>
                    </a:lnTo>
                    <a:lnTo>
                      <a:pt x="17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1830150" y="1261950"/>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1831550" y="1264750"/>
                <a:ext cx="25" cy="25"/>
              </a:xfrm>
              <a:custGeom>
                <a:avLst/>
                <a:gdLst/>
                <a:ahLst/>
                <a:cxnLst/>
                <a:rect l="l" t="t" r="r" b="b"/>
                <a:pathLst>
                  <a:path w="1" h="1" extrusionOk="0">
                    <a:moveTo>
                      <a:pt x="0" y="1"/>
                    </a:moveTo>
                    <a:lnTo>
                      <a:pt x="0" y="1"/>
                    </a:lnTo>
                    <a:lnTo>
                      <a:pt x="0" y="1"/>
                    </a:lnTo>
                    <a:lnTo>
                      <a:pt x="0"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1769725" y="1295675"/>
                <a:ext cx="1425" cy="1425"/>
              </a:xfrm>
              <a:custGeom>
                <a:avLst/>
                <a:gdLst/>
                <a:ahLst/>
                <a:cxnLst/>
                <a:rect l="l" t="t" r="r" b="b"/>
                <a:pathLst>
                  <a:path w="57" h="57" extrusionOk="0">
                    <a:moveTo>
                      <a:pt x="56" y="0"/>
                    </a:moveTo>
                    <a:lnTo>
                      <a:pt x="0" y="57"/>
                    </a:lnTo>
                    <a:lnTo>
                      <a:pt x="56" y="57"/>
                    </a:lnTo>
                    <a:lnTo>
                      <a:pt x="56"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2201100" y="1054000"/>
                <a:ext cx="60450" cy="26700"/>
              </a:xfrm>
              <a:custGeom>
                <a:avLst/>
                <a:gdLst/>
                <a:ahLst/>
                <a:cxnLst/>
                <a:rect l="l" t="t" r="r" b="b"/>
                <a:pathLst>
                  <a:path w="2418" h="1068" extrusionOk="0">
                    <a:moveTo>
                      <a:pt x="2192" y="0"/>
                    </a:moveTo>
                    <a:lnTo>
                      <a:pt x="2136" y="56"/>
                    </a:lnTo>
                    <a:lnTo>
                      <a:pt x="1968" y="169"/>
                    </a:lnTo>
                    <a:lnTo>
                      <a:pt x="1911" y="56"/>
                    </a:lnTo>
                    <a:lnTo>
                      <a:pt x="1799" y="112"/>
                    </a:lnTo>
                    <a:lnTo>
                      <a:pt x="1743" y="56"/>
                    </a:lnTo>
                    <a:lnTo>
                      <a:pt x="1518" y="56"/>
                    </a:lnTo>
                    <a:lnTo>
                      <a:pt x="1574" y="169"/>
                    </a:lnTo>
                    <a:lnTo>
                      <a:pt x="1630" y="225"/>
                    </a:lnTo>
                    <a:lnTo>
                      <a:pt x="1574" y="281"/>
                    </a:lnTo>
                    <a:lnTo>
                      <a:pt x="1518" y="393"/>
                    </a:lnTo>
                    <a:lnTo>
                      <a:pt x="1406" y="506"/>
                    </a:lnTo>
                    <a:lnTo>
                      <a:pt x="1181" y="506"/>
                    </a:lnTo>
                    <a:lnTo>
                      <a:pt x="1068" y="450"/>
                    </a:lnTo>
                    <a:lnTo>
                      <a:pt x="956" y="506"/>
                    </a:lnTo>
                    <a:lnTo>
                      <a:pt x="900" y="506"/>
                    </a:lnTo>
                    <a:lnTo>
                      <a:pt x="844" y="450"/>
                    </a:lnTo>
                    <a:lnTo>
                      <a:pt x="731" y="450"/>
                    </a:lnTo>
                    <a:lnTo>
                      <a:pt x="619" y="393"/>
                    </a:lnTo>
                    <a:lnTo>
                      <a:pt x="619" y="337"/>
                    </a:lnTo>
                    <a:lnTo>
                      <a:pt x="619" y="225"/>
                    </a:lnTo>
                    <a:lnTo>
                      <a:pt x="619" y="112"/>
                    </a:lnTo>
                    <a:lnTo>
                      <a:pt x="394" y="112"/>
                    </a:lnTo>
                    <a:lnTo>
                      <a:pt x="338" y="169"/>
                    </a:lnTo>
                    <a:lnTo>
                      <a:pt x="281" y="281"/>
                    </a:lnTo>
                    <a:lnTo>
                      <a:pt x="225" y="337"/>
                    </a:lnTo>
                    <a:lnTo>
                      <a:pt x="169" y="393"/>
                    </a:lnTo>
                    <a:lnTo>
                      <a:pt x="0" y="506"/>
                    </a:lnTo>
                    <a:lnTo>
                      <a:pt x="57" y="618"/>
                    </a:lnTo>
                    <a:lnTo>
                      <a:pt x="113" y="731"/>
                    </a:lnTo>
                    <a:lnTo>
                      <a:pt x="338" y="731"/>
                    </a:lnTo>
                    <a:lnTo>
                      <a:pt x="506" y="787"/>
                    </a:lnTo>
                    <a:lnTo>
                      <a:pt x="562" y="899"/>
                    </a:lnTo>
                    <a:lnTo>
                      <a:pt x="675" y="899"/>
                    </a:lnTo>
                    <a:lnTo>
                      <a:pt x="787" y="731"/>
                    </a:lnTo>
                    <a:lnTo>
                      <a:pt x="956" y="675"/>
                    </a:lnTo>
                    <a:lnTo>
                      <a:pt x="1125" y="618"/>
                    </a:lnTo>
                    <a:lnTo>
                      <a:pt x="1181" y="675"/>
                    </a:lnTo>
                    <a:lnTo>
                      <a:pt x="1181" y="787"/>
                    </a:lnTo>
                    <a:lnTo>
                      <a:pt x="1293" y="899"/>
                    </a:lnTo>
                    <a:lnTo>
                      <a:pt x="1462" y="1012"/>
                    </a:lnTo>
                    <a:lnTo>
                      <a:pt x="1518" y="1068"/>
                    </a:lnTo>
                    <a:lnTo>
                      <a:pt x="1630" y="1068"/>
                    </a:lnTo>
                    <a:lnTo>
                      <a:pt x="1630" y="1012"/>
                    </a:lnTo>
                    <a:lnTo>
                      <a:pt x="1630" y="899"/>
                    </a:lnTo>
                    <a:lnTo>
                      <a:pt x="1687" y="675"/>
                    </a:lnTo>
                    <a:lnTo>
                      <a:pt x="1855" y="675"/>
                    </a:lnTo>
                    <a:lnTo>
                      <a:pt x="1911" y="562"/>
                    </a:lnTo>
                    <a:lnTo>
                      <a:pt x="1968" y="506"/>
                    </a:lnTo>
                    <a:lnTo>
                      <a:pt x="1968" y="450"/>
                    </a:lnTo>
                    <a:lnTo>
                      <a:pt x="1968" y="337"/>
                    </a:lnTo>
                    <a:lnTo>
                      <a:pt x="2024" y="393"/>
                    </a:lnTo>
                    <a:lnTo>
                      <a:pt x="2080" y="450"/>
                    </a:lnTo>
                    <a:lnTo>
                      <a:pt x="2136" y="450"/>
                    </a:lnTo>
                    <a:lnTo>
                      <a:pt x="2136" y="393"/>
                    </a:lnTo>
                    <a:lnTo>
                      <a:pt x="2192" y="337"/>
                    </a:lnTo>
                    <a:lnTo>
                      <a:pt x="2305" y="393"/>
                    </a:lnTo>
                    <a:lnTo>
                      <a:pt x="2417" y="337"/>
                    </a:lnTo>
                    <a:lnTo>
                      <a:pt x="2417" y="225"/>
                    </a:lnTo>
                    <a:lnTo>
                      <a:pt x="2305" y="112"/>
                    </a:lnTo>
                    <a:lnTo>
                      <a:pt x="2249" y="56"/>
                    </a:lnTo>
                    <a:lnTo>
                      <a:pt x="2192" y="0"/>
                    </a:lnTo>
                    <a:close/>
                  </a:path>
                </a:pathLst>
              </a:custGeom>
              <a:solidFill>
                <a:srgbClr val="9EC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2281200" y="1039925"/>
                <a:ext cx="18275" cy="19700"/>
              </a:xfrm>
              <a:custGeom>
                <a:avLst/>
                <a:gdLst/>
                <a:ahLst/>
                <a:cxnLst/>
                <a:rect l="l" t="t" r="r" b="b"/>
                <a:pathLst>
                  <a:path w="731" h="788" extrusionOk="0">
                    <a:moveTo>
                      <a:pt x="450" y="1"/>
                    </a:moveTo>
                    <a:lnTo>
                      <a:pt x="394" y="57"/>
                    </a:lnTo>
                    <a:lnTo>
                      <a:pt x="169" y="57"/>
                    </a:lnTo>
                    <a:lnTo>
                      <a:pt x="56" y="113"/>
                    </a:lnTo>
                    <a:lnTo>
                      <a:pt x="0" y="226"/>
                    </a:lnTo>
                    <a:lnTo>
                      <a:pt x="0" y="338"/>
                    </a:lnTo>
                    <a:lnTo>
                      <a:pt x="113" y="394"/>
                    </a:lnTo>
                    <a:lnTo>
                      <a:pt x="169" y="451"/>
                    </a:lnTo>
                    <a:lnTo>
                      <a:pt x="281" y="507"/>
                    </a:lnTo>
                    <a:lnTo>
                      <a:pt x="394" y="563"/>
                    </a:lnTo>
                    <a:lnTo>
                      <a:pt x="450" y="619"/>
                    </a:lnTo>
                    <a:lnTo>
                      <a:pt x="562" y="788"/>
                    </a:lnTo>
                    <a:lnTo>
                      <a:pt x="731" y="619"/>
                    </a:lnTo>
                    <a:lnTo>
                      <a:pt x="562" y="507"/>
                    </a:lnTo>
                    <a:lnTo>
                      <a:pt x="562" y="451"/>
                    </a:lnTo>
                    <a:lnTo>
                      <a:pt x="618" y="394"/>
                    </a:lnTo>
                    <a:lnTo>
                      <a:pt x="675" y="282"/>
                    </a:lnTo>
                    <a:lnTo>
                      <a:pt x="731" y="226"/>
                    </a:lnTo>
                    <a:lnTo>
                      <a:pt x="675" y="170"/>
                    </a:lnTo>
                    <a:lnTo>
                      <a:pt x="562" y="170"/>
                    </a:lnTo>
                    <a:lnTo>
                      <a:pt x="506" y="113"/>
                    </a:lnTo>
                    <a:lnTo>
                      <a:pt x="506" y="57"/>
                    </a:lnTo>
                    <a:lnTo>
                      <a:pt x="450"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2282600" y="1024475"/>
                <a:ext cx="1425" cy="2850"/>
              </a:xfrm>
              <a:custGeom>
                <a:avLst/>
                <a:gdLst/>
                <a:ahLst/>
                <a:cxnLst/>
                <a:rect l="l" t="t" r="r" b="b"/>
                <a:pathLst>
                  <a:path w="57" h="114" extrusionOk="0">
                    <a:moveTo>
                      <a:pt x="0" y="1"/>
                    </a:moveTo>
                    <a:lnTo>
                      <a:pt x="0" y="113"/>
                    </a:lnTo>
                    <a:lnTo>
                      <a:pt x="57" y="57"/>
                    </a:lnTo>
                    <a:lnTo>
                      <a:pt x="0"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2284000" y="1032900"/>
                <a:ext cx="2825" cy="2850"/>
              </a:xfrm>
              <a:custGeom>
                <a:avLst/>
                <a:gdLst/>
                <a:ahLst/>
                <a:cxnLst/>
                <a:rect l="l" t="t" r="r" b="b"/>
                <a:pathLst>
                  <a:path w="113" h="114" extrusionOk="0">
                    <a:moveTo>
                      <a:pt x="1" y="1"/>
                    </a:moveTo>
                    <a:lnTo>
                      <a:pt x="1" y="57"/>
                    </a:lnTo>
                    <a:lnTo>
                      <a:pt x="1" y="113"/>
                    </a:lnTo>
                    <a:lnTo>
                      <a:pt x="57" y="113"/>
                    </a:lnTo>
                    <a:lnTo>
                      <a:pt x="113" y="57"/>
                    </a:lnTo>
                    <a:lnTo>
                      <a:pt x="113"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
              <p:cNvSpPr/>
              <p:nvPr/>
            </p:nvSpPr>
            <p:spPr>
              <a:xfrm>
                <a:off x="2269950" y="1025875"/>
                <a:ext cx="1425" cy="1450"/>
              </a:xfrm>
              <a:custGeom>
                <a:avLst/>
                <a:gdLst/>
                <a:ahLst/>
                <a:cxnLst/>
                <a:rect l="l" t="t" r="r" b="b"/>
                <a:pathLst>
                  <a:path w="57" h="58" extrusionOk="0">
                    <a:moveTo>
                      <a:pt x="57" y="1"/>
                    </a:moveTo>
                    <a:lnTo>
                      <a:pt x="1" y="57"/>
                    </a:lnTo>
                    <a:lnTo>
                      <a:pt x="1" y="57"/>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
              <p:cNvSpPr/>
              <p:nvPr/>
            </p:nvSpPr>
            <p:spPr>
              <a:xfrm>
                <a:off x="2167375" y="1076475"/>
                <a:ext cx="68875" cy="54825"/>
              </a:xfrm>
              <a:custGeom>
                <a:avLst/>
                <a:gdLst/>
                <a:ahLst/>
                <a:cxnLst/>
                <a:rect l="l" t="t" r="r" b="b"/>
                <a:pathLst>
                  <a:path w="2755" h="2193" extrusionOk="0">
                    <a:moveTo>
                      <a:pt x="1068" y="0"/>
                    </a:moveTo>
                    <a:lnTo>
                      <a:pt x="900" y="57"/>
                    </a:lnTo>
                    <a:lnTo>
                      <a:pt x="900" y="113"/>
                    </a:lnTo>
                    <a:lnTo>
                      <a:pt x="900" y="225"/>
                    </a:lnTo>
                    <a:lnTo>
                      <a:pt x="956" y="281"/>
                    </a:lnTo>
                    <a:lnTo>
                      <a:pt x="1012" y="394"/>
                    </a:lnTo>
                    <a:lnTo>
                      <a:pt x="1012" y="450"/>
                    </a:lnTo>
                    <a:lnTo>
                      <a:pt x="844" y="562"/>
                    </a:lnTo>
                    <a:lnTo>
                      <a:pt x="675" y="675"/>
                    </a:lnTo>
                    <a:lnTo>
                      <a:pt x="619" y="843"/>
                    </a:lnTo>
                    <a:lnTo>
                      <a:pt x="675" y="1012"/>
                    </a:lnTo>
                    <a:lnTo>
                      <a:pt x="787" y="1181"/>
                    </a:lnTo>
                    <a:lnTo>
                      <a:pt x="450" y="1349"/>
                    </a:lnTo>
                    <a:lnTo>
                      <a:pt x="113" y="1574"/>
                    </a:lnTo>
                    <a:lnTo>
                      <a:pt x="57" y="1687"/>
                    </a:lnTo>
                    <a:lnTo>
                      <a:pt x="0" y="1687"/>
                    </a:lnTo>
                    <a:lnTo>
                      <a:pt x="0" y="1743"/>
                    </a:lnTo>
                    <a:lnTo>
                      <a:pt x="113" y="1855"/>
                    </a:lnTo>
                    <a:lnTo>
                      <a:pt x="169" y="1911"/>
                    </a:lnTo>
                    <a:lnTo>
                      <a:pt x="225" y="2136"/>
                    </a:lnTo>
                    <a:lnTo>
                      <a:pt x="394" y="2192"/>
                    </a:lnTo>
                    <a:lnTo>
                      <a:pt x="506" y="2192"/>
                    </a:lnTo>
                    <a:lnTo>
                      <a:pt x="619" y="2136"/>
                    </a:lnTo>
                    <a:lnTo>
                      <a:pt x="731" y="2024"/>
                    </a:lnTo>
                    <a:lnTo>
                      <a:pt x="900" y="1968"/>
                    </a:lnTo>
                    <a:lnTo>
                      <a:pt x="1012" y="1911"/>
                    </a:lnTo>
                    <a:lnTo>
                      <a:pt x="1125" y="1799"/>
                    </a:lnTo>
                    <a:lnTo>
                      <a:pt x="1181" y="1687"/>
                    </a:lnTo>
                    <a:lnTo>
                      <a:pt x="1181" y="1518"/>
                    </a:lnTo>
                    <a:lnTo>
                      <a:pt x="1237" y="1462"/>
                    </a:lnTo>
                    <a:lnTo>
                      <a:pt x="1293" y="1405"/>
                    </a:lnTo>
                    <a:lnTo>
                      <a:pt x="1406" y="1349"/>
                    </a:lnTo>
                    <a:lnTo>
                      <a:pt x="1462" y="1462"/>
                    </a:lnTo>
                    <a:lnTo>
                      <a:pt x="1574" y="1462"/>
                    </a:lnTo>
                    <a:lnTo>
                      <a:pt x="1687" y="1349"/>
                    </a:lnTo>
                    <a:lnTo>
                      <a:pt x="1855" y="1068"/>
                    </a:lnTo>
                    <a:lnTo>
                      <a:pt x="1968" y="1012"/>
                    </a:lnTo>
                    <a:lnTo>
                      <a:pt x="2193" y="1068"/>
                    </a:lnTo>
                    <a:lnTo>
                      <a:pt x="2305" y="1068"/>
                    </a:lnTo>
                    <a:lnTo>
                      <a:pt x="2305" y="1124"/>
                    </a:lnTo>
                    <a:lnTo>
                      <a:pt x="2361" y="1405"/>
                    </a:lnTo>
                    <a:lnTo>
                      <a:pt x="2474" y="1462"/>
                    </a:lnTo>
                    <a:lnTo>
                      <a:pt x="2530" y="1462"/>
                    </a:lnTo>
                    <a:lnTo>
                      <a:pt x="2698" y="1405"/>
                    </a:lnTo>
                    <a:lnTo>
                      <a:pt x="2642" y="1237"/>
                    </a:lnTo>
                    <a:lnTo>
                      <a:pt x="2530" y="1124"/>
                    </a:lnTo>
                    <a:lnTo>
                      <a:pt x="2417" y="1124"/>
                    </a:lnTo>
                    <a:lnTo>
                      <a:pt x="2417" y="1012"/>
                    </a:lnTo>
                    <a:lnTo>
                      <a:pt x="2417" y="956"/>
                    </a:lnTo>
                    <a:lnTo>
                      <a:pt x="2474" y="843"/>
                    </a:lnTo>
                    <a:lnTo>
                      <a:pt x="2642" y="731"/>
                    </a:lnTo>
                    <a:lnTo>
                      <a:pt x="2642" y="675"/>
                    </a:lnTo>
                    <a:lnTo>
                      <a:pt x="2586" y="619"/>
                    </a:lnTo>
                    <a:lnTo>
                      <a:pt x="2530" y="619"/>
                    </a:lnTo>
                    <a:lnTo>
                      <a:pt x="2530" y="562"/>
                    </a:lnTo>
                    <a:lnTo>
                      <a:pt x="2586" y="506"/>
                    </a:lnTo>
                    <a:lnTo>
                      <a:pt x="2755" y="506"/>
                    </a:lnTo>
                    <a:lnTo>
                      <a:pt x="2755" y="450"/>
                    </a:lnTo>
                    <a:lnTo>
                      <a:pt x="2755" y="394"/>
                    </a:lnTo>
                    <a:lnTo>
                      <a:pt x="2698" y="338"/>
                    </a:lnTo>
                    <a:lnTo>
                      <a:pt x="2530" y="281"/>
                    </a:lnTo>
                    <a:lnTo>
                      <a:pt x="2305" y="281"/>
                    </a:lnTo>
                    <a:lnTo>
                      <a:pt x="2193" y="225"/>
                    </a:lnTo>
                    <a:lnTo>
                      <a:pt x="2136" y="169"/>
                    </a:lnTo>
                    <a:lnTo>
                      <a:pt x="2080" y="113"/>
                    </a:lnTo>
                    <a:lnTo>
                      <a:pt x="1968" y="225"/>
                    </a:lnTo>
                    <a:lnTo>
                      <a:pt x="1799" y="338"/>
                    </a:lnTo>
                    <a:lnTo>
                      <a:pt x="1687" y="338"/>
                    </a:lnTo>
                    <a:lnTo>
                      <a:pt x="1574" y="281"/>
                    </a:lnTo>
                    <a:lnTo>
                      <a:pt x="1518" y="281"/>
                    </a:lnTo>
                    <a:lnTo>
                      <a:pt x="1462" y="338"/>
                    </a:lnTo>
                    <a:lnTo>
                      <a:pt x="1406" y="338"/>
                    </a:lnTo>
                    <a:lnTo>
                      <a:pt x="1293" y="281"/>
                    </a:lnTo>
                    <a:lnTo>
                      <a:pt x="1181" y="225"/>
                    </a:lnTo>
                    <a:lnTo>
                      <a:pt x="1125" y="169"/>
                    </a:lnTo>
                    <a:lnTo>
                      <a:pt x="1068" y="0"/>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
              <p:cNvSpPr/>
              <p:nvPr/>
            </p:nvSpPr>
            <p:spPr>
              <a:xfrm>
                <a:off x="2170175" y="1072250"/>
                <a:ext cx="29550" cy="43600"/>
              </a:xfrm>
              <a:custGeom>
                <a:avLst/>
                <a:gdLst/>
                <a:ahLst/>
                <a:cxnLst/>
                <a:rect l="l" t="t" r="r" b="b"/>
                <a:pathLst>
                  <a:path w="1182" h="1744" extrusionOk="0">
                    <a:moveTo>
                      <a:pt x="956" y="1"/>
                    </a:moveTo>
                    <a:lnTo>
                      <a:pt x="788" y="57"/>
                    </a:lnTo>
                    <a:lnTo>
                      <a:pt x="563" y="169"/>
                    </a:lnTo>
                    <a:lnTo>
                      <a:pt x="394" y="282"/>
                    </a:lnTo>
                    <a:lnTo>
                      <a:pt x="57" y="619"/>
                    </a:lnTo>
                    <a:lnTo>
                      <a:pt x="1" y="731"/>
                    </a:lnTo>
                    <a:lnTo>
                      <a:pt x="57" y="900"/>
                    </a:lnTo>
                    <a:lnTo>
                      <a:pt x="57" y="1069"/>
                    </a:lnTo>
                    <a:lnTo>
                      <a:pt x="57" y="1237"/>
                    </a:lnTo>
                    <a:lnTo>
                      <a:pt x="1" y="1293"/>
                    </a:lnTo>
                    <a:lnTo>
                      <a:pt x="1" y="1743"/>
                    </a:lnTo>
                    <a:lnTo>
                      <a:pt x="113" y="1743"/>
                    </a:lnTo>
                    <a:lnTo>
                      <a:pt x="226" y="1687"/>
                    </a:lnTo>
                    <a:lnTo>
                      <a:pt x="507" y="1518"/>
                    </a:lnTo>
                    <a:lnTo>
                      <a:pt x="900" y="1350"/>
                    </a:lnTo>
                    <a:lnTo>
                      <a:pt x="900" y="1293"/>
                    </a:lnTo>
                    <a:lnTo>
                      <a:pt x="844" y="1237"/>
                    </a:lnTo>
                    <a:lnTo>
                      <a:pt x="732" y="1181"/>
                    </a:lnTo>
                    <a:lnTo>
                      <a:pt x="675" y="1237"/>
                    </a:lnTo>
                    <a:lnTo>
                      <a:pt x="563" y="1237"/>
                    </a:lnTo>
                    <a:lnTo>
                      <a:pt x="563" y="1069"/>
                    </a:lnTo>
                    <a:lnTo>
                      <a:pt x="675" y="900"/>
                    </a:lnTo>
                    <a:lnTo>
                      <a:pt x="732" y="788"/>
                    </a:lnTo>
                    <a:lnTo>
                      <a:pt x="844" y="731"/>
                    </a:lnTo>
                    <a:lnTo>
                      <a:pt x="900" y="788"/>
                    </a:lnTo>
                    <a:lnTo>
                      <a:pt x="1013" y="788"/>
                    </a:lnTo>
                    <a:lnTo>
                      <a:pt x="1013" y="675"/>
                    </a:lnTo>
                    <a:lnTo>
                      <a:pt x="1013" y="619"/>
                    </a:lnTo>
                    <a:lnTo>
                      <a:pt x="1013" y="507"/>
                    </a:lnTo>
                    <a:lnTo>
                      <a:pt x="900" y="450"/>
                    </a:lnTo>
                    <a:lnTo>
                      <a:pt x="844" y="338"/>
                    </a:lnTo>
                    <a:lnTo>
                      <a:pt x="956" y="169"/>
                    </a:lnTo>
                    <a:lnTo>
                      <a:pt x="1069" y="169"/>
                    </a:lnTo>
                    <a:lnTo>
                      <a:pt x="1181" y="113"/>
                    </a:lnTo>
                    <a:lnTo>
                      <a:pt x="1069"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
              <p:cNvSpPr/>
              <p:nvPr/>
            </p:nvSpPr>
            <p:spPr>
              <a:xfrm>
                <a:off x="2161750" y="1056800"/>
                <a:ext cx="49200" cy="30925"/>
              </a:xfrm>
              <a:custGeom>
                <a:avLst/>
                <a:gdLst/>
                <a:ahLst/>
                <a:cxnLst/>
                <a:rect l="l" t="t" r="r" b="b"/>
                <a:pathLst>
                  <a:path w="1968" h="1237" extrusionOk="0">
                    <a:moveTo>
                      <a:pt x="1743" y="0"/>
                    </a:moveTo>
                    <a:lnTo>
                      <a:pt x="1631" y="57"/>
                    </a:lnTo>
                    <a:lnTo>
                      <a:pt x="1518" y="113"/>
                    </a:lnTo>
                    <a:lnTo>
                      <a:pt x="1237" y="394"/>
                    </a:lnTo>
                    <a:lnTo>
                      <a:pt x="844" y="563"/>
                    </a:lnTo>
                    <a:lnTo>
                      <a:pt x="169" y="844"/>
                    </a:lnTo>
                    <a:lnTo>
                      <a:pt x="1" y="956"/>
                    </a:lnTo>
                    <a:lnTo>
                      <a:pt x="1" y="1012"/>
                    </a:lnTo>
                    <a:lnTo>
                      <a:pt x="1" y="1125"/>
                    </a:lnTo>
                    <a:lnTo>
                      <a:pt x="169" y="1181"/>
                    </a:lnTo>
                    <a:lnTo>
                      <a:pt x="338" y="1237"/>
                    </a:lnTo>
                    <a:lnTo>
                      <a:pt x="394" y="1237"/>
                    </a:lnTo>
                    <a:lnTo>
                      <a:pt x="450" y="1181"/>
                    </a:lnTo>
                    <a:lnTo>
                      <a:pt x="563" y="1125"/>
                    </a:lnTo>
                    <a:lnTo>
                      <a:pt x="731" y="1125"/>
                    </a:lnTo>
                    <a:lnTo>
                      <a:pt x="788" y="1012"/>
                    </a:lnTo>
                    <a:lnTo>
                      <a:pt x="900" y="900"/>
                    </a:lnTo>
                    <a:lnTo>
                      <a:pt x="1012" y="787"/>
                    </a:lnTo>
                    <a:lnTo>
                      <a:pt x="1293" y="675"/>
                    </a:lnTo>
                    <a:lnTo>
                      <a:pt x="1406" y="675"/>
                    </a:lnTo>
                    <a:lnTo>
                      <a:pt x="1518" y="731"/>
                    </a:lnTo>
                    <a:lnTo>
                      <a:pt x="1574" y="675"/>
                    </a:lnTo>
                    <a:lnTo>
                      <a:pt x="1687" y="619"/>
                    </a:lnTo>
                    <a:lnTo>
                      <a:pt x="1631" y="394"/>
                    </a:lnTo>
                    <a:lnTo>
                      <a:pt x="1631" y="338"/>
                    </a:lnTo>
                    <a:lnTo>
                      <a:pt x="1743" y="338"/>
                    </a:lnTo>
                    <a:lnTo>
                      <a:pt x="1799" y="394"/>
                    </a:lnTo>
                    <a:lnTo>
                      <a:pt x="1855" y="394"/>
                    </a:lnTo>
                    <a:lnTo>
                      <a:pt x="1855" y="338"/>
                    </a:lnTo>
                    <a:lnTo>
                      <a:pt x="1855" y="281"/>
                    </a:lnTo>
                    <a:lnTo>
                      <a:pt x="1912" y="169"/>
                    </a:lnTo>
                    <a:lnTo>
                      <a:pt x="1968" y="113"/>
                    </a:lnTo>
                    <a:lnTo>
                      <a:pt x="1968" y="0"/>
                    </a:lnTo>
                    <a:close/>
                  </a:path>
                </a:pathLst>
              </a:custGeom>
              <a:solidFill>
                <a:srgbClr val="9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
              <p:cNvSpPr/>
              <p:nvPr/>
            </p:nvSpPr>
            <p:spPr>
              <a:xfrm>
                <a:off x="2230600" y="1101775"/>
                <a:ext cx="5650" cy="9850"/>
              </a:xfrm>
              <a:custGeom>
                <a:avLst/>
                <a:gdLst/>
                <a:ahLst/>
                <a:cxnLst/>
                <a:rect l="l" t="t" r="r" b="b"/>
                <a:pathLst>
                  <a:path w="226" h="394" extrusionOk="0">
                    <a:moveTo>
                      <a:pt x="226" y="0"/>
                    </a:moveTo>
                    <a:lnTo>
                      <a:pt x="113" y="112"/>
                    </a:lnTo>
                    <a:lnTo>
                      <a:pt x="57" y="169"/>
                    </a:lnTo>
                    <a:lnTo>
                      <a:pt x="1" y="112"/>
                    </a:lnTo>
                    <a:lnTo>
                      <a:pt x="57" y="281"/>
                    </a:lnTo>
                    <a:lnTo>
                      <a:pt x="169" y="393"/>
                    </a:lnTo>
                    <a:lnTo>
                      <a:pt x="226" y="225"/>
                    </a:lnTo>
                    <a:lnTo>
                      <a:pt x="226" y="112"/>
                    </a:lnTo>
                    <a:lnTo>
                      <a:pt x="226" y="56"/>
                    </a:lnTo>
                    <a:lnTo>
                      <a:pt x="226"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
              <p:cNvSpPr/>
              <p:nvPr/>
            </p:nvSpPr>
            <p:spPr>
              <a:xfrm>
                <a:off x="2180025" y="1096150"/>
                <a:ext cx="42175" cy="60450"/>
              </a:xfrm>
              <a:custGeom>
                <a:avLst/>
                <a:gdLst/>
                <a:ahLst/>
                <a:cxnLst/>
                <a:rect l="l" t="t" r="r" b="b"/>
                <a:pathLst>
                  <a:path w="1687" h="2418" extrusionOk="0">
                    <a:moveTo>
                      <a:pt x="1405" y="0"/>
                    </a:moveTo>
                    <a:lnTo>
                      <a:pt x="1293" y="281"/>
                    </a:lnTo>
                    <a:lnTo>
                      <a:pt x="1237" y="394"/>
                    </a:lnTo>
                    <a:lnTo>
                      <a:pt x="1068" y="394"/>
                    </a:lnTo>
                    <a:lnTo>
                      <a:pt x="1068" y="450"/>
                    </a:lnTo>
                    <a:lnTo>
                      <a:pt x="1068" y="562"/>
                    </a:lnTo>
                    <a:lnTo>
                      <a:pt x="1068" y="618"/>
                    </a:lnTo>
                    <a:lnTo>
                      <a:pt x="956" y="618"/>
                    </a:lnTo>
                    <a:lnTo>
                      <a:pt x="900" y="562"/>
                    </a:lnTo>
                    <a:lnTo>
                      <a:pt x="900" y="506"/>
                    </a:lnTo>
                    <a:lnTo>
                      <a:pt x="900" y="394"/>
                    </a:lnTo>
                    <a:lnTo>
                      <a:pt x="900" y="337"/>
                    </a:lnTo>
                    <a:lnTo>
                      <a:pt x="843" y="281"/>
                    </a:lnTo>
                    <a:lnTo>
                      <a:pt x="787" y="337"/>
                    </a:lnTo>
                    <a:lnTo>
                      <a:pt x="787" y="394"/>
                    </a:lnTo>
                    <a:lnTo>
                      <a:pt x="731" y="562"/>
                    </a:lnTo>
                    <a:lnTo>
                      <a:pt x="675" y="675"/>
                    </a:lnTo>
                    <a:lnTo>
                      <a:pt x="619" y="731"/>
                    </a:lnTo>
                    <a:lnTo>
                      <a:pt x="619" y="787"/>
                    </a:lnTo>
                    <a:lnTo>
                      <a:pt x="562" y="900"/>
                    </a:lnTo>
                    <a:lnTo>
                      <a:pt x="506" y="1068"/>
                    </a:lnTo>
                    <a:lnTo>
                      <a:pt x="450" y="1124"/>
                    </a:lnTo>
                    <a:lnTo>
                      <a:pt x="394" y="1124"/>
                    </a:lnTo>
                    <a:lnTo>
                      <a:pt x="338" y="1068"/>
                    </a:lnTo>
                    <a:lnTo>
                      <a:pt x="113" y="1181"/>
                    </a:lnTo>
                    <a:lnTo>
                      <a:pt x="57" y="1293"/>
                    </a:lnTo>
                    <a:lnTo>
                      <a:pt x="0" y="1405"/>
                    </a:lnTo>
                    <a:lnTo>
                      <a:pt x="113" y="1518"/>
                    </a:lnTo>
                    <a:lnTo>
                      <a:pt x="169" y="1574"/>
                    </a:lnTo>
                    <a:lnTo>
                      <a:pt x="394" y="1574"/>
                    </a:lnTo>
                    <a:lnTo>
                      <a:pt x="562" y="1462"/>
                    </a:lnTo>
                    <a:lnTo>
                      <a:pt x="787" y="1405"/>
                    </a:lnTo>
                    <a:lnTo>
                      <a:pt x="619" y="1518"/>
                    </a:lnTo>
                    <a:lnTo>
                      <a:pt x="562" y="1574"/>
                    </a:lnTo>
                    <a:lnTo>
                      <a:pt x="562" y="1686"/>
                    </a:lnTo>
                    <a:lnTo>
                      <a:pt x="619" y="1855"/>
                    </a:lnTo>
                    <a:lnTo>
                      <a:pt x="675" y="1855"/>
                    </a:lnTo>
                    <a:lnTo>
                      <a:pt x="675" y="1967"/>
                    </a:lnTo>
                    <a:lnTo>
                      <a:pt x="731" y="2080"/>
                    </a:lnTo>
                    <a:lnTo>
                      <a:pt x="956" y="2080"/>
                    </a:lnTo>
                    <a:lnTo>
                      <a:pt x="900" y="2136"/>
                    </a:lnTo>
                    <a:lnTo>
                      <a:pt x="843" y="2248"/>
                    </a:lnTo>
                    <a:lnTo>
                      <a:pt x="900" y="2361"/>
                    </a:lnTo>
                    <a:lnTo>
                      <a:pt x="956" y="2417"/>
                    </a:lnTo>
                    <a:lnTo>
                      <a:pt x="1237" y="2417"/>
                    </a:lnTo>
                    <a:lnTo>
                      <a:pt x="1349" y="2361"/>
                    </a:lnTo>
                    <a:lnTo>
                      <a:pt x="1462" y="2305"/>
                    </a:lnTo>
                    <a:lnTo>
                      <a:pt x="1518" y="2136"/>
                    </a:lnTo>
                    <a:lnTo>
                      <a:pt x="1349" y="1967"/>
                    </a:lnTo>
                    <a:lnTo>
                      <a:pt x="1181" y="1743"/>
                    </a:lnTo>
                    <a:lnTo>
                      <a:pt x="1124" y="1686"/>
                    </a:lnTo>
                    <a:lnTo>
                      <a:pt x="1124" y="1630"/>
                    </a:lnTo>
                    <a:lnTo>
                      <a:pt x="1124" y="1574"/>
                    </a:lnTo>
                    <a:lnTo>
                      <a:pt x="1237" y="1630"/>
                    </a:lnTo>
                    <a:lnTo>
                      <a:pt x="1405" y="1630"/>
                    </a:lnTo>
                    <a:lnTo>
                      <a:pt x="1574" y="1518"/>
                    </a:lnTo>
                    <a:lnTo>
                      <a:pt x="1630" y="1462"/>
                    </a:lnTo>
                    <a:lnTo>
                      <a:pt x="1630" y="1349"/>
                    </a:lnTo>
                    <a:lnTo>
                      <a:pt x="1574" y="1181"/>
                    </a:lnTo>
                    <a:lnTo>
                      <a:pt x="1518" y="1068"/>
                    </a:lnTo>
                    <a:lnTo>
                      <a:pt x="1574" y="956"/>
                    </a:lnTo>
                    <a:lnTo>
                      <a:pt x="1630" y="843"/>
                    </a:lnTo>
                    <a:lnTo>
                      <a:pt x="1687" y="787"/>
                    </a:lnTo>
                    <a:lnTo>
                      <a:pt x="1687" y="675"/>
                    </a:lnTo>
                    <a:lnTo>
                      <a:pt x="1630" y="618"/>
                    </a:lnTo>
                    <a:lnTo>
                      <a:pt x="1630" y="506"/>
                    </a:lnTo>
                    <a:lnTo>
                      <a:pt x="1687" y="281"/>
                    </a:lnTo>
                    <a:lnTo>
                      <a:pt x="1630" y="225"/>
                    </a:lnTo>
                    <a:lnTo>
                      <a:pt x="1630" y="169"/>
                    </a:lnTo>
                    <a:lnTo>
                      <a:pt x="1518" y="56"/>
                    </a:lnTo>
                    <a:lnTo>
                      <a:pt x="1405"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
              <p:cNvSpPr/>
              <p:nvPr/>
            </p:nvSpPr>
            <p:spPr>
              <a:xfrm>
                <a:off x="2187050" y="1157975"/>
                <a:ext cx="47800" cy="18275"/>
              </a:xfrm>
              <a:custGeom>
                <a:avLst/>
                <a:gdLst/>
                <a:ahLst/>
                <a:cxnLst/>
                <a:rect l="l" t="t" r="r" b="b"/>
                <a:pathLst>
                  <a:path w="1912" h="731" extrusionOk="0">
                    <a:moveTo>
                      <a:pt x="57" y="0"/>
                    </a:moveTo>
                    <a:lnTo>
                      <a:pt x="0" y="113"/>
                    </a:lnTo>
                    <a:lnTo>
                      <a:pt x="0" y="225"/>
                    </a:lnTo>
                    <a:lnTo>
                      <a:pt x="113" y="281"/>
                    </a:lnTo>
                    <a:lnTo>
                      <a:pt x="169" y="394"/>
                    </a:lnTo>
                    <a:lnTo>
                      <a:pt x="225" y="506"/>
                    </a:lnTo>
                    <a:lnTo>
                      <a:pt x="338" y="562"/>
                    </a:lnTo>
                    <a:lnTo>
                      <a:pt x="450" y="562"/>
                    </a:lnTo>
                    <a:lnTo>
                      <a:pt x="562" y="619"/>
                    </a:lnTo>
                    <a:lnTo>
                      <a:pt x="675" y="675"/>
                    </a:lnTo>
                    <a:lnTo>
                      <a:pt x="731" y="731"/>
                    </a:lnTo>
                    <a:lnTo>
                      <a:pt x="900" y="731"/>
                    </a:lnTo>
                    <a:lnTo>
                      <a:pt x="1630" y="450"/>
                    </a:lnTo>
                    <a:lnTo>
                      <a:pt x="1743" y="394"/>
                    </a:lnTo>
                    <a:lnTo>
                      <a:pt x="1799" y="338"/>
                    </a:lnTo>
                    <a:lnTo>
                      <a:pt x="1911" y="281"/>
                    </a:lnTo>
                    <a:lnTo>
                      <a:pt x="1855" y="169"/>
                    </a:lnTo>
                    <a:lnTo>
                      <a:pt x="1687" y="225"/>
                    </a:lnTo>
                    <a:lnTo>
                      <a:pt x="1574" y="338"/>
                    </a:lnTo>
                    <a:lnTo>
                      <a:pt x="1518" y="394"/>
                    </a:lnTo>
                    <a:lnTo>
                      <a:pt x="1406" y="394"/>
                    </a:lnTo>
                    <a:lnTo>
                      <a:pt x="1406" y="338"/>
                    </a:lnTo>
                    <a:lnTo>
                      <a:pt x="1462" y="225"/>
                    </a:lnTo>
                    <a:lnTo>
                      <a:pt x="1574" y="169"/>
                    </a:lnTo>
                    <a:lnTo>
                      <a:pt x="1574" y="113"/>
                    </a:lnTo>
                    <a:lnTo>
                      <a:pt x="1518" y="56"/>
                    </a:lnTo>
                    <a:lnTo>
                      <a:pt x="1349" y="56"/>
                    </a:lnTo>
                    <a:lnTo>
                      <a:pt x="1237" y="169"/>
                    </a:lnTo>
                    <a:lnTo>
                      <a:pt x="1068" y="169"/>
                    </a:lnTo>
                    <a:lnTo>
                      <a:pt x="900" y="281"/>
                    </a:lnTo>
                    <a:lnTo>
                      <a:pt x="506" y="281"/>
                    </a:lnTo>
                    <a:lnTo>
                      <a:pt x="450" y="225"/>
                    </a:lnTo>
                    <a:lnTo>
                      <a:pt x="281" y="56"/>
                    </a:lnTo>
                    <a:lnTo>
                      <a:pt x="169" y="0"/>
                    </a:lnTo>
                    <a:close/>
                  </a:path>
                </a:pathLst>
              </a:custGeom>
              <a:solidFill>
                <a:srgbClr val="91B3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
              <p:cNvSpPr/>
              <p:nvPr/>
            </p:nvSpPr>
            <p:spPr>
              <a:xfrm>
                <a:off x="2184225" y="1143925"/>
                <a:ext cx="35175" cy="22500"/>
              </a:xfrm>
              <a:custGeom>
                <a:avLst/>
                <a:gdLst/>
                <a:ahLst/>
                <a:cxnLst/>
                <a:rect l="l" t="t" r="r" b="b"/>
                <a:pathLst>
                  <a:path w="1407" h="900" extrusionOk="0">
                    <a:moveTo>
                      <a:pt x="451" y="0"/>
                    </a:moveTo>
                    <a:lnTo>
                      <a:pt x="338" y="113"/>
                    </a:lnTo>
                    <a:lnTo>
                      <a:pt x="226" y="169"/>
                    </a:lnTo>
                    <a:lnTo>
                      <a:pt x="113" y="225"/>
                    </a:lnTo>
                    <a:lnTo>
                      <a:pt x="57" y="337"/>
                    </a:lnTo>
                    <a:lnTo>
                      <a:pt x="1" y="450"/>
                    </a:lnTo>
                    <a:lnTo>
                      <a:pt x="1" y="506"/>
                    </a:lnTo>
                    <a:lnTo>
                      <a:pt x="57" y="675"/>
                    </a:lnTo>
                    <a:lnTo>
                      <a:pt x="113" y="675"/>
                    </a:lnTo>
                    <a:lnTo>
                      <a:pt x="113" y="618"/>
                    </a:lnTo>
                    <a:lnTo>
                      <a:pt x="338" y="618"/>
                    </a:lnTo>
                    <a:lnTo>
                      <a:pt x="451" y="675"/>
                    </a:lnTo>
                    <a:lnTo>
                      <a:pt x="507" y="787"/>
                    </a:lnTo>
                    <a:lnTo>
                      <a:pt x="563" y="900"/>
                    </a:lnTo>
                    <a:lnTo>
                      <a:pt x="675" y="843"/>
                    </a:lnTo>
                    <a:lnTo>
                      <a:pt x="844" y="787"/>
                    </a:lnTo>
                    <a:lnTo>
                      <a:pt x="1013" y="731"/>
                    </a:lnTo>
                    <a:lnTo>
                      <a:pt x="1181" y="618"/>
                    </a:lnTo>
                    <a:lnTo>
                      <a:pt x="1237" y="562"/>
                    </a:lnTo>
                    <a:lnTo>
                      <a:pt x="1237" y="506"/>
                    </a:lnTo>
                    <a:lnTo>
                      <a:pt x="1406" y="506"/>
                    </a:lnTo>
                    <a:lnTo>
                      <a:pt x="1406" y="450"/>
                    </a:lnTo>
                    <a:lnTo>
                      <a:pt x="1350" y="225"/>
                    </a:lnTo>
                    <a:lnTo>
                      <a:pt x="1237" y="337"/>
                    </a:lnTo>
                    <a:lnTo>
                      <a:pt x="1069" y="394"/>
                    </a:lnTo>
                    <a:lnTo>
                      <a:pt x="900" y="450"/>
                    </a:lnTo>
                    <a:lnTo>
                      <a:pt x="732" y="394"/>
                    </a:lnTo>
                    <a:lnTo>
                      <a:pt x="844" y="225"/>
                    </a:lnTo>
                    <a:lnTo>
                      <a:pt x="1013" y="113"/>
                    </a:lnTo>
                    <a:lnTo>
                      <a:pt x="1013" y="56"/>
                    </a:lnTo>
                    <a:lnTo>
                      <a:pt x="1013" y="0"/>
                    </a:lnTo>
                    <a:lnTo>
                      <a:pt x="900" y="0"/>
                    </a:lnTo>
                    <a:lnTo>
                      <a:pt x="619" y="169"/>
                    </a:lnTo>
                    <a:lnTo>
                      <a:pt x="619" y="113"/>
                    </a:lnTo>
                    <a:lnTo>
                      <a:pt x="619" y="56"/>
                    </a:lnTo>
                    <a:lnTo>
                      <a:pt x="563"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
              <p:cNvSpPr/>
              <p:nvPr/>
            </p:nvSpPr>
            <p:spPr>
              <a:xfrm>
                <a:off x="2198300" y="1159375"/>
                <a:ext cx="16875" cy="9850"/>
              </a:xfrm>
              <a:custGeom>
                <a:avLst/>
                <a:gdLst/>
                <a:ahLst/>
                <a:cxnLst/>
                <a:rect l="l" t="t" r="r" b="b"/>
                <a:pathLst>
                  <a:path w="675" h="394" extrusionOk="0">
                    <a:moveTo>
                      <a:pt x="618" y="0"/>
                    </a:moveTo>
                    <a:lnTo>
                      <a:pt x="450" y="57"/>
                    </a:lnTo>
                    <a:lnTo>
                      <a:pt x="337" y="113"/>
                    </a:lnTo>
                    <a:lnTo>
                      <a:pt x="112" y="113"/>
                    </a:lnTo>
                    <a:lnTo>
                      <a:pt x="0" y="282"/>
                    </a:lnTo>
                    <a:lnTo>
                      <a:pt x="56" y="338"/>
                    </a:lnTo>
                    <a:lnTo>
                      <a:pt x="169" y="282"/>
                    </a:lnTo>
                    <a:lnTo>
                      <a:pt x="225" y="282"/>
                    </a:lnTo>
                    <a:lnTo>
                      <a:pt x="281" y="338"/>
                    </a:lnTo>
                    <a:lnTo>
                      <a:pt x="281" y="394"/>
                    </a:lnTo>
                    <a:lnTo>
                      <a:pt x="337" y="394"/>
                    </a:lnTo>
                    <a:lnTo>
                      <a:pt x="506" y="338"/>
                    </a:lnTo>
                    <a:lnTo>
                      <a:pt x="562" y="225"/>
                    </a:lnTo>
                    <a:lnTo>
                      <a:pt x="674" y="169"/>
                    </a:lnTo>
                    <a:lnTo>
                      <a:pt x="674" y="113"/>
                    </a:lnTo>
                    <a:lnTo>
                      <a:pt x="618" y="113"/>
                    </a:lnTo>
                    <a:lnTo>
                      <a:pt x="618"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
              <p:cNvSpPr/>
              <p:nvPr/>
            </p:nvSpPr>
            <p:spPr>
              <a:xfrm>
                <a:off x="2213750" y="1160775"/>
                <a:ext cx="4225" cy="2850"/>
              </a:xfrm>
              <a:custGeom>
                <a:avLst/>
                <a:gdLst/>
                <a:ahLst/>
                <a:cxnLst/>
                <a:rect l="l" t="t" r="r" b="b"/>
                <a:pathLst>
                  <a:path w="169" h="114" extrusionOk="0">
                    <a:moveTo>
                      <a:pt x="113" y="1"/>
                    </a:moveTo>
                    <a:lnTo>
                      <a:pt x="0" y="57"/>
                    </a:lnTo>
                    <a:lnTo>
                      <a:pt x="56" y="113"/>
                    </a:lnTo>
                    <a:lnTo>
                      <a:pt x="169" y="113"/>
                    </a:lnTo>
                    <a:lnTo>
                      <a:pt x="169" y="57"/>
                    </a:lnTo>
                    <a:lnTo>
                      <a:pt x="113"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
              <p:cNvSpPr/>
              <p:nvPr/>
            </p:nvSpPr>
            <p:spPr>
              <a:xfrm>
                <a:off x="2213750" y="1155150"/>
                <a:ext cx="2825" cy="2850"/>
              </a:xfrm>
              <a:custGeom>
                <a:avLst/>
                <a:gdLst/>
                <a:ahLst/>
                <a:cxnLst/>
                <a:rect l="l" t="t" r="r" b="b"/>
                <a:pathLst>
                  <a:path w="113" h="114" extrusionOk="0">
                    <a:moveTo>
                      <a:pt x="113" y="1"/>
                    </a:moveTo>
                    <a:lnTo>
                      <a:pt x="0" y="57"/>
                    </a:lnTo>
                    <a:lnTo>
                      <a:pt x="56" y="113"/>
                    </a:lnTo>
                    <a:lnTo>
                      <a:pt x="113" y="57"/>
                    </a:lnTo>
                    <a:lnTo>
                      <a:pt x="113" y="1"/>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
              <p:cNvSpPr/>
              <p:nvPr/>
            </p:nvSpPr>
            <p:spPr>
              <a:xfrm>
                <a:off x="2250275" y="1148125"/>
                <a:ext cx="23925" cy="15500"/>
              </a:xfrm>
              <a:custGeom>
                <a:avLst/>
                <a:gdLst/>
                <a:ahLst/>
                <a:cxnLst/>
                <a:rect l="l" t="t" r="r" b="b"/>
                <a:pathLst>
                  <a:path w="957" h="620" extrusionOk="0">
                    <a:moveTo>
                      <a:pt x="844" y="1"/>
                    </a:moveTo>
                    <a:lnTo>
                      <a:pt x="788" y="57"/>
                    </a:lnTo>
                    <a:lnTo>
                      <a:pt x="731" y="57"/>
                    </a:lnTo>
                    <a:lnTo>
                      <a:pt x="619" y="113"/>
                    </a:lnTo>
                    <a:lnTo>
                      <a:pt x="394" y="338"/>
                    </a:lnTo>
                    <a:lnTo>
                      <a:pt x="113" y="450"/>
                    </a:lnTo>
                    <a:lnTo>
                      <a:pt x="57" y="507"/>
                    </a:lnTo>
                    <a:lnTo>
                      <a:pt x="1" y="563"/>
                    </a:lnTo>
                    <a:lnTo>
                      <a:pt x="57" y="619"/>
                    </a:lnTo>
                    <a:lnTo>
                      <a:pt x="113" y="563"/>
                    </a:lnTo>
                    <a:lnTo>
                      <a:pt x="169" y="507"/>
                    </a:lnTo>
                    <a:lnTo>
                      <a:pt x="282" y="507"/>
                    </a:lnTo>
                    <a:lnTo>
                      <a:pt x="394" y="563"/>
                    </a:lnTo>
                    <a:lnTo>
                      <a:pt x="563" y="450"/>
                    </a:lnTo>
                    <a:lnTo>
                      <a:pt x="675" y="394"/>
                    </a:lnTo>
                    <a:lnTo>
                      <a:pt x="956" y="113"/>
                    </a:lnTo>
                    <a:lnTo>
                      <a:pt x="900" y="1"/>
                    </a:lnTo>
                    <a:close/>
                  </a:path>
                </a:pathLst>
              </a:custGeom>
              <a:solidFill>
                <a:srgbClr val="769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
              <p:cNvSpPr/>
              <p:nvPr/>
            </p:nvSpPr>
            <p:spPr>
              <a:xfrm>
                <a:off x="2227800" y="1160775"/>
                <a:ext cx="14075" cy="8450"/>
              </a:xfrm>
              <a:custGeom>
                <a:avLst/>
                <a:gdLst/>
                <a:ahLst/>
                <a:cxnLst/>
                <a:rect l="l" t="t" r="r" b="b"/>
                <a:pathLst>
                  <a:path w="563" h="338" extrusionOk="0">
                    <a:moveTo>
                      <a:pt x="394" y="1"/>
                    </a:moveTo>
                    <a:lnTo>
                      <a:pt x="225" y="57"/>
                    </a:lnTo>
                    <a:lnTo>
                      <a:pt x="225" y="169"/>
                    </a:lnTo>
                    <a:lnTo>
                      <a:pt x="113" y="226"/>
                    </a:lnTo>
                    <a:lnTo>
                      <a:pt x="0" y="338"/>
                    </a:lnTo>
                    <a:lnTo>
                      <a:pt x="338" y="282"/>
                    </a:lnTo>
                    <a:lnTo>
                      <a:pt x="506" y="169"/>
                    </a:lnTo>
                    <a:lnTo>
                      <a:pt x="562" y="113"/>
                    </a:lnTo>
                    <a:lnTo>
                      <a:pt x="506" y="57"/>
                    </a:lnTo>
                    <a:lnTo>
                      <a:pt x="394" y="1"/>
                    </a:lnTo>
                    <a:close/>
                  </a:path>
                </a:pathLst>
              </a:custGeom>
              <a:solidFill>
                <a:srgbClr val="7FA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
              <p:cNvSpPr/>
              <p:nvPr/>
            </p:nvSpPr>
            <p:spPr>
              <a:xfrm>
                <a:off x="2240450" y="1162175"/>
                <a:ext cx="8450" cy="4250"/>
              </a:xfrm>
              <a:custGeom>
                <a:avLst/>
                <a:gdLst/>
                <a:ahLst/>
                <a:cxnLst/>
                <a:rect l="l" t="t" r="r" b="b"/>
                <a:pathLst>
                  <a:path w="338" h="170" extrusionOk="0">
                    <a:moveTo>
                      <a:pt x="0" y="1"/>
                    </a:moveTo>
                    <a:lnTo>
                      <a:pt x="0" y="113"/>
                    </a:lnTo>
                    <a:lnTo>
                      <a:pt x="113" y="170"/>
                    </a:lnTo>
                    <a:lnTo>
                      <a:pt x="169" y="113"/>
                    </a:lnTo>
                    <a:lnTo>
                      <a:pt x="337" y="57"/>
                    </a:lnTo>
                    <a:lnTo>
                      <a:pt x="169"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
              <p:cNvSpPr/>
              <p:nvPr/>
            </p:nvSpPr>
            <p:spPr>
              <a:xfrm>
                <a:off x="2248875" y="1162175"/>
                <a:ext cx="4250" cy="4250"/>
              </a:xfrm>
              <a:custGeom>
                <a:avLst/>
                <a:gdLst/>
                <a:ahLst/>
                <a:cxnLst/>
                <a:rect l="l" t="t" r="r" b="b"/>
                <a:pathLst>
                  <a:path w="170" h="170" extrusionOk="0">
                    <a:moveTo>
                      <a:pt x="57" y="1"/>
                    </a:moveTo>
                    <a:lnTo>
                      <a:pt x="0" y="57"/>
                    </a:lnTo>
                    <a:lnTo>
                      <a:pt x="113" y="170"/>
                    </a:lnTo>
                    <a:lnTo>
                      <a:pt x="169" y="57"/>
                    </a:lnTo>
                    <a:lnTo>
                      <a:pt x="169"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
              <p:cNvSpPr/>
              <p:nvPr/>
            </p:nvSpPr>
            <p:spPr>
              <a:xfrm>
                <a:off x="2265725" y="1148125"/>
                <a:ext cx="5650" cy="2850"/>
              </a:xfrm>
              <a:custGeom>
                <a:avLst/>
                <a:gdLst/>
                <a:ahLst/>
                <a:cxnLst/>
                <a:rect l="l" t="t" r="r" b="b"/>
                <a:pathLst>
                  <a:path w="226" h="114" extrusionOk="0">
                    <a:moveTo>
                      <a:pt x="226" y="1"/>
                    </a:moveTo>
                    <a:lnTo>
                      <a:pt x="113" y="57"/>
                    </a:lnTo>
                    <a:lnTo>
                      <a:pt x="1" y="113"/>
                    </a:lnTo>
                    <a:lnTo>
                      <a:pt x="113" y="113"/>
                    </a:lnTo>
                    <a:lnTo>
                      <a:pt x="226" y="1"/>
                    </a:lnTo>
                    <a:close/>
                  </a:path>
                </a:pathLst>
              </a:custGeom>
              <a:solidFill>
                <a:srgbClr val="8B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
              <p:cNvSpPr/>
              <p:nvPr/>
            </p:nvSpPr>
            <p:spPr>
              <a:xfrm>
                <a:off x="2258700" y="1134075"/>
                <a:ext cx="25" cy="1425"/>
              </a:xfrm>
              <a:custGeom>
                <a:avLst/>
                <a:gdLst/>
                <a:ahLst/>
                <a:cxnLst/>
                <a:rect l="l" t="t" r="r" b="b"/>
                <a:pathLst>
                  <a:path w="1" h="57" extrusionOk="0">
                    <a:moveTo>
                      <a:pt x="1" y="57"/>
                    </a:moveTo>
                    <a:lnTo>
                      <a:pt x="1" y="57"/>
                    </a:lnTo>
                    <a:lnTo>
                      <a:pt x="1" y="57"/>
                    </a:lnTo>
                    <a:lnTo>
                      <a:pt x="1" y="1"/>
                    </a:lnTo>
                    <a:lnTo>
                      <a:pt x="1" y="57"/>
                    </a:lnTo>
                    <a:lnTo>
                      <a:pt x="1" y="57"/>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
              <p:cNvSpPr/>
              <p:nvPr/>
            </p:nvSpPr>
            <p:spPr>
              <a:xfrm>
                <a:off x="2258700" y="1134075"/>
                <a:ext cx="2850" cy="1425"/>
              </a:xfrm>
              <a:custGeom>
                <a:avLst/>
                <a:gdLst/>
                <a:ahLst/>
                <a:cxnLst/>
                <a:rect l="l" t="t" r="r" b="b"/>
                <a:pathLst>
                  <a:path w="114" h="57" extrusionOk="0">
                    <a:moveTo>
                      <a:pt x="113" y="1"/>
                    </a:moveTo>
                    <a:lnTo>
                      <a:pt x="1" y="57"/>
                    </a:lnTo>
                    <a:lnTo>
                      <a:pt x="57" y="57"/>
                    </a:lnTo>
                    <a:lnTo>
                      <a:pt x="113"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
              <p:cNvSpPr/>
              <p:nvPr/>
            </p:nvSpPr>
            <p:spPr>
              <a:xfrm>
                <a:off x="1721950" y="1218400"/>
                <a:ext cx="54825" cy="43575"/>
              </a:xfrm>
              <a:custGeom>
                <a:avLst/>
                <a:gdLst/>
                <a:ahLst/>
                <a:cxnLst/>
                <a:rect l="l" t="t" r="r" b="b"/>
                <a:pathLst>
                  <a:path w="2193" h="1743" extrusionOk="0">
                    <a:moveTo>
                      <a:pt x="1574" y="899"/>
                    </a:moveTo>
                    <a:lnTo>
                      <a:pt x="1518" y="956"/>
                    </a:lnTo>
                    <a:lnTo>
                      <a:pt x="1462" y="1012"/>
                    </a:lnTo>
                    <a:lnTo>
                      <a:pt x="1462" y="956"/>
                    </a:lnTo>
                    <a:lnTo>
                      <a:pt x="1574" y="899"/>
                    </a:lnTo>
                    <a:close/>
                    <a:moveTo>
                      <a:pt x="225" y="0"/>
                    </a:moveTo>
                    <a:lnTo>
                      <a:pt x="113" y="113"/>
                    </a:lnTo>
                    <a:lnTo>
                      <a:pt x="56" y="225"/>
                    </a:lnTo>
                    <a:lnTo>
                      <a:pt x="169" y="337"/>
                    </a:lnTo>
                    <a:lnTo>
                      <a:pt x="225" y="337"/>
                    </a:lnTo>
                    <a:lnTo>
                      <a:pt x="225" y="394"/>
                    </a:lnTo>
                    <a:lnTo>
                      <a:pt x="225" y="450"/>
                    </a:lnTo>
                    <a:lnTo>
                      <a:pt x="56" y="562"/>
                    </a:lnTo>
                    <a:lnTo>
                      <a:pt x="0" y="618"/>
                    </a:lnTo>
                    <a:lnTo>
                      <a:pt x="0" y="675"/>
                    </a:lnTo>
                    <a:lnTo>
                      <a:pt x="56" y="787"/>
                    </a:lnTo>
                    <a:lnTo>
                      <a:pt x="113" y="843"/>
                    </a:lnTo>
                    <a:lnTo>
                      <a:pt x="113" y="956"/>
                    </a:lnTo>
                    <a:lnTo>
                      <a:pt x="113" y="1124"/>
                    </a:lnTo>
                    <a:lnTo>
                      <a:pt x="113" y="1237"/>
                    </a:lnTo>
                    <a:lnTo>
                      <a:pt x="113" y="1293"/>
                    </a:lnTo>
                    <a:lnTo>
                      <a:pt x="225" y="1349"/>
                    </a:lnTo>
                    <a:lnTo>
                      <a:pt x="225" y="1405"/>
                    </a:lnTo>
                    <a:lnTo>
                      <a:pt x="338" y="1518"/>
                    </a:lnTo>
                    <a:lnTo>
                      <a:pt x="394" y="1574"/>
                    </a:lnTo>
                    <a:lnTo>
                      <a:pt x="450" y="1574"/>
                    </a:lnTo>
                    <a:lnTo>
                      <a:pt x="562" y="1518"/>
                    </a:lnTo>
                    <a:lnTo>
                      <a:pt x="619" y="1461"/>
                    </a:lnTo>
                    <a:lnTo>
                      <a:pt x="731" y="1518"/>
                    </a:lnTo>
                    <a:lnTo>
                      <a:pt x="900" y="1574"/>
                    </a:lnTo>
                    <a:lnTo>
                      <a:pt x="956" y="1518"/>
                    </a:lnTo>
                    <a:lnTo>
                      <a:pt x="956" y="1461"/>
                    </a:lnTo>
                    <a:lnTo>
                      <a:pt x="843" y="1293"/>
                    </a:lnTo>
                    <a:lnTo>
                      <a:pt x="843" y="1237"/>
                    </a:lnTo>
                    <a:lnTo>
                      <a:pt x="843" y="1180"/>
                    </a:lnTo>
                    <a:lnTo>
                      <a:pt x="843" y="1124"/>
                    </a:lnTo>
                    <a:lnTo>
                      <a:pt x="843" y="1068"/>
                    </a:lnTo>
                    <a:lnTo>
                      <a:pt x="787" y="1012"/>
                    </a:lnTo>
                    <a:lnTo>
                      <a:pt x="843" y="956"/>
                    </a:lnTo>
                    <a:lnTo>
                      <a:pt x="900" y="899"/>
                    </a:lnTo>
                    <a:lnTo>
                      <a:pt x="956" y="899"/>
                    </a:lnTo>
                    <a:lnTo>
                      <a:pt x="1012" y="956"/>
                    </a:lnTo>
                    <a:lnTo>
                      <a:pt x="1068" y="1012"/>
                    </a:lnTo>
                    <a:lnTo>
                      <a:pt x="1124" y="1012"/>
                    </a:lnTo>
                    <a:lnTo>
                      <a:pt x="1237" y="956"/>
                    </a:lnTo>
                    <a:lnTo>
                      <a:pt x="1293" y="1068"/>
                    </a:lnTo>
                    <a:lnTo>
                      <a:pt x="1349" y="1124"/>
                    </a:lnTo>
                    <a:lnTo>
                      <a:pt x="1462" y="1180"/>
                    </a:lnTo>
                    <a:lnTo>
                      <a:pt x="1518" y="1293"/>
                    </a:lnTo>
                    <a:lnTo>
                      <a:pt x="1518" y="1349"/>
                    </a:lnTo>
                    <a:lnTo>
                      <a:pt x="1518" y="1405"/>
                    </a:lnTo>
                    <a:lnTo>
                      <a:pt x="1518" y="1518"/>
                    </a:lnTo>
                    <a:lnTo>
                      <a:pt x="1462" y="1574"/>
                    </a:lnTo>
                    <a:lnTo>
                      <a:pt x="1518" y="1742"/>
                    </a:lnTo>
                    <a:lnTo>
                      <a:pt x="1630" y="1742"/>
                    </a:lnTo>
                    <a:lnTo>
                      <a:pt x="1686" y="1686"/>
                    </a:lnTo>
                    <a:lnTo>
                      <a:pt x="1686" y="1461"/>
                    </a:lnTo>
                    <a:lnTo>
                      <a:pt x="1799" y="1293"/>
                    </a:lnTo>
                    <a:lnTo>
                      <a:pt x="2024" y="956"/>
                    </a:lnTo>
                    <a:lnTo>
                      <a:pt x="2136" y="956"/>
                    </a:lnTo>
                    <a:lnTo>
                      <a:pt x="2192" y="899"/>
                    </a:lnTo>
                    <a:lnTo>
                      <a:pt x="2080" y="787"/>
                    </a:lnTo>
                    <a:lnTo>
                      <a:pt x="1967" y="618"/>
                    </a:lnTo>
                    <a:lnTo>
                      <a:pt x="1630" y="618"/>
                    </a:lnTo>
                    <a:lnTo>
                      <a:pt x="1518" y="675"/>
                    </a:lnTo>
                    <a:lnTo>
                      <a:pt x="1462" y="731"/>
                    </a:lnTo>
                    <a:lnTo>
                      <a:pt x="1293" y="731"/>
                    </a:lnTo>
                    <a:lnTo>
                      <a:pt x="1181" y="618"/>
                    </a:lnTo>
                    <a:lnTo>
                      <a:pt x="1124" y="562"/>
                    </a:lnTo>
                    <a:lnTo>
                      <a:pt x="1068" y="506"/>
                    </a:lnTo>
                    <a:lnTo>
                      <a:pt x="1012" y="618"/>
                    </a:lnTo>
                    <a:lnTo>
                      <a:pt x="956" y="731"/>
                    </a:lnTo>
                    <a:lnTo>
                      <a:pt x="843" y="787"/>
                    </a:lnTo>
                    <a:lnTo>
                      <a:pt x="731" y="787"/>
                    </a:lnTo>
                    <a:lnTo>
                      <a:pt x="675" y="675"/>
                    </a:lnTo>
                    <a:lnTo>
                      <a:pt x="675" y="562"/>
                    </a:lnTo>
                    <a:lnTo>
                      <a:pt x="675" y="506"/>
                    </a:lnTo>
                    <a:lnTo>
                      <a:pt x="675" y="337"/>
                    </a:lnTo>
                    <a:lnTo>
                      <a:pt x="675" y="225"/>
                    </a:lnTo>
                    <a:lnTo>
                      <a:pt x="562" y="169"/>
                    </a:lnTo>
                    <a:lnTo>
                      <a:pt x="450" y="113"/>
                    </a:lnTo>
                    <a:lnTo>
                      <a:pt x="225" y="0"/>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
              <p:cNvSpPr/>
              <p:nvPr/>
            </p:nvSpPr>
            <p:spPr>
              <a:xfrm>
                <a:off x="1705075" y="1231025"/>
                <a:ext cx="15500" cy="14100"/>
              </a:xfrm>
              <a:custGeom>
                <a:avLst/>
                <a:gdLst/>
                <a:ahLst/>
                <a:cxnLst/>
                <a:rect l="l" t="t" r="r" b="b"/>
                <a:pathLst>
                  <a:path w="620" h="564" extrusionOk="0">
                    <a:moveTo>
                      <a:pt x="57" y="1"/>
                    </a:moveTo>
                    <a:lnTo>
                      <a:pt x="1" y="113"/>
                    </a:lnTo>
                    <a:lnTo>
                      <a:pt x="1" y="170"/>
                    </a:lnTo>
                    <a:lnTo>
                      <a:pt x="57" y="226"/>
                    </a:lnTo>
                    <a:lnTo>
                      <a:pt x="282" y="451"/>
                    </a:lnTo>
                    <a:lnTo>
                      <a:pt x="394" y="507"/>
                    </a:lnTo>
                    <a:lnTo>
                      <a:pt x="507" y="563"/>
                    </a:lnTo>
                    <a:lnTo>
                      <a:pt x="563" y="563"/>
                    </a:lnTo>
                    <a:lnTo>
                      <a:pt x="619" y="507"/>
                    </a:lnTo>
                    <a:lnTo>
                      <a:pt x="507" y="451"/>
                    </a:lnTo>
                    <a:lnTo>
                      <a:pt x="450" y="338"/>
                    </a:lnTo>
                    <a:lnTo>
                      <a:pt x="338" y="170"/>
                    </a:lnTo>
                    <a:lnTo>
                      <a:pt x="282" y="57"/>
                    </a:lnTo>
                    <a:lnTo>
                      <a:pt x="169" y="1"/>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
              <p:cNvSpPr/>
              <p:nvPr/>
            </p:nvSpPr>
            <p:spPr>
              <a:xfrm>
                <a:off x="1741625" y="1219800"/>
                <a:ext cx="4225" cy="7050"/>
              </a:xfrm>
              <a:custGeom>
                <a:avLst/>
                <a:gdLst/>
                <a:ahLst/>
                <a:cxnLst/>
                <a:rect l="l" t="t" r="r" b="b"/>
                <a:pathLst>
                  <a:path w="169" h="282" extrusionOk="0">
                    <a:moveTo>
                      <a:pt x="113" y="0"/>
                    </a:moveTo>
                    <a:lnTo>
                      <a:pt x="0" y="57"/>
                    </a:lnTo>
                    <a:lnTo>
                      <a:pt x="0" y="113"/>
                    </a:lnTo>
                    <a:lnTo>
                      <a:pt x="0" y="225"/>
                    </a:lnTo>
                    <a:lnTo>
                      <a:pt x="0" y="281"/>
                    </a:lnTo>
                    <a:lnTo>
                      <a:pt x="113" y="281"/>
                    </a:lnTo>
                    <a:lnTo>
                      <a:pt x="169" y="225"/>
                    </a:lnTo>
                    <a:lnTo>
                      <a:pt x="113" y="113"/>
                    </a:lnTo>
                    <a:lnTo>
                      <a:pt x="169" y="0"/>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
              <p:cNvSpPr/>
              <p:nvPr/>
            </p:nvSpPr>
            <p:spPr>
              <a:xfrm>
                <a:off x="1684000" y="1214175"/>
                <a:ext cx="4250" cy="7050"/>
              </a:xfrm>
              <a:custGeom>
                <a:avLst/>
                <a:gdLst/>
                <a:ahLst/>
                <a:cxnLst/>
                <a:rect l="l" t="t" r="r" b="b"/>
                <a:pathLst>
                  <a:path w="170" h="282" extrusionOk="0">
                    <a:moveTo>
                      <a:pt x="1" y="0"/>
                    </a:moveTo>
                    <a:lnTo>
                      <a:pt x="1" y="57"/>
                    </a:lnTo>
                    <a:lnTo>
                      <a:pt x="57" y="169"/>
                    </a:lnTo>
                    <a:lnTo>
                      <a:pt x="169" y="282"/>
                    </a:lnTo>
                    <a:lnTo>
                      <a:pt x="169" y="113"/>
                    </a:lnTo>
                    <a:lnTo>
                      <a:pt x="113" y="57"/>
                    </a:lnTo>
                    <a:lnTo>
                      <a:pt x="57" y="0"/>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
              <p:cNvSpPr/>
              <p:nvPr/>
            </p:nvSpPr>
            <p:spPr>
              <a:xfrm>
                <a:off x="1702275" y="1183250"/>
                <a:ext cx="1425" cy="1450"/>
              </a:xfrm>
              <a:custGeom>
                <a:avLst/>
                <a:gdLst/>
                <a:ahLst/>
                <a:cxnLst/>
                <a:rect l="l" t="t" r="r" b="b"/>
                <a:pathLst>
                  <a:path w="57" h="58" extrusionOk="0">
                    <a:moveTo>
                      <a:pt x="0" y="1"/>
                    </a:moveTo>
                    <a:lnTo>
                      <a:pt x="0" y="57"/>
                    </a:lnTo>
                    <a:lnTo>
                      <a:pt x="57" y="57"/>
                    </a:lnTo>
                    <a:lnTo>
                      <a:pt x="57"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
              <p:cNvSpPr/>
              <p:nvPr/>
            </p:nvSpPr>
            <p:spPr>
              <a:xfrm>
                <a:off x="1688225" y="12212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
              <p:cNvSpPr/>
              <p:nvPr/>
            </p:nvSpPr>
            <p:spPr>
              <a:xfrm>
                <a:off x="1721950" y="1238050"/>
                <a:ext cx="1425" cy="2850"/>
              </a:xfrm>
              <a:custGeom>
                <a:avLst/>
                <a:gdLst/>
                <a:ahLst/>
                <a:cxnLst/>
                <a:rect l="l" t="t" r="r" b="b"/>
                <a:pathLst>
                  <a:path w="57" h="114" extrusionOk="0">
                    <a:moveTo>
                      <a:pt x="56" y="1"/>
                    </a:moveTo>
                    <a:lnTo>
                      <a:pt x="56" y="1"/>
                    </a:lnTo>
                    <a:lnTo>
                      <a:pt x="0" y="113"/>
                    </a:lnTo>
                    <a:lnTo>
                      <a:pt x="0" y="113"/>
                    </a:lnTo>
                    <a:lnTo>
                      <a:pt x="56" y="1"/>
                    </a:lnTo>
                    <a:lnTo>
                      <a:pt x="56" y="1"/>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
              <p:cNvSpPr/>
              <p:nvPr/>
            </p:nvSpPr>
            <p:spPr>
              <a:xfrm>
                <a:off x="2026850" y="1052575"/>
                <a:ext cx="71700" cy="36575"/>
              </a:xfrm>
              <a:custGeom>
                <a:avLst/>
                <a:gdLst/>
                <a:ahLst/>
                <a:cxnLst/>
                <a:rect l="l" t="t" r="r" b="b"/>
                <a:pathLst>
                  <a:path w="2868" h="1463" extrusionOk="0">
                    <a:moveTo>
                      <a:pt x="113" y="1"/>
                    </a:moveTo>
                    <a:lnTo>
                      <a:pt x="1" y="57"/>
                    </a:lnTo>
                    <a:lnTo>
                      <a:pt x="1" y="113"/>
                    </a:lnTo>
                    <a:lnTo>
                      <a:pt x="1" y="169"/>
                    </a:lnTo>
                    <a:lnTo>
                      <a:pt x="113" y="169"/>
                    </a:lnTo>
                    <a:lnTo>
                      <a:pt x="170" y="282"/>
                    </a:lnTo>
                    <a:lnTo>
                      <a:pt x="170" y="450"/>
                    </a:lnTo>
                    <a:lnTo>
                      <a:pt x="113" y="675"/>
                    </a:lnTo>
                    <a:lnTo>
                      <a:pt x="113" y="788"/>
                    </a:lnTo>
                    <a:lnTo>
                      <a:pt x="226" y="900"/>
                    </a:lnTo>
                    <a:lnTo>
                      <a:pt x="338" y="1069"/>
                    </a:lnTo>
                    <a:lnTo>
                      <a:pt x="394" y="1069"/>
                    </a:lnTo>
                    <a:lnTo>
                      <a:pt x="507" y="1013"/>
                    </a:lnTo>
                    <a:lnTo>
                      <a:pt x="675" y="1237"/>
                    </a:lnTo>
                    <a:lnTo>
                      <a:pt x="788" y="1350"/>
                    </a:lnTo>
                    <a:lnTo>
                      <a:pt x="844" y="1462"/>
                    </a:lnTo>
                    <a:lnTo>
                      <a:pt x="956" y="1462"/>
                    </a:lnTo>
                    <a:lnTo>
                      <a:pt x="1069" y="1406"/>
                    </a:lnTo>
                    <a:lnTo>
                      <a:pt x="1518" y="1237"/>
                    </a:lnTo>
                    <a:lnTo>
                      <a:pt x="1743" y="1181"/>
                    </a:lnTo>
                    <a:lnTo>
                      <a:pt x="1968" y="1181"/>
                    </a:lnTo>
                    <a:lnTo>
                      <a:pt x="2081" y="1237"/>
                    </a:lnTo>
                    <a:lnTo>
                      <a:pt x="2137" y="1237"/>
                    </a:lnTo>
                    <a:lnTo>
                      <a:pt x="2249" y="1125"/>
                    </a:lnTo>
                    <a:lnTo>
                      <a:pt x="2362" y="1013"/>
                    </a:lnTo>
                    <a:lnTo>
                      <a:pt x="2474" y="900"/>
                    </a:lnTo>
                    <a:lnTo>
                      <a:pt x="2530" y="844"/>
                    </a:lnTo>
                    <a:lnTo>
                      <a:pt x="2643" y="788"/>
                    </a:lnTo>
                    <a:lnTo>
                      <a:pt x="2867" y="788"/>
                    </a:lnTo>
                    <a:lnTo>
                      <a:pt x="2811" y="675"/>
                    </a:lnTo>
                    <a:lnTo>
                      <a:pt x="2755" y="563"/>
                    </a:lnTo>
                    <a:lnTo>
                      <a:pt x="2643" y="563"/>
                    </a:lnTo>
                    <a:lnTo>
                      <a:pt x="2586" y="619"/>
                    </a:lnTo>
                    <a:lnTo>
                      <a:pt x="2474" y="619"/>
                    </a:lnTo>
                    <a:lnTo>
                      <a:pt x="2418" y="675"/>
                    </a:lnTo>
                    <a:lnTo>
                      <a:pt x="2362" y="732"/>
                    </a:lnTo>
                    <a:lnTo>
                      <a:pt x="2193" y="675"/>
                    </a:lnTo>
                    <a:lnTo>
                      <a:pt x="2081" y="675"/>
                    </a:lnTo>
                    <a:lnTo>
                      <a:pt x="2081" y="507"/>
                    </a:lnTo>
                    <a:lnTo>
                      <a:pt x="2137" y="450"/>
                    </a:lnTo>
                    <a:lnTo>
                      <a:pt x="2081" y="338"/>
                    </a:lnTo>
                    <a:lnTo>
                      <a:pt x="2024" y="338"/>
                    </a:lnTo>
                    <a:lnTo>
                      <a:pt x="1968" y="394"/>
                    </a:lnTo>
                    <a:lnTo>
                      <a:pt x="1631" y="394"/>
                    </a:lnTo>
                    <a:lnTo>
                      <a:pt x="1518" y="338"/>
                    </a:lnTo>
                    <a:lnTo>
                      <a:pt x="1462" y="282"/>
                    </a:lnTo>
                    <a:lnTo>
                      <a:pt x="1350" y="226"/>
                    </a:lnTo>
                    <a:lnTo>
                      <a:pt x="1181" y="394"/>
                    </a:lnTo>
                    <a:lnTo>
                      <a:pt x="1069" y="450"/>
                    </a:lnTo>
                    <a:lnTo>
                      <a:pt x="1013" y="450"/>
                    </a:lnTo>
                    <a:lnTo>
                      <a:pt x="788" y="394"/>
                    </a:lnTo>
                    <a:lnTo>
                      <a:pt x="788" y="507"/>
                    </a:lnTo>
                    <a:lnTo>
                      <a:pt x="844" y="619"/>
                    </a:lnTo>
                    <a:lnTo>
                      <a:pt x="1069" y="732"/>
                    </a:lnTo>
                    <a:lnTo>
                      <a:pt x="956" y="732"/>
                    </a:lnTo>
                    <a:lnTo>
                      <a:pt x="900" y="788"/>
                    </a:lnTo>
                    <a:lnTo>
                      <a:pt x="732" y="788"/>
                    </a:lnTo>
                    <a:lnTo>
                      <a:pt x="788" y="619"/>
                    </a:lnTo>
                    <a:lnTo>
                      <a:pt x="788" y="507"/>
                    </a:lnTo>
                    <a:lnTo>
                      <a:pt x="732" y="450"/>
                    </a:lnTo>
                    <a:lnTo>
                      <a:pt x="394" y="226"/>
                    </a:lnTo>
                    <a:lnTo>
                      <a:pt x="282" y="57"/>
                    </a:lnTo>
                    <a:lnTo>
                      <a:pt x="113" y="1"/>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
              <p:cNvSpPr/>
              <p:nvPr/>
            </p:nvSpPr>
            <p:spPr>
              <a:xfrm>
                <a:off x="1955200" y="1093325"/>
                <a:ext cx="81525" cy="33750"/>
              </a:xfrm>
              <a:custGeom>
                <a:avLst/>
                <a:gdLst/>
                <a:ahLst/>
                <a:cxnLst/>
                <a:rect l="l" t="t" r="r" b="b"/>
                <a:pathLst>
                  <a:path w="3261" h="1350" extrusionOk="0">
                    <a:moveTo>
                      <a:pt x="3092" y="1"/>
                    </a:moveTo>
                    <a:lnTo>
                      <a:pt x="3036" y="57"/>
                    </a:lnTo>
                    <a:lnTo>
                      <a:pt x="2979" y="113"/>
                    </a:lnTo>
                    <a:lnTo>
                      <a:pt x="2811" y="113"/>
                    </a:lnTo>
                    <a:lnTo>
                      <a:pt x="2755" y="226"/>
                    </a:lnTo>
                    <a:lnTo>
                      <a:pt x="2811" y="394"/>
                    </a:lnTo>
                    <a:lnTo>
                      <a:pt x="2698" y="507"/>
                    </a:lnTo>
                    <a:lnTo>
                      <a:pt x="2642" y="563"/>
                    </a:lnTo>
                    <a:lnTo>
                      <a:pt x="2586" y="619"/>
                    </a:lnTo>
                    <a:lnTo>
                      <a:pt x="2530" y="675"/>
                    </a:lnTo>
                    <a:lnTo>
                      <a:pt x="1799" y="675"/>
                    </a:lnTo>
                    <a:lnTo>
                      <a:pt x="1687" y="731"/>
                    </a:lnTo>
                    <a:lnTo>
                      <a:pt x="1518" y="731"/>
                    </a:lnTo>
                    <a:lnTo>
                      <a:pt x="1349" y="788"/>
                    </a:lnTo>
                    <a:lnTo>
                      <a:pt x="1237" y="844"/>
                    </a:lnTo>
                    <a:lnTo>
                      <a:pt x="1125" y="900"/>
                    </a:lnTo>
                    <a:lnTo>
                      <a:pt x="1012" y="844"/>
                    </a:lnTo>
                    <a:lnTo>
                      <a:pt x="900" y="731"/>
                    </a:lnTo>
                    <a:lnTo>
                      <a:pt x="844" y="675"/>
                    </a:lnTo>
                    <a:lnTo>
                      <a:pt x="731" y="619"/>
                    </a:lnTo>
                    <a:lnTo>
                      <a:pt x="562" y="563"/>
                    </a:lnTo>
                    <a:lnTo>
                      <a:pt x="394" y="507"/>
                    </a:lnTo>
                    <a:lnTo>
                      <a:pt x="338" y="450"/>
                    </a:lnTo>
                    <a:lnTo>
                      <a:pt x="281" y="338"/>
                    </a:lnTo>
                    <a:lnTo>
                      <a:pt x="281" y="282"/>
                    </a:lnTo>
                    <a:lnTo>
                      <a:pt x="225" y="226"/>
                    </a:lnTo>
                    <a:lnTo>
                      <a:pt x="57" y="226"/>
                    </a:lnTo>
                    <a:lnTo>
                      <a:pt x="0" y="450"/>
                    </a:lnTo>
                    <a:lnTo>
                      <a:pt x="0" y="675"/>
                    </a:lnTo>
                    <a:lnTo>
                      <a:pt x="113" y="788"/>
                    </a:lnTo>
                    <a:lnTo>
                      <a:pt x="281" y="844"/>
                    </a:lnTo>
                    <a:lnTo>
                      <a:pt x="450" y="900"/>
                    </a:lnTo>
                    <a:lnTo>
                      <a:pt x="562" y="956"/>
                    </a:lnTo>
                    <a:lnTo>
                      <a:pt x="787" y="1125"/>
                    </a:lnTo>
                    <a:lnTo>
                      <a:pt x="844" y="1237"/>
                    </a:lnTo>
                    <a:lnTo>
                      <a:pt x="956" y="1294"/>
                    </a:lnTo>
                    <a:lnTo>
                      <a:pt x="1237" y="1294"/>
                    </a:lnTo>
                    <a:lnTo>
                      <a:pt x="1518" y="1237"/>
                    </a:lnTo>
                    <a:lnTo>
                      <a:pt x="1630" y="1181"/>
                    </a:lnTo>
                    <a:lnTo>
                      <a:pt x="1743" y="1125"/>
                    </a:lnTo>
                    <a:lnTo>
                      <a:pt x="1799" y="1069"/>
                    </a:lnTo>
                    <a:lnTo>
                      <a:pt x="1855" y="1125"/>
                    </a:lnTo>
                    <a:lnTo>
                      <a:pt x="2024" y="1294"/>
                    </a:lnTo>
                    <a:lnTo>
                      <a:pt x="2080" y="1350"/>
                    </a:lnTo>
                    <a:lnTo>
                      <a:pt x="2136" y="1350"/>
                    </a:lnTo>
                    <a:lnTo>
                      <a:pt x="2249" y="1294"/>
                    </a:lnTo>
                    <a:lnTo>
                      <a:pt x="2305" y="1294"/>
                    </a:lnTo>
                    <a:lnTo>
                      <a:pt x="2361" y="1350"/>
                    </a:lnTo>
                    <a:lnTo>
                      <a:pt x="2698" y="1125"/>
                    </a:lnTo>
                    <a:lnTo>
                      <a:pt x="2755" y="1069"/>
                    </a:lnTo>
                    <a:lnTo>
                      <a:pt x="2867" y="1069"/>
                    </a:lnTo>
                    <a:lnTo>
                      <a:pt x="2979" y="1125"/>
                    </a:lnTo>
                    <a:lnTo>
                      <a:pt x="3092" y="1237"/>
                    </a:lnTo>
                    <a:lnTo>
                      <a:pt x="3148" y="1125"/>
                    </a:lnTo>
                    <a:lnTo>
                      <a:pt x="3260" y="731"/>
                    </a:lnTo>
                    <a:lnTo>
                      <a:pt x="3260" y="282"/>
                    </a:lnTo>
                    <a:lnTo>
                      <a:pt x="3260" y="226"/>
                    </a:lnTo>
                    <a:lnTo>
                      <a:pt x="3260" y="113"/>
                    </a:lnTo>
                    <a:lnTo>
                      <a:pt x="3260" y="57"/>
                    </a:lnTo>
                    <a:lnTo>
                      <a:pt x="3260"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
              <p:cNvSpPr/>
              <p:nvPr/>
            </p:nvSpPr>
            <p:spPr>
              <a:xfrm>
                <a:off x="2035300" y="1082100"/>
                <a:ext cx="12650" cy="16875"/>
              </a:xfrm>
              <a:custGeom>
                <a:avLst/>
                <a:gdLst/>
                <a:ahLst/>
                <a:cxnLst/>
                <a:rect l="l" t="t" r="r" b="b"/>
                <a:pathLst>
                  <a:path w="506" h="675" extrusionOk="0">
                    <a:moveTo>
                      <a:pt x="225" y="0"/>
                    </a:moveTo>
                    <a:lnTo>
                      <a:pt x="56" y="113"/>
                    </a:lnTo>
                    <a:lnTo>
                      <a:pt x="56" y="169"/>
                    </a:lnTo>
                    <a:lnTo>
                      <a:pt x="56" y="281"/>
                    </a:lnTo>
                    <a:lnTo>
                      <a:pt x="113" y="337"/>
                    </a:lnTo>
                    <a:lnTo>
                      <a:pt x="56" y="450"/>
                    </a:lnTo>
                    <a:lnTo>
                      <a:pt x="0" y="618"/>
                    </a:lnTo>
                    <a:lnTo>
                      <a:pt x="0" y="675"/>
                    </a:lnTo>
                    <a:lnTo>
                      <a:pt x="337" y="675"/>
                    </a:lnTo>
                    <a:lnTo>
                      <a:pt x="450" y="618"/>
                    </a:lnTo>
                    <a:lnTo>
                      <a:pt x="506" y="394"/>
                    </a:lnTo>
                    <a:lnTo>
                      <a:pt x="450" y="281"/>
                    </a:lnTo>
                    <a:lnTo>
                      <a:pt x="394" y="113"/>
                    </a:lnTo>
                    <a:lnTo>
                      <a:pt x="394" y="56"/>
                    </a:lnTo>
                    <a:lnTo>
                      <a:pt x="337" y="0"/>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
              <p:cNvSpPr/>
              <p:nvPr/>
            </p:nvSpPr>
            <p:spPr>
              <a:xfrm>
                <a:off x="2005775" y="1037125"/>
                <a:ext cx="14075" cy="9875"/>
              </a:xfrm>
              <a:custGeom>
                <a:avLst/>
                <a:gdLst/>
                <a:ahLst/>
                <a:cxnLst/>
                <a:rect l="l" t="t" r="r" b="b"/>
                <a:pathLst>
                  <a:path w="563" h="395" extrusionOk="0">
                    <a:moveTo>
                      <a:pt x="507" y="1"/>
                    </a:moveTo>
                    <a:lnTo>
                      <a:pt x="282" y="57"/>
                    </a:lnTo>
                    <a:lnTo>
                      <a:pt x="282" y="169"/>
                    </a:lnTo>
                    <a:lnTo>
                      <a:pt x="226" y="225"/>
                    </a:lnTo>
                    <a:lnTo>
                      <a:pt x="113" y="169"/>
                    </a:lnTo>
                    <a:lnTo>
                      <a:pt x="1" y="169"/>
                    </a:lnTo>
                    <a:lnTo>
                      <a:pt x="1" y="225"/>
                    </a:lnTo>
                    <a:lnTo>
                      <a:pt x="1" y="282"/>
                    </a:lnTo>
                    <a:lnTo>
                      <a:pt x="1" y="338"/>
                    </a:lnTo>
                    <a:lnTo>
                      <a:pt x="226" y="338"/>
                    </a:lnTo>
                    <a:lnTo>
                      <a:pt x="450" y="394"/>
                    </a:lnTo>
                    <a:lnTo>
                      <a:pt x="563" y="338"/>
                    </a:lnTo>
                    <a:lnTo>
                      <a:pt x="563" y="225"/>
                    </a:lnTo>
                    <a:lnTo>
                      <a:pt x="50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
              <p:cNvSpPr/>
              <p:nvPr/>
            </p:nvSpPr>
            <p:spPr>
              <a:xfrm>
                <a:off x="2012800" y="1063825"/>
                <a:ext cx="7050" cy="11275"/>
              </a:xfrm>
              <a:custGeom>
                <a:avLst/>
                <a:gdLst/>
                <a:ahLst/>
                <a:cxnLst/>
                <a:rect l="l" t="t" r="r" b="b"/>
                <a:pathLst>
                  <a:path w="282" h="451" extrusionOk="0">
                    <a:moveTo>
                      <a:pt x="57" y="0"/>
                    </a:moveTo>
                    <a:lnTo>
                      <a:pt x="1" y="113"/>
                    </a:lnTo>
                    <a:lnTo>
                      <a:pt x="1" y="225"/>
                    </a:lnTo>
                    <a:lnTo>
                      <a:pt x="57" y="394"/>
                    </a:lnTo>
                    <a:lnTo>
                      <a:pt x="113" y="450"/>
                    </a:lnTo>
                    <a:lnTo>
                      <a:pt x="169" y="450"/>
                    </a:lnTo>
                    <a:lnTo>
                      <a:pt x="226" y="394"/>
                    </a:lnTo>
                    <a:lnTo>
                      <a:pt x="282" y="338"/>
                    </a:lnTo>
                    <a:lnTo>
                      <a:pt x="226" y="169"/>
                    </a:lnTo>
                    <a:lnTo>
                      <a:pt x="169" y="57"/>
                    </a:lnTo>
                    <a:lnTo>
                      <a:pt x="57" y="0"/>
                    </a:lnTo>
                    <a:close/>
                  </a:path>
                </a:pathLst>
              </a:custGeom>
              <a:solidFill>
                <a:srgbClr val="A6C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
              <p:cNvSpPr/>
              <p:nvPr/>
            </p:nvSpPr>
            <p:spPr>
              <a:xfrm>
                <a:off x="2031075" y="1079275"/>
                <a:ext cx="9850" cy="9875"/>
              </a:xfrm>
              <a:custGeom>
                <a:avLst/>
                <a:gdLst/>
                <a:ahLst/>
                <a:cxnLst/>
                <a:rect l="l" t="t" r="r" b="b"/>
                <a:pathLst>
                  <a:path w="394" h="395" extrusionOk="0">
                    <a:moveTo>
                      <a:pt x="169" y="1"/>
                    </a:moveTo>
                    <a:lnTo>
                      <a:pt x="1" y="338"/>
                    </a:lnTo>
                    <a:lnTo>
                      <a:pt x="225" y="394"/>
                    </a:lnTo>
                    <a:lnTo>
                      <a:pt x="282" y="338"/>
                    </a:lnTo>
                    <a:lnTo>
                      <a:pt x="338" y="282"/>
                    </a:lnTo>
                    <a:lnTo>
                      <a:pt x="394" y="226"/>
                    </a:lnTo>
                    <a:lnTo>
                      <a:pt x="394" y="169"/>
                    </a:lnTo>
                    <a:lnTo>
                      <a:pt x="338" y="57"/>
                    </a:lnTo>
                    <a:lnTo>
                      <a:pt x="169"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
              <p:cNvSpPr/>
              <p:nvPr/>
            </p:nvSpPr>
            <p:spPr>
              <a:xfrm>
                <a:off x="2021250" y="1048375"/>
                <a:ext cx="8450" cy="8450"/>
              </a:xfrm>
              <a:custGeom>
                <a:avLst/>
                <a:gdLst/>
                <a:ahLst/>
                <a:cxnLst/>
                <a:rect l="l" t="t" r="r" b="b"/>
                <a:pathLst>
                  <a:path w="338" h="338" extrusionOk="0">
                    <a:moveTo>
                      <a:pt x="56" y="0"/>
                    </a:moveTo>
                    <a:lnTo>
                      <a:pt x="0" y="113"/>
                    </a:lnTo>
                    <a:lnTo>
                      <a:pt x="56" y="225"/>
                    </a:lnTo>
                    <a:lnTo>
                      <a:pt x="113" y="281"/>
                    </a:lnTo>
                    <a:lnTo>
                      <a:pt x="225" y="337"/>
                    </a:lnTo>
                    <a:lnTo>
                      <a:pt x="337" y="169"/>
                    </a:lnTo>
                    <a:lnTo>
                      <a:pt x="169" y="56"/>
                    </a:lnTo>
                    <a:lnTo>
                      <a:pt x="56"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
              <p:cNvSpPr/>
              <p:nvPr/>
            </p:nvSpPr>
            <p:spPr>
              <a:xfrm>
                <a:off x="2022650" y="1048375"/>
                <a:ext cx="7050" cy="4225"/>
              </a:xfrm>
              <a:custGeom>
                <a:avLst/>
                <a:gdLst/>
                <a:ahLst/>
                <a:cxnLst/>
                <a:rect l="l" t="t" r="r" b="b"/>
                <a:pathLst>
                  <a:path w="282" h="169" extrusionOk="0">
                    <a:moveTo>
                      <a:pt x="0" y="0"/>
                    </a:moveTo>
                    <a:lnTo>
                      <a:pt x="113" y="113"/>
                    </a:lnTo>
                    <a:lnTo>
                      <a:pt x="169" y="169"/>
                    </a:lnTo>
                    <a:lnTo>
                      <a:pt x="281" y="169"/>
                    </a:lnTo>
                    <a:lnTo>
                      <a:pt x="225" y="56"/>
                    </a:lnTo>
                    <a:lnTo>
                      <a:pt x="113" y="0"/>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
              <p:cNvSpPr/>
              <p:nvPr/>
            </p:nvSpPr>
            <p:spPr>
              <a:xfrm>
                <a:off x="2036700" y="1090525"/>
                <a:ext cx="1425" cy="2825"/>
              </a:xfrm>
              <a:custGeom>
                <a:avLst/>
                <a:gdLst/>
                <a:ahLst/>
                <a:cxnLst/>
                <a:rect l="l" t="t" r="r" b="b"/>
                <a:pathLst>
                  <a:path w="57" h="113" extrusionOk="0">
                    <a:moveTo>
                      <a:pt x="57" y="0"/>
                    </a:moveTo>
                    <a:lnTo>
                      <a:pt x="57" y="0"/>
                    </a:lnTo>
                    <a:lnTo>
                      <a:pt x="0" y="113"/>
                    </a:lnTo>
                    <a:lnTo>
                      <a:pt x="0" y="113"/>
                    </a:lnTo>
                    <a:lnTo>
                      <a:pt x="57" y="0"/>
                    </a:lnTo>
                    <a:lnTo>
                      <a:pt x="57" y="0"/>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
              <p:cNvSpPr/>
              <p:nvPr/>
            </p:nvSpPr>
            <p:spPr>
              <a:xfrm>
                <a:off x="2040900" y="1062425"/>
                <a:ext cx="15500" cy="14075"/>
              </a:xfrm>
              <a:custGeom>
                <a:avLst/>
                <a:gdLst/>
                <a:ahLst/>
                <a:cxnLst/>
                <a:rect l="l" t="t" r="r" b="b"/>
                <a:pathLst>
                  <a:path w="620" h="563" extrusionOk="0">
                    <a:moveTo>
                      <a:pt x="226" y="0"/>
                    </a:moveTo>
                    <a:lnTo>
                      <a:pt x="170" y="56"/>
                    </a:lnTo>
                    <a:lnTo>
                      <a:pt x="170" y="169"/>
                    </a:lnTo>
                    <a:lnTo>
                      <a:pt x="57" y="225"/>
                    </a:lnTo>
                    <a:lnTo>
                      <a:pt x="1" y="225"/>
                    </a:lnTo>
                    <a:lnTo>
                      <a:pt x="1" y="281"/>
                    </a:lnTo>
                    <a:lnTo>
                      <a:pt x="57" y="450"/>
                    </a:lnTo>
                    <a:lnTo>
                      <a:pt x="113" y="506"/>
                    </a:lnTo>
                    <a:lnTo>
                      <a:pt x="170" y="562"/>
                    </a:lnTo>
                    <a:lnTo>
                      <a:pt x="226" y="562"/>
                    </a:lnTo>
                    <a:lnTo>
                      <a:pt x="282" y="450"/>
                    </a:lnTo>
                    <a:lnTo>
                      <a:pt x="394" y="394"/>
                    </a:lnTo>
                    <a:lnTo>
                      <a:pt x="563" y="394"/>
                    </a:lnTo>
                    <a:lnTo>
                      <a:pt x="619" y="281"/>
                    </a:lnTo>
                    <a:lnTo>
                      <a:pt x="619" y="225"/>
                    </a:lnTo>
                    <a:lnTo>
                      <a:pt x="563" y="225"/>
                    </a:lnTo>
                    <a:lnTo>
                      <a:pt x="338" y="169"/>
                    </a:lnTo>
                    <a:lnTo>
                      <a:pt x="282" y="113"/>
                    </a:lnTo>
                    <a:lnTo>
                      <a:pt x="226"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
              <p:cNvSpPr/>
              <p:nvPr/>
            </p:nvSpPr>
            <p:spPr>
              <a:xfrm>
                <a:off x="2092900" y="1049775"/>
                <a:ext cx="8450" cy="9850"/>
              </a:xfrm>
              <a:custGeom>
                <a:avLst/>
                <a:gdLst/>
                <a:ahLst/>
                <a:cxnLst/>
                <a:rect l="l" t="t" r="r" b="b"/>
                <a:pathLst>
                  <a:path w="338" h="394" extrusionOk="0">
                    <a:moveTo>
                      <a:pt x="57" y="0"/>
                    </a:moveTo>
                    <a:lnTo>
                      <a:pt x="1" y="113"/>
                    </a:lnTo>
                    <a:lnTo>
                      <a:pt x="113" y="281"/>
                    </a:lnTo>
                    <a:lnTo>
                      <a:pt x="169" y="394"/>
                    </a:lnTo>
                    <a:lnTo>
                      <a:pt x="225" y="394"/>
                    </a:lnTo>
                    <a:lnTo>
                      <a:pt x="282" y="281"/>
                    </a:lnTo>
                    <a:lnTo>
                      <a:pt x="338" y="169"/>
                    </a:lnTo>
                    <a:lnTo>
                      <a:pt x="225" y="113"/>
                    </a:lnTo>
                    <a:lnTo>
                      <a:pt x="169" y="57"/>
                    </a:lnTo>
                    <a:lnTo>
                      <a:pt x="57"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
              <p:cNvSpPr/>
              <p:nvPr/>
            </p:nvSpPr>
            <p:spPr>
              <a:xfrm>
                <a:off x="2092900" y="1052575"/>
                <a:ext cx="4250" cy="7050"/>
              </a:xfrm>
              <a:custGeom>
                <a:avLst/>
                <a:gdLst/>
                <a:ahLst/>
                <a:cxnLst/>
                <a:rect l="l" t="t" r="r" b="b"/>
                <a:pathLst>
                  <a:path w="170" h="282" extrusionOk="0">
                    <a:moveTo>
                      <a:pt x="1" y="1"/>
                    </a:moveTo>
                    <a:lnTo>
                      <a:pt x="1" y="57"/>
                    </a:lnTo>
                    <a:lnTo>
                      <a:pt x="57" y="226"/>
                    </a:lnTo>
                    <a:lnTo>
                      <a:pt x="169" y="282"/>
                    </a:lnTo>
                    <a:lnTo>
                      <a:pt x="169" y="113"/>
                    </a:lnTo>
                    <a:lnTo>
                      <a:pt x="1" y="1"/>
                    </a:lnTo>
                    <a:close/>
                  </a:path>
                </a:pathLst>
              </a:custGeom>
              <a:solidFill>
                <a:srgbClr val="9F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
              <p:cNvSpPr/>
              <p:nvPr/>
            </p:nvSpPr>
            <p:spPr>
              <a:xfrm>
                <a:off x="2083075" y="1062425"/>
                <a:ext cx="2825" cy="1425"/>
              </a:xfrm>
              <a:custGeom>
                <a:avLst/>
                <a:gdLst/>
                <a:ahLst/>
                <a:cxnLst/>
                <a:rect l="l" t="t" r="r" b="b"/>
                <a:pathLst>
                  <a:path w="113" h="57" extrusionOk="0">
                    <a:moveTo>
                      <a:pt x="0" y="0"/>
                    </a:moveTo>
                    <a:lnTo>
                      <a:pt x="56" y="56"/>
                    </a:lnTo>
                    <a:lnTo>
                      <a:pt x="113" y="56"/>
                    </a:lnTo>
                    <a:lnTo>
                      <a:pt x="56" y="0"/>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
              <p:cNvSpPr/>
              <p:nvPr/>
            </p:nvSpPr>
            <p:spPr>
              <a:xfrm>
                <a:off x="2052150" y="1039925"/>
                <a:ext cx="1425" cy="1450"/>
              </a:xfrm>
              <a:custGeom>
                <a:avLst/>
                <a:gdLst/>
                <a:ahLst/>
                <a:cxnLst/>
                <a:rect l="l" t="t" r="r" b="b"/>
                <a:pathLst>
                  <a:path w="57" h="58" extrusionOk="0">
                    <a:moveTo>
                      <a:pt x="1" y="1"/>
                    </a:moveTo>
                    <a:lnTo>
                      <a:pt x="1" y="57"/>
                    </a:lnTo>
                    <a:lnTo>
                      <a:pt x="5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
              <p:cNvSpPr/>
              <p:nvPr/>
            </p:nvSpPr>
            <p:spPr>
              <a:xfrm>
                <a:off x="2053550" y="1039925"/>
                <a:ext cx="1450" cy="1450"/>
              </a:xfrm>
              <a:custGeom>
                <a:avLst/>
                <a:gdLst/>
                <a:ahLst/>
                <a:cxnLst/>
                <a:rect l="l" t="t" r="r" b="b"/>
                <a:pathLst>
                  <a:path w="58" h="58" extrusionOk="0">
                    <a:moveTo>
                      <a:pt x="1" y="1"/>
                    </a:moveTo>
                    <a:lnTo>
                      <a:pt x="1" y="57"/>
                    </a:lnTo>
                    <a:lnTo>
                      <a:pt x="5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
              <p:cNvSpPr/>
              <p:nvPr/>
            </p:nvSpPr>
            <p:spPr>
              <a:xfrm>
                <a:off x="2091500" y="1052575"/>
                <a:ext cx="1425" cy="2850"/>
              </a:xfrm>
              <a:custGeom>
                <a:avLst/>
                <a:gdLst/>
                <a:ahLst/>
                <a:cxnLst/>
                <a:rect l="l" t="t" r="r" b="b"/>
                <a:pathLst>
                  <a:path w="57" h="114" extrusionOk="0">
                    <a:moveTo>
                      <a:pt x="57" y="1"/>
                    </a:moveTo>
                    <a:lnTo>
                      <a:pt x="0" y="113"/>
                    </a:lnTo>
                    <a:lnTo>
                      <a:pt x="57" y="57"/>
                    </a:lnTo>
                    <a:lnTo>
                      <a:pt x="57"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
              <p:cNvSpPr/>
              <p:nvPr/>
            </p:nvSpPr>
            <p:spPr>
              <a:xfrm>
                <a:off x="2123825" y="1014650"/>
                <a:ext cx="25" cy="1425"/>
              </a:xfrm>
              <a:custGeom>
                <a:avLst/>
                <a:gdLst/>
                <a:ahLst/>
                <a:cxnLst/>
                <a:rect l="l" t="t" r="r" b="b"/>
                <a:pathLst>
                  <a:path w="1" h="57" extrusionOk="0">
                    <a:moveTo>
                      <a:pt x="0" y="0"/>
                    </a:moveTo>
                    <a:lnTo>
                      <a:pt x="0" y="0"/>
                    </a:lnTo>
                    <a:lnTo>
                      <a:pt x="0" y="57"/>
                    </a:lnTo>
                    <a:lnTo>
                      <a:pt x="0" y="57"/>
                    </a:lnTo>
                    <a:lnTo>
                      <a:pt x="0" y="0"/>
                    </a:lnTo>
                    <a:lnTo>
                      <a:pt x="0" y="0"/>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
              <p:cNvSpPr/>
              <p:nvPr/>
            </p:nvSpPr>
            <p:spPr>
              <a:xfrm>
                <a:off x="2098525" y="1065225"/>
                <a:ext cx="2825" cy="1425"/>
              </a:xfrm>
              <a:custGeom>
                <a:avLst/>
                <a:gdLst/>
                <a:ahLst/>
                <a:cxnLst/>
                <a:rect l="l" t="t" r="r" b="b"/>
                <a:pathLst>
                  <a:path w="113" h="57" extrusionOk="0">
                    <a:moveTo>
                      <a:pt x="113" y="57"/>
                    </a:moveTo>
                    <a:lnTo>
                      <a:pt x="113" y="57"/>
                    </a:lnTo>
                    <a:lnTo>
                      <a:pt x="0" y="1"/>
                    </a:lnTo>
                    <a:lnTo>
                      <a:pt x="0" y="1"/>
                    </a:lnTo>
                    <a:lnTo>
                      <a:pt x="113" y="57"/>
                    </a:lnTo>
                    <a:lnTo>
                      <a:pt x="113" y="57"/>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
              <p:cNvSpPr/>
              <p:nvPr/>
            </p:nvSpPr>
            <p:spPr>
              <a:xfrm>
                <a:off x="1776750" y="1110200"/>
                <a:ext cx="118050" cy="105400"/>
              </a:xfrm>
              <a:custGeom>
                <a:avLst/>
                <a:gdLst/>
                <a:ahLst/>
                <a:cxnLst/>
                <a:rect l="l" t="t" r="r" b="b"/>
                <a:pathLst>
                  <a:path w="4722" h="4216" extrusionOk="0">
                    <a:moveTo>
                      <a:pt x="4441" y="0"/>
                    </a:moveTo>
                    <a:lnTo>
                      <a:pt x="4441" y="169"/>
                    </a:lnTo>
                    <a:lnTo>
                      <a:pt x="4384" y="225"/>
                    </a:lnTo>
                    <a:lnTo>
                      <a:pt x="4216" y="394"/>
                    </a:lnTo>
                    <a:lnTo>
                      <a:pt x="4160" y="450"/>
                    </a:lnTo>
                    <a:lnTo>
                      <a:pt x="4047" y="281"/>
                    </a:lnTo>
                    <a:lnTo>
                      <a:pt x="3935" y="225"/>
                    </a:lnTo>
                    <a:lnTo>
                      <a:pt x="3822" y="225"/>
                    </a:lnTo>
                    <a:lnTo>
                      <a:pt x="3710" y="169"/>
                    </a:lnTo>
                    <a:lnTo>
                      <a:pt x="3597" y="113"/>
                    </a:lnTo>
                    <a:lnTo>
                      <a:pt x="3485" y="113"/>
                    </a:lnTo>
                    <a:lnTo>
                      <a:pt x="3429" y="169"/>
                    </a:lnTo>
                    <a:lnTo>
                      <a:pt x="3429" y="281"/>
                    </a:lnTo>
                    <a:lnTo>
                      <a:pt x="3373" y="394"/>
                    </a:lnTo>
                    <a:lnTo>
                      <a:pt x="3260" y="506"/>
                    </a:lnTo>
                    <a:lnTo>
                      <a:pt x="3260" y="619"/>
                    </a:lnTo>
                    <a:lnTo>
                      <a:pt x="3204" y="675"/>
                    </a:lnTo>
                    <a:lnTo>
                      <a:pt x="3092" y="731"/>
                    </a:lnTo>
                    <a:lnTo>
                      <a:pt x="3035" y="675"/>
                    </a:lnTo>
                    <a:lnTo>
                      <a:pt x="3035" y="619"/>
                    </a:lnTo>
                    <a:lnTo>
                      <a:pt x="2979" y="562"/>
                    </a:lnTo>
                    <a:lnTo>
                      <a:pt x="2923" y="562"/>
                    </a:lnTo>
                    <a:lnTo>
                      <a:pt x="2867" y="619"/>
                    </a:lnTo>
                    <a:lnTo>
                      <a:pt x="2811" y="675"/>
                    </a:lnTo>
                    <a:lnTo>
                      <a:pt x="2754" y="787"/>
                    </a:lnTo>
                    <a:lnTo>
                      <a:pt x="2811" y="956"/>
                    </a:lnTo>
                    <a:lnTo>
                      <a:pt x="2867" y="1012"/>
                    </a:lnTo>
                    <a:lnTo>
                      <a:pt x="2923" y="1068"/>
                    </a:lnTo>
                    <a:lnTo>
                      <a:pt x="2867" y="1124"/>
                    </a:lnTo>
                    <a:lnTo>
                      <a:pt x="2698" y="1124"/>
                    </a:lnTo>
                    <a:lnTo>
                      <a:pt x="2586" y="1181"/>
                    </a:lnTo>
                    <a:lnTo>
                      <a:pt x="2530" y="1237"/>
                    </a:lnTo>
                    <a:lnTo>
                      <a:pt x="2473" y="1237"/>
                    </a:lnTo>
                    <a:lnTo>
                      <a:pt x="2417" y="1124"/>
                    </a:lnTo>
                    <a:lnTo>
                      <a:pt x="2305" y="1068"/>
                    </a:lnTo>
                    <a:lnTo>
                      <a:pt x="2249" y="1124"/>
                    </a:lnTo>
                    <a:lnTo>
                      <a:pt x="2249" y="1181"/>
                    </a:lnTo>
                    <a:lnTo>
                      <a:pt x="2249" y="1237"/>
                    </a:lnTo>
                    <a:lnTo>
                      <a:pt x="2192" y="1237"/>
                    </a:lnTo>
                    <a:lnTo>
                      <a:pt x="2080" y="1181"/>
                    </a:lnTo>
                    <a:lnTo>
                      <a:pt x="2080" y="1068"/>
                    </a:lnTo>
                    <a:lnTo>
                      <a:pt x="2136" y="956"/>
                    </a:lnTo>
                    <a:lnTo>
                      <a:pt x="2024" y="900"/>
                    </a:lnTo>
                    <a:lnTo>
                      <a:pt x="1967" y="843"/>
                    </a:lnTo>
                    <a:lnTo>
                      <a:pt x="1911" y="787"/>
                    </a:lnTo>
                    <a:lnTo>
                      <a:pt x="1799" y="1012"/>
                    </a:lnTo>
                    <a:lnTo>
                      <a:pt x="1574" y="1012"/>
                    </a:lnTo>
                    <a:lnTo>
                      <a:pt x="1574" y="1124"/>
                    </a:lnTo>
                    <a:lnTo>
                      <a:pt x="1574" y="1293"/>
                    </a:lnTo>
                    <a:lnTo>
                      <a:pt x="1518" y="1293"/>
                    </a:lnTo>
                    <a:lnTo>
                      <a:pt x="1462" y="1181"/>
                    </a:lnTo>
                    <a:lnTo>
                      <a:pt x="1462" y="1012"/>
                    </a:lnTo>
                    <a:lnTo>
                      <a:pt x="1405" y="1012"/>
                    </a:lnTo>
                    <a:lnTo>
                      <a:pt x="1349" y="956"/>
                    </a:lnTo>
                    <a:lnTo>
                      <a:pt x="1293" y="1012"/>
                    </a:lnTo>
                    <a:lnTo>
                      <a:pt x="1181" y="1124"/>
                    </a:lnTo>
                    <a:lnTo>
                      <a:pt x="1124" y="1237"/>
                    </a:lnTo>
                    <a:lnTo>
                      <a:pt x="956" y="1405"/>
                    </a:lnTo>
                    <a:lnTo>
                      <a:pt x="843" y="1405"/>
                    </a:lnTo>
                    <a:lnTo>
                      <a:pt x="731" y="1349"/>
                    </a:lnTo>
                    <a:lnTo>
                      <a:pt x="675" y="1462"/>
                    </a:lnTo>
                    <a:lnTo>
                      <a:pt x="731" y="1574"/>
                    </a:lnTo>
                    <a:lnTo>
                      <a:pt x="731" y="1743"/>
                    </a:lnTo>
                    <a:lnTo>
                      <a:pt x="731" y="2080"/>
                    </a:lnTo>
                    <a:lnTo>
                      <a:pt x="675" y="2136"/>
                    </a:lnTo>
                    <a:lnTo>
                      <a:pt x="619" y="2080"/>
                    </a:lnTo>
                    <a:lnTo>
                      <a:pt x="562" y="2136"/>
                    </a:lnTo>
                    <a:lnTo>
                      <a:pt x="562" y="2192"/>
                    </a:lnTo>
                    <a:lnTo>
                      <a:pt x="619" y="2305"/>
                    </a:lnTo>
                    <a:lnTo>
                      <a:pt x="787" y="2305"/>
                    </a:lnTo>
                    <a:lnTo>
                      <a:pt x="787" y="2361"/>
                    </a:lnTo>
                    <a:lnTo>
                      <a:pt x="675" y="2530"/>
                    </a:lnTo>
                    <a:lnTo>
                      <a:pt x="619" y="2642"/>
                    </a:lnTo>
                    <a:lnTo>
                      <a:pt x="675" y="2754"/>
                    </a:lnTo>
                    <a:lnTo>
                      <a:pt x="675" y="2811"/>
                    </a:lnTo>
                    <a:lnTo>
                      <a:pt x="619" y="2867"/>
                    </a:lnTo>
                    <a:lnTo>
                      <a:pt x="506" y="2867"/>
                    </a:lnTo>
                    <a:lnTo>
                      <a:pt x="506" y="2923"/>
                    </a:lnTo>
                    <a:lnTo>
                      <a:pt x="506" y="2979"/>
                    </a:lnTo>
                    <a:lnTo>
                      <a:pt x="506" y="3035"/>
                    </a:lnTo>
                    <a:lnTo>
                      <a:pt x="450" y="3148"/>
                    </a:lnTo>
                    <a:lnTo>
                      <a:pt x="338" y="3260"/>
                    </a:lnTo>
                    <a:lnTo>
                      <a:pt x="281" y="3316"/>
                    </a:lnTo>
                    <a:lnTo>
                      <a:pt x="225" y="3316"/>
                    </a:lnTo>
                    <a:lnTo>
                      <a:pt x="56" y="3260"/>
                    </a:lnTo>
                    <a:lnTo>
                      <a:pt x="0" y="3429"/>
                    </a:lnTo>
                    <a:lnTo>
                      <a:pt x="56" y="3597"/>
                    </a:lnTo>
                    <a:lnTo>
                      <a:pt x="169" y="3654"/>
                    </a:lnTo>
                    <a:lnTo>
                      <a:pt x="225" y="3597"/>
                    </a:lnTo>
                    <a:lnTo>
                      <a:pt x="225" y="3541"/>
                    </a:lnTo>
                    <a:lnTo>
                      <a:pt x="338" y="3541"/>
                    </a:lnTo>
                    <a:lnTo>
                      <a:pt x="338" y="3597"/>
                    </a:lnTo>
                    <a:lnTo>
                      <a:pt x="450" y="3822"/>
                    </a:lnTo>
                    <a:lnTo>
                      <a:pt x="506" y="3878"/>
                    </a:lnTo>
                    <a:lnTo>
                      <a:pt x="675" y="3878"/>
                    </a:lnTo>
                    <a:lnTo>
                      <a:pt x="731" y="3935"/>
                    </a:lnTo>
                    <a:lnTo>
                      <a:pt x="731" y="3991"/>
                    </a:lnTo>
                    <a:lnTo>
                      <a:pt x="843" y="3935"/>
                    </a:lnTo>
                    <a:lnTo>
                      <a:pt x="843" y="3766"/>
                    </a:lnTo>
                    <a:lnTo>
                      <a:pt x="843" y="3654"/>
                    </a:lnTo>
                    <a:lnTo>
                      <a:pt x="900" y="3541"/>
                    </a:lnTo>
                    <a:lnTo>
                      <a:pt x="956" y="3485"/>
                    </a:lnTo>
                    <a:lnTo>
                      <a:pt x="956" y="3541"/>
                    </a:lnTo>
                    <a:lnTo>
                      <a:pt x="956" y="3654"/>
                    </a:lnTo>
                    <a:lnTo>
                      <a:pt x="956" y="3710"/>
                    </a:lnTo>
                    <a:lnTo>
                      <a:pt x="956" y="3766"/>
                    </a:lnTo>
                    <a:lnTo>
                      <a:pt x="1012" y="3822"/>
                    </a:lnTo>
                    <a:lnTo>
                      <a:pt x="1068" y="3822"/>
                    </a:lnTo>
                    <a:lnTo>
                      <a:pt x="1124" y="3766"/>
                    </a:lnTo>
                    <a:lnTo>
                      <a:pt x="1181" y="3710"/>
                    </a:lnTo>
                    <a:lnTo>
                      <a:pt x="1181" y="3766"/>
                    </a:lnTo>
                    <a:lnTo>
                      <a:pt x="1237" y="3766"/>
                    </a:lnTo>
                    <a:lnTo>
                      <a:pt x="1237" y="3935"/>
                    </a:lnTo>
                    <a:lnTo>
                      <a:pt x="1349" y="3991"/>
                    </a:lnTo>
                    <a:lnTo>
                      <a:pt x="1349" y="4103"/>
                    </a:lnTo>
                    <a:lnTo>
                      <a:pt x="1349" y="4216"/>
                    </a:lnTo>
                    <a:lnTo>
                      <a:pt x="1518" y="4159"/>
                    </a:lnTo>
                    <a:lnTo>
                      <a:pt x="1518" y="4103"/>
                    </a:lnTo>
                    <a:lnTo>
                      <a:pt x="1518" y="3991"/>
                    </a:lnTo>
                    <a:lnTo>
                      <a:pt x="1518" y="3935"/>
                    </a:lnTo>
                    <a:lnTo>
                      <a:pt x="1574" y="3878"/>
                    </a:lnTo>
                    <a:lnTo>
                      <a:pt x="1574" y="3822"/>
                    </a:lnTo>
                    <a:lnTo>
                      <a:pt x="1574" y="3766"/>
                    </a:lnTo>
                    <a:lnTo>
                      <a:pt x="1518" y="3710"/>
                    </a:lnTo>
                    <a:lnTo>
                      <a:pt x="1574" y="3597"/>
                    </a:lnTo>
                    <a:lnTo>
                      <a:pt x="1630" y="3485"/>
                    </a:lnTo>
                    <a:lnTo>
                      <a:pt x="1574" y="3373"/>
                    </a:lnTo>
                    <a:lnTo>
                      <a:pt x="1462" y="3316"/>
                    </a:lnTo>
                    <a:lnTo>
                      <a:pt x="1349" y="3204"/>
                    </a:lnTo>
                    <a:lnTo>
                      <a:pt x="1124" y="2979"/>
                    </a:lnTo>
                    <a:lnTo>
                      <a:pt x="1068" y="2979"/>
                    </a:lnTo>
                    <a:lnTo>
                      <a:pt x="1068" y="2923"/>
                    </a:lnTo>
                    <a:lnTo>
                      <a:pt x="1124" y="2811"/>
                    </a:lnTo>
                    <a:lnTo>
                      <a:pt x="1181" y="2923"/>
                    </a:lnTo>
                    <a:lnTo>
                      <a:pt x="1237" y="2979"/>
                    </a:lnTo>
                    <a:lnTo>
                      <a:pt x="1349" y="3035"/>
                    </a:lnTo>
                    <a:lnTo>
                      <a:pt x="1405" y="2979"/>
                    </a:lnTo>
                    <a:lnTo>
                      <a:pt x="1518" y="2923"/>
                    </a:lnTo>
                    <a:lnTo>
                      <a:pt x="1462" y="2642"/>
                    </a:lnTo>
                    <a:lnTo>
                      <a:pt x="1462" y="2305"/>
                    </a:lnTo>
                    <a:lnTo>
                      <a:pt x="1518" y="2417"/>
                    </a:lnTo>
                    <a:lnTo>
                      <a:pt x="1630" y="2417"/>
                    </a:lnTo>
                    <a:lnTo>
                      <a:pt x="2080" y="2249"/>
                    </a:lnTo>
                    <a:lnTo>
                      <a:pt x="2473" y="2080"/>
                    </a:lnTo>
                    <a:lnTo>
                      <a:pt x="2530" y="1967"/>
                    </a:lnTo>
                    <a:lnTo>
                      <a:pt x="2530" y="1855"/>
                    </a:lnTo>
                    <a:lnTo>
                      <a:pt x="2473" y="1743"/>
                    </a:lnTo>
                    <a:lnTo>
                      <a:pt x="2473" y="1686"/>
                    </a:lnTo>
                    <a:lnTo>
                      <a:pt x="2586" y="1743"/>
                    </a:lnTo>
                    <a:lnTo>
                      <a:pt x="2754" y="1799"/>
                    </a:lnTo>
                    <a:lnTo>
                      <a:pt x="2979" y="1743"/>
                    </a:lnTo>
                    <a:lnTo>
                      <a:pt x="3204" y="1630"/>
                    </a:lnTo>
                    <a:lnTo>
                      <a:pt x="3429" y="1518"/>
                    </a:lnTo>
                    <a:lnTo>
                      <a:pt x="3710" y="1349"/>
                    </a:lnTo>
                    <a:lnTo>
                      <a:pt x="3822" y="1293"/>
                    </a:lnTo>
                    <a:lnTo>
                      <a:pt x="3878" y="1237"/>
                    </a:lnTo>
                    <a:lnTo>
                      <a:pt x="3935" y="1181"/>
                    </a:lnTo>
                    <a:lnTo>
                      <a:pt x="4103" y="1181"/>
                    </a:lnTo>
                    <a:lnTo>
                      <a:pt x="4160" y="1124"/>
                    </a:lnTo>
                    <a:lnTo>
                      <a:pt x="4216" y="1012"/>
                    </a:lnTo>
                    <a:lnTo>
                      <a:pt x="4272" y="1012"/>
                    </a:lnTo>
                    <a:lnTo>
                      <a:pt x="4384" y="1068"/>
                    </a:lnTo>
                    <a:lnTo>
                      <a:pt x="4441" y="1124"/>
                    </a:lnTo>
                    <a:lnTo>
                      <a:pt x="4497" y="1124"/>
                    </a:lnTo>
                    <a:lnTo>
                      <a:pt x="4665" y="1068"/>
                    </a:lnTo>
                    <a:lnTo>
                      <a:pt x="4722" y="900"/>
                    </a:lnTo>
                    <a:lnTo>
                      <a:pt x="4722" y="843"/>
                    </a:lnTo>
                    <a:lnTo>
                      <a:pt x="4665" y="787"/>
                    </a:lnTo>
                    <a:lnTo>
                      <a:pt x="4609" y="731"/>
                    </a:lnTo>
                    <a:lnTo>
                      <a:pt x="4609" y="619"/>
                    </a:lnTo>
                    <a:lnTo>
                      <a:pt x="4665" y="562"/>
                    </a:lnTo>
                    <a:lnTo>
                      <a:pt x="4665" y="506"/>
                    </a:lnTo>
                    <a:lnTo>
                      <a:pt x="4665" y="394"/>
                    </a:lnTo>
                    <a:lnTo>
                      <a:pt x="4609" y="169"/>
                    </a:lnTo>
                    <a:lnTo>
                      <a:pt x="4553" y="56"/>
                    </a:lnTo>
                    <a:lnTo>
                      <a:pt x="4441"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
              <p:cNvSpPr/>
              <p:nvPr/>
            </p:nvSpPr>
            <p:spPr>
              <a:xfrm>
                <a:off x="1792200" y="1129875"/>
                <a:ext cx="14075" cy="19700"/>
              </a:xfrm>
              <a:custGeom>
                <a:avLst/>
                <a:gdLst/>
                <a:ahLst/>
                <a:cxnLst/>
                <a:rect l="l" t="t" r="r" b="b"/>
                <a:pathLst>
                  <a:path w="563" h="788" extrusionOk="0">
                    <a:moveTo>
                      <a:pt x="1" y="0"/>
                    </a:moveTo>
                    <a:lnTo>
                      <a:pt x="1" y="113"/>
                    </a:lnTo>
                    <a:lnTo>
                      <a:pt x="57" y="337"/>
                    </a:lnTo>
                    <a:lnTo>
                      <a:pt x="113" y="562"/>
                    </a:lnTo>
                    <a:lnTo>
                      <a:pt x="113" y="675"/>
                    </a:lnTo>
                    <a:lnTo>
                      <a:pt x="225" y="731"/>
                    </a:lnTo>
                    <a:lnTo>
                      <a:pt x="282" y="787"/>
                    </a:lnTo>
                    <a:lnTo>
                      <a:pt x="563" y="506"/>
                    </a:lnTo>
                    <a:lnTo>
                      <a:pt x="506" y="450"/>
                    </a:lnTo>
                    <a:lnTo>
                      <a:pt x="450" y="394"/>
                    </a:lnTo>
                    <a:lnTo>
                      <a:pt x="282" y="281"/>
                    </a:lnTo>
                    <a:lnTo>
                      <a:pt x="225" y="169"/>
                    </a:lnTo>
                    <a:lnTo>
                      <a:pt x="169" y="56"/>
                    </a:lnTo>
                    <a:lnTo>
                      <a:pt x="113"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
              <p:cNvSpPr/>
              <p:nvPr/>
            </p:nvSpPr>
            <p:spPr>
              <a:xfrm>
                <a:off x="1764100" y="1173425"/>
                <a:ext cx="15475" cy="9850"/>
              </a:xfrm>
              <a:custGeom>
                <a:avLst/>
                <a:gdLst/>
                <a:ahLst/>
                <a:cxnLst/>
                <a:rect l="l" t="t" r="r" b="b"/>
                <a:pathLst>
                  <a:path w="619" h="394" extrusionOk="0">
                    <a:moveTo>
                      <a:pt x="57" y="1"/>
                    </a:moveTo>
                    <a:lnTo>
                      <a:pt x="0" y="57"/>
                    </a:lnTo>
                    <a:lnTo>
                      <a:pt x="57" y="113"/>
                    </a:lnTo>
                    <a:lnTo>
                      <a:pt x="113" y="169"/>
                    </a:lnTo>
                    <a:lnTo>
                      <a:pt x="225" y="225"/>
                    </a:lnTo>
                    <a:lnTo>
                      <a:pt x="281" y="338"/>
                    </a:lnTo>
                    <a:lnTo>
                      <a:pt x="394" y="394"/>
                    </a:lnTo>
                    <a:lnTo>
                      <a:pt x="619" y="394"/>
                    </a:lnTo>
                    <a:lnTo>
                      <a:pt x="394" y="282"/>
                    </a:lnTo>
                    <a:lnTo>
                      <a:pt x="169" y="57"/>
                    </a:lnTo>
                    <a:lnTo>
                      <a:pt x="57" y="1"/>
                    </a:lnTo>
                    <a:close/>
                  </a:path>
                </a:pathLst>
              </a:custGeom>
              <a:solidFill>
                <a:srgbClr val="A1C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
              <p:cNvSpPr/>
              <p:nvPr/>
            </p:nvSpPr>
            <p:spPr>
              <a:xfrm>
                <a:off x="1771125" y="1212775"/>
                <a:ext cx="9850" cy="14075"/>
              </a:xfrm>
              <a:custGeom>
                <a:avLst/>
                <a:gdLst/>
                <a:ahLst/>
                <a:cxnLst/>
                <a:rect l="l" t="t" r="r" b="b"/>
                <a:pathLst>
                  <a:path w="394" h="563" extrusionOk="0">
                    <a:moveTo>
                      <a:pt x="169" y="0"/>
                    </a:moveTo>
                    <a:lnTo>
                      <a:pt x="169" y="56"/>
                    </a:lnTo>
                    <a:lnTo>
                      <a:pt x="57" y="56"/>
                    </a:lnTo>
                    <a:lnTo>
                      <a:pt x="57" y="169"/>
                    </a:lnTo>
                    <a:lnTo>
                      <a:pt x="0" y="281"/>
                    </a:lnTo>
                    <a:lnTo>
                      <a:pt x="57" y="338"/>
                    </a:lnTo>
                    <a:lnTo>
                      <a:pt x="113" y="338"/>
                    </a:lnTo>
                    <a:lnTo>
                      <a:pt x="113" y="394"/>
                    </a:lnTo>
                    <a:lnTo>
                      <a:pt x="113" y="506"/>
                    </a:lnTo>
                    <a:lnTo>
                      <a:pt x="169" y="562"/>
                    </a:lnTo>
                    <a:lnTo>
                      <a:pt x="225" y="562"/>
                    </a:lnTo>
                    <a:lnTo>
                      <a:pt x="281" y="506"/>
                    </a:lnTo>
                    <a:lnTo>
                      <a:pt x="338" y="394"/>
                    </a:lnTo>
                    <a:lnTo>
                      <a:pt x="338" y="338"/>
                    </a:lnTo>
                    <a:lnTo>
                      <a:pt x="394" y="225"/>
                    </a:lnTo>
                    <a:lnTo>
                      <a:pt x="338" y="113"/>
                    </a:lnTo>
                    <a:lnTo>
                      <a:pt x="225" y="113"/>
                    </a:lnTo>
                    <a:lnTo>
                      <a:pt x="225"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
              <p:cNvSpPr/>
              <p:nvPr/>
            </p:nvSpPr>
            <p:spPr>
              <a:xfrm>
                <a:off x="1773925" y="1190300"/>
                <a:ext cx="5650" cy="9850"/>
              </a:xfrm>
              <a:custGeom>
                <a:avLst/>
                <a:gdLst/>
                <a:ahLst/>
                <a:cxnLst/>
                <a:rect l="l" t="t" r="r" b="b"/>
                <a:pathLst>
                  <a:path w="226" h="394" extrusionOk="0">
                    <a:moveTo>
                      <a:pt x="57" y="0"/>
                    </a:moveTo>
                    <a:lnTo>
                      <a:pt x="1" y="112"/>
                    </a:lnTo>
                    <a:lnTo>
                      <a:pt x="57" y="169"/>
                    </a:lnTo>
                    <a:lnTo>
                      <a:pt x="57" y="281"/>
                    </a:lnTo>
                    <a:lnTo>
                      <a:pt x="113" y="337"/>
                    </a:lnTo>
                    <a:lnTo>
                      <a:pt x="169" y="393"/>
                    </a:lnTo>
                    <a:lnTo>
                      <a:pt x="226" y="225"/>
                    </a:lnTo>
                    <a:lnTo>
                      <a:pt x="169" y="56"/>
                    </a:lnTo>
                    <a:lnTo>
                      <a:pt x="113"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
              <p:cNvSpPr/>
              <p:nvPr/>
            </p:nvSpPr>
            <p:spPr>
              <a:xfrm>
                <a:off x="1751450" y="1197325"/>
                <a:ext cx="5650" cy="8450"/>
              </a:xfrm>
              <a:custGeom>
                <a:avLst/>
                <a:gdLst/>
                <a:ahLst/>
                <a:cxnLst/>
                <a:rect l="l" t="t" r="r" b="b"/>
                <a:pathLst>
                  <a:path w="226" h="338" extrusionOk="0">
                    <a:moveTo>
                      <a:pt x="113" y="0"/>
                    </a:moveTo>
                    <a:lnTo>
                      <a:pt x="57" y="112"/>
                    </a:lnTo>
                    <a:lnTo>
                      <a:pt x="1" y="225"/>
                    </a:lnTo>
                    <a:lnTo>
                      <a:pt x="57" y="281"/>
                    </a:lnTo>
                    <a:lnTo>
                      <a:pt x="169" y="337"/>
                    </a:lnTo>
                    <a:lnTo>
                      <a:pt x="169" y="225"/>
                    </a:lnTo>
                    <a:lnTo>
                      <a:pt x="225" y="169"/>
                    </a:lnTo>
                    <a:lnTo>
                      <a:pt x="113"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
              <p:cNvSpPr/>
              <p:nvPr/>
            </p:nvSpPr>
            <p:spPr>
              <a:xfrm>
                <a:off x="1776750" y="1212775"/>
                <a:ext cx="7050" cy="5650"/>
              </a:xfrm>
              <a:custGeom>
                <a:avLst/>
                <a:gdLst/>
                <a:ahLst/>
                <a:cxnLst/>
                <a:rect l="l" t="t" r="r" b="b"/>
                <a:pathLst>
                  <a:path w="282" h="226" extrusionOk="0">
                    <a:moveTo>
                      <a:pt x="169" y="0"/>
                    </a:moveTo>
                    <a:lnTo>
                      <a:pt x="0" y="113"/>
                    </a:lnTo>
                    <a:lnTo>
                      <a:pt x="169" y="225"/>
                    </a:lnTo>
                    <a:lnTo>
                      <a:pt x="281" y="113"/>
                    </a:lnTo>
                    <a:lnTo>
                      <a:pt x="281" y="56"/>
                    </a:lnTo>
                    <a:lnTo>
                      <a:pt x="28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
              <p:cNvSpPr/>
              <p:nvPr/>
            </p:nvSpPr>
            <p:spPr>
              <a:xfrm>
                <a:off x="1785175" y="1216975"/>
                <a:ext cx="5650" cy="4250"/>
              </a:xfrm>
              <a:custGeom>
                <a:avLst/>
                <a:gdLst/>
                <a:ahLst/>
                <a:cxnLst/>
                <a:rect l="l" t="t" r="r" b="b"/>
                <a:pathLst>
                  <a:path w="226" h="170" extrusionOk="0">
                    <a:moveTo>
                      <a:pt x="169" y="1"/>
                    </a:moveTo>
                    <a:lnTo>
                      <a:pt x="1" y="113"/>
                    </a:lnTo>
                    <a:lnTo>
                      <a:pt x="57" y="170"/>
                    </a:lnTo>
                    <a:lnTo>
                      <a:pt x="225" y="170"/>
                    </a:lnTo>
                    <a:lnTo>
                      <a:pt x="169"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
              <p:cNvSpPr/>
              <p:nvPr/>
            </p:nvSpPr>
            <p:spPr>
              <a:xfrm>
                <a:off x="1758475" y="1207150"/>
                <a:ext cx="4250" cy="5650"/>
              </a:xfrm>
              <a:custGeom>
                <a:avLst/>
                <a:gdLst/>
                <a:ahLst/>
                <a:cxnLst/>
                <a:rect l="l" t="t" r="r" b="b"/>
                <a:pathLst>
                  <a:path w="170" h="226" extrusionOk="0">
                    <a:moveTo>
                      <a:pt x="1" y="0"/>
                    </a:moveTo>
                    <a:lnTo>
                      <a:pt x="57" y="225"/>
                    </a:lnTo>
                    <a:lnTo>
                      <a:pt x="169" y="113"/>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
              <p:cNvSpPr/>
              <p:nvPr/>
            </p:nvSpPr>
            <p:spPr>
              <a:xfrm>
                <a:off x="1806250" y="1117225"/>
                <a:ext cx="2850" cy="4225"/>
              </a:xfrm>
              <a:custGeom>
                <a:avLst/>
                <a:gdLst/>
                <a:ahLst/>
                <a:cxnLst/>
                <a:rect l="l" t="t" r="r" b="b"/>
                <a:pathLst>
                  <a:path w="114" h="169" extrusionOk="0">
                    <a:moveTo>
                      <a:pt x="1" y="0"/>
                    </a:moveTo>
                    <a:lnTo>
                      <a:pt x="57" y="169"/>
                    </a:lnTo>
                    <a:lnTo>
                      <a:pt x="113" y="113"/>
                    </a:lnTo>
                    <a:lnTo>
                      <a:pt x="113" y="57"/>
                    </a:lnTo>
                    <a:lnTo>
                      <a:pt x="57"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
              <p:cNvSpPr/>
              <p:nvPr/>
            </p:nvSpPr>
            <p:spPr>
              <a:xfrm>
                <a:off x="1752850" y="1191700"/>
                <a:ext cx="4250" cy="4225"/>
              </a:xfrm>
              <a:custGeom>
                <a:avLst/>
                <a:gdLst/>
                <a:ahLst/>
                <a:cxnLst/>
                <a:rect l="l" t="t" r="r" b="b"/>
                <a:pathLst>
                  <a:path w="170" h="169" extrusionOk="0">
                    <a:moveTo>
                      <a:pt x="1" y="0"/>
                    </a:moveTo>
                    <a:lnTo>
                      <a:pt x="1" y="169"/>
                    </a:lnTo>
                    <a:lnTo>
                      <a:pt x="169" y="169"/>
                    </a:lnTo>
                    <a:lnTo>
                      <a:pt x="113"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
              <p:cNvSpPr/>
              <p:nvPr/>
            </p:nvSpPr>
            <p:spPr>
              <a:xfrm>
                <a:off x="1780950" y="1136900"/>
                <a:ext cx="1450" cy="4225"/>
              </a:xfrm>
              <a:custGeom>
                <a:avLst/>
                <a:gdLst/>
                <a:ahLst/>
                <a:cxnLst/>
                <a:rect l="l" t="t" r="r" b="b"/>
                <a:pathLst>
                  <a:path w="58" h="169" extrusionOk="0">
                    <a:moveTo>
                      <a:pt x="57" y="0"/>
                    </a:moveTo>
                    <a:lnTo>
                      <a:pt x="1" y="56"/>
                    </a:lnTo>
                    <a:lnTo>
                      <a:pt x="1" y="113"/>
                    </a:lnTo>
                    <a:lnTo>
                      <a:pt x="1" y="169"/>
                    </a:lnTo>
                    <a:lnTo>
                      <a:pt x="57" y="169"/>
                    </a:lnTo>
                    <a:lnTo>
                      <a:pt x="57" y="113"/>
                    </a:lnTo>
                    <a:lnTo>
                      <a:pt x="57" y="56"/>
                    </a:lnTo>
                    <a:lnTo>
                      <a:pt x="57" y="0"/>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
              <p:cNvSpPr/>
              <p:nvPr/>
            </p:nvSpPr>
            <p:spPr>
              <a:xfrm>
                <a:off x="1772525" y="1207150"/>
                <a:ext cx="4250" cy="2825"/>
              </a:xfrm>
              <a:custGeom>
                <a:avLst/>
                <a:gdLst/>
                <a:ahLst/>
                <a:cxnLst/>
                <a:rect l="l" t="t" r="r" b="b"/>
                <a:pathLst>
                  <a:path w="170" h="113" extrusionOk="0">
                    <a:moveTo>
                      <a:pt x="1" y="0"/>
                    </a:moveTo>
                    <a:lnTo>
                      <a:pt x="1" y="57"/>
                    </a:lnTo>
                    <a:lnTo>
                      <a:pt x="57" y="113"/>
                    </a:lnTo>
                    <a:lnTo>
                      <a:pt x="113" y="57"/>
                    </a:lnTo>
                    <a:lnTo>
                      <a:pt x="169"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
              <p:cNvSpPr/>
              <p:nvPr/>
            </p:nvSpPr>
            <p:spPr>
              <a:xfrm>
                <a:off x="1764100" y="1202925"/>
                <a:ext cx="1425" cy="2850"/>
              </a:xfrm>
              <a:custGeom>
                <a:avLst/>
                <a:gdLst/>
                <a:ahLst/>
                <a:cxnLst/>
                <a:rect l="l" t="t" r="r" b="b"/>
                <a:pathLst>
                  <a:path w="57" h="114" extrusionOk="0">
                    <a:moveTo>
                      <a:pt x="0" y="1"/>
                    </a:moveTo>
                    <a:lnTo>
                      <a:pt x="0" y="57"/>
                    </a:lnTo>
                    <a:lnTo>
                      <a:pt x="57" y="113"/>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
              <p:cNvSpPr/>
              <p:nvPr/>
            </p:nvSpPr>
            <p:spPr>
              <a:xfrm>
                <a:off x="1768325" y="1216975"/>
                <a:ext cx="4225" cy="4250"/>
              </a:xfrm>
              <a:custGeom>
                <a:avLst/>
                <a:gdLst/>
                <a:ahLst/>
                <a:cxnLst/>
                <a:rect l="l" t="t" r="r" b="b"/>
                <a:pathLst>
                  <a:path w="169" h="170" extrusionOk="0">
                    <a:moveTo>
                      <a:pt x="169" y="1"/>
                    </a:moveTo>
                    <a:lnTo>
                      <a:pt x="0" y="113"/>
                    </a:lnTo>
                    <a:lnTo>
                      <a:pt x="112" y="170"/>
                    </a:lnTo>
                    <a:lnTo>
                      <a:pt x="169" y="170"/>
                    </a:lnTo>
                    <a:lnTo>
                      <a:pt x="169"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
              <p:cNvSpPr/>
              <p:nvPr/>
            </p:nvSpPr>
            <p:spPr>
              <a:xfrm>
                <a:off x="1795000" y="1115825"/>
                <a:ext cx="25" cy="1425"/>
              </a:xfrm>
              <a:custGeom>
                <a:avLst/>
                <a:gdLst/>
                <a:ahLst/>
                <a:cxnLst/>
                <a:rect l="l" t="t" r="r" b="b"/>
                <a:pathLst>
                  <a:path w="1" h="57" extrusionOk="0">
                    <a:moveTo>
                      <a:pt x="1" y="56"/>
                    </a:moveTo>
                    <a:lnTo>
                      <a:pt x="1" y="56"/>
                    </a:lnTo>
                    <a:lnTo>
                      <a:pt x="1" y="0"/>
                    </a:lnTo>
                    <a:lnTo>
                      <a:pt x="1" y="0"/>
                    </a:lnTo>
                    <a:lnTo>
                      <a:pt x="1" y="56"/>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
              <p:cNvSpPr/>
              <p:nvPr/>
            </p:nvSpPr>
            <p:spPr>
              <a:xfrm>
                <a:off x="1751450" y="1181850"/>
                <a:ext cx="2825" cy="1425"/>
              </a:xfrm>
              <a:custGeom>
                <a:avLst/>
                <a:gdLst/>
                <a:ahLst/>
                <a:cxnLst/>
                <a:rect l="l" t="t" r="r" b="b"/>
                <a:pathLst>
                  <a:path w="113" h="57" extrusionOk="0">
                    <a:moveTo>
                      <a:pt x="1" y="1"/>
                    </a:moveTo>
                    <a:lnTo>
                      <a:pt x="57" y="57"/>
                    </a:lnTo>
                    <a:lnTo>
                      <a:pt x="113"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
              <p:cNvSpPr/>
              <p:nvPr/>
            </p:nvSpPr>
            <p:spPr>
              <a:xfrm>
                <a:off x="1754275" y="1190300"/>
                <a:ext cx="0" cy="1425"/>
              </a:xfrm>
              <a:custGeom>
                <a:avLst/>
                <a:gdLst/>
                <a:ahLst/>
                <a:cxnLst/>
                <a:rect l="l" t="t" r="r" b="b"/>
                <a:pathLst>
                  <a:path h="57" extrusionOk="0">
                    <a:moveTo>
                      <a:pt x="0" y="56"/>
                    </a:moveTo>
                    <a:lnTo>
                      <a:pt x="0" y="0"/>
                    </a:lnTo>
                    <a:lnTo>
                      <a:pt x="0" y="0"/>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
              <p:cNvSpPr/>
              <p:nvPr/>
            </p:nvSpPr>
            <p:spPr>
              <a:xfrm>
                <a:off x="1758475" y="1200125"/>
                <a:ext cx="1425" cy="25"/>
              </a:xfrm>
              <a:custGeom>
                <a:avLst/>
                <a:gdLst/>
                <a:ahLst/>
                <a:cxnLst/>
                <a:rect l="l" t="t" r="r" b="b"/>
                <a:pathLst>
                  <a:path w="57" h="1" extrusionOk="0">
                    <a:moveTo>
                      <a:pt x="1" y="0"/>
                    </a:moveTo>
                    <a:lnTo>
                      <a:pt x="1" y="0"/>
                    </a:lnTo>
                    <a:lnTo>
                      <a:pt x="1" y="0"/>
                    </a:lnTo>
                    <a:lnTo>
                      <a:pt x="57" y="0"/>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
              <p:cNvSpPr/>
              <p:nvPr/>
            </p:nvSpPr>
            <p:spPr>
              <a:xfrm>
                <a:off x="1757075" y="1200125"/>
                <a:ext cx="1425" cy="1425"/>
              </a:xfrm>
              <a:custGeom>
                <a:avLst/>
                <a:gdLst/>
                <a:ahLst/>
                <a:cxnLst/>
                <a:rect l="l" t="t" r="r" b="b"/>
                <a:pathLst>
                  <a:path w="57" h="57" extrusionOk="0">
                    <a:moveTo>
                      <a:pt x="57" y="0"/>
                    </a:moveTo>
                    <a:lnTo>
                      <a:pt x="0" y="57"/>
                    </a:lnTo>
                    <a:lnTo>
                      <a:pt x="57" y="57"/>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
              <p:cNvSpPr/>
              <p:nvPr/>
            </p:nvSpPr>
            <p:spPr>
              <a:xfrm>
                <a:off x="1783775" y="1198725"/>
                <a:ext cx="1425" cy="1425"/>
              </a:xfrm>
              <a:custGeom>
                <a:avLst/>
                <a:gdLst/>
                <a:ahLst/>
                <a:cxnLst/>
                <a:rect l="l" t="t" r="r" b="b"/>
                <a:pathLst>
                  <a:path w="57" h="57" extrusionOk="0">
                    <a:moveTo>
                      <a:pt x="0" y="0"/>
                    </a:moveTo>
                    <a:lnTo>
                      <a:pt x="57"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
              <p:cNvSpPr/>
              <p:nvPr/>
            </p:nvSpPr>
            <p:spPr>
              <a:xfrm>
                <a:off x="1776750" y="1205750"/>
                <a:ext cx="25" cy="1425"/>
              </a:xfrm>
              <a:custGeom>
                <a:avLst/>
                <a:gdLst/>
                <a:ahLst/>
                <a:cxnLst/>
                <a:rect l="l" t="t" r="r" b="b"/>
                <a:pathLst>
                  <a:path w="1" h="57" extrusionOk="0">
                    <a:moveTo>
                      <a:pt x="0" y="56"/>
                    </a:moveTo>
                    <a:lnTo>
                      <a:pt x="0" y="0"/>
                    </a:lnTo>
                    <a:lnTo>
                      <a:pt x="0" y="56"/>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
              <p:cNvSpPr/>
              <p:nvPr/>
            </p:nvSpPr>
            <p:spPr>
              <a:xfrm>
                <a:off x="1768325" y="1212775"/>
                <a:ext cx="1425" cy="1425"/>
              </a:xfrm>
              <a:custGeom>
                <a:avLst/>
                <a:gdLst/>
                <a:ahLst/>
                <a:cxnLst/>
                <a:rect l="l" t="t" r="r" b="b"/>
                <a:pathLst>
                  <a:path w="57" h="57" extrusionOk="0">
                    <a:moveTo>
                      <a:pt x="0" y="56"/>
                    </a:moveTo>
                    <a:lnTo>
                      <a:pt x="56" y="0"/>
                    </a:lnTo>
                    <a:lnTo>
                      <a:pt x="56" y="0"/>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
              <p:cNvSpPr/>
              <p:nvPr/>
            </p:nvSpPr>
            <p:spPr>
              <a:xfrm>
                <a:off x="1775350" y="1212775"/>
                <a:ext cx="1425" cy="1425"/>
              </a:xfrm>
              <a:custGeom>
                <a:avLst/>
                <a:gdLst/>
                <a:ahLst/>
                <a:cxnLst/>
                <a:rect l="l" t="t" r="r" b="b"/>
                <a:pathLst>
                  <a:path w="57" h="57" extrusionOk="0">
                    <a:moveTo>
                      <a:pt x="0" y="0"/>
                    </a:moveTo>
                    <a:lnTo>
                      <a:pt x="0" y="56"/>
                    </a:lnTo>
                    <a:lnTo>
                      <a:pt x="56"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
              <p:cNvSpPr/>
              <p:nvPr/>
            </p:nvSpPr>
            <p:spPr>
              <a:xfrm>
                <a:off x="1772525" y="1214175"/>
                <a:ext cx="25" cy="2825"/>
              </a:xfrm>
              <a:custGeom>
                <a:avLst/>
                <a:gdLst/>
                <a:ahLst/>
                <a:cxnLst/>
                <a:rect l="l" t="t" r="r" b="b"/>
                <a:pathLst>
                  <a:path w="1" h="113" extrusionOk="0">
                    <a:moveTo>
                      <a:pt x="1" y="0"/>
                    </a:moveTo>
                    <a:lnTo>
                      <a:pt x="1" y="0"/>
                    </a:lnTo>
                    <a:lnTo>
                      <a:pt x="1" y="113"/>
                    </a:lnTo>
                    <a:lnTo>
                      <a:pt x="1" y="113"/>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
              <p:cNvSpPr/>
              <p:nvPr/>
            </p:nvSpPr>
            <p:spPr>
              <a:xfrm>
                <a:off x="1789400" y="1209950"/>
                <a:ext cx="1425" cy="1450"/>
              </a:xfrm>
              <a:custGeom>
                <a:avLst/>
                <a:gdLst/>
                <a:ahLst/>
                <a:cxnLst/>
                <a:rect l="l" t="t" r="r" b="b"/>
                <a:pathLst>
                  <a:path w="57" h="58" extrusionOk="0">
                    <a:moveTo>
                      <a:pt x="0" y="1"/>
                    </a:moveTo>
                    <a:lnTo>
                      <a:pt x="0" y="57"/>
                    </a:lnTo>
                    <a:lnTo>
                      <a:pt x="56"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
              <p:cNvSpPr/>
              <p:nvPr/>
            </p:nvSpPr>
            <p:spPr>
              <a:xfrm>
                <a:off x="1792200" y="1216975"/>
                <a:ext cx="1425" cy="1450"/>
              </a:xfrm>
              <a:custGeom>
                <a:avLst/>
                <a:gdLst/>
                <a:ahLst/>
                <a:cxnLst/>
                <a:rect l="l" t="t" r="r" b="b"/>
                <a:pathLst>
                  <a:path w="57" h="58" extrusionOk="0">
                    <a:moveTo>
                      <a:pt x="1" y="1"/>
                    </a:moveTo>
                    <a:lnTo>
                      <a:pt x="1" y="1"/>
                    </a:lnTo>
                    <a:lnTo>
                      <a:pt x="57" y="57"/>
                    </a:lnTo>
                    <a:lnTo>
                      <a:pt x="57" y="57"/>
                    </a:lnTo>
                    <a:lnTo>
                      <a:pt x="1" y="1"/>
                    </a:lnTo>
                    <a:lnTo>
                      <a:pt x="1"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
              <p:cNvSpPr/>
              <p:nvPr/>
            </p:nvSpPr>
            <p:spPr>
              <a:xfrm>
                <a:off x="1744425" y="1204350"/>
                <a:ext cx="1425" cy="4225"/>
              </a:xfrm>
              <a:custGeom>
                <a:avLst/>
                <a:gdLst/>
                <a:ahLst/>
                <a:cxnLst/>
                <a:rect l="l" t="t" r="r" b="b"/>
                <a:pathLst>
                  <a:path w="57" h="169" extrusionOk="0">
                    <a:moveTo>
                      <a:pt x="1" y="0"/>
                    </a:moveTo>
                    <a:lnTo>
                      <a:pt x="1" y="56"/>
                    </a:lnTo>
                    <a:lnTo>
                      <a:pt x="57" y="169"/>
                    </a:lnTo>
                    <a:lnTo>
                      <a:pt x="57" y="56"/>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
              <p:cNvSpPr/>
              <p:nvPr/>
            </p:nvSpPr>
            <p:spPr>
              <a:xfrm>
                <a:off x="1889150" y="1069450"/>
                <a:ext cx="45000" cy="49200"/>
              </a:xfrm>
              <a:custGeom>
                <a:avLst/>
                <a:gdLst/>
                <a:ahLst/>
                <a:cxnLst/>
                <a:rect l="l" t="t" r="r" b="b"/>
                <a:pathLst>
                  <a:path w="1800" h="1968" extrusionOk="0">
                    <a:moveTo>
                      <a:pt x="1237" y="0"/>
                    </a:moveTo>
                    <a:lnTo>
                      <a:pt x="1181" y="113"/>
                    </a:lnTo>
                    <a:lnTo>
                      <a:pt x="1125" y="225"/>
                    </a:lnTo>
                    <a:lnTo>
                      <a:pt x="1125" y="281"/>
                    </a:lnTo>
                    <a:lnTo>
                      <a:pt x="1012" y="281"/>
                    </a:lnTo>
                    <a:lnTo>
                      <a:pt x="1012" y="338"/>
                    </a:lnTo>
                    <a:lnTo>
                      <a:pt x="956" y="394"/>
                    </a:lnTo>
                    <a:lnTo>
                      <a:pt x="1012" y="506"/>
                    </a:lnTo>
                    <a:lnTo>
                      <a:pt x="1012" y="562"/>
                    </a:lnTo>
                    <a:lnTo>
                      <a:pt x="956" y="619"/>
                    </a:lnTo>
                    <a:lnTo>
                      <a:pt x="844" y="675"/>
                    </a:lnTo>
                    <a:lnTo>
                      <a:pt x="788" y="675"/>
                    </a:lnTo>
                    <a:lnTo>
                      <a:pt x="788" y="787"/>
                    </a:lnTo>
                    <a:lnTo>
                      <a:pt x="788" y="843"/>
                    </a:lnTo>
                    <a:lnTo>
                      <a:pt x="788" y="900"/>
                    </a:lnTo>
                    <a:lnTo>
                      <a:pt x="731" y="956"/>
                    </a:lnTo>
                    <a:lnTo>
                      <a:pt x="619" y="843"/>
                    </a:lnTo>
                    <a:lnTo>
                      <a:pt x="563" y="787"/>
                    </a:lnTo>
                    <a:lnTo>
                      <a:pt x="450" y="843"/>
                    </a:lnTo>
                    <a:lnTo>
                      <a:pt x="282" y="900"/>
                    </a:lnTo>
                    <a:lnTo>
                      <a:pt x="226" y="956"/>
                    </a:lnTo>
                    <a:lnTo>
                      <a:pt x="169" y="1012"/>
                    </a:lnTo>
                    <a:lnTo>
                      <a:pt x="1" y="1181"/>
                    </a:lnTo>
                    <a:lnTo>
                      <a:pt x="1" y="1349"/>
                    </a:lnTo>
                    <a:lnTo>
                      <a:pt x="1" y="1518"/>
                    </a:lnTo>
                    <a:lnTo>
                      <a:pt x="57" y="1686"/>
                    </a:lnTo>
                    <a:lnTo>
                      <a:pt x="169" y="1743"/>
                    </a:lnTo>
                    <a:lnTo>
                      <a:pt x="226" y="1743"/>
                    </a:lnTo>
                    <a:lnTo>
                      <a:pt x="338" y="1799"/>
                    </a:lnTo>
                    <a:lnTo>
                      <a:pt x="394" y="1799"/>
                    </a:lnTo>
                    <a:lnTo>
                      <a:pt x="619" y="1911"/>
                    </a:lnTo>
                    <a:lnTo>
                      <a:pt x="731" y="1968"/>
                    </a:lnTo>
                    <a:lnTo>
                      <a:pt x="844" y="1855"/>
                    </a:lnTo>
                    <a:lnTo>
                      <a:pt x="900" y="1630"/>
                    </a:lnTo>
                    <a:lnTo>
                      <a:pt x="900" y="1462"/>
                    </a:lnTo>
                    <a:lnTo>
                      <a:pt x="956" y="1349"/>
                    </a:lnTo>
                    <a:lnTo>
                      <a:pt x="1069" y="1349"/>
                    </a:lnTo>
                    <a:lnTo>
                      <a:pt x="1237" y="1293"/>
                    </a:lnTo>
                    <a:lnTo>
                      <a:pt x="1350" y="1293"/>
                    </a:lnTo>
                    <a:lnTo>
                      <a:pt x="1462" y="1349"/>
                    </a:lnTo>
                    <a:lnTo>
                      <a:pt x="1518" y="1349"/>
                    </a:lnTo>
                    <a:lnTo>
                      <a:pt x="1575" y="1293"/>
                    </a:lnTo>
                    <a:lnTo>
                      <a:pt x="1631" y="1181"/>
                    </a:lnTo>
                    <a:lnTo>
                      <a:pt x="1687" y="1124"/>
                    </a:lnTo>
                    <a:lnTo>
                      <a:pt x="1743" y="1068"/>
                    </a:lnTo>
                    <a:lnTo>
                      <a:pt x="1799" y="900"/>
                    </a:lnTo>
                    <a:lnTo>
                      <a:pt x="1743" y="843"/>
                    </a:lnTo>
                    <a:lnTo>
                      <a:pt x="1687" y="787"/>
                    </a:lnTo>
                    <a:lnTo>
                      <a:pt x="1631" y="731"/>
                    </a:lnTo>
                    <a:lnTo>
                      <a:pt x="1575" y="787"/>
                    </a:lnTo>
                    <a:lnTo>
                      <a:pt x="1518" y="843"/>
                    </a:lnTo>
                    <a:lnTo>
                      <a:pt x="1518" y="731"/>
                    </a:lnTo>
                    <a:lnTo>
                      <a:pt x="1518" y="562"/>
                    </a:lnTo>
                    <a:lnTo>
                      <a:pt x="1462" y="506"/>
                    </a:lnTo>
                    <a:lnTo>
                      <a:pt x="1406" y="562"/>
                    </a:lnTo>
                    <a:lnTo>
                      <a:pt x="1293" y="506"/>
                    </a:lnTo>
                    <a:lnTo>
                      <a:pt x="1293" y="169"/>
                    </a:lnTo>
                    <a:lnTo>
                      <a:pt x="1293" y="57"/>
                    </a:lnTo>
                    <a:lnTo>
                      <a:pt x="1237"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
              <p:cNvSpPr/>
              <p:nvPr/>
            </p:nvSpPr>
            <p:spPr>
              <a:xfrm>
                <a:off x="1859650" y="1077875"/>
                <a:ext cx="37950" cy="30950"/>
              </a:xfrm>
              <a:custGeom>
                <a:avLst/>
                <a:gdLst/>
                <a:ahLst/>
                <a:cxnLst/>
                <a:rect l="l" t="t" r="r" b="b"/>
                <a:pathLst>
                  <a:path w="1518" h="1238" extrusionOk="0">
                    <a:moveTo>
                      <a:pt x="1349" y="1"/>
                    </a:moveTo>
                    <a:lnTo>
                      <a:pt x="1181" y="113"/>
                    </a:lnTo>
                    <a:lnTo>
                      <a:pt x="1125" y="169"/>
                    </a:lnTo>
                    <a:lnTo>
                      <a:pt x="1068" y="113"/>
                    </a:lnTo>
                    <a:lnTo>
                      <a:pt x="956" y="113"/>
                    </a:lnTo>
                    <a:lnTo>
                      <a:pt x="900" y="169"/>
                    </a:lnTo>
                    <a:lnTo>
                      <a:pt x="900" y="225"/>
                    </a:lnTo>
                    <a:lnTo>
                      <a:pt x="900" y="282"/>
                    </a:lnTo>
                    <a:lnTo>
                      <a:pt x="731" y="225"/>
                    </a:lnTo>
                    <a:lnTo>
                      <a:pt x="619" y="282"/>
                    </a:lnTo>
                    <a:lnTo>
                      <a:pt x="450" y="282"/>
                    </a:lnTo>
                    <a:lnTo>
                      <a:pt x="394" y="338"/>
                    </a:lnTo>
                    <a:lnTo>
                      <a:pt x="338" y="506"/>
                    </a:lnTo>
                    <a:lnTo>
                      <a:pt x="281" y="506"/>
                    </a:lnTo>
                    <a:lnTo>
                      <a:pt x="225" y="450"/>
                    </a:lnTo>
                    <a:lnTo>
                      <a:pt x="225" y="394"/>
                    </a:lnTo>
                    <a:lnTo>
                      <a:pt x="169" y="338"/>
                    </a:lnTo>
                    <a:lnTo>
                      <a:pt x="57" y="394"/>
                    </a:lnTo>
                    <a:lnTo>
                      <a:pt x="0" y="506"/>
                    </a:lnTo>
                    <a:lnTo>
                      <a:pt x="57" y="619"/>
                    </a:lnTo>
                    <a:lnTo>
                      <a:pt x="113" y="731"/>
                    </a:lnTo>
                    <a:lnTo>
                      <a:pt x="338" y="844"/>
                    </a:lnTo>
                    <a:lnTo>
                      <a:pt x="562" y="956"/>
                    </a:lnTo>
                    <a:lnTo>
                      <a:pt x="675" y="1068"/>
                    </a:lnTo>
                    <a:lnTo>
                      <a:pt x="731" y="1181"/>
                    </a:lnTo>
                    <a:lnTo>
                      <a:pt x="731" y="1237"/>
                    </a:lnTo>
                    <a:lnTo>
                      <a:pt x="1012" y="1237"/>
                    </a:lnTo>
                    <a:lnTo>
                      <a:pt x="1181" y="900"/>
                    </a:lnTo>
                    <a:lnTo>
                      <a:pt x="1237" y="787"/>
                    </a:lnTo>
                    <a:lnTo>
                      <a:pt x="1349" y="675"/>
                    </a:lnTo>
                    <a:lnTo>
                      <a:pt x="1293" y="563"/>
                    </a:lnTo>
                    <a:lnTo>
                      <a:pt x="1237" y="450"/>
                    </a:lnTo>
                    <a:lnTo>
                      <a:pt x="1293" y="394"/>
                    </a:lnTo>
                    <a:lnTo>
                      <a:pt x="1349" y="282"/>
                    </a:lnTo>
                    <a:lnTo>
                      <a:pt x="1349" y="225"/>
                    </a:lnTo>
                    <a:lnTo>
                      <a:pt x="1406" y="113"/>
                    </a:lnTo>
                    <a:lnTo>
                      <a:pt x="1518" y="57"/>
                    </a:lnTo>
                    <a:lnTo>
                      <a:pt x="1518"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
              <p:cNvSpPr/>
              <p:nvPr/>
            </p:nvSpPr>
            <p:spPr>
              <a:xfrm>
                <a:off x="1848400" y="1090525"/>
                <a:ext cx="39375" cy="23900"/>
              </a:xfrm>
              <a:custGeom>
                <a:avLst/>
                <a:gdLst/>
                <a:ahLst/>
                <a:cxnLst/>
                <a:rect l="l" t="t" r="r" b="b"/>
                <a:pathLst>
                  <a:path w="1575" h="956" extrusionOk="0">
                    <a:moveTo>
                      <a:pt x="338" y="0"/>
                    </a:moveTo>
                    <a:lnTo>
                      <a:pt x="282" y="113"/>
                    </a:lnTo>
                    <a:lnTo>
                      <a:pt x="226" y="169"/>
                    </a:lnTo>
                    <a:lnTo>
                      <a:pt x="113" y="281"/>
                    </a:lnTo>
                    <a:lnTo>
                      <a:pt x="57" y="394"/>
                    </a:lnTo>
                    <a:lnTo>
                      <a:pt x="113" y="619"/>
                    </a:lnTo>
                    <a:lnTo>
                      <a:pt x="113" y="731"/>
                    </a:lnTo>
                    <a:lnTo>
                      <a:pt x="1" y="843"/>
                    </a:lnTo>
                    <a:lnTo>
                      <a:pt x="57" y="900"/>
                    </a:lnTo>
                    <a:lnTo>
                      <a:pt x="282" y="956"/>
                    </a:lnTo>
                    <a:lnTo>
                      <a:pt x="394" y="956"/>
                    </a:lnTo>
                    <a:lnTo>
                      <a:pt x="507" y="787"/>
                    </a:lnTo>
                    <a:lnTo>
                      <a:pt x="450" y="675"/>
                    </a:lnTo>
                    <a:lnTo>
                      <a:pt x="450" y="562"/>
                    </a:lnTo>
                    <a:lnTo>
                      <a:pt x="507" y="506"/>
                    </a:lnTo>
                    <a:lnTo>
                      <a:pt x="563" y="562"/>
                    </a:lnTo>
                    <a:lnTo>
                      <a:pt x="563" y="619"/>
                    </a:lnTo>
                    <a:lnTo>
                      <a:pt x="675" y="675"/>
                    </a:lnTo>
                    <a:lnTo>
                      <a:pt x="900" y="675"/>
                    </a:lnTo>
                    <a:lnTo>
                      <a:pt x="900" y="787"/>
                    </a:lnTo>
                    <a:lnTo>
                      <a:pt x="900" y="900"/>
                    </a:lnTo>
                    <a:lnTo>
                      <a:pt x="1012" y="900"/>
                    </a:lnTo>
                    <a:lnTo>
                      <a:pt x="1237" y="843"/>
                    </a:lnTo>
                    <a:lnTo>
                      <a:pt x="1350" y="900"/>
                    </a:lnTo>
                    <a:lnTo>
                      <a:pt x="1406" y="900"/>
                    </a:lnTo>
                    <a:lnTo>
                      <a:pt x="1462" y="843"/>
                    </a:lnTo>
                    <a:lnTo>
                      <a:pt x="1575" y="787"/>
                    </a:lnTo>
                    <a:lnTo>
                      <a:pt x="1518" y="731"/>
                    </a:lnTo>
                    <a:lnTo>
                      <a:pt x="1462" y="675"/>
                    </a:lnTo>
                    <a:lnTo>
                      <a:pt x="1350" y="675"/>
                    </a:lnTo>
                    <a:lnTo>
                      <a:pt x="1181" y="619"/>
                    </a:lnTo>
                    <a:lnTo>
                      <a:pt x="1125" y="562"/>
                    </a:lnTo>
                    <a:lnTo>
                      <a:pt x="1125" y="450"/>
                    </a:lnTo>
                    <a:lnTo>
                      <a:pt x="900" y="225"/>
                    </a:lnTo>
                    <a:lnTo>
                      <a:pt x="788" y="169"/>
                    </a:lnTo>
                    <a:lnTo>
                      <a:pt x="563" y="169"/>
                    </a:lnTo>
                    <a:lnTo>
                      <a:pt x="507" y="113"/>
                    </a:lnTo>
                    <a:lnTo>
                      <a:pt x="450" y="0"/>
                    </a:lnTo>
                    <a:close/>
                  </a:path>
                </a:pathLst>
              </a:custGeom>
              <a:solidFill>
                <a:srgbClr val="B5D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
              <p:cNvSpPr/>
              <p:nvPr/>
            </p:nvSpPr>
            <p:spPr>
              <a:xfrm>
                <a:off x="1841375" y="1084900"/>
                <a:ext cx="15500" cy="15475"/>
              </a:xfrm>
              <a:custGeom>
                <a:avLst/>
                <a:gdLst/>
                <a:ahLst/>
                <a:cxnLst/>
                <a:rect l="l" t="t" r="r" b="b"/>
                <a:pathLst>
                  <a:path w="620" h="619" extrusionOk="0">
                    <a:moveTo>
                      <a:pt x="169" y="1"/>
                    </a:moveTo>
                    <a:lnTo>
                      <a:pt x="113" y="113"/>
                    </a:lnTo>
                    <a:lnTo>
                      <a:pt x="1" y="225"/>
                    </a:lnTo>
                    <a:lnTo>
                      <a:pt x="113" y="394"/>
                    </a:lnTo>
                    <a:lnTo>
                      <a:pt x="113" y="506"/>
                    </a:lnTo>
                    <a:lnTo>
                      <a:pt x="113" y="563"/>
                    </a:lnTo>
                    <a:lnTo>
                      <a:pt x="113" y="619"/>
                    </a:lnTo>
                    <a:lnTo>
                      <a:pt x="338" y="619"/>
                    </a:lnTo>
                    <a:lnTo>
                      <a:pt x="563" y="450"/>
                    </a:lnTo>
                    <a:lnTo>
                      <a:pt x="619" y="394"/>
                    </a:lnTo>
                    <a:lnTo>
                      <a:pt x="619" y="225"/>
                    </a:lnTo>
                    <a:lnTo>
                      <a:pt x="563" y="338"/>
                    </a:lnTo>
                    <a:lnTo>
                      <a:pt x="394" y="338"/>
                    </a:lnTo>
                    <a:lnTo>
                      <a:pt x="450" y="113"/>
                    </a:lnTo>
                    <a:lnTo>
                      <a:pt x="394"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
              <p:cNvSpPr/>
              <p:nvPr/>
            </p:nvSpPr>
            <p:spPr>
              <a:xfrm>
                <a:off x="1911650" y="1063825"/>
                <a:ext cx="7050" cy="5650"/>
              </a:xfrm>
              <a:custGeom>
                <a:avLst/>
                <a:gdLst/>
                <a:ahLst/>
                <a:cxnLst/>
                <a:rect l="l" t="t" r="r" b="b"/>
                <a:pathLst>
                  <a:path w="282" h="226" extrusionOk="0">
                    <a:moveTo>
                      <a:pt x="169" y="0"/>
                    </a:moveTo>
                    <a:lnTo>
                      <a:pt x="56" y="57"/>
                    </a:lnTo>
                    <a:lnTo>
                      <a:pt x="0" y="57"/>
                    </a:lnTo>
                    <a:lnTo>
                      <a:pt x="0" y="169"/>
                    </a:lnTo>
                    <a:lnTo>
                      <a:pt x="0" y="225"/>
                    </a:lnTo>
                    <a:lnTo>
                      <a:pt x="281" y="169"/>
                    </a:lnTo>
                    <a:lnTo>
                      <a:pt x="169"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
              <p:cNvSpPr/>
              <p:nvPr/>
            </p:nvSpPr>
            <p:spPr>
              <a:xfrm>
                <a:off x="1907425" y="1069450"/>
                <a:ext cx="5650" cy="5650"/>
              </a:xfrm>
              <a:custGeom>
                <a:avLst/>
                <a:gdLst/>
                <a:ahLst/>
                <a:cxnLst/>
                <a:rect l="l" t="t" r="r" b="b"/>
                <a:pathLst>
                  <a:path w="226" h="226" extrusionOk="0">
                    <a:moveTo>
                      <a:pt x="225" y="0"/>
                    </a:moveTo>
                    <a:lnTo>
                      <a:pt x="57" y="57"/>
                    </a:lnTo>
                    <a:lnTo>
                      <a:pt x="0" y="113"/>
                    </a:lnTo>
                    <a:lnTo>
                      <a:pt x="57" y="169"/>
                    </a:lnTo>
                    <a:lnTo>
                      <a:pt x="113" y="225"/>
                    </a:lnTo>
                    <a:lnTo>
                      <a:pt x="169" y="169"/>
                    </a:lnTo>
                    <a:lnTo>
                      <a:pt x="225"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
              <p:cNvSpPr/>
              <p:nvPr/>
            </p:nvSpPr>
            <p:spPr>
              <a:xfrm>
                <a:off x="1903200" y="1066625"/>
                <a:ext cx="4250" cy="2850"/>
              </a:xfrm>
              <a:custGeom>
                <a:avLst/>
                <a:gdLst/>
                <a:ahLst/>
                <a:cxnLst/>
                <a:rect l="l" t="t" r="r" b="b"/>
                <a:pathLst>
                  <a:path w="170" h="114" extrusionOk="0">
                    <a:moveTo>
                      <a:pt x="1" y="1"/>
                    </a:moveTo>
                    <a:lnTo>
                      <a:pt x="57" y="57"/>
                    </a:lnTo>
                    <a:lnTo>
                      <a:pt x="113" y="113"/>
                    </a:lnTo>
                    <a:lnTo>
                      <a:pt x="169" y="57"/>
                    </a:lnTo>
                    <a:lnTo>
                      <a:pt x="1" y="1"/>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
              <p:cNvSpPr/>
              <p:nvPr/>
            </p:nvSpPr>
            <p:spPr>
              <a:xfrm>
                <a:off x="1907425" y="1079275"/>
                <a:ext cx="1425" cy="1425"/>
              </a:xfrm>
              <a:custGeom>
                <a:avLst/>
                <a:gdLst/>
                <a:ahLst/>
                <a:cxnLst/>
                <a:rect l="l" t="t" r="r" b="b"/>
                <a:pathLst>
                  <a:path w="57" h="57" extrusionOk="0">
                    <a:moveTo>
                      <a:pt x="0" y="1"/>
                    </a:moveTo>
                    <a:lnTo>
                      <a:pt x="57" y="57"/>
                    </a:lnTo>
                    <a:lnTo>
                      <a:pt x="57" y="1"/>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
              <p:cNvSpPr/>
              <p:nvPr/>
            </p:nvSpPr>
            <p:spPr>
              <a:xfrm>
                <a:off x="1880725" y="1070850"/>
                <a:ext cx="25" cy="1425"/>
              </a:xfrm>
              <a:custGeom>
                <a:avLst/>
                <a:gdLst/>
                <a:ahLst/>
                <a:cxnLst/>
                <a:rect l="l" t="t" r="r" b="b"/>
                <a:pathLst>
                  <a:path w="1" h="57" extrusionOk="0">
                    <a:moveTo>
                      <a:pt x="1" y="1"/>
                    </a:moveTo>
                    <a:lnTo>
                      <a:pt x="1" y="57"/>
                    </a:lnTo>
                    <a:lnTo>
                      <a:pt x="1" y="57"/>
                    </a:lnTo>
                    <a:lnTo>
                      <a:pt x="1" y="57"/>
                    </a:lnTo>
                    <a:lnTo>
                      <a:pt x="1" y="1"/>
                    </a:lnTo>
                    <a:lnTo>
                      <a:pt x="1"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
              <p:cNvSpPr/>
              <p:nvPr/>
            </p:nvSpPr>
            <p:spPr>
              <a:xfrm>
                <a:off x="1915850" y="1063825"/>
                <a:ext cx="1425" cy="25"/>
              </a:xfrm>
              <a:custGeom>
                <a:avLst/>
                <a:gdLst/>
                <a:ahLst/>
                <a:cxnLst/>
                <a:rect l="l" t="t" r="r" b="b"/>
                <a:pathLst>
                  <a:path w="57" h="1" extrusionOk="0">
                    <a:moveTo>
                      <a:pt x="1" y="0"/>
                    </a:moveTo>
                    <a:lnTo>
                      <a:pt x="1" y="0"/>
                    </a:lnTo>
                    <a:lnTo>
                      <a:pt x="57" y="0"/>
                    </a:lnTo>
                    <a:lnTo>
                      <a:pt x="1"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
              <p:cNvSpPr/>
              <p:nvPr/>
            </p:nvSpPr>
            <p:spPr>
              <a:xfrm>
                <a:off x="1839975" y="1089125"/>
                <a:ext cx="1425" cy="1425"/>
              </a:xfrm>
              <a:custGeom>
                <a:avLst/>
                <a:gdLst/>
                <a:ahLst/>
                <a:cxnLst/>
                <a:rect l="l" t="t" r="r" b="b"/>
                <a:pathLst>
                  <a:path w="57" h="57" extrusionOk="0">
                    <a:moveTo>
                      <a:pt x="1" y="0"/>
                    </a:moveTo>
                    <a:lnTo>
                      <a:pt x="1" y="56"/>
                    </a:lnTo>
                    <a:lnTo>
                      <a:pt x="57" y="56"/>
                    </a:lnTo>
                    <a:lnTo>
                      <a:pt x="1"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
              <p:cNvSpPr/>
              <p:nvPr/>
            </p:nvSpPr>
            <p:spPr>
              <a:xfrm>
                <a:off x="1918675" y="1068050"/>
                <a:ext cx="1425" cy="1425"/>
              </a:xfrm>
              <a:custGeom>
                <a:avLst/>
                <a:gdLst/>
                <a:ahLst/>
                <a:cxnLst/>
                <a:rect l="l" t="t" r="r" b="b"/>
                <a:pathLst>
                  <a:path w="57" h="57" extrusionOk="0">
                    <a:moveTo>
                      <a:pt x="0" y="0"/>
                    </a:moveTo>
                    <a:lnTo>
                      <a:pt x="56" y="56"/>
                    </a:lnTo>
                    <a:lnTo>
                      <a:pt x="56"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
              <p:cNvSpPr/>
              <p:nvPr/>
            </p:nvSpPr>
            <p:spPr>
              <a:xfrm>
                <a:off x="1936925" y="1049775"/>
                <a:ext cx="7050" cy="7050"/>
              </a:xfrm>
              <a:custGeom>
                <a:avLst/>
                <a:gdLst/>
                <a:ahLst/>
                <a:cxnLst/>
                <a:rect l="l" t="t" r="r" b="b"/>
                <a:pathLst>
                  <a:path w="282" h="282" extrusionOk="0">
                    <a:moveTo>
                      <a:pt x="113" y="0"/>
                    </a:moveTo>
                    <a:lnTo>
                      <a:pt x="1" y="57"/>
                    </a:lnTo>
                    <a:lnTo>
                      <a:pt x="1" y="113"/>
                    </a:lnTo>
                    <a:lnTo>
                      <a:pt x="1" y="225"/>
                    </a:lnTo>
                    <a:lnTo>
                      <a:pt x="113" y="225"/>
                    </a:lnTo>
                    <a:lnTo>
                      <a:pt x="169" y="281"/>
                    </a:lnTo>
                    <a:lnTo>
                      <a:pt x="226" y="281"/>
                    </a:lnTo>
                    <a:lnTo>
                      <a:pt x="282" y="225"/>
                    </a:lnTo>
                    <a:lnTo>
                      <a:pt x="226" y="57"/>
                    </a:lnTo>
                    <a:lnTo>
                      <a:pt x="169" y="0"/>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
              <p:cNvSpPr/>
              <p:nvPr/>
            </p:nvSpPr>
            <p:spPr>
              <a:xfrm>
                <a:off x="1943950" y="1068050"/>
                <a:ext cx="4250" cy="8450"/>
              </a:xfrm>
              <a:custGeom>
                <a:avLst/>
                <a:gdLst/>
                <a:ahLst/>
                <a:cxnLst/>
                <a:rect l="l" t="t" r="r" b="b"/>
                <a:pathLst>
                  <a:path w="170" h="338" extrusionOk="0">
                    <a:moveTo>
                      <a:pt x="57" y="0"/>
                    </a:moveTo>
                    <a:lnTo>
                      <a:pt x="57" y="113"/>
                    </a:lnTo>
                    <a:lnTo>
                      <a:pt x="1" y="225"/>
                    </a:lnTo>
                    <a:lnTo>
                      <a:pt x="57" y="337"/>
                    </a:lnTo>
                    <a:lnTo>
                      <a:pt x="169" y="337"/>
                    </a:lnTo>
                    <a:lnTo>
                      <a:pt x="169" y="281"/>
                    </a:lnTo>
                    <a:lnTo>
                      <a:pt x="169" y="113"/>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
              <p:cNvSpPr/>
              <p:nvPr/>
            </p:nvSpPr>
            <p:spPr>
              <a:xfrm>
                <a:off x="1941150" y="1055400"/>
                <a:ext cx="4225" cy="5650"/>
              </a:xfrm>
              <a:custGeom>
                <a:avLst/>
                <a:gdLst/>
                <a:ahLst/>
                <a:cxnLst/>
                <a:rect l="l" t="t" r="r" b="b"/>
                <a:pathLst>
                  <a:path w="169" h="226" extrusionOk="0">
                    <a:moveTo>
                      <a:pt x="113" y="0"/>
                    </a:moveTo>
                    <a:lnTo>
                      <a:pt x="0" y="56"/>
                    </a:lnTo>
                    <a:lnTo>
                      <a:pt x="57" y="225"/>
                    </a:lnTo>
                    <a:lnTo>
                      <a:pt x="113" y="225"/>
                    </a:lnTo>
                    <a:lnTo>
                      <a:pt x="113" y="169"/>
                    </a:lnTo>
                    <a:lnTo>
                      <a:pt x="169" y="56"/>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
              <p:cNvSpPr/>
              <p:nvPr/>
            </p:nvSpPr>
            <p:spPr>
              <a:xfrm>
                <a:off x="1942550" y="1059600"/>
                <a:ext cx="2825" cy="4250"/>
              </a:xfrm>
              <a:custGeom>
                <a:avLst/>
                <a:gdLst/>
                <a:ahLst/>
                <a:cxnLst/>
                <a:rect l="l" t="t" r="r" b="b"/>
                <a:pathLst>
                  <a:path w="113" h="170" extrusionOk="0">
                    <a:moveTo>
                      <a:pt x="57" y="1"/>
                    </a:moveTo>
                    <a:lnTo>
                      <a:pt x="1" y="57"/>
                    </a:lnTo>
                    <a:lnTo>
                      <a:pt x="57" y="113"/>
                    </a:lnTo>
                    <a:lnTo>
                      <a:pt x="113" y="169"/>
                    </a:lnTo>
                    <a:lnTo>
                      <a:pt x="57"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
              <p:cNvSpPr/>
              <p:nvPr/>
            </p:nvSpPr>
            <p:spPr>
              <a:xfrm>
                <a:off x="1691025" y="1259150"/>
                <a:ext cx="30950" cy="43575"/>
              </a:xfrm>
              <a:custGeom>
                <a:avLst/>
                <a:gdLst/>
                <a:ahLst/>
                <a:cxnLst/>
                <a:rect l="l" t="t" r="r" b="b"/>
                <a:pathLst>
                  <a:path w="1238" h="1743" extrusionOk="0">
                    <a:moveTo>
                      <a:pt x="675" y="0"/>
                    </a:moveTo>
                    <a:lnTo>
                      <a:pt x="563" y="56"/>
                    </a:lnTo>
                    <a:lnTo>
                      <a:pt x="563" y="169"/>
                    </a:lnTo>
                    <a:lnTo>
                      <a:pt x="338" y="281"/>
                    </a:lnTo>
                    <a:lnTo>
                      <a:pt x="169" y="506"/>
                    </a:lnTo>
                    <a:lnTo>
                      <a:pt x="113" y="731"/>
                    </a:lnTo>
                    <a:lnTo>
                      <a:pt x="1" y="956"/>
                    </a:lnTo>
                    <a:lnTo>
                      <a:pt x="507" y="843"/>
                    </a:lnTo>
                    <a:lnTo>
                      <a:pt x="619" y="787"/>
                    </a:lnTo>
                    <a:lnTo>
                      <a:pt x="675" y="899"/>
                    </a:lnTo>
                    <a:lnTo>
                      <a:pt x="675" y="1180"/>
                    </a:lnTo>
                    <a:lnTo>
                      <a:pt x="619" y="1293"/>
                    </a:lnTo>
                    <a:lnTo>
                      <a:pt x="563" y="1405"/>
                    </a:lnTo>
                    <a:lnTo>
                      <a:pt x="450" y="1574"/>
                    </a:lnTo>
                    <a:lnTo>
                      <a:pt x="450" y="1686"/>
                    </a:lnTo>
                    <a:lnTo>
                      <a:pt x="619" y="1686"/>
                    </a:lnTo>
                    <a:lnTo>
                      <a:pt x="619" y="1630"/>
                    </a:lnTo>
                    <a:lnTo>
                      <a:pt x="619" y="1518"/>
                    </a:lnTo>
                    <a:lnTo>
                      <a:pt x="675" y="1461"/>
                    </a:lnTo>
                    <a:lnTo>
                      <a:pt x="731" y="1518"/>
                    </a:lnTo>
                    <a:lnTo>
                      <a:pt x="788" y="1742"/>
                    </a:lnTo>
                    <a:lnTo>
                      <a:pt x="1012" y="1518"/>
                    </a:lnTo>
                    <a:lnTo>
                      <a:pt x="1181" y="1349"/>
                    </a:lnTo>
                    <a:lnTo>
                      <a:pt x="1237" y="1237"/>
                    </a:lnTo>
                    <a:lnTo>
                      <a:pt x="1181" y="1068"/>
                    </a:lnTo>
                    <a:lnTo>
                      <a:pt x="1125" y="1012"/>
                    </a:lnTo>
                    <a:lnTo>
                      <a:pt x="1125" y="899"/>
                    </a:lnTo>
                    <a:lnTo>
                      <a:pt x="1125" y="787"/>
                    </a:lnTo>
                    <a:lnTo>
                      <a:pt x="1181" y="731"/>
                    </a:lnTo>
                    <a:lnTo>
                      <a:pt x="1237" y="675"/>
                    </a:lnTo>
                    <a:lnTo>
                      <a:pt x="1237" y="618"/>
                    </a:lnTo>
                    <a:lnTo>
                      <a:pt x="1181" y="506"/>
                    </a:lnTo>
                    <a:lnTo>
                      <a:pt x="1181" y="394"/>
                    </a:lnTo>
                    <a:lnTo>
                      <a:pt x="1125" y="337"/>
                    </a:lnTo>
                    <a:lnTo>
                      <a:pt x="1012" y="337"/>
                    </a:lnTo>
                    <a:lnTo>
                      <a:pt x="956" y="281"/>
                    </a:lnTo>
                    <a:lnTo>
                      <a:pt x="956" y="225"/>
                    </a:lnTo>
                    <a:lnTo>
                      <a:pt x="900" y="56"/>
                    </a:lnTo>
                    <a:lnTo>
                      <a:pt x="844" y="56"/>
                    </a:lnTo>
                    <a:lnTo>
                      <a:pt x="788" y="112"/>
                    </a:lnTo>
                    <a:lnTo>
                      <a:pt x="788" y="56"/>
                    </a:lnTo>
                    <a:lnTo>
                      <a:pt x="73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
              <p:cNvSpPr/>
              <p:nvPr/>
            </p:nvSpPr>
            <p:spPr>
              <a:xfrm>
                <a:off x="1717725" y="1246500"/>
                <a:ext cx="9875" cy="15475"/>
              </a:xfrm>
              <a:custGeom>
                <a:avLst/>
                <a:gdLst/>
                <a:ahLst/>
                <a:cxnLst/>
                <a:rect l="l" t="t" r="r" b="b"/>
                <a:pathLst>
                  <a:path w="395" h="619" extrusionOk="0">
                    <a:moveTo>
                      <a:pt x="225" y="0"/>
                    </a:moveTo>
                    <a:lnTo>
                      <a:pt x="169" y="56"/>
                    </a:lnTo>
                    <a:lnTo>
                      <a:pt x="169" y="169"/>
                    </a:lnTo>
                    <a:lnTo>
                      <a:pt x="113" y="225"/>
                    </a:lnTo>
                    <a:lnTo>
                      <a:pt x="1" y="337"/>
                    </a:lnTo>
                    <a:lnTo>
                      <a:pt x="113" y="618"/>
                    </a:lnTo>
                    <a:lnTo>
                      <a:pt x="225" y="562"/>
                    </a:lnTo>
                    <a:lnTo>
                      <a:pt x="282" y="506"/>
                    </a:lnTo>
                    <a:lnTo>
                      <a:pt x="338" y="450"/>
                    </a:lnTo>
                    <a:lnTo>
                      <a:pt x="338" y="281"/>
                    </a:lnTo>
                    <a:lnTo>
                      <a:pt x="394" y="225"/>
                    </a:lnTo>
                    <a:lnTo>
                      <a:pt x="338" y="113"/>
                    </a:lnTo>
                    <a:lnTo>
                      <a:pt x="282" y="0"/>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
              <p:cNvSpPr/>
              <p:nvPr/>
            </p:nvSpPr>
            <p:spPr>
              <a:xfrm>
                <a:off x="1709300" y="1249300"/>
                <a:ext cx="8450" cy="14075"/>
              </a:xfrm>
              <a:custGeom>
                <a:avLst/>
                <a:gdLst/>
                <a:ahLst/>
                <a:cxnLst/>
                <a:rect l="l" t="t" r="r" b="b"/>
                <a:pathLst>
                  <a:path w="338" h="563" extrusionOk="0">
                    <a:moveTo>
                      <a:pt x="281" y="1"/>
                    </a:moveTo>
                    <a:lnTo>
                      <a:pt x="225" y="169"/>
                    </a:lnTo>
                    <a:lnTo>
                      <a:pt x="113" y="282"/>
                    </a:lnTo>
                    <a:lnTo>
                      <a:pt x="57" y="282"/>
                    </a:lnTo>
                    <a:lnTo>
                      <a:pt x="0" y="394"/>
                    </a:lnTo>
                    <a:lnTo>
                      <a:pt x="0" y="563"/>
                    </a:lnTo>
                    <a:lnTo>
                      <a:pt x="57" y="563"/>
                    </a:lnTo>
                    <a:lnTo>
                      <a:pt x="113" y="506"/>
                    </a:lnTo>
                    <a:lnTo>
                      <a:pt x="169" y="450"/>
                    </a:lnTo>
                    <a:lnTo>
                      <a:pt x="338" y="225"/>
                    </a:lnTo>
                    <a:lnTo>
                      <a:pt x="281" y="1"/>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
              <p:cNvSpPr/>
              <p:nvPr/>
            </p:nvSpPr>
            <p:spPr>
              <a:xfrm>
                <a:off x="1751450" y="1274600"/>
                <a:ext cx="7050" cy="2825"/>
              </a:xfrm>
              <a:custGeom>
                <a:avLst/>
                <a:gdLst/>
                <a:ahLst/>
                <a:cxnLst/>
                <a:rect l="l" t="t" r="r" b="b"/>
                <a:pathLst>
                  <a:path w="282" h="113" extrusionOk="0">
                    <a:moveTo>
                      <a:pt x="1" y="0"/>
                    </a:moveTo>
                    <a:lnTo>
                      <a:pt x="1" y="113"/>
                    </a:lnTo>
                    <a:lnTo>
                      <a:pt x="225" y="113"/>
                    </a:lnTo>
                    <a:lnTo>
                      <a:pt x="282"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
              <p:cNvSpPr/>
              <p:nvPr/>
            </p:nvSpPr>
            <p:spPr>
              <a:xfrm>
                <a:off x="1758475" y="1264750"/>
                <a:ext cx="1425" cy="5650"/>
              </a:xfrm>
              <a:custGeom>
                <a:avLst/>
                <a:gdLst/>
                <a:ahLst/>
                <a:cxnLst/>
                <a:rect l="l" t="t" r="r" b="b"/>
                <a:pathLst>
                  <a:path w="57" h="226" extrusionOk="0">
                    <a:moveTo>
                      <a:pt x="1" y="1"/>
                    </a:moveTo>
                    <a:lnTo>
                      <a:pt x="1" y="113"/>
                    </a:lnTo>
                    <a:lnTo>
                      <a:pt x="1" y="226"/>
                    </a:lnTo>
                    <a:lnTo>
                      <a:pt x="57" y="113"/>
                    </a:lnTo>
                    <a:lnTo>
                      <a:pt x="1"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
              <p:cNvSpPr/>
              <p:nvPr/>
            </p:nvSpPr>
            <p:spPr>
              <a:xfrm>
                <a:off x="1734600" y="1271775"/>
                <a:ext cx="2825" cy="4250"/>
              </a:xfrm>
              <a:custGeom>
                <a:avLst/>
                <a:gdLst/>
                <a:ahLst/>
                <a:cxnLst/>
                <a:rect l="l" t="t" r="r" b="b"/>
                <a:pathLst>
                  <a:path w="113" h="170" extrusionOk="0">
                    <a:moveTo>
                      <a:pt x="56" y="1"/>
                    </a:moveTo>
                    <a:lnTo>
                      <a:pt x="0" y="57"/>
                    </a:lnTo>
                    <a:lnTo>
                      <a:pt x="56" y="113"/>
                    </a:lnTo>
                    <a:lnTo>
                      <a:pt x="56" y="170"/>
                    </a:lnTo>
                    <a:lnTo>
                      <a:pt x="113" y="113"/>
                    </a:lnTo>
                    <a:lnTo>
                      <a:pt x="113" y="57"/>
                    </a:lnTo>
                    <a:lnTo>
                      <a:pt x="56"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
              <p:cNvSpPr/>
              <p:nvPr/>
            </p:nvSpPr>
            <p:spPr>
              <a:xfrm>
                <a:off x="1719125" y="1261950"/>
                <a:ext cx="1450" cy="1425"/>
              </a:xfrm>
              <a:custGeom>
                <a:avLst/>
                <a:gdLst/>
                <a:ahLst/>
                <a:cxnLst/>
                <a:rect l="l" t="t" r="r" b="b"/>
                <a:pathLst>
                  <a:path w="58" h="57" extrusionOk="0">
                    <a:moveTo>
                      <a:pt x="57" y="0"/>
                    </a:moveTo>
                    <a:lnTo>
                      <a:pt x="1" y="57"/>
                    </a:lnTo>
                    <a:lnTo>
                      <a:pt x="57" y="57"/>
                    </a:lnTo>
                    <a:lnTo>
                      <a:pt x="57" y="0"/>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
              <p:cNvSpPr/>
              <p:nvPr/>
            </p:nvSpPr>
            <p:spPr>
              <a:xfrm>
                <a:off x="1758475" y="1253525"/>
                <a:ext cx="1425" cy="4225"/>
              </a:xfrm>
              <a:custGeom>
                <a:avLst/>
                <a:gdLst/>
                <a:ahLst/>
                <a:cxnLst/>
                <a:rect l="l" t="t" r="r" b="b"/>
                <a:pathLst>
                  <a:path w="57" h="169" extrusionOk="0">
                    <a:moveTo>
                      <a:pt x="57" y="0"/>
                    </a:moveTo>
                    <a:lnTo>
                      <a:pt x="1" y="113"/>
                    </a:lnTo>
                    <a:lnTo>
                      <a:pt x="1" y="169"/>
                    </a:lnTo>
                    <a:lnTo>
                      <a:pt x="57" y="113"/>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
              <p:cNvSpPr/>
              <p:nvPr/>
            </p:nvSpPr>
            <p:spPr>
              <a:xfrm>
                <a:off x="1758475" y="1261950"/>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
              <p:cNvSpPr/>
              <p:nvPr/>
            </p:nvSpPr>
            <p:spPr>
              <a:xfrm>
                <a:off x="1758475" y="1273200"/>
                <a:ext cx="1425" cy="1425"/>
              </a:xfrm>
              <a:custGeom>
                <a:avLst/>
                <a:gdLst/>
                <a:ahLst/>
                <a:cxnLst/>
                <a:rect l="l" t="t" r="r" b="b"/>
                <a:pathLst>
                  <a:path w="57" h="57" extrusionOk="0">
                    <a:moveTo>
                      <a:pt x="57" y="0"/>
                    </a:moveTo>
                    <a:lnTo>
                      <a:pt x="57" y="0"/>
                    </a:lnTo>
                    <a:lnTo>
                      <a:pt x="1" y="56"/>
                    </a:lnTo>
                    <a:lnTo>
                      <a:pt x="1" y="56"/>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
              <p:cNvSpPr/>
              <p:nvPr/>
            </p:nvSpPr>
            <p:spPr>
              <a:xfrm>
                <a:off x="1750050" y="1278800"/>
                <a:ext cx="2825" cy="2850"/>
              </a:xfrm>
              <a:custGeom>
                <a:avLst/>
                <a:gdLst/>
                <a:ahLst/>
                <a:cxnLst/>
                <a:rect l="l" t="t" r="r" b="b"/>
                <a:pathLst>
                  <a:path w="113" h="114" extrusionOk="0">
                    <a:moveTo>
                      <a:pt x="57" y="1"/>
                    </a:moveTo>
                    <a:lnTo>
                      <a:pt x="0" y="113"/>
                    </a:lnTo>
                    <a:lnTo>
                      <a:pt x="113" y="113"/>
                    </a:lnTo>
                    <a:lnTo>
                      <a:pt x="57"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
              <p:cNvSpPr/>
              <p:nvPr/>
            </p:nvSpPr>
            <p:spPr>
              <a:xfrm>
                <a:off x="1782375" y="1231025"/>
                <a:ext cx="2825" cy="5650"/>
              </a:xfrm>
              <a:custGeom>
                <a:avLst/>
                <a:gdLst/>
                <a:ahLst/>
                <a:cxnLst/>
                <a:rect l="l" t="t" r="r" b="b"/>
                <a:pathLst>
                  <a:path w="113" h="226" extrusionOk="0">
                    <a:moveTo>
                      <a:pt x="56" y="1"/>
                    </a:moveTo>
                    <a:lnTo>
                      <a:pt x="0" y="57"/>
                    </a:lnTo>
                    <a:lnTo>
                      <a:pt x="0" y="226"/>
                    </a:lnTo>
                    <a:lnTo>
                      <a:pt x="56" y="226"/>
                    </a:lnTo>
                    <a:lnTo>
                      <a:pt x="113" y="170"/>
                    </a:lnTo>
                    <a:lnTo>
                      <a:pt x="113" y="113"/>
                    </a:lnTo>
                    <a:lnTo>
                      <a:pt x="113" y="57"/>
                    </a:lnTo>
                    <a:lnTo>
                      <a:pt x="56" y="1"/>
                    </a:lnTo>
                    <a:close/>
                  </a:path>
                </a:pathLst>
              </a:custGeom>
              <a:solidFill>
                <a:srgbClr val="9CB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
              <p:cNvSpPr/>
              <p:nvPr/>
            </p:nvSpPr>
            <p:spPr>
              <a:xfrm>
                <a:off x="1775350" y="1222600"/>
                <a:ext cx="4225" cy="4250"/>
              </a:xfrm>
              <a:custGeom>
                <a:avLst/>
                <a:gdLst/>
                <a:ahLst/>
                <a:cxnLst/>
                <a:rect l="l" t="t" r="r" b="b"/>
                <a:pathLst>
                  <a:path w="169" h="170" extrusionOk="0">
                    <a:moveTo>
                      <a:pt x="169" y="1"/>
                    </a:moveTo>
                    <a:lnTo>
                      <a:pt x="56" y="113"/>
                    </a:lnTo>
                    <a:lnTo>
                      <a:pt x="0" y="169"/>
                    </a:lnTo>
                    <a:lnTo>
                      <a:pt x="112" y="169"/>
                    </a:lnTo>
                    <a:lnTo>
                      <a:pt x="169"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
              <p:cNvSpPr/>
              <p:nvPr/>
            </p:nvSpPr>
            <p:spPr>
              <a:xfrm>
                <a:off x="1779550" y="1218400"/>
                <a:ext cx="1425" cy="4225"/>
              </a:xfrm>
              <a:custGeom>
                <a:avLst/>
                <a:gdLst/>
                <a:ahLst/>
                <a:cxnLst/>
                <a:rect l="l" t="t" r="r" b="b"/>
                <a:pathLst>
                  <a:path w="57" h="169" extrusionOk="0">
                    <a:moveTo>
                      <a:pt x="57" y="0"/>
                    </a:moveTo>
                    <a:lnTo>
                      <a:pt x="1" y="113"/>
                    </a:lnTo>
                    <a:lnTo>
                      <a:pt x="1" y="169"/>
                    </a:lnTo>
                    <a:lnTo>
                      <a:pt x="57" y="113"/>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
              <p:cNvSpPr/>
              <p:nvPr/>
            </p:nvSpPr>
            <p:spPr>
              <a:xfrm>
                <a:off x="1772525" y="1222600"/>
                <a:ext cx="2850" cy="4250"/>
              </a:xfrm>
              <a:custGeom>
                <a:avLst/>
                <a:gdLst/>
                <a:ahLst/>
                <a:cxnLst/>
                <a:rect l="l" t="t" r="r" b="b"/>
                <a:pathLst>
                  <a:path w="114" h="170" extrusionOk="0">
                    <a:moveTo>
                      <a:pt x="57" y="1"/>
                    </a:moveTo>
                    <a:lnTo>
                      <a:pt x="1" y="113"/>
                    </a:lnTo>
                    <a:lnTo>
                      <a:pt x="113" y="169"/>
                    </a:lnTo>
                    <a:lnTo>
                      <a:pt x="113" y="169"/>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
              <p:cNvSpPr/>
              <p:nvPr/>
            </p:nvSpPr>
            <p:spPr>
              <a:xfrm>
                <a:off x="1795000" y="1257725"/>
                <a:ext cx="4250" cy="1450"/>
              </a:xfrm>
              <a:custGeom>
                <a:avLst/>
                <a:gdLst/>
                <a:ahLst/>
                <a:cxnLst/>
                <a:rect l="l" t="t" r="r" b="b"/>
                <a:pathLst>
                  <a:path w="170" h="58" extrusionOk="0">
                    <a:moveTo>
                      <a:pt x="57" y="1"/>
                    </a:moveTo>
                    <a:lnTo>
                      <a:pt x="1" y="57"/>
                    </a:lnTo>
                    <a:lnTo>
                      <a:pt x="170"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
              <p:cNvSpPr/>
              <p:nvPr/>
            </p:nvSpPr>
            <p:spPr>
              <a:xfrm>
                <a:off x="1772525" y="1221200"/>
                <a:ext cx="1425" cy="1425"/>
              </a:xfrm>
              <a:custGeom>
                <a:avLst/>
                <a:gdLst/>
                <a:ahLst/>
                <a:cxnLst/>
                <a:rect l="l" t="t" r="r" b="b"/>
                <a:pathLst>
                  <a:path w="57" h="57" extrusionOk="0">
                    <a:moveTo>
                      <a:pt x="1" y="1"/>
                    </a:moveTo>
                    <a:lnTo>
                      <a:pt x="57" y="57"/>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
              <p:cNvSpPr/>
              <p:nvPr/>
            </p:nvSpPr>
            <p:spPr>
              <a:xfrm>
                <a:off x="1660125" y="1283025"/>
                <a:ext cx="21100" cy="26725"/>
              </a:xfrm>
              <a:custGeom>
                <a:avLst/>
                <a:gdLst/>
                <a:ahLst/>
                <a:cxnLst/>
                <a:rect l="l" t="t" r="r" b="b"/>
                <a:pathLst>
                  <a:path w="844" h="1069" extrusionOk="0">
                    <a:moveTo>
                      <a:pt x="281" y="1"/>
                    </a:moveTo>
                    <a:lnTo>
                      <a:pt x="337" y="113"/>
                    </a:lnTo>
                    <a:lnTo>
                      <a:pt x="337" y="225"/>
                    </a:lnTo>
                    <a:lnTo>
                      <a:pt x="281" y="338"/>
                    </a:lnTo>
                    <a:lnTo>
                      <a:pt x="0" y="506"/>
                    </a:lnTo>
                    <a:lnTo>
                      <a:pt x="56" y="675"/>
                    </a:lnTo>
                    <a:lnTo>
                      <a:pt x="113" y="844"/>
                    </a:lnTo>
                    <a:lnTo>
                      <a:pt x="113" y="900"/>
                    </a:lnTo>
                    <a:lnTo>
                      <a:pt x="169" y="956"/>
                    </a:lnTo>
                    <a:lnTo>
                      <a:pt x="281" y="956"/>
                    </a:lnTo>
                    <a:lnTo>
                      <a:pt x="337" y="1012"/>
                    </a:lnTo>
                    <a:lnTo>
                      <a:pt x="394" y="1068"/>
                    </a:lnTo>
                    <a:lnTo>
                      <a:pt x="506" y="1068"/>
                    </a:lnTo>
                    <a:lnTo>
                      <a:pt x="562" y="956"/>
                    </a:lnTo>
                    <a:lnTo>
                      <a:pt x="618" y="844"/>
                    </a:lnTo>
                    <a:lnTo>
                      <a:pt x="843" y="619"/>
                    </a:lnTo>
                    <a:lnTo>
                      <a:pt x="675" y="619"/>
                    </a:lnTo>
                    <a:lnTo>
                      <a:pt x="562" y="675"/>
                    </a:lnTo>
                    <a:lnTo>
                      <a:pt x="450" y="563"/>
                    </a:lnTo>
                    <a:lnTo>
                      <a:pt x="337" y="563"/>
                    </a:lnTo>
                    <a:lnTo>
                      <a:pt x="281" y="506"/>
                    </a:lnTo>
                    <a:lnTo>
                      <a:pt x="675" y="169"/>
                    </a:lnTo>
                    <a:lnTo>
                      <a:pt x="675" y="113"/>
                    </a:lnTo>
                    <a:lnTo>
                      <a:pt x="618" y="113"/>
                    </a:lnTo>
                    <a:lnTo>
                      <a:pt x="618" y="57"/>
                    </a:lnTo>
                    <a:lnTo>
                      <a:pt x="506"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
              <p:cNvSpPr/>
              <p:nvPr/>
            </p:nvSpPr>
            <p:spPr>
              <a:xfrm>
                <a:off x="1685400" y="1254925"/>
                <a:ext cx="19700" cy="29525"/>
              </a:xfrm>
              <a:custGeom>
                <a:avLst/>
                <a:gdLst/>
                <a:ahLst/>
                <a:cxnLst/>
                <a:rect l="l" t="t" r="r" b="b"/>
                <a:pathLst>
                  <a:path w="788" h="1181" extrusionOk="0">
                    <a:moveTo>
                      <a:pt x="338" y="0"/>
                    </a:moveTo>
                    <a:lnTo>
                      <a:pt x="170" y="169"/>
                    </a:lnTo>
                    <a:lnTo>
                      <a:pt x="113" y="281"/>
                    </a:lnTo>
                    <a:lnTo>
                      <a:pt x="57" y="394"/>
                    </a:lnTo>
                    <a:lnTo>
                      <a:pt x="57" y="675"/>
                    </a:lnTo>
                    <a:lnTo>
                      <a:pt x="1" y="787"/>
                    </a:lnTo>
                    <a:lnTo>
                      <a:pt x="113" y="900"/>
                    </a:lnTo>
                    <a:lnTo>
                      <a:pt x="113" y="956"/>
                    </a:lnTo>
                    <a:lnTo>
                      <a:pt x="113" y="1012"/>
                    </a:lnTo>
                    <a:lnTo>
                      <a:pt x="113" y="1068"/>
                    </a:lnTo>
                    <a:lnTo>
                      <a:pt x="170" y="1181"/>
                    </a:lnTo>
                    <a:lnTo>
                      <a:pt x="226" y="1125"/>
                    </a:lnTo>
                    <a:lnTo>
                      <a:pt x="394" y="956"/>
                    </a:lnTo>
                    <a:lnTo>
                      <a:pt x="451" y="844"/>
                    </a:lnTo>
                    <a:lnTo>
                      <a:pt x="394" y="731"/>
                    </a:lnTo>
                    <a:lnTo>
                      <a:pt x="451" y="675"/>
                    </a:lnTo>
                    <a:lnTo>
                      <a:pt x="563" y="619"/>
                    </a:lnTo>
                    <a:lnTo>
                      <a:pt x="619" y="506"/>
                    </a:lnTo>
                    <a:lnTo>
                      <a:pt x="675" y="394"/>
                    </a:lnTo>
                    <a:lnTo>
                      <a:pt x="788" y="338"/>
                    </a:lnTo>
                    <a:lnTo>
                      <a:pt x="619" y="281"/>
                    </a:lnTo>
                    <a:lnTo>
                      <a:pt x="507" y="57"/>
                    </a:lnTo>
                    <a:lnTo>
                      <a:pt x="451" y="0"/>
                    </a:lnTo>
                    <a:close/>
                  </a:path>
                </a:pathLst>
              </a:custGeom>
              <a:solidFill>
                <a:srgbClr val="7FA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
              <p:cNvSpPr/>
              <p:nvPr/>
            </p:nvSpPr>
            <p:spPr>
              <a:xfrm>
                <a:off x="1675575" y="1271775"/>
                <a:ext cx="12675" cy="15500"/>
              </a:xfrm>
              <a:custGeom>
                <a:avLst/>
                <a:gdLst/>
                <a:ahLst/>
                <a:cxnLst/>
                <a:rect l="l" t="t" r="r" b="b"/>
                <a:pathLst>
                  <a:path w="507" h="620" extrusionOk="0">
                    <a:moveTo>
                      <a:pt x="282" y="1"/>
                    </a:moveTo>
                    <a:lnTo>
                      <a:pt x="169" y="57"/>
                    </a:lnTo>
                    <a:lnTo>
                      <a:pt x="113" y="113"/>
                    </a:lnTo>
                    <a:lnTo>
                      <a:pt x="57" y="170"/>
                    </a:lnTo>
                    <a:lnTo>
                      <a:pt x="57" y="338"/>
                    </a:lnTo>
                    <a:lnTo>
                      <a:pt x="0" y="507"/>
                    </a:lnTo>
                    <a:lnTo>
                      <a:pt x="57" y="563"/>
                    </a:lnTo>
                    <a:lnTo>
                      <a:pt x="113" y="619"/>
                    </a:lnTo>
                    <a:lnTo>
                      <a:pt x="225" y="563"/>
                    </a:lnTo>
                    <a:lnTo>
                      <a:pt x="282" y="451"/>
                    </a:lnTo>
                    <a:lnTo>
                      <a:pt x="282" y="338"/>
                    </a:lnTo>
                    <a:lnTo>
                      <a:pt x="338" y="282"/>
                    </a:lnTo>
                    <a:lnTo>
                      <a:pt x="506" y="282"/>
                    </a:lnTo>
                    <a:lnTo>
                      <a:pt x="506" y="170"/>
                    </a:lnTo>
                    <a:lnTo>
                      <a:pt x="450" y="113"/>
                    </a:lnTo>
                    <a:lnTo>
                      <a:pt x="450" y="57"/>
                    </a:lnTo>
                    <a:lnTo>
                      <a:pt x="338" y="1"/>
                    </a:lnTo>
                    <a:close/>
                  </a:path>
                </a:pathLst>
              </a:custGeom>
              <a:solidFill>
                <a:srgbClr val="A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
              <p:cNvSpPr/>
              <p:nvPr/>
            </p:nvSpPr>
            <p:spPr>
              <a:xfrm>
                <a:off x="1682600" y="1297075"/>
                <a:ext cx="2825" cy="2850"/>
              </a:xfrm>
              <a:custGeom>
                <a:avLst/>
                <a:gdLst/>
                <a:ahLst/>
                <a:cxnLst/>
                <a:rect l="l" t="t" r="r" b="b"/>
                <a:pathLst>
                  <a:path w="113" h="114" extrusionOk="0">
                    <a:moveTo>
                      <a:pt x="57" y="1"/>
                    </a:moveTo>
                    <a:lnTo>
                      <a:pt x="1" y="57"/>
                    </a:lnTo>
                    <a:lnTo>
                      <a:pt x="113" y="113"/>
                    </a:lnTo>
                    <a:lnTo>
                      <a:pt x="57"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
              <p:cNvSpPr/>
              <p:nvPr/>
            </p:nvSpPr>
            <p:spPr>
              <a:xfrm>
                <a:off x="1686825" y="1280225"/>
                <a:ext cx="2825" cy="2825"/>
              </a:xfrm>
              <a:custGeom>
                <a:avLst/>
                <a:gdLst/>
                <a:ahLst/>
                <a:cxnLst/>
                <a:rect l="l" t="t" r="r" b="b"/>
                <a:pathLst>
                  <a:path w="113" h="113" extrusionOk="0">
                    <a:moveTo>
                      <a:pt x="56" y="0"/>
                    </a:moveTo>
                    <a:lnTo>
                      <a:pt x="0" y="113"/>
                    </a:lnTo>
                    <a:lnTo>
                      <a:pt x="56" y="113"/>
                    </a:lnTo>
                    <a:lnTo>
                      <a:pt x="113" y="56"/>
                    </a:lnTo>
                    <a:lnTo>
                      <a:pt x="56"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
              <p:cNvSpPr/>
              <p:nvPr/>
            </p:nvSpPr>
            <p:spPr>
              <a:xfrm>
                <a:off x="1676975" y="1285825"/>
                <a:ext cx="1425" cy="1450"/>
              </a:xfrm>
              <a:custGeom>
                <a:avLst/>
                <a:gdLst/>
                <a:ahLst/>
                <a:cxnLst/>
                <a:rect l="l" t="t" r="r" b="b"/>
                <a:pathLst>
                  <a:path w="57" h="58" extrusionOk="0">
                    <a:moveTo>
                      <a:pt x="1" y="1"/>
                    </a:moveTo>
                    <a:lnTo>
                      <a:pt x="1" y="57"/>
                    </a:lnTo>
                    <a:lnTo>
                      <a:pt x="57" y="57"/>
                    </a:lnTo>
                    <a:lnTo>
                      <a:pt x="1" y="1"/>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
              <p:cNvSpPr/>
              <p:nvPr/>
            </p:nvSpPr>
            <p:spPr>
              <a:xfrm>
                <a:off x="1686825" y="1281625"/>
                <a:ext cx="2825" cy="2825"/>
              </a:xfrm>
              <a:custGeom>
                <a:avLst/>
                <a:gdLst/>
                <a:ahLst/>
                <a:cxnLst/>
                <a:rect l="l" t="t" r="r" b="b"/>
                <a:pathLst>
                  <a:path w="113" h="113" extrusionOk="0">
                    <a:moveTo>
                      <a:pt x="113" y="0"/>
                    </a:moveTo>
                    <a:lnTo>
                      <a:pt x="0" y="57"/>
                    </a:lnTo>
                    <a:lnTo>
                      <a:pt x="113" y="113"/>
                    </a:lnTo>
                    <a:lnTo>
                      <a:pt x="113"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
              <p:cNvSpPr/>
              <p:nvPr/>
            </p:nvSpPr>
            <p:spPr>
              <a:xfrm>
                <a:off x="1698050" y="1301300"/>
                <a:ext cx="25" cy="1425"/>
              </a:xfrm>
              <a:custGeom>
                <a:avLst/>
                <a:gdLst/>
                <a:ahLst/>
                <a:cxnLst/>
                <a:rect l="l" t="t" r="r" b="b"/>
                <a:pathLst>
                  <a:path w="1" h="57" extrusionOk="0">
                    <a:moveTo>
                      <a:pt x="1" y="56"/>
                    </a:moveTo>
                    <a:lnTo>
                      <a:pt x="1" y="0"/>
                    </a:lnTo>
                    <a:lnTo>
                      <a:pt x="1" y="0"/>
                    </a:lnTo>
                    <a:lnTo>
                      <a:pt x="1" y="0"/>
                    </a:lnTo>
                    <a:lnTo>
                      <a:pt x="1" y="56"/>
                    </a:lnTo>
                    <a:lnTo>
                      <a:pt x="1" y="56"/>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
              <p:cNvSpPr/>
              <p:nvPr/>
            </p:nvSpPr>
            <p:spPr>
              <a:xfrm>
                <a:off x="1795000" y="1242275"/>
                <a:ext cx="5650" cy="4250"/>
              </a:xfrm>
              <a:custGeom>
                <a:avLst/>
                <a:gdLst/>
                <a:ahLst/>
                <a:cxnLst/>
                <a:rect l="l" t="t" r="r" b="b"/>
                <a:pathLst>
                  <a:path w="226" h="170" extrusionOk="0">
                    <a:moveTo>
                      <a:pt x="1" y="1"/>
                    </a:moveTo>
                    <a:lnTo>
                      <a:pt x="1" y="57"/>
                    </a:lnTo>
                    <a:lnTo>
                      <a:pt x="1" y="113"/>
                    </a:lnTo>
                    <a:lnTo>
                      <a:pt x="113" y="169"/>
                    </a:lnTo>
                    <a:lnTo>
                      <a:pt x="226" y="113"/>
                    </a:lnTo>
                    <a:lnTo>
                      <a:pt x="226" y="57"/>
                    </a:lnTo>
                    <a:lnTo>
                      <a:pt x="113"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
              <p:cNvSpPr/>
              <p:nvPr/>
            </p:nvSpPr>
            <p:spPr>
              <a:xfrm>
                <a:off x="1782375" y="1235250"/>
                <a:ext cx="2825" cy="4250"/>
              </a:xfrm>
              <a:custGeom>
                <a:avLst/>
                <a:gdLst/>
                <a:ahLst/>
                <a:cxnLst/>
                <a:rect l="l" t="t" r="r" b="b"/>
                <a:pathLst>
                  <a:path w="113" h="170" extrusionOk="0">
                    <a:moveTo>
                      <a:pt x="113" y="1"/>
                    </a:moveTo>
                    <a:lnTo>
                      <a:pt x="0" y="57"/>
                    </a:lnTo>
                    <a:lnTo>
                      <a:pt x="56" y="169"/>
                    </a:lnTo>
                    <a:lnTo>
                      <a:pt x="113" y="57"/>
                    </a:lnTo>
                    <a:lnTo>
                      <a:pt x="113"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
              <p:cNvSpPr/>
              <p:nvPr/>
            </p:nvSpPr>
            <p:spPr>
              <a:xfrm>
                <a:off x="1797825" y="1247900"/>
                <a:ext cx="2825" cy="2825"/>
              </a:xfrm>
              <a:custGeom>
                <a:avLst/>
                <a:gdLst/>
                <a:ahLst/>
                <a:cxnLst/>
                <a:rect l="l" t="t" r="r" b="b"/>
                <a:pathLst>
                  <a:path w="113" h="113" extrusionOk="0">
                    <a:moveTo>
                      <a:pt x="57" y="0"/>
                    </a:moveTo>
                    <a:lnTo>
                      <a:pt x="0" y="113"/>
                    </a:lnTo>
                    <a:lnTo>
                      <a:pt x="57" y="57"/>
                    </a:lnTo>
                    <a:lnTo>
                      <a:pt x="113" y="57"/>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
              <p:cNvSpPr/>
              <p:nvPr/>
            </p:nvSpPr>
            <p:spPr>
              <a:xfrm>
                <a:off x="1752850" y="1281625"/>
                <a:ext cx="2850" cy="5650"/>
              </a:xfrm>
              <a:custGeom>
                <a:avLst/>
                <a:gdLst/>
                <a:ahLst/>
                <a:cxnLst/>
                <a:rect l="l" t="t" r="r" b="b"/>
                <a:pathLst>
                  <a:path w="114" h="226" extrusionOk="0">
                    <a:moveTo>
                      <a:pt x="1" y="0"/>
                    </a:moveTo>
                    <a:lnTo>
                      <a:pt x="57" y="225"/>
                    </a:lnTo>
                    <a:lnTo>
                      <a:pt x="113" y="169"/>
                    </a:lnTo>
                    <a:lnTo>
                      <a:pt x="113" y="57"/>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
              <p:cNvSpPr/>
              <p:nvPr/>
            </p:nvSpPr>
            <p:spPr>
              <a:xfrm>
                <a:off x="1762700" y="1268975"/>
                <a:ext cx="2825" cy="4250"/>
              </a:xfrm>
              <a:custGeom>
                <a:avLst/>
                <a:gdLst/>
                <a:ahLst/>
                <a:cxnLst/>
                <a:rect l="l" t="t" r="r" b="b"/>
                <a:pathLst>
                  <a:path w="113" h="170" extrusionOk="0">
                    <a:moveTo>
                      <a:pt x="56" y="1"/>
                    </a:moveTo>
                    <a:lnTo>
                      <a:pt x="0" y="57"/>
                    </a:lnTo>
                    <a:lnTo>
                      <a:pt x="56" y="113"/>
                    </a:lnTo>
                    <a:lnTo>
                      <a:pt x="113" y="169"/>
                    </a:lnTo>
                    <a:lnTo>
                      <a:pt x="113" y="113"/>
                    </a:lnTo>
                    <a:lnTo>
                      <a:pt x="113"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
              <p:cNvSpPr/>
              <p:nvPr/>
            </p:nvSpPr>
            <p:spPr>
              <a:xfrm>
                <a:off x="1765500" y="1273200"/>
                <a:ext cx="1425" cy="25"/>
              </a:xfrm>
              <a:custGeom>
                <a:avLst/>
                <a:gdLst/>
                <a:ahLst/>
                <a:cxnLst/>
                <a:rect l="l" t="t" r="r" b="b"/>
                <a:pathLst>
                  <a:path w="57" h="1" extrusionOk="0">
                    <a:moveTo>
                      <a:pt x="1" y="0"/>
                    </a:moveTo>
                    <a:lnTo>
                      <a:pt x="57" y="0"/>
                    </a:lnTo>
                    <a:lnTo>
                      <a:pt x="1" y="0"/>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
              <p:cNvSpPr/>
              <p:nvPr/>
            </p:nvSpPr>
            <p:spPr>
              <a:xfrm>
                <a:off x="1768325" y="1277400"/>
                <a:ext cx="1425" cy="25"/>
              </a:xfrm>
              <a:custGeom>
                <a:avLst/>
                <a:gdLst/>
                <a:ahLst/>
                <a:cxnLst/>
                <a:rect l="l" t="t" r="r" b="b"/>
                <a:pathLst>
                  <a:path w="57" h="1" extrusionOk="0">
                    <a:moveTo>
                      <a:pt x="56" y="1"/>
                    </a:moveTo>
                    <a:lnTo>
                      <a:pt x="0" y="1"/>
                    </a:lnTo>
                    <a:lnTo>
                      <a:pt x="0" y="1"/>
                    </a:lnTo>
                    <a:lnTo>
                      <a:pt x="0" y="1"/>
                    </a:lnTo>
                    <a:lnTo>
                      <a:pt x="56" y="1"/>
                    </a:lnTo>
                    <a:lnTo>
                      <a:pt x="56"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
              <p:cNvSpPr/>
              <p:nvPr/>
            </p:nvSpPr>
            <p:spPr>
              <a:xfrm>
                <a:off x="1752850" y="1287250"/>
                <a:ext cx="1425" cy="25"/>
              </a:xfrm>
              <a:custGeom>
                <a:avLst/>
                <a:gdLst/>
                <a:ahLst/>
                <a:cxnLst/>
                <a:rect l="l" t="t" r="r" b="b"/>
                <a:pathLst>
                  <a:path w="57" h="1" extrusionOk="0">
                    <a:moveTo>
                      <a:pt x="57" y="0"/>
                    </a:moveTo>
                    <a:lnTo>
                      <a:pt x="57" y="0"/>
                    </a:lnTo>
                    <a:lnTo>
                      <a:pt x="57" y="0"/>
                    </a:lnTo>
                    <a:lnTo>
                      <a:pt x="1" y="0"/>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
              <p:cNvSpPr/>
              <p:nvPr/>
            </p:nvSpPr>
            <p:spPr>
              <a:xfrm>
                <a:off x="1758475" y="1288650"/>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
              <p:cNvSpPr/>
              <p:nvPr/>
            </p:nvSpPr>
            <p:spPr>
              <a:xfrm>
                <a:off x="1672775" y="1308325"/>
                <a:ext cx="26700" cy="19700"/>
              </a:xfrm>
              <a:custGeom>
                <a:avLst/>
                <a:gdLst/>
                <a:ahLst/>
                <a:cxnLst/>
                <a:rect l="l" t="t" r="r" b="b"/>
                <a:pathLst>
                  <a:path w="1068" h="788" extrusionOk="0">
                    <a:moveTo>
                      <a:pt x="450" y="0"/>
                    </a:moveTo>
                    <a:lnTo>
                      <a:pt x="394" y="113"/>
                    </a:lnTo>
                    <a:lnTo>
                      <a:pt x="169" y="281"/>
                    </a:lnTo>
                    <a:lnTo>
                      <a:pt x="56" y="338"/>
                    </a:lnTo>
                    <a:lnTo>
                      <a:pt x="0" y="450"/>
                    </a:lnTo>
                    <a:lnTo>
                      <a:pt x="56" y="562"/>
                    </a:lnTo>
                    <a:lnTo>
                      <a:pt x="56" y="619"/>
                    </a:lnTo>
                    <a:lnTo>
                      <a:pt x="169" y="675"/>
                    </a:lnTo>
                    <a:lnTo>
                      <a:pt x="225" y="731"/>
                    </a:lnTo>
                    <a:lnTo>
                      <a:pt x="450" y="731"/>
                    </a:lnTo>
                    <a:lnTo>
                      <a:pt x="562" y="787"/>
                    </a:lnTo>
                    <a:lnTo>
                      <a:pt x="618" y="787"/>
                    </a:lnTo>
                    <a:lnTo>
                      <a:pt x="731" y="675"/>
                    </a:lnTo>
                    <a:lnTo>
                      <a:pt x="787" y="562"/>
                    </a:lnTo>
                    <a:lnTo>
                      <a:pt x="787" y="450"/>
                    </a:lnTo>
                    <a:lnTo>
                      <a:pt x="843" y="394"/>
                    </a:lnTo>
                    <a:lnTo>
                      <a:pt x="956" y="338"/>
                    </a:lnTo>
                    <a:lnTo>
                      <a:pt x="1012" y="338"/>
                    </a:lnTo>
                    <a:lnTo>
                      <a:pt x="1068" y="281"/>
                    </a:lnTo>
                    <a:lnTo>
                      <a:pt x="1068" y="113"/>
                    </a:lnTo>
                    <a:lnTo>
                      <a:pt x="1068" y="56"/>
                    </a:lnTo>
                    <a:lnTo>
                      <a:pt x="1012" y="56"/>
                    </a:lnTo>
                    <a:lnTo>
                      <a:pt x="956" y="113"/>
                    </a:lnTo>
                    <a:lnTo>
                      <a:pt x="787" y="169"/>
                    </a:lnTo>
                    <a:lnTo>
                      <a:pt x="731" y="169"/>
                    </a:lnTo>
                    <a:lnTo>
                      <a:pt x="675" y="225"/>
                    </a:lnTo>
                    <a:lnTo>
                      <a:pt x="675" y="169"/>
                    </a:lnTo>
                    <a:lnTo>
                      <a:pt x="675" y="56"/>
                    </a:lnTo>
                    <a:lnTo>
                      <a:pt x="562" y="0"/>
                    </a:lnTo>
                    <a:close/>
                  </a:path>
                </a:pathLst>
              </a:custGeom>
              <a:solidFill>
                <a:srgbClr val="709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
              <p:cNvSpPr/>
              <p:nvPr/>
            </p:nvSpPr>
            <p:spPr>
              <a:xfrm>
                <a:off x="1691025" y="1328000"/>
                <a:ext cx="2850" cy="2825"/>
              </a:xfrm>
              <a:custGeom>
                <a:avLst/>
                <a:gdLst/>
                <a:ahLst/>
                <a:cxnLst/>
                <a:rect l="l" t="t" r="r" b="b"/>
                <a:pathLst>
                  <a:path w="114" h="113" extrusionOk="0">
                    <a:moveTo>
                      <a:pt x="113" y="0"/>
                    </a:moveTo>
                    <a:lnTo>
                      <a:pt x="1" y="56"/>
                    </a:lnTo>
                    <a:lnTo>
                      <a:pt x="1" y="113"/>
                    </a:lnTo>
                    <a:lnTo>
                      <a:pt x="57" y="113"/>
                    </a:lnTo>
                    <a:lnTo>
                      <a:pt x="113"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
              <p:cNvSpPr/>
              <p:nvPr/>
            </p:nvSpPr>
            <p:spPr>
              <a:xfrm>
                <a:off x="1691025" y="1332200"/>
                <a:ext cx="4250" cy="1425"/>
              </a:xfrm>
              <a:custGeom>
                <a:avLst/>
                <a:gdLst/>
                <a:ahLst/>
                <a:cxnLst/>
                <a:rect l="l" t="t" r="r" b="b"/>
                <a:pathLst>
                  <a:path w="170" h="57" extrusionOk="0">
                    <a:moveTo>
                      <a:pt x="169" y="1"/>
                    </a:moveTo>
                    <a:lnTo>
                      <a:pt x="1" y="57"/>
                    </a:lnTo>
                    <a:lnTo>
                      <a:pt x="113" y="57"/>
                    </a:lnTo>
                    <a:lnTo>
                      <a:pt x="169"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
              <p:cNvSpPr/>
              <p:nvPr/>
            </p:nvSpPr>
            <p:spPr>
              <a:xfrm>
                <a:off x="1665750" y="1309725"/>
                <a:ext cx="16875" cy="9850"/>
              </a:xfrm>
              <a:custGeom>
                <a:avLst/>
                <a:gdLst/>
                <a:ahLst/>
                <a:cxnLst/>
                <a:rect l="l" t="t" r="r" b="b"/>
                <a:pathLst>
                  <a:path w="675" h="394" extrusionOk="0">
                    <a:moveTo>
                      <a:pt x="281" y="0"/>
                    </a:moveTo>
                    <a:lnTo>
                      <a:pt x="225" y="113"/>
                    </a:lnTo>
                    <a:lnTo>
                      <a:pt x="112" y="113"/>
                    </a:lnTo>
                    <a:lnTo>
                      <a:pt x="56" y="57"/>
                    </a:lnTo>
                    <a:lnTo>
                      <a:pt x="0" y="57"/>
                    </a:lnTo>
                    <a:lnTo>
                      <a:pt x="0" y="113"/>
                    </a:lnTo>
                    <a:lnTo>
                      <a:pt x="112" y="282"/>
                    </a:lnTo>
                    <a:lnTo>
                      <a:pt x="225" y="394"/>
                    </a:lnTo>
                    <a:lnTo>
                      <a:pt x="281" y="394"/>
                    </a:lnTo>
                    <a:lnTo>
                      <a:pt x="506" y="282"/>
                    </a:lnTo>
                    <a:lnTo>
                      <a:pt x="675" y="57"/>
                    </a:lnTo>
                    <a:lnTo>
                      <a:pt x="393" y="57"/>
                    </a:lnTo>
                    <a:lnTo>
                      <a:pt x="281" y="0"/>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
              <p:cNvSpPr/>
              <p:nvPr/>
            </p:nvSpPr>
            <p:spPr>
              <a:xfrm>
                <a:off x="1682600" y="1305500"/>
                <a:ext cx="14075" cy="8475"/>
              </a:xfrm>
              <a:custGeom>
                <a:avLst/>
                <a:gdLst/>
                <a:ahLst/>
                <a:cxnLst/>
                <a:rect l="l" t="t" r="r" b="b"/>
                <a:pathLst>
                  <a:path w="563" h="339" extrusionOk="0">
                    <a:moveTo>
                      <a:pt x="1" y="1"/>
                    </a:moveTo>
                    <a:lnTo>
                      <a:pt x="1" y="113"/>
                    </a:lnTo>
                    <a:lnTo>
                      <a:pt x="1" y="226"/>
                    </a:lnTo>
                    <a:lnTo>
                      <a:pt x="57" y="169"/>
                    </a:lnTo>
                    <a:lnTo>
                      <a:pt x="113" y="169"/>
                    </a:lnTo>
                    <a:lnTo>
                      <a:pt x="225" y="282"/>
                    </a:lnTo>
                    <a:lnTo>
                      <a:pt x="282" y="338"/>
                    </a:lnTo>
                    <a:lnTo>
                      <a:pt x="450" y="338"/>
                    </a:lnTo>
                    <a:lnTo>
                      <a:pt x="563" y="226"/>
                    </a:lnTo>
                    <a:lnTo>
                      <a:pt x="506" y="169"/>
                    </a:lnTo>
                    <a:lnTo>
                      <a:pt x="338" y="169"/>
                    </a:lnTo>
                    <a:lnTo>
                      <a:pt x="282" y="57"/>
                    </a:lnTo>
                    <a:lnTo>
                      <a:pt x="225" y="57"/>
                    </a:lnTo>
                    <a:lnTo>
                      <a:pt x="113"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
              <p:cNvSpPr/>
              <p:nvPr/>
            </p:nvSpPr>
            <p:spPr>
              <a:xfrm>
                <a:off x="2143475" y="1048375"/>
                <a:ext cx="1450" cy="2825"/>
              </a:xfrm>
              <a:custGeom>
                <a:avLst/>
                <a:gdLst/>
                <a:ahLst/>
                <a:cxnLst/>
                <a:rect l="l" t="t" r="r" b="b"/>
                <a:pathLst>
                  <a:path w="58" h="113" extrusionOk="0">
                    <a:moveTo>
                      <a:pt x="57" y="0"/>
                    </a:moveTo>
                    <a:lnTo>
                      <a:pt x="1" y="56"/>
                    </a:lnTo>
                    <a:lnTo>
                      <a:pt x="1" y="113"/>
                    </a:lnTo>
                    <a:lnTo>
                      <a:pt x="57" y="113"/>
                    </a:lnTo>
                    <a:lnTo>
                      <a:pt x="57" y="0"/>
                    </a:lnTo>
                    <a:close/>
                  </a:path>
                </a:pathLst>
              </a:custGeom>
              <a:solidFill>
                <a:srgbClr val="ADC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
              <p:cNvSpPr/>
              <p:nvPr/>
            </p:nvSpPr>
            <p:spPr>
              <a:xfrm>
                <a:off x="1662925" y="1252125"/>
                <a:ext cx="37975" cy="23900"/>
              </a:xfrm>
              <a:custGeom>
                <a:avLst/>
                <a:gdLst/>
                <a:ahLst/>
                <a:cxnLst/>
                <a:rect l="l" t="t" r="r" b="b"/>
                <a:pathLst>
                  <a:path w="1519" h="956" extrusionOk="0">
                    <a:moveTo>
                      <a:pt x="1069" y="0"/>
                    </a:moveTo>
                    <a:lnTo>
                      <a:pt x="1012" y="56"/>
                    </a:lnTo>
                    <a:lnTo>
                      <a:pt x="900" y="112"/>
                    </a:lnTo>
                    <a:lnTo>
                      <a:pt x="731" y="112"/>
                    </a:lnTo>
                    <a:lnTo>
                      <a:pt x="675" y="169"/>
                    </a:lnTo>
                    <a:lnTo>
                      <a:pt x="563" y="169"/>
                    </a:lnTo>
                    <a:lnTo>
                      <a:pt x="506" y="225"/>
                    </a:lnTo>
                    <a:lnTo>
                      <a:pt x="394" y="337"/>
                    </a:lnTo>
                    <a:lnTo>
                      <a:pt x="338" y="450"/>
                    </a:lnTo>
                    <a:lnTo>
                      <a:pt x="282" y="506"/>
                    </a:lnTo>
                    <a:lnTo>
                      <a:pt x="1" y="618"/>
                    </a:lnTo>
                    <a:lnTo>
                      <a:pt x="1" y="675"/>
                    </a:lnTo>
                    <a:lnTo>
                      <a:pt x="169" y="787"/>
                    </a:lnTo>
                    <a:lnTo>
                      <a:pt x="394" y="843"/>
                    </a:lnTo>
                    <a:lnTo>
                      <a:pt x="506" y="843"/>
                    </a:lnTo>
                    <a:lnTo>
                      <a:pt x="563" y="956"/>
                    </a:lnTo>
                    <a:lnTo>
                      <a:pt x="731" y="899"/>
                    </a:lnTo>
                    <a:lnTo>
                      <a:pt x="844" y="787"/>
                    </a:lnTo>
                    <a:lnTo>
                      <a:pt x="900" y="618"/>
                    </a:lnTo>
                    <a:lnTo>
                      <a:pt x="1012" y="450"/>
                    </a:lnTo>
                    <a:lnTo>
                      <a:pt x="1125" y="337"/>
                    </a:lnTo>
                    <a:lnTo>
                      <a:pt x="1181" y="337"/>
                    </a:lnTo>
                    <a:lnTo>
                      <a:pt x="1181" y="281"/>
                    </a:lnTo>
                    <a:lnTo>
                      <a:pt x="1293" y="169"/>
                    </a:lnTo>
                    <a:lnTo>
                      <a:pt x="1350" y="225"/>
                    </a:lnTo>
                    <a:lnTo>
                      <a:pt x="1406" y="281"/>
                    </a:lnTo>
                    <a:lnTo>
                      <a:pt x="1406" y="337"/>
                    </a:lnTo>
                    <a:lnTo>
                      <a:pt x="1462" y="393"/>
                    </a:lnTo>
                    <a:lnTo>
                      <a:pt x="1518" y="393"/>
                    </a:lnTo>
                    <a:lnTo>
                      <a:pt x="1518" y="281"/>
                    </a:lnTo>
                    <a:lnTo>
                      <a:pt x="1518" y="169"/>
                    </a:lnTo>
                    <a:lnTo>
                      <a:pt x="1350" y="0"/>
                    </a:lnTo>
                    <a:lnTo>
                      <a:pt x="1293" y="0"/>
                    </a:lnTo>
                    <a:lnTo>
                      <a:pt x="1237" y="56"/>
                    </a:lnTo>
                    <a:lnTo>
                      <a:pt x="1181" y="56"/>
                    </a:lnTo>
                    <a:lnTo>
                      <a:pt x="1069" y="0"/>
                    </a:lnTo>
                    <a:close/>
                  </a:path>
                </a:pathLst>
              </a:custGeom>
              <a:solidFill>
                <a:srgbClr val="82A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
              <p:cNvSpPr/>
              <p:nvPr/>
            </p:nvSpPr>
            <p:spPr>
              <a:xfrm>
                <a:off x="1660125" y="1268975"/>
                <a:ext cx="12675" cy="11275"/>
              </a:xfrm>
              <a:custGeom>
                <a:avLst/>
                <a:gdLst/>
                <a:ahLst/>
                <a:cxnLst/>
                <a:rect l="l" t="t" r="r" b="b"/>
                <a:pathLst>
                  <a:path w="507" h="451" extrusionOk="0">
                    <a:moveTo>
                      <a:pt x="56" y="1"/>
                    </a:moveTo>
                    <a:lnTo>
                      <a:pt x="0" y="57"/>
                    </a:lnTo>
                    <a:lnTo>
                      <a:pt x="56" y="113"/>
                    </a:lnTo>
                    <a:lnTo>
                      <a:pt x="113" y="225"/>
                    </a:lnTo>
                    <a:lnTo>
                      <a:pt x="113" y="394"/>
                    </a:lnTo>
                    <a:lnTo>
                      <a:pt x="113" y="450"/>
                    </a:lnTo>
                    <a:lnTo>
                      <a:pt x="281" y="450"/>
                    </a:lnTo>
                    <a:lnTo>
                      <a:pt x="281" y="394"/>
                    </a:lnTo>
                    <a:lnTo>
                      <a:pt x="281" y="282"/>
                    </a:lnTo>
                    <a:lnTo>
                      <a:pt x="337" y="225"/>
                    </a:lnTo>
                    <a:lnTo>
                      <a:pt x="506" y="169"/>
                    </a:lnTo>
                    <a:lnTo>
                      <a:pt x="337" y="57"/>
                    </a:lnTo>
                    <a:lnTo>
                      <a:pt x="225" y="1"/>
                    </a:lnTo>
                    <a:close/>
                  </a:path>
                </a:pathLst>
              </a:custGeom>
              <a:solidFill>
                <a:srgbClr val="648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
              <p:cNvSpPr/>
              <p:nvPr/>
            </p:nvSpPr>
            <p:spPr>
              <a:xfrm>
                <a:off x="2014225" y="1096150"/>
                <a:ext cx="11250" cy="14075"/>
              </a:xfrm>
              <a:custGeom>
                <a:avLst/>
                <a:gdLst/>
                <a:ahLst/>
                <a:cxnLst/>
                <a:rect l="l" t="t" r="r" b="b"/>
                <a:pathLst>
                  <a:path w="450" h="563" extrusionOk="0">
                    <a:moveTo>
                      <a:pt x="169" y="0"/>
                    </a:moveTo>
                    <a:lnTo>
                      <a:pt x="56" y="56"/>
                    </a:lnTo>
                    <a:lnTo>
                      <a:pt x="56" y="113"/>
                    </a:lnTo>
                    <a:lnTo>
                      <a:pt x="0" y="225"/>
                    </a:lnTo>
                    <a:lnTo>
                      <a:pt x="56" y="337"/>
                    </a:lnTo>
                    <a:lnTo>
                      <a:pt x="225" y="506"/>
                    </a:lnTo>
                    <a:lnTo>
                      <a:pt x="281" y="562"/>
                    </a:lnTo>
                    <a:lnTo>
                      <a:pt x="337" y="562"/>
                    </a:lnTo>
                    <a:lnTo>
                      <a:pt x="394" y="506"/>
                    </a:lnTo>
                    <a:lnTo>
                      <a:pt x="450" y="394"/>
                    </a:lnTo>
                    <a:lnTo>
                      <a:pt x="450" y="281"/>
                    </a:lnTo>
                    <a:lnTo>
                      <a:pt x="337" y="225"/>
                    </a:lnTo>
                    <a:lnTo>
                      <a:pt x="281" y="113"/>
                    </a:lnTo>
                    <a:lnTo>
                      <a:pt x="225" y="56"/>
                    </a:lnTo>
                    <a:lnTo>
                      <a:pt x="169"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
              <p:cNvSpPr/>
              <p:nvPr/>
            </p:nvSpPr>
            <p:spPr>
              <a:xfrm>
                <a:off x="1988925" y="1082100"/>
                <a:ext cx="7050" cy="8450"/>
              </a:xfrm>
              <a:custGeom>
                <a:avLst/>
                <a:gdLst/>
                <a:ahLst/>
                <a:cxnLst/>
                <a:rect l="l" t="t" r="r" b="b"/>
                <a:pathLst>
                  <a:path w="282" h="338" extrusionOk="0">
                    <a:moveTo>
                      <a:pt x="0" y="0"/>
                    </a:moveTo>
                    <a:lnTo>
                      <a:pt x="0" y="56"/>
                    </a:lnTo>
                    <a:lnTo>
                      <a:pt x="0" y="113"/>
                    </a:lnTo>
                    <a:lnTo>
                      <a:pt x="0" y="225"/>
                    </a:lnTo>
                    <a:lnTo>
                      <a:pt x="57" y="337"/>
                    </a:lnTo>
                    <a:lnTo>
                      <a:pt x="169" y="337"/>
                    </a:lnTo>
                    <a:lnTo>
                      <a:pt x="225" y="281"/>
                    </a:lnTo>
                    <a:lnTo>
                      <a:pt x="281" y="225"/>
                    </a:lnTo>
                    <a:lnTo>
                      <a:pt x="225" y="113"/>
                    </a:lnTo>
                    <a:lnTo>
                      <a:pt x="169"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
              <p:cNvSpPr/>
              <p:nvPr/>
            </p:nvSpPr>
            <p:spPr>
              <a:xfrm>
                <a:off x="1993125" y="1080675"/>
                <a:ext cx="25" cy="1450"/>
              </a:xfrm>
              <a:custGeom>
                <a:avLst/>
                <a:gdLst/>
                <a:ahLst/>
                <a:cxnLst/>
                <a:rect l="l" t="t" r="r" b="b"/>
                <a:pathLst>
                  <a:path w="1" h="58" extrusionOk="0">
                    <a:moveTo>
                      <a:pt x="1" y="57"/>
                    </a:moveTo>
                    <a:lnTo>
                      <a:pt x="1" y="57"/>
                    </a:lnTo>
                    <a:lnTo>
                      <a:pt x="1" y="1"/>
                    </a:lnTo>
                    <a:lnTo>
                      <a:pt x="1" y="1"/>
                    </a:lnTo>
                    <a:lnTo>
                      <a:pt x="1" y="1"/>
                    </a:lnTo>
                    <a:lnTo>
                      <a:pt x="1" y="1"/>
                    </a:lnTo>
                    <a:lnTo>
                      <a:pt x="1" y="57"/>
                    </a:lnTo>
                    <a:lnTo>
                      <a:pt x="1" y="57"/>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
              <p:cNvSpPr/>
              <p:nvPr/>
            </p:nvSpPr>
            <p:spPr>
              <a:xfrm>
                <a:off x="1921475" y="1090525"/>
                <a:ext cx="89950" cy="50600"/>
              </a:xfrm>
              <a:custGeom>
                <a:avLst/>
                <a:gdLst/>
                <a:ahLst/>
                <a:cxnLst/>
                <a:rect l="l" t="t" r="r" b="b"/>
                <a:pathLst>
                  <a:path w="3598" h="2024" extrusionOk="0">
                    <a:moveTo>
                      <a:pt x="731" y="0"/>
                    </a:moveTo>
                    <a:lnTo>
                      <a:pt x="619" y="57"/>
                    </a:lnTo>
                    <a:lnTo>
                      <a:pt x="563" y="113"/>
                    </a:lnTo>
                    <a:lnTo>
                      <a:pt x="506" y="225"/>
                    </a:lnTo>
                    <a:lnTo>
                      <a:pt x="506" y="281"/>
                    </a:lnTo>
                    <a:lnTo>
                      <a:pt x="282" y="281"/>
                    </a:lnTo>
                    <a:lnTo>
                      <a:pt x="169" y="506"/>
                    </a:lnTo>
                    <a:lnTo>
                      <a:pt x="113" y="450"/>
                    </a:lnTo>
                    <a:lnTo>
                      <a:pt x="113" y="506"/>
                    </a:lnTo>
                    <a:lnTo>
                      <a:pt x="0" y="731"/>
                    </a:lnTo>
                    <a:lnTo>
                      <a:pt x="0" y="956"/>
                    </a:lnTo>
                    <a:lnTo>
                      <a:pt x="57" y="1181"/>
                    </a:lnTo>
                    <a:lnTo>
                      <a:pt x="169" y="1406"/>
                    </a:lnTo>
                    <a:lnTo>
                      <a:pt x="225" y="1518"/>
                    </a:lnTo>
                    <a:lnTo>
                      <a:pt x="282" y="1574"/>
                    </a:lnTo>
                    <a:lnTo>
                      <a:pt x="450" y="1574"/>
                    </a:lnTo>
                    <a:lnTo>
                      <a:pt x="563" y="1630"/>
                    </a:lnTo>
                    <a:lnTo>
                      <a:pt x="731" y="1743"/>
                    </a:lnTo>
                    <a:lnTo>
                      <a:pt x="956" y="1855"/>
                    </a:lnTo>
                    <a:lnTo>
                      <a:pt x="1237" y="1855"/>
                    </a:lnTo>
                    <a:lnTo>
                      <a:pt x="1406" y="1799"/>
                    </a:lnTo>
                    <a:lnTo>
                      <a:pt x="1574" y="1743"/>
                    </a:lnTo>
                    <a:lnTo>
                      <a:pt x="1743" y="1799"/>
                    </a:lnTo>
                    <a:lnTo>
                      <a:pt x="1911" y="1911"/>
                    </a:lnTo>
                    <a:lnTo>
                      <a:pt x="2024" y="1968"/>
                    </a:lnTo>
                    <a:lnTo>
                      <a:pt x="2136" y="2024"/>
                    </a:lnTo>
                    <a:lnTo>
                      <a:pt x="2249" y="2024"/>
                    </a:lnTo>
                    <a:lnTo>
                      <a:pt x="2249" y="1968"/>
                    </a:lnTo>
                    <a:lnTo>
                      <a:pt x="2249" y="1799"/>
                    </a:lnTo>
                    <a:lnTo>
                      <a:pt x="2193" y="1743"/>
                    </a:lnTo>
                    <a:lnTo>
                      <a:pt x="2136" y="1687"/>
                    </a:lnTo>
                    <a:lnTo>
                      <a:pt x="2530" y="1687"/>
                    </a:lnTo>
                    <a:lnTo>
                      <a:pt x="2698" y="1743"/>
                    </a:lnTo>
                    <a:lnTo>
                      <a:pt x="2811" y="1799"/>
                    </a:lnTo>
                    <a:lnTo>
                      <a:pt x="2979" y="1911"/>
                    </a:lnTo>
                    <a:lnTo>
                      <a:pt x="3148" y="1968"/>
                    </a:lnTo>
                    <a:lnTo>
                      <a:pt x="3317" y="1911"/>
                    </a:lnTo>
                    <a:lnTo>
                      <a:pt x="3485" y="1799"/>
                    </a:lnTo>
                    <a:lnTo>
                      <a:pt x="3598" y="1687"/>
                    </a:lnTo>
                    <a:lnTo>
                      <a:pt x="3598" y="1630"/>
                    </a:lnTo>
                    <a:lnTo>
                      <a:pt x="3598" y="1518"/>
                    </a:lnTo>
                    <a:lnTo>
                      <a:pt x="3485" y="1462"/>
                    </a:lnTo>
                    <a:lnTo>
                      <a:pt x="3429" y="1406"/>
                    </a:lnTo>
                    <a:lnTo>
                      <a:pt x="3317" y="1406"/>
                    </a:lnTo>
                    <a:lnTo>
                      <a:pt x="3260" y="1462"/>
                    </a:lnTo>
                    <a:lnTo>
                      <a:pt x="3260" y="1349"/>
                    </a:lnTo>
                    <a:lnTo>
                      <a:pt x="3260" y="1181"/>
                    </a:lnTo>
                    <a:lnTo>
                      <a:pt x="3204" y="1068"/>
                    </a:lnTo>
                    <a:lnTo>
                      <a:pt x="3092" y="1068"/>
                    </a:lnTo>
                    <a:lnTo>
                      <a:pt x="3036" y="1125"/>
                    </a:lnTo>
                    <a:lnTo>
                      <a:pt x="2979" y="1125"/>
                    </a:lnTo>
                    <a:lnTo>
                      <a:pt x="2923" y="1181"/>
                    </a:lnTo>
                    <a:lnTo>
                      <a:pt x="2923" y="1237"/>
                    </a:lnTo>
                    <a:lnTo>
                      <a:pt x="2979" y="1237"/>
                    </a:lnTo>
                    <a:lnTo>
                      <a:pt x="2979" y="1349"/>
                    </a:lnTo>
                    <a:lnTo>
                      <a:pt x="2923" y="1349"/>
                    </a:lnTo>
                    <a:lnTo>
                      <a:pt x="2642" y="1293"/>
                    </a:lnTo>
                    <a:lnTo>
                      <a:pt x="2361" y="1293"/>
                    </a:lnTo>
                    <a:lnTo>
                      <a:pt x="2193" y="1237"/>
                    </a:lnTo>
                    <a:lnTo>
                      <a:pt x="2136" y="1237"/>
                    </a:lnTo>
                    <a:lnTo>
                      <a:pt x="2136" y="1125"/>
                    </a:lnTo>
                    <a:lnTo>
                      <a:pt x="2080" y="1012"/>
                    </a:lnTo>
                    <a:lnTo>
                      <a:pt x="1968" y="956"/>
                    </a:lnTo>
                    <a:lnTo>
                      <a:pt x="1855" y="900"/>
                    </a:lnTo>
                    <a:lnTo>
                      <a:pt x="1518" y="900"/>
                    </a:lnTo>
                    <a:lnTo>
                      <a:pt x="1462" y="731"/>
                    </a:lnTo>
                    <a:lnTo>
                      <a:pt x="1406" y="619"/>
                    </a:lnTo>
                    <a:lnTo>
                      <a:pt x="1349" y="506"/>
                    </a:lnTo>
                    <a:lnTo>
                      <a:pt x="1349" y="450"/>
                    </a:lnTo>
                    <a:lnTo>
                      <a:pt x="1406" y="338"/>
                    </a:lnTo>
                    <a:lnTo>
                      <a:pt x="1181" y="338"/>
                    </a:lnTo>
                    <a:lnTo>
                      <a:pt x="1068" y="113"/>
                    </a:lnTo>
                    <a:lnTo>
                      <a:pt x="1012" y="0"/>
                    </a:lnTo>
                    <a:close/>
                  </a:path>
                </a:pathLst>
              </a:custGeom>
              <a:solidFill>
                <a:srgbClr val="B7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
              <p:cNvSpPr/>
              <p:nvPr/>
            </p:nvSpPr>
            <p:spPr>
              <a:xfrm>
                <a:off x="1929900" y="1089125"/>
                <a:ext cx="7050" cy="9850"/>
              </a:xfrm>
              <a:custGeom>
                <a:avLst/>
                <a:gdLst/>
                <a:ahLst/>
                <a:cxnLst/>
                <a:rect l="l" t="t" r="r" b="b"/>
                <a:pathLst>
                  <a:path w="282" h="394" extrusionOk="0">
                    <a:moveTo>
                      <a:pt x="57" y="0"/>
                    </a:moveTo>
                    <a:lnTo>
                      <a:pt x="113" y="169"/>
                    </a:lnTo>
                    <a:lnTo>
                      <a:pt x="1" y="337"/>
                    </a:lnTo>
                    <a:lnTo>
                      <a:pt x="1" y="394"/>
                    </a:lnTo>
                    <a:lnTo>
                      <a:pt x="282" y="394"/>
                    </a:lnTo>
                    <a:lnTo>
                      <a:pt x="282" y="337"/>
                    </a:lnTo>
                    <a:lnTo>
                      <a:pt x="226" y="169"/>
                    </a:lnTo>
                    <a:lnTo>
                      <a:pt x="169" y="56"/>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
              <p:cNvSpPr/>
              <p:nvPr/>
            </p:nvSpPr>
            <p:spPr>
              <a:xfrm>
                <a:off x="1924275" y="1083500"/>
                <a:ext cx="7050" cy="8450"/>
              </a:xfrm>
              <a:custGeom>
                <a:avLst/>
                <a:gdLst/>
                <a:ahLst/>
                <a:cxnLst/>
                <a:rect l="l" t="t" r="r" b="b"/>
                <a:pathLst>
                  <a:path w="282" h="338" extrusionOk="0">
                    <a:moveTo>
                      <a:pt x="113" y="0"/>
                    </a:moveTo>
                    <a:lnTo>
                      <a:pt x="57" y="113"/>
                    </a:lnTo>
                    <a:lnTo>
                      <a:pt x="57" y="169"/>
                    </a:lnTo>
                    <a:lnTo>
                      <a:pt x="57" y="225"/>
                    </a:lnTo>
                    <a:lnTo>
                      <a:pt x="1" y="281"/>
                    </a:lnTo>
                    <a:lnTo>
                      <a:pt x="113" y="338"/>
                    </a:lnTo>
                    <a:lnTo>
                      <a:pt x="170" y="281"/>
                    </a:lnTo>
                    <a:lnTo>
                      <a:pt x="282" y="225"/>
                    </a:lnTo>
                    <a:lnTo>
                      <a:pt x="282" y="57"/>
                    </a:lnTo>
                    <a:lnTo>
                      <a:pt x="170" y="57"/>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
              <p:cNvSpPr/>
              <p:nvPr/>
            </p:nvSpPr>
            <p:spPr>
              <a:xfrm>
                <a:off x="1950975" y="1094750"/>
                <a:ext cx="5650" cy="5625"/>
              </a:xfrm>
              <a:custGeom>
                <a:avLst/>
                <a:gdLst/>
                <a:ahLst/>
                <a:cxnLst/>
                <a:rect l="l" t="t" r="r" b="b"/>
                <a:pathLst>
                  <a:path w="226" h="225" extrusionOk="0">
                    <a:moveTo>
                      <a:pt x="113" y="0"/>
                    </a:moveTo>
                    <a:lnTo>
                      <a:pt x="57" y="112"/>
                    </a:lnTo>
                    <a:lnTo>
                      <a:pt x="1" y="169"/>
                    </a:lnTo>
                    <a:lnTo>
                      <a:pt x="113" y="225"/>
                    </a:lnTo>
                    <a:lnTo>
                      <a:pt x="226" y="169"/>
                    </a:lnTo>
                    <a:lnTo>
                      <a:pt x="226" y="56"/>
                    </a:lnTo>
                    <a:lnTo>
                      <a:pt x="226" y="0"/>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
              <p:cNvSpPr/>
              <p:nvPr/>
            </p:nvSpPr>
            <p:spPr>
              <a:xfrm>
                <a:off x="2033875" y="1094750"/>
                <a:ext cx="109625" cy="77300"/>
              </a:xfrm>
              <a:custGeom>
                <a:avLst/>
                <a:gdLst/>
                <a:ahLst/>
                <a:cxnLst/>
                <a:rect l="l" t="t" r="r" b="b"/>
                <a:pathLst>
                  <a:path w="4385" h="3092" extrusionOk="0">
                    <a:moveTo>
                      <a:pt x="1069" y="0"/>
                    </a:moveTo>
                    <a:lnTo>
                      <a:pt x="956" y="56"/>
                    </a:lnTo>
                    <a:lnTo>
                      <a:pt x="788" y="225"/>
                    </a:lnTo>
                    <a:lnTo>
                      <a:pt x="675" y="450"/>
                    </a:lnTo>
                    <a:lnTo>
                      <a:pt x="563" y="562"/>
                    </a:lnTo>
                    <a:lnTo>
                      <a:pt x="451" y="562"/>
                    </a:lnTo>
                    <a:lnTo>
                      <a:pt x="226" y="618"/>
                    </a:lnTo>
                    <a:lnTo>
                      <a:pt x="113" y="787"/>
                    </a:lnTo>
                    <a:lnTo>
                      <a:pt x="57" y="956"/>
                    </a:lnTo>
                    <a:lnTo>
                      <a:pt x="1" y="1124"/>
                    </a:lnTo>
                    <a:lnTo>
                      <a:pt x="1" y="1180"/>
                    </a:lnTo>
                    <a:lnTo>
                      <a:pt x="57" y="1180"/>
                    </a:lnTo>
                    <a:lnTo>
                      <a:pt x="113" y="1237"/>
                    </a:lnTo>
                    <a:lnTo>
                      <a:pt x="57" y="1293"/>
                    </a:lnTo>
                    <a:lnTo>
                      <a:pt x="113" y="1405"/>
                    </a:lnTo>
                    <a:lnTo>
                      <a:pt x="170" y="1518"/>
                    </a:lnTo>
                    <a:lnTo>
                      <a:pt x="282" y="1630"/>
                    </a:lnTo>
                    <a:lnTo>
                      <a:pt x="338" y="1799"/>
                    </a:lnTo>
                    <a:lnTo>
                      <a:pt x="451" y="1967"/>
                    </a:lnTo>
                    <a:lnTo>
                      <a:pt x="563" y="1967"/>
                    </a:lnTo>
                    <a:lnTo>
                      <a:pt x="675" y="2023"/>
                    </a:lnTo>
                    <a:lnTo>
                      <a:pt x="732" y="2080"/>
                    </a:lnTo>
                    <a:lnTo>
                      <a:pt x="788" y="2080"/>
                    </a:lnTo>
                    <a:lnTo>
                      <a:pt x="844" y="2023"/>
                    </a:lnTo>
                    <a:lnTo>
                      <a:pt x="900" y="1967"/>
                    </a:lnTo>
                    <a:lnTo>
                      <a:pt x="956" y="1967"/>
                    </a:lnTo>
                    <a:lnTo>
                      <a:pt x="956" y="2023"/>
                    </a:lnTo>
                    <a:lnTo>
                      <a:pt x="1013" y="2136"/>
                    </a:lnTo>
                    <a:lnTo>
                      <a:pt x="1125" y="2248"/>
                    </a:lnTo>
                    <a:lnTo>
                      <a:pt x="1294" y="2304"/>
                    </a:lnTo>
                    <a:lnTo>
                      <a:pt x="1406" y="2417"/>
                    </a:lnTo>
                    <a:lnTo>
                      <a:pt x="1575" y="2417"/>
                    </a:lnTo>
                    <a:lnTo>
                      <a:pt x="1687" y="2529"/>
                    </a:lnTo>
                    <a:lnTo>
                      <a:pt x="1856" y="2754"/>
                    </a:lnTo>
                    <a:lnTo>
                      <a:pt x="1912" y="2810"/>
                    </a:lnTo>
                    <a:lnTo>
                      <a:pt x="2024" y="2754"/>
                    </a:lnTo>
                    <a:lnTo>
                      <a:pt x="2137" y="2585"/>
                    </a:lnTo>
                    <a:lnTo>
                      <a:pt x="2137" y="2698"/>
                    </a:lnTo>
                    <a:lnTo>
                      <a:pt x="2193" y="2810"/>
                    </a:lnTo>
                    <a:lnTo>
                      <a:pt x="2418" y="2810"/>
                    </a:lnTo>
                    <a:lnTo>
                      <a:pt x="2474" y="2754"/>
                    </a:lnTo>
                    <a:lnTo>
                      <a:pt x="2586" y="2642"/>
                    </a:lnTo>
                    <a:lnTo>
                      <a:pt x="2474" y="2810"/>
                    </a:lnTo>
                    <a:lnTo>
                      <a:pt x="2530" y="2979"/>
                    </a:lnTo>
                    <a:lnTo>
                      <a:pt x="2586" y="3035"/>
                    </a:lnTo>
                    <a:lnTo>
                      <a:pt x="2643" y="3091"/>
                    </a:lnTo>
                    <a:lnTo>
                      <a:pt x="2867" y="2810"/>
                    </a:lnTo>
                    <a:lnTo>
                      <a:pt x="3092" y="2754"/>
                    </a:lnTo>
                    <a:lnTo>
                      <a:pt x="3373" y="2698"/>
                    </a:lnTo>
                    <a:lnTo>
                      <a:pt x="3654" y="2754"/>
                    </a:lnTo>
                    <a:lnTo>
                      <a:pt x="3767" y="2810"/>
                    </a:lnTo>
                    <a:lnTo>
                      <a:pt x="3823" y="2698"/>
                    </a:lnTo>
                    <a:lnTo>
                      <a:pt x="3879" y="2642"/>
                    </a:lnTo>
                    <a:lnTo>
                      <a:pt x="3879" y="2754"/>
                    </a:lnTo>
                    <a:lnTo>
                      <a:pt x="4048" y="2867"/>
                    </a:lnTo>
                    <a:lnTo>
                      <a:pt x="4160" y="2923"/>
                    </a:lnTo>
                    <a:lnTo>
                      <a:pt x="4216" y="2923"/>
                    </a:lnTo>
                    <a:lnTo>
                      <a:pt x="4329" y="2810"/>
                    </a:lnTo>
                    <a:lnTo>
                      <a:pt x="4385" y="2754"/>
                    </a:lnTo>
                    <a:lnTo>
                      <a:pt x="4216" y="2361"/>
                    </a:lnTo>
                    <a:lnTo>
                      <a:pt x="4160" y="2192"/>
                    </a:lnTo>
                    <a:lnTo>
                      <a:pt x="4160" y="1967"/>
                    </a:lnTo>
                    <a:lnTo>
                      <a:pt x="4160" y="1911"/>
                    </a:lnTo>
                    <a:lnTo>
                      <a:pt x="4104" y="1855"/>
                    </a:lnTo>
                    <a:lnTo>
                      <a:pt x="4048" y="1855"/>
                    </a:lnTo>
                    <a:lnTo>
                      <a:pt x="3992" y="1911"/>
                    </a:lnTo>
                    <a:lnTo>
                      <a:pt x="3935" y="2023"/>
                    </a:lnTo>
                    <a:lnTo>
                      <a:pt x="3879" y="2136"/>
                    </a:lnTo>
                    <a:lnTo>
                      <a:pt x="3767" y="2248"/>
                    </a:lnTo>
                    <a:lnTo>
                      <a:pt x="3373" y="2304"/>
                    </a:lnTo>
                    <a:lnTo>
                      <a:pt x="3317" y="2304"/>
                    </a:lnTo>
                    <a:lnTo>
                      <a:pt x="3261" y="2417"/>
                    </a:lnTo>
                    <a:lnTo>
                      <a:pt x="3205" y="2417"/>
                    </a:lnTo>
                    <a:lnTo>
                      <a:pt x="3261" y="2361"/>
                    </a:lnTo>
                    <a:lnTo>
                      <a:pt x="3317" y="2248"/>
                    </a:lnTo>
                    <a:lnTo>
                      <a:pt x="3373" y="2080"/>
                    </a:lnTo>
                    <a:lnTo>
                      <a:pt x="3317" y="1967"/>
                    </a:lnTo>
                    <a:lnTo>
                      <a:pt x="3205" y="1799"/>
                    </a:lnTo>
                    <a:lnTo>
                      <a:pt x="2811" y="1518"/>
                    </a:lnTo>
                    <a:lnTo>
                      <a:pt x="2811" y="1461"/>
                    </a:lnTo>
                    <a:lnTo>
                      <a:pt x="2980" y="1574"/>
                    </a:lnTo>
                    <a:lnTo>
                      <a:pt x="3148" y="1742"/>
                    </a:lnTo>
                    <a:lnTo>
                      <a:pt x="3261" y="1855"/>
                    </a:lnTo>
                    <a:lnTo>
                      <a:pt x="3429" y="1967"/>
                    </a:lnTo>
                    <a:lnTo>
                      <a:pt x="3542" y="1911"/>
                    </a:lnTo>
                    <a:lnTo>
                      <a:pt x="3542" y="1742"/>
                    </a:lnTo>
                    <a:lnTo>
                      <a:pt x="3486" y="1574"/>
                    </a:lnTo>
                    <a:lnTo>
                      <a:pt x="3373" y="1405"/>
                    </a:lnTo>
                    <a:lnTo>
                      <a:pt x="3373" y="1293"/>
                    </a:lnTo>
                    <a:lnTo>
                      <a:pt x="3429" y="1180"/>
                    </a:lnTo>
                    <a:lnTo>
                      <a:pt x="3486" y="1012"/>
                    </a:lnTo>
                    <a:lnTo>
                      <a:pt x="3486" y="899"/>
                    </a:lnTo>
                    <a:lnTo>
                      <a:pt x="3373" y="843"/>
                    </a:lnTo>
                    <a:lnTo>
                      <a:pt x="3317" y="787"/>
                    </a:lnTo>
                    <a:lnTo>
                      <a:pt x="3148" y="787"/>
                    </a:lnTo>
                    <a:lnTo>
                      <a:pt x="2924" y="899"/>
                    </a:lnTo>
                    <a:lnTo>
                      <a:pt x="3036" y="674"/>
                    </a:lnTo>
                    <a:lnTo>
                      <a:pt x="3092" y="562"/>
                    </a:lnTo>
                    <a:lnTo>
                      <a:pt x="3148" y="506"/>
                    </a:lnTo>
                    <a:lnTo>
                      <a:pt x="3261" y="506"/>
                    </a:lnTo>
                    <a:lnTo>
                      <a:pt x="3429" y="618"/>
                    </a:lnTo>
                    <a:lnTo>
                      <a:pt x="3542" y="674"/>
                    </a:lnTo>
                    <a:lnTo>
                      <a:pt x="3598" y="674"/>
                    </a:lnTo>
                    <a:lnTo>
                      <a:pt x="3767" y="618"/>
                    </a:lnTo>
                    <a:lnTo>
                      <a:pt x="3879" y="562"/>
                    </a:lnTo>
                    <a:lnTo>
                      <a:pt x="3879" y="506"/>
                    </a:lnTo>
                    <a:lnTo>
                      <a:pt x="3879" y="337"/>
                    </a:lnTo>
                    <a:lnTo>
                      <a:pt x="3823" y="169"/>
                    </a:lnTo>
                    <a:lnTo>
                      <a:pt x="3767" y="112"/>
                    </a:lnTo>
                    <a:lnTo>
                      <a:pt x="3711" y="112"/>
                    </a:lnTo>
                    <a:lnTo>
                      <a:pt x="3486" y="169"/>
                    </a:lnTo>
                    <a:lnTo>
                      <a:pt x="3317" y="225"/>
                    </a:lnTo>
                    <a:lnTo>
                      <a:pt x="3148" y="169"/>
                    </a:lnTo>
                    <a:lnTo>
                      <a:pt x="3148" y="56"/>
                    </a:lnTo>
                    <a:lnTo>
                      <a:pt x="3092" y="0"/>
                    </a:lnTo>
                    <a:lnTo>
                      <a:pt x="2699" y="0"/>
                    </a:lnTo>
                    <a:lnTo>
                      <a:pt x="2755" y="112"/>
                    </a:lnTo>
                    <a:lnTo>
                      <a:pt x="2811" y="169"/>
                    </a:lnTo>
                    <a:lnTo>
                      <a:pt x="2811" y="225"/>
                    </a:lnTo>
                    <a:lnTo>
                      <a:pt x="2811" y="281"/>
                    </a:lnTo>
                    <a:lnTo>
                      <a:pt x="2699" y="337"/>
                    </a:lnTo>
                    <a:lnTo>
                      <a:pt x="2586" y="337"/>
                    </a:lnTo>
                    <a:lnTo>
                      <a:pt x="2474" y="281"/>
                    </a:lnTo>
                    <a:lnTo>
                      <a:pt x="2249" y="337"/>
                    </a:lnTo>
                    <a:lnTo>
                      <a:pt x="2137" y="393"/>
                    </a:lnTo>
                    <a:lnTo>
                      <a:pt x="2081" y="562"/>
                    </a:lnTo>
                    <a:lnTo>
                      <a:pt x="2024" y="618"/>
                    </a:lnTo>
                    <a:lnTo>
                      <a:pt x="1968" y="674"/>
                    </a:lnTo>
                    <a:lnTo>
                      <a:pt x="1912" y="674"/>
                    </a:lnTo>
                    <a:lnTo>
                      <a:pt x="1968" y="843"/>
                    </a:lnTo>
                    <a:lnTo>
                      <a:pt x="2024" y="1068"/>
                    </a:lnTo>
                    <a:lnTo>
                      <a:pt x="1968" y="1124"/>
                    </a:lnTo>
                    <a:lnTo>
                      <a:pt x="1912" y="1068"/>
                    </a:lnTo>
                    <a:lnTo>
                      <a:pt x="1912" y="956"/>
                    </a:lnTo>
                    <a:lnTo>
                      <a:pt x="1912" y="899"/>
                    </a:lnTo>
                    <a:lnTo>
                      <a:pt x="1856" y="843"/>
                    </a:lnTo>
                    <a:lnTo>
                      <a:pt x="1743" y="1012"/>
                    </a:lnTo>
                    <a:lnTo>
                      <a:pt x="1687" y="1068"/>
                    </a:lnTo>
                    <a:lnTo>
                      <a:pt x="1631" y="1068"/>
                    </a:lnTo>
                    <a:lnTo>
                      <a:pt x="1518" y="787"/>
                    </a:lnTo>
                    <a:lnTo>
                      <a:pt x="1294" y="618"/>
                    </a:lnTo>
                    <a:lnTo>
                      <a:pt x="1294" y="618"/>
                    </a:lnTo>
                    <a:lnTo>
                      <a:pt x="1406" y="787"/>
                    </a:lnTo>
                    <a:lnTo>
                      <a:pt x="1406" y="899"/>
                    </a:lnTo>
                    <a:lnTo>
                      <a:pt x="1350" y="956"/>
                    </a:lnTo>
                    <a:lnTo>
                      <a:pt x="1294" y="956"/>
                    </a:lnTo>
                    <a:lnTo>
                      <a:pt x="1294" y="899"/>
                    </a:lnTo>
                    <a:lnTo>
                      <a:pt x="1237" y="843"/>
                    </a:lnTo>
                    <a:lnTo>
                      <a:pt x="844" y="843"/>
                    </a:lnTo>
                    <a:lnTo>
                      <a:pt x="788" y="787"/>
                    </a:lnTo>
                    <a:lnTo>
                      <a:pt x="788" y="731"/>
                    </a:lnTo>
                    <a:lnTo>
                      <a:pt x="844" y="618"/>
                    </a:lnTo>
                    <a:lnTo>
                      <a:pt x="1013" y="506"/>
                    </a:lnTo>
                    <a:lnTo>
                      <a:pt x="1125" y="393"/>
                    </a:lnTo>
                    <a:lnTo>
                      <a:pt x="1125" y="281"/>
                    </a:lnTo>
                    <a:lnTo>
                      <a:pt x="1294" y="337"/>
                    </a:lnTo>
                    <a:lnTo>
                      <a:pt x="1406" y="337"/>
                    </a:lnTo>
                    <a:lnTo>
                      <a:pt x="1462" y="169"/>
                    </a:lnTo>
                    <a:lnTo>
                      <a:pt x="1237" y="56"/>
                    </a:lnTo>
                    <a:lnTo>
                      <a:pt x="1069"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
              <p:cNvSpPr/>
              <p:nvPr/>
            </p:nvSpPr>
            <p:spPr>
              <a:xfrm>
                <a:off x="2101325" y="1103175"/>
                <a:ext cx="57650" cy="66050"/>
              </a:xfrm>
              <a:custGeom>
                <a:avLst/>
                <a:gdLst/>
                <a:ahLst/>
                <a:cxnLst/>
                <a:rect l="l" t="t" r="r" b="b"/>
                <a:pathLst>
                  <a:path w="2306" h="2642" extrusionOk="0">
                    <a:moveTo>
                      <a:pt x="1912" y="1911"/>
                    </a:moveTo>
                    <a:lnTo>
                      <a:pt x="1856" y="2024"/>
                    </a:lnTo>
                    <a:lnTo>
                      <a:pt x="1799" y="2136"/>
                    </a:lnTo>
                    <a:lnTo>
                      <a:pt x="1743" y="2192"/>
                    </a:lnTo>
                    <a:lnTo>
                      <a:pt x="1743" y="2136"/>
                    </a:lnTo>
                    <a:lnTo>
                      <a:pt x="1743" y="2024"/>
                    </a:lnTo>
                    <a:lnTo>
                      <a:pt x="1799" y="1967"/>
                    </a:lnTo>
                    <a:lnTo>
                      <a:pt x="1856" y="1967"/>
                    </a:lnTo>
                    <a:lnTo>
                      <a:pt x="1912" y="1911"/>
                    </a:lnTo>
                    <a:close/>
                    <a:moveTo>
                      <a:pt x="563" y="0"/>
                    </a:moveTo>
                    <a:lnTo>
                      <a:pt x="450" y="56"/>
                    </a:lnTo>
                    <a:lnTo>
                      <a:pt x="338" y="56"/>
                    </a:lnTo>
                    <a:lnTo>
                      <a:pt x="338" y="169"/>
                    </a:lnTo>
                    <a:lnTo>
                      <a:pt x="282" y="281"/>
                    </a:lnTo>
                    <a:lnTo>
                      <a:pt x="226" y="337"/>
                    </a:lnTo>
                    <a:lnTo>
                      <a:pt x="169" y="450"/>
                    </a:lnTo>
                    <a:lnTo>
                      <a:pt x="169" y="562"/>
                    </a:lnTo>
                    <a:lnTo>
                      <a:pt x="57" y="619"/>
                    </a:lnTo>
                    <a:lnTo>
                      <a:pt x="57" y="675"/>
                    </a:lnTo>
                    <a:lnTo>
                      <a:pt x="113" y="675"/>
                    </a:lnTo>
                    <a:lnTo>
                      <a:pt x="338" y="562"/>
                    </a:lnTo>
                    <a:lnTo>
                      <a:pt x="675" y="562"/>
                    </a:lnTo>
                    <a:lnTo>
                      <a:pt x="731" y="619"/>
                    </a:lnTo>
                    <a:lnTo>
                      <a:pt x="675" y="675"/>
                    </a:lnTo>
                    <a:lnTo>
                      <a:pt x="619" y="731"/>
                    </a:lnTo>
                    <a:lnTo>
                      <a:pt x="619" y="787"/>
                    </a:lnTo>
                    <a:lnTo>
                      <a:pt x="675" y="843"/>
                    </a:lnTo>
                    <a:lnTo>
                      <a:pt x="675" y="900"/>
                    </a:lnTo>
                    <a:lnTo>
                      <a:pt x="675" y="956"/>
                    </a:lnTo>
                    <a:lnTo>
                      <a:pt x="619" y="1124"/>
                    </a:lnTo>
                    <a:lnTo>
                      <a:pt x="675" y="1293"/>
                    </a:lnTo>
                    <a:lnTo>
                      <a:pt x="788" y="1518"/>
                    </a:lnTo>
                    <a:lnTo>
                      <a:pt x="788" y="1574"/>
                    </a:lnTo>
                    <a:lnTo>
                      <a:pt x="507" y="1405"/>
                    </a:lnTo>
                    <a:lnTo>
                      <a:pt x="394" y="1293"/>
                    </a:lnTo>
                    <a:lnTo>
                      <a:pt x="282" y="1124"/>
                    </a:lnTo>
                    <a:lnTo>
                      <a:pt x="226" y="1068"/>
                    </a:lnTo>
                    <a:lnTo>
                      <a:pt x="169" y="1068"/>
                    </a:lnTo>
                    <a:lnTo>
                      <a:pt x="1" y="1124"/>
                    </a:lnTo>
                    <a:lnTo>
                      <a:pt x="1" y="1181"/>
                    </a:lnTo>
                    <a:lnTo>
                      <a:pt x="169" y="1181"/>
                    </a:lnTo>
                    <a:lnTo>
                      <a:pt x="226" y="1237"/>
                    </a:lnTo>
                    <a:lnTo>
                      <a:pt x="282" y="1405"/>
                    </a:lnTo>
                    <a:lnTo>
                      <a:pt x="282" y="1518"/>
                    </a:lnTo>
                    <a:lnTo>
                      <a:pt x="450" y="1518"/>
                    </a:lnTo>
                    <a:lnTo>
                      <a:pt x="507" y="1574"/>
                    </a:lnTo>
                    <a:lnTo>
                      <a:pt x="563" y="1686"/>
                    </a:lnTo>
                    <a:lnTo>
                      <a:pt x="563" y="1855"/>
                    </a:lnTo>
                    <a:lnTo>
                      <a:pt x="619" y="1967"/>
                    </a:lnTo>
                    <a:lnTo>
                      <a:pt x="731" y="2024"/>
                    </a:lnTo>
                    <a:lnTo>
                      <a:pt x="1125" y="2024"/>
                    </a:lnTo>
                    <a:lnTo>
                      <a:pt x="1294" y="1967"/>
                    </a:lnTo>
                    <a:lnTo>
                      <a:pt x="1350" y="1855"/>
                    </a:lnTo>
                    <a:lnTo>
                      <a:pt x="1350" y="1686"/>
                    </a:lnTo>
                    <a:lnTo>
                      <a:pt x="1406" y="1518"/>
                    </a:lnTo>
                    <a:lnTo>
                      <a:pt x="1406" y="1855"/>
                    </a:lnTo>
                    <a:lnTo>
                      <a:pt x="1406" y="1967"/>
                    </a:lnTo>
                    <a:lnTo>
                      <a:pt x="1350" y="2080"/>
                    </a:lnTo>
                    <a:lnTo>
                      <a:pt x="1350" y="2136"/>
                    </a:lnTo>
                    <a:lnTo>
                      <a:pt x="1406" y="2192"/>
                    </a:lnTo>
                    <a:lnTo>
                      <a:pt x="1518" y="2192"/>
                    </a:lnTo>
                    <a:lnTo>
                      <a:pt x="1575" y="2248"/>
                    </a:lnTo>
                    <a:lnTo>
                      <a:pt x="1687" y="2417"/>
                    </a:lnTo>
                    <a:lnTo>
                      <a:pt x="1799" y="2417"/>
                    </a:lnTo>
                    <a:lnTo>
                      <a:pt x="1912" y="2530"/>
                    </a:lnTo>
                    <a:lnTo>
                      <a:pt x="1968" y="2586"/>
                    </a:lnTo>
                    <a:lnTo>
                      <a:pt x="2080" y="2530"/>
                    </a:lnTo>
                    <a:lnTo>
                      <a:pt x="2137" y="2586"/>
                    </a:lnTo>
                    <a:lnTo>
                      <a:pt x="2193" y="2642"/>
                    </a:lnTo>
                    <a:lnTo>
                      <a:pt x="2305" y="2642"/>
                    </a:lnTo>
                    <a:lnTo>
                      <a:pt x="2249" y="2530"/>
                    </a:lnTo>
                    <a:lnTo>
                      <a:pt x="2249" y="2473"/>
                    </a:lnTo>
                    <a:lnTo>
                      <a:pt x="2193" y="2417"/>
                    </a:lnTo>
                    <a:lnTo>
                      <a:pt x="2193" y="2305"/>
                    </a:lnTo>
                    <a:lnTo>
                      <a:pt x="2137" y="2248"/>
                    </a:lnTo>
                    <a:lnTo>
                      <a:pt x="2024" y="2192"/>
                    </a:lnTo>
                    <a:lnTo>
                      <a:pt x="1968" y="2192"/>
                    </a:lnTo>
                    <a:lnTo>
                      <a:pt x="1968" y="2080"/>
                    </a:lnTo>
                    <a:lnTo>
                      <a:pt x="2080" y="1967"/>
                    </a:lnTo>
                    <a:lnTo>
                      <a:pt x="2080" y="1911"/>
                    </a:lnTo>
                    <a:lnTo>
                      <a:pt x="2080" y="1855"/>
                    </a:lnTo>
                    <a:lnTo>
                      <a:pt x="1968" y="1911"/>
                    </a:lnTo>
                    <a:lnTo>
                      <a:pt x="1912" y="1911"/>
                    </a:lnTo>
                    <a:lnTo>
                      <a:pt x="1912" y="1799"/>
                    </a:lnTo>
                    <a:lnTo>
                      <a:pt x="1912" y="1686"/>
                    </a:lnTo>
                    <a:lnTo>
                      <a:pt x="1968" y="1630"/>
                    </a:lnTo>
                    <a:lnTo>
                      <a:pt x="1968" y="1574"/>
                    </a:lnTo>
                    <a:lnTo>
                      <a:pt x="2024" y="1462"/>
                    </a:lnTo>
                    <a:lnTo>
                      <a:pt x="2080" y="1349"/>
                    </a:lnTo>
                    <a:lnTo>
                      <a:pt x="2024" y="1293"/>
                    </a:lnTo>
                    <a:lnTo>
                      <a:pt x="1912" y="1237"/>
                    </a:lnTo>
                    <a:lnTo>
                      <a:pt x="1743" y="1237"/>
                    </a:lnTo>
                    <a:lnTo>
                      <a:pt x="1687" y="1293"/>
                    </a:lnTo>
                    <a:lnTo>
                      <a:pt x="1518" y="1293"/>
                    </a:lnTo>
                    <a:lnTo>
                      <a:pt x="1575" y="1237"/>
                    </a:lnTo>
                    <a:lnTo>
                      <a:pt x="1687" y="1124"/>
                    </a:lnTo>
                    <a:lnTo>
                      <a:pt x="1687" y="843"/>
                    </a:lnTo>
                    <a:lnTo>
                      <a:pt x="1687" y="619"/>
                    </a:lnTo>
                    <a:lnTo>
                      <a:pt x="1631" y="450"/>
                    </a:lnTo>
                    <a:lnTo>
                      <a:pt x="1518" y="337"/>
                    </a:lnTo>
                    <a:lnTo>
                      <a:pt x="1350" y="337"/>
                    </a:lnTo>
                    <a:lnTo>
                      <a:pt x="1294" y="394"/>
                    </a:lnTo>
                    <a:lnTo>
                      <a:pt x="1181" y="562"/>
                    </a:lnTo>
                    <a:lnTo>
                      <a:pt x="1237" y="450"/>
                    </a:lnTo>
                    <a:lnTo>
                      <a:pt x="1350" y="281"/>
                    </a:lnTo>
                    <a:lnTo>
                      <a:pt x="1406" y="169"/>
                    </a:lnTo>
                    <a:lnTo>
                      <a:pt x="1350" y="56"/>
                    </a:lnTo>
                    <a:lnTo>
                      <a:pt x="1294" y="0"/>
                    </a:lnTo>
                    <a:lnTo>
                      <a:pt x="1181" y="0"/>
                    </a:lnTo>
                    <a:lnTo>
                      <a:pt x="1125" y="56"/>
                    </a:lnTo>
                    <a:lnTo>
                      <a:pt x="1125" y="169"/>
                    </a:lnTo>
                    <a:lnTo>
                      <a:pt x="1069" y="169"/>
                    </a:lnTo>
                    <a:lnTo>
                      <a:pt x="1013" y="113"/>
                    </a:lnTo>
                    <a:lnTo>
                      <a:pt x="956" y="113"/>
                    </a:lnTo>
                    <a:lnTo>
                      <a:pt x="956" y="169"/>
                    </a:lnTo>
                    <a:lnTo>
                      <a:pt x="956" y="225"/>
                    </a:lnTo>
                    <a:lnTo>
                      <a:pt x="900" y="281"/>
                    </a:lnTo>
                    <a:lnTo>
                      <a:pt x="844" y="281"/>
                    </a:lnTo>
                    <a:lnTo>
                      <a:pt x="731" y="169"/>
                    </a:lnTo>
                    <a:lnTo>
                      <a:pt x="675" y="56"/>
                    </a:lnTo>
                    <a:lnTo>
                      <a:pt x="619" y="56"/>
                    </a:lnTo>
                    <a:lnTo>
                      <a:pt x="563" y="0"/>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
              <p:cNvSpPr/>
              <p:nvPr/>
            </p:nvSpPr>
            <p:spPr>
              <a:xfrm>
                <a:off x="2099925" y="1159375"/>
                <a:ext cx="52025" cy="32350"/>
              </a:xfrm>
              <a:custGeom>
                <a:avLst/>
                <a:gdLst/>
                <a:ahLst/>
                <a:cxnLst/>
                <a:rect l="l" t="t" r="r" b="b"/>
                <a:pathLst>
                  <a:path w="2081" h="1294" extrusionOk="0">
                    <a:moveTo>
                      <a:pt x="450" y="0"/>
                    </a:moveTo>
                    <a:lnTo>
                      <a:pt x="225" y="57"/>
                    </a:lnTo>
                    <a:lnTo>
                      <a:pt x="169" y="113"/>
                    </a:lnTo>
                    <a:lnTo>
                      <a:pt x="113" y="225"/>
                    </a:lnTo>
                    <a:lnTo>
                      <a:pt x="57" y="338"/>
                    </a:lnTo>
                    <a:lnTo>
                      <a:pt x="1" y="450"/>
                    </a:lnTo>
                    <a:lnTo>
                      <a:pt x="1" y="506"/>
                    </a:lnTo>
                    <a:lnTo>
                      <a:pt x="1" y="563"/>
                    </a:lnTo>
                    <a:lnTo>
                      <a:pt x="113" y="619"/>
                    </a:lnTo>
                    <a:lnTo>
                      <a:pt x="282" y="563"/>
                    </a:lnTo>
                    <a:lnTo>
                      <a:pt x="338" y="563"/>
                    </a:lnTo>
                    <a:lnTo>
                      <a:pt x="394" y="619"/>
                    </a:lnTo>
                    <a:lnTo>
                      <a:pt x="450" y="675"/>
                    </a:lnTo>
                    <a:lnTo>
                      <a:pt x="506" y="731"/>
                    </a:lnTo>
                    <a:lnTo>
                      <a:pt x="563" y="675"/>
                    </a:lnTo>
                    <a:lnTo>
                      <a:pt x="675" y="506"/>
                    </a:lnTo>
                    <a:lnTo>
                      <a:pt x="844" y="394"/>
                    </a:lnTo>
                    <a:lnTo>
                      <a:pt x="900" y="394"/>
                    </a:lnTo>
                    <a:lnTo>
                      <a:pt x="900" y="450"/>
                    </a:lnTo>
                    <a:lnTo>
                      <a:pt x="900" y="506"/>
                    </a:lnTo>
                    <a:lnTo>
                      <a:pt x="787" y="619"/>
                    </a:lnTo>
                    <a:lnTo>
                      <a:pt x="844" y="731"/>
                    </a:lnTo>
                    <a:lnTo>
                      <a:pt x="956" y="900"/>
                    </a:lnTo>
                    <a:lnTo>
                      <a:pt x="1069" y="1012"/>
                    </a:lnTo>
                    <a:lnTo>
                      <a:pt x="1125" y="956"/>
                    </a:lnTo>
                    <a:lnTo>
                      <a:pt x="1237" y="844"/>
                    </a:lnTo>
                    <a:lnTo>
                      <a:pt x="1293" y="900"/>
                    </a:lnTo>
                    <a:lnTo>
                      <a:pt x="1406" y="956"/>
                    </a:lnTo>
                    <a:lnTo>
                      <a:pt x="1518" y="900"/>
                    </a:lnTo>
                    <a:lnTo>
                      <a:pt x="1631" y="844"/>
                    </a:lnTo>
                    <a:lnTo>
                      <a:pt x="1687" y="844"/>
                    </a:lnTo>
                    <a:lnTo>
                      <a:pt x="1687" y="900"/>
                    </a:lnTo>
                    <a:lnTo>
                      <a:pt x="1743" y="1012"/>
                    </a:lnTo>
                    <a:lnTo>
                      <a:pt x="1687" y="1068"/>
                    </a:lnTo>
                    <a:lnTo>
                      <a:pt x="1631" y="1125"/>
                    </a:lnTo>
                    <a:lnTo>
                      <a:pt x="1631" y="1181"/>
                    </a:lnTo>
                    <a:lnTo>
                      <a:pt x="1687" y="1237"/>
                    </a:lnTo>
                    <a:lnTo>
                      <a:pt x="1743" y="1293"/>
                    </a:lnTo>
                    <a:lnTo>
                      <a:pt x="1799" y="1237"/>
                    </a:lnTo>
                    <a:lnTo>
                      <a:pt x="1855" y="1181"/>
                    </a:lnTo>
                    <a:lnTo>
                      <a:pt x="1968" y="1125"/>
                    </a:lnTo>
                    <a:lnTo>
                      <a:pt x="1968" y="844"/>
                    </a:lnTo>
                    <a:lnTo>
                      <a:pt x="2080" y="619"/>
                    </a:lnTo>
                    <a:lnTo>
                      <a:pt x="2080" y="563"/>
                    </a:lnTo>
                    <a:lnTo>
                      <a:pt x="1912" y="563"/>
                    </a:lnTo>
                    <a:lnTo>
                      <a:pt x="1855" y="506"/>
                    </a:lnTo>
                    <a:lnTo>
                      <a:pt x="1799" y="394"/>
                    </a:lnTo>
                    <a:lnTo>
                      <a:pt x="1743" y="282"/>
                    </a:lnTo>
                    <a:lnTo>
                      <a:pt x="1687" y="225"/>
                    </a:lnTo>
                    <a:lnTo>
                      <a:pt x="1631" y="282"/>
                    </a:lnTo>
                    <a:lnTo>
                      <a:pt x="1462" y="282"/>
                    </a:lnTo>
                    <a:lnTo>
                      <a:pt x="1406" y="225"/>
                    </a:lnTo>
                    <a:lnTo>
                      <a:pt x="1237" y="57"/>
                    </a:lnTo>
                    <a:lnTo>
                      <a:pt x="1069" y="113"/>
                    </a:lnTo>
                    <a:lnTo>
                      <a:pt x="956" y="113"/>
                    </a:lnTo>
                    <a:lnTo>
                      <a:pt x="844" y="57"/>
                    </a:lnTo>
                    <a:lnTo>
                      <a:pt x="563" y="57"/>
                    </a:lnTo>
                    <a:lnTo>
                      <a:pt x="450" y="0"/>
                    </a:lnTo>
                    <a:close/>
                  </a:path>
                </a:pathLst>
              </a:custGeom>
              <a:solidFill>
                <a:srgbClr val="A2C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
              <p:cNvSpPr/>
              <p:nvPr/>
            </p:nvSpPr>
            <p:spPr>
              <a:xfrm>
                <a:off x="2129425" y="1101775"/>
                <a:ext cx="30950" cy="36550"/>
              </a:xfrm>
              <a:custGeom>
                <a:avLst/>
                <a:gdLst/>
                <a:ahLst/>
                <a:cxnLst/>
                <a:rect l="l" t="t" r="r" b="b"/>
                <a:pathLst>
                  <a:path w="1238" h="1462" extrusionOk="0">
                    <a:moveTo>
                      <a:pt x="170" y="0"/>
                    </a:moveTo>
                    <a:lnTo>
                      <a:pt x="57" y="56"/>
                    </a:lnTo>
                    <a:lnTo>
                      <a:pt x="113" y="112"/>
                    </a:lnTo>
                    <a:lnTo>
                      <a:pt x="170" y="169"/>
                    </a:lnTo>
                    <a:lnTo>
                      <a:pt x="170" y="337"/>
                    </a:lnTo>
                    <a:lnTo>
                      <a:pt x="57" y="506"/>
                    </a:lnTo>
                    <a:lnTo>
                      <a:pt x="1" y="618"/>
                    </a:lnTo>
                    <a:lnTo>
                      <a:pt x="1" y="675"/>
                    </a:lnTo>
                    <a:lnTo>
                      <a:pt x="113" y="899"/>
                    </a:lnTo>
                    <a:lnTo>
                      <a:pt x="170" y="899"/>
                    </a:lnTo>
                    <a:lnTo>
                      <a:pt x="226" y="843"/>
                    </a:lnTo>
                    <a:lnTo>
                      <a:pt x="226" y="787"/>
                    </a:lnTo>
                    <a:lnTo>
                      <a:pt x="170" y="618"/>
                    </a:lnTo>
                    <a:lnTo>
                      <a:pt x="170" y="562"/>
                    </a:lnTo>
                    <a:lnTo>
                      <a:pt x="170" y="506"/>
                    </a:lnTo>
                    <a:lnTo>
                      <a:pt x="226" y="450"/>
                    </a:lnTo>
                    <a:lnTo>
                      <a:pt x="338" y="450"/>
                    </a:lnTo>
                    <a:lnTo>
                      <a:pt x="451" y="562"/>
                    </a:lnTo>
                    <a:lnTo>
                      <a:pt x="507" y="731"/>
                    </a:lnTo>
                    <a:lnTo>
                      <a:pt x="451" y="1012"/>
                    </a:lnTo>
                    <a:lnTo>
                      <a:pt x="451" y="1180"/>
                    </a:lnTo>
                    <a:lnTo>
                      <a:pt x="338" y="1293"/>
                    </a:lnTo>
                    <a:lnTo>
                      <a:pt x="282" y="1349"/>
                    </a:lnTo>
                    <a:lnTo>
                      <a:pt x="338" y="1349"/>
                    </a:lnTo>
                    <a:lnTo>
                      <a:pt x="451" y="1461"/>
                    </a:lnTo>
                    <a:lnTo>
                      <a:pt x="563" y="1461"/>
                    </a:lnTo>
                    <a:lnTo>
                      <a:pt x="619" y="1349"/>
                    </a:lnTo>
                    <a:lnTo>
                      <a:pt x="788" y="1405"/>
                    </a:lnTo>
                    <a:lnTo>
                      <a:pt x="900" y="1349"/>
                    </a:lnTo>
                    <a:lnTo>
                      <a:pt x="956" y="1293"/>
                    </a:lnTo>
                    <a:lnTo>
                      <a:pt x="956" y="1349"/>
                    </a:lnTo>
                    <a:lnTo>
                      <a:pt x="1013" y="1405"/>
                    </a:lnTo>
                    <a:lnTo>
                      <a:pt x="1013" y="1461"/>
                    </a:lnTo>
                    <a:lnTo>
                      <a:pt x="1069" y="1461"/>
                    </a:lnTo>
                    <a:lnTo>
                      <a:pt x="1069" y="1180"/>
                    </a:lnTo>
                    <a:lnTo>
                      <a:pt x="1125" y="1124"/>
                    </a:lnTo>
                    <a:lnTo>
                      <a:pt x="1237" y="1068"/>
                    </a:lnTo>
                    <a:lnTo>
                      <a:pt x="1237" y="899"/>
                    </a:lnTo>
                    <a:lnTo>
                      <a:pt x="1181" y="731"/>
                    </a:lnTo>
                    <a:lnTo>
                      <a:pt x="1069" y="618"/>
                    </a:lnTo>
                    <a:lnTo>
                      <a:pt x="900" y="506"/>
                    </a:lnTo>
                    <a:lnTo>
                      <a:pt x="844" y="393"/>
                    </a:lnTo>
                    <a:lnTo>
                      <a:pt x="788" y="225"/>
                    </a:lnTo>
                    <a:lnTo>
                      <a:pt x="619" y="169"/>
                    </a:lnTo>
                    <a:lnTo>
                      <a:pt x="507" y="169"/>
                    </a:lnTo>
                    <a:lnTo>
                      <a:pt x="451" y="112"/>
                    </a:lnTo>
                    <a:lnTo>
                      <a:pt x="226" y="56"/>
                    </a:lnTo>
                    <a:lnTo>
                      <a:pt x="170"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
              <p:cNvSpPr/>
              <p:nvPr/>
            </p:nvSpPr>
            <p:spPr>
              <a:xfrm>
                <a:off x="2161750" y="1128450"/>
                <a:ext cx="40775" cy="22525"/>
              </a:xfrm>
              <a:custGeom>
                <a:avLst/>
                <a:gdLst/>
                <a:ahLst/>
                <a:cxnLst/>
                <a:rect l="l" t="t" r="r" b="b"/>
                <a:pathLst>
                  <a:path w="1631" h="901" extrusionOk="0">
                    <a:moveTo>
                      <a:pt x="282" y="1"/>
                    </a:moveTo>
                    <a:lnTo>
                      <a:pt x="113" y="113"/>
                    </a:lnTo>
                    <a:lnTo>
                      <a:pt x="113" y="226"/>
                    </a:lnTo>
                    <a:lnTo>
                      <a:pt x="169" y="282"/>
                    </a:lnTo>
                    <a:lnTo>
                      <a:pt x="225" y="282"/>
                    </a:lnTo>
                    <a:lnTo>
                      <a:pt x="225" y="338"/>
                    </a:lnTo>
                    <a:lnTo>
                      <a:pt x="1" y="394"/>
                    </a:lnTo>
                    <a:lnTo>
                      <a:pt x="1" y="507"/>
                    </a:lnTo>
                    <a:lnTo>
                      <a:pt x="57" y="563"/>
                    </a:lnTo>
                    <a:lnTo>
                      <a:pt x="113" y="619"/>
                    </a:lnTo>
                    <a:lnTo>
                      <a:pt x="169" y="563"/>
                    </a:lnTo>
                    <a:lnTo>
                      <a:pt x="338" y="563"/>
                    </a:lnTo>
                    <a:lnTo>
                      <a:pt x="394" y="507"/>
                    </a:lnTo>
                    <a:lnTo>
                      <a:pt x="563" y="451"/>
                    </a:lnTo>
                    <a:lnTo>
                      <a:pt x="731" y="394"/>
                    </a:lnTo>
                    <a:lnTo>
                      <a:pt x="844" y="507"/>
                    </a:lnTo>
                    <a:lnTo>
                      <a:pt x="900" y="732"/>
                    </a:lnTo>
                    <a:lnTo>
                      <a:pt x="956" y="844"/>
                    </a:lnTo>
                    <a:lnTo>
                      <a:pt x="1069" y="900"/>
                    </a:lnTo>
                    <a:lnTo>
                      <a:pt x="1181" y="900"/>
                    </a:lnTo>
                    <a:lnTo>
                      <a:pt x="1237" y="788"/>
                    </a:lnTo>
                    <a:lnTo>
                      <a:pt x="1350" y="675"/>
                    </a:lnTo>
                    <a:lnTo>
                      <a:pt x="1462" y="619"/>
                    </a:lnTo>
                    <a:lnTo>
                      <a:pt x="1462" y="563"/>
                    </a:lnTo>
                    <a:lnTo>
                      <a:pt x="1350" y="451"/>
                    </a:lnTo>
                    <a:lnTo>
                      <a:pt x="1350" y="338"/>
                    </a:lnTo>
                    <a:lnTo>
                      <a:pt x="1406" y="170"/>
                    </a:lnTo>
                    <a:lnTo>
                      <a:pt x="1518" y="338"/>
                    </a:lnTo>
                    <a:lnTo>
                      <a:pt x="1631" y="338"/>
                    </a:lnTo>
                    <a:lnTo>
                      <a:pt x="1631" y="226"/>
                    </a:lnTo>
                    <a:lnTo>
                      <a:pt x="1574" y="113"/>
                    </a:lnTo>
                    <a:lnTo>
                      <a:pt x="1462" y="57"/>
                    </a:lnTo>
                    <a:lnTo>
                      <a:pt x="1406" y="57"/>
                    </a:lnTo>
                    <a:lnTo>
                      <a:pt x="1237" y="113"/>
                    </a:lnTo>
                    <a:lnTo>
                      <a:pt x="1125" y="170"/>
                    </a:lnTo>
                    <a:lnTo>
                      <a:pt x="900" y="170"/>
                    </a:lnTo>
                    <a:lnTo>
                      <a:pt x="731" y="113"/>
                    </a:lnTo>
                    <a:lnTo>
                      <a:pt x="619" y="113"/>
                    </a:lnTo>
                    <a:lnTo>
                      <a:pt x="450" y="57"/>
                    </a:lnTo>
                    <a:lnTo>
                      <a:pt x="394" y="1"/>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
              <p:cNvSpPr/>
              <p:nvPr/>
            </p:nvSpPr>
            <p:spPr>
              <a:xfrm>
                <a:off x="2165975" y="1142525"/>
                <a:ext cx="23900" cy="30925"/>
              </a:xfrm>
              <a:custGeom>
                <a:avLst/>
                <a:gdLst/>
                <a:ahLst/>
                <a:cxnLst/>
                <a:rect l="l" t="t" r="r" b="b"/>
                <a:pathLst>
                  <a:path w="956" h="1237" extrusionOk="0">
                    <a:moveTo>
                      <a:pt x="169" y="0"/>
                    </a:moveTo>
                    <a:lnTo>
                      <a:pt x="169" y="112"/>
                    </a:lnTo>
                    <a:lnTo>
                      <a:pt x="169" y="225"/>
                    </a:lnTo>
                    <a:lnTo>
                      <a:pt x="113" y="281"/>
                    </a:lnTo>
                    <a:lnTo>
                      <a:pt x="56" y="393"/>
                    </a:lnTo>
                    <a:lnTo>
                      <a:pt x="169" y="562"/>
                    </a:lnTo>
                    <a:lnTo>
                      <a:pt x="169" y="674"/>
                    </a:lnTo>
                    <a:lnTo>
                      <a:pt x="56" y="731"/>
                    </a:lnTo>
                    <a:lnTo>
                      <a:pt x="0" y="731"/>
                    </a:lnTo>
                    <a:lnTo>
                      <a:pt x="0" y="787"/>
                    </a:lnTo>
                    <a:lnTo>
                      <a:pt x="56" y="899"/>
                    </a:lnTo>
                    <a:lnTo>
                      <a:pt x="113" y="899"/>
                    </a:lnTo>
                    <a:lnTo>
                      <a:pt x="169" y="956"/>
                    </a:lnTo>
                    <a:lnTo>
                      <a:pt x="338" y="787"/>
                    </a:lnTo>
                    <a:lnTo>
                      <a:pt x="450" y="787"/>
                    </a:lnTo>
                    <a:lnTo>
                      <a:pt x="450" y="843"/>
                    </a:lnTo>
                    <a:lnTo>
                      <a:pt x="506" y="956"/>
                    </a:lnTo>
                    <a:lnTo>
                      <a:pt x="619" y="1012"/>
                    </a:lnTo>
                    <a:lnTo>
                      <a:pt x="675" y="1068"/>
                    </a:lnTo>
                    <a:lnTo>
                      <a:pt x="675" y="1124"/>
                    </a:lnTo>
                    <a:lnTo>
                      <a:pt x="675" y="1237"/>
                    </a:lnTo>
                    <a:lnTo>
                      <a:pt x="787" y="1237"/>
                    </a:lnTo>
                    <a:lnTo>
                      <a:pt x="843" y="1180"/>
                    </a:lnTo>
                    <a:lnTo>
                      <a:pt x="900" y="1180"/>
                    </a:lnTo>
                    <a:lnTo>
                      <a:pt x="843" y="1124"/>
                    </a:lnTo>
                    <a:lnTo>
                      <a:pt x="787" y="1012"/>
                    </a:lnTo>
                    <a:lnTo>
                      <a:pt x="843" y="956"/>
                    </a:lnTo>
                    <a:lnTo>
                      <a:pt x="956" y="899"/>
                    </a:lnTo>
                    <a:lnTo>
                      <a:pt x="843" y="674"/>
                    </a:lnTo>
                    <a:lnTo>
                      <a:pt x="787" y="674"/>
                    </a:lnTo>
                    <a:lnTo>
                      <a:pt x="619" y="393"/>
                    </a:lnTo>
                    <a:lnTo>
                      <a:pt x="450" y="112"/>
                    </a:lnTo>
                    <a:lnTo>
                      <a:pt x="338"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
              <p:cNvSpPr/>
              <p:nvPr/>
            </p:nvSpPr>
            <p:spPr>
              <a:xfrm>
                <a:off x="2149100" y="1111600"/>
                <a:ext cx="14075" cy="16875"/>
              </a:xfrm>
              <a:custGeom>
                <a:avLst/>
                <a:gdLst/>
                <a:ahLst/>
                <a:cxnLst/>
                <a:rect l="l" t="t" r="r" b="b"/>
                <a:pathLst>
                  <a:path w="563" h="675" extrusionOk="0">
                    <a:moveTo>
                      <a:pt x="57" y="0"/>
                    </a:moveTo>
                    <a:lnTo>
                      <a:pt x="1" y="57"/>
                    </a:lnTo>
                    <a:lnTo>
                      <a:pt x="57" y="169"/>
                    </a:lnTo>
                    <a:lnTo>
                      <a:pt x="169" y="282"/>
                    </a:lnTo>
                    <a:lnTo>
                      <a:pt x="282" y="338"/>
                    </a:lnTo>
                    <a:lnTo>
                      <a:pt x="338" y="450"/>
                    </a:lnTo>
                    <a:lnTo>
                      <a:pt x="450" y="675"/>
                    </a:lnTo>
                    <a:lnTo>
                      <a:pt x="507" y="675"/>
                    </a:lnTo>
                    <a:lnTo>
                      <a:pt x="563" y="619"/>
                    </a:lnTo>
                    <a:lnTo>
                      <a:pt x="563" y="563"/>
                    </a:lnTo>
                    <a:lnTo>
                      <a:pt x="507" y="506"/>
                    </a:lnTo>
                    <a:lnTo>
                      <a:pt x="507" y="394"/>
                    </a:lnTo>
                    <a:lnTo>
                      <a:pt x="507" y="225"/>
                    </a:lnTo>
                    <a:lnTo>
                      <a:pt x="450" y="169"/>
                    </a:lnTo>
                    <a:lnTo>
                      <a:pt x="394" y="113"/>
                    </a:lnTo>
                    <a:lnTo>
                      <a:pt x="226" y="57"/>
                    </a:lnTo>
                    <a:lnTo>
                      <a:pt x="57"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
              <p:cNvSpPr/>
              <p:nvPr/>
            </p:nvSpPr>
            <p:spPr>
              <a:xfrm>
                <a:off x="2164575" y="1120025"/>
                <a:ext cx="9850" cy="11275"/>
              </a:xfrm>
              <a:custGeom>
                <a:avLst/>
                <a:gdLst/>
                <a:ahLst/>
                <a:cxnLst/>
                <a:rect l="l" t="t" r="r" b="b"/>
                <a:pathLst>
                  <a:path w="394" h="451" extrusionOk="0">
                    <a:moveTo>
                      <a:pt x="112" y="1"/>
                    </a:moveTo>
                    <a:lnTo>
                      <a:pt x="0" y="226"/>
                    </a:lnTo>
                    <a:lnTo>
                      <a:pt x="0" y="394"/>
                    </a:lnTo>
                    <a:lnTo>
                      <a:pt x="0" y="450"/>
                    </a:lnTo>
                    <a:lnTo>
                      <a:pt x="394" y="450"/>
                    </a:lnTo>
                    <a:lnTo>
                      <a:pt x="394" y="394"/>
                    </a:lnTo>
                    <a:lnTo>
                      <a:pt x="394" y="338"/>
                    </a:lnTo>
                    <a:lnTo>
                      <a:pt x="394" y="282"/>
                    </a:lnTo>
                    <a:lnTo>
                      <a:pt x="394" y="169"/>
                    </a:lnTo>
                    <a:lnTo>
                      <a:pt x="394" y="113"/>
                    </a:lnTo>
                    <a:lnTo>
                      <a:pt x="281" y="169"/>
                    </a:lnTo>
                    <a:lnTo>
                      <a:pt x="281" y="113"/>
                    </a:lnTo>
                    <a:lnTo>
                      <a:pt x="281" y="57"/>
                    </a:lnTo>
                    <a:lnTo>
                      <a:pt x="281"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
              <p:cNvSpPr/>
              <p:nvPr/>
            </p:nvSpPr>
            <p:spPr>
              <a:xfrm>
                <a:off x="2143475" y="1169200"/>
                <a:ext cx="2850" cy="2850"/>
              </a:xfrm>
              <a:custGeom>
                <a:avLst/>
                <a:gdLst/>
                <a:ahLst/>
                <a:cxnLst/>
                <a:rect l="l" t="t" r="r" b="b"/>
                <a:pathLst>
                  <a:path w="114" h="114" extrusionOk="0">
                    <a:moveTo>
                      <a:pt x="57" y="1"/>
                    </a:moveTo>
                    <a:lnTo>
                      <a:pt x="1" y="57"/>
                    </a:lnTo>
                    <a:lnTo>
                      <a:pt x="113" y="113"/>
                    </a:lnTo>
                    <a:lnTo>
                      <a:pt x="113" y="57"/>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
              <p:cNvSpPr/>
              <p:nvPr/>
            </p:nvSpPr>
            <p:spPr>
              <a:xfrm>
                <a:off x="2158950" y="1132675"/>
                <a:ext cx="2825" cy="2825"/>
              </a:xfrm>
              <a:custGeom>
                <a:avLst/>
                <a:gdLst/>
                <a:ahLst/>
                <a:cxnLst/>
                <a:rect l="l" t="t" r="r" b="b"/>
                <a:pathLst>
                  <a:path w="113" h="113" extrusionOk="0">
                    <a:moveTo>
                      <a:pt x="0" y="1"/>
                    </a:moveTo>
                    <a:lnTo>
                      <a:pt x="0" y="57"/>
                    </a:lnTo>
                    <a:lnTo>
                      <a:pt x="113" y="113"/>
                    </a:lnTo>
                    <a:lnTo>
                      <a:pt x="113" y="57"/>
                    </a:lnTo>
                    <a:lnTo>
                      <a:pt x="0"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
              <p:cNvSpPr/>
              <p:nvPr/>
            </p:nvSpPr>
            <p:spPr>
              <a:xfrm>
                <a:off x="2160350" y="1138300"/>
                <a:ext cx="2825" cy="4250"/>
              </a:xfrm>
              <a:custGeom>
                <a:avLst/>
                <a:gdLst/>
                <a:ahLst/>
                <a:cxnLst/>
                <a:rect l="l" t="t" r="r" b="b"/>
                <a:pathLst>
                  <a:path w="113" h="170" extrusionOk="0">
                    <a:moveTo>
                      <a:pt x="57" y="0"/>
                    </a:moveTo>
                    <a:lnTo>
                      <a:pt x="0" y="57"/>
                    </a:lnTo>
                    <a:lnTo>
                      <a:pt x="0" y="169"/>
                    </a:lnTo>
                    <a:lnTo>
                      <a:pt x="113" y="169"/>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
              <p:cNvSpPr/>
              <p:nvPr/>
            </p:nvSpPr>
            <p:spPr>
              <a:xfrm>
                <a:off x="2149100" y="1142525"/>
                <a:ext cx="2850" cy="2825"/>
              </a:xfrm>
              <a:custGeom>
                <a:avLst/>
                <a:gdLst/>
                <a:ahLst/>
                <a:cxnLst/>
                <a:rect l="l" t="t" r="r" b="b"/>
                <a:pathLst>
                  <a:path w="114" h="113" extrusionOk="0">
                    <a:moveTo>
                      <a:pt x="57" y="0"/>
                    </a:moveTo>
                    <a:lnTo>
                      <a:pt x="1" y="112"/>
                    </a:lnTo>
                    <a:lnTo>
                      <a:pt x="113" y="112"/>
                    </a:lnTo>
                    <a:lnTo>
                      <a:pt x="113" y="56"/>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
              <p:cNvSpPr/>
              <p:nvPr/>
            </p:nvSpPr>
            <p:spPr>
              <a:xfrm>
                <a:off x="2165975" y="1135475"/>
                <a:ext cx="2825" cy="1450"/>
              </a:xfrm>
              <a:custGeom>
                <a:avLst/>
                <a:gdLst/>
                <a:ahLst/>
                <a:cxnLst/>
                <a:rect l="l" t="t" r="r" b="b"/>
                <a:pathLst>
                  <a:path w="113" h="58" extrusionOk="0">
                    <a:moveTo>
                      <a:pt x="0" y="1"/>
                    </a:moveTo>
                    <a:lnTo>
                      <a:pt x="56" y="57"/>
                    </a:lnTo>
                    <a:lnTo>
                      <a:pt x="113" y="57"/>
                    </a:lnTo>
                    <a:lnTo>
                      <a:pt x="113"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
              <p:cNvSpPr/>
              <p:nvPr/>
            </p:nvSpPr>
            <p:spPr>
              <a:xfrm>
                <a:off x="2161750" y="1125650"/>
                <a:ext cx="4250" cy="4250"/>
              </a:xfrm>
              <a:custGeom>
                <a:avLst/>
                <a:gdLst/>
                <a:ahLst/>
                <a:cxnLst/>
                <a:rect l="l" t="t" r="r" b="b"/>
                <a:pathLst>
                  <a:path w="170" h="170" extrusionOk="0">
                    <a:moveTo>
                      <a:pt x="57" y="1"/>
                    </a:moveTo>
                    <a:lnTo>
                      <a:pt x="1" y="113"/>
                    </a:lnTo>
                    <a:lnTo>
                      <a:pt x="113" y="169"/>
                    </a:lnTo>
                    <a:lnTo>
                      <a:pt x="169" y="57"/>
                    </a:lnTo>
                    <a:lnTo>
                      <a:pt x="113"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
              <p:cNvSpPr/>
              <p:nvPr/>
            </p:nvSpPr>
            <p:spPr>
              <a:xfrm>
                <a:off x="2164575" y="1131275"/>
                <a:ext cx="1425" cy="4225"/>
              </a:xfrm>
              <a:custGeom>
                <a:avLst/>
                <a:gdLst/>
                <a:ahLst/>
                <a:cxnLst/>
                <a:rect l="l" t="t" r="r" b="b"/>
                <a:pathLst>
                  <a:path w="57" h="169" extrusionOk="0">
                    <a:moveTo>
                      <a:pt x="0" y="0"/>
                    </a:moveTo>
                    <a:lnTo>
                      <a:pt x="0" y="113"/>
                    </a:lnTo>
                    <a:lnTo>
                      <a:pt x="56" y="169"/>
                    </a:lnTo>
                    <a:lnTo>
                      <a:pt x="56" y="169"/>
                    </a:lnTo>
                    <a:lnTo>
                      <a:pt x="0"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
              <p:cNvSpPr/>
              <p:nvPr/>
            </p:nvSpPr>
            <p:spPr>
              <a:xfrm>
                <a:off x="2151925" y="1136900"/>
                <a:ext cx="1425" cy="2825"/>
              </a:xfrm>
              <a:custGeom>
                <a:avLst/>
                <a:gdLst/>
                <a:ahLst/>
                <a:cxnLst/>
                <a:rect l="l" t="t" r="r" b="b"/>
                <a:pathLst>
                  <a:path w="57" h="113" extrusionOk="0">
                    <a:moveTo>
                      <a:pt x="0" y="113"/>
                    </a:moveTo>
                    <a:lnTo>
                      <a:pt x="0" y="113"/>
                    </a:lnTo>
                    <a:lnTo>
                      <a:pt x="56" y="0"/>
                    </a:lnTo>
                    <a:lnTo>
                      <a:pt x="56" y="0"/>
                    </a:lnTo>
                    <a:lnTo>
                      <a:pt x="0" y="113"/>
                    </a:lnTo>
                    <a:lnTo>
                      <a:pt x="0" y="113"/>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
              <p:cNvSpPr/>
              <p:nvPr/>
            </p:nvSpPr>
            <p:spPr>
              <a:xfrm>
                <a:off x="2151925" y="1181850"/>
                <a:ext cx="1425" cy="1425"/>
              </a:xfrm>
              <a:custGeom>
                <a:avLst/>
                <a:gdLst/>
                <a:ahLst/>
                <a:cxnLst/>
                <a:rect l="l" t="t" r="r" b="b"/>
                <a:pathLst>
                  <a:path w="57" h="57" extrusionOk="0">
                    <a:moveTo>
                      <a:pt x="56" y="57"/>
                    </a:moveTo>
                    <a:lnTo>
                      <a:pt x="0" y="1"/>
                    </a:lnTo>
                    <a:lnTo>
                      <a:pt x="0" y="1"/>
                    </a:lnTo>
                    <a:lnTo>
                      <a:pt x="0" y="1"/>
                    </a:lnTo>
                    <a:lnTo>
                      <a:pt x="56" y="57"/>
                    </a:lnTo>
                    <a:lnTo>
                      <a:pt x="56" y="57"/>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
              <p:cNvSpPr/>
              <p:nvPr/>
            </p:nvSpPr>
            <p:spPr>
              <a:xfrm>
                <a:off x="2224975" y="1173425"/>
                <a:ext cx="25" cy="1425"/>
              </a:xfrm>
              <a:custGeom>
                <a:avLst/>
                <a:gdLst/>
                <a:ahLst/>
                <a:cxnLst/>
                <a:rect l="l" t="t" r="r" b="b"/>
                <a:pathLst>
                  <a:path w="1" h="57" extrusionOk="0">
                    <a:moveTo>
                      <a:pt x="1" y="57"/>
                    </a:moveTo>
                    <a:lnTo>
                      <a:pt x="1" y="57"/>
                    </a:lnTo>
                    <a:lnTo>
                      <a:pt x="1" y="57"/>
                    </a:lnTo>
                    <a:lnTo>
                      <a:pt x="1" y="57"/>
                    </a:lnTo>
                    <a:lnTo>
                      <a:pt x="1" y="1"/>
                    </a:lnTo>
                    <a:lnTo>
                      <a:pt x="1" y="57"/>
                    </a:lnTo>
                    <a:lnTo>
                      <a:pt x="1" y="57"/>
                    </a:lnTo>
                    <a:close/>
                  </a:path>
                </a:pathLst>
              </a:custGeom>
              <a:solidFill>
                <a:srgbClr val="91B3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
              <p:cNvSpPr/>
              <p:nvPr/>
            </p:nvSpPr>
            <p:spPr>
              <a:xfrm>
                <a:off x="2081650" y="1153750"/>
                <a:ext cx="50625" cy="57650"/>
              </a:xfrm>
              <a:custGeom>
                <a:avLst/>
                <a:gdLst/>
                <a:ahLst/>
                <a:cxnLst/>
                <a:rect l="l" t="t" r="r" b="b"/>
                <a:pathLst>
                  <a:path w="2025" h="2306" extrusionOk="0">
                    <a:moveTo>
                      <a:pt x="338" y="1"/>
                    </a:moveTo>
                    <a:lnTo>
                      <a:pt x="226" y="57"/>
                    </a:lnTo>
                    <a:lnTo>
                      <a:pt x="57" y="169"/>
                    </a:lnTo>
                    <a:lnTo>
                      <a:pt x="57" y="225"/>
                    </a:lnTo>
                    <a:lnTo>
                      <a:pt x="57" y="394"/>
                    </a:lnTo>
                    <a:lnTo>
                      <a:pt x="113" y="450"/>
                    </a:lnTo>
                    <a:lnTo>
                      <a:pt x="113" y="507"/>
                    </a:lnTo>
                    <a:lnTo>
                      <a:pt x="113" y="563"/>
                    </a:lnTo>
                    <a:lnTo>
                      <a:pt x="57" y="619"/>
                    </a:lnTo>
                    <a:lnTo>
                      <a:pt x="1" y="675"/>
                    </a:lnTo>
                    <a:lnTo>
                      <a:pt x="1" y="788"/>
                    </a:lnTo>
                    <a:lnTo>
                      <a:pt x="57" y="956"/>
                    </a:lnTo>
                    <a:lnTo>
                      <a:pt x="113" y="1125"/>
                    </a:lnTo>
                    <a:lnTo>
                      <a:pt x="170" y="1237"/>
                    </a:lnTo>
                    <a:lnTo>
                      <a:pt x="338" y="1462"/>
                    </a:lnTo>
                    <a:lnTo>
                      <a:pt x="507" y="1631"/>
                    </a:lnTo>
                    <a:lnTo>
                      <a:pt x="619" y="1912"/>
                    </a:lnTo>
                    <a:lnTo>
                      <a:pt x="675" y="1968"/>
                    </a:lnTo>
                    <a:lnTo>
                      <a:pt x="788" y="1968"/>
                    </a:lnTo>
                    <a:lnTo>
                      <a:pt x="900" y="2024"/>
                    </a:lnTo>
                    <a:lnTo>
                      <a:pt x="900" y="2080"/>
                    </a:lnTo>
                    <a:lnTo>
                      <a:pt x="900" y="2136"/>
                    </a:lnTo>
                    <a:lnTo>
                      <a:pt x="900" y="2193"/>
                    </a:lnTo>
                    <a:lnTo>
                      <a:pt x="900" y="2249"/>
                    </a:lnTo>
                    <a:lnTo>
                      <a:pt x="1069" y="2305"/>
                    </a:lnTo>
                    <a:lnTo>
                      <a:pt x="1237" y="2249"/>
                    </a:lnTo>
                    <a:lnTo>
                      <a:pt x="1406" y="2136"/>
                    </a:lnTo>
                    <a:lnTo>
                      <a:pt x="1631" y="2024"/>
                    </a:lnTo>
                    <a:lnTo>
                      <a:pt x="1687" y="1968"/>
                    </a:lnTo>
                    <a:lnTo>
                      <a:pt x="1743" y="1968"/>
                    </a:lnTo>
                    <a:lnTo>
                      <a:pt x="1743" y="1855"/>
                    </a:lnTo>
                    <a:lnTo>
                      <a:pt x="1687" y="1799"/>
                    </a:lnTo>
                    <a:lnTo>
                      <a:pt x="1631" y="1743"/>
                    </a:lnTo>
                    <a:lnTo>
                      <a:pt x="1687" y="1687"/>
                    </a:lnTo>
                    <a:lnTo>
                      <a:pt x="1743" y="1631"/>
                    </a:lnTo>
                    <a:lnTo>
                      <a:pt x="1968" y="1631"/>
                    </a:lnTo>
                    <a:lnTo>
                      <a:pt x="2024" y="1574"/>
                    </a:lnTo>
                    <a:lnTo>
                      <a:pt x="1912" y="1350"/>
                    </a:lnTo>
                    <a:lnTo>
                      <a:pt x="1743" y="1462"/>
                    </a:lnTo>
                    <a:lnTo>
                      <a:pt x="1575" y="1462"/>
                    </a:lnTo>
                    <a:lnTo>
                      <a:pt x="1518" y="1518"/>
                    </a:lnTo>
                    <a:lnTo>
                      <a:pt x="1406" y="1574"/>
                    </a:lnTo>
                    <a:lnTo>
                      <a:pt x="1294" y="1574"/>
                    </a:lnTo>
                    <a:lnTo>
                      <a:pt x="1181" y="1631"/>
                    </a:lnTo>
                    <a:lnTo>
                      <a:pt x="1237" y="1518"/>
                    </a:lnTo>
                    <a:lnTo>
                      <a:pt x="1294" y="1518"/>
                    </a:lnTo>
                    <a:lnTo>
                      <a:pt x="1406" y="1462"/>
                    </a:lnTo>
                    <a:lnTo>
                      <a:pt x="1462" y="1406"/>
                    </a:lnTo>
                    <a:lnTo>
                      <a:pt x="1462" y="1350"/>
                    </a:lnTo>
                    <a:lnTo>
                      <a:pt x="1125" y="1350"/>
                    </a:lnTo>
                    <a:lnTo>
                      <a:pt x="1069" y="1293"/>
                    </a:lnTo>
                    <a:lnTo>
                      <a:pt x="1125" y="1069"/>
                    </a:lnTo>
                    <a:lnTo>
                      <a:pt x="1125" y="1012"/>
                    </a:lnTo>
                    <a:lnTo>
                      <a:pt x="1237" y="1012"/>
                    </a:lnTo>
                    <a:lnTo>
                      <a:pt x="1294" y="900"/>
                    </a:lnTo>
                    <a:lnTo>
                      <a:pt x="1181" y="844"/>
                    </a:lnTo>
                    <a:lnTo>
                      <a:pt x="1181" y="788"/>
                    </a:lnTo>
                    <a:lnTo>
                      <a:pt x="844" y="788"/>
                    </a:lnTo>
                    <a:lnTo>
                      <a:pt x="788" y="844"/>
                    </a:lnTo>
                    <a:lnTo>
                      <a:pt x="619" y="788"/>
                    </a:lnTo>
                    <a:lnTo>
                      <a:pt x="619" y="731"/>
                    </a:lnTo>
                    <a:lnTo>
                      <a:pt x="619" y="619"/>
                    </a:lnTo>
                    <a:lnTo>
                      <a:pt x="675" y="394"/>
                    </a:lnTo>
                    <a:lnTo>
                      <a:pt x="732" y="282"/>
                    </a:lnTo>
                    <a:lnTo>
                      <a:pt x="732" y="225"/>
                    </a:lnTo>
                    <a:lnTo>
                      <a:pt x="732" y="169"/>
                    </a:lnTo>
                    <a:lnTo>
                      <a:pt x="619" y="225"/>
                    </a:lnTo>
                    <a:lnTo>
                      <a:pt x="563" y="282"/>
                    </a:lnTo>
                    <a:lnTo>
                      <a:pt x="507" y="394"/>
                    </a:lnTo>
                    <a:lnTo>
                      <a:pt x="451" y="394"/>
                    </a:lnTo>
                    <a:lnTo>
                      <a:pt x="282" y="338"/>
                    </a:lnTo>
                    <a:lnTo>
                      <a:pt x="338" y="169"/>
                    </a:lnTo>
                    <a:lnTo>
                      <a:pt x="394" y="113"/>
                    </a:lnTo>
                    <a:lnTo>
                      <a:pt x="507" y="113"/>
                    </a:lnTo>
                    <a:lnTo>
                      <a:pt x="507" y="57"/>
                    </a:lnTo>
                    <a:lnTo>
                      <a:pt x="451"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
              <p:cNvSpPr/>
              <p:nvPr/>
            </p:nvSpPr>
            <p:spPr>
              <a:xfrm>
                <a:off x="2073225" y="1209950"/>
                <a:ext cx="30950" cy="19700"/>
              </a:xfrm>
              <a:custGeom>
                <a:avLst/>
                <a:gdLst/>
                <a:ahLst/>
                <a:cxnLst/>
                <a:rect l="l" t="t" r="r" b="b"/>
                <a:pathLst>
                  <a:path w="1238" h="788" extrusionOk="0">
                    <a:moveTo>
                      <a:pt x="1012" y="1"/>
                    </a:moveTo>
                    <a:lnTo>
                      <a:pt x="844" y="113"/>
                    </a:lnTo>
                    <a:lnTo>
                      <a:pt x="507" y="338"/>
                    </a:lnTo>
                    <a:lnTo>
                      <a:pt x="338" y="451"/>
                    </a:lnTo>
                    <a:lnTo>
                      <a:pt x="226" y="451"/>
                    </a:lnTo>
                    <a:lnTo>
                      <a:pt x="113" y="507"/>
                    </a:lnTo>
                    <a:lnTo>
                      <a:pt x="57" y="563"/>
                    </a:lnTo>
                    <a:lnTo>
                      <a:pt x="1" y="675"/>
                    </a:lnTo>
                    <a:lnTo>
                      <a:pt x="57" y="788"/>
                    </a:lnTo>
                    <a:lnTo>
                      <a:pt x="113" y="788"/>
                    </a:lnTo>
                    <a:lnTo>
                      <a:pt x="394" y="619"/>
                    </a:lnTo>
                    <a:lnTo>
                      <a:pt x="619" y="507"/>
                    </a:lnTo>
                    <a:lnTo>
                      <a:pt x="788" y="451"/>
                    </a:lnTo>
                    <a:lnTo>
                      <a:pt x="1012" y="338"/>
                    </a:lnTo>
                    <a:lnTo>
                      <a:pt x="1125" y="226"/>
                    </a:lnTo>
                    <a:lnTo>
                      <a:pt x="1237"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
              <p:cNvSpPr/>
              <p:nvPr/>
            </p:nvSpPr>
            <p:spPr>
              <a:xfrm>
                <a:off x="2129425" y="1187475"/>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
              <p:cNvSpPr/>
              <p:nvPr/>
            </p:nvSpPr>
            <p:spPr>
              <a:xfrm>
                <a:off x="2255900" y="1160775"/>
                <a:ext cx="4250" cy="2850"/>
              </a:xfrm>
              <a:custGeom>
                <a:avLst/>
                <a:gdLst/>
                <a:ahLst/>
                <a:cxnLst/>
                <a:rect l="l" t="t" r="r" b="b"/>
                <a:pathLst>
                  <a:path w="170" h="114" extrusionOk="0">
                    <a:moveTo>
                      <a:pt x="0" y="1"/>
                    </a:moveTo>
                    <a:lnTo>
                      <a:pt x="0" y="113"/>
                    </a:lnTo>
                    <a:lnTo>
                      <a:pt x="169" y="57"/>
                    </a:lnTo>
                    <a:lnTo>
                      <a:pt x="57"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
              <p:cNvSpPr/>
              <p:nvPr/>
            </p:nvSpPr>
            <p:spPr>
              <a:xfrm>
                <a:off x="2018425" y="1197325"/>
                <a:ext cx="64675" cy="39350"/>
              </a:xfrm>
              <a:custGeom>
                <a:avLst/>
                <a:gdLst/>
                <a:ahLst/>
                <a:cxnLst/>
                <a:rect l="l" t="t" r="r" b="b"/>
                <a:pathLst>
                  <a:path w="2587" h="1574" extrusionOk="0">
                    <a:moveTo>
                      <a:pt x="675" y="0"/>
                    </a:moveTo>
                    <a:lnTo>
                      <a:pt x="394" y="112"/>
                    </a:lnTo>
                    <a:lnTo>
                      <a:pt x="169" y="225"/>
                    </a:lnTo>
                    <a:lnTo>
                      <a:pt x="1" y="450"/>
                    </a:lnTo>
                    <a:lnTo>
                      <a:pt x="57" y="506"/>
                    </a:lnTo>
                    <a:lnTo>
                      <a:pt x="169" y="562"/>
                    </a:lnTo>
                    <a:lnTo>
                      <a:pt x="282" y="674"/>
                    </a:lnTo>
                    <a:lnTo>
                      <a:pt x="394" y="787"/>
                    </a:lnTo>
                    <a:lnTo>
                      <a:pt x="507" y="787"/>
                    </a:lnTo>
                    <a:lnTo>
                      <a:pt x="507" y="674"/>
                    </a:lnTo>
                    <a:lnTo>
                      <a:pt x="450" y="618"/>
                    </a:lnTo>
                    <a:lnTo>
                      <a:pt x="450" y="562"/>
                    </a:lnTo>
                    <a:lnTo>
                      <a:pt x="507" y="506"/>
                    </a:lnTo>
                    <a:lnTo>
                      <a:pt x="563" y="562"/>
                    </a:lnTo>
                    <a:lnTo>
                      <a:pt x="731" y="618"/>
                    </a:lnTo>
                    <a:lnTo>
                      <a:pt x="731" y="674"/>
                    </a:lnTo>
                    <a:lnTo>
                      <a:pt x="731" y="731"/>
                    </a:lnTo>
                    <a:lnTo>
                      <a:pt x="788" y="843"/>
                    </a:lnTo>
                    <a:lnTo>
                      <a:pt x="788" y="899"/>
                    </a:lnTo>
                    <a:lnTo>
                      <a:pt x="900" y="1012"/>
                    </a:lnTo>
                    <a:lnTo>
                      <a:pt x="788" y="1293"/>
                    </a:lnTo>
                    <a:lnTo>
                      <a:pt x="731" y="1405"/>
                    </a:lnTo>
                    <a:lnTo>
                      <a:pt x="788" y="1461"/>
                    </a:lnTo>
                    <a:lnTo>
                      <a:pt x="956" y="1574"/>
                    </a:lnTo>
                    <a:lnTo>
                      <a:pt x="956" y="1405"/>
                    </a:lnTo>
                    <a:lnTo>
                      <a:pt x="956" y="1293"/>
                    </a:lnTo>
                    <a:lnTo>
                      <a:pt x="1012" y="1237"/>
                    </a:lnTo>
                    <a:lnTo>
                      <a:pt x="1181" y="1237"/>
                    </a:lnTo>
                    <a:lnTo>
                      <a:pt x="1293" y="1349"/>
                    </a:lnTo>
                    <a:lnTo>
                      <a:pt x="1687" y="1349"/>
                    </a:lnTo>
                    <a:lnTo>
                      <a:pt x="1687" y="1237"/>
                    </a:lnTo>
                    <a:lnTo>
                      <a:pt x="1743" y="1180"/>
                    </a:lnTo>
                    <a:lnTo>
                      <a:pt x="1799" y="1180"/>
                    </a:lnTo>
                    <a:lnTo>
                      <a:pt x="1855" y="1124"/>
                    </a:lnTo>
                    <a:lnTo>
                      <a:pt x="1912" y="1068"/>
                    </a:lnTo>
                    <a:lnTo>
                      <a:pt x="1968" y="1124"/>
                    </a:lnTo>
                    <a:lnTo>
                      <a:pt x="2080" y="1237"/>
                    </a:lnTo>
                    <a:lnTo>
                      <a:pt x="2136" y="1349"/>
                    </a:lnTo>
                    <a:lnTo>
                      <a:pt x="2249" y="1293"/>
                    </a:lnTo>
                    <a:lnTo>
                      <a:pt x="2305" y="1068"/>
                    </a:lnTo>
                    <a:lnTo>
                      <a:pt x="2474" y="1068"/>
                    </a:lnTo>
                    <a:lnTo>
                      <a:pt x="2530" y="843"/>
                    </a:lnTo>
                    <a:lnTo>
                      <a:pt x="2530" y="674"/>
                    </a:lnTo>
                    <a:lnTo>
                      <a:pt x="2530" y="506"/>
                    </a:lnTo>
                    <a:lnTo>
                      <a:pt x="2586" y="281"/>
                    </a:lnTo>
                    <a:lnTo>
                      <a:pt x="2586" y="225"/>
                    </a:lnTo>
                    <a:lnTo>
                      <a:pt x="2530" y="169"/>
                    </a:lnTo>
                    <a:lnTo>
                      <a:pt x="2418" y="56"/>
                    </a:lnTo>
                    <a:lnTo>
                      <a:pt x="2305" y="56"/>
                    </a:lnTo>
                    <a:lnTo>
                      <a:pt x="2193" y="112"/>
                    </a:lnTo>
                    <a:lnTo>
                      <a:pt x="2080" y="225"/>
                    </a:lnTo>
                    <a:lnTo>
                      <a:pt x="1912" y="337"/>
                    </a:lnTo>
                    <a:lnTo>
                      <a:pt x="1518" y="506"/>
                    </a:lnTo>
                    <a:lnTo>
                      <a:pt x="1462" y="618"/>
                    </a:lnTo>
                    <a:lnTo>
                      <a:pt x="1406" y="674"/>
                    </a:lnTo>
                    <a:lnTo>
                      <a:pt x="1350" y="618"/>
                    </a:lnTo>
                    <a:lnTo>
                      <a:pt x="1293" y="506"/>
                    </a:lnTo>
                    <a:lnTo>
                      <a:pt x="1293" y="450"/>
                    </a:lnTo>
                    <a:lnTo>
                      <a:pt x="1406" y="337"/>
                    </a:lnTo>
                    <a:lnTo>
                      <a:pt x="1406" y="225"/>
                    </a:lnTo>
                    <a:lnTo>
                      <a:pt x="1293" y="112"/>
                    </a:lnTo>
                    <a:lnTo>
                      <a:pt x="1125" y="0"/>
                    </a:lnTo>
                    <a:lnTo>
                      <a:pt x="1069" y="0"/>
                    </a:lnTo>
                    <a:lnTo>
                      <a:pt x="1012" y="112"/>
                    </a:lnTo>
                    <a:lnTo>
                      <a:pt x="956" y="56"/>
                    </a:lnTo>
                    <a:lnTo>
                      <a:pt x="956"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
              <p:cNvSpPr/>
              <p:nvPr/>
            </p:nvSpPr>
            <p:spPr>
              <a:xfrm>
                <a:off x="2274175" y="957025"/>
                <a:ext cx="25" cy="2850"/>
              </a:xfrm>
              <a:custGeom>
                <a:avLst/>
                <a:gdLst/>
                <a:ahLst/>
                <a:cxnLst/>
                <a:rect l="l" t="t" r="r" b="b"/>
                <a:pathLst>
                  <a:path w="1" h="114" extrusionOk="0">
                    <a:moveTo>
                      <a:pt x="0" y="113"/>
                    </a:moveTo>
                    <a:lnTo>
                      <a:pt x="0" y="113"/>
                    </a:lnTo>
                    <a:lnTo>
                      <a:pt x="0" y="1"/>
                    </a:lnTo>
                    <a:lnTo>
                      <a:pt x="0" y="1"/>
                    </a:lnTo>
                    <a:lnTo>
                      <a:pt x="0" y="113"/>
                    </a:lnTo>
                    <a:lnTo>
                      <a:pt x="0" y="113"/>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
              <p:cNvSpPr/>
              <p:nvPr/>
            </p:nvSpPr>
            <p:spPr>
              <a:xfrm>
                <a:off x="2279775" y="1016050"/>
                <a:ext cx="1450" cy="2825"/>
              </a:xfrm>
              <a:custGeom>
                <a:avLst/>
                <a:gdLst/>
                <a:ahLst/>
                <a:cxnLst/>
                <a:rect l="l" t="t" r="r" b="b"/>
                <a:pathLst>
                  <a:path w="58" h="113" extrusionOk="0">
                    <a:moveTo>
                      <a:pt x="57" y="1"/>
                    </a:moveTo>
                    <a:lnTo>
                      <a:pt x="57" y="1"/>
                    </a:lnTo>
                    <a:lnTo>
                      <a:pt x="1" y="113"/>
                    </a:lnTo>
                    <a:lnTo>
                      <a:pt x="1" y="113"/>
                    </a:lnTo>
                    <a:lnTo>
                      <a:pt x="57" y="1"/>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
              <p:cNvSpPr/>
              <p:nvPr/>
            </p:nvSpPr>
            <p:spPr>
              <a:xfrm>
                <a:off x="2247475" y="982325"/>
                <a:ext cx="1425" cy="1425"/>
              </a:xfrm>
              <a:custGeom>
                <a:avLst/>
                <a:gdLst/>
                <a:ahLst/>
                <a:cxnLst/>
                <a:rect l="l" t="t" r="r" b="b"/>
                <a:pathLst>
                  <a:path w="57" h="57" extrusionOk="0">
                    <a:moveTo>
                      <a:pt x="0" y="1"/>
                    </a:moveTo>
                    <a:lnTo>
                      <a:pt x="0" y="57"/>
                    </a:lnTo>
                    <a:lnTo>
                      <a:pt x="56" y="57"/>
                    </a:lnTo>
                    <a:lnTo>
                      <a:pt x="0" y="1"/>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
              <p:cNvSpPr/>
              <p:nvPr/>
            </p:nvSpPr>
            <p:spPr>
              <a:xfrm>
                <a:off x="1824525" y="1117225"/>
                <a:ext cx="2825" cy="2825"/>
              </a:xfrm>
              <a:custGeom>
                <a:avLst/>
                <a:gdLst/>
                <a:ahLst/>
                <a:cxnLst/>
                <a:rect l="l" t="t" r="r" b="b"/>
                <a:pathLst>
                  <a:path w="113" h="113" extrusionOk="0">
                    <a:moveTo>
                      <a:pt x="56" y="0"/>
                    </a:moveTo>
                    <a:lnTo>
                      <a:pt x="0" y="57"/>
                    </a:lnTo>
                    <a:lnTo>
                      <a:pt x="56" y="113"/>
                    </a:lnTo>
                    <a:lnTo>
                      <a:pt x="113" y="113"/>
                    </a:lnTo>
                    <a:lnTo>
                      <a:pt x="113" y="57"/>
                    </a:lnTo>
                    <a:lnTo>
                      <a:pt x="56"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
              <p:cNvSpPr/>
              <p:nvPr/>
            </p:nvSpPr>
            <p:spPr>
              <a:xfrm>
                <a:off x="1842775" y="1127050"/>
                <a:ext cx="2850" cy="2850"/>
              </a:xfrm>
              <a:custGeom>
                <a:avLst/>
                <a:gdLst/>
                <a:ahLst/>
                <a:cxnLst/>
                <a:rect l="l" t="t" r="r" b="b"/>
                <a:pathLst>
                  <a:path w="114" h="114" extrusionOk="0">
                    <a:moveTo>
                      <a:pt x="57" y="1"/>
                    </a:moveTo>
                    <a:lnTo>
                      <a:pt x="1" y="57"/>
                    </a:lnTo>
                    <a:lnTo>
                      <a:pt x="1" y="113"/>
                    </a:lnTo>
                    <a:lnTo>
                      <a:pt x="113" y="113"/>
                    </a:lnTo>
                    <a:lnTo>
                      <a:pt x="57" y="57"/>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
              <p:cNvSpPr/>
              <p:nvPr/>
            </p:nvSpPr>
            <p:spPr>
              <a:xfrm>
                <a:off x="1811875" y="1108800"/>
                <a:ext cx="1425" cy="2825"/>
              </a:xfrm>
              <a:custGeom>
                <a:avLst/>
                <a:gdLst/>
                <a:ahLst/>
                <a:cxnLst/>
                <a:rect l="l" t="t" r="r" b="b"/>
                <a:pathLst>
                  <a:path w="57" h="113" extrusionOk="0">
                    <a:moveTo>
                      <a:pt x="57" y="0"/>
                    </a:moveTo>
                    <a:lnTo>
                      <a:pt x="0" y="56"/>
                    </a:lnTo>
                    <a:lnTo>
                      <a:pt x="0" y="112"/>
                    </a:lnTo>
                    <a:lnTo>
                      <a:pt x="57" y="112"/>
                    </a:lnTo>
                    <a:lnTo>
                      <a:pt x="57"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
              <p:cNvSpPr/>
              <p:nvPr/>
            </p:nvSpPr>
            <p:spPr>
              <a:xfrm>
                <a:off x="1816100" y="1113000"/>
                <a:ext cx="1425" cy="1425"/>
              </a:xfrm>
              <a:custGeom>
                <a:avLst/>
                <a:gdLst/>
                <a:ahLst/>
                <a:cxnLst/>
                <a:rect l="l" t="t" r="r" b="b"/>
                <a:pathLst>
                  <a:path w="57" h="57" extrusionOk="0">
                    <a:moveTo>
                      <a:pt x="0" y="1"/>
                    </a:moveTo>
                    <a:lnTo>
                      <a:pt x="0" y="57"/>
                    </a:lnTo>
                    <a:lnTo>
                      <a:pt x="56" y="57"/>
                    </a:lnTo>
                    <a:lnTo>
                      <a:pt x="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
              <p:cNvSpPr/>
              <p:nvPr/>
            </p:nvSpPr>
            <p:spPr>
              <a:xfrm>
                <a:off x="1842775" y="1111600"/>
                <a:ext cx="25" cy="1425"/>
              </a:xfrm>
              <a:custGeom>
                <a:avLst/>
                <a:gdLst/>
                <a:ahLst/>
                <a:cxnLst/>
                <a:rect l="l" t="t" r="r" b="b"/>
                <a:pathLst>
                  <a:path w="1" h="57" extrusionOk="0">
                    <a:moveTo>
                      <a:pt x="1" y="57"/>
                    </a:moveTo>
                    <a:lnTo>
                      <a:pt x="1" y="0"/>
                    </a:lnTo>
                    <a:lnTo>
                      <a:pt x="1" y="0"/>
                    </a:lnTo>
                    <a:lnTo>
                      <a:pt x="1" y="0"/>
                    </a:lnTo>
                    <a:lnTo>
                      <a:pt x="1" y="57"/>
                    </a:lnTo>
                    <a:lnTo>
                      <a:pt x="1" y="57"/>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
              <p:cNvSpPr/>
              <p:nvPr/>
            </p:nvSpPr>
            <p:spPr>
              <a:xfrm>
                <a:off x="1818900" y="112002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
              <p:cNvSpPr/>
              <p:nvPr/>
            </p:nvSpPr>
            <p:spPr>
              <a:xfrm>
                <a:off x="1841375" y="1113000"/>
                <a:ext cx="1425" cy="25"/>
              </a:xfrm>
              <a:custGeom>
                <a:avLst/>
                <a:gdLst/>
                <a:ahLst/>
                <a:cxnLst/>
                <a:rect l="l" t="t" r="r" b="b"/>
                <a:pathLst>
                  <a:path w="57" h="1" extrusionOk="0">
                    <a:moveTo>
                      <a:pt x="57" y="1"/>
                    </a:moveTo>
                    <a:lnTo>
                      <a:pt x="1" y="1"/>
                    </a:lnTo>
                    <a:lnTo>
                      <a:pt x="1" y="1"/>
                    </a:lnTo>
                    <a:lnTo>
                      <a:pt x="1" y="1"/>
                    </a:lnTo>
                    <a:lnTo>
                      <a:pt x="57" y="1"/>
                    </a:lnTo>
                    <a:lnTo>
                      <a:pt x="57"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
              <p:cNvSpPr/>
              <p:nvPr/>
            </p:nvSpPr>
            <p:spPr>
              <a:xfrm>
                <a:off x="1845600" y="1134075"/>
                <a:ext cx="1425" cy="25"/>
              </a:xfrm>
              <a:custGeom>
                <a:avLst/>
                <a:gdLst/>
                <a:ahLst/>
                <a:cxnLst/>
                <a:rect l="l" t="t" r="r" b="b"/>
                <a:pathLst>
                  <a:path w="57" h="1" extrusionOk="0">
                    <a:moveTo>
                      <a:pt x="57" y="1"/>
                    </a:moveTo>
                    <a:lnTo>
                      <a:pt x="57" y="1"/>
                    </a:lnTo>
                    <a:lnTo>
                      <a:pt x="0" y="1"/>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
              <p:cNvSpPr/>
              <p:nvPr/>
            </p:nvSpPr>
            <p:spPr>
              <a:xfrm>
                <a:off x="1824525" y="1131275"/>
                <a:ext cx="98375" cy="73100"/>
              </a:xfrm>
              <a:custGeom>
                <a:avLst/>
                <a:gdLst/>
                <a:ahLst/>
                <a:cxnLst/>
                <a:rect l="l" t="t" r="r" b="b"/>
                <a:pathLst>
                  <a:path w="3935" h="2924" extrusionOk="0">
                    <a:moveTo>
                      <a:pt x="2249" y="0"/>
                    </a:moveTo>
                    <a:lnTo>
                      <a:pt x="2192" y="57"/>
                    </a:lnTo>
                    <a:lnTo>
                      <a:pt x="2249" y="169"/>
                    </a:lnTo>
                    <a:lnTo>
                      <a:pt x="2192" y="225"/>
                    </a:lnTo>
                    <a:lnTo>
                      <a:pt x="2136" y="281"/>
                    </a:lnTo>
                    <a:lnTo>
                      <a:pt x="2136" y="338"/>
                    </a:lnTo>
                    <a:lnTo>
                      <a:pt x="2080" y="506"/>
                    </a:lnTo>
                    <a:lnTo>
                      <a:pt x="2080" y="675"/>
                    </a:lnTo>
                    <a:lnTo>
                      <a:pt x="2024" y="731"/>
                    </a:lnTo>
                    <a:lnTo>
                      <a:pt x="1686" y="787"/>
                    </a:lnTo>
                    <a:lnTo>
                      <a:pt x="1574" y="900"/>
                    </a:lnTo>
                    <a:lnTo>
                      <a:pt x="1518" y="1012"/>
                    </a:lnTo>
                    <a:lnTo>
                      <a:pt x="1574" y="1293"/>
                    </a:lnTo>
                    <a:lnTo>
                      <a:pt x="1630" y="1406"/>
                    </a:lnTo>
                    <a:lnTo>
                      <a:pt x="1518" y="1462"/>
                    </a:lnTo>
                    <a:lnTo>
                      <a:pt x="1349" y="1518"/>
                    </a:lnTo>
                    <a:lnTo>
                      <a:pt x="1293" y="1546"/>
                    </a:lnTo>
                    <a:lnTo>
                      <a:pt x="1349" y="1462"/>
                    </a:lnTo>
                    <a:lnTo>
                      <a:pt x="1349" y="1293"/>
                    </a:lnTo>
                    <a:lnTo>
                      <a:pt x="1293" y="1181"/>
                    </a:lnTo>
                    <a:lnTo>
                      <a:pt x="1181" y="1012"/>
                    </a:lnTo>
                    <a:lnTo>
                      <a:pt x="1068" y="900"/>
                    </a:lnTo>
                    <a:lnTo>
                      <a:pt x="956" y="956"/>
                    </a:lnTo>
                    <a:lnTo>
                      <a:pt x="731" y="1124"/>
                    </a:lnTo>
                    <a:lnTo>
                      <a:pt x="619" y="1181"/>
                    </a:lnTo>
                    <a:lnTo>
                      <a:pt x="394" y="1349"/>
                    </a:lnTo>
                    <a:lnTo>
                      <a:pt x="169" y="1518"/>
                    </a:lnTo>
                    <a:lnTo>
                      <a:pt x="113" y="1518"/>
                    </a:lnTo>
                    <a:lnTo>
                      <a:pt x="56" y="1630"/>
                    </a:lnTo>
                    <a:lnTo>
                      <a:pt x="0" y="1687"/>
                    </a:lnTo>
                    <a:lnTo>
                      <a:pt x="56" y="1799"/>
                    </a:lnTo>
                    <a:lnTo>
                      <a:pt x="113" y="1799"/>
                    </a:lnTo>
                    <a:lnTo>
                      <a:pt x="169" y="1855"/>
                    </a:lnTo>
                    <a:lnTo>
                      <a:pt x="225" y="1911"/>
                    </a:lnTo>
                    <a:lnTo>
                      <a:pt x="281" y="1968"/>
                    </a:lnTo>
                    <a:lnTo>
                      <a:pt x="450" y="1911"/>
                    </a:lnTo>
                    <a:lnTo>
                      <a:pt x="506" y="1855"/>
                    </a:lnTo>
                    <a:lnTo>
                      <a:pt x="506" y="1743"/>
                    </a:lnTo>
                    <a:lnTo>
                      <a:pt x="787" y="1968"/>
                    </a:lnTo>
                    <a:lnTo>
                      <a:pt x="843" y="2024"/>
                    </a:lnTo>
                    <a:lnTo>
                      <a:pt x="843" y="2080"/>
                    </a:lnTo>
                    <a:lnTo>
                      <a:pt x="843" y="2136"/>
                    </a:lnTo>
                    <a:lnTo>
                      <a:pt x="1012" y="2136"/>
                    </a:lnTo>
                    <a:lnTo>
                      <a:pt x="1068" y="2192"/>
                    </a:lnTo>
                    <a:lnTo>
                      <a:pt x="1124" y="2192"/>
                    </a:lnTo>
                    <a:lnTo>
                      <a:pt x="1124" y="2305"/>
                    </a:lnTo>
                    <a:lnTo>
                      <a:pt x="1181" y="2417"/>
                    </a:lnTo>
                    <a:lnTo>
                      <a:pt x="1349" y="2586"/>
                    </a:lnTo>
                    <a:lnTo>
                      <a:pt x="1518" y="2361"/>
                    </a:lnTo>
                    <a:lnTo>
                      <a:pt x="1967" y="2361"/>
                    </a:lnTo>
                    <a:lnTo>
                      <a:pt x="2024" y="2305"/>
                    </a:lnTo>
                    <a:lnTo>
                      <a:pt x="2136" y="2249"/>
                    </a:lnTo>
                    <a:lnTo>
                      <a:pt x="2249" y="2305"/>
                    </a:lnTo>
                    <a:lnTo>
                      <a:pt x="2473" y="2417"/>
                    </a:lnTo>
                    <a:lnTo>
                      <a:pt x="2754" y="2473"/>
                    </a:lnTo>
                    <a:lnTo>
                      <a:pt x="3260" y="2473"/>
                    </a:lnTo>
                    <a:lnTo>
                      <a:pt x="3204" y="2530"/>
                    </a:lnTo>
                    <a:lnTo>
                      <a:pt x="3204" y="2642"/>
                    </a:lnTo>
                    <a:lnTo>
                      <a:pt x="3316" y="2754"/>
                    </a:lnTo>
                    <a:lnTo>
                      <a:pt x="3373" y="2867"/>
                    </a:lnTo>
                    <a:lnTo>
                      <a:pt x="3373" y="2923"/>
                    </a:lnTo>
                    <a:lnTo>
                      <a:pt x="3429" y="2867"/>
                    </a:lnTo>
                    <a:lnTo>
                      <a:pt x="3485" y="2754"/>
                    </a:lnTo>
                    <a:lnTo>
                      <a:pt x="3541" y="2698"/>
                    </a:lnTo>
                    <a:lnTo>
                      <a:pt x="3597" y="2642"/>
                    </a:lnTo>
                    <a:lnTo>
                      <a:pt x="3541" y="2586"/>
                    </a:lnTo>
                    <a:lnTo>
                      <a:pt x="3541" y="2530"/>
                    </a:lnTo>
                    <a:lnTo>
                      <a:pt x="3541" y="2473"/>
                    </a:lnTo>
                    <a:lnTo>
                      <a:pt x="3541" y="2305"/>
                    </a:lnTo>
                    <a:lnTo>
                      <a:pt x="3541" y="2249"/>
                    </a:lnTo>
                    <a:lnTo>
                      <a:pt x="3485" y="2192"/>
                    </a:lnTo>
                    <a:lnTo>
                      <a:pt x="3429" y="2192"/>
                    </a:lnTo>
                    <a:lnTo>
                      <a:pt x="3485" y="2136"/>
                    </a:lnTo>
                    <a:lnTo>
                      <a:pt x="3654" y="2136"/>
                    </a:lnTo>
                    <a:lnTo>
                      <a:pt x="3822" y="2080"/>
                    </a:lnTo>
                    <a:lnTo>
                      <a:pt x="3878" y="2024"/>
                    </a:lnTo>
                    <a:lnTo>
                      <a:pt x="3935" y="1911"/>
                    </a:lnTo>
                    <a:lnTo>
                      <a:pt x="3935" y="1743"/>
                    </a:lnTo>
                    <a:lnTo>
                      <a:pt x="3878" y="1687"/>
                    </a:lnTo>
                    <a:lnTo>
                      <a:pt x="3710" y="1630"/>
                    </a:lnTo>
                    <a:lnTo>
                      <a:pt x="3597" y="1574"/>
                    </a:lnTo>
                    <a:lnTo>
                      <a:pt x="3429" y="1518"/>
                    </a:lnTo>
                    <a:lnTo>
                      <a:pt x="3260" y="1574"/>
                    </a:lnTo>
                    <a:lnTo>
                      <a:pt x="3260" y="1518"/>
                    </a:lnTo>
                    <a:lnTo>
                      <a:pt x="3148" y="1406"/>
                    </a:lnTo>
                    <a:lnTo>
                      <a:pt x="2979" y="1406"/>
                    </a:lnTo>
                    <a:lnTo>
                      <a:pt x="2979" y="1462"/>
                    </a:lnTo>
                    <a:lnTo>
                      <a:pt x="2923" y="1462"/>
                    </a:lnTo>
                    <a:lnTo>
                      <a:pt x="2923" y="1406"/>
                    </a:lnTo>
                    <a:lnTo>
                      <a:pt x="3204" y="1181"/>
                    </a:lnTo>
                    <a:lnTo>
                      <a:pt x="3260" y="1068"/>
                    </a:lnTo>
                    <a:lnTo>
                      <a:pt x="3260" y="900"/>
                    </a:lnTo>
                    <a:lnTo>
                      <a:pt x="3204" y="619"/>
                    </a:lnTo>
                    <a:lnTo>
                      <a:pt x="3092" y="562"/>
                    </a:lnTo>
                    <a:lnTo>
                      <a:pt x="2979" y="562"/>
                    </a:lnTo>
                    <a:lnTo>
                      <a:pt x="2979" y="506"/>
                    </a:lnTo>
                    <a:lnTo>
                      <a:pt x="3035" y="394"/>
                    </a:lnTo>
                    <a:lnTo>
                      <a:pt x="3092" y="281"/>
                    </a:lnTo>
                    <a:lnTo>
                      <a:pt x="3035" y="113"/>
                    </a:lnTo>
                    <a:lnTo>
                      <a:pt x="2923" y="0"/>
                    </a:lnTo>
                    <a:lnTo>
                      <a:pt x="2867" y="0"/>
                    </a:lnTo>
                    <a:lnTo>
                      <a:pt x="2811" y="57"/>
                    </a:lnTo>
                    <a:lnTo>
                      <a:pt x="2754" y="169"/>
                    </a:lnTo>
                    <a:lnTo>
                      <a:pt x="2642" y="225"/>
                    </a:lnTo>
                    <a:lnTo>
                      <a:pt x="2530" y="169"/>
                    </a:lnTo>
                    <a:lnTo>
                      <a:pt x="2361" y="57"/>
                    </a:lnTo>
                    <a:lnTo>
                      <a:pt x="2305"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
              <p:cNvSpPr/>
              <p:nvPr/>
            </p:nvSpPr>
            <p:spPr>
              <a:xfrm>
                <a:off x="1894775" y="1139700"/>
                <a:ext cx="59050" cy="53425"/>
              </a:xfrm>
              <a:custGeom>
                <a:avLst/>
                <a:gdLst/>
                <a:ahLst/>
                <a:cxnLst/>
                <a:rect l="l" t="t" r="r" b="b"/>
                <a:pathLst>
                  <a:path w="2362" h="2137" extrusionOk="0">
                    <a:moveTo>
                      <a:pt x="450" y="1"/>
                    </a:moveTo>
                    <a:lnTo>
                      <a:pt x="394" y="57"/>
                    </a:lnTo>
                    <a:lnTo>
                      <a:pt x="338" y="113"/>
                    </a:lnTo>
                    <a:lnTo>
                      <a:pt x="338" y="282"/>
                    </a:lnTo>
                    <a:lnTo>
                      <a:pt x="394" y="506"/>
                    </a:lnTo>
                    <a:lnTo>
                      <a:pt x="394" y="619"/>
                    </a:lnTo>
                    <a:lnTo>
                      <a:pt x="394" y="787"/>
                    </a:lnTo>
                    <a:lnTo>
                      <a:pt x="338" y="844"/>
                    </a:lnTo>
                    <a:lnTo>
                      <a:pt x="113" y="844"/>
                    </a:lnTo>
                    <a:lnTo>
                      <a:pt x="113" y="956"/>
                    </a:lnTo>
                    <a:lnTo>
                      <a:pt x="57" y="1069"/>
                    </a:lnTo>
                    <a:lnTo>
                      <a:pt x="57" y="1125"/>
                    </a:lnTo>
                    <a:lnTo>
                      <a:pt x="1" y="1181"/>
                    </a:lnTo>
                    <a:lnTo>
                      <a:pt x="57" y="1237"/>
                    </a:lnTo>
                    <a:lnTo>
                      <a:pt x="169" y="1125"/>
                    </a:lnTo>
                    <a:lnTo>
                      <a:pt x="282" y="1125"/>
                    </a:lnTo>
                    <a:lnTo>
                      <a:pt x="338" y="1181"/>
                    </a:lnTo>
                    <a:lnTo>
                      <a:pt x="450" y="1237"/>
                    </a:lnTo>
                    <a:lnTo>
                      <a:pt x="619" y="1293"/>
                    </a:lnTo>
                    <a:lnTo>
                      <a:pt x="731" y="1293"/>
                    </a:lnTo>
                    <a:lnTo>
                      <a:pt x="787" y="1406"/>
                    </a:lnTo>
                    <a:lnTo>
                      <a:pt x="844" y="1462"/>
                    </a:lnTo>
                    <a:lnTo>
                      <a:pt x="956" y="1406"/>
                    </a:lnTo>
                    <a:lnTo>
                      <a:pt x="1012" y="1406"/>
                    </a:lnTo>
                    <a:lnTo>
                      <a:pt x="1068" y="1462"/>
                    </a:lnTo>
                    <a:lnTo>
                      <a:pt x="1068" y="1574"/>
                    </a:lnTo>
                    <a:lnTo>
                      <a:pt x="1068" y="1631"/>
                    </a:lnTo>
                    <a:lnTo>
                      <a:pt x="1012" y="1687"/>
                    </a:lnTo>
                    <a:lnTo>
                      <a:pt x="619" y="1687"/>
                    </a:lnTo>
                    <a:lnTo>
                      <a:pt x="619" y="1743"/>
                    </a:lnTo>
                    <a:lnTo>
                      <a:pt x="563" y="1855"/>
                    </a:lnTo>
                    <a:lnTo>
                      <a:pt x="675" y="1912"/>
                    </a:lnTo>
                    <a:lnTo>
                      <a:pt x="731" y="1968"/>
                    </a:lnTo>
                    <a:lnTo>
                      <a:pt x="844" y="1968"/>
                    </a:lnTo>
                    <a:lnTo>
                      <a:pt x="900" y="2024"/>
                    </a:lnTo>
                    <a:lnTo>
                      <a:pt x="1068" y="2136"/>
                    </a:lnTo>
                    <a:lnTo>
                      <a:pt x="1181" y="2136"/>
                    </a:lnTo>
                    <a:lnTo>
                      <a:pt x="1237" y="2024"/>
                    </a:lnTo>
                    <a:lnTo>
                      <a:pt x="1293" y="1968"/>
                    </a:lnTo>
                    <a:lnTo>
                      <a:pt x="1350" y="1968"/>
                    </a:lnTo>
                    <a:lnTo>
                      <a:pt x="1406" y="2024"/>
                    </a:lnTo>
                    <a:lnTo>
                      <a:pt x="1462" y="2080"/>
                    </a:lnTo>
                    <a:lnTo>
                      <a:pt x="1574" y="2136"/>
                    </a:lnTo>
                    <a:lnTo>
                      <a:pt x="1631" y="2136"/>
                    </a:lnTo>
                    <a:lnTo>
                      <a:pt x="1743" y="2080"/>
                    </a:lnTo>
                    <a:lnTo>
                      <a:pt x="1912" y="2080"/>
                    </a:lnTo>
                    <a:lnTo>
                      <a:pt x="1968" y="1968"/>
                    </a:lnTo>
                    <a:lnTo>
                      <a:pt x="2080" y="1855"/>
                    </a:lnTo>
                    <a:lnTo>
                      <a:pt x="2193" y="1799"/>
                    </a:lnTo>
                    <a:lnTo>
                      <a:pt x="2249" y="1799"/>
                    </a:lnTo>
                    <a:lnTo>
                      <a:pt x="2361" y="1687"/>
                    </a:lnTo>
                    <a:lnTo>
                      <a:pt x="2361" y="1631"/>
                    </a:lnTo>
                    <a:lnTo>
                      <a:pt x="2361" y="1518"/>
                    </a:lnTo>
                    <a:lnTo>
                      <a:pt x="2305" y="1293"/>
                    </a:lnTo>
                    <a:lnTo>
                      <a:pt x="2305" y="1069"/>
                    </a:lnTo>
                    <a:lnTo>
                      <a:pt x="2249" y="900"/>
                    </a:lnTo>
                    <a:lnTo>
                      <a:pt x="2080" y="787"/>
                    </a:lnTo>
                    <a:lnTo>
                      <a:pt x="1855" y="731"/>
                    </a:lnTo>
                    <a:lnTo>
                      <a:pt x="1743" y="731"/>
                    </a:lnTo>
                    <a:lnTo>
                      <a:pt x="1574" y="619"/>
                    </a:lnTo>
                    <a:lnTo>
                      <a:pt x="1462" y="563"/>
                    </a:lnTo>
                    <a:lnTo>
                      <a:pt x="1350" y="619"/>
                    </a:lnTo>
                    <a:lnTo>
                      <a:pt x="1125" y="731"/>
                    </a:lnTo>
                    <a:lnTo>
                      <a:pt x="1068" y="787"/>
                    </a:lnTo>
                    <a:lnTo>
                      <a:pt x="956" y="731"/>
                    </a:lnTo>
                    <a:lnTo>
                      <a:pt x="844" y="619"/>
                    </a:lnTo>
                    <a:lnTo>
                      <a:pt x="787" y="394"/>
                    </a:lnTo>
                    <a:lnTo>
                      <a:pt x="675" y="225"/>
                    </a:lnTo>
                    <a:lnTo>
                      <a:pt x="619" y="57"/>
                    </a:lnTo>
                    <a:lnTo>
                      <a:pt x="506"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
              <p:cNvSpPr/>
              <p:nvPr/>
            </p:nvSpPr>
            <p:spPr>
              <a:xfrm>
                <a:off x="1959425" y="1145325"/>
                <a:ext cx="52000" cy="66075"/>
              </a:xfrm>
              <a:custGeom>
                <a:avLst/>
                <a:gdLst/>
                <a:ahLst/>
                <a:cxnLst/>
                <a:rect l="l" t="t" r="r" b="b"/>
                <a:pathLst>
                  <a:path w="2080" h="2643" extrusionOk="0">
                    <a:moveTo>
                      <a:pt x="1461" y="0"/>
                    </a:moveTo>
                    <a:lnTo>
                      <a:pt x="1349" y="57"/>
                    </a:lnTo>
                    <a:lnTo>
                      <a:pt x="1293" y="169"/>
                    </a:lnTo>
                    <a:lnTo>
                      <a:pt x="1237" y="338"/>
                    </a:lnTo>
                    <a:lnTo>
                      <a:pt x="1180" y="394"/>
                    </a:lnTo>
                    <a:lnTo>
                      <a:pt x="1068" y="450"/>
                    </a:lnTo>
                    <a:lnTo>
                      <a:pt x="1012" y="450"/>
                    </a:lnTo>
                    <a:lnTo>
                      <a:pt x="956" y="562"/>
                    </a:lnTo>
                    <a:lnTo>
                      <a:pt x="1012" y="731"/>
                    </a:lnTo>
                    <a:lnTo>
                      <a:pt x="956" y="900"/>
                    </a:lnTo>
                    <a:lnTo>
                      <a:pt x="899" y="1068"/>
                    </a:lnTo>
                    <a:lnTo>
                      <a:pt x="843" y="1237"/>
                    </a:lnTo>
                    <a:lnTo>
                      <a:pt x="899" y="1349"/>
                    </a:lnTo>
                    <a:lnTo>
                      <a:pt x="956" y="1518"/>
                    </a:lnTo>
                    <a:lnTo>
                      <a:pt x="787" y="1406"/>
                    </a:lnTo>
                    <a:lnTo>
                      <a:pt x="675" y="1349"/>
                    </a:lnTo>
                    <a:lnTo>
                      <a:pt x="562" y="1406"/>
                    </a:lnTo>
                    <a:lnTo>
                      <a:pt x="506" y="1574"/>
                    </a:lnTo>
                    <a:lnTo>
                      <a:pt x="450" y="1630"/>
                    </a:lnTo>
                    <a:lnTo>
                      <a:pt x="393" y="1687"/>
                    </a:lnTo>
                    <a:lnTo>
                      <a:pt x="281" y="1630"/>
                    </a:lnTo>
                    <a:lnTo>
                      <a:pt x="112" y="1630"/>
                    </a:lnTo>
                    <a:lnTo>
                      <a:pt x="112" y="1687"/>
                    </a:lnTo>
                    <a:lnTo>
                      <a:pt x="56" y="1743"/>
                    </a:lnTo>
                    <a:lnTo>
                      <a:pt x="56" y="1968"/>
                    </a:lnTo>
                    <a:lnTo>
                      <a:pt x="56" y="2136"/>
                    </a:lnTo>
                    <a:lnTo>
                      <a:pt x="0" y="2249"/>
                    </a:lnTo>
                    <a:lnTo>
                      <a:pt x="0" y="2361"/>
                    </a:lnTo>
                    <a:lnTo>
                      <a:pt x="112" y="2417"/>
                    </a:lnTo>
                    <a:lnTo>
                      <a:pt x="506" y="2417"/>
                    </a:lnTo>
                    <a:lnTo>
                      <a:pt x="506" y="2530"/>
                    </a:lnTo>
                    <a:lnTo>
                      <a:pt x="506" y="2586"/>
                    </a:lnTo>
                    <a:lnTo>
                      <a:pt x="618" y="2586"/>
                    </a:lnTo>
                    <a:lnTo>
                      <a:pt x="618" y="2530"/>
                    </a:lnTo>
                    <a:lnTo>
                      <a:pt x="675" y="2417"/>
                    </a:lnTo>
                    <a:lnTo>
                      <a:pt x="899" y="2417"/>
                    </a:lnTo>
                    <a:lnTo>
                      <a:pt x="956" y="2473"/>
                    </a:lnTo>
                    <a:lnTo>
                      <a:pt x="1068" y="2642"/>
                    </a:lnTo>
                    <a:lnTo>
                      <a:pt x="1180" y="2530"/>
                    </a:lnTo>
                    <a:lnTo>
                      <a:pt x="1349" y="2305"/>
                    </a:lnTo>
                    <a:lnTo>
                      <a:pt x="1405" y="2586"/>
                    </a:lnTo>
                    <a:lnTo>
                      <a:pt x="1518" y="2530"/>
                    </a:lnTo>
                    <a:lnTo>
                      <a:pt x="1686" y="2417"/>
                    </a:lnTo>
                    <a:lnTo>
                      <a:pt x="1742" y="2249"/>
                    </a:lnTo>
                    <a:lnTo>
                      <a:pt x="1742" y="2080"/>
                    </a:lnTo>
                    <a:lnTo>
                      <a:pt x="1742" y="1911"/>
                    </a:lnTo>
                    <a:lnTo>
                      <a:pt x="1855" y="1799"/>
                    </a:lnTo>
                    <a:lnTo>
                      <a:pt x="2023" y="1687"/>
                    </a:lnTo>
                    <a:lnTo>
                      <a:pt x="2080" y="1518"/>
                    </a:lnTo>
                    <a:lnTo>
                      <a:pt x="2080" y="1406"/>
                    </a:lnTo>
                    <a:lnTo>
                      <a:pt x="2023" y="1237"/>
                    </a:lnTo>
                    <a:lnTo>
                      <a:pt x="1855" y="1068"/>
                    </a:lnTo>
                    <a:lnTo>
                      <a:pt x="1742" y="1012"/>
                    </a:lnTo>
                    <a:lnTo>
                      <a:pt x="1686" y="956"/>
                    </a:lnTo>
                    <a:lnTo>
                      <a:pt x="1630" y="956"/>
                    </a:lnTo>
                    <a:lnTo>
                      <a:pt x="1518" y="1012"/>
                    </a:lnTo>
                    <a:lnTo>
                      <a:pt x="1461" y="1125"/>
                    </a:lnTo>
                    <a:lnTo>
                      <a:pt x="1349" y="1012"/>
                    </a:lnTo>
                    <a:lnTo>
                      <a:pt x="1293" y="1012"/>
                    </a:lnTo>
                    <a:lnTo>
                      <a:pt x="1293" y="956"/>
                    </a:lnTo>
                    <a:lnTo>
                      <a:pt x="1349" y="1012"/>
                    </a:lnTo>
                    <a:lnTo>
                      <a:pt x="1574" y="900"/>
                    </a:lnTo>
                    <a:lnTo>
                      <a:pt x="1686" y="675"/>
                    </a:lnTo>
                    <a:lnTo>
                      <a:pt x="1686" y="450"/>
                    </a:lnTo>
                    <a:lnTo>
                      <a:pt x="1630" y="169"/>
                    </a:lnTo>
                    <a:lnTo>
                      <a:pt x="1574" y="57"/>
                    </a:lnTo>
                    <a:lnTo>
                      <a:pt x="1518" y="0"/>
                    </a:lnTo>
                    <a:close/>
                  </a:path>
                </a:pathLst>
              </a:custGeom>
              <a:solidFill>
                <a:srgbClr val="A6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
              <p:cNvSpPr/>
              <p:nvPr/>
            </p:nvSpPr>
            <p:spPr>
              <a:xfrm>
                <a:off x="1938325" y="1166400"/>
                <a:ext cx="47800" cy="40775"/>
              </a:xfrm>
              <a:custGeom>
                <a:avLst/>
                <a:gdLst/>
                <a:ahLst/>
                <a:cxnLst/>
                <a:rect l="l" t="t" r="r" b="b"/>
                <a:pathLst>
                  <a:path w="1912" h="1631" extrusionOk="0">
                    <a:moveTo>
                      <a:pt x="1519" y="1"/>
                    </a:moveTo>
                    <a:lnTo>
                      <a:pt x="1462" y="57"/>
                    </a:lnTo>
                    <a:lnTo>
                      <a:pt x="1350" y="225"/>
                    </a:lnTo>
                    <a:lnTo>
                      <a:pt x="956" y="563"/>
                    </a:lnTo>
                    <a:lnTo>
                      <a:pt x="732" y="675"/>
                    </a:lnTo>
                    <a:lnTo>
                      <a:pt x="451" y="731"/>
                    </a:lnTo>
                    <a:lnTo>
                      <a:pt x="451" y="675"/>
                    </a:lnTo>
                    <a:lnTo>
                      <a:pt x="338" y="563"/>
                    </a:lnTo>
                    <a:lnTo>
                      <a:pt x="282" y="675"/>
                    </a:lnTo>
                    <a:lnTo>
                      <a:pt x="170" y="900"/>
                    </a:lnTo>
                    <a:lnTo>
                      <a:pt x="113" y="956"/>
                    </a:lnTo>
                    <a:lnTo>
                      <a:pt x="1" y="1012"/>
                    </a:lnTo>
                    <a:lnTo>
                      <a:pt x="57" y="1181"/>
                    </a:lnTo>
                    <a:lnTo>
                      <a:pt x="170" y="1237"/>
                    </a:lnTo>
                    <a:lnTo>
                      <a:pt x="282" y="1293"/>
                    </a:lnTo>
                    <a:lnTo>
                      <a:pt x="338" y="1349"/>
                    </a:lnTo>
                    <a:lnTo>
                      <a:pt x="338" y="1518"/>
                    </a:lnTo>
                    <a:lnTo>
                      <a:pt x="338" y="1574"/>
                    </a:lnTo>
                    <a:lnTo>
                      <a:pt x="338" y="1630"/>
                    </a:lnTo>
                    <a:lnTo>
                      <a:pt x="394" y="1630"/>
                    </a:lnTo>
                    <a:lnTo>
                      <a:pt x="451" y="1574"/>
                    </a:lnTo>
                    <a:lnTo>
                      <a:pt x="563" y="1349"/>
                    </a:lnTo>
                    <a:lnTo>
                      <a:pt x="619" y="1293"/>
                    </a:lnTo>
                    <a:lnTo>
                      <a:pt x="619" y="1349"/>
                    </a:lnTo>
                    <a:lnTo>
                      <a:pt x="675" y="1462"/>
                    </a:lnTo>
                    <a:lnTo>
                      <a:pt x="732" y="1462"/>
                    </a:lnTo>
                    <a:lnTo>
                      <a:pt x="844" y="1406"/>
                    </a:lnTo>
                    <a:lnTo>
                      <a:pt x="1013" y="1293"/>
                    </a:lnTo>
                    <a:lnTo>
                      <a:pt x="1013" y="1181"/>
                    </a:lnTo>
                    <a:lnTo>
                      <a:pt x="956" y="900"/>
                    </a:lnTo>
                    <a:lnTo>
                      <a:pt x="1013" y="844"/>
                    </a:lnTo>
                    <a:lnTo>
                      <a:pt x="1125" y="900"/>
                    </a:lnTo>
                    <a:lnTo>
                      <a:pt x="1181" y="900"/>
                    </a:lnTo>
                    <a:lnTo>
                      <a:pt x="1237" y="956"/>
                    </a:lnTo>
                    <a:lnTo>
                      <a:pt x="1237" y="1012"/>
                    </a:lnTo>
                    <a:lnTo>
                      <a:pt x="1350" y="956"/>
                    </a:lnTo>
                    <a:lnTo>
                      <a:pt x="1406" y="900"/>
                    </a:lnTo>
                    <a:lnTo>
                      <a:pt x="1406" y="787"/>
                    </a:lnTo>
                    <a:lnTo>
                      <a:pt x="1462" y="675"/>
                    </a:lnTo>
                    <a:lnTo>
                      <a:pt x="1462" y="619"/>
                    </a:lnTo>
                    <a:lnTo>
                      <a:pt x="1575" y="563"/>
                    </a:lnTo>
                    <a:lnTo>
                      <a:pt x="1575" y="619"/>
                    </a:lnTo>
                    <a:lnTo>
                      <a:pt x="1631" y="619"/>
                    </a:lnTo>
                    <a:lnTo>
                      <a:pt x="1687" y="731"/>
                    </a:lnTo>
                    <a:lnTo>
                      <a:pt x="1743" y="787"/>
                    </a:lnTo>
                    <a:lnTo>
                      <a:pt x="1912" y="787"/>
                    </a:lnTo>
                    <a:lnTo>
                      <a:pt x="1856" y="563"/>
                    </a:lnTo>
                    <a:lnTo>
                      <a:pt x="1800" y="450"/>
                    </a:lnTo>
                    <a:lnTo>
                      <a:pt x="1687" y="394"/>
                    </a:lnTo>
                    <a:lnTo>
                      <a:pt x="1687" y="169"/>
                    </a:lnTo>
                    <a:lnTo>
                      <a:pt x="1687" y="113"/>
                    </a:lnTo>
                    <a:lnTo>
                      <a:pt x="1575" y="57"/>
                    </a:lnTo>
                    <a:lnTo>
                      <a:pt x="1519"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
              <p:cNvSpPr/>
              <p:nvPr/>
            </p:nvSpPr>
            <p:spPr>
              <a:xfrm>
                <a:off x="1948175" y="1202925"/>
                <a:ext cx="23900" cy="28125"/>
              </a:xfrm>
              <a:custGeom>
                <a:avLst/>
                <a:gdLst/>
                <a:ahLst/>
                <a:cxnLst/>
                <a:rect l="l" t="t" r="r" b="b"/>
                <a:pathLst>
                  <a:path w="956" h="1125" extrusionOk="0">
                    <a:moveTo>
                      <a:pt x="675" y="1"/>
                    </a:moveTo>
                    <a:lnTo>
                      <a:pt x="562" y="57"/>
                    </a:lnTo>
                    <a:lnTo>
                      <a:pt x="450" y="57"/>
                    </a:lnTo>
                    <a:lnTo>
                      <a:pt x="394" y="113"/>
                    </a:lnTo>
                    <a:lnTo>
                      <a:pt x="338" y="113"/>
                    </a:lnTo>
                    <a:lnTo>
                      <a:pt x="225" y="169"/>
                    </a:lnTo>
                    <a:lnTo>
                      <a:pt x="169" y="282"/>
                    </a:lnTo>
                    <a:lnTo>
                      <a:pt x="113" y="394"/>
                    </a:lnTo>
                    <a:lnTo>
                      <a:pt x="0" y="507"/>
                    </a:lnTo>
                    <a:lnTo>
                      <a:pt x="0" y="619"/>
                    </a:lnTo>
                    <a:lnTo>
                      <a:pt x="113" y="788"/>
                    </a:lnTo>
                    <a:lnTo>
                      <a:pt x="169" y="844"/>
                    </a:lnTo>
                    <a:lnTo>
                      <a:pt x="225" y="844"/>
                    </a:lnTo>
                    <a:lnTo>
                      <a:pt x="338" y="788"/>
                    </a:lnTo>
                    <a:lnTo>
                      <a:pt x="338" y="732"/>
                    </a:lnTo>
                    <a:lnTo>
                      <a:pt x="394" y="788"/>
                    </a:lnTo>
                    <a:lnTo>
                      <a:pt x="394" y="900"/>
                    </a:lnTo>
                    <a:lnTo>
                      <a:pt x="338" y="956"/>
                    </a:lnTo>
                    <a:lnTo>
                      <a:pt x="225" y="1125"/>
                    </a:lnTo>
                    <a:lnTo>
                      <a:pt x="394" y="1125"/>
                    </a:lnTo>
                    <a:lnTo>
                      <a:pt x="787" y="675"/>
                    </a:lnTo>
                    <a:lnTo>
                      <a:pt x="843" y="563"/>
                    </a:lnTo>
                    <a:lnTo>
                      <a:pt x="787" y="450"/>
                    </a:lnTo>
                    <a:lnTo>
                      <a:pt x="787" y="338"/>
                    </a:lnTo>
                    <a:lnTo>
                      <a:pt x="787" y="226"/>
                    </a:lnTo>
                    <a:lnTo>
                      <a:pt x="900" y="169"/>
                    </a:lnTo>
                    <a:lnTo>
                      <a:pt x="956" y="113"/>
                    </a:lnTo>
                    <a:lnTo>
                      <a:pt x="787" y="1"/>
                    </a:lnTo>
                    <a:close/>
                  </a:path>
                </a:pathLst>
              </a:custGeom>
              <a:solidFill>
                <a:srgbClr val="96B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
              <p:cNvSpPr/>
              <p:nvPr/>
            </p:nvSpPr>
            <p:spPr>
              <a:xfrm>
                <a:off x="1903200" y="1202925"/>
                <a:ext cx="7050" cy="8475"/>
              </a:xfrm>
              <a:custGeom>
                <a:avLst/>
                <a:gdLst/>
                <a:ahLst/>
                <a:cxnLst/>
                <a:rect l="l" t="t" r="r" b="b"/>
                <a:pathLst>
                  <a:path w="282" h="339" extrusionOk="0">
                    <a:moveTo>
                      <a:pt x="226" y="1"/>
                    </a:moveTo>
                    <a:lnTo>
                      <a:pt x="113" y="57"/>
                    </a:lnTo>
                    <a:lnTo>
                      <a:pt x="1" y="169"/>
                    </a:lnTo>
                    <a:lnTo>
                      <a:pt x="1" y="226"/>
                    </a:lnTo>
                    <a:lnTo>
                      <a:pt x="57" y="282"/>
                    </a:lnTo>
                    <a:lnTo>
                      <a:pt x="113" y="282"/>
                    </a:lnTo>
                    <a:lnTo>
                      <a:pt x="226" y="338"/>
                    </a:lnTo>
                    <a:lnTo>
                      <a:pt x="282" y="338"/>
                    </a:lnTo>
                    <a:lnTo>
                      <a:pt x="282" y="282"/>
                    </a:lnTo>
                    <a:lnTo>
                      <a:pt x="282" y="169"/>
                    </a:lnTo>
                    <a:lnTo>
                      <a:pt x="282"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
              <p:cNvSpPr/>
              <p:nvPr/>
            </p:nvSpPr>
            <p:spPr>
              <a:xfrm>
                <a:off x="1991725" y="1209950"/>
                <a:ext cx="8450" cy="8475"/>
              </a:xfrm>
              <a:custGeom>
                <a:avLst/>
                <a:gdLst/>
                <a:ahLst/>
                <a:cxnLst/>
                <a:rect l="l" t="t" r="r" b="b"/>
                <a:pathLst>
                  <a:path w="338" h="339" extrusionOk="0">
                    <a:moveTo>
                      <a:pt x="226" y="1"/>
                    </a:moveTo>
                    <a:lnTo>
                      <a:pt x="169" y="57"/>
                    </a:lnTo>
                    <a:lnTo>
                      <a:pt x="113" y="169"/>
                    </a:lnTo>
                    <a:lnTo>
                      <a:pt x="1" y="282"/>
                    </a:lnTo>
                    <a:lnTo>
                      <a:pt x="226" y="282"/>
                    </a:lnTo>
                    <a:lnTo>
                      <a:pt x="338" y="338"/>
                    </a:lnTo>
                    <a:lnTo>
                      <a:pt x="338" y="226"/>
                    </a:lnTo>
                    <a:lnTo>
                      <a:pt x="338" y="169"/>
                    </a:lnTo>
                    <a:lnTo>
                      <a:pt x="282"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
              <p:cNvSpPr/>
              <p:nvPr/>
            </p:nvSpPr>
            <p:spPr>
              <a:xfrm>
                <a:off x="1991725" y="1208550"/>
                <a:ext cx="5650" cy="5650"/>
              </a:xfrm>
              <a:custGeom>
                <a:avLst/>
                <a:gdLst/>
                <a:ahLst/>
                <a:cxnLst/>
                <a:rect l="l" t="t" r="r" b="b"/>
                <a:pathLst>
                  <a:path w="226" h="226" extrusionOk="0">
                    <a:moveTo>
                      <a:pt x="57" y="1"/>
                    </a:moveTo>
                    <a:lnTo>
                      <a:pt x="1" y="57"/>
                    </a:lnTo>
                    <a:lnTo>
                      <a:pt x="57" y="169"/>
                    </a:lnTo>
                    <a:lnTo>
                      <a:pt x="113" y="225"/>
                    </a:lnTo>
                    <a:lnTo>
                      <a:pt x="226" y="57"/>
                    </a:lnTo>
                    <a:lnTo>
                      <a:pt x="226" y="1"/>
                    </a:lnTo>
                    <a:lnTo>
                      <a:pt x="113" y="57"/>
                    </a:lnTo>
                    <a:lnTo>
                      <a:pt x="57" y="1"/>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
              <p:cNvSpPr/>
              <p:nvPr/>
            </p:nvSpPr>
            <p:spPr>
              <a:xfrm>
                <a:off x="1911650" y="1197325"/>
                <a:ext cx="2825" cy="2825"/>
              </a:xfrm>
              <a:custGeom>
                <a:avLst/>
                <a:gdLst/>
                <a:ahLst/>
                <a:cxnLst/>
                <a:rect l="l" t="t" r="r" b="b"/>
                <a:pathLst>
                  <a:path w="113" h="113" extrusionOk="0">
                    <a:moveTo>
                      <a:pt x="112" y="0"/>
                    </a:moveTo>
                    <a:lnTo>
                      <a:pt x="0" y="56"/>
                    </a:lnTo>
                    <a:lnTo>
                      <a:pt x="0" y="112"/>
                    </a:lnTo>
                    <a:lnTo>
                      <a:pt x="56" y="56"/>
                    </a:lnTo>
                    <a:lnTo>
                      <a:pt x="112"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
              <p:cNvSpPr/>
              <p:nvPr/>
            </p:nvSpPr>
            <p:spPr>
              <a:xfrm>
                <a:off x="1913050" y="1193100"/>
                <a:ext cx="25" cy="2825"/>
              </a:xfrm>
              <a:custGeom>
                <a:avLst/>
                <a:gdLst/>
                <a:ahLst/>
                <a:cxnLst/>
                <a:rect l="l" t="t" r="r" b="b"/>
                <a:pathLst>
                  <a:path w="1" h="113" extrusionOk="0">
                    <a:moveTo>
                      <a:pt x="0" y="113"/>
                    </a:moveTo>
                    <a:lnTo>
                      <a:pt x="0" y="113"/>
                    </a:lnTo>
                    <a:lnTo>
                      <a:pt x="0" y="57"/>
                    </a:lnTo>
                    <a:lnTo>
                      <a:pt x="0" y="0"/>
                    </a:lnTo>
                    <a:lnTo>
                      <a:pt x="0" y="0"/>
                    </a:lnTo>
                    <a:lnTo>
                      <a:pt x="0" y="113"/>
                    </a:lnTo>
                    <a:lnTo>
                      <a:pt x="0" y="113"/>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
              <p:cNvSpPr/>
              <p:nvPr/>
            </p:nvSpPr>
            <p:spPr>
              <a:xfrm>
                <a:off x="1910225" y="1200125"/>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
              <p:cNvSpPr/>
              <p:nvPr/>
            </p:nvSpPr>
            <p:spPr>
              <a:xfrm>
                <a:off x="1986100" y="1238050"/>
                <a:ext cx="1450" cy="1450"/>
              </a:xfrm>
              <a:custGeom>
                <a:avLst/>
                <a:gdLst/>
                <a:ahLst/>
                <a:cxnLst/>
                <a:rect l="l" t="t" r="r" b="b"/>
                <a:pathLst>
                  <a:path w="58" h="58" extrusionOk="0">
                    <a:moveTo>
                      <a:pt x="1" y="1"/>
                    </a:moveTo>
                    <a:lnTo>
                      <a:pt x="1" y="57"/>
                    </a:lnTo>
                    <a:lnTo>
                      <a:pt x="57" y="1"/>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
              <p:cNvSpPr/>
              <p:nvPr/>
            </p:nvSpPr>
            <p:spPr>
              <a:xfrm>
                <a:off x="1984700" y="1239475"/>
                <a:ext cx="1425" cy="1425"/>
              </a:xfrm>
              <a:custGeom>
                <a:avLst/>
                <a:gdLst/>
                <a:ahLst/>
                <a:cxnLst/>
                <a:rect l="l" t="t" r="r" b="b"/>
                <a:pathLst>
                  <a:path w="57" h="57" extrusionOk="0">
                    <a:moveTo>
                      <a:pt x="57" y="0"/>
                    </a:moveTo>
                    <a:lnTo>
                      <a:pt x="57" y="0"/>
                    </a:lnTo>
                    <a:lnTo>
                      <a:pt x="1" y="56"/>
                    </a:lnTo>
                    <a:lnTo>
                      <a:pt x="1" y="56"/>
                    </a:lnTo>
                    <a:lnTo>
                      <a:pt x="1" y="56"/>
                    </a:lnTo>
                    <a:lnTo>
                      <a:pt x="57" y="0"/>
                    </a:lnTo>
                    <a:lnTo>
                      <a:pt x="57"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
              <p:cNvSpPr/>
              <p:nvPr/>
            </p:nvSpPr>
            <p:spPr>
              <a:xfrm>
                <a:off x="1984700" y="1240875"/>
                <a:ext cx="25" cy="2825"/>
              </a:xfrm>
              <a:custGeom>
                <a:avLst/>
                <a:gdLst/>
                <a:ahLst/>
                <a:cxnLst/>
                <a:rect l="l" t="t" r="r" b="b"/>
                <a:pathLst>
                  <a:path w="1" h="113" extrusionOk="0">
                    <a:moveTo>
                      <a:pt x="1" y="0"/>
                    </a:moveTo>
                    <a:lnTo>
                      <a:pt x="1" y="0"/>
                    </a:lnTo>
                    <a:lnTo>
                      <a:pt x="1" y="113"/>
                    </a:lnTo>
                    <a:lnTo>
                      <a:pt x="1" y="113"/>
                    </a:lnTo>
                    <a:lnTo>
                      <a:pt x="1" y="113"/>
                    </a:lnTo>
                    <a:lnTo>
                      <a:pt x="1" y="0"/>
                    </a:lnTo>
                    <a:lnTo>
                      <a:pt x="1"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
              <p:cNvSpPr/>
              <p:nvPr/>
            </p:nvSpPr>
            <p:spPr>
              <a:xfrm>
                <a:off x="1913050" y="1246500"/>
                <a:ext cx="7050" cy="7050"/>
              </a:xfrm>
              <a:custGeom>
                <a:avLst/>
                <a:gdLst/>
                <a:ahLst/>
                <a:cxnLst/>
                <a:rect l="l" t="t" r="r" b="b"/>
                <a:pathLst>
                  <a:path w="282" h="282" extrusionOk="0">
                    <a:moveTo>
                      <a:pt x="0" y="0"/>
                    </a:moveTo>
                    <a:lnTo>
                      <a:pt x="0" y="56"/>
                    </a:lnTo>
                    <a:lnTo>
                      <a:pt x="0" y="113"/>
                    </a:lnTo>
                    <a:lnTo>
                      <a:pt x="113" y="169"/>
                    </a:lnTo>
                    <a:lnTo>
                      <a:pt x="281" y="281"/>
                    </a:lnTo>
                    <a:lnTo>
                      <a:pt x="281" y="281"/>
                    </a:lnTo>
                    <a:lnTo>
                      <a:pt x="169"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
              <p:cNvSpPr/>
              <p:nvPr/>
            </p:nvSpPr>
            <p:spPr>
              <a:xfrm>
                <a:off x="1929900" y="1242275"/>
                <a:ext cx="1425" cy="1425"/>
              </a:xfrm>
              <a:custGeom>
                <a:avLst/>
                <a:gdLst/>
                <a:ahLst/>
                <a:cxnLst/>
                <a:rect l="l" t="t" r="r" b="b"/>
                <a:pathLst>
                  <a:path w="57" h="57" extrusionOk="0">
                    <a:moveTo>
                      <a:pt x="1" y="1"/>
                    </a:moveTo>
                    <a:lnTo>
                      <a:pt x="1" y="57"/>
                    </a:lnTo>
                    <a:lnTo>
                      <a:pt x="57" y="57"/>
                    </a:lnTo>
                    <a:lnTo>
                      <a:pt x="57" y="1"/>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
              <p:cNvSpPr/>
              <p:nvPr/>
            </p:nvSpPr>
            <p:spPr>
              <a:xfrm>
                <a:off x="1917250" y="1245100"/>
                <a:ext cx="1450" cy="1425"/>
              </a:xfrm>
              <a:custGeom>
                <a:avLst/>
                <a:gdLst/>
                <a:ahLst/>
                <a:cxnLst/>
                <a:rect l="l" t="t" r="r" b="b"/>
                <a:pathLst>
                  <a:path w="58" h="57" extrusionOk="0">
                    <a:moveTo>
                      <a:pt x="1" y="0"/>
                    </a:moveTo>
                    <a:lnTo>
                      <a:pt x="1" y="56"/>
                    </a:lnTo>
                    <a:lnTo>
                      <a:pt x="57"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
              <p:cNvSpPr/>
              <p:nvPr/>
            </p:nvSpPr>
            <p:spPr>
              <a:xfrm>
                <a:off x="1920075" y="1253525"/>
                <a:ext cx="1425" cy="1425"/>
              </a:xfrm>
              <a:custGeom>
                <a:avLst/>
                <a:gdLst/>
                <a:ahLst/>
                <a:cxnLst/>
                <a:rect l="l" t="t" r="r" b="b"/>
                <a:pathLst>
                  <a:path w="57" h="57" extrusionOk="0">
                    <a:moveTo>
                      <a:pt x="0" y="0"/>
                    </a:moveTo>
                    <a:lnTo>
                      <a:pt x="0" y="56"/>
                    </a:lnTo>
                    <a:lnTo>
                      <a:pt x="56"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
              <p:cNvSpPr/>
              <p:nvPr/>
            </p:nvSpPr>
            <p:spPr>
              <a:xfrm>
                <a:off x="1870900" y="1260550"/>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
              <p:cNvSpPr/>
              <p:nvPr/>
            </p:nvSpPr>
            <p:spPr>
              <a:xfrm>
                <a:off x="1650275" y="1281625"/>
                <a:ext cx="1425" cy="1425"/>
              </a:xfrm>
              <a:custGeom>
                <a:avLst/>
                <a:gdLst/>
                <a:ahLst/>
                <a:cxnLst/>
                <a:rect l="l" t="t" r="r" b="b"/>
                <a:pathLst>
                  <a:path w="57" h="57" extrusionOk="0">
                    <a:moveTo>
                      <a:pt x="1" y="0"/>
                    </a:moveTo>
                    <a:lnTo>
                      <a:pt x="1" y="57"/>
                    </a:lnTo>
                    <a:lnTo>
                      <a:pt x="57"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
              <p:cNvSpPr/>
              <p:nvPr/>
            </p:nvSpPr>
            <p:spPr>
              <a:xfrm>
                <a:off x="2008600" y="1145325"/>
                <a:ext cx="70275" cy="63250"/>
              </a:xfrm>
              <a:custGeom>
                <a:avLst/>
                <a:gdLst/>
                <a:ahLst/>
                <a:cxnLst/>
                <a:rect l="l" t="t" r="r" b="b"/>
                <a:pathLst>
                  <a:path w="2811" h="2530" extrusionOk="0">
                    <a:moveTo>
                      <a:pt x="1462" y="1911"/>
                    </a:moveTo>
                    <a:lnTo>
                      <a:pt x="1462" y="1968"/>
                    </a:lnTo>
                    <a:lnTo>
                      <a:pt x="1405" y="1968"/>
                    </a:lnTo>
                    <a:lnTo>
                      <a:pt x="1462" y="1911"/>
                    </a:lnTo>
                    <a:close/>
                    <a:moveTo>
                      <a:pt x="1743" y="0"/>
                    </a:moveTo>
                    <a:lnTo>
                      <a:pt x="1630" y="113"/>
                    </a:lnTo>
                    <a:lnTo>
                      <a:pt x="1462" y="57"/>
                    </a:lnTo>
                    <a:lnTo>
                      <a:pt x="1181" y="57"/>
                    </a:lnTo>
                    <a:lnTo>
                      <a:pt x="1124" y="113"/>
                    </a:lnTo>
                    <a:lnTo>
                      <a:pt x="956" y="338"/>
                    </a:lnTo>
                    <a:lnTo>
                      <a:pt x="787" y="506"/>
                    </a:lnTo>
                    <a:lnTo>
                      <a:pt x="675" y="562"/>
                    </a:lnTo>
                    <a:lnTo>
                      <a:pt x="450" y="562"/>
                    </a:lnTo>
                    <a:lnTo>
                      <a:pt x="281" y="506"/>
                    </a:lnTo>
                    <a:lnTo>
                      <a:pt x="113" y="562"/>
                    </a:lnTo>
                    <a:lnTo>
                      <a:pt x="56" y="619"/>
                    </a:lnTo>
                    <a:lnTo>
                      <a:pt x="0" y="787"/>
                    </a:lnTo>
                    <a:lnTo>
                      <a:pt x="56" y="900"/>
                    </a:lnTo>
                    <a:lnTo>
                      <a:pt x="169" y="1068"/>
                    </a:lnTo>
                    <a:lnTo>
                      <a:pt x="337" y="1181"/>
                    </a:lnTo>
                    <a:lnTo>
                      <a:pt x="394" y="1237"/>
                    </a:lnTo>
                    <a:lnTo>
                      <a:pt x="506" y="1406"/>
                    </a:lnTo>
                    <a:lnTo>
                      <a:pt x="562" y="1574"/>
                    </a:lnTo>
                    <a:lnTo>
                      <a:pt x="787" y="1968"/>
                    </a:lnTo>
                    <a:lnTo>
                      <a:pt x="562" y="2024"/>
                    </a:lnTo>
                    <a:lnTo>
                      <a:pt x="394" y="2192"/>
                    </a:lnTo>
                    <a:lnTo>
                      <a:pt x="394" y="2530"/>
                    </a:lnTo>
                    <a:lnTo>
                      <a:pt x="506" y="2361"/>
                    </a:lnTo>
                    <a:lnTo>
                      <a:pt x="619" y="2305"/>
                    </a:lnTo>
                    <a:lnTo>
                      <a:pt x="900" y="2305"/>
                    </a:lnTo>
                    <a:lnTo>
                      <a:pt x="956" y="2249"/>
                    </a:lnTo>
                    <a:lnTo>
                      <a:pt x="1068" y="2192"/>
                    </a:lnTo>
                    <a:lnTo>
                      <a:pt x="1124" y="2192"/>
                    </a:lnTo>
                    <a:lnTo>
                      <a:pt x="1181" y="2136"/>
                    </a:lnTo>
                    <a:lnTo>
                      <a:pt x="1405" y="2136"/>
                    </a:lnTo>
                    <a:lnTo>
                      <a:pt x="1462" y="2024"/>
                    </a:lnTo>
                    <a:lnTo>
                      <a:pt x="1518" y="2080"/>
                    </a:lnTo>
                    <a:lnTo>
                      <a:pt x="1574" y="2136"/>
                    </a:lnTo>
                    <a:lnTo>
                      <a:pt x="1630" y="2192"/>
                    </a:lnTo>
                    <a:lnTo>
                      <a:pt x="1799" y="2192"/>
                    </a:lnTo>
                    <a:lnTo>
                      <a:pt x="1911" y="2305"/>
                    </a:lnTo>
                    <a:lnTo>
                      <a:pt x="2080" y="2361"/>
                    </a:lnTo>
                    <a:lnTo>
                      <a:pt x="2136" y="2305"/>
                    </a:lnTo>
                    <a:lnTo>
                      <a:pt x="2136" y="2249"/>
                    </a:lnTo>
                    <a:lnTo>
                      <a:pt x="2192" y="2080"/>
                    </a:lnTo>
                    <a:lnTo>
                      <a:pt x="2305" y="2024"/>
                    </a:lnTo>
                    <a:lnTo>
                      <a:pt x="2529" y="1968"/>
                    </a:lnTo>
                    <a:lnTo>
                      <a:pt x="2698" y="1911"/>
                    </a:lnTo>
                    <a:lnTo>
                      <a:pt x="2811" y="1855"/>
                    </a:lnTo>
                    <a:lnTo>
                      <a:pt x="2811" y="1799"/>
                    </a:lnTo>
                    <a:lnTo>
                      <a:pt x="2754" y="1630"/>
                    </a:lnTo>
                    <a:lnTo>
                      <a:pt x="2698" y="1574"/>
                    </a:lnTo>
                    <a:lnTo>
                      <a:pt x="2586" y="1518"/>
                    </a:lnTo>
                    <a:lnTo>
                      <a:pt x="2417" y="1518"/>
                    </a:lnTo>
                    <a:lnTo>
                      <a:pt x="2586" y="1293"/>
                    </a:lnTo>
                    <a:lnTo>
                      <a:pt x="2642" y="1181"/>
                    </a:lnTo>
                    <a:lnTo>
                      <a:pt x="2642" y="1068"/>
                    </a:lnTo>
                    <a:lnTo>
                      <a:pt x="2529" y="900"/>
                    </a:lnTo>
                    <a:lnTo>
                      <a:pt x="2417" y="675"/>
                    </a:lnTo>
                    <a:lnTo>
                      <a:pt x="2361" y="506"/>
                    </a:lnTo>
                    <a:lnTo>
                      <a:pt x="2361" y="281"/>
                    </a:lnTo>
                    <a:lnTo>
                      <a:pt x="2248" y="225"/>
                    </a:lnTo>
                    <a:lnTo>
                      <a:pt x="2136" y="281"/>
                    </a:lnTo>
                    <a:lnTo>
                      <a:pt x="2024" y="338"/>
                    </a:lnTo>
                    <a:lnTo>
                      <a:pt x="1911" y="394"/>
                    </a:lnTo>
                    <a:lnTo>
                      <a:pt x="1911" y="394"/>
                    </a:lnTo>
                    <a:lnTo>
                      <a:pt x="1967" y="169"/>
                    </a:lnTo>
                    <a:lnTo>
                      <a:pt x="1967" y="57"/>
                    </a:lnTo>
                    <a:lnTo>
                      <a:pt x="1855"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
              <p:cNvSpPr/>
              <p:nvPr/>
            </p:nvSpPr>
            <p:spPr>
              <a:xfrm>
                <a:off x="1998750" y="1169200"/>
                <a:ext cx="25325" cy="40775"/>
              </a:xfrm>
              <a:custGeom>
                <a:avLst/>
                <a:gdLst/>
                <a:ahLst/>
                <a:cxnLst/>
                <a:rect l="l" t="t" r="r" b="b"/>
                <a:pathLst>
                  <a:path w="1013" h="1631" extrusionOk="0">
                    <a:moveTo>
                      <a:pt x="394" y="1"/>
                    </a:moveTo>
                    <a:lnTo>
                      <a:pt x="338" y="57"/>
                    </a:lnTo>
                    <a:lnTo>
                      <a:pt x="338" y="170"/>
                    </a:lnTo>
                    <a:lnTo>
                      <a:pt x="394" y="282"/>
                    </a:lnTo>
                    <a:lnTo>
                      <a:pt x="394" y="394"/>
                    </a:lnTo>
                    <a:lnTo>
                      <a:pt x="450" y="507"/>
                    </a:lnTo>
                    <a:lnTo>
                      <a:pt x="450" y="563"/>
                    </a:lnTo>
                    <a:lnTo>
                      <a:pt x="450" y="619"/>
                    </a:lnTo>
                    <a:lnTo>
                      <a:pt x="338" y="732"/>
                    </a:lnTo>
                    <a:lnTo>
                      <a:pt x="113" y="732"/>
                    </a:lnTo>
                    <a:lnTo>
                      <a:pt x="113" y="844"/>
                    </a:lnTo>
                    <a:lnTo>
                      <a:pt x="113" y="900"/>
                    </a:lnTo>
                    <a:lnTo>
                      <a:pt x="57" y="1069"/>
                    </a:lnTo>
                    <a:lnTo>
                      <a:pt x="1" y="1181"/>
                    </a:lnTo>
                    <a:lnTo>
                      <a:pt x="1" y="1237"/>
                    </a:lnTo>
                    <a:lnTo>
                      <a:pt x="57" y="1294"/>
                    </a:lnTo>
                    <a:lnTo>
                      <a:pt x="57" y="1406"/>
                    </a:lnTo>
                    <a:lnTo>
                      <a:pt x="57" y="1462"/>
                    </a:lnTo>
                    <a:lnTo>
                      <a:pt x="57" y="1518"/>
                    </a:lnTo>
                    <a:lnTo>
                      <a:pt x="113" y="1631"/>
                    </a:lnTo>
                    <a:lnTo>
                      <a:pt x="169" y="1575"/>
                    </a:lnTo>
                    <a:lnTo>
                      <a:pt x="282" y="1631"/>
                    </a:lnTo>
                    <a:lnTo>
                      <a:pt x="394" y="1575"/>
                    </a:lnTo>
                    <a:lnTo>
                      <a:pt x="394" y="1294"/>
                    </a:lnTo>
                    <a:lnTo>
                      <a:pt x="338" y="1125"/>
                    </a:lnTo>
                    <a:lnTo>
                      <a:pt x="394" y="956"/>
                    </a:lnTo>
                    <a:lnTo>
                      <a:pt x="450" y="900"/>
                    </a:lnTo>
                    <a:lnTo>
                      <a:pt x="675" y="844"/>
                    </a:lnTo>
                    <a:lnTo>
                      <a:pt x="788" y="788"/>
                    </a:lnTo>
                    <a:lnTo>
                      <a:pt x="900" y="900"/>
                    </a:lnTo>
                    <a:lnTo>
                      <a:pt x="956" y="844"/>
                    </a:lnTo>
                    <a:lnTo>
                      <a:pt x="1013" y="788"/>
                    </a:lnTo>
                    <a:lnTo>
                      <a:pt x="956" y="675"/>
                    </a:lnTo>
                    <a:lnTo>
                      <a:pt x="900" y="675"/>
                    </a:lnTo>
                    <a:lnTo>
                      <a:pt x="956" y="619"/>
                    </a:lnTo>
                    <a:lnTo>
                      <a:pt x="1013" y="507"/>
                    </a:lnTo>
                    <a:lnTo>
                      <a:pt x="1013" y="451"/>
                    </a:lnTo>
                    <a:lnTo>
                      <a:pt x="956" y="394"/>
                    </a:lnTo>
                    <a:lnTo>
                      <a:pt x="956" y="282"/>
                    </a:lnTo>
                    <a:lnTo>
                      <a:pt x="900" y="282"/>
                    </a:lnTo>
                    <a:lnTo>
                      <a:pt x="844" y="226"/>
                    </a:lnTo>
                    <a:lnTo>
                      <a:pt x="788" y="226"/>
                    </a:lnTo>
                    <a:lnTo>
                      <a:pt x="731" y="170"/>
                    </a:lnTo>
                    <a:lnTo>
                      <a:pt x="675" y="113"/>
                    </a:lnTo>
                    <a:lnTo>
                      <a:pt x="563"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
              <p:cNvSpPr/>
              <p:nvPr/>
            </p:nvSpPr>
            <p:spPr>
              <a:xfrm>
                <a:off x="2015625" y="1184675"/>
                <a:ext cx="16875" cy="16875"/>
              </a:xfrm>
              <a:custGeom>
                <a:avLst/>
                <a:gdLst/>
                <a:ahLst/>
                <a:cxnLst/>
                <a:rect l="l" t="t" r="r" b="b"/>
                <a:pathLst>
                  <a:path w="675" h="675" extrusionOk="0">
                    <a:moveTo>
                      <a:pt x="225" y="0"/>
                    </a:moveTo>
                    <a:lnTo>
                      <a:pt x="225" y="56"/>
                    </a:lnTo>
                    <a:lnTo>
                      <a:pt x="338" y="169"/>
                    </a:lnTo>
                    <a:lnTo>
                      <a:pt x="281" y="225"/>
                    </a:lnTo>
                    <a:lnTo>
                      <a:pt x="169" y="337"/>
                    </a:lnTo>
                    <a:lnTo>
                      <a:pt x="56" y="337"/>
                    </a:lnTo>
                    <a:lnTo>
                      <a:pt x="56" y="394"/>
                    </a:lnTo>
                    <a:lnTo>
                      <a:pt x="0" y="562"/>
                    </a:lnTo>
                    <a:lnTo>
                      <a:pt x="0" y="618"/>
                    </a:lnTo>
                    <a:lnTo>
                      <a:pt x="0" y="675"/>
                    </a:lnTo>
                    <a:lnTo>
                      <a:pt x="113" y="618"/>
                    </a:lnTo>
                    <a:lnTo>
                      <a:pt x="281" y="618"/>
                    </a:lnTo>
                    <a:lnTo>
                      <a:pt x="338" y="562"/>
                    </a:lnTo>
                    <a:lnTo>
                      <a:pt x="394" y="506"/>
                    </a:lnTo>
                    <a:lnTo>
                      <a:pt x="619" y="506"/>
                    </a:lnTo>
                    <a:lnTo>
                      <a:pt x="675" y="450"/>
                    </a:lnTo>
                    <a:lnTo>
                      <a:pt x="675" y="394"/>
                    </a:lnTo>
                    <a:lnTo>
                      <a:pt x="562" y="337"/>
                    </a:lnTo>
                    <a:lnTo>
                      <a:pt x="506" y="169"/>
                    </a:lnTo>
                    <a:lnTo>
                      <a:pt x="450" y="56"/>
                    </a:lnTo>
                    <a:lnTo>
                      <a:pt x="281"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
              <p:cNvSpPr/>
              <p:nvPr/>
            </p:nvSpPr>
            <p:spPr>
              <a:xfrm>
                <a:off x="2018425" y="1186075"/>
                <a:ext cx="5650" cy="7050"/>
              </a:xfrm>
              <a:custGeom>
                <a:avLst/>
                <a:gdLst/>
                <a:ahLst/>
                <a:cxnLst/>
                <a:rect l="l" t="t" r="r" b="b"/>
                <a:pathLst>
                  <a:path w="226" h="282" extrusionOk="0">
                    <a:moveTo>
                      <a:pt x="113" y="0"/>
                    </a:moveTo>
                    <a:lnTo>
                      <a:pt x="113" y="113"/>
                    </a:lnTo>
                    <a:lnTo>
                      <a:pt x="1" y="113"/>
                    </a:lnTo>
                    <a:lnTo>
                      <a:pt x="57" y="281"/>
                    </a:lnTo>
                    <a:lnTo>
                      <a:pt x="169" y="281"/>
                    </a:lnTo>
                    <a:lnTo>
                      <a:pt x="226" y="225"/>
                    </a:lnTo>
                    <a:lnTo>
                      <a:pt x="226" y="169"/>
                    </a:lnTo>
                    <a:lnTo>
                      <a:pt x="226" y="57"/>
                    </a:lnTo>
                    <a:lnTo>
                      <a:pt x="113"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
              <p:cNvSpPr/>
              <p:nvPr/>
            </p:nvSpPr>
            <p:spPr>
              <a:xfrm>
                <a:off x="1997350" y="1205750"/>
                <a:ext cx="4250" cy="4225"/>
              </a:xfrm>
              <a:custGeom>
                <a:avLst/>
                <a:gdLst/>
                <a:ahLst/>
                <a:cxnLst/>
                <a:rect l="l" t="t" r="r" b="b"/>
                <a:pathLst>
                  <a:path w="170" h="169" extrusionOk="0">
                    <a:moveTo>
                      <a:pt x="113" y="0"/>
                    </a:moveTo>
                    <a:lnTo>
                      <a:pt x="57" y="56"/>
                    </a:lnTo>
                    <a:lnTo>
                      <a:pt x="1" y="113"/>
                    </a:lnTo>
                    <a:lnTo>
                      <a:pt x="1" y="169"/>
                    </a:lnTo>
                    <a:lnTo>
                      <a:pt x="169" y="169"/>
                    </a:lnTo>
                    <a:lnTo>
                      <a:pt x="113" y="0"/>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
              <p:cNvSpPr/>
              <p:nvPr/>
            </p:nvSpPr>
            <p:spPr>
              <a:xfrm>
                <a:off x="2002975" y="1209950"/>
                <a:ext cx="2825" cy="2850"/>
              </a:xfrm>
              <a:custGeom>
                <a:avLst/>
                <a:gdLst/>
                <a:ahLst/>
                <a:cxnLst/>
                <a:rect l="l" t="t" r="r" b="b"/>
                <a:pathLst>
                  <a:path w="113" h="114" extrusionOk="0">
                    <a:moveTo>
                      <a:pt x="113" y="1"/>
                    </a:moveTo>
                    <a:lnTo>
                      <a:pt x="57" y="57"/>
                    </a:lnTo>
                    <a:lnTo>
                      <a:pt x="0" y="57"/>
                    </a:lnTo>
                    <a:lnTo>
                      <a:pt x="57" y="113"/>
                    </a:lnTo>
                    <a:lnTo>
                      <a:pt x="113" y="57"/>
                    </a:lnTo>
                    <a:lnTo>
                      <a:pt x="113"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
              <p:cNvSpPr/>
              <p:nvPr/>
            </p:nvSpPr>
            <p:spPr>
              <a:xfrm>
                <a:off x="2008600" y="1208550"/>
                <a:ext cx="1425" cy="1425"/>
              </a:xfrm>
              <a:custGeom>
                <a:avLst/>
                <a:gdLst/>
                <a:ahLst/>
                <a:cxnLst/>
                <a:rect l="l" t="t" r="r" b="b"/>
                <a:pathLst>
                  <a:path w="57" h="57" extrusionOk="0">
                    <a:moveTo>
                      <a:pt x="0" y="1"/>
                    </a:moveTo>
                    <a:lnTo>
                      <a:pt x="56" y="57"/>
                    </a:lnTo>
                    <a:lnTo>
                      <a:pt x="56" y="57"/>
                    </a:lnTo>
                    <a:lnTo>
                      <a:pt x="56" y="57"/>
                    </a:lnTo>
                    <a:lnTo>
                      <a:pt x="0" y="1"/>
                    </a:lnTo>
                    <a:lnTo>
                      <a:pt x="0"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
              <p:cNvSpPr/>
              <p:nvPr/>
            </p:nvSpPr>
            <p:spPr>
              <a:xfrm>
                <a:off x="2018425" y="1209950"/>
                <a:ext cx="1425" cy="2850"/>
              </a:xfrm>
              <a:custGeom>
                <a:avLst/>
                <a:gdLst/>
                <a:ahLst/>
                <a:cxnLst/>
                <a:rect l="l" t="t" r="r" b="b"/>
                <a:pathLst>
                  <a:path w="57" h="114" extrusionOk="0">
                    <a:moveTo>
                      <a:pt x="57" y="1"/>
                    </a:moveTo>
                    <a:lnTo>
                      <a:pt x="57" y="1"/>
                    </a:lnTo>
                    <a:lnTo>
                      <a:pt x="1" y="113"/>
                    </a:lnTo>
                    <a:lnTo>
                      <a:pt x="1" y="113"/>
                    </a:lnTo>
                    <a:lnTo>
                      <a:pt x="57" y="1"/>
                    </a:lnTo>
                    <a:lnTo>
                      <a:pt x="57"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
              <p:cNvSpPr/>
              <p:nvPr/>
            </p:nvSpPr>
            <p:spPr>
              <a:xfrm>
                <a:off x="2021250" y="1238050"/>
                <a:ext cx="1425" cy="1450"/>
              </a:xfrm>
              <a:custGeom>
                <a:avLst/>
                <a:gdLst/>
                <a:ahLst/>
                <a:cxnLst/>
                <a:rect l="l" t="t" r="r" b="b"/>
                <a:pathLst>
                  <a:path w="57" h="58" extrusionOk="0">
                    <a:moveTo>
                      <a:pt x="0" y="1"/>
                    </a:moveTo>
                    <a:lnTo>
                      <a:pt x="0" y="57"/>
                    </a:lnTo>
                    <a:lnTo>
                      <a:pt x="56" y="1"/>
                    </a:lnTo>
                    <a:close/>
                  </a:path>
                </a:pathLst>
              </a:custGeom>
              <a:solidFill>
                <a:srgbClr val="B9D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
              <p:cNvSpPr/>
              <p:nvPr/>
            </p:nvSpPr>
            <p:spPr>
              <a:xfrm>
                <a:off x="1674175" y="1322375"/>
                <a:ext cx="11250" cy="8450"/>
              </a:xfrm>
              <a:custGeom>
                <a:avLst/>
                <a:gdLst/>
                <a:ahLst/>
                <a:cxnLst/>
                <a:rect l="l" t="t" r="r" b="b"/>
                <a:pathLst>
                  <a:path w="450" h="338" extrusionOk="0">
                    <a:moveTo>
                      <a:pt x="338" y="0"/>
                    </a:moveTo>
                    <a:lnTo>
                      <a:pt x="281" y="57"/>
                    </a:lnTo>
                    <a:lnTo>
                      <a:pt x="225" y="113"/>
                    </a:lnTo>
                    <a:lnTo>
                      <a:pt x="169" y="113"/>
                    </a:lnTo>
                    <a:lnTo>
                      <a:pt x="0" y="57"/>
                    </a:lnTo>
                    <a:lnTo>
                      <a:pt x="56" y="113"/>
                    </a:lnTo>
                    <a:lnTo>
                      <a:pt x="113" y="225"/>
                    </a:lnTo>
                    <a:lnTo>
                      <a:pt x="225" y="338"/>
                    </a:lnTo>
                    <a:lnTo>
                      <a:pt x="394" y="169"/>
                    </a:lnTo>
                    <a:lnTo>
                      <a:pt x="450" y="57"/>
                    </a:lnTo>
                    <a:lnTo>
                      <a:pt x="394" y="0"/>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
              <p:cNvSpPr/>
              <p:nvPr/>
            </p:nvSpPr>
            <p:spPr>
              <a:xfrm>
                <a:off x="1667150" y="1316750"/>
                <a:ext cx="5650" cy="4250"/>
              </a:xfrm>
              <a:custGeom>
                <a:avLst/>
                <a:gdLst/>
                <a:ahLst/>
                <a:cxnLst/>
                <a:rect l="l" t="t" r="r" b="b"/>
                <a:pathLst>
                  <a:path w="226" h="170" extrusionOk="0">
                    <a:moveTo>
                      <a:pt x="56" y="1"/>
                    </a:moveTo>
                    <a:lnTo>
                      <a:pt x="56" y="113"/>
                    </a:lnTo>
                    <a:lnTo>
                      <a:pt x="0" y="169"/>
                    </a:lnTo>
                    <a:lnTo>
                      <a:pt x="113" y="169"/>
                    </a:lnTo>
                    <a:lnTo>
                      <a:pt x="225" y="113"/>
                    </a:lnTo>
                    <a:lnTo>
                      <a:pt x="169" y="57"/>
                    </a:lnTo>
                    <a:lnTo>
                      <a:pt x="56" y="1"/>
                    </a:lnTo>
                    <a:close/>
                  </a:path>
                </a:pathLst>
              </a:custGeom>
              <a:solidFill>
                <a:srgbClr val="668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
              <p:cNvSpPr/>
              <p:nvPr/>
            </p:nvSpPr>
            <p:spPr>
              <a:xfrm>
                <a:off x="2031075" y="1216975"/>
                <a:ext cx="2825" cy="1450"/>
              </a:xfrm>
              <a:custGeom>
                <a:avLst/>
                <a:gdLst/>
                <a:ahLst/>
                <a:cxnLst/>
                <a:rect l="l" t="t" r="r" b="b"/>
                <a:pathLst>
                  <a:path w="113" h="58" extrusionOk="0">
                    <a:moveTo>
                      <a:pt x="1" y="1"/>
                    </a:moveTo>
                    <a:lnTo>
                      <a:pt x="57" y="57"/>
                    </a:lnTo>
                    <a:lnTo>
                      <a:pt x="113" y="57"/>
                    </a:lnTo>
                    <a:lnTo>
                      <a:pt x="113"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
              <p:cNvSpPr/>
              <p:nvPr/>
            </p:nvSpPr>
            <p:spPr>
              <a:xfrm>
                <a:off x="2035300" y="1236650"/>
                <a:ext cx="1425" cy="1425"/>
              </a:xfrm>
              <a:custGeom>
                <a:avLst/>
                <a:gdLst/>
                <a:ahLst/>
                <a:cxnLst/>
                <a:rect l="l" t="t" r="r" b="b"/>
                <a:pathLst>
                  <a:path w="57" h="57" extrusionOk="0">
                    <a:moveTo>
                      <a:pt x="0" y="57"/>
                    </a:moveTo>
                    <a:lnTo>
                      <a:pt x="56" y="1"/>
                    </a:lnTo>
                    <a:lnTo>
                      <a:pt x="56" y="1"/>
                    </a:lnTo>
                    <a:lnTo>
                      <a:pt x="0" y="57"/>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
              <p:cNvSpPr/>
              <p:nvPr/>
            </p:nvSpPr>
            <p:spPr>
              <a:xfrm>
                <a:off x="2032475" y="1077875"/>
                <a:ext cx="43600" cy="45000"/>
              </a:xfrm>
              <a:custGeom>
                <a:avLst/>
                <a:gdLst/>
                <a:ahLst/>
                <a:cxnLst/>
                <a:rect l="l" t="t" r="r" b="b"/>
                <a:pathLst>
                  <a:path w="1744" h="1800" extrusionOk="0">
                    <a:moveTo>
                      <a:pt x="1462" y="1"/>
                    </a:moveTo>
                    <a:lnTo>
                      <a:pt x="1293" y="57"/>
                    </a:lnTo>
                    <a:lnTo>
                      <a:pt x="1181" y="169"/>
                    </a:lnTo>
                    <a:lnTo>
                      <a:pt x="1125" y="225"/>
                    </a:lnTo>
                    <a:lnTo>
                      <a:pt x="1012" y="225"/>
                    </a:lnTo>
                    <a:lnTo>
                      <a:pt x="900" y="282"/>
                    </a:lnTo>
                    <a:lnTo>
                      <a:pt x="731" y="394"/>
                    </a:lnTo>
                    <a:lnTo>
                      <a:pt x="563" y="394"/>
                    </a:lnTo>
                    <a:lnTo>
                      <a:pt x="563" y="450"/>
                    </a:lnTo>
                    <a:lnTo>
                      <a:pt x="507" y="563"/>
                    </a:lnTo>
                    <a:lnTo>
                      <a:pt x="507" y="675"/>
                    </a:lnTo>
                    <a:lnTo>
                      <a:pt x="507" y="731"/>
                    </a:lnTo>
                    <a:lnTo>
                      <a:pt x="282" y="731"/>
                    </a:lnTo>
                    <a:lnTo>
                      <a:pt x="169" y="844"/>
                    </a:lnTo>
                    <a:lnTo>
                      <a:pt x="57" y="1068"/>
                    </a:lnTo>
                    <a:lnTo>
                      <a:pt x="57" y="1181"/>
                    </a:lnTo>
                    <a:lnTo>
                      <a:pt x="57" y="1349"/>
                    </a:lnTo>
                    <a:lnTo>
                      <a:pt x="57" y="1406"/>
                    </a:lnTo>
                    <a:lnTo>
                      <a:pt x="1" y="1518"/>
                    </a:lnTo>
                    <a:lnTo>
                      <a:pt x="1" y="1687"/>
                    </a:lnTo>
                    <a:lnTo>
                      <a:pt x="57" y="1799"/>
                    </a:lnTo>
                    <a:lnTo>
                      <a:pt x="169" y="1631"/>
                    </a:lnTo>
                    <a:lnTo>
                      <a:pt x="226" y="1406"/>
                    </a:lnTo>
                    <a:lnTo>
                      <a:pt x="282" y="1349"/>
                    </a:lnTo>
                    <a:lnTo>
                      <a:pt x="338" y="1349"/>
                    </a:lnTo>
                    <a:lnTo>
                      <a:pt x="394" y="1406"/>
                    </a:lnTo>
                    <a:lnTo>
                      <a:pt x="507" y="1406"/>
                    </a:lnTo>
                    <a:lnTo>
                      <a:pt x="619" y="1349"/>
                    </a:lnTo>
                    <a:lnTo>
                      <a:pt x="788" y="1068"/>
                    </a:lnTo>
                    <a:lnTo>
                      <a:pt x="844" y="1012"/>
                    </a:lnTo>
                    <a:lnTo>
                      <a:pt x="1012" y="1012"/>
                    </a:lnTo>
                    <a:lnTo>
                      <a:pt x="1012" y="956"/>
                    </a:lnTo>
                    <a:lnTo>
                      <a:pt x="956" y="844"/>
                    </a:lnTo>
                    <a:lnTo>
                      <a:pt x="956" y="731"/>
                    </a:lnTo>
                    <a:lnTo>
                      <a:pt x="1069" y="731"/>
                    </a:lnTo>
                    <a:lnTo>
                      <a:pt x="1293" y="844"/>
                    </a:lnTo>
                    <a:lnTo>
                      <a:pt x="1518" y="844"/>
                    </a:lnTo>
                    <a:lnTo>
                      <a:pt x="1631" y="787"/>
                    </a:lnTo>
                    <a:lnTo>
                      <a:pt x="1687" y="619"/>
                    </a:lnTo>
                    <a:lnTo>
                      <a:pt x="1687" y="506"/>
                    </a:lnTo>
                    <a:lnTo>
                      <a:pt x="1687" y="394"/>
                    </a:lnTo>
                    <a:lnTo>
                      <a:pt x="1687" y="282"/>
                    </a:lnTo>
                    <a:lnTo>
                      <a:pt x="1743" y="169"/>
                    </a:lnTo>
                    <a:lnTo>
                      <a:pt x="1631" y="113"/>
                    </a:lnTo>
                    <a:lnTo>
                      <a:pt x="1462"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
              <p:cNvSpPr/>
              <p:nvPr/>
            </p:nvSpPr>
            <p:spPr>
              <a:xfrm>
                <a:off x="2098525" y="1075075"/>
                <a:ext cx="16875" cy="15475"/>
              </a:xfrm>
              <a:custGeom>
                <a:avLst/>
                <a:gdLst/>
                <a:ahLst/>
                <a:cxnLst/>
                <a:rect l="l" t="t" r="r" b="b"/>
                <a:pathLst>
                  <a:path w="675" h="619" extrusionOk="0">
                    <a:moveTo>
                      <a:pt x="281" y="0"/>
                    </a:moveTo>
                    <a:lnTo>
                      <a:pt x="0" y="56"/>
                    </a:lnTo>
                    <a:lnTo>
                      <a:pt x="0" y="169"/>
                    </a:lnTo>
                    <a:lnTo>
                      <a:pt x="0" y="225"/>
                    </a:lnTo>
                    <a:lnTo>
                      <a:pt x="57" y="225"/>
                    </a:lnTo>
                    <a:lnTo>
                      <a:pt x="225" y="281"/>
                    </a:lnTo>
                    <a:lnTo>
                      <a:pt x="169" y="337"/>
                    </a:lnTo>
                    <a:lnTo>
                      <a:pt x="169" y="394"/>
                    </a:lnTo>
                    <a:lnTo>
                      <a:pt x="225" y="506"/>
                    </a:lnTo>
                    <a:lnTo>
                      <a:pt x="338" y="618"/>
                    </a:lnTo>
                    <a:lnTo>
                      <a:pt x="506" y="562"/>
                    </a:lnTo>
                    <a:lnTo>
                      <a:pt x="675" y="506"/>
                    </a:lnTo>
                    <a:lnTo>
                      <a:pt x="619" y="394"/>
                    </a:lnTo>
                    <a:lnTo>
                      <a:pt x="506" y="281"/>
                    </a:lnTo>
                    <a:lnTo>
                      <a:pt x="450" y="225"/>
                    </a:lnTo>
                    <a:lnTo>
                      <a:pt x="506" y="169"/>
                    </a:lnTo>
                    <a:lnTo>
                      <a:pt x="619" y="56"/>
                    </a:lnTo>
                    <a:lnTo>
                      <a:pt x="619" y="0"/>
                    </a:lnTo>
                    <a:close/>
                  </a:path>
                </a:pathLst>
              </a:custGeom>
              <a:solidFill>
                <a:srgbClr val="99BC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
              <p:cNvSpPr/>
              <p:nvPr/>
            </p:nvSpPr>
            <p:spPr>
              <a:xfrm>
                <a:off x="2137875" y="1096150"/>
                <a:ext cx="8450" cy="8450"/>
              </a:xfrm>
              <a:custGeom>
                <a:avLst/>
                <a:gdLst/>
                <a:ahLst/>
                <a:cxnLst/>
                <a:rect l="l" t="t" r="r" b="b"/>
                <a:pathLst>
                  <a:path w="338" h="338" extrusionOk="0">
                    <a:moveTo>
                      <a:pt x="0" y="0"/>
                    </a:moveTo>
                    <a:lnTo>
                      <a:pt x="0" y="113"/>
                    </a:lnTo>
                    <a:lnTo>
                      <a:pt x="56" y="169"/>
                    </a:lnTo>
                    <a:lnTo>
                      <a:pt x="113" y="337"/>
                    </a:lnTo>
                    <a:lnTo>
                      <a:pt x="225" y="225"/>
                    </a:lnTo>
                    <a:lnTo>
                      <a:pt x="337" y="113"/>
                    </a:lnTo>
                    <a:lnTo>
                      <a:pt x="169" y="113"/>
                    </a:lnTo>
                    <a:lnTo>
                      <a:pt x="0"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
              <p:cNvSpPr/>
              <p:nvPr/>
            </p:nvSpPr>
            <p:spPr>
              <a:xfrm>
                <a:off x="2095700" y="1098950"/>
                <a:ext cx="2850" cy="2850"/>
              </a:xfrm>
              <a:custGeom>
                <a:avLst/>
                <a:gdLst/>
                <a:ahLst/>
                <a:cxnLst/>
                <a:rect l="l" t="t" r="r" b="b"/>
                <a:pathLst>
                  <a:path w="114" h="114" extrusionOk="0">
                    <a:moveTo>
                      <a:pt x="57" y="1"/>
                    </a:moveTo>
                    <a:lnTo>
                      <a:pt x="1" y="113"/>
                    </a:lnTo>
                    <a:lnTo>
                      <a:pt x="113" y="57"/>
                    </a:lnTo>
                    <a:lnTo>
                      <a:pt x="113"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
              <p:cNvSpPr/>
              <p:nvPr/>
            </p:nvSpPr>
            <p:spPr>
              <a:xfrm>
                <a:off x="2126625" y="1076475"/>
                <a:ext cx="2825" cy="2825"/>
              </a:xfrm>
              <a:custGeom>
                <a:avLst/>
                <a:gdLst/>
                <a:ahLst/>
                <a:cxnLst/>
                <a:rect l="l" t="t" r="r" b="b"/>
                <a:pathLst>
                  <a:path w="113" h="113" extrusionOk="0">
                    <a:moveTo>
                      <a:pt x="113" y="0"/>
                    </a:moveTo>
                    <a:lnTo>
                      <a:pt x="57" y="57"/>
                    </a:lnTo>
                    <a:lnTo>
                      <a:pt x="1" y="113"/>
                    </a:lnTo>
                    <a:lnTo>
                      <a:pt x="1" y="113"/>
                    </a:lnTo>
                    <a:lnTo>
                      <a:pt x="113" y="57"/>
                    </a:lnTo>
                    <a:lnTo>
                      <a:pt x="113"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
              <p:cNvSpPr/>
              <p:nvPr/>
            </p:nvSpPr>
            <p:spPr>
              <a:xfrm>
                <a:off x="2095700" y="1091925"/>
                <a:ext cx="1450" cy="1425"/>
              </a:xfrm>
              <a:custGeom>
                <a:avLst/>
                <a:gdLst/>
                <a:ahLst/>
                <a:cxnLst/>
                <a:rect l="l" t="t" r="r" b="b"/>
                <a:pathLst>
                  <a:path w="58" h="57" extrusionOk="0">
                    <a:moveTo>
                      <a:pt x="1" y="1"/>
                    </a:moveTo>
                    <a:lnTo>
                      <a:pt x="1" y="57"/>
                    </a:lnTo>
                    <a:lnTo>
                      <a:pt x="57" y="57"/>
                    </a:lnTo>
                    <a:lnTo>
                      <a:pt x="57"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
              <p:cNvSpPr/>
              <p:nvPr/>
            </p:nvSpPr>
            <p:spPr>
              <a:xfrm>
                <a:off x="2136450" y="1089125"/>
                <a:ext cx="1450" cy="1425"/>
              </a:xfrm>
              <a:custGeom>
                <a:avLst/>
                <a:gdLst/>
                <a:ahLst/>
                <a:cxnLst/>
                <a:rect l="l" t="t" r="r" b="b"/>
                <a:pathLst>
                  <a:path w="58" h="57" extrusionOk="0">
                    <a:moveTo>
                      <a:pt x="1" y="0"/>
                    </a:moveTo>
                    <a:lnTo>
                      <a:pt x="1" y="56"/>
                    </a:lnTo>
                    <a:lnTo>
                      <a:pt x="57" y="56"/>
                    </a:lnTo>
                    <a:lnTo>
                      <a:pt x="1"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
              <p:cNvSpPr/>
              <p:nvPr/>
            </p:nvSpPr>
            <p:spPr>
              <a:xfrm>
                <a:off x="2164575" y="1054000"/>
                <a:ext cx="46375" cy="25300"/>
              </a:xfrm>
              <a:custGeom>
                <a:avLst/>
                <a:gdLst/>
                <a:ahLst/>
                <a:cxnLst/>
                <a:rect l="l" t="t" r="r" b="b"/>
                <a:pathLst>
                  <a:path w="1855" h="1012" extrusionOk="0">
                    <a:moveTo>
                      <a:pt x="1180" y="0"/>
                    </a:moveTo>
                    <a:lnTo>
                      <a:pt x="1012" y="112"/>
                    </a:lnTo>
                    <a:lnTo>
                      <a:pt x="787" y="281"/>
                    </a:lnTo>
                    <a:lnTo>
                      <a:pt x="675" y="337"/>
                    </a:lnTo>
                    <a:lnTo>
                      <a:pt x="562" y="450"/>
                    </a:lnTo>
                    <a:lnTo>
                      <a:pt x="506" y="562"/>
                    </a:lnTo>
                    <a:lnTo>
                      <a:pt x="394" y="618"/>
                    </a:lnTo>
                    <a:lnTo>
                      <a:pt x="281" y="675"/>
                    </a:lnTo>
                    <a:lnTo>
                      <a:pt x="56" y="843"/>
                    </a:lnTo>
                    <a:lnTo>
                      <a:pt x="0" y="899"/>
                    </a:lnTo>
                    <a:lnTo>
                      <a:pt x="56" y="1012"/>
                    </a:lnTo>
                    <a:lnTo>
                      <a:pt x="337" y="956"/>
                    </a:lnTo>
                    <a:lnTo>
                      <a:pt x="450" y="899"/>
                    </a:lnTo>
                    <a:lnTo>
                      <a:pt x="506" y="787"/>
                    </a:lnTo>
                    <a:lnTo>
                      <a:pt x="618" y="787"/>
                    </a:lnTo>
                    <a:lnTo>
                      <a:pt x="675" y="731"/>
                    </a:lnTo>
                    <a:lnTo>
                      <a:pt x="956" y="731"/>
                    </a:lnTo>
                    <a:lnTo>
                      <a:pt x="1068" y="675"/>
                    </a:lnTo>
                    <a:lnTo>
                      <a:pt x="1180" y="562"/>
                    </a:lnTo>
                    <a:lnTo>
                      <a:pt x="1237" y="506"/>
                    </a:lnTo>
                    <a:lnTo>
                      <a:pt x="1405" y="393"/>
                    </a:lnTo>
                    <a:lnTo>
                      <a:pt x="1630" y="169"/>
                    </a:lnTo>
                    <a:lnTo>
                      <a:pt x="1855" y="112"/>
                    </a:lnTo>
                    <a:lnTo>
                      <a:pt x="1742" y="56"/>
                    </a:lnTo>
                    <a:lnTo>
                      <a:pt x="1349" y="56"/>
                    </a:lnTo>
                    <a:lnTo>
                      <a:pt x="1237" y="0"/>
                    </a:lnTo>
                    <a:close/>
                  </a:path>
                </a:pathLst>
              </a:custGeom>
              <a:solidFill>
                <a:srgbClr val="82A8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
              <p:cNvSpPr/>
              <p:nvPr/>
            </p:nvSpPr>
            <p:spPr>
              <a:xfrm>
                <a:off x="2215150" y="1021675"/>
                <a:ext cx="26725" cy="37950"/>
              </a:xfrm>
              <a:custGeom>
                <a:avLst/>
                <a:gdLst/>
                <a:ahLst/>
                <a:cxnLst/>
                <a:rect l="l" t="t" r="r" b="b"/>
                <a:pathLst>
                  <a:path w="1069" h="1518" extrusionOk="0">
                    <a:moveTo>
                      <a:pt x="900" y="0"/>
                    </a:moveTo>
                    <a:lnTo>
                      <a:pt x="900" y="169"/>
                    </a:lnTo>
                    <a:lnTo>
                      <a:pt x="844" y="225"/>
                    </a:lnTo>
                    <a:lnTo>
                      <a:pt x="787" y="281"/>
                    </a:lnTo>
                    <a:lnTo>
                      <a:pt x="506" y="281"/>
                    </a:lnTo>
                    <a:lnTo>
                      <a:pt x="506" y="394"/>
                    </a:lnTo>
                    <a:lnTo>
                      <a:pt x="450" y="506"/>
                    </a:lnTo>
                    <a:lnTo>
                      <a:pt x="394" y="619"/>
                    </a:lnTo>
                    <a:lnTo>
                      <a:pt x="113" y="787"/>
                    </a:lnTo>
                    <a:lnTo>
                      <a:pt x="0" y="843"/>
                    </a:lnTo>
                    <a:lnTo>
                      <a:pt x="0" y="900"/>
                    </a:lnTo>
                    <a:lnTo>
                      <a:pt x="0" y="956"/>
                    </a:lnTo>
                    <a:lnTo>
                      <a:pt x="113" y="956"/>
                    </a:lnTo>
                    <a:lnTo>
                      <a:pt x="169" y="1068"/>
                    </a:lnTo>
                    <a:lnTo>
                      <a:pt x="169" y="1181"/>
                    </a:lnTo>
                    <a:lnTo>
                      <a:pt x="225" y="1293"/>
                    </a:lnTo>
                    <a:lnTo>
                      <a:pt x="338" y="1293"/>
                    </a:lnTo>
                    <a:lnTo>
                      <a:pt x="394" y="1349"/>
                    </a:lnTo>
                    <a:lnTo>
                      <a:pt x="394" y="1405"/>
                    </a:lnTo>
                    <a:lnTo>
                      <a:pt x="338" y="1462"/>
                    </a:lnTo>
                    <a:lnTo>
                      <a:pt x="394" y="1518"/>
                    </a:lnTo>
                    <a:lnTo>
                      <a:pt x="394" y="1462"/>
                    </a:lnTo>
                    <a:lnTo>
                      <a:pt x="563" y="1405"/>
                    </a:lnTo>
                    <a:lnTo>
                      <a:pt x="675" y="1293"/>
                    </a:lnTo>
                    <a:lnTo>
                      <a:pt x="731" y="1181"/>
                    </a:lnTo>
                    <a:lnTo>
                      <a:pt x="675" y="956"/>
                    </a:lnTo>
                    <a:lnTo>
                      <a:pt x="731" y="900"/>
                    </a:lnTo>
                    <a:lnTo>
                      <a:pt x="731" y="787"/>
                    </a:lnTo>
                    <a:lnTo>
                      <a:pt x="844" y="731"/>
                    </a:lnTo>
                    <a:lnTo>
                      <a:pt x="900" y="619"/>
                    </a:lnTo>
                    <a:lnTo>
                      <a:pt x="1012" y="562"/>
                    </a:lnTo>
                    <a:lnTo>
                      <a:pt x="1068" y="450"/>
                    </a:lnTo>
                    <a:lnTo>
                      <a:pt x="956" y="394"/>
                    </a:lnTo>
                    <a:lnTo>
                      <a:pt x="956" y="338"/>
                    </a:lnTo>
                    <a:lnTo>
                      <a:pt x="1012" y="281"/>
                    </a:lnTo>
                    <a:lnTo>
                      <a:pt x="1012" y="169"/>
                    </a:lnTo>
                    <a:lnTo>
                      <a:pt x="956" y="113"/>
                    </a:lnTo>
                    <a:lnTo>
                      <a:pt x="900" y="0"/>
                    </a:lnTo>
                    <a:close/>
                  </a:path>
                </a:pathLst>
              </a:custGeom>
              <a:solidFill>
                <a:srgbClr val="7A9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
              <p:cNvSpPr/>
              <p:nvPr/>
            </p:nvSpPr>
            <p:spPr>
              <a:xfrm>
                <a:off x="2151925" y="1063825"/>
                <a:ext cx="25300" cy="29525"/>
              </a:xfrm>
              <a:custGeom>
                <a:avLst/>
                <a:gdLst/>
                <a:ahLst/>
                <a:cxnLst/>
                <a:rect l="l" t="t" r="r" b="b"/>
                <a:pathLst>
                  <a:path w="1012" h="1181" extrusionOk="0">
                    <a:moveTo>
                      <a:pt x="450" y="0"/>
                    </a:moveTo>
                    <a:lnTo>
                      <a:pt x="394" y="57"/>
                    </a:lnTo>
                    <a:lnTo>
                      <a:pt x="225" y="225"/>
                    </a:lnTo>
                    <a:lnTo>
                      <a:pt x="225" y="282"/>
                    </a:lnTo>
                    <a:lnTo>
                      <a:pt x="169" y="338"/>
                    </a:lnTo>
                    <a:lnTo>
                      <a:pt x="56" y="506"/>
                    </a:lnTo>
                    <a:lnTo>
                      <a:pt x="0" y="563"/>
                    </a:lnTo>
                    <a:lnTo>
                      <a:pt x="56" y="731"/>
                    </a:lnTo>
                    <a:lnTo>
                      <a:pt x="0" y="787"/>
                    </a:lnTo>
                    <a:lnTo>
                      <a:pt x="0" y="900"/>
                    </a:lnTo>
                    <a:lnTo>
                      <a:pt x="0" y="956"/>
                    </a:lnTo>
                    <a:lnTo>
                      <a:pt x="113" y="1068"/>
                    </a:lnTo>
                    <a:lnTo>
                      <a:pt x="169" y="1125"/>
                    </a:lnTo>
                    <a:lnTo>
                      <a:pt x="281" y="1181"/>
                    </a:lnTo>
                    <a:lnTo>
                      <a:pt x="337" y="1125"/>
                    </a:lnTo>
                    <a:lnTo>
                      <a:pt x="337" y="1012"/>
                    </a:lnTo>
                    <a:lnTo>
                      <a:pt x="337" y="900"/>
                    </a:lnTo>
                    <a:lnTo>
                      <a:pt x="394" y="844"/>
                    </a:lnTo>
                    <a:lnTo>
                      <a:pt x="450" y="675"/>
                    </a:lnTo>
                    <a:lnTo>
                      <a:pt x="562" y="619"/>
                    </a:lnTo>
                    <a:lnTo>
                      <a:pt x="562" y="506"/>
                    </a:lnTo>
                    <a:lnTo>
                      <a:pt x="618" y="506"/>
                    </a:lnTo>
                    <a:lnTo>
                      <a:pt x="618" y="450"/>
                    </a:lnTo>
                    <a:lnTo>
                      <a:pt x="787" y="450"/>
                    </a:lnTo>
                    <a:lnTo>
                      <a:pt x="900" y="282"/>
                    </a:lnTo>
                    <a:lnTo>
                      <a:pt x="1012" y="169"/>
                    </a:lnTo>
                    <a:lnTo>
                      <a:pt x="900" y="0"/>
                    </a:lnTo>
                    <a:lnTo>
                      <a:pt x="731" y="0"/>
                    </a:lnTo>
                    <a:lnTo>
                      <a:pt x="675" y="57"/>
                    </a:lnTo>
                    <a:lnTo>
                      <a:pt x="562" y="57"/>
                    </a:lnTo>
                    <a:lnTo>
                      <a:pt x="450" y="0"/>
                    </a:lnTo>
                    <a:close/>
                  </a:path>
                </a:pathLst>
              </a:custGeom>
              <a:solidFill>
                <a:srgbClr val="89A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
              <p:cNvSpPr/>
              <p:nvPr/>
            </p:nvSpPr>
            <p:spPr>
              <a:xfrm>
                <a:off x="2233425" y="1032900"/>
                <a:ext cx="14075" cy="8475"/>
              </a:xfrm>
              <a:custGeom>
                <a:avLst/>
                <a:gdLst/>
                <a:ahLst/>
                <a:cxnLst/>
                <a:rect l="l" t="t" r="r" b="b"/>
                <a:pathLst>
                  <a:path w="563" h="339" extrusionOk="0">
                    <a:moveTo>
                      <a:pt x="337" y="1"/>
                    </a:moveTo>
                    <a:lnTo>
                      <a:pt x="169" y="113"/>
                    </a:lnTo>
                    <a:lnTo>
                      <a:pt x="0" y="170"/>
                    </a:lnTo>
                    <a:lnTo>
                      <a:pt x="0" y="338"/>
                    </a:lnTo>
                    <a:lnTo>
                      <a:pt x="281" y="338"/>
                    </a:lnTo>
                    <a:lnTo>
                      <a:pt x="337" y="282"/>
                    </a:lnTo>
                    <a:lnTo>
                      <a:pt x="450" y="338"/>
                    </a:lnTo>
                    <a:lnTo>
                      <a:pt x="562" y="226"/>
                    </a:lnTo>
                    <a:lnTo>
                      <a:pt x="562" y="113"/>
                    </a:lnTo>
                    <a:lnTo>
                      <a:pt x="506" y="113"/>
                    </a:lnTo>
                    <a:lnTo>
                      <a:pt x="337" y="1"/>
                    </a:lnTo>
                    <a:close/>
                  </a:path>
                </a:pathLst>
              </a:custGeom>
              <a:solidFill>
                <a:srgbClr val="78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
              <p:cNvSpPr/>
              <p:nvPr/>
            </p:nvSpPr>
            <p:spPr>
              <a:xfrm>
                <a:off x="2154725" y="1069450"/>
                <a:ext cx="2850" cy="2825"/>
              </a:xfrm>
              <a:custGeom>
                <a:avLst/>
                <a:gdLst/>
                <a:ahLst/>
                <a:cxnLst/>
                <a:rect l="l" t="t" r="r" b="b"/>
                <a:pathLst>
                  <a:path w="114" h="113" extrusionOk="0">
                    <a:moveTo>
                      <a:pt x="113" y="0"/>
                    </a:moveTo>
                    <a:lnTo>
                      <a:pt x="1" y="57"/>
                    </a:lnTo>
                    <a:lnTo>
                      <a:pt x="57" y="113"/>
                    </a:lnTo>
                    <a:lnTo>
                      <a:pt x="113"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
              <p:cNvSpPr/>
              <p:nvPr/>
            </p:nvSpPr>
            <p:spPr>
              <a:xfrm>
                <a:off x="2239025" y="1020275"/>
                <a:ext cx="1450" cy="25"/>
              </a:xfrm>
              <a:custGeom>
                <a:avLst/>
                <a:gdLst/>
                <a:ahLst/>
                <a:cxnLst/>
                <a:rect l="l" t="t" r="r" b="b"/>
                <a:pathLst>
                  <a:path w="58" h="1" extrusionOk="0">
                    <a:moveTo>
                      <a:pt x="1" y="0"/>
                    </a:moveTo>
                    <a:lnTo>
                      <a:pt x="57" y="0"/>
                    </a:lnTo>
                    <a:lnTo>
                      <a:pt x="57" y="0"/>
                    </a:lnTo>
                    <a:lnTo>
                      <a:pt x="1" y="0"/>
                    </a:lnTo>
                    <a:lnTo>
                      <a:pt x="1" y="0"/>
                    </a:lnTo>
                    <a:lnTo>
                      <a:pt x="1"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
              <p:cNvSpPr/>
              <p:nvPr/>
            </p:nvSpPr>
            <p:spPr>
              <a:xfrm>
                <a:off x="2248875" y="1054000"/>
                <a:ext cx="25" cy="1425"/>
              </a:xfrm>
              <a:custGeom>
                <a:avLst/>
                <a:gdLst/>
                <a:ahLst/>
                <a:cxnLst/>
                <a:rect l="l" t="t" r="r" b="b"/>
                <a:pathLst>
                  <a:path w="1" h="57" extrusionOk="0">
                    <a:moveTo>
                      <a:pt x="0" y="0"/>
                    </a:moveTo>
                    <a:lnTo>
                      <a:pt x="0" y="0"/>
                    </a:lnTo>
                    <a:lnTo>
                      <a:pt x="0" y="56"/>
                    </a:lnTo>
                    <a:lnTo>
                      <a:pt x="0" y="56"/>
                    </a:lnTo>
                    <a:lnTo>
                      <a:pt x="0" y="0"/>
                    </a:lnTo>
                    <a:lnTo>
                      <a:pt x="0" y="0"/>
                    </a:lnTo>
                    <a:close/>
                  </a:path>
                </a:pathLst>
              </a:custGeom>
              <a:solidFill>
                <a:srgbClr val="9EC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
              <p:cNvSpPr/>
              <p:nvPr/>
            </p:nvSpPr>
            <p:spPr>
              <a:xfrm>
                <a:off x="2161750" y="1105975"/>
                <a:ext cx="5650" cy="2850"/>
              </a:xfrm>
              <a:custGeom>
                <a:avLst/>
                <a:gdLst/>
                <a:ahLst/>
                <a:cxnLst/>
                <a:rect l="l" t="t" r="r" b="b"/>
                <a:pathLst>
                  <a:path w="226" h="114" extrusionOk="0">
                    <a:moveTo>
                      <a:pt x="57" y="1"/>
                    </a:moveTo>
                    <a:lnTo>
                      <a:pt x="1" y="57"/>
                    </a:lnTo>
                    <a:lnTo>
                      <a:pt x="57" y="113"/>
                    </a:lnTo>
                    <a:lnTo>
                      <a:pt x="169" y="57"/>
                    </a:lnTo>
                    <a:lnTo>
                      <a:pt x="225"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
              <p:cNvSpPr/>
              <p:nvPr/>
            </p:nvSpPr>
            <p:spPr>
              <a:xfrm>
                <a:off x="2116800" y="1084900"/>
                <a:ext cx="1425" cy="1425"/>
              </a:xfrm>
              <a:custGeom>
                <a:avLst/>
                <a:gdLst/>
                <a:ahLst/>
                <a:cxnLst/>
                <a:rect l="l" t="t" r="r" b="b"/>
                <a:pathLst>
                  <a:path w="57" h="57" extrusionOk="0">
                    <a:moveTo>
                      <a:pt x="0" y="1"/>
                    </a:moveTo>
                    <a:lnTo>
                      <a:pt x="0" y="57"/>
                    </a:lnTo>
                    <a:lnTo>
                      <a:pt x="56" y="57"/>
                    </a:lnTo>
                    <a:lnTo>
                      <a:pt x="0"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
              <p:cNvSpPr/>
              <p:nvPr/>
            </p:nvSpPr>
            <p:spPr>
              <a:xfrm>
                <a:off x="2165975" y="1117225"/>
                <a:ext cx="1425" cy="1425"/>
              </a:xfrm>
              <a:custGeom>
                <a:avLst/>
                <a:gdLst/>
                <a:ahLst/>
                <a:cxnLst/>
                <a:rect l="l" t="t" r="r" b="b"/>
                <a:pathLst>
                  <a:path w="57" h="57" extrusionOk="0">
                    <a:moveTo>
                      <a:pt x="0" y="0"/>
                    </a:moveTo>
                    <a:lnTo>
                      <a:pt x="0" y="57"/>
                    </a:lnTo>
                    <a:lnTo>
                      <a:pt x="56" y="57"/>
                    </a:lnTo>
                    <a:lnTo>
                      <a:pt x="0"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
              <p:cNvSpPr/>
              <p:nvPr/>
            </p:nvSpPr>
            <p:spPr>
              <a:xfrm>
                <a:off x="2168775" y="1115825"/>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
              <p:cNvSpPr/>
              <p:nvPr/>
            </p:nvSpPr>
            <p:spPr>
              <a:xfrm>
                <a:off x="2165975" y="1087700"/>
                <a:ext cx="8450" cy="15500"/>
              </a:xfrm>
              <a:custGeom>
                <a:avLst/>
                <a:gdLst/>
                <a:ahLst/>
                <a:cxnLst/>
                <a:rect l="l" t="t" r="r" b="b"/>
                <a:pathLst>
                  <a:path w="338" h="620" extrusionOk="0">
                    <a:moveTo>
                      <a:pt x="113" y="1"/>
                    </a:moveTo>
                    <a:lnTo>
                      <a:pt x="0" y="113"/>
                    </a:lnTo>
                    <a:lnTo>
                      <a:pt x="0" y="226"/>
                    </a:lnTo>
                    <a:lnTo>
                      <a:pt x="56" y="282"/>
                    </a:lnTo>
                    <a:lnTo>
                      <a:pt x="113" y="282"/>
                    </a:lnTo>
                    <a:lnTo>
                      <a:pt x="113" y="338"/>
                    </a:lnTo>
                    <a:lnTo>
                      <a:pt x="169" y="451"/>
                    </a:lnTo>
                    <a:lnTo>
                      <a:pt x="225" y="619"/>
                    </a:lnTo>
                    <a:lnTo>
                      <a:pt x="338" y="507"/>
                    </a:lnTo>
                    <a:lnTo>
                      <a:pt x="281" y="282"/>
                    </a:lnTo>
                    <a:lnTo>
                      <a:pt x="281" y="113"/>
                    </a:lnTo>
                    <a:lnTo>
                      <a:pt x="225" y="1"/>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
              <p:cNvSpPr/>
              <p:nvPr/>
            </p:nvSpPr>
            <p:spPr>
              <a:xfrm>
                <a:off x="2161750" y="1084900"/>
                <a:ext cx="9875" cy="5650"/>
              </a:xfrm>
              <a:custGeom>
                <a:avLst/>
                <a:gdLst/>
                <a:ahLst/>
                <a:cxnLst/>
                <a:rect l="l" t="t" r="r" b="b"/>
                <a:pathLst>
                  <a:path w="395" h="226" extrusionOk="0">
                    <a:moveTo>
                      <a:pt x="1" y="1"/>
                    </a:moveTo>
                    <a:lnTo>
                      <a:pt x="57" y="113"/>
                    </a:lnTo>
                    <a:lnTo>
                      <a:pt x="169" y="225"/>
                    </a:lnTo>
                    <a:lnTo>
                      <a:pt x="394" y="113"/>
                    </a:lnTo>
                    <a:lnTo>
                      <a:pt x="282" y="1"/>
                    </a:lnTo>
                    <a:close/>
                  </a:path>
                </a:pathLst>
              </a:custGeom>
              <a:solidFill>
                <a:srgbClr val="89A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
              <p:cNvSpPr/>
              <p:nvPr/>
            </p:nvSpPr>
            <p:spPr>
              <a:xfrm>
                <a:off x="2118200" y="1052575"/>
                <a:ext cx="4225" cy="1450"/>
              </a:xfrm>
              <a:custGeom>
                <a:avLst/>
                <a:gdLst/>
                <a:ahLst/>
                <a:cxnLst/>
                <a:rect l="l" t="t" r="r" b="b"/>
                <a:pathLst>
                  <a:path w="169" h="58" extrusionOk="0">
                    <a:moveTo>
                      <a:pt x="0" y="1"/>
                    </a:moveTo>
                    <a:lnTo>
                      <a:pt x="113" y="57"/>
                    </a:lnTo>
                    <a:lnTo>
                      <a:pt x="169" y="57"/>
                    </a:lnTo>
                    <a:lnTo>
                      <a:pt x="169"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
              <p:cNvSpPr/>
              <p:nvPr/>
            </p:nvSpPr>
            <p:spPr>
              <a:xfrm>
                <a:off x="2121000" y="1065225"/>
                <a:ext cx="25" cy="1425"/>
              </a:xfrm>
              <a:custGeom>
                <a:avLst/>
                <a:gdLst/>
                <a:ahLst/>
                <a:cxnLst/>
                <a:rect l="l" t="t" r="r" b="b"/>
                <a:pathLst>
                  <a:path w="1" h="57" extrusionOk="0">
                    <a:moveTo>
                      <a:pt x="1" y="57"/>
                    </a:moveTo>
                    <a:lnTo>
                      <a:pt x="1" y="1"/>
                    </a:lnTo>
                    <a:lnTo>
                      <a:pt x="1" y="57"/>
                    </a:lnTo>
                    <a:lnTo>
                      <a:pt x="1" y="57"/>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
              <p:cNvSpPr/>
              <p:nvPr/>
            </p:nvSpPr>
            <p:spPr>
              <a:xfrm>
                <a:off x="2254500" y="1054000"/>
                <a:ext cx="1425" cy="1425"/>
              </a:xfrm>
              <a:custGeom>
                <a:avLst/>
                <a:gdLst/>
                <a:ahLst/>
                <a:cxnLst/>
                <a:rect l="l" t="t" r="r" b="b"/>
                <a:pathLst>
                  <a:path w="57" h="57" extrusionOk="0">
                    <a:moveTo>
                      <a:pt x="56" y="0"/>
                    </a:moveTo>
                    <a:lnTo>
                      <a:pt x="56" y="0"/>
                    </a:lnTo>
                    <a:lnTo>
                      <a:pt x="0" y="56"/>
                    </a:lnTo>
                    <a:lnTo>
                      <a:pt x="0" y="56"/>
                    </a:lnTo>
                    <a:lnTo>
                      <a:pt x="56" y="0"/>
                    </a:lnTo>
                    <a:lnTo>
                      <a:pt x="56"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
              <p:cNvSpPr/>
              <p:nvPr/>
            </p:nvSpPr>
            <p:spPr>
              <a:xfrm>
                <a:off x="1810475" y="1160775"/>
                <a:ext cx="29525" cy="39375"/>
              </a:xfrm>
              <a:custGeom>
                <a:avLst/>
                <a:gdLst/>
                <a:ahLst/>
                <a:cxnLst/>
                <a:rect l="l" t="t" r="r" b="b"/>
                <a:pathLst>
                  <a:path w="1181" h="1575" extrusionOk="0">
                    <a:moveTo>
                      <a:pt x="956" y="1"/>
                    </a:moveTo>
                    <a:lnTo>
                      <a:pt x="956" y="57"/>
                    </a:lnTo>
                    <a:lnTo>
                      <a:pt x="900" y="113"/>
                    </a:lnTo>
                    <a:lnTo>
                      <a:pt x="787" y="113"/>
                    </a:lnTo>
                    <a:lnTo>
                      <a:pt x="731" y="57"/>
                    </a:lnTo>
                    <a:lnTo>
                      <a:pt x="675" y="113"/>
                    </a:lnTo>
                    <a:lnTo>
                      <a:pt x="675" y="169"/>
                    </a:lnTo>
                    <a:lnTo>
                      <a:pt x="675" y="226"/>
                    </a:lnTo>
                    <a:lnTo>
                      <a:pt x="281" y="226"/>
                    </a:lnTo>
                    <a:lnTo>
                      <a:pt x="225" y="282"/>
                    </a:lnTo>
                    <a:lnTo>
                      <a:pt x="169" y="338"/>
                    </a:lnTo>
                    <a:lnTo>
                      <a:pt x="169" y="282"/>
                    </a:lnTo>
                    <a:lnTo>
                      <a:pt x="169" y="169"/>
                    </a:lnTo>
                    <a:lnTo>
                      <a:pt x="169" y="113"/>
                    </a:lnTo>
                    <a:lnTo>
                      <a:pt x="113" y="113"/>
                    </a:lnTo>
                    <a:lnTo>
                      <a:pt x="0" y="338"/>
                    </a:lnTo>
                    <a:lnTo>
                      <a:pt x="0" y="450"/>
                    </a:lnTo>
                    <a:lnTo>
                      <a:pt x="56" y="619"/>
                    </a:lnTo>
                    <a:lnTo>
                      <a:pt x="0" y="675"/>
                    </a:lnTo>
                    <a:lnTo>
                      <a:pt x="0" y="731"/>
                    </a:lnTo>
                    <a:lnTo>
                      <a:pt x="0" y="788"/>
                    </a:lnTo>
                    <a:lnTo>
                      <a:pt x="169" y="900"/>
                    </a:lnTo>
                    <a:lnTo>
                      <a:pt x="113" y="1069"/>
                    </a:lnTo>
                    <a:lnTo>
                      <a:pt x="169" y="1181"/>
                    </a:lnTo>
                    <a:lnTo>
                      <a:pt x="281" y="1237"/>
                    </a:lnTo>
                    <a:lnTo>
                      <a:pt x="281" y="1293"/>
                    </a:lnTo>
                    <a:lnTo>
                      <a:pt x="225" y="1350"/>
                    </a:lnTo>
                    <a:lnTo>
                      <a:pt x="281" y="1462"/>
                    </a:lnTo>
                    <a:lnTo>
                      <a:pt x="394" y="1518"/>
                    </a:lnTo>
                    <a:lnTo>
                      <a:pt x="506" y="1574"/>
                    </a:lnTo>
                    <a:lnTo>
                      <a:pt x="843" y="1574"/>
                    </a:lnTo>
                    <a:lnTo>
                      <a:pt x="900" y="1518"/>
                    </a:lnTo>
                    <a:lnTo>
                      <a:pt x="956" y="1350"/>
                    </a:lnTo>
                    <a:lnTo>
                      <a:pt x="956" y="1237"/>
                    </a:lnTo>
                    <a:lnTo>
                      <a:pt x="900" y="1181"/>
                    </a:lnTo>
                    <a:lnTo>
                      <a:pt x="843" y="1237"/>
                    </a:lnTo>
                    <a:lnTo>
                      <a:pt x="787" y="1293"/>
                    </a:lnTo>
                    <a:lnTo>
                      <a:pt x="675" y="1293"/>
                    </a:lnTo>
                    <a:lnTo>
                      <a:pt x="618" y="1237"/>
                    </a:lnTo>
                    <a:lnTo>
                      <a:pt x="675" y="1181"/>
                    </a:lnTo>
                    <a:lnTo>
                      <a:pt x="731" y="956"/>
                    </a:lnTo>
                    <a:lnTo>
                      <a:pt x="787" y="844"/>
                    </a:lnTo>
                    <a:lnTo>
                      <a:pt x="843" y="788"/>
                    </a:lnTo>
                    <a:lnTo>
                      <a:pt x="731" y="619"/>
                    </a:lnTo>
                    <a:lnTo>
                      <a:pt x="618" y="563"/>
                    </a:lnTo>
                    <a:lnTo>
                      <a:pt x="675" y="450"/>
                    </a:lnTo>
                    <a:lnTo>
                      <a:pt x="787" y="394"/>
                    </a:lnTo>
                    <a:lnTo>
                      <a:pt x="843" y="338"/>
                    </a:lnTo>
                    <a:lnTo>
                      <a:pt x="900" y="282"/>
                    </a:lnTo>
                    <a:lnTo>
                      <a:pt x="1068" y="394"/>
                    </a:lnTo>
                    <a:lnTo>
                      <a:pt x="1124" y="394"/>
                    </a:lnTo>
                    <a:lnTo>
                      <a:pt x="1124" y="338"/>
                    </a:lnTo>
                    <a:lnTo>
                      <a:pt x="1068" y="226"/>
                    </a:lnTo>
                    <a:lnTo>
                      <a:pt x="1068" y="169"/>
                    </a:lnTo>
                    <a:lnTo>
                      <a:pt x="1181" y="1"/>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
              <p:cNvSpPr/>
              <p:nvPr/>
            </p:nvSpPr>
            <p:spPr>
              <a:xfrm>
                <a:off x="1880725" y="1187475"/>
                <a:ext cx="26725" cy="23925"/>
              </a:xfrm>
              <a:custGeom>
                <a:avLst/>
                <a:gdLst/>
                <a:ahLst/>
                <a:cxnLst/>
                <a:rect l="l" t="t" r="r" b="b"/>
                <a:pathLst>
                  <a:path w="1069" h="957" extrusionOk="0">
                    <a:moveTo>
                      <a:pt x="675" y="1"/>
                    </a:moveTo>
                    <a:lnTo>
                      <a:pt x="619" y="57"/>
                    </a:lnTo>
                    <a:lnTo>
                      <a:pt x="506" y="169"/>
                    </a:lnTo>
                    <a:lnTo>
                      <a:pt x="282" y="169"/>
                    </a:lnTo>
                    <a:lnTo>
                      <a:pt x="225" y="57"/>
                    </a:lnTo>
                    <a:lnTo>
                      <a:pt x="1" y="57"/>
                    </a:lnTo>
                    <a:lnTo>
                      <a:pt x="57" y="225"/>
                    </a:lnTo>
                    <a:lnTo>
                      <a:pt x="113" y="450"/>
                    </a:lnTo>
                    <a:lnTo>
                      <a:pt x="113" y="675"/>
                    </a:lnTo>
                    <a:lnTo>
                      <a:pt x="282" y="900"/>
                    </a:lnTo>
                    <a:lnTo>
                      <a:pt x="394" y="956"/>
                    </a:lnTo>
                    <a:lnTo>
                      <a:pt x="506" y="900"/>
                    </a:lnTo>
                    <a:lnTo>
                      <a:pt x="619" y="731"/>
                    </a:lnTo>
                    <a:lnTo>
                      <a:pt x="675" y="563"/>
                    </a:lnTo>
                    <a:lnTo>
                      <a:pt x="731" y="450"/>
                    </a:lnTo>
                    <a:lnTo>
                      <a:pt x="900" y="450"/>
                    </a:lnTo>
                    <a:lnTo>
                      <a:pt x="1068" y="506"/>
                    </a:lnTo>
                    <a:lnTo>
                      <a:pt x="1012" y="338"/>
                    </a:lnTo>
                    <a:lnTo>
                      <a:pt x="1068" y="225"/>
                    </a:lnTo>
                    <a:lnTo>
                      <a:pt x="787" y="225"/>
                    </a:lnTo>
                    <a:lnTo>
                      <a:pt x="787" y="169"/>
                    </a:lnTo>
                    <a:lnTo>
                      <a:pt x="787" y="57"/>
                    </a:lnTo>
                    <a:lnTo>
                      <a:pt x="787"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
              <p:cNvSpPr/>
              <p:nvPr/>
            </p:nvSpPr>
            <p:spPr>
              <a:xfrm>
                <a:off x="1816100" y="1211375"/>
                <a:ext cx="22500" cy="16875"/>
              </a:xfrm>
              <a:custGeom>
                <a:avLst/>
                <a:gdLst/>
                <a:ahLst/>
                <a:cxnLst/>
                <a:rect l="l" t="t" r="r" b="b"/>
                <a:pathLst>
                  <a:path w="900" h="675" extrusionOk="0">
                    <a:moveTo>
                      <a:pt x="843" y="0"/>
                    </a:moveTo>
                    <a:lnTo>
                      <a:pt x="225" y="112"/>
                    </a:lnTo>
                    <a:lnTo>
                      <a:pt x="169" y="56"/>
                    </a:lnTo>
                    <a:lnTo>
                      <a:pt x="56" y="112"/>
                    </a:lnTo>
                    <a:lnTo>
                      <a:pt x="0" y="337"/>
                    </a:lnTo>
                    <a:lnTo>
                      <a:pt x="112" y="394"/>
                    </a:lnTo>
                    <a:lnTo>
                      <a:pt x="225" y="450"/>
                    </a:lnTo>
                    <a:lnTo>
                      <a:pt x="337" y="562"/>
                    </a:lnTo>
                    <a:lnTo>
                      <a:pt x="393" y="675"/>
                    </a:lnTo>
                    <a:lnTo>
                      <a:pt x="675" y="675"/>
                    </a:lnTo>
                    <a:lnTo>
                      <a:pt x="787" y="562"/>
                    </a:lnTo>
                    <a:lnTo>
                      <a:pt x="843" y="450"/>
                    </a:lnTo>
                    <a:lnTo>
                      <a:pt x="899" y="337"/>
                    </a:lnTo>
                    <a:lnTo>
                      <a:pt x="899" y="169"/>
                    </a:lnTo>
                    <a:lnTo>
                      <a:pt x="843"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
              <p:cNvSpPr/>
              <p:nvPr/>
            </p:nvSpPr>
            <p:spPr>
              <a:xfrm>
                <a:off x="1873700" y="1202925"/>
                <a:ext cx="2825" cy="4250"/>
              </a:xfrm>
              <a:custGeom>
                <a:avLst/>
                <a:gdLst/>
                <a:ahLst/>
                <a:cxnLst/>
                <a:rect l="l" t="t" r="r" b="b"/>
                <a:pathLst>
                  <a:path w="113" h="170" extrusionOk="0">
                    <a:moveTo>
                      <a:pt x="0" y="1"/>
                    </a:moveTo>
                    <a:lnTo>
                      <a:pt x="0" y="57"/>
                    </a:lnTo>
                    <a:lnTo>
                      <a:pt x="0" y="169"/>
                    </a:lnTo>
                    <a:lnTo>
                      <a:pt x="57" y="169"/>
                    </a:lnTo>
                    <a:lnTo>
                      <a:pt x="113" y="113"/>
                    </a:lnTo>
                    <a:lnTo>
                      <a:pt x="57" y="57"/>
                    </a:lnTo>
                    <a:lnTo>
                      <a:pt x="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
              <p:cNvSpPr/>
              <p:nvPr/>
            </p:nvSpPr>
            <p:spPr>
              <a:xfrm>
                <a:off x="1807650" y="1214175"/>
                <a:ext cx="2850" cy="2825"/>
              </a:xfrm>
              <a:custGeom>
                <a:avLst/>
                <a:gdLst/>
                <a:ahLst/>
                <a:cxnLst/>
                <a:rect l="l" t="t" r="r" b="b"/>
                <a:pathLst>
                  <a:path w="114" h="113" extrusionOk="0">
                    <a:moveTo>
                      <a:pt x="1" y="0"/>
                    </a:moveTo>
                    <a:lnTo>
                      <a:pt x="1" y="57"/>
                    </a:lnTo>
                    <a:lnTo>
                      <a:pt x="57" y="113"/>
                    </a:lnTo>
                    <a:lnTo>
                      <a:pt x="113" y="57"/>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
              <p:cNvSpPr/>
              <p:nvPr/>
            </p:nvSpPr>
            <p:spPr>
              <a:xfrm>
                <a:off x="1831550" y="1186075"/>
                <a:ext cx="1425" cy="4225"/>
              </a:xfrm>
              <a:custGeom>
                <a:avLst/>
                <a:gdLst/>
                <a:ahLst/>
                <a:cxnLst/>
                <a:rect l="l" t="t" r="r" b="b"/>
                <a:pathLst>
                  <a:path w="57" h="169" extrusionOk="0">
                    <a:moveTo>
                      <a:pt x="0" y="0"/>
                    </a:moveTo>
                    <a:lnTo>
                      <a:pt x="0" y="57"/>
                    </a:lnTo>
                    <a:lnTo>
                      <a:pt x="0" y="113"/>
                    </a:lnTo>
                    <a:lnTo>
                      <a:pt x="57" y="169"/>
                    </a:lnTo>
                    <a:lnTo>
                      <a:pt x="57" y="113"/>
                    </a:lnTo>
                    <a:lnTo>
                      <a:pt x="57" y="57"/>
                    </a:lnTo>
                    <a:lnTo>
                      <a:pt x="0"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
              <p:cNvSpPr/>
              <p:nvPr/>
            </p:nvSpPr>
            <p:spPr>
              <a:xfrm>
                <a:off x="1870900" y="1211375"/>
                <a:ext cx="2825" cy="2825"/>
              </a:xfrm>
              <a:custGeom>
                <a:avLst/>
                <a:gdLst/>
                <a:ahLst/>
                <a:cxnLst/>
                <a:rect l="l" t="t" r="r" b="b"/>
                <a:pathLst>
                  <a:path w="113" h="113" extrusionOk="0">
                    <a:moveTo>
                      <a:pt x="0" y="0"/>
                    </a:moveTo>
                    <a:lnTo>
                      <a:pt x="56" y="112"/>
                    </a:lnTo>
                    <a:lnTo>
                      <a:pt x="112" y="56"/>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
              <p:cNvSpPr/>
              <p:nvPr/>
            </p:nvSpPr>
            <p:spPr>
              <a:xfrm>
                <a:off x="1814675" y="1216975"/>
                <a:ext cx="1450" cy="2850"/>
              </a:xfrm>
              <a:custGeom>
                <a:avLst/>
                <a:gdLst/>
                <a:ahLst/>
                <a:cxnLst/>
                <a:rect l="l" t="t" r="r" b="b"/>
                <a:pathLst>
                  <a:path w="58" h="114" extrusionOk="0">
                    <a:moveTo>
                      <a:pt x="1" y="1"/>
                    </a:moveTo>
                    <a:lnTo>
                      <a:pt x="1" y="57"/>
                    </a:lnTo>
                    <a:lnTo>
                      <a:pt x="57" y="113"/>
                    </a:lnTo>
                    <a:lnTo>
                      <a:pt x="57" y="57"/>
                    </a:lnTo>
                    <a:lnTo>
                      <a:pt x="1"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
              <p:cNvSpPr/>
              <p:nvPr/>
            </p:nvSpPr>
            <p:spPr>
              <a:xfrm>
                <a:off x="2217950" y="1083500"/>
                <a:ext cx="7050" cy="8450"/>
              </a:xfrm>
              <a:custGeom>
                <a:avLst/>
                <a:gdLst/>
                <a:ahLst/>
                <a:cxnLst/>
                <a:rect l="l" t="t" r="r" b="b"/>
                <a:pathLst>
                  <a:path w="282" h="338" extrusionOk="0">
                    <a:moveTo>
                      <a:pt x="282" y="0"/>
                    </a:moveTo>
                    <a:lnTo>
                      <a:pt x="226" y="57"/>
                    </a:lnTo>
                    <a:lnTo>
                      <a:pt x="170" y="113"/>
                    </a:lnTo>
                    <a:lnTo>
                      <a:pt x="113" y="169"/>
                    </a:lnTo>
                    <a:lnTo>
                      <a:pt x="57" y="113"/>
                    </a:lnTo>
                    <a:lnTo>
                      <a:pt x="1" y="225"/>
                    </a:lnTo>
                    <a:lnTo>
                      <a:pt x="57" y="338"/>
                    </a:lnTo>
                    <a:lnTo>
                      <a:pt x="226" y="338"/>
                    </a:lnTo>
                    <a:lnTo>
                      <a:pt x="282" y="281"/>
                    </a:lnTo>
                    <a:lnTo>
                      <a:pt x="282" y="225"/>
                    </a:lnTo>
                    <a:lnTo>
                      <a:pt x="282" y="0"/>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
              <p:cNvSpPr/>
              <p:nvPr/>
            </p:nvSpPr>
            <p:spPr>
              <a:xfrm>
                <a:off x="2173000" y="1129875"/>
                <a:ext cx="7050" cy="4225"/>
              </a:xfrm>
              <a:custGeom>
                <a:avLst/>
                <a:gdLst/>
                <a:ahLst/>
                <a:cxnLst/>
                <a:rect l="l" t="t" r="r" b="b"/>
                <a:pathLst>
                  <a:path w="282" h="169" extrusionOk="0">
                    <a:moveTo>
                      <a:pt x="57" y="0"/>
                    </a:moveTo>
                    <a:lnTo>
                      <a:pt x="0" y="56"/>
                    </a:lnTo>
                    <a:lnTo>
                      <a:pt x="169" y="113"/>
                    </a:lnTo>
                    <a:lnTo>
                      <a:pt x="225" y="169"/>
                    </a:lnTo>
                    <a:lnTo>
                      <a:pt x="281" y="169"/>
                    </a:lnTo>
                    <a:lnTo>
                      <a:pt x="281" y="56"/>
                    </a:lnTo>
                    <a:lnTo>
                      <a:pt x="169"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
              <p:cNvSpPr/>
              <p:nvPr/>
            </p:nvSpPr>
            <p:spPr>
              <a:xfrm>
                <a:off x="2191250" y="1110200"/>
                <a:ext cx="4250" cy="4225"/>
              </a:xfrm>
              <a:custGeom>
                <a:avLst/>
                <a:gdLst/>
                <a:ahLst/>
                <a:cxnLst/>
                <a:rect l="l" t="t" r="r" b="b"/>
                <a:pathLst>
                  <a:path w="170" h="169" extrusionOk="0">
                    <a:moveTo>
                      <a:pt x="1" y="0"/>
                    </a:moveTo>
                    <a:lnTo>
                      <a:pt x="1" y="56"/>
                    </a:lnTo>
                    <a:lnTo>
                      <a:pt x="1" y="113"/>
                    </a:lnTo>
                    <a:lnTo>
                      <a:pt x="57" y="169"/>
                    </a:lnTo>
                    <a:lnTo>
                      <a:pt x="170" y="169"/>
                    </a:lnTo>
                    <a:lnTo>
                      <a:pt x="113" y="113"/>
                    </a:lnTo>
                    <a:lnTo>
                      <a:pt x="57" y="56"/>
                    </a:lnTo>
                    <a:lnTo>
                      <a:pt x="1"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
              <p:cNvSpPr/>
              <p:nvPr/>
            </p:nvSpPr>
            <p:spPr>
              <a:xfrm>
                <a:off x="2189850" y="1086300"/>
                <a:ext cx="25" cy="1425"/>
              </a:xfrm>
              <a:custGeom>
                <a:avLst/>
                <a:gdLst/>
                <a:ahLst/>
                <a:cxnLst/>
                <a:rect l="l" t="t" r="r" b="b"/>
                <a:pathLst>
                  <a:path w="1" h="57" extrusionOk="0">
                    <a:moveTo>
                      <a:pt x="1" y="1"/>
                    </a:moveTo>
                    <a:lnTo>
                      <a:pt x="1" y="1"/>
                    </a:lnTo>
                    <a:lnTo>
                      <a:pt x="1" y="57"/>
                    </a:lnTo>
                    <a:lnTo>
                      <a:pt x="1" y="57"/>
                    </a:lnTo>
                    <a:lnTo>
                      <a:pt x="1" y="1"/>
                    </a:lnTo>
                    <a:lnTo>
                      <a:pt x="1" y="1"/>
                    </a:lnTo>
                    <a:lnTo>
                      <a:pt x="1" y="1"/>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
              <p:cNvSpPr/>
              <p:nvPr/>
            </p:nvSpPr>
            <p:spPr>
              <a:xfrm>
                <a:off x="2198300" y="1141100"/>
                <a:ext cx="25" cy="1450"/>
              </a:xfrm>
              <a:custGeom>
                <a:avLst/>
                <a:gdLst/>
                <a:ahLst/>
                <a:cxnLst/>
                <a:rect l="l" t="t" r="r" b="b"/>
                <a:pathLst>
                  <a:path w="1" h="58" extrusionOk="0">
                    <a:moveTo>
                      <a:pt x="0" y="57"/>
                    </a:moveTo>
                    <a:lnTo>
                      <a:pt x="0" y="1"/>
                    </a:lnTo>
                    <a:lnTo>
                      <a:pt x="0" y="1"/>
                    </a:lnTo>
                    <a:lnTo>
                      <a:pt x="0" y="57"/>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
              <p:cNvSpPr/>
              <p:nvPr/>
            </p:nvSpPr>
            <p:spPr>
              <a:xfrm>
                <a:off x="2198300" y="1145325"/>
                <a:ext cx="1425" cy="2825"/>
              </a:xfrm>
              <a:custGeom>
                <a:avLst/>
                <a:gdLst/>
                <a:ahLst/>
                <a:cxnLst/>
                <a:rect l="l" t="t" r="r" b="b"/>
                <a:pathLst>
                  <a:path w="57" h="113" extrusionOk="0">
                    <a:moveTo>
                      <a:pt x="56" y="0"/>
                    </a:moveTo>
                    <a:lnTo>
                      <a:pt x="0" y="57"/>
                    </a:lnTo>
                    <a:lnTo>
                      <a:pt x="56" y="113"/>
                    </a:lnTo>
                    <a:lnTo>
                      <a:pt x="56" y="0"/>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
              <p:cNvSpPr/>
              <p:nvPr/>
            </p:nvSpPr>
            <p:spPr>
              <a:xfrm>
                <a:off x="2189850" y="1156575"/>
                <a:ext cx="8475" cy="9850"/>
              </a:xfrm>
              <a:custGeom>
                <a:avLst/>
                <a:gdLst/>
                <a:ahLst/>
                <a:cxnLst/>
                <a:rect l="l" t="t" r="r" b="b"/>
                <a:pathLst>
                  <a:path w="339" h="394" extrusionOk="0">
                    <a:moveTo>
                      <a:pt x="113" y="0"/>
                    </a:moveTo>
                    <a:lnTo>
                      <a:pt x="1" y="112"/>
                    </a:lnTo>
                    <a:lnTo>
                      <a:pt x="113" y="169"/>
                    </a:lnTo>
                    <a:lnTo>
                      <a:pt x="226" y="337"/>
                    </a:lnTo>
                    <a:lnTo>
                      <a:pt x="338" y="394"/>
                    </a:lnTo>
                    <a:lnTo>
                      <a:pt x="282"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
              <p:cNvSpPr/>
              <p:nvPr/>
            </p:nvSpPr>
            <p:spPr>
              <a:xfrm>
                <a:off x="2170175" y="1136900"/>
                <a:ext cx="18300" cy="22500"/>
              </a:xfrm>
              <a:custGeom>
                <a:avLst/>
                <a:gdLst/>
                <a:ahLst/>
                <a:cxnLst/>
                <a:rect l="l" t="t" r="r" b="b"/>
                <a:pathLst>
                  <a:path w="732" h="900" extrusionOk="0">
                    <a:moveTo>
                      <a:pt x="113" y="0"/>
                    </a:moveTo>
                    <a:lnTo>
                      <a:pt x="57" y="56"/>
                    </a:lnTo>
                    <a:lnTo>
                      <a:pt x="1" y="225"/>
                    </a:lnTo>
                    <a:lnTo>
                      <a:pt x="282" y="506"/>
                    </a:lnTo>
                    <a:lnTo>
                      <a:pt x="338" y="618"/>
                    </a:lnTo>
                    <a:lnTo>
                      <a:pt x="282" y="731"/>
                    </a:lnTo>
                    <a:lnTo>
                      <a:pt x="282" y="787"/>
                    </a:lnTo>
                    <a:lnTo>
                      <a:pt x="338" y="843"/>
                    </a:lnTo>
                    <a:lnTo>
                      <a:pt x="507" y="843"/>
                    </a:lnTo>
                    <a:lnTo>
                      <a:pt x="619" y="899"/>
                    </a:lnTo>
                    <a:lnTo>
                      <a:pt x="619" y="731"/>
                    </a:lnTo>
                    <a:lnTo>
                      <a:pt x="675" y="618"/>
                    </a:lnTo>
                    <a:lnTo>
                      <a:pt x="732" y="562"/>
                    </a:lnTo>
                    <a:lnTo>
                      <a:pt x="675" y="394"/>
                    </a:lnTo>
                    <a:lnTo>
                      <a:pt x="619" y="337"/>
                    </a:lnTo>
                    <a:lnTo>
                      <a:pt x="619" y="225"/>
                    </a:lnTo>
                    <a:lnTo>
                      <a:pt x="619" y="113"/>
                    </a:lnTo>
                    <a:lnTo>
                      <a:pt x="619" y="56"/>
                    </a:lnTo>
                    <a:lnTo>
                      <a:pt x="563" y="0"/>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
              <p:cNvSpPr/>
              <p:nvPr/>
            </p:nvSpPr>
            <p:spPr>
              <a:xfrm>
                <a:off x="1761300" y="1240875"/>
                <a:ext cx="2825" cy="4250"/>
              </a:xfrm>
              <a:custGeom>
                <a:avLst/>
                <a:gdLst/>
                <a:ahLst/>
                <a:cxnLst/>
                <a:rect l="l" t="t" r="r" b="b"/>
                <a:pathLst>
                  <a:path w="113" h="170" extrusionOk="0">
                    <a:moveTo>
                      <a:pt x="0" y="0"/>
                    </a:moveTo>
                    <a:lnTo>
                      <a:pt x="0" y="57"/>
                    </a:lnTo>
                    <a:lnTo>
                      <a:pt x="56" y="113"/>
                    </a:lnTo>
                    <a:lnTo>
                      <a:pt x="112" y="169"/>
                    </a:lnTo>
                    <a:lnTo>
                      <a:pt x="112" y="57"/>
                    </a:lnTo>
                    <a:lnTo>
                      <a:pt x="112"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
              <p:cNvSpPr/>
              <p:nvPr/>
            </p:nvSpPr>
            <p:spPr>
              <a:xfrm>
                <a:off x="1758475" y="1240875"/>
                <a:ext cx="2850" cy="2825"/>
              </a:xfrm>
              <a:custGeom>
                <a:avLst/>
                <a:gdLst/>
                <a:ahLst/>
                <a:cxnLst/>
                <a:rect l="l" t="t" r="r" b="b"/>
                <a:pathLst>
                  <a:path w="114" h="113" extrusionOk="0">
                    <a:moveTo>
                      <a:pt x="1" y="0"/>
                    </a:moveTo>
                    <a:lnTo>
                      <a:pt x="1" y="113"/>
                    </a:lnTo>
                    <a:lnTo>
                      <a:pt x="113"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
              <p:cNvSpPr/>
              <p:nvPr/>
            </p:nvSpPr>
            <p:spPr>
              <a:xfrm>
                <a:off x="1757075" y="1243675"/>
                <a:ext cx="1425" cy="4250"/>
              </a:xfrm>
              <a:custGeom>
                <a:avLst/>
                <a:gdLst/>
                <a:ahLst/>
                <a:cxnLst/>
                <a:rect l="l" t="t" r="r" b="b"/>
                <a:pathLst>
                  <a:path w="57" h="170" extrusionOk="0">
                    <a:moveTo>
                      <a:pt x="57" y="1"/>
                    </a:moveTo>
                    <a:lnTo>
                      <a:pt x="0" y="113"/>
                    </a:lnTo>
                    <a:lnTo>
                      <a:pt x="57" y="169"/>
                    </a:lnTo>
                    <a:lnTo>
                      <a:pt x="57" y="113"/>
                    </a:lnTo>
                    <a:lnTo>
                      <a:pt x="57"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
              <p:cNvSpPr/>
              <p:nvPr/>
            </p:nvSpPr>
            <p:spPr>
              <a:xfrm>
                <a:off x="1737400" y="1253525"/>
                <a:ext cx="1425" cy="1425"/>
              </a:xfrm>
              <a:custGeom>
                <a:avLst/>
                <a:gdLst/>
                <a:ahLst/>
                <a:cxnLst/>
                <a:rect l="l" t="t" r="r" b="b"/>
                <a:pathLst>
                  <a:path w="57" h="57" extrusionOk="0">
                    <a:moveTo>
                      <a:pt x="1" y="56"/>
                    </a:moveTo>
                    <a:lnTo>
                      <a:pt x="57" y="0"/>
                    </a:lnTo>
                    <a:lnTo>
                      <a:pt x="57" y="0"/>
                    </a:lnTo>
                    <a:lnTo>
                      <a:pt x="57" y="0"/>
                    </a:lnTo>
                    <a:lnTo>
                      <a:pt x="1" y="56"/>
                    </a:lnTo>
                    <a:lnTo>
                      <a:pt x="1" y="56"/>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
              <p:cNvSpPr/>
              <p:nvPr/>
            </p:nvSpPr>
            <p:spPr>
              <a:xfrm>
                <a:off x="2035300" y="1076475"/>
                <a:ext cx="12650" cy="15475"/>
              </a:xfrm>
              <a:custGeom>
                <a:avLst/>
                <a:gdLst/>
                <a:ahLst/>
                <a:cxnLst/>
                <a:rect l="l" t="t" r="r" b="b"/>
                <a:pathLst>
                  <a:path w="506" h="619" extrusionOk="0">
                    <a:moveTo>
                      <a:pt x="113" y="0"/>
                    </a:moveTo>
                    <a:lnTo>
                      <a:pt x="113" y="57"/>
                    </a:lnTo>
                    <a:lnTo>
                      <a:pt x="0" y="113"/>
                    </a:lnTo>
                    <a:lnTo>
                      <a:pt x="113" y="225"/>
                    </a:lnTo>
                    <a:lnTo>
                      <a:pt x="225" y="281"/>
                    </a:lnTo>
                    <a:lnTo>
                      <a:pt x="337" y="281"/>
                    </a:lnTo>
                    <a:lnTo>
                      <a:pt x="337" y="338"/>
                    </a:lnTo>
                    <a:lnTo>
                      <a:pt x="337" y="450"/>
                    </a:lnTo>
                    <a:lnTo>
                      <a:pt x="337" y="506"/>
                    </a:lnTo>
                    <a:lnTo>
                      <a:pt x="394" y="619"/>
                    </a:lnTo>
                    <a:lnTo>
                      <a:pt x="506" y="450"/>
                    </a:lnTo>
                    <a:lnTo>
                      <a:pt x="506" y="281"/>
                    </a:lnTo>
                    <a:lnTo>
                      <a:pt x="450" y="225"/>
                    </a:lnTo>
                    <a:lnTo>
                      <a:pt x="281" y="113"/>
                    </a:lnTo>
                    <a:lnTo>
                      <a:pt x="113"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
              <p:cNvSpPr/>
              <p:nvPr/>
            </p:nvSpPr>
            <p:spPr>
              <a:xfrm>
                <a:off x="2035300" y="1073650"/>
                <a:ext cx="2825" cy="2850"/>
              </a:xfrm>
              <a:custGeom>
                <a:avLst/>
                <a:gdLst/>
                <a:ahLst/>
                <a:cxnLst/>
                <a:rect l="l" t="t" r="r" b="b"/>
                <a:pathLst>
                  <a:path w="113" h="114" extrusionOk="0">
                    <a:moveTo>
                      <a:pt x="0" y="1"/>
                    </a:moveTo>
                    <a:lnTo>
                      <a:pt x="56" y="57"/>
                    </a:lnTo>
                    <a:lnTo>
                      <a:pt x="113" y="113"/>
                    </a:lnTo>
                    <a:lnTo>
                      <a:pt x="56"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
              <p:cNvSpPr/>
              <p:nvPr/>
            </p:nvSpPr>
            <p:spPr>
              <a:xfrm>
                <a:off x="2056375" y="1062425"/>
                <a:ext cx="2825" cy="1425"/>
              </a:xfrm>
              <a:custGeom>
                <a:avLst/>
                <a:gdLst/>
                <a:ahLst/>
                <a:cxnLst/>
                <a:rect l="l" t="t" r="r" b="b"/>
                <a:pathLst>
                  <a:path w="113" h="57" extrusionOk="0">
                    <a:moveTo>
                      <a:pt x="0" y="0"/>
                    </a:moveTo>
                    <a:lnTo>
                      <a:pt x="0" y="0"/>
                    </a:lnTo>
                    <a:lnTo>
                      <a:pt x="113" y="56"/>
                    </a:lnTo>
                    <a:lnTo>
                      <a:pt x="113" y="56"/>
                    </a:lnTo>
                    <a:lnTo>
                      <a:pt x="113" y="56"/>
                    </a:lnTo>
                    <a:lnTo>
                      <a:pt x="0" y="0"/>
                    </a:lnTo>
                    <a:lnTo>
                      <a:pt x="0"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
              <p:cNvSpPr/>
              <p:nvPr/>
            </p:nvSpPr>
            <p:spPr>
              <a:xfrm>
                <a:off x="2059175" y="106382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
              <p:cNvSpPr/>
              <p:nvPr/>
            </p:nvSpPr>
            <p:spPr>
              <a:xfrm>
                <a:off x="1896175" y="1124250"/>
                <a:ext cx="136325" cy="61850"/>
              </a:xfrm>
              <a:custGeom>
                <a:avLst/>
                <a:gdLst/>
                <a:ahLst/>
                <a:cxnLst/>
                <a:rect l="l" t="t" r="r" b="b"/>
                <a:pathLst>
                  <a:path w="5453" h="2474" extrusionOk="0">
                    <a:moveTo>
                      <a:pt x="956" y="0"/>
                    </a:moveTo>
                    <a:lnTo>
                      <a:pt x="619" y="57"/>
                    </a:lnTo>
                    <a:lnTo>
                      <a:pt x="282" y="57"/>
                    </a:lnTo>
                    <a:lnTo>
                      <a:pt x="169" y="113"/>
                    </a:lnTo>
                    <a:lnTo>
                      <a:pt x="1" y="225"/>
                    </a:lnTo>
                    <a:lnTo>
                      <a:pt x="1" y="281"/>
                    </a:lnTo>
                    <a:lnTo>
                      <a:pt x="57" y="338"/>
                    </a:lnTo>
                    <a:lnTo>
                      <a:pt x="113" y="394"/>
                    </a:lnTo>
                    <a:lnTo>
                      <a:pt x="113" y="562"/>
                    </a:lnTo>
                    <a:lnTo>
                      <a:pt x="113" y="675"/>
                    </a:lnTo>
                    <a:lnTo>
                      <a:pt x="113" y="731"/>
                    </a:lnTo>
                    <a:lnTo>
                      <a:pt x="57" y="843"/>
                    </a:lnTo>
                    <a:lnTo>
                      <a:pt x="282" y="900"/>
                    </a:lnTo>
                    <a:lnTo>
                      <a:pt x="338" y="843"/>
                    </a:lnTo>
                    <a:lnTo>
                      <a:pt x="394" y="731"/>
                    </a:lnTo>
                    <a:lnTo>
                      <a:pt x="394" y="675"/>
                    </a:lnTo>
                    <a:lnTo>
                      <a:pt x="507" y="731"/>
                    </a:lnTo>
                    <a:lnTo>
                      <a:pt x="507" y="900"/>
                    </a:lnTo>
                    <a:lnTo>
                      <a:pt x="563" y="956"/>
                    </a:lnTo>
                    <a:lnTo>
                      <a:pt x="563" y="1012"/>
                    </a:lnTo>
                    <a:lnTo>
                      <a:pt x="675" y="1012"/>
                    </a:lnTo>
                    <a:lnTo>
                      <a:pt x="675" y="1068"/>
                    </a:lnTo>
                    <a:lnTo>
                      <a:pt x="731" y="1181"/>
                    </a:lnTo>
                    <a:lnTo>
                      <a:pt x="788" y="1518"/>
                    </a:lnTo>
                    <a:lnTo>
                      <a:pt x="1125" y="1518"/>
                    </a:lnTo>
                    <a:lnTo>
                      <a:pt x="1125" y="1462"/>
                    </a:lnTo>
                    <a:lnTo>
                      <a:pt x="1181" y="1405"/>
                    </a:lnTo>
                    <a:lnTo>
                      <a:pt x="1237" y="1349"/>
                    </a:lnTo>
                    <a:lnTo>
                      <a:pt x="1350" y="1293"/>
                    </a:lnTo>
                    <a:lnTo>
                      <a:pt x="1462" y="1293"/>
                    </a:lnTo>
                    <a:lnTo>
                      <a:pt x="1518" y="1349"/>
                    </a:lnTo>
                    <a:lnTo>
                      <a:pt x="1462" y="1405"/>
                    </a:lnTo>
                    <a:lnTo>
                      <a:pt x="1518" y="1462"/>
                    </a:lnTo>
                    <a:lnTo>
                      <a:pt x="1631" y="1462"/>
                    </a:lnTo>
                    <a:lnTo>
                      <a:pt x="1687" y="1405"/>
                    </a:lnTo>
                    <a:lnTo>
                      <a:pt x="1743" y="1462"/>
                    </a:lnTo>
                    <a:lnTo>
                      <a:pt x="1799" y="1518"/>
                    </a:lnTo>
                    <a:lnTo>
                      <a:pt x="2137" y="1518"/>
                    </a:lnTo>
                    <a:lnTo>
                      <a:pt x="2137" y="1574"/>
                    </a:lnTo>
                    <a:lnTo>
                      <a:pt x="2137" y="1630"/>
                    </a:lnTo>
                    <a:lnTo>
                      <a:pt x="2137" y="1799"/>
                    </a:lnTo>
                    <a:lnTo>
                      <a:pt x="2193" y="1968"/>
                    </a:lnTo>
                    <a:lnTo>
                      <a:pt x="2249" y="1968"/>
                    </a:lnTo>
                    <a:lnTo>
                      <a:pt x="2418" y="1799"/>
                    </a:lnTo>
                    <a:lnTo>
                      <a:pt x="2530" y="1687"/>
                    </a:lnTo>
                    <a:lnTo>
                      <a:pt x="2586" y="1574"/>
                    </a:lnTo>
                    <a:lnTo>
                      <a:pt x="2699" y="1518"/>
                    </a:lnTo>
                    <a:lnTo>
                      <a:pt x="2755" y="1462"/>
                    </a:lnTo>
                    <a:lnTo>
                      <a:pt x="2755" y="1405"/>
                    </a:lnTo>
                    <a:lnTo>
                      <a:pt x="2699" y="1293"/>
                    </a:lnTo>
                    <a:lnTo>
                      <a:pt x="2642" y="1181"/>
                    </a:lnTo>
                    <a:lnTo>
                      <a:pt x="2530" y="1124"/>
                    </a:lnTo>
                    <a:lnTo>
                      <a:pt x="2418" y="1068"/>
                    </a:lnTo>
                    <a:lnTo>
                      <a:pt x="2305" y="1124"/>
                    </a:lnTo>
                    <a:lnTo>
                      <a:pt x="2137" y="1181"/>
                    </a:lnTo>
                    <a:lnTo>
                      <a:pt x="2080" y="1181"/>
                    </a:lnTo>
                    <a:lnTo>
                      <a:pt x="2024" y="1068"/>
                    </a:lnTo>
                    <a:lnTo>
                      <a:pt x="2024" y="1012"/>
                    </a:lnTo>
                    <a:lnTo>
                      <a:pt x="2080" y="1012"/>
                    </a:lnTo>
                    <a:lnTo>
                      <a:pt x="2137" y="956"/>
                    </a:lnTo>
                    <a:lnTo>
                      <a:pt x="2193" y="900"/>
                    </a:lnTo>
                    <a:lnTo>
                      <a:pt x="2249" y="787"/>
                    </a:lnTo>
                    <a:lnTo>
                      <a:pt x="2361" y="731"/>
                    </a:lnTo>
                    <a:lnTo>
                      <a:pt x="2530" y="731"/>
                    </a:lnTo>
                    <a:lnTo>
                      <a:pt x="2642" y="843"/>
                    </a:lnTo>
                    <a:lnTo>
                      <a:pt x="2699" y="900"/>
                    </a:lnTo>
                    <a:lnTo>
                      <a:pt x="2755" y="956"/>
                    </a:lnTo>
                    <a:lnTo>
                      <a:pt x="2755" y="1068"/>
                    </a:lnTo>
                    <a:lnTo>
                      <a:pt x="2699" y="1181"/>
                    </a:lnTo>
                    <a:lnTo>
                      <a:pt x="2755" y="1405"/>
                    </a:lnTo>
                    <a:lnTo>
                      <a:pt x="2811" y="1518"/>
                    </a:lnTo>
                    <a:lnTo>
                      <a:pt x="2923" y="1574"/>
                    </a:lnTo>
                    <a:lnTo>
                      <a:pt x="3036" y="1518"/>
                    </a:lnTo>
                    <a:lnTo>
                      <a:pt x="3092" y="1462"/>
                    </a:lnTo>
                    <a:lnTo>
                      <a:pt x="3092" y="1349"/>
                    </a:lnTo>
                    <a:lnTo>
                      <a:pt x="3148" y="1293"/>
                    </a:lnTo>
                    <a:lnTo>
                      <a:pt x="3148" y="1293"/>
                    </a:lnTo>
                    <a:lnTo>
                      <a:pt x="3092" y="1518"/>
                    </a:lnTo>
                    <a:lnTo>
                      <a:pt x="3036" y="1574"/>
                    </a:lnTo>
                    <a:lnTo>
                      <a:pt x="2699" y="1574"/>
                    </a:lnTo>
                    <a:lnTo>
                      <a:pt x="2530" y="1687"/>
                    </a:lnTo>
                    <a:lnTo>
                      <a:pt x="2530" y="1743"/>
                    </a:lnTo>
                    <a:lnTo>
                      <a:pt x="2586" y="1855"/>
                    </a:lnTo>
                    <a:lnTo>
                      <a:pt x="2586" y="1911"/>
                    </a:lnTo>
                    <a:lnTo>
                      <a:pt x="2530" y="2024"/>
                    </a:lnTo>
                    <a:lnTo>
                      <a:pt x="2361" y="2136"/>
                    </a:lnTo>
                    <a:lnTo>
                      <a:pt x="2305" y="2136"/>
                    </a:lnTo>
                    <a:lnTo>
                      <a:pt x="2249" y="2192"/>
                    </a:lnTo>
                    <a:lnTo>
                      <a:pt x="2249" y="2305"/>
                    </a:lnTo>
                    <a:lnTo>
                      <a:pt x="2137" y="2417"/>
                    </a:lnTo>
                    <a:lnTo>
                      <a:pt x="2249" y="2473"/>
                    </a:lnTo>
                    <a:lnTo>
                      <a:pt x="2361" y="2473"/>
                    </a:lnTo>
                    <a:lnTo>
                      <a:pt x="2530" y="2417"/>
                    </a:lnTo>
                    <a:lnTo>
                      <a:pt x="2642" y="2361"/>
                    </a:lnTo>
                    <a:lnTo>
                      <a:pt x="2755" y="2249"/>
                    </a:lnTo>
                    <a:lnTo>
                      <a:pt x="2867" y="2080"/>
                    </a:lnTo>
                    <a:lnTo>
                      <a:pt x="3036" y="2080"/>
                    </a:lnTo>
                    <a:lnTo>
                      <a:pt x="3092" y="2024"/>
                    </a:lnTo>
                    <a:lnTo>
                      <a:pt x="3092" y="1911"/>
                    </a:lnTo>
                    <a:lnTo>
                      <a:pt x="3148" y="1855"/>
                    </a:lnTo>
                    <a:lnTo>
                      <a:pt x="3148" y="1799"/>
                    </a:lnTo>
                    <a:lnTo>
                      <a:pt x="3261" y="1743"/>
                    </a:lnTo>
                    <a:lnTo>
                      <a:pt x="3317" y="1855"/>
                    </a:lnTo>
                    <a:lnTo>
                      <a:pt x="3317" y="1968"/>
                    </a:lnTo>
                    <a:lnTo>
                      <a:pt x="3373" y="2024"/>
                    </a:lnTo>
                    <a:lnTo>
                      <a:pt x="3373" y="2080"/>
                    </a:lnTo>
                    <a:lnTo>
                      <a:pt x="3654" y="1687"/>
                    </a:lnTo>
                    <a:lnTo>
                      <a:pt x="3710" y="1574"/>
                    </a:lnTo>
                    <a:lnTo>
                      <a:pt x="3598" y="1462"/>
                    </a:lnTo>
                    <a:lnTo>
                      <a:pt x="3542" y="1405"/>
                    </a:lnTo>
                    <a:lnTo>
                      <a:pt x="3542" y="1349"/>
                    </a:lnTo>
                    <a:lnTo>
                      <a:pt x="3879" y="1349"/>
                    </a:lnTo>
                    <a:lnTo>
                      <a:pt x="3935" y="1237"/>
                    </a:lnTo>
                    <a:lnTo>
                      <a:pt x="3879" y="1068"/>
                    </a:lnTo>
                    <a:lnTo>
                      <a:pt x="3879" y="1012"/>
                    </a:lnTo>
                    <a:lnTo>
                      <a:pt x="3935" y="956"/>
                    </a:lnTo>
                    <a:lnTo>
                      <a:pt x="3991" y="900"/>
                    </a:lnTo>
                    <a:lnTo>
                      <a:pt x="4048" y="956"/>
                    </a:lnTo>
                    <a:lnTo>
                      <a:pt x="4048" y="1012"/>
                    </a:lnTo>
                    <a:lnTo>
                      <a:pt x="4048" y="1068"/>
                    </a:lnTo>
                    <a:lnTo>
                      <a:pt x="4160" y="1124"/>
                    </a:lnTo>
                    <a:lnTo>
                      <a:pt x="4160" y="1181"/>
                    </a:lnTo>
                    <a:lnTo>
                      <a:pt x="4104" y="1293"/>
                    </a:lnTo>
                    <a:lnTo>
                      <a:pt x="4160" y="1349"/>
                    </a:lnTo>
                    <a:lnTo>
                      <a:pt x="4160" y="1462"/>
                    </a:lnTo>
                    <a:lnTo>
                      <a:pt x="4160" y="1518"/>
                    </a:lnTo>
                    <a:lnTo>
                      <a:pt x="4048" y="1743"/>
                    </a:lnTo>
                    <a:lnTo>
                      <a:pt x="3991" y="1743"/>
                    </a:lnTo>
                    <a:lnTo>
                      <a:pt x="3767" y="1799"/>
                    </a:lnTo>
                    <a:lnTo>
                      <a:pt x="3879" y="2024"/>
                    </a:lnTo>
                    <a:lnTo>
                      <a:pt x="3991" y="2192"/>
                    </a:lnTo>
                    <a:lnTo>
                      <a:pt x="4048" y="2192"/>
                    </a:lnTo>
                    <a:lnTo>
                      <a:pt x="4104" y="2136"/>
                    </a:lnTo>
                    <a:lnTo>
                      <a:pt x="4048" y="2024"/>
                    </a:lnTo>
                    <a:lnTo>
                      <a:pt x="4104" y="1911"/>
                    </a:lnTo>
                    <a:lnTo>
                      <a:pt x="4160" y="1855"/>
                    </a:lnTo>
                    <a:lnTo>
                      <a:pt x="4216" y="1911"/>
                    </a:lnTo>
                    <a:lnTo>
                      <a:pt x="4497" y="2080"/>
                    </a:lnTo>
                    <a:lnTo>
                      <a:pt x="4497" y="1855"/>
                    </a:lnTo>
                    <a:lnTo>
                      <a:pt x="4666" y="1799"/>
                    </a:lnTo>
                    <a:lnTo>
                      <a:pt x="4610" y="1630"/>
                    </a:lnTo>
                    <a:lnTo>
                      <a:pt x="4610" y="1574"/>
                    </a:lnTo>
                    <a:lnTo>
                      <a:pt x="4666" y="1462"/>
                    </a:lnTo>
                    <a:lnTo>
                      <a:pt x="4778" y="1405"/>
                    </a:lnTo>
                    <a:lnTo>
                      <a:pt x="4891" y="1349"/>
                    </a:lnTo>
                    <a:lnTo>
                      <a:pt x="4891" y="1237"/>
                    </a:lnTo>
                    <a:lnTo>
                      <a:pt x="5003" y="1012"/>
                    </a:lnTo>
                    <a:lnTo>
                      <a:pt x="5059" y="956"/>
                    </a:lnTo>
                    <a:lnTo>
                      <a:pt x="5284" y="956"/>
                    </a:lnTo>
                    <a:lnTo>
                      <a:pt x="5397" y="843"/>
                    </a:lnTo>
                    <a:lnTo>
                      <a:pt x="5453" y="731"/>
                    </a:lnTo>
                    <a:lnTo>
                      <a:pt x="5453" y="619"/>
                    </a:lnTo>
                    <a:lnTo>
                      <a:pt x="5340" y="394"/>
                    </a:lnTo>
                    <a:lnTo>
                      <a:pt x="5228" y="281"/>
                    </a:lnTo>
                    <a:lnTo>
                      <a:pt x="5059" y="169"/>
                    </a:lnTo>
                    <a:lnTo>
                      <a:pt x="4722" y="169"/>
                    </a:lnTo>
                    <a:lnTo>
                      <a:pt x="4666" y="113"/>
                    </a:lnTo>
                    <a:lnTo>
                      <a:pt x="4610" y="57"/>
                    </a:lnTo>
                    <a:lnTo>
                      <a:pt x="4497" y="113"/>
                    </a:lnTo>
                    <a:lnTo>
                      <a:pt x="4553" y="225"/>
                    </a:lnTo>
                    <a:lnTo>
                      <a:pt x="4553" y="281"/>
                    </a:lnTo>
                    <a:lnTo>
                      <a:pt x="4553" y="338"/>
                    </a:lnTo>
                    <a:lnTo>
                      <a:pt x="4441" y="281"/>
                    </a:lnTo>
                    <a:lnTo>
                      <a:pt x="4385" y="338"/>
                    </a:lnTo>
                    <a:lnTo>
                      <a:pt x="4385" y="450"/>
                    </a:lnTo>
                    <a:lnTo>
                      <a:pt x="4329" y="394"/>
                    </a:lnTo>
                    <a:lnTo>
                      <a:pt x="4216" y="394"/>
                    </a:lnTo>
                    <a:lnTo>
                      <a:pt x="4216" y="506"/>
                    </a:lnTo>
                    <a:lnTo>
                      <a:pt x="4216" y="562"/>
                    </a:lnTo>
                    <a:lnTo>
                      <a:pt x="4160" y="619"/>
                    </a:lnTo>
                    <a:lnTo>
                      <a:pt x="4104" y="562"/>
                    </a:lnTo>
                    <a:lnTo>
                      <a:pt x="4048" y="562"/>
                    </a:lnTo>
                    <a:lnTo>
                      <a:pt x="3991" y="394"/>
                    </a:lnTo>
                    <a:lnTo>
                      <a:pt x="3823" y="338"/>
                    </a:lnTo>
                    <a:lnTo>
                      <a:pt x="3654" y="338"/>
                    </a:lnTo>
                    <a:lnTo>
                      <a:pt x="3542" y="281"/>
                    </a:lnTo>
                    <a:lnTo>
                      <a:pt x="3486" y="225"/>
                    </a:lnTo>
                    <a:lnTo>
                      <a:pt x="3429" y="281"/>
                    </a:lnTo>
                    <a:lnTo>
                      <a:pt x="3373" y="281"/>
                    </a:lnTo>
                    <a:lnTo>
                      <a:pt x="3317" y="225"/>
                    </a:lnTo>
                    <a:lnTo>
                      <a:pt x="3261" y="169"/>
                    </a:lnTo>
                    <a:lnTo>
                      <a:pt x="3205" y="169"/>
                    </a:lnTo>
                    <a:lnTo>
                      <a:pt x="3205" y="281"/>
                    </a:lnTo>
                    <a:lnTo>
                      <a:pt x="3148" y="338"/>
                    </a:lnTo>
                    <a:lnTo>
                      <a:pt x="3148" y="394"/>
                    </a:lnTo>
                    <a:lnTo>
                      <a:pt x="3205" y="394"/>
                    </a:lnTo>
                    <a:lnTo>
                      <a:pt x="3205" y="506"/>
                    </a:lnTo>
                    <a:lnTo>
                      <a:pt x="3205" y="619"/>
                    </a:lnTo>
                    <a:lnTo>
                      <a:pt x="3092" y="619"/>
                    </a:lnTo>
                    <a:lnTo>
                      <a:pt x="2980" y="562"/>
                    </a:lnTo>
                    <a:lnTo>
                      <a:pt x="2867" y="394"/>
                    </a:lnTo>
                    <a:lnTo>
                      <a:pt x="2811" y="281"/>
                    </a:lnTo>
                    <a:lnTo>
                      <a:pt x="2811" y="225"/>
                    </a:lnTo>
                    <a:lnTo>
                      <a:pt x="2755" y="169"/>
                    </a:lnTo>
                    <a:lnTo>
                      <a:pt x="2530" y="338"/>
                    </a:lnTo>
                    <a:lnTo>
                      <a:pt x="2193" y="338"/>
                    </a:lnTo>
                    <a:lnTo>
                      <a:pt x="2024" y="450"/>
                    </a:lnTo>
                    <a:lnTo>
                      <a:pt x="1912" y="450"/>
                    </a:lnTo>
                    <a:lnTo>
                      <a:pt x="1856" y="338"/>
                    </a:lnTo>
                    <a:lnTo>
                      <a:pt x="1799" y="281"/>
                    </a:lnTo>
                    <a:lnTo>
                      <a:pt x="1743" y="281"/>
                    </a:lnTo>
                    <a:lnTo>
                      <a:pt x="1631" y="225"/>
                    </a:lnTo>
                    <a:lnTo>
                      <a:pt x="1575" y="169"/>
                    </a:lnTo>
                    <a:lnTo>
                      <a:pt x="1575" y="113"/>
                    </a:lnTo>
                    <a:lnTo>
                      <a:pt x="1518" y="57"/>
                    </a:lnTo>
                    <a:lnTo>
                      <a:pt x="1462" y="0"/>
                    </a:lnTo>
                    <a:lnTo>
                      <a:pt x="1406" y="169"/>
                    </a:lnTo>
                    <a:lnTo>
                      <a:pt x="1350" y="169"/>
                    </a:lnTo>
                    <a:lnTo>
                      <a:pt x="1294" y="113"/>
                    </a:lnTo>
                    <a:lnTo>
                      <a:pt x="1294"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
              <p:cNvSpPr/>
              <p:nvPr/>
            </p:nvSpPr>
            <p:spPr>
              <a:xfrm>
                <a:off x="2012800" y="1117225"/>
                <a:ext cx="23925" cy="22500"/>
              </a:xfrm>
              <a:custGeom>
                <a:avLst/>
                <a:gdLst/>
                <a:ahLst/>
                <a:cxnLst/>
                <a:rect l="l" t="t" r="r" b="b"/>
                <a:pathLst>
                  <a:path w="957" h="900" extrusionOk="0">
                    <a:moveTo>
                      <a:pt x="451" y="0"/>
                    </a:moveTo>
                    <a:lnTo>
                      <a:pt x="282" y="57"/>
                    </a:lnTo>
                    <a:lnTo>
                      <a:pt x="226" y="113"/>
                    </a:lnTo>
                    <a:lnTo>
                      <a:pt x="169" y="225"/>
                    </a:lnTo>
                    <a:lnTo>
                      <a:pt x="113" y="281"/>
                    </a:lnTo>
                    <a:lnTo>
                      <a:pt x="1" y="394"/>
                    </a:lnTo>
                    <a:lnTo>
                      <a:pt x="57" y="562"/>
                    </a:lnTo>
                    <a:lnTo>
                      <a:pt x="169" y="675"/>
                    </a:lnTo>
                    <a:lnTo>
                      <a:pt x="282" y="619"/>
                    </a:lnTo>
                    <a:lnTo>
                      <a:pt x="282" y="562"/>
                    </a:lnTo>
                    <a:lnTo>
                      <a:pt x="338" y="506"/>
                    </a:lnTo>
                    <a:lnTo>
                      <a:pt x="394" y="506"/>
                    </a:lnTo>
                    <a:lnTo>
                      <a:pt x="507" y="619"/>
                    </a:lnTo>
                    <a:lnTo>
                      <a:pt x="563" y="675"/>
                    </a:lnTo>
                    <a:lnTo>
                      <a:pt x="619" y="787"/>
                    </a:lnTo>
                    <a:lnTo>
                      <a:pt x="675" y="843"/>
                    </a:lnTo>
                    <a:lnTo>
                      <a:pt x="732" y="900"/>
                    </a:lnTo>
                    <a:lnTo>
                      <a:pt x="788" y="900"/>
                    </a:lnTo>
                    <a:lnTo>
                      <a:pt x="788" y="787"/>
                    </a:lnTo>
                    <a:lnTo>
                      <a:pt x="788" y="675"/>
                    </a:lnTo>
                    <a:lnTo>
                      <a:pt x="788" y="562"/>
                    </a:lnTo>
                    <a:lnTo>
                      <a:pt x="788" y="506"/>
                    </a:lnTo>
                    <a:lnTo>
                      <a:pt x="956" y="338"/>
                    </a:lnTo>
                    <a:lnTo>
                      <a:pt x="900" y="281"/>
                    </a:lnTo>
                    <a:lnTo>
                      <a:pt x="844" y="225"/>
                    </a:lnTo>
                    <a:lnTo>
                      <a:pt x="732" y="169"/>
                    </a:lnTo>
                    <a:lnTo>
                      <a:pt x="675" y="113"/>
                    </a:lnTo>
                    <a:lnTo>
                      <a:pt x="619"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
              <p:cNvSpPr/>
              <p:nvPr/>
            </p:nvSpPr>
            <p:spPr>
              <a:xfrm>
                <a:off x="2001575" y="1120025"/>
                <a:ext cx="5650" cy="8450"/>
              </a:xfrm>
              <a:custGeom>
                <a:avLst/>
                <a:gdLst/>
                <a:ahLst/>
                <a:cxnLst/>
                <a:rect l="l" t="t" r="r" b="b"/>
                <a:pathLst>
                  <a:path w="226" h="338" extrusionOk="0">
                    <a:moveTo>
                      <a:pt x="56" y="1"/>
                    </a:moveTo>
                    <a:lnTo>
                      <a:pt x="0" y="57"/>
                    </a:lnTo>
                    <a:lnTo>
                      <a:pt x="0" y="113"/>
                    </a:lnTo>
                    <a:lnTo>
                      <a:pt x="0" y="226"/>
                    </a:lnTo>
                    <a:lnTo>
                      <a:pt x="0" y="338"/>
                    </a:lnTo>
                    <a:lnTo>
                      <a:pt x="113" y="282"/>
                    </a:lnTo>
                    <a:lnTo>
                      <a:pt x="225" y="226"/>
                    </a:lnTo>
                    <a:lnTo>
                      <a:pt x="169" y="57"/>
                    </a:lnTo>
                    <a:lnTo>
                      <a:pt x="56"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
              <p:cNvSpPr/>
              <p:nvPr/>
            </p:nvSpPr>
            <p:spPr>
              <a:xfrm>
                <a:off x="1995950" y="1117225"/>
                <a:ext cx="2825" cy="1425"/>
              </a:xfrm>
              <a:custGeom>
                <a:avLst/>
                <a:gdLst/>
                <a:ahLst/>
                <a:cxnLst/>
                <a:rect l="l" t="t" r="r" b="b"/>
                <a:pathLst>
                  <a:path w="113" h="57" extrusionOk="0">
                    <a:moveTo>
                      <a:pt x="113" y="0"/>
                    </a:moveTo>
                    <a:lnTo>
                      <a:pt x="0" y="57"/>
                    </a:lnTo>
                    <a:lnTo>
                      <a:pt x="57" y="57"/>
                    </a:lnTo>
                    <a:lnTo>
                      <a:pt x="113"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
              <p:cNvSpPr/>
              <p:nvPr/>
            </p:nvSpPr>
            <p:spPr>
              <a:xfrm>
                <a:off x="1884950" y="1094750"/>
                <a:ext cx="43575" cy="40750"/>
              </a:xfrm>
              <a:custGeom>
                <a:avLst/>
                <a:gdLst/>
                <a:ahLst/>
                <a:cxnLst/>
                <a:rect l="l" t="t" r="r" b="b"/>
                <a:pathLst>
                  <a:path w="1743" h="1630" extrusionOk="0">
                    <a:moveTo>
                      <a:pt x="337" y="0"/>
                    </a:moveTo>
                    <a:lnTo>
                      <a:pt x="225" y="56"/>
                    </a:lnTo>
                    <a:lnTo>
                      <a:pt x="113" y="112"/>
                    </a:lnTo>
                    <a:lnTo>
                      <a:pt x="56" y="225"/>
                    </a:lnTo>
                    <a:lnTo>
                      <a:pt x="0" y="393"/>
                    </a:lnTo>
                    <a:lnTo>
                      <a:pt x="0" y="506"/>
                    </a:lnTo>
                    <a:lnTo>
                      <a:pt x="113" y="618"/>
                    </a:lnTo>
                    <a:lnTo>
                      <a:pt x="169" y="674"/>
                    </a:lnTo>
                    <a:lnTo>
                      <a:pt x="225" y="787"/>
                    </a:lnTo>
                    <a:lnTo>
                      <a:pt x="281" y="1068"/>
                    </a:lnTo>
                    <a:lnTo>
                      <a:pt x="281" y="1180"/>
                    </a:lnTo>
                    <a:lnTo>
                      <a:pt x="225" y="1237"/>
                    </a:lnTo>
                    <a:lnTo>
                      <a:pt x="169" y="1237"/>
                    </a:lnTo>
                    <a:lnTo>
                      <a:pt x="113" y="1293"/>
                    </a:lnTo>
                    <a:lnTo>
                      <a:pt x="113" y="1349"/>
                    </a:lnTo>
                    <a:lnTo>
                      <a:pt x="113" y="1405"/>
                    </a:lnTo>
                    <a:lnTo>
                      <a:pt x="281" y="1405"/>
                    </a:lnTo>
                    <a:lnTo>
                      <a:pt x="337" y="1461"/>
                    </a:lnTo>
                    <a:lnTo>
                      <a:pt x="337" y="1630"/>
                    </a:lnTo>
                    <a:lnTo>
                      <a:pt x="506" y="1518"/>
                    </a:lnTo>
                    <a:lnTo>
                      <a:pt x="506" y="1405"/>
                    </a:lnTo>
                    <a:lnTo>
                      <a:pt x="618" y="1349"/>
                    </a:lnTo>
                    <a:lnTo>
                      <a:pt x="731" y="1405"/>
                    </a:lnTo>
                    <a:lnTo>
                      <a:pt x="843" y="1405"/>
                    </a:lnTo>
                    <a:lnTo>
                      <a:pt x="1124" y="1293"/>
                    </a:lnTo>
                    <a:lnTo>
                      <a:pt x="1293" y="1349"/>
                    </a:lnTo>
                    <a:lnTo>
                      <a:pt x="1405" y="1349"/>
                    </a:lnTo>
                    <a:lnTo>
                      <a:pt x="1461" y="1293"/>
                    </a:lnTo>
                    <a:lnTo>
                      <a:pt x="1743" y="1180"/>
                    </a:lnTo>
                    <a:lnTo>
                      <a:pt x="1743" y="1068"/>
                    </a:lnTo>
                    <a:lnTo>
                      <a:pt x="1686" y="1068"/>
                    </a:lnTo>
                    <a:lnTo>
                      <a:pt x="1630" y="1012"/>
                    </a:lnTo>
                    <a:lnTo>
                      <a:pt x="1518" y="1012"/>
                    </a:lnTo>
                    <a:lnTo>
                      <a:pt x="1461" y="956"/>
                    </a:lnTo>
                    <a:lnTo>
                      <a:pt x="1461" y="899"/>
                    </a:lnTo>
                    <a:lnTo>
                      <a:pt x="1518" y="843"/>
                    </a:lnTo>
                    <a:lnTo>
                      <a:pt x="1574" y="787"/>
                    </a:lnTo>
                    <a:lnTo>
                      <a:pt x="1630" y="618"/>
                    </a:lnTo>
                    <a:lnTo>
                      <a:pt x="1574" y="450"/>
                    </a:lnTo>
                    <a:lnTo>
                      <a:pt x="1574" y="393"/>
                    </a:lnTo>
                    <a:lnTo>
                      <a:pt x="1630" y="337"/>
                    </a:lnTo>
                    <a:lnTo>
                      <a:pt x="1630" y="281"/>
                    </a:lnTo>
                    <a:lnTo>
                      <a:pt x="1518" y="169"/>
                    </a:lnTo>
                    <a:lnTo>
                      <a:pt x="1349" y="225"/>
                    </a:lnTo>
                    <a:lnTo>
                      <a:pt x="1012" y="225"/>
                    </a:lnTo>
                    <a:lnTo>
                      <a:pt x="956" y="281"/>
                    </a:lnTo>
                    <a:lnTo>
                      <a:pt x="956" y="337"/>
                    </a:lnTo>
                    <a:lnTo>
                      <a:pt x="956" y="393"/>
                    </a:lnTo>
                    <a:lnTo>
                      <a:pt x="956" y="450"/>
                    </a:lnTo>
                    <a:lnTo>
                      <a:pt x="1012" y="506"/>
                    </a:lnTo>
                    <a:lnTo>
                      <a:pt x="1012" y="562"/>
                    </a:lnTo>
                    <a:lnTo>
                      <a:pt x="956" y="787"/>
                    </a:lnTo>
                    <a:lnTo>
                      <a:pt x="787" y="956"/>
                    </a:lnTo>
                    <a:lnTo>
                      <a:pt x="618" y="674"/>
                    </a:lnTo>
                    <a:lnTo>
                      <a:pt x="562" y="618"/>
                    </a:lnTo>
                    <a:lnTo>
                      <a:pt x="506" y="618"/>
                    </a:lnTo>
                    <a:lnTo>
                      <a:pt x="450" y="674"/>
                    </a:lnTo>
                    <a:lnTo>
                      <a:pt x="337" y="674"/>
                    </a:lnTo>
                    <a:lnTo>
                      <a:pt x="281" y="618"/>
                    </a:lnTo>
                    <a:lnTo>
                      <a:pt x="281" y="562"/>
                    </a:lnTo>
                    <a:lnTo>
                      <a:pt x="337" y="562"/>
                    </a:lnTo>
                    <a:lnTo>
                      <a:pt x="281" y="506"/>
                    </a:lnTo>
                    <a:lnTo>
                      <a:pt x="281" y="450"/>
                    </a:lnTo>
                    <a:lnTo>
                      <a:pt x="169" y="337"/>
                    </a:lnTo>
                    <a:lnTo>
                      <a:pt x="225" y="225"/>
                    </a:lnTo>
                    <a:lnTo>
                      <a:pt x="337" y="112"/>
                    </a:lnTo>
                    <a:lnTo>
                      <a:pt x="394" y="56"/>
                    </a:lnTo>
                    <a:lnTo>
                      <a:pt x="33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
              <p:cNvSpPr/>
              <p:nvPr/>
            </p:nvSpPr>
            <p:spPr>
              <a:xfrm>
                <a:off x="1837175" y="1136900"/>
                <a:ext cx="40775" cy="40775"/>
              </a:xfrm>
              <a:custGeom>
                <a:avLst/>
                <a:gdLst/>
                <a:ahLst/>
                <a:cxnLst/>
                <a:rect l="l" t="t" r="r" b="b"/>
                <a:pathLst>
                  <a:path w="1631" h="1631" extrusionOk="0">
                    <a:moveTo>
                      <a:pt x="1574" y="0"/>
                    </a:moveTo>
                    <a:lnTo>
                      <a:pt x="1518" y="56"/>
                    </a:lnTo>
                    <a:lnTo>
                      <a:pt x="1405" y="113"/>
                    </a:lnTo>
                    <a:lnTo>
                      <a:pt x="1349" y="169"/>
                    </a:lnTo>
                    <a:lnTo>
                      <a:pt x="1349" y="225"/>
                    </a:lnTo>
                    <a:lnTo>
                      <a:pt x="1237" y="281"/>
                    </a:lnTo>
                    <a:lnTo>
                      <a:pt x="1068" y="225"/>
                    </a:lnTo>
                    <a:lnTo>
                      <a:pt x="899" y="450"/>
                    </a:lnTo>
                    <a:lnTo>
                      <a:pt x="843" y="506"/>
                    </a:lnTo>
                    <a:lnTo>
                      <a:pt x="675" y="506"/>
                    </a:lnTo>
                    <a:lnTo>
                      <a:pt x="562" y="394"/>
                    </a:lnTo>
                    <a:lnTo>
                      <a:pt x="562" y="450"/>
                    </a:lnTo>
                    <a:lnTo>
                      <a:pt x="506" y="562"/>
                    </a:lnTo>
                    <a:lnTo>
                      <a:pt x="394" y="618"/>
                    </a:lnTo>
                    <a:lnTo>
                      <a:pt x="169" y="618"/>
                    </a:lnTo>
                    <a:lnTo>
                      <a:pt x="113" y="506"/>
                    </a:lnTo>
                    <a:lnTo>
                      <a:pt x="56" y="450"/>
                    </a:lnTo>
                    <a:lnTo>
                      <a:pt x="0" y="562"/>
                    </a:lnTo>
                    <a:lnTo>
                      <a:pt x="113" y="956"/>
                    </a:lnTo>
                    <a:lnTo>
                      <a:pt x="225" y="1012"/>
                    </a:lnTo>
                    <a:lnTo>
                      <a:pt x="337" y="899"/>
                    </a:lnTo>
                    <a:lnTo>
                      <a:pt x="394" y="787"/>
                    </a:lnTo>
                    <a:lnTo>
                      <a:pt x="562" y="731"/>
                    </a:lnTo>
                    <a:lnTo>
                      <a:pt x="618" y="843"/>
                    </a:lnTo>
                    <a:lnTo>
                      <a:pt x="731" y="956"/>
                    </a:lnTo>
                    <a:lnTo>
                      <a:pt x="787" y="1124"/>
                    </a:lnTo>
                    <a:lnTo>
                      <a:pt x="787" y="1181"/>
                    </a:lnTo>
                    <a:lnTo>
                      <a:pt x="731" y="1293"/>
                    </a:lnTo>
                    <a:lnTo>
                      <a:pt x="618" y="1349"/>
                    </a:lnTo>
                    <a:lnTo>
                      <a:pt x="562" y="1405"/>
                    </a:lnTo>
                    <a:lnTo>
                      <a:pt x="562" y="1518"/>
                    </a:lnTo>
                    <a:lnTo>
                      <a:pt x="562" y="1630"/>
                    </a:lnTo>
                    <a:lnTo>
                      <a:pt x="787" y="1630"/>
                    </a:lnTo>
                    <a:lnTo>
                      <a:pt x="787" y="1518"/>
                    </a:lnTo>
                    <a:lnTo>
                      <a:pt x="843" y="1405"/>
                    </a:lnTo>
                    <a:lnTo>
                      <a:pt x="1012" y="1405"/>
                    </a:lnTo>
                    <a:lnTo>
                      <a:pt x="1124" y="1349"/>
                    </a:lnTo>
                    <a:lnTo>
                      <a:pt x="1237" y="1293"/>
                    </a:lnTo>
                    <a:lnTo>
                      <a:pt x="1237" y="1181"/>
                    </a:lnTo>
                    <a:lnTo>
                      <a:pt x="1180" y="1124"/>
                    </a:lnTo>
                    <a:lnTo>
                      <a:pt x="1180" y="1012"/>
                    </a:lnTo>
                    <a:lnTo>
                      <a:pt x="1124" y="787"/>
                    </a:lnTo>
                    <a:lnTo>
                      <a:pt x="1124" y="675"/>
                    </a:lnTo>
                    <a:lnTo>
                      <a:pt x="1518" y="675"/>
                    </a:lnTo>
                    <a:lnTo>
                      <a:pt x="1574" y="618"/>
                    </a:lnTo>
                    <a:lnTo>
                      <a:pt x="1630" y="506"/>
                    </a:lnTo>
                    <a:lnTo>
                      <a:pt x="1630" y="394"/>
                    </a:lnTo>
                    <a:lnTo>
                      <a:pt x="1630" y="337"/>
                    </a:lnTo>
                    <a:lnTo>
                      <a:pt x="1630" y="225"/>
                    </a:lnTo>
                    <a:lnTo>
                      <a:pt x="1630" y="169"/>
                    </a:lnTo>
                    <a:lnTo>
                      <a:pt x="1630" y="113"/>
                    </a:lnTo>
                    <a:lnTo>
                      <a:pt x="1630" y="56"/>
                    </a:lnTo>
                    <a:lnTo>
                      <a:pt x="1574"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
              <p:cNvSpPr/>
              <p:nvPr/>
            </p:nvSpPr>
            <p:spPr>
              <a:xfrm>
                <a:off x="1802025" y="1179050"/>
                <a:ext cx="19700" cy="18300"/>
              </a:xfrm>
              <a:custGeom>
                <a:avLst/>
                <a:gdLst/>
                <a:ahLst/>
                <a:cxnLst/>
                <a:rect l="l" t="t" r="r" b="b"/>
                <a:pathLst>
                  <a:path w="788" h="732" extrusionOk="0">
                    <a:moveTo>
                      <a:pt x="170" y="0"/>
                    </a:moveTo>
                    <a:lnTo>
                      <a:pt x="1" y="169"/>
                    </a:lnTo>
                    <a:lnTo>
                      <a:pt x="57" y="338"/>
                    </a:lnTo>
                    <a:lnTo>
                      <a:pt x="113" y="394"/>
                    </a:lnTo>
                    <a:lnTo>
                      <a:pt x="226" y="450"/>
                    </a:lnTo>
                    <a:lnTo>
                      <a:pt x="282" y="506"/>
                    </a:lnTo>
                    <a:lnTo>
                      <a:pt x="282" y="619"/>
                    </a:lnTo>
                    <a:lnTo>
                      <a:pt x="338" y="731"/>
                    </a:lnTo>
                    <a:lnTo>
                      <a:pt x="451" y="675"/>
                    </a:lnTo>
                    <a:lnTo>
                      <a:pt x="507" y="619"/>
                    </a:lnTo>
                    <a:lnTo>
                      <a:pt x="563" y="619"/>
                    </a:lnTo>
                    <a:lnTo>
                      <a:pt x="732" y="562"/>
                    </a:lnTo>
                    <a:lnTo>
                      <a:pt x="788" y="506"/>
                    </a:lnTo>
                    <a:lnTo>
                      <a:pt x="788" y="394"/>
                    </a:lnTo>
                    <a:lnTo>
                      <a:pt x="732" y="338"/>
                    </a:lnTo>
                    <a:lnTo>
                      <a:pt x="619" y="394"/>
                    </a:lnTo>
                    <a:lnTo>
                      <a:pt x="563" y="450"/>
                    </a:lnTo>
                    <a:lnTo>
                      <a:pt x="507" y="338"/>
                    </a:lnTo>
                    <a:lnTo>
                      <a:pt x="563" y="281"/>
                    </a:lnTo>
                    <a:lnTo>
                      <a:pt x="563" y="225"/>
                    </a:lnTo>
                    <a:lnTo>
                      <a:pt x="507" y="169"/>
                    </a:lnTo>
                    <a:lnTo>
                      <a:pt x="282" y="169"/>
                    </a:lnTo>
                    <a:lnTo>
                      <a:pt x="17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
              <p:cNvSpPr/>
              <p:nvPr/>
            </p:nvSpPr>
            <p:spPr>
              <a:xfrm>
                <a:off x="1865275" y="1113000"/>
                <a:ext cx="1425" cy="4250"/>
              </a:xfrm>
              <a:custGeom>
                <a:avLst/>
                <a:gdLst/>
                <a:ahLst/>
                <a:cxnLst/>
                <a:rect l="l" t="t" r="r" b="b"/>
                <a:pathLst>
                  <a:path w="57" h="170" extrusionOk="0">
                    <a:moveTo>
                      <a:pt x="56" y="1"/>
                    </a:moveTo>
                    <a:lnTo>
                      <a:pt x="0" y="113"/>
                    </a:lnTo>
                    <a:lnTo>
                      <a:pt x="0" y="169"/>
                    </a:lnTo>
                    <a:lnTo>
                      <a:pt x="56" y="169"/>
                    </a:lnTo>
                    <a:lnTo>
                      <a:pt x="56" y="113"/>
                    </a:lnTo>
                    <a:lnTo>
                      <a:pt x="56" y="1"/>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
              <p:cNvSpPr/>
              <p:nvPr/>
            </p:nvSpPr>
            <p:spPr>
              <a:xfrm>
                <a:off x="1835750" y="1150950"/>
                <a:ext cx="1450" cy="25"/>
              </a:xfrm>
              <a:custGeom>
                <a:avLst/>
                <a:gdLst/>
                <a:ahLst/>
                <a:cxnLst/>
                <a:rect l="l" t="t" r="r" b="b"/>
                <a:pathLst>
                  <a:path w="58" h="1" extrusionOk="0">
                    <a:moveTo>
                      <a:pt x="57" y="0"/>
                    </a:moveTo>
                    <a:lnTo>
                      <a:pt x="1" y="0"/>
                    </a:lnTo>
                    <a:lnTo>
                      <a:pt x="1" y="0"/>
                    </a:lnTo>
                    <a:lnTo>
                      <a:pt x="1" y="0"/>
                    </a:lnTo>
                    <a:lnTo>
                      <a:pt x="57" y="0"/>
                    </a:lnTo>
                    <a:lnTo>
                      <a:pt x="57"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
              <p:cNvSpPr/>
              <p:nvPr/>
            </p:nvSpPr>
            <p:spPr>
              <a:xfrm>
                <a:off x="1804850" y="1174825"/>
                <a:ext cx="25" cy="1425"/>
              </a:xfrm>
              <a:custGeom>
                <a:avLst/>
                <a:gdLst/>
                <a:ahLst/>
                <a:cxnLst/>
                <a:rect l="l" t="t" r="r" b="b"/>
                <a:pathLst>
                  <a:path w="1" h="57" extrusionOk="0">
                    <a:moveTo>
                      <a:pt x="0" y="57"/>
                    </a:moveTo>
                    <a:lnTo>
                      <a:pt x="0" y="1"/>
                    </a:lnTo>
                    <a:lnTo>
                      <a:pt x="0" y="1"/>
                    </a:lnTo>
                    <a:lnTo>
                      <a:pt x="0" y="57"/>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
              <p:cNvSpPr/>
              <p:nvPr/>
            </p:nvSpPr>
            <p:spPr>
              <a:xfrm>
                <a:off x="1803450" y="1176225"/>
                <a:ext cx="1425" cy="1450"/>
              </a:xfrm>
              <a:custGeom>
                <a:avLst/>
                <a:gdLst/>
                <a:ahLst/>
                <a:cxnLst/>
                <a:rect l="l" t="t" r="r" b="b"/>
                <a:pathLst>
                  <a:path w="57" h="58" extrusionOk="0">
                    <a:moveTo>
                      <a:pt x="56" y="1"/>
                    </a:moveTo>
                    <a:lnTo>
                      <a:pt x="0" y="57"/>
                    </a:lnTo>
                    <a:lnTo>
                      <a:pt x="56" y="57"/>
                    </a:lnTo>
                    <a:lnTo>
                      <a:pt x="56"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
              <p:cNvSpPr/>
              <p:nvPr/>
            </p:nvSpPr>
            <p:spPr>
              <a:xfrm>
                <a:off x="1804850" y="1177650"/>
                <a:ext cx="1425" cy="1425"/>
              </a:xfrm>
              <a:custGeom>
                <a:avLst/>
                <a:gdLst/>
                <a:ahLst/>
                <a:cxnLst/>
                <a:rect l="l" t="t" r="r" b="b"/>
                <a:pathLst>
                  <a:path w="57" h="57" extrusionOk="0">
                    <a:moveTo>
                      <a:pt x="57" y="56"/>
                    </a:moveTo>
                    <a:lnTo>
                      <a:pt x="57" y="56"/>
                    </a:lnTo>
                    <a:lnTo>
                      <a:pt x="0" y="0"/>
                    </a:lnTo>
                    <a:lnTo>
                      <a:pt x="0" y="0"/>
                    </a:lnTo>
                    <a:lnTo>
                      <a:pt x="57" y="56"/>
                    </a:lnTo>
                    <a:lnTo>
                      <a:pt x="57" y="56"/>
                    </a:lnTo>
                    <a:lnTo>
                      <a:pt x="57" y="56"/>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
              <p:cNvSpPr/>
              <p:nvPr/>
            </p:nvSpPr>
            <p:spPr>
              <a:xfrm>
                <a:off x="1802025" y="1181850"/>
                <a:ext cx="25" cy="1425"/>
              </a:xfrm>
              <a:custGeom>
                <a:avLst/>
                <a:gdLst/>
                <a:ahLst/>
                <a:cxnLst/>
                <a:rect l="l" t="t" r="r" b="b"/>
                <a:pathLst>
                  <a:path w="1" h="57" extrusionOk="0">
                    <a:moveTo>
                      <a:pt x="1" y="57"/>
                    </a:moveTo>
                    <a:lnTo>
                      <a:pt x="1" y="1"/>
                    </a:lnTo>
                    <a:lnTo>
                      <a:pt x="1" y="1"/>
                    </a:lnTo>
                    <a:lnTo>
                      <a:pt x="1" y="1"/>
                    </a:lnTo>
                    <a:lnTo>
                      <a:pt x="1" y="57"/>
                    </a:lnTo>
                    <a:lnTo>
                      <a:pt x="1" y="57"/>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
              <p:cNvSpPr/>
              <p:nvPr/>
            </p:nvSpPr>
            <p:spPr>
              <a:xfrm>
                <a:off x="1896175" y="1098950"/>
                <a:ext cx="4250" cy="5650"/>
              </a:xfrm>
              <a:custGeom>
                <a:avLst/>
                <a:gdLst/>
                <a:ahLst/>
                <a:cxnLst/>
                <a:rect l="l" t="t" r="r" b="b"/>
                <a:pathLst>
                  <a:path w="170" h="226" extrusionOk="0">
                    <a:moveTo>
                      <a:pt x="57" y="1"/>
                    </a:moveTo>
                    <a:lnTo>
                      <a:pt x="1" y="57"/>
                    </a:lnTo>
                    <a:lnTo>
                      <a:pt x="1" y="113"/>
                    </a:lnTo>
                    <a:lnTo>
                      <a:pt x="57" y="169"/>
                    </a:lnTo>
                    <a:lnTo>
                      <a:pt x="113" y="225"/>
                    </a:lnTo>
                    <a:lnTo>
                      <a:pt x="169" y="169"/>
                    </a:lnTo>
                    <a:lnTo>
                      <a:pt x="169" y="57"/>
                    </a:lnTo>
                    <a:lnTo>
                      <a:pt x="57" y="1"/>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
              <p:cNvSpPr/>
              <p:nvPr/>
            </p:nvSpPr>
            <p:spPr>
              <a:xfrm>
                <a:off x="1920075" y="1089125"/>
                <a:ext cx="4225" cy="2825"/>
              </a:xfrm>
              <a:custGeom>
                <a:avLst/>
                <a:gdLst/>
                <a:ahLst/>
                <a:cxnLst/>
                <a:rect l="l" t="t" r="r" b="b"/>
                <a:pathLst>
                  <a:path w="169" h="113" extrusionOk="0">
                    <a:moveTo>
                      <a:pt x="56" y="0"/>
                    </a:moveTo>
                    <a:lnTo>
                      <a:pt x="0" y="56"/>
                    </a:lnTo>
                    <a:lnTo>
                      <a:pt x="56" y="113"/>
                    </a:lnTo>
                    <a:lnTo>
                      <a:pt x="113" y="113"/>
                    </a:lnTo>
                    <a:lnTo>
                      <a:pt x="169" y="56"/>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
              <p:cNvSpPr/>
              <p:nvPr/>
            </p:nvSpPr>
            <p:spPr>
              <a:xfrm>
                <a:off x="1928500" y="1096150"/>
                <a:ext cx="1425" cy="1425"/>
              </a:xfrm>
              <a:custGeom>
                <a:avLst/>
                <a:gdLst/>
                <a:ahLst/>
                <a:cxnLst/>
                <a:rect l="l" t="t" r="r" b="b"/>
                <a:pathLst>
                  <a:path w="57" h="57" extrusionOk="0">
                    <a:moveTo>
                      <a:pt x="57" y="0"/>
                    </a:moveTo>
                    <a:lnTo>
                      <a:pt x="1" y="56"/>
                    </a:lnTo>
                    <a:lnTo>
                      <a:pt x="57" y="56"/>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
              <p:cNvSpPr/>
              <p:nvPr/>
            </p:nvSpPr>
            <p:spPr>
              <a:xfrm>
                <a:off x="1880725" y="1083500"/>
                <a:ext cx="4250" cy="5650"/>
              </a:xfrm>
              <a:custGeom>
                <a:avLst/>
                <a:gdLst/>
                <a:ahLst/>
                <a:cxnLst/>
                <a:rect l="l" t="t" r="r" b="b"/>
                <a:pathLst>
                  <a:path w="170" h="226" extrusionOk="0">
                    <a:moveTo>
                      <a:pt x="1" y="0"/>
                    </a:moveTo>
                    <a:lnTo>
                      <a:pt x="57" y="113"/>
                    </a:lnTo>
                    <a:lnTo>
                      <a:pt x="113" y="225"/>
                    </a:lnTo>
                    <a:lnTo>
                      <a:pt x="169" y="169"/>
                    </a:lnTo>
                    <a:lnTo>
                      <a:pt x="169" y="57"/>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
              <p:cNvSpPr/>
              <p:nvPr/>
            </p:nvSpPr>
            <p:spPr>
              <a:xfrm>
                <a:off x="1879325" y="1110200"/>
                <a:ext cx="1425" cy="1425"/>
              </a:xfrm>
              <a:custGeom>
                <a:avLst/>
                <a:gdLst/>
                <a:ahLst/>
                <a:cxnLst/>
                <a:rect l="l" t="t" r="r" b="b"/>
                <a:pathLst>
                  <a:path w="57" h="57" extrusionOk="0">
                    <a:moveTo>
                      <a:pt x="0" y="0"/>
                    </a:moveTo>
                    <a:lnTo>
                      <a:pt x="0" y="56"/>
                    </a:lnTo>
                    <a:lnTo>
                      <a:pt x="5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
              <p:cNvSpPr/>
              <p:nvPr/>
            </p:nvSpPr>
            <p:spPr>
              <a:xfrm>
                <a:off x="1709300" y="1261950"/>
                <a:ext cx="2825" cy="2825"/>
              </a:xfrm>
              <a:custGeom>
                <a:avLst/>
                <a:gdLst/>
                <a:ahLst/>
                <a:cxnLst/>
                <a:rect l="l" t="t" r="r" b="b"/>
                <a:pathLst>
                  <a:path w="113" h="113" extrusionOk="0">
                    <a:moveTo>
                      <a:pt x="113" y="0"/>
                    </a:moveTo>
                    <a:lnTo>
                      <a:pt x="0" y="57"/>
                    </a:lnTo>
                    <a:lnTo>
                      <a:pt x="0" y="113"/>
                    </a:lnTo>
                    <a:lnTo>
                      <a:pt x="113" y="113"/>
                    </a:lnTo>
                    <a:lnTo>
                      <a:pt x="113" y="0"/>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
              <p:cNvSpPr/>
              <p:nvPr/>
            </p:nvSpPr>
            <p:spPr>
              <a:xfrm>
                <a:off x="1675575" y="1284425"/>
                <a:ext cx="1425" cy="1425"/>
              </a:xfrm>
              <a:custGeom>
                <a:avLst/>
                <a:gdLst/>
                <a:ahLst/>
                <a:cxnLst/>
                <a:rect l="l" t="t" r="r" b="b"/>
                <a:pathLst>
                  <a:path w="57" h="57" extrusionOk="0">
                    <a:moveTo>
                      <a:pt x="0" y="1"/>
                    </a:moveTo>
                    <a:lnTo>
                      <a:pt x="0" y="57"/>
                    </a:lnTo>
                    <a:lnTo>
                      <a:pt x="57" y="57"/>
                    </a:lnTo>
                    <a:lnTo>
                      <a:pt x="0" y="1"/>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
              <p:cNvSpPr/>
              <p:nvPr/>
            </p:nvSpPr>
            <p:spPr>
              <a:xfrm>
                <a:off x="1681200" y="1259150"/>
                <a:ext cx="9850" cy="15475"/>
              </a:xfrm>
              <a:custGeom>
                <a:avLst/>
                <a:gdLst/>
                <a:ahLst/>
                <a:cxnLst/>
                <a:rect l="l" t="t" r="r" b="b"/>
                <a:pathLst>
                  <a:path w="394" h="619" extrusionOk="0">
                    <a:moveTo>
                      <a:pt x="225" y="0"/>
                    </a:moveTo>
                    <a:lnTo>
                      <a:pt x="169" y="112"/>
                    </a:lnTo>
                    <a:lnTo>
                      <a:pt x="169" y="225"/>
                    </a:lnTo>
                    <a:lnTo>
                      <a:pt x="113" y="337"/>
                    </a:lnTo>
                    <a:lnTo>
                      <a:pt x="57" y="394"/>
                    </a:lnTo>
                    <a:lnTo>
                      <a:pt x="0" y="450"/>
                    </a:lnTo>
                    <a:lnTo>
                      <a:pt x="0" y="618"/>
                    </a:lnTo>
                    <a:lnTo>
                      <a:pt x="57" y="618"/>
                    </a:lnTo>
                    <a:lnTo>
                      <a:pt x="225" y="562"/>
                    </a:lnTo>
                    <a:lnTo>
                      <a:pt x="338" y="506"/>
                    </a:lnTo>
                    <a:lnTo>
                      <a:pt x="338" y="450"/>
                    </a:lnTo>
                    <a:lnTo>
                      <a:pt x="338" y="394"/>
                    </a:lnTo>
                    <a:lnTo>
                      <a:pt x="338" y="225"/>
                    </a:lnTo>
                    <a:lnTo>
                      <a:pt x="394" y="56"/>
                    </a:lnTo>
                    <a:lnTo>
                      <a:pt x="338" y="56"/>
                    </a:lnTo>
                    <a:lnTo>
                      <a:pt x="225"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
              <p:cNvSpPr/>
              <p:nvPr/>
            </p:nvSpPr>
            <p:spPr>
              <a:xfrm>
                <a:off x="1686825" y="1274600"/>
                <a:ext cx="2825" cy="4225"/>
              </a:xfrm>
              <a:custGeom>
                <a:avLst/>
                <a:gdLst/>
                <a:ahLst/>
                <a:cxnLst/>
                <a:rect l="l" t="t" r="r" b="b"/>
                <a:pathLst>
                  <a:path w="113" h="169" extrusionOk="0">
                    <a:moveTo>
                      <a:pt x="0" y="0"/>
                    </a:moveTo>
                    <a:lnTo>
                      <a:pt x="56" y="169"/>
                    </a:lnTo>
                    <a:lnTo>
                      <a:pt x="113" y="57"/>
                    </a:lnTo>
                    <a:lnTo>
                      <a:pt x="56"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
              <p:cNvSpPr/>
              <p:nvPr/>
            </p:nvSpPr>
            <p:spPr>
              <a:xfrm>
                <a:off x="1686825" y="1312525"/>
                <a:ext cx="25" cy="1450"/>
              </a:xfrm>
              <a:custGeom>
                <a:avLst/>
                <a:gdLst/>
                <a:ahLst/>
                <a:cxnLst/>
                <a:rect l="l" t="t" r="r" b="b"/>
                <a:pathLst>
                  <a:path w="1" h="58" extrusionOk="0">
                    <a:moveTo>
                      <a:pt x="0" y="57"/>
                    </a:moveTo>
                    <a:lnTo>
                      <a:pt x="0" y="57"/>
                    </a:lnTo>
                    <a:lnTo>
                      <a:pt x="0" y="57"/>
                    </a:lnTo>
                    <a:lnTo>
                      <a:pt x="0" y="1"/>
                    </a:lnTo>
                    <a:lnTo>
                      <a:pt x="0" y="57"/>
                    </a:lnTo>
                    <a:lnTo>
                      <a:pt x="0" y="57"/>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
              <p:cNvSpPr/>
              <p:nvPr/>
            </p:nvSpPr>
            <p:spPr>
              <a:xfrm>
                <a:off x="1686825" y="1312525"/>
                <a:ext cx="2825" cy="2850"/>
              </a:xfrm>
              <a:custGeom>
                <a:avLst/>
                <a:gdLst/>
                <a:ahLst/>
                <a:cxnLst/>
                <a:rect l="l" t="t" r="r" b="b"/>
                <a:pathLst>
                  <a:path w="113" h="114" extrusionOk="0">
                    <a:moveTo>
                      <a:pt x="113" y="1"/>
                    </a:moveTo>
                    <a:lnTo>
                      <a:pt x="0" y="57"/>
                    </a:lnTo>
                    <a:lnTo>
                      <a:pt x="113" y="113"/>
                    </a:lnTo>
                    <a:lnTo>
                      <a:pt x="113" y="57"/>
                    </a:lnTo>
                    <a:lnTo>
                      <a:pt x="113"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
              <p:cNvSpPr/>
              <p:nvPr/>
            </p:nvSpPr>
            <p:spPr>
              <a:xfrm>
                <a:off x="1689625" y="1312525"/>
                <a:ext cx="1425" cy="2850"/>
              </a:xfrm>
              <a:custGeom>
                <a:avLst/>
                <a:gdLst/>
                <a:ahLst/>
                <a:cxnLst/>
                <a:rect l="l" t="t" r="r" b="b"/>
                <a:pathLst>
                  <a:path w="57" h="114" extrusionOk="0">
                    <a:moveTo>
                      <a:pt x="1" y="1"/>
                    </a:moveTo>
                    <a:lnTo>
                      <a:pt x="1" y="113"/>
                    </a:lnTo>
                    <a:lnTo>
                      <a:pt x="57" y="113"/>
                    </a:lnTo>
                    <a:lnTo>
                      <a:pt x="57" y="57"/>
                    </a:lnTo>
                    <a:lnTo>
                      <a:pt x="1" y="1"/>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
              <p:cNvSpPr/>
              <p:nvPr/>
            </p:nvSpPr>
            <p:spPr>
              <a:xfrm>
                <a:off x="1973475" y="1132675"/>
                <a:ext cx="2825" cy="2825"/>
              </a:xfrm>
              <a:custGeom>
                <a:avLst/>
                <a:gdLst/>
                <a:ahLst/>
                <a:cxnLst/>
                <a:rect l="l" t="t" r="r" b="b"/>
                <a:pathLst>
                  <a:path w="113" h="113" extrusionOk="0">
                    <a:moveTo>
                      <a:pt x="0" y="1"/>
                    </a:moveTo>
                    <a:lnTo>
                      <a:pt x="0" y="57"/>
                    </a:lnTo>
                    <a:lnTo>
                      <a:pt x="0" y="113"/>
                    </a:lnTo>
                    <a:lnTo>
                      <a:pt x="113" y="57"/>
                    </a:lnTo>
                    <a:lnTo>
                      <a:pt x="56"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
              <p:cNvSpPr/>
              <p:nvPr/>
            </p:nvSpPr>
            <p:spPr>
              <a:xfrm>
                <a:off x="1928500" y="1097550"/>
                <a:ext cx="2825" cy="1425"/>
              </a:xfrm>
              <a:custGeom>
                <a:avLst/>
                <a:gdLst/>
                <a:ahLst/>
                <a:cxnLst/>
                <a:rect l="l" t="t" r="r" b="b"/>
                <a:pathLst>
                  <a:path w="113" h="57" extrusionOk="0">
                    <a:moveTo>
                      <a:pt x="1" y="0"/>
                    </a:moveTo>
                    <a:lnTo>
                      <a:pt x="113" y="57"/>
                    </a:lnTo>
                    <a:lnTo>
                      <a:pt x="57"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
              <p:cNvSpPr/>
              <p:nvPr/>
            </p:nvSpPr>
            <p:spPr>
              <a:xfrm>
                <a:off x="2001575" y="1128450"/>
                <a:ext cx="25" cy="1450"/>
              </a:xfrm>
              <a:custGeom>
                <a:avLst/>
                <a:gdLst/>
                <a:ahLst/>
                <a:cxnLst/>
                <a:rect l="l" t="t" r="r" b="b"/>
                <a:pathLst>
                  <a:path w="1" h="58" extrusionOk="0">
                    <a:moveTo>
                      <a:pt x="0" y="1"/>
                    </a:moveTo>
                    <a:lnTo>
                      <a:pt x="0" y="57"/>
                    </a:lnTo>
                    <a:lnTo>
                      <a:pt x="0" y="57"/>
                    </a:lnTo>
                    <a:lnTo>
                      <a:pt x="0" y="57"/>
                    </a:lnTo>
                    <a:lnTo>
                      <a:pt x="0" y="1"/>
                    </a:lnTo>
                    <a:lnTo>
                      <a:pt x="0"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
              <p:cNvSpPr/>
              <p:nvPr/>
            </p:nvSpPr>
            <p:spPr>
              <a:xfrm>
                <a:off x="2047950" y="1163600"/>
                <a:ext cx="59025" cy="60425"/>
              </a:xfrm>
              <a:custGeom>
                <a:avLst/>
                <a:gdLst/>
                <a:ahLst/>
                <a:cxnLst/>
                <a:rect l="l" t="t" r="r" b="b"/>
                <a:pathLst>
                  <a:path w="2361" h="2417" extrusionOk="0">
                    <a:moveTo>
                      <a:pt x="1237" y="0"/>
                    </a:moveTo>
                    <a:lnTo>
                      <a:pt x="1180" y="56"/>
                    </a:lnTo>
                    <a:lnTo>
                      <a:pt x="1124" y="169"/>
                    </a:lnTo>
                    <a:lnTo>
                      <a:pt x="1180" y="225"/>
                    </a:lnTo>
                    <a:lnTo>
                      <a:pt x="1124" y="281"/>
                    </a:lnTo>
                    <a:lnTo>
                      <a:pt x="1068" y="337"/>
                    </a:lnTo>
                    <a:lnTo>
                      <a:pt x="899" y="618"/>
                    </a:lnTo>
                    <a:lnTo>
                      <a:pt x="843" y="731"/>
                    </a:lnTo>
                    <a:lnTo>
                      <a:pt x="674" y="787"/>
                    </a:lnTo>
                    <a:lnTo>
                      <a:pt x="674" y="843"/>
                    </a:lnTo>
                    <a:lnTo>
                      <a:pt x="731" y="899"/>
                    </a:lnTo>
                    <a:lnTo>
                      <a:pt x="787" y="956"/>
                    </a:lnTo>
                    <a:lnTo>
                      <a:pt x="843" y="956"/>
                    </a:lnTo>
                    <a:lnTo>
                      <a:pt x="899" y="843"/>
                    </a:lnTo>
                    <a:lnTo>
                      <a:pt x="1012" y="899"/>
                    </a:lnTo>
                    <a:lnTo>
                      <a:pt x="1180" y="1012"/>
                    </a:lnTo>
                    <a:lnTo>
                      <a:pt x="1180" y="1068"/>
                    </a:lnTo>
                    <a:lnTo>
                      <a:pt x="1124" y="1124"/>
                    </a:lnTo>
                    <a:lnTo>
                      <a:pt x="955" y="1124"/>
                    </a:lnTo>
                    <a:lnTo>
                      <a:pt x="843" y="1180"/>
                    </a:lnTo>
                    <a:lnTo>
                      <a:pt x="731" y="1237"/>
                    </a:lnTo>
                    <a:lnTo>
                      <a:pt x="674" y="1237"/>
                    </a:lnTo>
                    <a:lnTo>
                      <a:pt x="618" y="1180"/>
                    </a:lnTo>
                    <a:lnTo>
                      <a:pt x="562" y="1124"/>
                    </a:lnTo>
                    <a:lnTo>
                      <a:pt x="562" y="1180"/>
                    </a:lnTo>
                    <a:lnTo>
                      <a:pt x="506" y="1349"/>
                    </a:lnTo>
                    <a:lnTo>
                      <a:pt x="562" y="1461"/>
                    </a:lnTo>
                    <a:lnTo>
                      <a:pt x="562" y="1518"/>
                    </a:lnTo>
                    <a:lnTo>
                      <a:pt x="393" y="1518"/>
                    </a:lnTo>
                    <a:lnTo>
                      <a:pt x="337" y="1405"/>
                    </a:lnTo>
                    <a:lnTo>
                      <a:pt x="225" y="1293"/>
                    </a:lnTo>
                    <a:lnTo>
                      <a:pt x="56" y="1461"/>
                    </a:lnTo>
                    <a:lnTo>
                      <a:pt x="169" y="1630"/>
                    </a:lnTo>
                    <a:lnTo>
                      <a:pt x="169" y="1686"/>
                    </a:lnTo>
                    <a:lnTo>
                      <a:pt x="112" y="1742"/>
                    </a:lnTo>
                    <a:lnTo>
                      <a:pt x="0" y="1799"/>
                    </a:lnTo>
                    <a:lnTo>
                      <a:pt x="56" y="1855"/>
                    </a:lnTo>
                    <a:lnTo>
                      <a:pt x="112" y="1967"/>
                    </a:lnTo>
                    <a:lnTo>
                      <a:pt x="56" y="2080"/>
                    </a:lnTo>
                    <a:lnTo>
                      <a:pt x="56" y="2136"/>
                    </a:lnTo>
                    <a:lnTo>
                      <a:pt x="225" y="2136"/>
                    </a:lnTo>
                    <a:lnTo>
                      <a:pt x="281" y="2080"/>
                    </a:lnTo>
                    <a:lnTo>
                      <a:pt x="337" y="2023"/>
                    </a:lnTo>
                    <a:lnTo>
                      <a:pt x="337" y="1967"/>
                    </a:lnTo>
                    <a:lnTo>
                      <a:pt x="562" y="1967"/>
                    </a:lnTo>
                    <a:lnTo>
                      <a:pt x="674" y="1855"/>
                    </a:lnTo>
                    <a:lnTo>
                      <a:pt x="731" y="1742"/>
                    </a:lnTo>
                    <a:lnTo>
                      <a:pt x="731" y="1686"/>
                    </a:lnTo>
                    <a:lnTo>
                      <a:pt x="787" y="1630"/>
                    </a:lnTo>
                    <a:lnTo>
                      <a:pt x="843" y="1742"/>
                    </a:lnTo>
                    <a:lnTo>
                      <a:pt x="899" y="1799"/>
                    </a:lnTo>
                    <a:lnTo>
                      <a:pt x="899" y="1855"/>
                    </a:lnTo>
                    <a:lnTo>
                      <a:pt x="955" y="1855"/>
                    </a:lnTo>
                    <a:lnTo>
                      <a:pt x="1012" y="1799"/>
                    </a:lnTo>
                    <a:lnTo>
                      <a:pt x="1068" y="1518"/>
                    </a:lnTo>
                    <a:lnTo>
                      <a:pt x="1068" y="1461"/>
                    </a:lnTo>
                    <a:lnTo>
                      <a:pt x="1180" y="1461"/>
                    </a:lnTo>
                    <a:lnTo>
                      <a:pt x="1237" y="1518"/>
                    </a:lnTo>
                    <a:lnTo>
                      <a:pt x="1293" y="1574"/>
                    </a:lnTo>
                    <a:lnTo>
                      <a:pt x="1349" y="1630"/>
                    </a:lnTo>
                    <a:lnTo>
                      <a:pt x="1293" y="1686"/>
                    </a:lnTo>
                    <a:lnTo>
                      <a:pt x="1237" y="1799"/>
                    </a:lnTo>
                    <a:lnTo>
                      <a:pt x="1180" y="1911"/>
                    </a:lnTo>
                    <a:lnTo>
                      <a:pt x="1237" y="2136"/>
                    </a:lnTo>
                    <a:lnTo>
                      <a:pt x="1293" y="2417"/>
                    </a:lnTo>
                    <a:lnTo>
                      <a:pt x="1349" y="2417"/>
                    </a:lnTo>
                    <a:lnTo>
                      <a:pt x="1405" y="2361"/>
                    </a:lnTo>
                    <a:lnTo>
                      <a:pt x="1461" y="2305"/>
                    </a:lnTo>
                    <a:lnTo>
                      <a:pt x="1518" y="2248"/>
                    </a:lnTo>
                    <a:lnTo>
                      <a:pt x="1855" y="2080"/>
                    </a:lnTo>
                    <a:lnTo>
                      <a:pt x="2248" y="1855"/>
                    </a:lnTo>
                    <a:lnTo>
                      <a:pt x="2304" y="1742"/>
                    </a:lnTo>
                    <a:lnTo>
                      <a:pt x="2361" y="1686"/>
                    </a:lnTo>
                    <a:lnTo>
                      <a:pt x="2361" y="1630"/>
                    </a:lnTo>
                    <a:lnTo>
                      <a:pt x="2361" y="1574"/>
                    </a:lnTo>
                    <a:lnTo>
                      <a:pt x="2304" y="1461"/>
                    </a:lnTo>
                    <a:lnTo>
                      <a:pt x="2192" y="1461"/>
                    </a:lnTo>
                    <a:lnTo>
                      <a:pt x="2192" y="1518"/>
                    </a:lnTo>
                    <a:lnTo>
                      <a:pt x="2080" y="1518"/>
                    </a:lnTo>
                    <a:lnTo>
                      <a:pt x="2023" y="1405"/>
                    </a:lnTo>
                    <a:lnTo>
                      <a:pt x="2023" y="1124"/>
                    </a:lnTo>
                    <a:lnTo>
                      <a:pt x="1967" y="1068"/>
                    </a:lnTo>
                    <a:lnTo>
                      <a:pt x="1911" y="1068"/>
                    </a:lnTo>
                    <a:lnTo>
                      <a:pt x="1911" y="1124"/>
                    </a:lnTo>
                    <a:lnTo>
                      <a:pt x="1799" y="1180"/>
                    </a:lnTo>
                    <a:lnTo>
                      <a:pt x="1742" y="1068"/>
                    </a:lnTo>
                    <a:lnTo>
                      <a:pt x="1742" y="956"/>
                    </a:lnTo>
                    <a:lnTo>
                      <a:pt x="1630" y="843"/>
                    </a:lnTo>
                    <a:lnTo>
                      <a:pt x="1518" y="731"/>
                    </a:lnTo>
                    <a:lnTo>
                      <a:pt x="1518" y="675"/>
                    </a:lnTo>
                    <a:lnTo>
                      <a:pt x="1574" y="562"/>
                    </a:lnTo>
                    <a:lnTo>
                      <a:pt x="1574" y="506"/>
                    </a:lnTo>
                    <a:lnTo>
                      <a:pt x="1518" y="506"/>
                    </a:lnTo>
                    <a:lnTo>
                      <a:pt x="1405" y="450"/>
                    </a:lnTo>
                    <a:lnTo>
                      <a:pt x="1405" y="394"/>
                    </a:lnTo>
                    <a:lnTo>
                      <a:pt x="1405" y="337"/>
                    </a:lnTo>
                    <a:lnTo>
                      <a:pt x="1461" y="281"/>
                    </a:lnTo>
                    <a:lnTo>
                      <a:pt x="1630" y="169"/>
                    </a:lnTo>
                    <a:lnTo>
                      <a:pt x="1630" y="113"/>
                    </a:lnTo>
                    <a:lnTo>
                      <a:pt x="1518" y="113"/>
                    </a:lnTo>
                    <a:lnTo>
                      <a:pt x="1518" y="56"/>
                    </a:lnTo>
                    <a:lnTo>
                      <a:pt x="1461" y="0"/>
                    </a:lnTo>
                    <a:lnTo>
                      <a:pt x="1349" y="0"/>
                    </a:lnTo>
                    <a:lnTo>
                      <a:pt x="1349" y="56"/>
                    </a:lnTo>
                    <a:lnTo>
                      <a:pt x="1293"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
              <p:cNvSpPr/>
              <p:nvPr/>
            </p:nvSpPr>
            <p:spPr>
              <a:xfrm>
                <a:off x="2031075" y="1131275"/>
                <a:ext cx="21100" cy="21100"/>
              </a:xfrm>
              <a:custGeom>
                <a:avLst/>
                <a:gdLst/>
                <a:ahLst/>
                <a:cxnLst/>
                <a:rect l="l" t="t" r="r" b="b"/>
                <a:pathLst>
                  <a:path w="844" h="844" extrusionOk="0">
                    <a:moveTo>
                      <a:pt x="282" y="0"/>
                    </a:moveTo>
                    <a:lnTo>
                      <a:pt x="169" y="57"/>
                    </a:lnTo>
                    <a:lnTo>
                      <a:pt x="113" y="113"/>
                    </a:lnTo>
                    <a:lnTo>
                      <a:pt x="57" y="281"/>
                    </a:lnTo>
                    <a:lnTo>
                      <a:pt x="1" y="338"/>
                    </a:lnTo>
                    <a:lnTo>
                      <a:pt x="1" y="506"/>
                    </a:lnTo>
                    <a:lnTo>
                      <a:pt x="1" y="562"/>
                    </a:lnTo>
                    <a:lnTo>
                      <a:pt x="57" y="619"/>
                    </a:lnTo>
                    <a:lnTo>
                      <a:pt x="169" y="619"/>
                    </a:lnTo>
                    <a:lnTo>
                      <a:pt x="225" y="562"/>
                    </a:lnTo>
                    <a:lnTo>
                      <a:pt x="282" y="562"/>
                    </a:lnTo>
                    <a:lnTo>
                      <a:pt x="338" y="675"/>
                    </a:lnTo>
                    <a:lnTo>
                      <a:pt x="506" y="675"/>
                    </a:lnTo>
                    <a:lnTo>
                      <a:pt x="563" y="731"/>
                    </a:lnTo>
                    <a:lnTo>
                      <a:pt x="619" y="787"/>
                    </a:lnTo>
                    <a:lnTo>
                      <a:pt x="675" y="843"/>
                    </a:lnTo>
                    <a:lnTo>
                      <a:pt x="731" y="787"/>
                    </a:lnTo>
                    <a:lnTo>
                      <a:pt x="844" y="562"/>
                    </a:lnTo>
                    <a:lnTo>
                      <a:pt x="844" y="506"/>
                    </a:lnTo>
                    <a:lnTo>
                      <a:pt x="731" y="338"/>
                    </a:lnTo>
                    <a:lnTo>
                      <a:pt x="675" y="394"/>
                    </a:lnTo>
                    <a:lnTo>
                      <a:pt x="563" y="450"/>
                    </a:lnTo>
                    <a:lnTo>
                      <a:pt x="450" y="113"/>
                    </a:lnTo>
                    <a:lnTo>
                      <a:pt x="394"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
              <p:cNvSpPr/>
              <p:nvPr/>
            </p:nvSpPr>
            <p:spPr>
              <a:xfrm>
                <a:off x="2063400" y="1150950"/>
                <a:ext cx="16875" cy="21100"/>
              </a:xfrm>
              <a:custGeom>
                <a:avLst/>
                <a:gdLst/>
                <a:ahLst/>
                <a:cxnLst/>
                <a:rect l="l" t="t" r="r" b="b"/>
                <a:pathLst>
                  <a:path w="675" h="844" extrusionOk="0">
                    <a:moveTo>
                      <a:pt x="169" y="0"/>
                    </a:moveTo>
                    <a:lnTo>
                      <a:pt x="113" y="56"/>
                    </a:lnTo>
                    <a:lnTo>
                      <a:pt x="113" y="169"/>
                    </a:lnTo>
                    <a:lnTo>
                      <a:pt x="56" y="225"/>
                    </a:lnTo>
                    <a:lnTo>
                      <a:pt x="0" y="394"/>
                    </a:lnTo>
                    <a:lnTo>
                      <a:pt x="169" y="506"/>
                    </a:lnTo>
                    <a:lnTo>
                      <a:pt x="225" y="731"/>
                    </a:lnTo>
                    <a:lnTo>
                      <a:pt x="281" y="843"/>
                    </a:lnTo>
                    <a:lnTo>
                      <a:pt x="506" y="843"/>
                    </a:lnTo>
                    <a:lnTo>
                      <a:pt x="562" y="787"/>
                    </a:lnTo>
                    <a:lnTo>
                      <a:pt x="562" y="731"/>
                    </a:lnTo>
                    <a:lnTo>
                      <a:pt x="562" y="619"/>
                    </a:lnTo>
                    <a:lnTo>
                      <a:pt x="675" y="506"/>
                    </a:lnTo>
                    <a:lnTo>
                      <a:pt x="619" y="281"/>
                    </a:lnTo>
                    <a:lnTo>
                      <a:pt x="562" y="169"/>
                    </a:lnTo>
                    <a:lnTo>
                      <a:pt x="450" y="113"/>
                    </a:lnTo>
                    <a:lnTo>
                      <a:pt x="225" y="113"/>
                    </a:lnTo>
                    <a:lnTo>
                      <a:pt x="225" y="56"/>
                    </a:lnTo>
                    <a:lnTo>
                      <a:pt x="225" y="0"/>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
              <p:cNvSpPr/>
              <p:nvPr/>
            </p:nvSpPr>
            <p:spPr>
              <a:xfrm>
                <a:off x="2053550" y="1139700"/>
                <a:ext cx="16900" cy="18300"/>
              </a:xfrm>
              <a:custGeom>
                <a:avLst/>
                <a:gdLst/>
                <a:ahLst/>
                <a:cxnLst/>
                <a:rect l="l" t="t" r="r" b="b"/>
                <a:pathLst>
                  <a:path w="676" h="732" extrusionOk="0">
                    <a:moveTo>
                      <a:pt x="57" y="1"/>
                    </a:moveTo>
                    <a:lnTo>
                      <a:pt x="57" y="225"/>
                    </a:lnTo>
                    <a:lnTo>
                      <a:pt x="113" y="282"/>
                    </a:lnTo>
                    <a:lnTo>
                      <a:pt x="57" y="450"/>
                    </a:lnTo>
                    <a:lnTo>
                      <a:pt x="1" y="619"/>
                    </a:lnTo>
                    <a:lnTo>
                      <a:pt x="57" y="731"/>
                    </a:lnTo>
                    <a:lnTo>
                      <a:pt x="113" y="675"/>
                    </a:lnTo>
                    <a:lnTo>
                      <a:pt x="282" y="675"/>
                    </a:lnTo>
                    <a:lnTo>
                      <a:pt x="338" y="619"/>
                    </a:lnTo>
                    <a:lnTo>
                      <a:pt x="507" y="506"/>
                    </a:lnTo>
                    <a:lnTo>
                      <a:pt x="563" y="450"/>
                    </a:lnTo>
                    <a:lnTo>
                      <a:pt x="675" y="450"/>
                    </a:lnTo>
                    <a:lnTo>
                      <a:pt x="563" y="394"/>
                    </a:lnTo>
                    <a:lnTo>
                      <a:pt x="338" y="394"/>
                    </a:lnTo>
                    <a:lnTo>
                      <a:pt x="282" y="282"/>
                    </a:lnTo>
                    <a:lnTo>
                      <a:pt x="282" y="113"/>
                    </a:lnTo>
                    <a:lnTo>
                      <a:pt x="282" y="57"/>
                    </a:lnTo>
                    <a:lnTo>
                      <a:pt x="169"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
              <p:cNvSpPr/>
              <p:nvPr/>
            </p:nvSpPr>
            <p:spPr>
              <a:xfrm>
                <a:off x="2028275" y="1125650"/>
                <a:ext cx="9850" cy="12675"/>
              </a:xfrm>
              <a:custGeom>
                <a:avLst/>
                <a:gdLst/>
                <a:ahLst/>
                <a:cxnLst/>
                <a:rect l="l" t="t" r="r" b="b"/>
                <a:pathLst>
                  <a:path w="394" h="507" extrusionOk="0">
                    <a:moveTo>
                      <a:pt x="0" y="1"/>
                    </a:moveTo>
                    <a:lnTo>
                      <a:pt x="0" y="57"/>
                    </a:lnTo>
                    <a:lnTo>
                      <a:pt x="56" y="169"/>
                    </a:lnTo>
                    <a:lnTo>
                      <a:pt x="56" y="282"/>
                    </a:lnTo>
                    <a:lnTo>
                      <a:pt x="113" y="394"/>
                    </a:lnTo>
                    <a:lnTo>
                      <a:pt x="169" y="506"/>
                    </a:lnTo>
                    <a:lnTo>
                      <a:pt x="225" y="450"/>
                    </a:lnTo>
                    <a:lnTo>
                      <a:pt x="281" y="394"/>
                    </a:lnTo>
                    <a:lnTo>
                      <a:pt x="337" y="338"/>
                    </a:lnTo>
                    <a:lnTo>
                      <a:pt x="394" y="338"/>
                    </a:lnTo>
                    <a:lnTo>
                      <a:pt x="394" y="225"/>
                    </a:lnTo>
                    <a:lnTo>
                      <a:pt x="33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
              <p:cNvSpPr/>
              <p:nvPr/>
            </p:nvSpPr>
            <p:spPr>
              <a:xfrm>
                <a:off x="2091500" y="1169200"/>
                <a:ext cx="9850" cy="7050"/>
              </a:xfrm>
              <a:custGeom>
                <a:avLst/>
                <a:gdLst/>
                <a:ahLst/>
                <a:cxnLst/>
                <a:rect l="l" t="t" r="r" b="b"/>
                <a:pathLst>
                  <a:path w="394" h="282" extrusionOk="0">
                    <a:moveTo>
                      <a:pt x="225" y="1"/>
                    </a:moveTo>
                    <a:lnTo>
                      <a:pt x="113" y="57"/>
                    </a:lnTo>
                    <a:lnTo>
                      <a:pt x="57" y="170"/>
                    </a:lnTo>
                    <a:lnTo>
                      <a:pt x="0" y="170"/>
                    </a:lnTo>
                    <a:lnTo>
                      <a:pt x="57" y="226"/>
                    </a:lnTo>
                    <a:lnTo>
                      <a:pt x="169" y="282"/>
                    </a:lnTo>
                    <a:lnTo>
                      <a:pt x="281" y="282"/>
                    </a:lnTo>
                    <a:lnTo>
                      <a:pt x="394" y="226"/>
                    </a:lnTo>
                    <a:lnTo>
                      <a:pt x="338" y="57"/>
                    </a:lnTo>
                    <a:lnTo>
                      <a:pt x="225"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
              <p:cNvSpPr/>
              <p:nvPr/>
            </p:nvSpPr>
            <p:spPr>
              <a:xfrm>
                <a:off x="2085875" y="1115825"/>
                <a:ext cx="4250" cy="7050"/>
              </a:xfrm>
              <a:custGeom>
                <a:avLst/>
                <a:gdLst/>
                <a:ahLst/>
                <a:cxnLst/>
                <a:rect l="l" t="t" r="r" b="b"/>
                <a:pathLst>
                  <a:path w="170" h="282" extrusionOk="0">
                    <a:moveTo>
                      <a:pt x="57" y="0"/>
                    </a:moveTo>
                    <a:lnTo>
                      <a:pt x="1" y="113"/>
                    </a:lnTo>
                    <a:lnTo>
                      <a:pt x="1" y="225"/>
                    </a:lnTo>
                    <a:lnTo>
                      <a:pt x="57" y="281"/>
                    </a:lnTo>
                    <a:lnTo>
                      <a:pt x="169" y="281"/>
                    </a:lnTo>
                    <a:lnTo>
                      <a:pt x="169" y="169"/>
                    </a:lnTo>
                    <a:lnTo>
                      <a:pt x="113" y="56"/>
                    </a:lnTo>
                    <a:lnTo>
                      <a:pt x="113"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
              <p:cNvSpPr/>
              <p:nvPr/>
            </p:nvSpPr>
            <p:spPr>
              <a:xfrm>
                <a:off x="2045125" y="1129875"/>
                <a:ext cx="4250" cy="4225"/>
              </a:xfrm>
              <a:custGeom>
                <a:avLst/>
                <a:gdLst/>
                <a:ahLst/>
                <a:cxnLst/>
                <a:rect l="l" t="t" r="r" b="b"/>
                <a:pathLst>
                  <a:path w="170" h="169" extrusionOk="0">
                    <a:moveTo>
                      <a:pt x="57" y="0"/>
                    </a:moveTo>
                    <a:lnTo>
                      <a:pt x="1" y="56"/>
                    </a:lnTo>
                    <a:lnTo>
                      <a:pt x="1" y="113"/>
                    </a:lnTo>
                    <a:lnTo>
                      <a:pt x="57" y="169"/>
                    </a:lnTo>
                    <a:lnTo>
                      <a:pt x="169" y="169"/>
                    </a:lnTo>
                    <a:lnTo>
                      <a:pt x="113" y="56"/>
                    </a:lnTo>
                    <a:lnTo>
                      <a:pt x="57"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
              <p:cNvSpPr/>
              <p:nvPr/>
            </p:nvSpPr>
            <p:spPr>
              <a:xfrm>
                <a:off x="2083075" y="1125650"/>
                <a:ext cx="1425" cy="1425"/>
              </a:xfrm>
              <a:custGeom>
                <a:avLst/>
                <a:gdLst/>
                <a:ahLst/>
                <a:cxnLst/>
                <a:rect l="l" t="t" r="r" b="b"/>
                <a:pathLst>
                  <a:path w="57" h="57" extrusionOk="0">
                    <a:moveTo>
                      <a:pt x="56" y="1"/>
                    </a:moveTo>
                    <a:lnTo>
                      <a:pt x="0" y="57"/>
                    </a:lnTo>
                    <a:lnTo>
                      <a:pt x="56" y="57"/>
                    </a:lnTo>
                    <a:lnTo>
                      <a:pt x="56"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
              <p:cNvSpPr/>
              <p:nvPr/>
            </p:nvSpPr>
            <p:spPr>
              <a:xfrm>
                <a:off x="2130850" y="1157975"/>
                <a:ext cx="25" cy="2825"/>
              </a:xfrm>
              <a:custGeom>
                <a:avLst/>
                <a:gdLst/>
                <a:ahLst/>
                <a:cxnLst/>
                <a:rect l="l" t="t" r="r" b="b"/>
                <a:pathLst>
                  <a:path w="1" h="113" extrusionOk="0">
                    <a:moveTo>
                      <a:pt x="0" y="113"/>
                    </a:moveTo>
                    <a:lnTo>
                      <a:pt x="0" y="113"/>
                    </a:lnTo>
                    <a:lnTo>
                      <a:pt x="0" y="56"/>
                    </a:lnTo>
                    <a:lnTo>
                      <a:pt x="0" y="0"/>
                    </a:lnTo>
                    <a:lnTo>
                      <a:pt x="0" y="0"/>
                    </a:lnTo>
                    <a:lnTo>
                      <a:pt x="0" y="0"/>
                    </a:lnTo>
                    <a:lnTo>
                      <a:pt x="0" y="56"/>
                    </a:lnTo>
                    <a:lnTo>
                      <a:pt x="0" y="56"/>
                    </a:lnTo>
                    <a:lnTo>
                      <a:pt x="0" y="113"/>
                    </a:lnTo>
                    <a:lnTo>
                      <a:pt x="0" y="113"/>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
              <p:cNvSpPr/>
              <p:nvPr/>
            </p:nvSpPr>
            <p:spPr>
              <a:xfrm>
                <a:off x="2062000" y="1100350"/>
                <a:ext cx="25" cy="1450"/>
              </a:xfrm>
              <a:custGeom>
                <a:avLst/>
                <a:gdLst/>
                <a:ahLst/>
                <a:cxnLst/>
                <a:rect l="l" t="t" r="r" b="b"/>
                <a:pathLst>
                  <a:path w="1" h="58" extrusionOk="0">
                    <a:moveTo>
                      <a:pt x="0" y="57"/>
                    </a:moveTo>
                    <a:lnTo>
                      <a:pt x="0" y="57"/>
                    </a:lnTo>
                    <a:lnTo>
                      <a:pt x="0" y="57"/>
                    </a:lnTo>
                    <a:lnTo>
                      <a:pt x="0" y="1"/>
                    </a:lnTo>
                    <a:lnTo>
                      <a:pt x="0" y="57"/>
                    </a:lnTo>
                    <a:lnTo>
                      <a:pt x="0" y="57"/>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
              <p:cNvSpPr/>
              <p:nvPr/>
            </p:nvSpPr>
            <p:spPr>
              <a:xfrm>
                <a:off x="2049350" y="1134075"/>
                <a:ext cx="25" cy="1425"/>
              </a:xfrm>
              <a:custGeom>
                <a:avLst/>
                <a:gdLst/>
                <a:ahLst/>
                <a:cxnLst/>
                <a:rect l="l" t="t" r="r" b="b"/>
                <a:pathLst>
                  <a:path w="1" h="57" extrusionOk="0">
                    <a:moveTo>
                      <a:pt x="0" y="1"/>
                    </a:moveTo>
                    <a:lnTo>
                      <a:pt x="0" y="57"/>
                    </a:lnTo>
                    <a:lnTo>
                      <a:pt x="0" y="57"/>
                    </a:lnTo>
                    <a:lnTo>
                      <a:pt x="0"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
              <p:cNvSpPr/>
              <p:nvPr/>
            </p:nvSpPr>
            <p:spPr>
              <a:xfrm>
                <a:off x="2052150" y="1143925"/>
                <a:ext cx="25" cy="1425"/>
              </a:xfrm>
              <a:custGeom>
                <a:avLst/>
                <a:gdLst/>
                <a:ahLst/>
                <a:cxnLst/>
                <a:rect l="l" t="t" r="r" b="b"/>
                <a:pathLst>
                  <a:path w="1" h="57" extrusionOk="0">
                    <a:moveTo>
                      <a:pt x="1" y="56"/>
                    </a:moveTo>
                    <a:lnTo>
                      <a:pt x="1" y="56"/>
                    </a:lnTo>
                    <a:lnTo>
                      <a:pt x="1" y="56"/>
                    </a:lnTo>
                    <a:lnTo>
                      <a:pt x="1" y="0"/>
                    </a:lnTo>
                    <a:lnTo>
                      <a:pt x="1" y="0"/>
                    </a:lnTo>
                    <a:lnTo>
                      <a:pt x="1" y="56"/>
                    </a:lnTo>
                    <a:lnTo>
                      <a:pt x="1" y="56"/>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
              <p:cNvSpPr/>
              <p:nvPr/>
            </p:nvSpPr>
            <p:spPr>
              <a:xfrm>
                <a:off x="2067600" y="1150950"/>
                <a:ext cx="2850" cy="2825"/>
              </a:xfrm>
              <a:custGeom>
                <a:avLst/>
                <a:gdLst/>
                <a:ahLst/>
                <a:cxnLst/>
                <a:rect l="l" t="t" r="r" b="b"/>
                <a:pathLst>
                  <a:path w="114" h="113" extrusionOk="0">
                    <a:moveTo>
                      <a:pt x="1" y="0"/>
                    </a:moveTo>
                    <a:lnTo>
                      <a:pt x="57" y="113"/>
                    </a:lnTo>
                    <a:lnTo>
                      <a:pt x="113"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
              <p:cNvSpPr/>
              <p:nvPr/>
            </p:nvSpPr>
            <p:spPr>
              <a:xfrm>
                <a:off x="2080250" y="1163600"/>
                <a:ext cx="1425" cy="1425"/>
              </a:xfrm>
              <a:custGeom>
                <a:avLst/>
                <a:gdLst/>
                <a:ahLst/>
                <a:cxnLst/>
                <a:rect l="l" t="t" r="r" b="b"/>
                <a:pathLst>
                  <a:path w="57" h="57" extrusionOk="0">
                    <a:moveTo>
                      <a:pt x="1" y="0"/>
                    </a:moveTo>
                    <a:lnTo>
                      <a:pt x="57" y="56"/>
                    </a:lnTo>
                    <a:lnTo>
                      <a:pt x="57" y="0"/>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
              <p:cNvSpPr/>
              <p:nvPr/>
            </p:nvSpPr>
            <p:spPr>
              <a:xfrm>
                <a:off x="2115375" y="1152350"/>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
              <p:cNvSpPr/>
              <p:nvPr/>
            </p:nvSpPr>
            <p:spPr>
              <a:xfrm>
                <a:off x="2113975" y="1155150"/>
                <a:ext cx="1425" cy="1450"/>
              </a:xfrm>
              <a:custGeom>
                <a:avLst/>
                <a:gdLst/>
                <a:ahLst/>
                <a:cxnLst/>
                <a:rect l="l" t="t" r="r" b="b"/>
                <a:pathLst>
                  <a:path w="57" h="58" extrusionOk="0">
                    <a:moveTo>
                      <a:pt x="57" y="1"/>
                    </a:moveTo>
                    <a:lnTo>
                      <a:pt x="1" y="57"/>
                    </a:lnTo>
                    <a:lnTo>
                      <a:pt x="57" y="57"/>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
              <p:cNvSpPr/>
              <p:nvPr/>
            </p:nvSpPr>
            <p:spPr>
              <a:xfrm>
                <a:off x="2142075" y="1148125"/>
                <a:ext cx="7050" cy="9875"/>
              </a:xfrm>
              <a:custGeom>
                <a:avLst/>
                <a:gdLst/>
                <a:ahLst/>
                <a:cxnLst/>
                <a:rect l="l" t="t" r="r" b="b"/>
                <a:pathLst>
                  <a:path w="282" h="395" extrusionOk="0">
                    <a:moveTo>
                      <a:pt x="57" y="1"/>
                    </a:moveTo>
                    <a:lnTo>
                      <a:pt x="57" y="57"/>
                    </a:lnTo>
                    <a:lnTo>
                      <a:pt x="57" y="113"/>
                    </a:lnTo>
                    <a:lnTo>
                      <a:pt x="57" y="226"/>
                    </a:lnTo>
                    <a:lnTo>
                      <a:pt x="1" y="282"/>
                    </a:lnTo>
                    <a:lnTo>
                      <a:pt x="57" y="338"/>
                    </a:lnTo>
                    <a:lnTo>
                      <a:pt x="169" y="394"/>
                    </a:lnTo>
                    <a:lnTo>
                      <a:pt x="226" y="282"/>
                    </a:lnTo>
                    <a:lnTo>
                      <a:pt x="282" y="113"/>
                    </a:lnTo>
                    <a:lnTo>
                      <a:pt x="169" y="113"/>
                    </a:lnTo>
                    <a:lnTo>
                      <a:pt x="113"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
              <p:cNvSpPr/>
              <p:nvPr/>
            </p:nvSpPr>
            <p:spPr>
              <a:xfrm>
                <a:off x="2108350" y="1110200"/>
                <a:ext cx="2850" cy="1425"/>
              </a:xfrm>
              <a:custGeom>
                <a:avLst/>
                <a:gdLst/>
                <a:ahLst/>
                <a:cxnLst/>
                <a:rect l="l" t="t" r="r" b="b"/>
                <a:pathLst>
                  <a:path w="114" h="57" extrusionOk="0">
                    <a:moveTo>
                      <a:pt x="1" y="0"/>
                    </a:moveTo>
                    <a:lnTo>
                      <a:pt x="57" y="56"/>
                    </a:lnTo>
                    <a:lnTo>
                      <a:pt x="113" y="56"/>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
              <p:cNvSpPr/>
              <p:nvPr/>
            </p:nvSpPr>
            <p:spPr>
              <a:xfrm>
                <a:off x="2121000" y="1142525"/>
                <a:ext cx="25" cy="1425"/>
              </a:xfrm>
              <a:custGeom>
                <a:avLst/>
                <a:gdLst/>
                <a:ahLst/>
                <a:cxnLst/>
                <a:rect l="l" t="t" r="r" b="b"/>
                <a:pathLst>
                  <a:path w="1" h="57" extrusionOk="0">
                    <a:moveTo>
                      <a:pt x="1" y="0"/>
                    </a:moveTo>
                    <a:lnTo>
                      <a:pt x="1" y="56"/>
                    </a:lnTo>
                    <a:lnTo>
                      <a:pt x="1" y="56"/>
                    </a:lnTo>
                    <a:lnTo>
                      <a:pt x="1"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
              <p:cNvSpPr/>
              <p:nvPr/>
            </p:nvSpPr>
            <p:spPr>
              <a:xfrm>
                <a:off x="2144900" y="1157975"/>
                <a:ext cx="1425" cy="1425"/>
              </a:xfrm>
              <a:custGeom>
                <a:avLst/>
                <a:gdLst/>
                <a:ahLst/>
                <a:cxnLst/>
                <a:rect l="l" t="t" r="r" b="b"/>
                <a:pathLst>
                  <a:path w="57" h="57" extrusionOk="0">
                    <a:moveTo>
                      <a:pt x="56" y="0"/>
                    </a:moveTo>
                    <a:lnTo>
                      <a:pt x="0" y="56"/>
                    </a:lnTo>
                    <a:lnTo>
                      <a:pt x="0" y="56"/>
                    </a:lnTo>
                    <a:lnTo>
                      <a:pt x="56" y="0"/>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
              <p:cNvSpPr/>
              <p:nvPr/>
            </p:nvSpPr>
            <p:spPr>
              <a:xfrm>
                <a:off x="2102750" y="1169200"/>
                <a:ext cx="8450" cy="7050"/>
              </a:xfrm>
              <a:custGeom>
                <a:avLst/>
                <a:gdLst/>
                <a:ahLst/>
                <a:cxnLst/>
                <a:rect l="l" t="t" r="r" b="b"/>
                <a:pathLst>
                  <a:path w="338" h="282" extrusionOk="0">
                    <a:moveTo>
                      <a:pt x="169" y="1"/>
                    </a:moveTo>
                    <a:lnTo>
                      <a:pt x="56" y="57"/>
                    </a:lnTo>
                    <a:lnTo>
                      <a:pt x="0" y="170"/>
                    </a:lnTo>
                    <a:lnTo>
                      <a:pt x="112" y="282"/>
                    </a:lnTo>
                    <a:lnTo>
                      <a:pt x="225" y="226"/>
                    </a:lnTo>
                    <a:lnTo>
                      <a:pt x="337" y="170"/>
                    </a:lnTo>
                    <a:lnTo>
                      <a:pt x="337" y="113"/>
                    </a:lnTo>
                    <a:lnTo>
                      <a:pt x="337"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
              <p:cNvSpPr/>
              <p:nvPr/>
            </p:nvSpPr>
            <p:spPr>
              <a:xfrm>
                <a:off x="2147700" y="1111600"/>
                <a:ext cx="2850" cy="1425"/>
              </a:xfrm>
              <a:custGeom>
                <a:avLst/>
                <a:gdLst/>
                <a:ahLst/>
                <a:cxnLst/>
                <a:rect l="l" t="t" r="r" b="b"/>
                <a:pathLst>
                  <a:path w="114" h="57" extrusionOk="0">
                    <a:moveTo>
                      <a:pt x="1" y="0"/>
                    </a:moveTo>
                    <a:lnTo>
                      <a:pt x="1" y="57"/>
                    </a:lnTo>
                    <a:lnTo>
                      <a:pt x="57" y="57"/>
                    </a:lnTo>
                    <a:lnTo>
                      <a:pt x="113"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
              <p:cNvSpPr/>
              <p:nvPr/>
            </p:nvSpPr>
            <p:spPr>
              <a:xfrm>
                <a:off x="2143475" y="1135475"/>
                <a:ext cx="1450" cy="25"/>
              </a:xfrm>
              <a:custGeom>
                <a:avLst/>
                <a:gdLst/>
                <a:ahLst/>
                <a:cxnLst/>
                <a:rect l="l" t="t" r="r" b="b"/>
                <a:pathLst>
                  <a:path w="58" h="1" extrusionOk="0">
                    <a:moveTo>
                      <a:pt x="57" y="1"/>
                    </a:moveTo>
                    <a:lnTo>
                      <a:pt x="1" y="1"/>
                    </a:lnTo>
                    <a:lnTo>
                      <a:pt x="1" y="1"/>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
              <p:cNvSpPr/>
              <p:nvPr/>
            </p:nvSpPr>
            <p:spPr>
              <a:xfrm>
                <a:off x="2170175" y="1148125"/>
                <a:ext cx="2850" cy="2850"/>
              </a:xfrm>
              <a:custGeom>
                <a:avLst/>
                <a:gdLst/>
                <a:ahLst/>
                <a:cxnLst/>
                <a:rect l="l" t="t" r="r" b="b"/>
                <a:pathLst>
                  <a:path w="114" h="114" extrusionOk="0">
                    <a:moveTo>
                      <a:pt x="1" y="1"/>
                    </a:moveTo>
                    <a:lnTo>
                      <a:pt x="57" y="113"/>
                    </a:lnTo>
                    <a:lnTo>
                      <a:pt x="113" y="113"/>
                    </a:lnTo>
                    <a:lnTo>
                      <a:pt x="113" y="57"/>
                    </a:lnTo>
                    <a:lnTo>
                      <a:pt x="1"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
              <p:cNvSpPr/>
              <p:nvPr/>
            </p:nvSpPr>
            <p:spPr>
              <a:xfrm>
                <a:off x="2083075" y="1219800"/>
                <a:ext cx="2825" cy="2825"/>
              </a:xfrm>
              <a:custGeom>
                <a:avLst/>
                <a:gdLst/>
                <a:ahLst/>
                <a:cxnLst/>
                <a:rect l="l" t="t" r="r" b="b"/>
                <a:pathLst>
                  <a:path w="113" h="113" extrusionOk="0">
                    <a:moveTo>
                      <a:pt x="113" y="0"/>
                    </a:moveTo>
                    <a:lnTo>
                      <a:pt x="56" y="57"/>
                    </a:lnTo>
                    <a:lnTo>
                      <a:pt x="0" y="113"/>
                    </a:lnTo>
                    <a:lnTo>
                      <a:pt x="56" y="113"/>
                    </a:lnTo>
                    <a:lnTo>
                      <a:pt x="113"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
              <p:cNvSpPr/>
              <p:nvPr/>
            </p:nvSpPr>
            <p:spPr>
              <a:xfrm>
                <a:off x="2040900" y="1197325"/>
                <a:ext cx="5650" cy="8450"/>
              </a:xfrm>
              <a:custGeom>
                <a:avLst/>
                <a:gdLst/>
                <a:ahLst/>
                <a:cxnLst/>
                <a:rect l="l" t="t" r="r" b="b"/>
                <a:pathLst>
                  <a:path w="226" h="338" extrusionOk="0">
                    <a:moveTo>
                      <a:pt x="113" y="0"/>
                    </a:moveTo>
                    <a:lnTo>
                      <a:pt x="113" y="56"/>
                    </a:lnTo>
                    <a:lnTo>
                      <a:pt x="1" y="56"/>
                    </a:lnTo>
                    <a:lnTo>
                      <a:pt x="1" y="169"/>
                    </a:lnTo>
                    <a:lnTo>
                      <a:pt x="57" y="281"/>
                    </a:lnTo>
                    <a:lnTo>
                      <a:pt x="170" y="337"/>
                    </a:lnTo>
                    <a:lnTo>
                      <a:pt x="226" y="281"/>
                    </a:lnTo>
                    <a:lnTo>
                      <a:pt x="226" y="169"/>
                    </a:lnTo>
                    <a:lnTo>
                      <a:pt x="170"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
              <p:cNvSpPr/>
              <p:nvPr/>
            </p:nvSpPr>
            <p:spPr>
              <a:xfrm>
                <a:off x="2043725" y="1191700"/>
                <a:ext cx="2825" cy="5650"/>
              </a:xfrm>
              <a:custGeom>
                <a:avLst/>
                <a:gdLst/>
                <a:ahLst/>
                <a:cxnLst/>
                <a:rect l="l" t="t" r="r" b="b"/>
                <a:pathLst>
                  <a:path w="113" h="226" extrusionOk="0">
                    <a:moveTo>
                      <a:pt x="0" y="0"/>
                    </a:moveTo>
                    <a:lnTo>
                      <a:pt x="0" y="56"/>
                    </a:lnTo>
                    <a:lnTo>
                      <a:pt x="0" y="113"/>
                    </a:lnTo>
                    <a:lnTo>
                      <a:pt x="57" y="169"/>
                    </a:lnTo>
                    <a:lnTo>
                      <a:pt x="0" y="225"/>
                    </a:lnTo>
                    <a:lnTo>
                      <a:pt x="113" y="225"/>
                    </a:lnTo>
                    <a:lnTo>
                      <a:pt x="57"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
              <p:cNvSpPr/>
              <p:nvPr/>
            </p:nvSpPr>
            <p:spPr>
              <a:xfrm>
                <a:off x="1887750" y="1172025"/>
                <a:ext cx="12675" cy="11250"/>
              </a:xfrm>
              <a:custGeom>
                <a:avLst/>
                <a:gdLst/>
                <a:ahLst/>
                <a:cxnLst/>
                <a:rect l="l" t="t" r="r" b="b"/>
                <a:pathLst>
                  <a:path w="507" h="450" extrusionOk="0">
                    <a:moveTo>
                      <a:pt x="57" y="0"/>
                    </a:moveTo>
                    <a:lnTo>
                      <a:pt x="1" y="113"/>
                    </a:lnTo>
                    <a:lnTo>
                      <a:pt x="1" y="169"/>
                    </a:lnTo>
                    <a:lnTo>
                      <a:pt x="57" y="225"/>
                    </a:lnTo>
                    <a:lnTo>
                      <a:pt x="338" y="225"/>
                    </a:lnTo>
                    <a:lnTo>
                      <a:pt x="338" y="394"/>
                    </a:lnTo>
                    <a:lnTo>
                      <a:pt x="338" y="450"/>
                    </a:lnTo>
                    <a:lnTo>
                      <a:pt x="394" y="450"/>
                    </a:lnTo>
                    <a:lnTo>
                      <a:pt x="450" y="394"/>
                    </a:lnTo>
                    <a:lnTo>
                      <a:pt x="506" y="281"/>
                    </a:lnTo>
                    <a:lnTo>
                      <a:pt x="506" y="169"/>
                    </a:lnTo>
                    <a:lnTo>
                      <a:pt x="450" y="113"/>
                    </a:lnTo>
                    <a:lnTo>
                      <a:pt x="394" y="57"/>
                    </a:lnTo>
                    <a:lnTo>
                      <a:pt x="225"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
              <p:cNvSpPr/>
              <p:nvPr/>
            </p:nvSpPr>
            <p:spPr>
              <a:xfrm>
                <a:off x="1903200" y="1170625"/>
                <a:ext cx="4250" cy="7050"/>
              </a:xfrm>
              <a:custGeom>
                <a:avLst/>
                <a:gdLst/>
                <a:ahLst/>
                <a:cxnLst/>
                <a:rect l="l" t="t" r="r" b="b"/>
                <a:pathLst>
                  <a:path w="170" h="282" extrusionOk="0">
                    <a:moveTo>
                      <a:pt x="113" y="0"/>
                    </a:moveTo>
                    <a:lnTo>
                      <a:pt x="57" y="113"/>
                    </a:lnTo>
                    <a:lnTo>
                      <a:pt x="1" y="169"/>
                    </a:lnTo>
                    <a:lnTo>
                      <a:pt x="57" y="281"/>
                    </a:lnTo>
                    <a:lnTo>
                      <a:pt x="113" y="281"/>
                    </a:lnTo>
                    <a:lnTo>
                      <a:pt x="169" y="225"/>
                    </a:lnTo>
                    <a:lnTo>
                      <a:pt x="113"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
              <p:cNvSpPr/>
              <p:nvPr/>
            </p:nvSpPr>
            <p:spPr>
              <a:xfrm>
                <a:off x="1893375" y="1141100"/>
                <a:ext cx="4225" cy="4250"/>
              </a:xfrm>
              <a:custGeom>
                <a:avLst/>
                <a:gdLst/>
                <a:ahLst/>
                <a:cxnLst/>
                <a:rect l="l" t="t" r="r" b="b"/>
                <a:pathLst>
                  <a:path w="169" h="170" extrusionOk="0">
                    <a:moveTo>
                      <a:pt x="57" y="1"/>
                    </a:moveTo>
                    <a:lnTo>
                      <a:pt x="0" y="57"/>
                    </a:lnTo>
                    <a:lnTo>
                      <a:pt x="57" y="113"/>
                    </a:lnTo>
                    <a:lnTo>
                      <a:pt x="113" y="169"/>
                    </a:lnTo>
                    <a:lnTo>
                      <a:pt x="169" y="169"/>
                    </a:lnTo>
                    <a:lnTo>
                      <a:pt x="169" y="57"/>
                    </a:lnTo>
                    <a:lnTo>
                      <a:pt x="113"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
              <p:cNvSpPr/>
              <p:nvPr/>
            </p:nvSpPr>
            <p:spPr>
              <a:xfrm>
                <a:off x="1876500" y="1138300"/>
                <a:ext cx="2850" cy="7050"/>
              </a:xfrm>
              <a:custGeom>
                <a:avLst/>
                <a:gdLst/>
                <a:ahLst/>
                <a:cxnLst/>
                <a:rect l="l" t="t" r="r" b="b"/>
                <a:pathLst>
                  <a:path w="114" h="282" extrusionOk="0">
                    <a:moveTo>
                      <a:pt x="57" y="0"/>
                    </a:moveTo>
                    <a:lnTo>
                      <a:pt x="1" y="113"/>
                    </a:lnTo>
                    <a:lnTo>
                      <a:pt x="57" y="281"/>
                    </a:lnTo>
                    <a:lnTo>
                      <a:pt x="113" y="113"/>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
              <p:cNvSpPr/>
              <p:nvPr/>
            </p:nvSpPr>
            <p:spPr>
              <a:xfrm>
                <a:off x="1907425" y="1187475"/>
                <a:ext cx="1425" cy="1425"/>
              </a:xfrm>
              <a:custGeom>
                <a:avLst/>
                <a:gdLst/>
                <a:ahLst/>
                <a:cxnLst/>
                <a:rect l="l" t="t" r="r" b="b"/>
                <a:pathLst>
                  <a:path w="57" h="57" extrusionOk="0">
                    <a:moveTo>
                      <a:pt x="57" y="1"/>
                    </a:moveTo>
                    <a:lnTo>
                      <a:pt x="0" y="57"/>
                    </a:lnTo>
                    <a:lnTo>
                      <a:pt x="57" y="57"/>
                    </a:lnTo>
                    <a:lnTo>
                      <a:pt x="57"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
              <p:cNvSpPr/>
              <p:nvPr/>
            </p:nvSpPr>
            <p:spPr>
              <a:xfrm>
                <a:off x="1907425" y="1193100"/>
                <a:ext cx="1425" cy="2825"/>
              </a:xfrm>
              <a:custGeom>
                <a:avLst/>
                <a:gdLst/>
                <a:ahLst/>
                <a:cxnLst/>
                <a:rect l="l" t="t" r="r" b="b"/>
                <a:pathLst>
                  <a:path w="57" h="113" extrusionOk="0">
                    <a:moveTo>
                      <a:pt x="0" y="0"/>
                    </a:moveTo>
                    <a:lnTo>
                      <a:pt x="0" y="57"/>
                    </a:lnTo>
                    <a:lnTo>
                      <a:pt x="57" y="113"/>
                    </a:lnTo>
                    <a:lnTo>
                      <a:pt x="57" y="57"/>
                    </a:lnTo>
                    <a:lnTo>
                      <a:pt x="0"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
              <p:cNvSpPr/>
              <p:nvPr/>
            </p:nvSpPr>
            <p:spPr>
              <a:xfrm>
                <a:off x="1828725" y="1176225"/>
                <a:ext cx="25" cy="25"/>
              </a:xfrm>
              <a:custGeom>
                <a:avLst/>
                <a:gdLst/>
                <a:ahLst/>
                <a:cxnLst/>
                <a:rect l="l" t="t" r="r" b="b"/>
                <a:pathLst>
                  <a:path w="1" h="1" extrusionOk="0">
                    <a:moveTo>
                      <a:pt x="1" y="1"/>
                    </a:moveTo>
                    <a:lnTo>
                      <a:pt x="1" y="1"/>
                    </a:lnTo>
                    <a:lnTo>
                      <a:pt x="1" y="1"/>
                    </a:lnTo>
                    <a:lnTo>
                      <a:pt x="1" y="1"/>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
              <p:cNvSpPr/>
              <p:nvPr/>
            </p:nvSpPr>
            <p:spPr>
              <a:xfrm>
                <a:off x="1950975" y="1173425"/>
                <a:ext cx="4250" cy="5650"/>
              </a:xfrm>
              <a:custGeom>
                <a:avLst/>
                <a:gdLst/>
                <a:ahLst/>
                <a:cxnLst/>
                <a:rect l="l" t="t" r="r" b="b"/>
                <a:pathLst>
                  <a:path w="170" h="226" extrusionOk="0">
                    <a:moveTo>
                      <a:pt x="1" y="1"/>
                    </a:moveTo>
                    <a:lnTo>
                      <a:pt x="57" y="225"/>
                    </a:lnTo>
                    <a:lnTo>
                      <a:pt x="113" y="225"/>
                    </a:lnTo>
                    <a:lnTo>
                      <a:pt x="169" y="57"/>
                    </a:lnTo>
                    <a:lnTo>
                      <a:pt x="169"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
              <p:cNvSpPr/>
              <p:nvPr/>
            </p:nvSpPr>
            <p:spPr>
              <a:xfrm>
                <a:off x="1987525" y="1170625"/>
                <a:ext cx="1425" cy="2825"/>
              </a:xfrm>
              <a:custGeom>
                <a:avLst/>
                <a:gdLst/>
                <a:ahLst/>
                <a:cxnLst/>
                <a:rect l="l" t="t" r="r" b="b"/>
                <a:pathLst>
                  <a:path w="57" h="113" extrusionOk="0">
                    <a:moveTo>
                      <a:pt x="56" y="0"/>
                    </a:moveTo>
                    <a:lnTo>
                      <a:pt x="0" y="113"/>
                    </a:lnTo>
                    <a:lnTo>
                      <a:pt x="56" y="113"/>
                    </a:lnTo>
                    <a:lnTo>
                      <a:pt x="56" y="56"/>
                    </a:lnTo>
                    <a:lnTo>
                      <a:pt x="56"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
              <p:cNvSpPr/>
              <p:nvPr/>
            </p:nvSpPr>
            <p:spPr>
              <a:xfrm>
                <a:off x="1988925" y="1169200"/>
                <a:ext cx="1425" cy="1450"/>
              </a:xfrm>
              <a:custGeom>
                <a:avLst/>
                <a:gdLst/>
                <a:ahLst/>
                <a:cxnLst/>
                <a:rect l="l" t="t" r="r" b="b"/>
                <a:pathLst>
                  <a:path w="57" h="58" extrusionOk="0">
                    <a:moveTo>
                      <a:pt x="0" y="1"/>
                    </a:moveTo>
                    <a:lnTo>
                      <a:pt x="0" y="57"/>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
              <p:cNvSpPr/>
              <p:nvPr/>
            </p:nvSpPr>
            <p:spPr>
              <a:xfrm>
                <a:off x="1993125" y="1202925"/>
                <a:ext cx="1450" cy="25"/>
              </a:xfrm>
              <a:custGeom>
                <a:avLst/>
                <a:gdLst/>
                <a:ahLst/>
                <a:cxnLst/>
                <a:rect l="l" t="t" r="r" b="b"/>
                <a:pathLst>
                  <a:path w="58" h="1" extrusionOk="0">
                    <a:moveTo>
                      <a:pt x="1" y="1"/>
                    </a:moveTo>
                    <a:lnTo>
                      <a:pt x="1" y="1"/>
                    </a:lnTo>
                    <a:lnTo>
                      <a:pt x="57" y="1"/>
                    </a:lnTo>
                    <a:lnTo>
                      <a:pt x="1" y="1"/>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
              <p:cNvSpPr/>
              <p:nvPr/>
            </p:nvSpPr>
            <p:spPr>
              <a:xfrm>
                <a:off x="2015625" y="1143925"/>
                <a:ext cx="23900" cy="19700"/>
              </a:xfrm>
              <a:custGeom>
                <a:avLst/>
                <a:gdLst/>
                <a:ahLst/>
                <a:cxnLst/>
                <a:rect l="l" t="t" r="r" b="b"/>
                <a:pathLst>
                  <a:path w="956" h="788" extrusionOk="0">
                    <a:moveTo>
                      <a:pt x="169" y="0"/>
                    </a:moveTo>
                    <a:lnTo>
                      <a:pt x="113" y="113"/>
                    </a:lnTo>
                    <a:lnTo>
                      <a:pt x="113" y="394"/>
                    </a:lnTo>
                    <a:lnTo>
                      <a:pt x="56" y="506"/>
                    </a:lnTo>
                    <a:lnTo>
                      <a:pt x="0" y="618"/>
                    </a:lnTo>
                    <a:lnTo>
                      <a:pt x="113" y="618"/>
                    </a:lnTo>
                    <a:lnTo>
                      <a:pt x="225" y="675"/>
                    </a:lnTo>
                    <a:lnTo>
                      <a:pt x="394" y="787"/>
                    </a:lnTo>
                    <a:lnTo>
                      <a:pt x="506" y="675"/>
                    </a:lnTo>
                    <a:lnTo>
                      <a:pt x="731" y="506"/>
                    </a:lnTo>
                    <a:lnTo>
                      <a:pt x="843" y="281"/>
                    </a:lnTo>
                    <a:lnTo>
                      <a:pt x="956" y="169"/>
                    </a:lnTo>
                    <a:lnTo>
                      <a:pt x="900" y="0"/>
                    </a:lnTo>
                    <a:lnTo>
                      <a:pt x="843" y="0"/>
                    </a:lnTo>
                    <a:lnTo>
                      <a:pt x="843" y="56"/>
                    </a:lnTo>
                    <a:lnTo>
                      <a:pt x="731" y="169"/>
                    </a:lnTo>
                    <a:lnTo>
                      <a:pt x="675" y="113"/>
                    </a:lnTo>
                    <a:lnTo>
                      <a:pt x="619" y="0"/>
                    </a:lnTo>
                    <a:lnTo>
                      <a:pt x="394" y="113"/>
                    </a:lnTo>
                    <a:lnTo>
                      <a:pt x="338" y="113"/>
                    </a:lnTo>
                    <a:lnTo>
                      <a:pt x="225" y="56"/>
                    </a:lnTo>
                    <a:lnTo>
                      <a:pt x="169" y="0"/>
                    </a:lnTo>
                    <a:close/>
                  </a:path>
                </a:pathLst>
              </a:custGeom>
              <a:solidFill>
                <a:srgbClr val="B5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
              <p:cNvSpPr/>
              <p:nvPr/>
            </p:nvSpPr>
            <p:spPr>
              <a:xfrm>
                <a:off x="2042325" y="1191700"/>
                <a:ext cx="1425" cy="2825"/>
              </a:xfrm>
              <a:custGeom>
                <a:avLst/>
                <a:gdLst/>
                <a:ahLst/>
                <a:cxnLst/>
                <a:rect l="l" t="t" r="r" b="b"/>
                <a:pathLst>
                  <a:path w="57" h="113" extrusionOk="0">
                    <a:moveTo>
                      <a:pt x="56" y="0"/>
                    </a:moveTo>
                    <a:lnTo>
                      <a:pt x="0" y="56"/>
                    </a:lnTo>
                    <a:lnTo>
                      <a:pt x="56" y="113"/>
                    </a:lnTo>
                    <a:lnTo>
                      <a:pt x="56"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
              <p:cNvSpPr/>
              <p:nvPr/>
            </p:nvSpPr>
            <p:spPr>
              <a:xfrm>
                <a:off x="2043725" y="1195900"/>
                <a:ext cx="1425" cy="2850"/>
              </a:xfrm>
              <a:custGeom>
                <a:avLst/>
                <a:gdLst/>
                <a:ahLst/>
                <a:cxnLst/>
                <a:rect l="l" t="t" r="r" b="b"/>
                <a:pathLst>
                  <a:path w="57" h="114" extrusionOk="0">
                    <a:moveTo>
                      <a:pt x="57" y="1"/>
                    </a:moveTo>
                    <a:lnTo>
                      <a:pt x="0" y="113"/>
                    </a:lnTo>
                    <a:lnTo>
                      <a:pt x="57" y="57"/>
                    </a:lnTo>
                    <a:lnTo>
                      <a:pt x="57"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
              <p:cNvSpPr/>
              <p:nvPr/>
            </p:nvSpPr>
            <p:spPr>
              <a:xfrm>
                <a:off x="2017025" y="1174825"/>
                <a:ext cx="1425" cy="4250"/>
              </a:xfrm>
              <a:custGeom>
                <a:avLst/>
                <a:gdLst/>
                <a:ahLst/>
                <a:cxnLst/>
                <a:rect l="l" t="t" r="r" b="b"/>
                <a:pathLst>
                  <a:path w="57" h="170" extrusionOk="0">
                    <a:moveTo>
                      <a:pt x="57" y="1"/>
                    </a:moveTo>
                    <a:lnTo>
                      <a:pt x="0" y="57"/>
                    </a:lnTo>
                    <a:lnTo>
                      <a:pt x="0" y="113"/>
                    </a:lnTo>
                    <a:lnTo>
                      <a:pt x="57" y="169"/>
                    </a:lnTo>
                    <a:lnTo>
                      <a:pt x="57" y="57"/>
                    </a:lnTo>
                    <a:lnTo>
                      <a:pt x="57"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
              <p:cNvSpPr/>
              <p:nvPr/>
            </p:nvSpPr>
            <p:spPr>
              <a:xfrm>
                <a:off x="2019825" y="1184675"/>
                <a:ext cx="1450" cy="1425"/>
              </a:xfrm>
              <a:custGeom>
                <a:avLst/>
                <a:gdLst/>
                <a:ahLst/>
                <a:cxnLst/>
                <a:rect l="l" t="t" r="r" b="b"/>
                <a:pathLst>
                  <a:path w="58" h="57" extrusionOk="0">
                    <a:moveTo>
                      <a:pt x="1" y="0"/>
                    </a:moveTo>
                    <a:lnTo>
                      <a:pt x="57" y="56"/>
                    </a:lnTo>
                    <a:lnTo>
                      <a:pt x="57"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
              <p:cNvSpPr/>
              <p:nvPr/>
            </p:nvSpPr>
            <p:spPr>
              <a:xfrm>
                <a:off x="2070425" y="1091925"/>
                <a:ext cx="4225" cy="1425"/>
              </a:xfrm>
              <a:custGeom>
                <a:avLst/>
                <a:gdLst/>
                <a:ahLst/>
                <a:cxnLst/>
                <a:rect l="l" t="t" r="r" b="b"/>
                <a:pathLst>
                  <a:path w="169" h="57" extrusionOk="0">
                    <a:moveTo>
                      <a:pt x="0" y="1"/>
                    </a:moveTo>
                    <a:lnTo>
                      <a:pt x="56" y="57"/>
                    </a:lnTo>
                    <a:lnTo>
                      <a:pt x="169" y="57"/>
                    </a:lnTo>
                    <a:lnTo>
                      <a:pt x="113"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
              <p:cNvSpPr/>
              <p:nvPr/>
            </p:nvSpPr>
            <p:spPr>
              <a:xfrm>
                <a:off x="2104150" y="1082100"/>
                <a:ext cx="4225" cy="4225"/>
              </a:xfrm>
              <a:custGeom>
                <a:avLst/>
                <a:gdLst/>
                <a:ahLst/>
                <a:cxnLst/>
                <a:rect l="l" t="t" r="r" b="b"/>
                <a:pathLst>
                  <a:path w="169" h="169" extrusionOk="0">
                    <a:moveTo>
                      <a:pt x="0" y="0"/>
                    </a:moveTo>
                    <a:lnTo>
                      <a:pt x="56" y="169"/>
                    </a:lnTo>
                    <a:lnTo>
                      <a:pt x="113" y="169"/>
                    </a:lnTo>
                    <a:lnTo>
                      <a:pt x="169" y="113"/>
                    </a:lnTo>
                    <a:lnTo>
                      <a:pt x="113" y="56"/>
                    </a:lnTo>
                    <a:lnTo>
                      <a:pt x="0"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
              <p:cNvSpPr/>
              <p:nvPr/>
            </p:nvSpPr>
            <p:spPr>
              <a:xfrm>
                <a:off x="1887750" y="1200125"/>
                <a:ext cx="1425" cy="4250"/>
              </a:xfrm>
              <a:custGeom>
                <a:avLst/>
                <a:gdLst/>
                <a:ahLst/>
                <a:cxnLst/>
                <a:rect l="l" t="t" r="r" b="b"/>
                <a:pathLst>
                  <a:path w="57" h="170" extrusionOk="0">
                    <a:moveTo>
                      <a:pt x="1" y="0"/>
                    </a:moveTo>
                    <a:lnTo>
                      <a:pt x="1" y="57"/>
                    </a:lnTo>
                    <a:lnTo>
                      <a:pt x="1" y="169"/>
                    </a:lnTo>
                    <a:lnTo>
                      <a:pt x="57" y="169"/>
                    </a:lnTo>
                    <a:lnTo>
                      <a:pt x="57" y="113"/>
                    </a:lnTo>
                    <a:lnTo>
                      <a:pt x="57" y="57"/>
                    </a:lnTo>
                    <a:lnTo>
                      <a:pt x="1"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
              <p:cNvSpPr/>
              <p:nvPr/>
            </p:nvSpPr>
            <p:spPr>
              <a:xfrm>
                <a:off x="1821700" y="1214175"/>
                <a:ext cx="1450" cy="1425"/>
              </a:xfrm>
              <a:custGeom>
                <a:avLst/>
                <a:gdLst/>
                <a:ahLst/>
                <a:cxnLst/>
                <a:rect l="l" t="t" r="r" b="b"/>
                <a:pathLst>
                  <a:path w="58" h="57" extrusionOk="0">
                    <a:moveTo>
                      <a:pt x="1" y="0"/>
                    </a:moveTo>
                    <a:lnTo>
                      <a:pt x="1" y="57"/>
                    </a:lnTo>
                    <a:lnTo>
                      <a:pt x="57" y="57"/>
                    </a:lnTo>
                    <a:lnTo>
                      <a:pt x="1"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
              <p:cNvSpPr/>
              <p:nvPr/>
            </p:nvSpPr>
            <p:spPr>
              <a:xfrm>
                <a:off x="1942550" y="1139700"/>
                <a:ext cx="35150" cy="26725"/>
              </a:xfrm>
              <a:custGeom>
                <a:avLst/>
                <a:gdLst/>
                <a:ahLst/>
                <a:cxnLst/>
                <a:rect l="l" t="t" r="r" b="b"/>
                <a:pathLst>
                  <a:path w="1406" h="1069" extrusionOk="0">
                    <a:moveTo>
                      <a:pt x="394" y="1"/>
                    </a:moveTo>
                    <a:lnTo>
                      <a:pt x="338" y="57"/>
                    </a:lnTo>
                    <a:lnTo>
                      <a:pt x="282" y="113"/>
                    </a:lnTo>
                    <a:lnTo>
                      <a:pt x="282" y="282"/>
                    </a:lnTo>
                    <a:lnTo>
                      <a:pt x="225" y="338"/>
                    </a:lnTo>
                    <a:lnTo>
                      <a:pt x="169" y="282"/>
                    </a:lnTo>
                    <a:lnTo>
                      <a:pt x="169" y="225"/>
                    </a:lnTo>
                    <a:lnTo>
                      <a:pt x="113" y="169"/>
                    </a:lnTo>
                    <a:lnTo>
                      <a:pt x="1" y="225"/>
                    </a:lnTo>
                    <a:lnTo>
                      <a:pt x="57" y="450"/>
                    </a:lnTo>
                    <a:lnTo>
                      <a:pt x="113" y="675"/>
                    </a:lnTo>
                    <a:lnTo>
                      <a:pt x="169" y="731"/>
                    </a:lnTo>
                    <a:lnTo>
                      <a:pt x="338" y="731"/>
                    </a:lnTo>
                    <a:lnTo>
                      <a:pt x="450" y="675"/>
                    </a:lnTo>
                    <a:lnTo>
                      <a:pt x="506" y="563"/>
                    </a:lnTo>
                    <a:lnTo>
                      <a:pt x="675" y="619"/>
                    </a:lnTo>
                    <a:lnTo>
                      <a:pt x="787" y="675"/>
                    </a:lnTo>
                    <a:lnTo>
                      <a:pt x="844" y="787"/>
                    </a:lnTo>
                    <a:lnTo>
                      <a:pt x="787" y="844"/>
                    </a:lnTo>
                    <a:lnTo>
                      <a:pt x="675" y="900"/>
                    </a:lnTo>
                    <a:lnTo>
                      <a:pt x="619" y="1012"/>
                    </a:lnTo>
                    <a:lnTo>
                      <a:pt x="675" y="1069"/>
                    </a:lnTo>
                    <a:lnTo>
                      <a:pt x="900" y="1012"/>
                    </a:lnTo>
                    <a:lnTo>
                      <a:pt x="1181" y="1012"/>
                    </a:lnTo>
                    <a:lnTo>
                      <a:pt x="1293" y="956"/>
                    </a:lnTo>
                    <a:lnTo>
                      <a:pt x="1350" y="844"/>
                    </a:lnTo>
                    <a:lnTo>
                      <a:pt x="1406" y="731"/>
                    </a:lnTo>
                    <a:lnTo>
                      <a:pt x="1406" y="563"/>
                    </a:lnTo>
                    <a:lnTo>
                      <a:pt x="1350" y="506"/>
                    </a:lnTo>
                    <a:lnTo>
                      <a:pt x="1181" y="563"/>
                    </a:lnTo>
                    <a:lnTo>
                      <a:pt x="1068" y="619"/>
                    </a:lnTo>
                    <a:lnTo>
                      <a:pt x="1125" y="731"/>
                    </a:lnTo>
                    <a:lnTo>
                      <a:pt x="1125" y="844"/>
                    </a:lnTo>
                    <a:lnTo>
                      <a:pt x="1181" y="844"/>
                    </a:lnTo>
                    <a:lnTo>
                      <a:pt x="1125" y="900"/>
                    </a:lnTo>
                    <a:lnTo>
                      <a:pt x="1012" y="844"/>
                    </a:lnTo>
                    <a:lnTo>
                      <a:pt x="900" y="731"/>
                    </a:lnTo>
                    <a:lnTo>
                      <a:pt x="900" y="563"/>
                    </a:lnTo>
                    <a:lnTo>
                      <a:pt x="1012" y="394"/>
                    </a:lnTo>
                    <a:lnTo>
                      <a:pt x="1012" y="282"/>
                    </a:lnTo>
                    <a:lnTo>
                      <a:pt x="900" y="169"/>
                    </a:lnTo>
                    <a:lnTo>
                      <a:pt x="844" y="113"/>
                    </a:lnTo>
                    <a:lnTo>
                      <a:pt x="731" y="57"/>
                    </a:lnTo>
                    <a:lnTo>
                      <a:pt x="619" y="1"/>
                    </a:lnTo>
                    <a:close/>
                  </a:path>
                </a:pathLst>
              </a:custGeom>
              <a:solidFill>
                <a:srgbClr val="9FB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
              <p:cNvSpPr/>
              <p:nvPr/>
            </p:nvSpPr>
            <p:spPr>
              <a:xfrm>
                <a:off x="1952400" y="1162175"/>
                <a:ext cx="12650" cy="16900"/>
              </a:xfrm>
              <a:custGeom>
                <a:avLst/>
                <a:gdLst/>
                <a:ahLst/>
                <a:cxnLst/>
                <a:rect l="l" t="t" r="r" b="b"/>
                <a:pathLst>
                  <a:path w="506" h="676" extrusionOk="0">
                    <a:moveTo>
                      <a:pt x="281" y="1"/>
                    </a:moveTo>
                    <a:lnTo>
                      <a:pt x="112" y="226"/>
                    </a:lnTo>
                    <a:lnTo>
                      <a:pt x="56" y="338"/>
                    </a:lnTo>
                    <a:lnTo>
                      <a:pt x="0" y="451"/>
                    </a:lnTo>
                    <a:lnTo>
                      <a:pt x="56" y="451"/>
                    </a:lnTo>
                    <a:lnTo>
                      <a:pt x="56" y="563"/>
                    </a:lnTo>
                    <a:lnTo>
                      <a:pt x="56" y="675"/>
                    </a:lnTo>
                    <a:lnTo>
                      <a:pt x="112" y="619"/>
                    </a:lnTo>
                    <a:lnTo>
                      <a:pt x="225" y="675"/>
                    </a:lnTo>
                    <a:lnTo>
                      <a:pt x="281" y="619"/>
                    </a:lnTo>
                    <a:lnTo>
                      <a:pt x="506" y="394"/>
                    </a:lnTo>
                    <a:lnTo>
                      <a:pt x="450" y="338"/>
                    </a:lnTo>
                    <a:lnTo>
                      <a:pt x="393" y="282"/>
                    </a:lnTo>
                    <a:lnTo>
                      <a:pt x="337" y="226"/>
                    </a:lnTo>
                    <a:lnTo>
                      <a:pt x="281" y="170"/>
                    </a:lnTo>
                    <a:lnTo>
                      <a:pt x="281"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
              <p:cNvSpPr/>
              <p:nvPr/>
            </p:nvSpPr>
            <p:spPr>
              <a:xfrm>
                <a:off x="1955200" y="1177650"/>
                <a:ext cx="4250" cy="1425"/>
              </a:xfrm>
              <a:custGeom>
                <a:avLst/>
                <a:gdLst/>
                <a:ahLst/>
                <a:cxnLst/>
                <a:rect l="l" t="t" r="r" b="b"/>
                <a:pathLst>
                  <a:path w="170" h="57" extrusionOk="0">
                    <a:moveTo>
                      <a:pt x="0" y="0"/>
                    </a:moveTo>
                    <a:lnTo>
                      <a:pt x="113" y="56"/>
                    </a:lnTo>
                    <a:lnTo>
                      <a:pt x="169" y="0"/>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
              <p:cNvSpPr/>
              <p:nvPr/>
            </p:nvSpPr>
            <p:spPr>
              <a:xfrm>
                <a:off x="1970650" y="1138300"/>
                <a:ext cx="25" cy="1425"/>
              </a:xfrm>
              <a:custGeom>
                <a:avLst/>
                <a:gdLst/>
                <a:ahLst/>
                <a:cxnLst/>
                <a:rect l="l" t="t" r="r" b="b"/>
                <a:pathLst>
                  <a:path w="1" h="57" extrusionOk="0">
                    <a:moveTo>
                      <a:pt x="1" y="0"/>
                    </a:moveTo>
                    <a:lnTo>
                      <a:pt x="1" y="57"/>
                    </a:lnTo>
                    <a:lnTo>
                      <a:pt x="1" y="57"/>
                    </a:lnTo>
                    <a:lnTo>
                      <a:pt x="1" y="0"/>
                    </a:lnTo>
                    <a:lnTo>
                      <a:pt x="1" y="0"/>
                    </a:lnTo>
                    <a:lnTo>
                      <a:pt x="1" y="0"/>
                    </a:lnTo>
                    <a:close/>
                  </a:path>
                </a:pathLst>
              </a:custGeom>
              <a:solidFill>
                <a:srgbClr val="B7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
              <p:cNvSpPr/>
              <p:nvPr/>
            </p:nvSpPr>
            <p:spPr>
              <a:xfrm>
                <a:off x="1921475" y="1156575"/>
                <a:ext cx="1425" cy="1425"/>
              </a:xfrm>
              <a:custGeom>
                <a:avLst/>
                <a:gdLst/>
                <a:ahLst/>
                <a:cxnLst/>
                <a:rect l="l" t="t" r="r" b="b"/>
                <a:pathLst>
                  <a:path w="57" h="57" extrusionOk="0">
                    <a:moveTo>
                      <a:pt x="0" y="0"/>
                    </a:moveTo>
                    <a:lnTo>
                      <a:pt x="0" y="56"/>
                    </a:lnTo>
                    <a:lnTo>
                      <a:pt x="57"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
              <p:cNvSpPr/>
              <p:nvPr/>
            </p:nvSpPr>
            <p:spPr>
              <a:xfrm>
                <a:off x="1921475" y="1157975"/>
                <a:ext cx="25" cy="1425"/>
              </a:xfrm>
              <a:custGeom>
                <a:avLst/>
                <a:gdLst/>
                <a:ahLst/>
                <a:cxnLst/>
                <a:rect l="l" t="t" r="r" b="b"/>
                <a:pathLst>
                  <a:path w="1" h="57" extrusionOk="0">
                    <a:moveTo>
                      <a:pt x="0" y="0"/>
                    </a:moveTo>
                    <a:lnTo>
                      <a:pt x="0" y="56"/>
                    </a:lnTo>
                    <a:lnTo>
                      <a:pt x="0" y="56"/>
                    </a:lnTo>
                    <a:lnTo>
                      <a:pt x="0" y="0"/>
                    </a:lnTo>
                    <a:lnTo>
                      <a:pt x="0" y="0"/>
                    </a:lnTo>
                    <a:lnTo>
                      <a:pt x="0"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
              <p:cNvSpPr/>
              <p:nvPr/>
            </p:nvSpPr>
            <p:spPr>
              <a:xfrm>
                <a:off x="1952400" y="1181850"/>
                <a:ext cx="1425" cy="25"/>
              </a:xfrm>
              <a:custGeom>
                <a:avLst/>
                <a:gdLst/>
                <a:ahLst/>
                <a:cxnLst/>
                <a:rect l="l" t="t" r="r" b="b"/>
                <a:pathLst>
                  <a:path w="57" h="1" extrusionOk="0">
                    <a:moveTo>
                      <a:pt x="0" y="1"/>
                    </a:moveTo>
                    <a:lnTo>
                      <a:pt x="56" y="1"/>
                    </a:lnTo>
                    <a:lnTo>
                      <a:pt x="56" y="1"/>
                    </a:lnTo>
                    <a:lnTo>
                      <a:pt x="56" y="1"/>
                    </a:lnTo>
                    <a:lnTo>
                      <a:pt x="0" y="1"/>
                    </a:lnTo>
                    <a:lnTo>
                      <a:pt x="0"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
              <p:cNvSpPr/>
              <p:nvPr/>
            </p:nvSpPr>
            <p:spPr>
              <a:xfrm>
                <a:off x="2031075" y="1138300"/>
                <a:ext cx="1425" cy="1425"/>
              </a:xfrm>
              <a:custGeom>
                <a:avLst/>
                <a:gdLst/>
                <a:ahLst/>
                <a:cxnLst/>
                <a:rect l="l" t="t" r="r" b="b"/>
                <a:pathLst>
                  <a:path w="57" h="57" extrusionOk="0">
                    <a:moveTo>
                      <a:pt x="57" y="0"/>
                    </a:moveTo>
                    <a:lnTo>
                      <a:pt x="57" y="0"/>
                    </a:lnTo>
                    <a:lnTo>
                      <a:pt x="1" y="57"/>
                    </a:lnTo>
                    <a:lnTo>
                      <a:pt x="1" y="57"/>
                    </a:lnTo>
                    <a:lnTo>
                      <a:pt x="57" y="0"/>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
              <p:cNvSpPr/>
              <p:nvPr/>
            </p:nvSpPr>
            <p:spPr>
              <a:xfrm>
                <a:off x="1894775" y="1128450"/>
                <a:ext cx="2825" cy="1450"/>
              </a:xfrm>
              <a:custGeom>
                <a:avLst/>
                <a:gdLst/>
                <a:ahLst/>
                <a:cxnLst/>
                <a:rect l="l" t="t" r="r" b="b"/>
                <a:pathLst>
                  <a:path w="113" h="58" extrusionOk="0">
                    <a:moveTo>
                      <a:pt x="1" y="1"/>
                    </a:moveTo>
                    <a:lnTo>
                      <a:pt x="57" y="57"/>
                    </a:lnTo>
                    <a:lnTo>
                      <a:pt x="113" y="57"/>
                    </a:lnTo>
                    <a:lnTo>
                      <a:pt x="57" y="1"/>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
              <p:cNvSpPr/>
              <p:nvPr/>
            </p:nvSpPr>
            <p:spPr>
              <a:xfrm>
                <a:off x="1891975" y="1121425"/>
                <a:ext cx="1425" cy="1450"/>
              </a:xfrm>
              <a:custGeom>
                <a:avLst/>
                <a:gdLst/>
                <a:ahLst/>
                <a:cxnLst/>
                <a:rect l="l" t="t" r="r" b="b"/>
                <a:pathLst>
                  <a:path w="57" h="58" extrusionOk="0">
                    <a:moveTo>
                      <a:pt x="0" y="1"/>
                    </a:moveTo>
                    <a:lnTo>
                      <a:pt x="56" y="57"/>
                    </a:lnTo>
                    <a:lnTo>
                      <a:pt x="56"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
              <p:cNvSpPr/>
              <p:nvPr/>
            </p:nvSpPr>
            <p:spPr>
              <a:xfrm>
                <a:off x="1868075" y="1145325"/>
                <a:ext cx="4250" cy="4250"/>
              </a:xfrm>
              <a:custGeom>
                <a:avLst/>
                <a:gdLst/>
                <a:ahLst/>
                <a:cxnLst/>
                <a:rect l="l" t="t" r="r" b="b"/>
                <a:pathLst>
                  <a:path w="170" h="170" extrusionOk="0">
                    <a:moveTo>
                      <a:pt x="57" y="0"/>
                    </a:moveTo>
                    <a:lnTo>
                      <a:pt x="1" y="57"/>
                    </a:lnTo>
                    <a:lnTo>
                      <a:pt x="113" y="169"/>
                    </a:lnTo>
                    <a:lnTo>
                      <a:pt x="169" y="113"/>
                    </a:lnTo>
                    <a:lnTo>
                      <a:pt x="113" y="57"/>
                    </a:lnTo>
                    <a:lnTo>
                      <a:pt x="57"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
              <p:cNvSpPr/>
              <p:nvPr/>
            </p:nvSpPr>
            <p:spPr>
              <a:xfrm>
                <a:off x="1870900" y="1142525"/>
                <a:ext cx="2825" cy="1425"/>
              </a:xfrm>
              <a:custGeom>
                <a:avLst/>
                <a:gdLst/>
                <a:ahLst/>
                <a:cxnLst/>
                <a:rect l="l" t="t" r="r" b="b"/>
                <a:pathLst>
                  <a:path w="113" h="57" extrusionOk="0">
                    <a:moveTo>
                      <a:pt x="0" y="0"/>
                    </a:moveTo>
                    <a:lnTo>
                      <a:pt x="56" y="56"/>
                    </a:lnTo>
                    <a:lnTo>
                      <a:pt x="112" y="56"/>
                    </a:lnTo>
                    <a:lnTo>
                      <a:pt x="112"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
              <p:cNvSpPr/>
              <p:nvPr/>
            </p:nvSpPr>
            <p:spPr>
              <a:xfrm>
                <a:off x="1875100" y="1146725"/>
                <a:ext cx="1425" cy="1425"/>
              </a:xfrm>
              <a:custGeom>
                <a:avLst/>
                <a:gdLst/>
                <a:ahLst/>
                <a:cxnLst/>
                <a:rect l="l" t="t" r="r" b="b"/>
                <a:pathLst>
                  <a:path w="57" h="57" extrusionOk="0">
                    <a:moveTo>
                      <a:pt x="1" y="1"/>
                    </a:moveTo>
                    <a:lnTo>
                      <a:pt x="57" y="57"/>
                    </a:lnTo>
                    <a:lnTo>
                      <a:pt x="57" y="1"/>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
              <p:cNvSpPr/>
              <p:nvPr/>
            </p:nvSpPr>
            <p:spPr>
              <a:xfrm>
                <a:off x="1861050" y="1163600"/>
                <a:ext cx="1425" cy="1425"/>
              </a:xfrm>
              <a:custGeom>
                <a:avLst/>
                <a:gdLst/>
                <a:ahLst/>
                <a:cxnLst/>
                <a:rect l="l" t="t" r="r" b="b"/>
                <a:pathLst>
                  <a:path w="57" h="57" extrusionOk="0">
                    <a:moveTo>
                      <a:pt x="1" y="0"/>
                    </a:moveTo>
                    <a:lnTo>
                      <a:pt x="1" y="56"/>
                    </a:lnTo>
                    <a:lnTo>
                      <a:pt x="57" y="56"/>
                    </a:lnTo>
                    <a:lnTo>
                      <a:pt x="1"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
              <p:cNvSpPr/>
              <p:nvPr/>
            </p:nvSpPr>
            <p:spPr>
              <a:xfrm>
                <a:off x="1865275" y="1165000"/>
                <a:ext cx="1425" cy="25"/>
              </a:xfrm>
              <a:custGeom>
                <a:avLst/>
                <a:gdLst/>
                <a:ahLst/>
                <a:cxnLst/>
                <a:rect l="l" t="t" r="r" b="b"/>
                <a:pathLst>
                  <a:path w="57" h="1" extrusionOk="0">
                    <a:moveTo>
                      <a:pt x="56" y="0"/>
                    </a:moveTo>
                    <a:lnTo>
                      <a:pt x="56" y="0"/>
                    </a:lnTo>
                    <a:lnTo>
                      <a:pt x="56" y="0"/>
                    </a:lnTo>
                    <a:lnTo>
                      <a:pt x="0" y="0"/>
                    </a:lnTo>
                    <a:lnTo>
                      <a:pt x="56" y="0"/>
                    </a:lnTo>
                    <a:lnTo>
                      <a:pt x="56"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
              <p:cNvSpPr/>
              <p:nvPr/>
            </p:nvSpPr>
            <p:spPr>
              <a:xfrm>
                <a:off x="2076050" y="1169200"/>
                <a:ext cx="4225" cy="2850"/>
              </a:xfrm>
              <a:custGeom>
                <a:avLst/>
                <a:gdLst/>
                <a:ahLst/>
                <a:cxnLst/>
                <a:rect l="l" t="t" r="r" b="b"/>
                <a:pathLst>
                  <a:path w="169" h="114" extrusionOk="0">
                    <a:moveTo>
                      <a:pt x="0" y="1"/>
                    </a:moveTo>
                    <a:lnTo>
                      <a:pt x="0" y="113"/>
                    </a:lnTo>
                    <a:lnTo>
                      <a:pt x="113" y="57"/>
                    </a:lnTo>
                    <a:lnTo>
                      <a:pt x="169"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
              <p:cNvSpPr/>
              <p:nvPr/>
            </p:nvSpPr>
            <p:spPr>
              <a:xfrm>
                <a:off x="2029675" y="1143925"/>
                <a:ext cx="7050" cy="8450"/>
              </a:xfrm>
              <a:custGeom>
                <a:avLst/>
                <a:gdLst/>
                <a:ahLst/>
                <a:cxnLst/>
                <a:rect l="l" t="t" r="r" b="b"/>
                <a:pathLst>
                  <a:path w="282" h="338" extrusionOk="0">
                    <a:moveTo>
                      <a:pt x="57" y="0"/>
                    </a:moveTo>
                    <a:lnTo>
                      <a:pt x="0" y="225"/>
                    </a:lnTo>
                    <a:lnTo>
                      <a:pt x="0" y="281"/>
                    </a:lnTo>
                    <a:lnTo>
                      <a:pt x="57" y="337"/>
                    </a:lnTo>
                    <a:lnTo>
                      <a:pt x="113" y="337"/>
                    </a:lnTo>
                    <a:lnTo>
                      <a:pt x="169" y="281"/>
                    </a:lnTo>
                    <a:lnTo>
                      <a:pt x="225" y="169"/>
                    </a:lnTo>
                    <a:lnTo>
                      <a:pt x="281" y="56"/>
                    </a:lnTo>
                    <a:lnTo>
                      <a:pt x="169" y="56"/>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
              <p:cNvSpPr/>
              <p:nvPr/>
            </p:nvSpPr>
            <p:spPr>
              <a:xfrm>
                <a:off x="2035300" y="1139700"/>
                <a:ext cx="2825" cy="5650"/>
              </a:xfrm>
              <a:custGeom>
                <a:avLst/>
                <a:gdLst/>
                <a:ahLst/>
                <a:cxnLst/>
                <a:rect l="l" t="t" r="r" b="b"/>
                <a:pathLst>
                  <a:path w="113" h="226" extrusionOk="0">
                    <a:moveTo>
                      <a:pt x="0" y="1"/>
                    </a:moveTo>
                    <a:lnTo>
                      <a:pt x="0" y="57"/>
                    </a:lnTo>
                    <a:lnTo>
                      <a:pt x="56" y="225"/>
                    </a:lnTo>
                    <a:lnTo>
                      <a:pt x="113" y="169"/>
                    </a:lnTo>
                    <a:lnTo>
                      <a:pt x="113" y="57"/>
                    </a:lnTo>
                    <a:lnTo>
                      <a:pt x="113"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
              <p:cNvSpPr/>
              <p:nvPr/>
            </p:nvSpPr>
            <p:spPr>
              <a:xfrm>
                <a:off x="2071825" y="1167800"/>
                <a:ext cx="4250" cy="1425"/>
              </a:xfrm>
              <a:custGeom>
                <a:avLst/>
                <a:gdLst/>
                <a:ahLst/>
                <a:cxnLst/>
                <a:rect l="l" t="t" r="r" b="b"/>
                <a:pathLst>
                  <a:path w="170" h="57" extrusionOk="0">
                    <a:moveTo>
                      <a:pt x="0" y="1"/>
                    </a:moveTo>
                    <a:lnTo>
                      <a:pt x="57" y="57"/>
                    </a:lnTo>
                    <a:lnTo>
                      <a:pt x="169" y="57"/>
                    </a:lnTo>
                    <a:lnTo>
                      <a:pt x="113"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
              <p:cNvSpPr/>
              <p:nvPr/>
            </p:nvSpPr>
            <p:spPr>
              <a:xfrm>
                <a:off x="2070425" y="1157975"/>
                <a:ext cx="25" cy="25"/>
              </a:xfrm>
              <a:custGeom>
                <a:avLst/>
                <a:gdLst/>
                <a:ahLst/>
                <a:cxnLst/>
                <a:rect l="l" t="t" r="r" b="b"/>
                <a:pathLst>
                  <a:path w="1" h="1" extrusionOk="0">
                    <a:moveTo>
                      <a:pt x="0" y="0"/>
                    </a:moveTo>
                    <a:lnTo>
                      <a:pt x="0" y="0"/>
                    </a:lnTo>
                    <a:lnTo>
                      <a:pt x="0" y="0"/>
                    </a:lnTo>
                    <a:lnTo>
                      <a:pt x="0" y="0"/>
                    </a:lnTo>
                    <a:lnTo>
                      <a:pt x="0"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
              <p:cNvSpPr/>
              <p:nvPr/>
            </p:nvSpPr>
            <p:spPr>
              <a:xfrm>
                <a:off x="1959425" y="1143925"/>
                <a:ext cx="1425" cy="1425"/>
              </a:xfrm>
              <a:custGeom>
                <a:avLst/>
                <a:gdLst/>
                <a:ahLst/>
                <a:cxnLst/>
                <a:rect l="l" t="t" r="r" b="b"/>
                <a:pathLst>
                  <a:path w="57" h="57" extrusionOk="0">
                    <a:moveTo>
                      <a:pt x="0" y="0"/>
                    </a:moveTo>
                    <a:lnTo>
                      <a:pt x="0" y="56"/>
                    </a:lnTo>
                    <a:lnTo>
                      <a:pt x="56" y="56"/>
                    </a:lnTo>
                    <a:lnTo>
                      <a:pt x="56"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
              <p:cNvSpPr/>
              <p:nvPr/>
            </p:nvSpPr>
            <p:spPr>
              <a:xfrm>
                <a:off x="1960825" y="1143925"/>
                <a:ext cx="4225" cy="2825"/>
              </a:xfrm>
              <a:custGeom>
                <a:avLst/>
                <a:gdLst/>
                <a:ahLst/>
                <a:cxnLst/>
                <a:rect l="l" t="t" r="r" b="b"/>
                <a:pathLst>
                  <a:path w="169" h="113" extrusionOk="0">
                    <a:moveTo>
                      <a:pt x="169" y="0"/>
                    </a:moveTo>
                    <a:lnTo>
                      <a:pt x="0" y="56"/>
                    </a:lnTo>
                    <a:lnTo>
                      <a:pt x="113" y="113"/>
                    </a:lnTo>
                    <a:lnTo>
                      <a:pt x="169"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99"/>
        <p:cNvGrpSpPr/>
        <p:nvPr/>
      </p:nvGrpSpPr>
      <p:grpSpPr>
        <a:xfrm>
          <a:off x="0" y="0"/>
          <a:ext cx="0" cy="0"/>
          <a:chOff x="0" y="0"/>
          <a:chExt cx="0" cy="0"/>
        </a:xfrm>
      </p:grpSpPr>
      <p:sp>
        <p:nvSpPr>
          <p:cNvPr id="2200" name="Google Shape;2200;p7"/>
          <p:cNvSpPr txBox="1">
            <a:spLocks noGrp="1"/>
          </p:cNvSpPr>
          <p:nvPr>
            <p:ph type="title"/>
          </p:nvPr>
        </p:nvSpPr>
        <p:spPr>
          <a:xfrm>
            <a:off x="891163" y="1137625"/>
            <a:ext cx="3399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atin typeface="Merriweather"/>
                <a:ea typeface="Merriweather"/>
                <a:cs typeface="Merriweather"/>
                <a:sym typeface="Merriweath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1" name="Google Shape;2201;p7"/>
          <p:cNvSpPr txBox="1">
            <a:spLocks noGrp="1"/>
          </p:cNvSpPr>
          <p:nvPr>
            <p:ph type="body" idx="1"/>
          </p:nvPr>
        </p:nvSpPr>
        <p:spPr>
          <a:xfrm>
            <a:off x="891163" y="2008475"/>
            <a:ext cx="3751500" cy="1997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pic>
        <p:nvPicPr>
          <p:cNvPr id="2202" name="Google Shape;2202;p7"/>
          <p:cNvPicPr preferRelativeResize="0"/>
          <p:nvPr/>
        </p:nvPicPr>
        <p:blipFill>
          <a:blip r:embed="rId2">
            <a:alphaModFix/>
          </a:blip>
          <a:stretch>
            <a:fillRect/>
          </a:stretch>
        </p:blipFill>
        <p:spPr>
          <a:xfrm>
            <a:off x="281075" y="4270918"/>
            <a:ext cx="1192901" cy="1158458"/>
          </a:xfrm>
          <a:prstGeom prst="rect">
            <a:avLst/>
          </a:prstGeom>
          <a:noFill/>
          <a:ln>
            <a:noFill/>
          </a:ln>
        </p:spPr>
      </p:pic>
      <p:pic>
        <p:nvPicPr>
          <p:cNvPr id="2203" name="Google Shape;2203;p7"/>
          <p:cNvPicPr preferRelativeResize="0"/>
          <p:nvPr/>
        </p:nvPicPr>
        <p:blipFill>
          <a:blip r:embed="rId2">
            <a:alphaModFix/>
          </a:blip>
          <a:stretch>
            <a:fillRect/>
          </a:stretch>
        </p:blipFill>
        <p:spPr>
          <a:xfrm>
            <a:off x="281075" y="4270918"/>
            <a:ext cx="1192901" cy="115845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93"/>
        <p:cNvGrpSpPr/>
        <p:nvPr/>
      </p:nvGrpSpPr>
      <p:grpSpPr>
        <a:xfrm>
          <a:off x="0" y="0"/>
          <a:ext cx="0" cy="0"/>
          <a:chOff x="0" y="0"/>
          <a:chExt cx="0" cy="0"/>
        </a:xfrm>
      </p:grpSpPr>
      <p:sp>
        <p:nvSpPr>
          <p:cNvPr id="2994" name="Google Shape;2994;p9"/>
          <p:cNvSpPr txBox="1">
            <a:spLocks noGrp="1"/>
          </p:cNvSpPr>
          <p:nvPr>
            <p:ph type="title"/>
          </p:nvPr>
        </p:nvSpPr>
        <p:spPr>
          <a:xfrm>
            <a:off x="4428856" y="1372700"/>
            <a:ext cx="3719100" cy="66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95" name="Google Shape;2995;p9"/>
          <p:cNvSpPr txBox="1">
            <a:spLocks noGrp="1"/>
          </p:cNvSpPr>
          <p:nvPr>
            <p:ph type="subTitle" idx="1"/>
          </p:nvPr>
        </p:nvSpPr>
        <p:spPr>
          <a:xfrm>
            <a:off x="4286506" y="2249950"/>
            <a:ext cx="40038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996" name="Google Shape;2996;p9"/>
          <p:cNvPicPr preferRelativeResize="0"/>
          <p:nvPr/>
        </p:nvPicPr>
        <p:blipFill>
          <a:blip r:embed="rId2">
            <a:alphaModFix/>
          </a:blip>
          <a:stretch>
            <a:fillRect/>
          </a:stretch>
        </p:blipFill>
        <p:spPr>
          <a:xfrm rot="-4626794" flipH="1">
            <a:off x="-339128" y="314221"/>
            <a:ext cx="1274331" cy="1237535"/>
          </a:xfrm>
          <a:prstGeom prst="rect">
            <a:avLst/>
          </a:prstGeom>
          <a:noFill/>
          <a:ln>
            <a:noFill/>
          </a:ln>
        </p:spPr>
      </p:pic>
      <p:grpSp>
        <p:nvGrpSpPr>
          <p:cNvPr id="2997" name="Google Shape;2997;p9"/>
          <p:cNvGrpSpPr/>
          <p:nvPr/>
        </p:nvGrpSpPr>
        <p:grpSpPr>
          <a:xfrm>
            <a:off x="5779082" y="4174921"/>
            <a:ext cx="4055334" cy="1968352"/>
            <a:chOff x="5779082" y="4174921"/>
            <a:chExt cx="4055334" cy="1968352"/>
          </a:xfrm>
        </p:grpSpPr>
        <p:grpSp>
          <p:nvGrpSpPr>
            <p:cNvPr id="2998" name="Google Shape;2998;p9"/>
            <p:cNvGrpSpPr/>
            <p:nvPr/>
          </p:nvGrpSpPr>
          <p:grpSpPr>
            <a:xfrm rot="-8832784">
              <a:off x="6063057" y="4432118"/>
              <a:ext cx="1377783" cy="1453956"/>
              <a:chOff x="4747938" y="187550"/>
              <a:chExt cx="1039850" cy="2096500"/>
            </a:xfrm>
          </p:grpSpPr>
          <p:sp>
            <p:nvSpPr>
              <p:cNvPr id="2999" name="Google Shape;2999;p9"/>
              <p:cNvSpPr/>
              <p:nvPr/>
            </p:nvSpPr>
            <p:spPr>
              <a:xfrm>
                <a:off x="4747938" y="187550"/>
                <a:ext cx="1039850" cy="2096500"/>
              </a:xfrm>
              <a:custGeom>
                <a:avLst/>
                <a:gdLst/>
                <a:ahLst/>
                <a:cxnLst/>
                <a:rect l="l" t="t" r="r" b="b"/>
                <a:pathLst>
                  <a:path w="41594" h="83860" extrusionOk="0">
                    <a:moveTo>
                      <a:pt x="41424" y="0"/>
                    </a:moveTo>
                    <a:lnTo>
                      <a:pt x="1" y="113"/>
                    </a:lnTo>
                    <a:lnTo>
                      <a:pt x="226" y="83859"/>
                    </a:lnTo>
                    <a:lnTo>
                      <a:pt x="788" y="83859"/>
                    </a:lnTo>
                    <a:lnTo>
                      <a:pt x="2474" y="83129"/>
                    </a:lnTo>
                    <a:lnTo>
                      <a:pt x="5397" y="81274"/>
                    </a:lnTo>
                    <a:lnTo>
                      <a:pt x="7083" y="78632"/>
                    </a:lnTo>
                    <a:lnTo>
                      <a:pt x="11411" y="77789"/>
                    </a:lnTo>
                    <a:lnTo>
                      <a:pt x="13996" y="78632"/>
                    </a:lnTo>
                    <a:lnTo>
                      <a:pt x="17481" y="77789"/>
                    </a:lnTo>
                    <a:lnTo>
                      <a:pt x="20909" y="76890"/>
                    </a:lnTo>
                    <a:lnTo>
                      <a:pt x="26080" y="74304"/>
                    </a:lnTo>
                    <a:lnTo>
                      <a:pt x="31251" y="74248"/>
                    </a:lnTo>
                    <a:lnTo>
                      <a:pt x="33837" y="71663"/>
                    </a:lnTo>
                    <a:lnTo>
                      <a:pt x="36422" y="71663"/>
                    </a:lnTo>
                    <a:lnTo>
                      <a:pt x="39008" y="66492"/>
                    </a:lnTo>
                    <a:lnTo>
                      <a:pt x="41593" y="66492"/>
                    </a:lnTo>
                    <a:lnTo>
                      <a:pt x="414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9"/>
              <p:cNvSpPr/>
              <p:nvPr/>
            </p:nvSpPr>
            <p:spPr>
              <a:xfrm>
                <a:off x="4756388" y="1837175"/>
                <a:ext cx="1029975" cy="446875"/>
              </a:xfrm>
              <a:custGeom>
                <a:avLst/>
                <a:gdLst/>
                <a:ahLst/>
                <a:cxnLst/>
                <a:rect l="l" t="t" r="r" b="b"/>
                <a:pathLst>
                  <a:path w="41199" h="17875" extrusionOk="0">
                    <a:moveTo>
                      <a:pt x="38951" y="1"/>
                    </a:moveTo>
                    <a:lnTo>
                      <a:pt x="37377" y="956"/>
                    </a:lnTo>
                    <a:lnTo>
                      <a:pt x="37040" y="1575"/>
                    </a:lnTo>
                    <a:lnTo>
                      <a:pt x="37040" y="2193"/>
                    </a:lnTo>
                    <a:lnTo>
                      <a:pt x="36534" y="2586"/>
                    </a:lnTo>
                    <a:lnTo>
                      <a:pt x="36140" y="2867"/>
                    </a:lnTo>
                    <a:lnTo>
                      <a:pt x="35803" y="3148"/>
                    </a:lnTo>
                    <a:lnTo>
                      <a:pt x="35691" y="3317"/>
                    </a:lnTo>
                    <a:lnTo>
                      <a:pt x="35578" y="3429"/>
                    </a:lnTo>
                    <a:lnTo>
                      <a:pt x="35522" y="3767"/>
                    </a:lnTo>
                    <a:lnTo>
                      <a:pt x="35466" y="4104"/>
                    </a:lnTo>
                    <a:lnTo>
                      <a:pt x="35129" y="4778"/>
                    </a:lnTo>
                    <a:lnTo>
                      <a:pt x="34848" y="5059"/>
                    </a:lnTo>
                    <a:lnTo>
                      <a:pt x="33892" y="5059"/>
                    </a:lnTo>
                    <a:lnTo>
                      <a:pt x="32262" y="5734"/>
                    </a:lnTo>
                    <a:lnTo>
                      <a:pt x="31981" y="6352"/>
                    </a:lnTo>
                    <a:lnTo>
                      <a:pt x="31307" y="6689"/>
                    </a:lnTo>
                    <a:lnTo>
                      <a:pt x="30688" y="6970"/>
                    </a:lnTo>
                    <a:lnTo>
                      <a:pt x="29733" y="7926"/>
                    </a:lnTo>
                    <a:lnTo>
                      <a:pt x="27260" y="7926"/>
                    </a:lnTo>
                    <a:lnTo>
                      <a:pt x="27091" y="7870"/>
                    </a:lnTo>
                    <a:lnTo>
                      <a:pt x="26754" y="7701"/>
                    </a:lnTo>
                    <a:lnTo>
                      <a:pt x="26585" y="7532"/>
                    </a:lnTo>
                    <a:lnTo>
                      <a:pt x="26529" y="7476"/>
                    </a:lnTo>
                    <a:lnTo>
                      <a:pt x="25967" y="7476"/>
                    </a:lnTo>
                    <a:lnTo>
                      <a:pt x="25574" y="7589"/>
                    </a:lnTo>
                    <a:lnTo>
                      <a:pt x="24955" y="7813"/>
                    </a:lnTo>
                    <a:lnTo>
                      <a:pt x="23944" y="8319"/>
                    </a:lnTo>
                    <a:lnTo>
                      <a:pt x="23382" y="8544"/>
                    </a:lnTo>
                    <a:lnTo>
                      <a:pt x="22932" y="8657"/>
                    </a:lnTo>
                    <a:lnTo>
                      <a:pt x="22651" y="8713"/>
                    </a:lnTo>
                    <a:lnTo>
                      <a:pt x="22426" y="8657"/>
                    </a:lnTo>
                    <a:lnTo>
                      <a:pt x="22314" y="8544"/>
                    </a:lnTo>
                    <a:lnTo>
                      <a:pt x="22201" y="8432"/>
                    </a:lnTo>
                    <a:lnTo>
                      <a:pt x="22201" y="8319"/>
                    </a:lnTo>
                    <a:lnTo>
                      <a:pt x="20459" y="10062"/>
                    </a:lnTo>
                    <a:lnTo>
                      <a:pt x="18773" y="10062"/>
                    </a:lnTo>
                    <a:lnTo>
                      <a:pt x="18773" y="10905"/>
                    </a:lnTo>
                    <a:lnTo>
                      <a:pt x="15288" y="10905"/>
                    </a:lnTo>
                    <a:lnTo>
                      <a:pt x="15119" y="11017"/>
                    </a:lnTo>
                    <a:lnTo>
                      <a:pt x="14782" y="11354"/>
                    </a:lnTo>
                    <a:lnTo>
                      <a:pt x="14501" y="11523"/>
                    </a:lnTo>
                    <a:lnTo>
                      <a:pt x="14220" y="11635"/>
                    </a:lnTo>
                    <a:lnTo>
                      <a:pt x="13883" y="11748"/>
                    </a:lnTo>
                    <a:lnTo>
                      <a:pt x="13265" y="11748"/>
                    </a:lnTo>
                    <a:lnTo>
                      <a:pt x="12927" y="11635"/>
                    </a:lnTo>
                    <a:lnTo>
                      <a:pt x="12646" y="11523"/>
                    </a:lnTo>
                    <a:lnTo>
                      <a:pt x="12365" y="11354"/>
                    </a:lnTo>
                    <a:lnTo>
                      <a:pt x="11972" y="11017"/>
                    </a:lnTo>
                    <a:lnTo>
                      <a:pt x="11859" y="10905"/>
                    </a:lnTo>
                    <a:lnTo>
                      <a:pt x="6520" y="10905"/>
                    </a:lnTo>
                    <a:lnTo>
                      <a:pt x="6351" y="10961"/>
                    </a:lnTo>
                    <a:lnTo>
                      <a:pt x="6014" y="11186"/>
                    </a:lnTo>
                    <a:lnTo>
                      <a:pt x="5733" y="11467"/>
                    </a:lnTo>
                    <a:lnTo>
                      <a:pt x="5452" y="11748"/>
                    </a:lnTo>
                    <a:lnTo>
                      <a:pt x="5059" y="12366"/>
                    </a:lnTo>
                    <a:lnTo>
                      <a:pt x="4946" y="12647"/>
                    </a:lnTo>
                    <a:lnTo>
                      <a:pt x="4047" y="13490"/>
                    </a:lnTo>
                    <a:lnTo>
                      <a:pt x="3204" y="14390"/>
                    </a:lnTo>
                    <a:lnTo>
                      <a:pt x="2361" y="15233"/>
                    </a:lnTo>
                    <a:lnTo>
                      <a:pt x="2304" y="15345"/>
                    </a:lnTo>
                    <a:lnTo>
                      <a:pt x="2248" y="15514"/>
                    </a:lnTo>
                    <a:lnTo>
                      <a:pt x="2136" y="15682"/>
                    </a:lnTo>
                    <a:lnTo>
                      <a:pt x="1911" y="15795"/>
                    </a:lnTo>
                    <a:lnTo>
                      <a:pt x="1630" y="15963"/>
                    </a:lnTo>
                    <a:lnTo>
                      <a:pt x="1180" y="16076"/>
                    </a:lnTo>
                    <a:lnTo>
                      <a:pt x="0" y="16076"/>
                    </a:lnTo>
                    <a:lnTo>
                      <a:pt x="0" y="17874"/>
                    </a:lnTo>
                    <a:lnTo>
                      <a:pt x="450" y="17818"/>
                    </a:lnTo>
                    <a:lnTo>
                      <a:pt x="787" y="17818"/>
                    </a:lnTo>
                    <a:lnTo>
                      <a:pt x="1574" y="17481"/>
                    </a:lnTo>
                    <a:lnTo>
                      <a:pt x="2023" y="17200"/>
                    </a:lnTo>
                    <a:lnTo>
                      <a:pt x="2923" y="16975"/>
                    </a:lnTo>
                    <a:lnTo>
                      <a:pt x="3316" y="16919"/>
                    </a:lnTo>
                    <a:lnTo>
                      <a:pt x="3934" y="16863"/>
                    </a:lnTo>
                    <a:lnTo>
                      <a:pt x="4047" y="16806"/>
                    </a:lnTo>
                    <a:lnTo>
                      <a:pt x="4215" y="16638"/>
                    </a:lnTo>
                    <a:lnTo>
                      <a:pt x="4553" y="16188"/>
                    </a:lnTo>
                    <a:lnTo>
                      <a:pt x="4777" y="15626"/>
                    </a:lnTo>
                    <a:lnTo>
                      <a:pt x="4890" y="15289"/>
                    </a:lnTo>
                    <a:lnTo>
                      <a:pt x="4946" y="15120"/>
                    </a:lnTo>
                    <a:lnTo>
                      <a:pt x="5059" y="15008"/>
                    </a:lnTo>
                    <a:lnTo>
                      <a:pt x="5396" y="14783"/>
                    </a:lnTo>
                    <a:lnTo>
                      <a:pt x="5902" y="14502"/>
                    </a:lnTo>
                    <a:lnTo>
                      <a:pt x="5958" y="14390"/>
                    </a:lnTo>
                    <a:lnTo>
                      <a:pt x="6126" y="14109"/>
                    </a:lnTo>
                    <a:lnTo>
                      <a:pt x="6239" y="13940"/>
                    </a:lnTo>
                    <a:lnTo>
                      <a:pt x="6407" y="13827"/>
                    </a:lnTo>
                    <a:lnTo>
                      <a:pt x="6576" y="13715"/>
                    </a:lnTo>
                    <a:lnTo>
                      <a:pt x="6801" y="13659"/>
                    </a:lnTo>
                    <a:lnTo>
                      <a:pt x="7194" y="13603"/>
                    </a:lnTo>
                    <a:lnTo>
                      <a:pt x="7419" y="13490"/>
                    </a:lnTo>
                    <a:lnTo>
                      <a:pt x="7700" y="13434"/>
                    </a:lnTo>
                    <a:lnTo>
                      <a:pt x="8094" y="13378"/>
                    </a:lnTo>
                    <a:lnTo>
                      <a:pt x="8487" y="13322"/>
                    </a:lnTo>
                    <a:lnTo>
                      <a:pt x="8881" y="13265"/>
                    </a:lnTo>
                    <a:lnTo>
                      <a:pt x="9218" y="13097"/>
                    </a:lnTo>
                    <a:lnTo>
                      <a:pt x="9667" y="12703"/>
                    </a:lnTo>
                    <a:lnTo>
                      <a:pt x="13489" y="12703"/>
                    </a:lnTo>
                    <a:lnTo>
                      <a:pt x="14332" y="12422"/>
                    </a:lnTo>
                    <a:lnTo>
                      <a:pt x="14951" y="12198"/>
                    </a:lnTo>
                    <a:lnTo>
                      <a:pt x="15400" y="12085"/>
                    </a:lnTo>
                    <a:lnTo>
                      <a:pt x="15906" y="12085"/>
                    </a:lnTo>
                    <a:lnTo>
                      <a:pt x="16243" y="12029"/>
                    </a:lnTo>
                    <a:lnTo>
                      <a:pt x="16974" y="11748"/>
                    </a:lnTo>
                    <a:lnTo>
                      <a:pt x="17480" y="11467"/>
                    </a:lnTo>
                    <a:lnTo>
                      <a:pt x="18717" y="11298"/>
                    </a:lnTo>
                    <a:lnTo>
                      <a:pt x="19222" y="11242"/>
                    </a:lnTo>
                    <a:lnTo>
                      <a:pt x="19279" y="11298"/>
                    </a:lnTo>
                    <a:lnTo>
                      <a:pt x="19560" y="11298"/>
                    </a:lnTo>
                    <a:lnTo>
                      <a:pt x="20065" y="11130"/>
                    </a:lnTo>
                    <a:lnTo>
                      <a:pt x="20909" y="10792"/>
                    </a:lnTo>
                    <a:lnTo>
                      <a:pt x="21752" y="10343"/>
                    </a:lnTo>
                    <a:lnTo>
                      <a:pt x="22257" y="10005"/>
                    </a:lnTo>
                    <a:lnTo>
                      <a:pt x="22651" y="9781"/>
                    </a:lnTo>
                    <a:lnTo>
                      <a:pt x="23382" y="9612"/>
                    </a:lnTo>
                    <a:lnTo>
                      <a:pt x="24337" y="9556"/>
                    </a:lnTo>
                    <a:lnTo>
                      <a:pt x="24955" y="8881"/>
                    </a:lnTo>
                    <a:lnTo>
                      <a:pt x="28440" y="8881"/>
                    </a:lnTo>
                    <a:lnTo>
                      <a:pt x="30239" y="8376"/>
                    </a:lnTo>
                    <a:lnTo>
                      <a:pt x="30688" y="8263"/>
                    </a:lnTo>
                    <a:lnTo>
                      <a:pt x="31307" y="8376"/>
                    </a:lnTo>
                    <a:lnTo>
                      <a:pt x="31981" y="7926"/>
                    </a:lnTo>
                    <a:lnTo>
                      <a:pt x="32318" y="7364"/>
                    </a:lnTo>
                    <a:lnTo>
                      <a:pt x="32543" y="7308"/>
                    </a:lnTo>
                    <a:lnTo>
                      <a:pt x="33218" y="6970"/>
                    </a:lnTo>
                    <a:lnTo>
                      <a:pt x="33611" y="6858"/>
                    </a:lnTo>
                    <a:lnTo>
                      <a:pt x="33780" y="6858"/>
                    </a:lnTo>
                    <a:lnTo>
                      <a:pt x="33836" y="6970"/>
                    </a:lnTo>
                    <a:lnTo>
                      <a:pt x="33892" y="6970"/>
                    </a:lnTo>
                    <a:lnTo>
                      <a:pt x="34567" y="6521"/>
                    </a:lnTo>
                    <a:lnTo>
                      <a:pt x="35072" y="6184"/>
                    </a:lnTo>
                    <a:lnTo>
                      <a:pt x="35297" y="6071"/>
                    </a:lnTo>
                    <a:lnTo>
                      <a:pt x="35466" y="6015"/>
                    </a:lnTo>
                    <a:lnTo>
                      <a:pt x="36084" y="6015"/>
                    </a:lnTo>
                    <a:lnTo>
                      <a:pt x="37040" y="5734"/>
                    </a:lnTo>
                    <a:lnTo>
                      <a:pt x="37040" y="4778"/>
                    </a:lnTo>
                    <a:lnTo>
                      <a:pt x="37714" y="4441"/>
                    </a:lnTo>
                    <a:lnTo>
                      <a:pt x="37995" y="4104"/>
                    </a:lnTo>
                    <a:lnTo>
                      <a:pt x="38670" y="2530"/>
                    </a:lnTo>
                    <a:lnTo>
                      <a:pt x="38951" y="2193"/>
                    </a:lnTo>
                    <a:lnTo>
                      <a:pt x="39288" y="1575"/>
                    </a:lnTo>
                    <a:lnTo>
                      <a:pt x="39288" y="956"/>
                    </a:lnTo>
                    <a:lnTo>
                      <a:pt x="40243" y="956"/>
                    </a:lnTo>
                    <a:lnTo>
                      <a:pt x="41199" y="619"/>
                    </a:lnTo>
                    <a:lnTo>
                      <a:pt x="399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01" name="Google Shape;3001;p9"/>
            <p:cNvPicPr preferRelativeResize="0"/>
            <p:nvPr/>
          </p:nvPicPr>
          <p:blipFill rotWithShape="1">
            <a:blip r:embed="rId3">
              <a:alphaModFix/>
            </a:blip>
            <a:srcRect t="66601" b="3679"/>
            <a:stretch/>
          </p:blipFill>
          <p:spPr>
            <a:xfrm rot="10067311">
              <a:off x="6721590" y="4635170"/>
              <a:ext cx="3068283" cy="749369"/>
            </a:xfrm>
            <a:prstGeom prst="rect">
              <a:avLst/>
            </a:prstGeom>
            <a:noFill/>
            <a:ln>
              <a:noFill/>
            </a:ln>
          </p:spPr>
        </p:pic>
      </p:grpSp>
      <p:grpSp>
        <p:nvGrpSpPr>
          <p:cNvPr id="3002" name="Google Shape;3002;p9"/>
          <p:cNvGrpSpPr/>
          <p:nvPr/>
        </p:nvGrpSpPr>
        <p:grpSpPr>
          <a:xfrm>
            <a:off x="4846327" y="-2433687"/>
            <a:ext cx="4825646" cy="3456187"/>
            <a:chOff x="4846327" y="-2433687"/>
            <a:chExt cx="4825646" cy="3456187"/>
          </a:xfrm>
        </p:grpSpPr>
        <p:pic>
          <p:nvPicPr>
            <p:cNvPr id="3003" name="Google Shape;3003;p9"/>
            <p:cNvPicPr preferRelativeResize="0"/>
            <p:nvPr/>
          </p:nvPicPr>
          <p:blipFill>
            <a:blip r:embed="rId4">
              <a:alphaModFix/>
            </a:blip>
            <a:stretch>
              <a:fillRect/>
            </a:stretch>
          </p:blipFill>
          <p:spPr>
            <a:xfrm rot="-5400000">
              <a:off x="5476090" y="-2450587"/>
              <a:ext cx="2332466" cy="3591992"/>
            </a:xfrm>
            <a:prstGeom prst="rect">
              <a:avLst/>
            </a:prstGeom>
            <a:noFill/>
            <a:ln>
              <a:noFill/>
            </a:ln>
          </p:spPr>
        </p:pic>
        <p:pic>
          <p:nvPicPr>
            <p:cNvPr id="3004" name="Google Shape;3004;p9"/>
            <p:cNvPicPr preferRelativeResize="0"/>
            <p:nvPr/>
          </p:nvPicPr>
          <p:blipFill rotWithShape="1">
            <a:blip r:embed="rId3">
              <a:alphaModFix/>
            </a:blip>
            <a:srcRect b="3679"/>
            <a:stretch/>
          </p:blipFill>
          <p:spPr>
            <a:xfrm rot="-5400000">
              <a:off x="6923486" y="-2113899"/>
              <a:ext cx="3068275" cy="2428700"/>
            </a:xfrm>
            <a:prstGeom prst="rect">
              <a:avLst/>
            </a:prstGeom>
            <a:noFill/>
            <a:ln>
              <a:noFill/>
            </a:ln>
          </p:spPr>
        </p:pic>
        <p:pic>
          <p:nvPicPr>
            <p:cNvPr id="3005" name="Google Shape;3005;p9"/>
            <p:cNvPicPr preferRelativeResize="0"/>
            <p:nvPr/>
          </p:nvPicPr>
          <p:blipFill>
            <a:blip r:embed="rId5">
              <a:alphaModFix/>
            </a:blip>
            <a:stretch>
              <a:fillRect/>
            </a:stretch>
          </p:blipFill>
          <p:spPr>
            <a:xfrm rot="10800000">
              <a:off x="7822401" y="-822601"/>
              <a:ext cx="974025" cy="1845101"/>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461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611"/>
        <p:cNvGrpSpPr/>
        <p:nvPr/>
      </p:nvGrpSpPr>
      <p:grpSpPr>
        <a:xfrm>
          <a:off x="0" y="0"/>
          <a:ext cx="0" cy="0"/>
          <a:chOff x="0" y="0"/>
          <a:chExt cx="0" cy="0"/>
        </a:xfrm>
      </p:grpSpPr>
      <p:sp>
        <p:nvSpPr>
          <p:cNvPr id="4612" name="Google Shape;4612;p13"/>
          <p:cNvSpPr txBox="1">
            <a:spLocks noGrp="1"/>
          </p:cNvSpPr>
          <p:nvPr>
            <p:ph type="title"/>
          </p:nvPr>
        </p:nvSpPr>
        <p:spPr>
          <a:xfrm>
            <a:off x="1015269" y="2038825"/>
            <a:ext cx="2336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13" name="Google Shape;4613;p13"/>
          <p:cNvSpPr txBox="1">
            <a:spLocks noGrp="1"/>
          </p:cNvSpPr>
          <p:nvPr>
            <p:ph type="title" idx="2" hasCustomPrompt="1"/>
          </p:nvPr>
        </p:nvSpPr>
        <p:spPr>
          <a:xfrm>
            <a:off x="1726269" y="1488388"/>
            <a:ext cx="914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14" name="Google Shape;4614;p13"/>
          <p:cNvSpPr txBox="1">
            <a:spLocks noGrp="1"/>
          </p:cNvSpPr>
          <p:nvPr>
            <p:ph type="subTitle" idx="1"/>
          </p:nvPr>
        </p:nvSpPr>
        <p:spPr>
          <a:xfrm>
            <a:off x="1102419" y="2405500"/>
            <a:ext cx="2162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615" name="Google Shape;4615;p13"/>
          <p:cNvSpPr txBox="1">
            <a:spLocks noGrp="1"/>
          </p:cNvSpPr>
          <p:nvPr>
            <p:ph type="title" idx="3"/>
          </p:nvPr>
        </p:nvSpPr>
        <p:spPr>
          <a:xfrm>
            <a:off x="3403800" y="2038825"/>
            <a:ext cx="2336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16" name="Google Shape;4616;p13"/>
          <p:cNvSpPr txBox="1">
            <a:spLocks noGrp="1"/>
          </p:cNvSpPr>
          <p:nvPr>
            <p:ph type="title" idx="4" hasCustomPrompt="1"/>
          </p:nvPr>
        </p:nvSpPr>
        <p:spPr>
          <a:xfrm>
            <a:off x="4114800" y="1488388"/>
            <a:ext cx="914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17" name="Google Shape;4617;p13"/>
          <p:cNvSpPr txBox="1">
            <a:spLocks noGrp="1"/>
          </p:cNvSpPr>
          <p:nvPr>
            <p:ph type="subTitle" idx="5"/>
          </p:nvPr>
        </p:nvSpPr>
        <p:spPr>
          <a:xfrm>
            <a:off x="3490950" y="2405500"/>
            <a:ext cx="2162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618" name="Google Shape;4618;p13"/>
          <p:cNvSpPr txBox="1">
            <a:spLocks noGrp="1"/>
          </p:cNvSpPr>
          <p:nvPr>
            <p:ph type="title" idx="6"/>
          </p:nvPr>
        </p:nvSpPr>
        <p:spPr>
          <a:xfrm>
            <a:off x="5792325" y="2038825"/>
            <a:ext cx="2336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19" name="Google Shape;4619;p13"/>
          <p:cNvSpPr txBox="1">
            <a:spLocks noGrp="1"/>
          </p:cNvSpPr>
          <p:nvPr>
            <p:ph type="title" idx="7" hasCustomPrompt="1"/>
          </p:nvPr>
        </p:nvSpPr>
        <p:spPr>
          <a:xfrm>
            <a:off x="6503325" y="1488388"/>
            <a:ext cx="914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20" name="Google Shape;4620;p13"/>
          <p:cNvSpPr txBox="1">
            <a:spLocks noGrp="1"/>
          </p:cNvSpPr>
          <p:nvPr>
            <p:ph type="subTitle" idx="8"/>
          </p:nvPr>
        </p:nvSpPr>
        <p:spPr>
          <a:xfrm>
            <a:off x="5879475" y="2405500"/>
            <a:ext cx="2162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621" name="Google Shape;4621;p13"/>
          <p:cNvSpPr txBox="1">
            <a:spLocks noGrp="1"/>
          </p:cNvSpPr>
          <p:nvPr>
            <p:ph type="title" idx="9"/>
          </p:nvPr>
        </p:nvSpPr>
        <p:spPr>
          <a:xfrm>
            <a:off x="1015269" y="3704400"/>
            <a:ext cx="2336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22" name="Google Shape;4622;p13"/>
          <p:cNvSpPr txBox="1">
            <a:spLocks noGrp="1"/>
          </p:cNvSpPr>
          <p:nvPr>
            <p:ph type="title" idx="13" hasCustomPrompt="1"/>
          </p:nvPr>
        </p:nvSpPr>
        <p:spPr>
          <a:xfrm>
            <a:off x="1726269" y="3153963"/>
            <a:ext cx="914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23" name="Google Shape;4623;p13"/>
          <p:cNvSpPr txBox="1">
            <a:spLocks noGrp="1"/>
          </p:cNvSpPr>
          <p:nvPr>
            <p:ph type="subTitle" idx="14"/>
          </p:nvPr>
        </p:nvSpPr>
        <p:spPr>
          <a:xfrm>
            <a:off x="1102419" y="4071075"/>
            <a:ext cx="2162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624" name="Google Shape;4624;p13"/>
          <p:cNvSpPr txBox="1">
            <a:spLocks noGrp="1"/>
          </p:cNvSpPr>
          <p:nvPr>
            <p:ph type="title" idx="15"/>
          </p:nvPr>
        </p:nvSpPr>
        <p:spPr>
          <a:xfrm>
            <a:off x="3403800" y="3704400"/>
            <a:ext cx="2336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25" name="Google Shape;4625;p13"/>
          <p:cNvSpPr txBox="1">
            <a:spLocks noGrp="1"/>
          </p:cNvSpPr>
          <p:nvPr>
            <p:ph type="title" idx="16" hasCustomPrompt="1"/>
          </p:nvPr>
        </p:nvSpPr>
        <p:spPr>
          <a:xfrm>
            <a:off x="4114800" y="3153963"/>
            <a:ext cx="914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26" name="Google Shape;4626;p13"/>
          <p:cNvSpPr txBox="1">
            <a:spLocks noGrp="1"/>
          </p:cNvSpPr>
          <p:nvPr>
            <p:ph type="subTitle" idx="17"/>
          </p:nvPr>
        </p:nvSpPr>
        <p:spPr>
          <a:xfrm>
            <a:off x="3490950" y="4071075"/>
            <a:ext cx="2162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627" name="Google Shape;4627;p13"/>
          <p:cNvSpPr txBox="1">
            <a:spLocks noGrp="1"/>
          </p:cNvSpPr>
          <p:nvPr>
            <p:ph type="title" idx="18"/>
          </p:nvPr>
        </p:nvSpPr>
        <p:spPr>
          <a:xfrm>
            <a:off x="5792325" y="3704400"/>
            <a:ext cx="2336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28" name="Google Shape;4628;p13"/>
          <p:cNvSpPr txBox="1">
            <a:spLocks noGrp="1"/>
          </p:cNvSpPr>
          <p:nvPr>
            <p:ph type="title" idx="19" hasCustomPrompt="1"/>
          </p:nvPr>
        </p:nvSpPr>
        <p:spPr>
          <a:xfrm>
            <a:off x="6503325" y="3153963"/>
            <a:ext cx="914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29" name="Google Shape;4629;p13"/>
          <p:cNvSpPr txBox="1">
            <a:spLocks noGrp="1"/>
          </p:cNvSpPr>
          <p:nvPr>
            <p:ph type="subTitle" idx="20"/>
          </p:nvPr>
        </p:nvSpPr>
        <p:spPr>
          <a:xfrm>
            <a:off x="5879475" y="4071075"/>
            <a:ext cx="2162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4630" name="Google Shape;4630;p13"/>
          <p:cNvGrpSpPr/>
          <p:nvPr/>
        </p:nvGrpSpPr>
        <p:grpSpPr>
          <a:xfrm>
            <a:off x="156775" y="1257288"/>
            <a:ext cx="1118550" cy="3020085"/>
            <a:chOff x="156775" y="1257288"/>
            <a:chExt cx="1118550" cy="3020085"/>
          </a:xfrm>
        </p:grpSpPr>
        <p:pic>
          <p:nvPicPr>
            <p:cNvPr id="4631" name="Google Shape;4631;p13"/>
            <p:cNvPicPr preferRelativeResize="0"/>
            <p:nvPr/>
          </p:nvPicPr>
          <p:blipFill>
            <a:blip r:embed="rId2">
              <a:alphaModFix/>
            </a:blip>
            <a:stretch>
              <a:fillRect/>
            </a:stretch>
          </p:blipFill>
          <p:spPr>
            <a:xfrm>
              <a:off x="156775" y="1257288"/>
              <a:ext cx="1118550" cy="3020085"/>
            </a:xfrm>
            <a:prstGeom prst="rect">
              <a:avLst/>
            </a:prstGeom>
            <a:noFill/>
            <a:ln>
              <a:noFill/>
            </a:ln>
          </p:spPr>
        </p:pic>
        <p:grpSp>
          <p:nvGrpSpPr>
            <p:cNvPr id="4632" name="Google Shape;4632;p13"/>
            <p:cNvGrpSpPr/>
            <p:nvPr/>
          </p:nvGrpSpPr>
          <p:grpSpPr>
            <a:xfrm rot="4287137">
              <a:off x="528945" y="3038738"/>
              <a:ext cx="174583" cy="546310"/>
              <a:chOff x="238125" y="841825"/>
              <a:chExt cx="293675" cy="918975"/>
            </a:xfrm>
          </p:grpSpPr>
          <p:sp>
            <p:nvSpPr>
              <p:cNvPr id="4633" name="Google Shape;4633;p13"/>
              <p:cNvSpPr/>
              <p:nvPr/>
            </p:nvSpPr>
            <p:spPr>
              <a:xfrm>
                <a:off x="417975" y="872725"/>
                <a:ext cx="112425" cy="126500"/>
              </a:xfrm>
              <a:custGeom>
                <a:avLst/>
                <a:gdLst/>
                <a:ahLst/>
                <a:cxnLst/>
                <a:rect l="l" t="t" r="r" b="b"/>
                <a:pathLst>
                  <a:path w="4497" h="5060" extrusionOk="0">
                    <a:moveTo>
                      <a:pt x="4328" y="1"/>
                    </a:moveTo>
                    <a:lnTo>
                      <a:pt x="4216" y="57"/>
                    </a:lnTo>
                    <a:lnTo>
                      <a:pt x="4216" y="169"/>
                    </a:lnTo>
                    <a:lnTo>
                      <a:pt x="4272" y="338"/>
                    </a:lnTo>
                    <a:lnTo>
                      <a:pt x="4328" y="338"/>
                    </a:lnTo>
                    <a:lnTo>
                      <a:pt x="4272" y="450"/>
                    </a:lnTo>
                    <a:lnTo>
                      <a:pt x="4272" y="563"/>
                    </a:lnTo>
                    <a:lnTo>
                      <a:pt x="4272" y="619"/>
                    </a:lnTo>
                    <a:lnTo>
                      <a:pt x="4216" y="675"/>
                    </a:lnTo>
                    <a:lnTo>
                      <a:pt x="4160" y="731"/>
                    </a:lnTo>
                    <a:lnTo>
                      <a:pt x="4103" y="787"/>
                    </a:lnTo>
                    <a:lnTo>
                      <a:pt x="3935" y="844"/>
                    </a:lnTo>
                    <a:lnTo>
                      <a:pt x="3879" y="844"/>
                    </a:lnTo>
                    <a:lnTo>
                      <a:pt x="3822" y="956"/>
                    </a:lnTo>
                    <a:lnTo>
                      <a:pt x="3822" y="1012"/>
                    </a:lnTo>
                    <a:lnTo>
                      <a:pt x="3710" y="1068"/>
                    </a:lnTo>
                    <a:lnTo>
                      <a:pt x="3541" y="1068"/>
                    </a:lnTo>
                    <a:lnTo>
                      <a:pt x="3373" y="1125"/>
                    </a:lnTo>
                    <a:lnTo>
                      <a:pt x="3204" y="1237"/>
                    </a:lnTo>
                    <a:lnTo>
                      <a:pt x="3204" y="1406"/>
                    </a:lnTo>
                    <a:lnTo>
                      <a:pt x="3204" y="1630"/>
                    </a:lnTo>
                    <a:lnTo>
                      <a:pt x="3035" y="1462"/>
                    </a:lnTo>
                    <a:lnTo>
                      <a:pt x="2811" y="1349"/>
                    </a:lnTo>
                    <a:lnTo>
                      <a:pt x="2642" y="1349"/>
                    </a:lnTo>
                    <a:lnTo>
                      <a:pt x="2417" y="1462"/>
                    </a:lnTo>
                    <a:lnTo>
                      <a:pt x="2417" y="1181"/>
                    </a:lnTo>
                    <a:lnTo>
                      <a:pt x="2361" y="1068"/>
                    </a:lnTo>
                    <a:lnTo>
                      <a:pt x="2192" y="956"/>
                    </a:lnTo>
                    <a:lnTo>
                      <a:pt x="2024" y="956"/>
                    </a:lnTo>
                    <a:lnTo>
                      <a:pt x="1968" y="1012"/>
                    </a:lnTo>
                    <a:lnTo>
                      <a:pt x="1911" y="1125"/>
                    </a:lnTo>
                    <a:lnTo>
                      <a:pt x="1968" y="1237"/>
                    </a:lnTo>
                    <a:lnTo>
                      <a:pt x="1968" y="1406"/>
                    </a:lnTo>
                    <a:lnTo>
                      <a:pt x="1911" y="1462"/>
                    </a:lnTo>
                    <a:lnTo>
                      <a:pt x="1687" y="1630"/>
                    </a:lnTo>
                    <a:lnTo>
                      <a:pt x="1630" y="1630"/>
                    </a:lnTo>
                    <a:lnTo>
                      <a:pt x="1630" y="1574"/>
                    </a:lnTo>
                    <a:lnTo>
                      <a:pt x="1630" y="1518"/>
                    </a:lnTo>
                    <a:lnTo>
                      <a:pt x="1630" y="1462"/>
                    </a:lnTo>
                    <a:lnTo>
                      <a:pt x="1462" y="1406"/>
                    </a:lnTo>
                    <a:lnTo>
                      <a:pt x="1012" y="1406"/>
                    </a:lnTo>
                    <a:lnTo>
                      <a:pt x="843" y="1687"/>
                    </a:lnTo>
                    <a:lnTo>
                      <a:pt x="731" y="2024"/>
                    </a:lnTo>
                    <a:lnTo>
                      <a:pt x="619" y="2361"/>
                    </a:lnTo>
                    <a:lnTo>
                      <a:pt x="506" y="2474"/>
                    </a:lnTo>
                    <a:lnTo>
                      <a:pt x="394" y="2586"/>
                    </a:lnTo>
                    <a:lnTo>
                      <a:pt x="338" y="2811"/>
                    </a:lnTo>
                    <a:lnTo>
                      <a:pt x="338" y="3036"/>
                    </a:lnTo>
                    <a:lnTo>
                      <a:pt x="450" y="3204"/>
                    </a:lnTo>
                    <a:lnTo>
                      <a:pt x="562" y="3485"/>
                    </a:lnTo>
                    <a:lnTo>
                      <a:pt x="562" y="3541"/>
                    </a:lnTo>
                    <a:lnTo>
                      <a:pt x="506" y="3541"/>
                    </a:lnTo>
                    <a:lnTo>
                      <a:pt x="338" y="3598"/>
                    </a:lnTo>
                    <a:lnTo>
                      <a:pt x="225" y="3710"/>
                    </a:lnTo>
                    <a:lnTo>
                      <a:pt x="113" y="3823"/>
                    </a:lnTo>
                    <a:lnTo>
                      <a:pt x="0" y="3991"/>
                    </a:lnTo>
                    <a:lnTo>
                      <a:pt x="57" y="4104"/>
                    </a:lnTo>
                    <a:lnTo>
                      <a:pt x="169" y="4104"/>
                    </a:lnTo>
                    <a:lnTo>
                      <a:pt x="225" y="4160"/>
                    </a:lnTo>
                    <a:lnTo>
                      <a:pt x="338" y="4160"/>
                    </a:lnTo>
                    <a:lnTo>
                      <a:pt x="281" y="4328"/>
                    </a:lnTo>
                    <a:lnTo>
                      <a:pt x="338" y="4385"/>
                    </a:lnTo>
                    <a:lnTo>
                      <a:pt x="450" y="4441"/>
                    </a:lnTo>
                    <a:lnTo>
                      <a:pt x="675" y="4441"/>
                    </a:lnTo>
                    <a:lnTo>
                      <a:pt x="900" y="4497"/>
                    </a:lnTo>
                    <a:lnTo>
                      <a:pt x="1012" y="4609"/>
                    </a:lnTo>
                    <a:lnTo>
                      <a:pt x="1068" y="4834"/>
                    </a:lnTo>
                    <a:lnTo>
                      <a:pt x="1124" y="5003"/>
                    </a:lnTo>
                    <a:lnTo>
                      <a:pt x="1181" y="5003"/>
                    </a:lnTo>
                    <a:lnTo>
                      <a:pt x="1293" y="5059"/>
                    </a:lnTo>
                    <a:lnTo>
                      <a:pt x="1462" y="4947"/>
                    </a:lnTo>
                    <a:lnTo>
                      <a:pt x="1630" y="4778"/>
                    </a:lnTo>
                    <a:lnTo>
                      <a:pt x="1799" y="4609"/>
                    </a:lnTo>
                    <a:lnTo>
                      <a:pt x="1855" y="4385"/>
                    </a:lnTo>
                    <a:lnTo>
                      <a:pt x="1855" y="4328"/>
                    </a:lnTo>
                    <a:lnTo>
                      <a:pt x="2080" y="4328"/>
                    </a:lnTo>
                    <a:lnTo>
                      <a:pt x="2192" y="4272"/>
                    </a:lnTo>
                    <a:lnTo>
                      <a:pt x="2192" y="4104"/>
                    </a:lnTo>
                    <a:lnTo>
                      <a:pt x="2305" y="3935"/>
                    </a:lnTo>
                    <a:lnTo>
                      <a:pt x="2473" y="3654"/>
                    </a:lnTo>
                    <a:lnTo>
                      <a:pt x="2586" y="3485"/>
                    </a:lnTo>
                    <a:lnTo>
                      <a:pt x="2586" y="3317"/>
                    </a:lnTo>
                    <a:lnTo>
                      <a:pt x="2586" y="3148"/>
                    </a:lnTo>
                    <a:lnTo>
                      <a:pt x="2473" y="2923"/>
                    </a:lnTo>
                    <a:lnTo>
                      <a:pt x="2473" y="2867"/>
                    </a:lnTo>
                    <a:lnTo>
                      <a:pt x="2530" y="2811"/>
                    </a:lnTo>
                    <a:lnTo>
                      <a:pt x="2586" y="2867"/>
                    </a:lnTo>
                    <a:lnTo>
                      <a:pt x="2642" y="2979"/>
                    </a:lnTo>
                    <a:lnTo>
                      <a:pt x="2698" y="3036"/>
                    </a:lnTo>
                    <a:lnTo>
                      <a:pt x="2811" y="2979"/>
                    </a:lnTo>
                    <a:lnTo>
                      <a:pt x="2867" y="2867"/>
                    </a:lnTo>
                    <a:lnTo>
                      <a:pt x="2923" y="2755"/>
                    </a:lnTo>
                    <a:lnTo>
                      <a:pt x="2811" y="2474"/>
                    </a:lnTo>
                    <a:lnTo>
                      <a:pt x="3035" y="2474"/>
                    </a:lnTo>
                    <a:lnTo>
                      <a:pt x="3316" y="2361"/>
                    </a:lnTo>
                    <a:lnTo>
                      <a:pt x="3373" y="2586"/>
                    </a:lnTo>
                    <a:lnTo>
                      <a:pt x="3485" y="2811"/>
                    </a:lnTo>
                    <a:lnTo>
                      <a:pt x="3598" y="3036"/>
                    </a:lnTo>
                    <a:lnTo>
                      <a:pt x="3654" y="3260"/>
                    </a:lnTo>
                    <a:lnTo>
                      <a:pt x="3710" y="3373"/>
                    </a:lnTo>
                    <a:lnTo>
                      <a:pt x="3822" y="3373"/>
                    </a:lnTo>
                    <a:lnTo>
                      <a:pt x="3991" y="3260"/>
                    </a:lnTo>
                    <a:lnTo>
                      <a:pt x="4047" y="3204"/>
                    </a:lnTo>
                    <a:lnTo>
                      <a:pt x="4103" y="3148"/>
                    </a:lnTo>
                    <a:lnTo>
                      <a:pt x="4047" y="3260"/>
                    </a:lnTo>
                    <a:lnTo>
                      <a:pt x="3935" y="3317"/>
                    </a:lnTo>
                    <a:lnTo>
                      <a:pt x="3935" y="3429"/>
                    </a:lnTo>
                    <a:lnTo>
                      <a:pt x="3935" y="3541"/>
                    </a:lnTo>
                    <a:lnTo>
                      <a:pt x="3991" y="3654"/>
                    </a:lnTo>
                    <a:lnTo>
                      <a:pt x="3991" y="3710"/>
                    </a:lnTo>
                    <a:lnTo>
                      <a:pt x="4047" y="3823"/>
                    </a:lnTo>
                    <a:lnTo>
                      <a:pt x="4103" y="3935"/>
                    </a:lnTo>
                    <a:lnTo>
                      <a:pt x="4160" y="3935"/>
                    </a:lnTo>
                    <a:lnTo>
                      <a:pt x="4272" y="3879"/>
                    </a:lnTo>
                    <a:lnTo>
                      <a:pt x="4328" y="3823"/>
                    </a:lnTo>
                    <a:lnTo>
                      <a:pt x="4328" y="3710"/>
                    </a:lnTo>
                    <a:lnTo>
                      <a:pt x="4384" y="3598"/>
                    </a:lnTo>
                    <a:lnTo>
                      <a:pt x="4384" y="3541"/>
                    </a:lnTo>
                    <a:lnTo>
                      <a:pt x="4328" y="3485"/>
                    </a:lnTo>
                    <a:lnTo>
                      <a:pt x="4272" y="3429"/>
                    </a:lnTo>
                    <a:lnTo>
                      <a:pt x="4328" y="3429"/>
                    </a:lnTo>
                    <a:lnTo>
                      <a:pt x="4384" y="3373"/>
                    </a:lnTo>
                    <a:lnTo>
                      <a:pt x="4441" y="1687"/>
                    </a:lnTo>
                    <a:lnTo>
                      <a:pt x="4497" y="1"/>
                    </a:lnTo>
                    <a:close/>
                  </a:path>
                </a:pathLst>
              </a:custGeom>
              <a:solidFill>
                <a:srgbClr val="95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3"/>
              <p:cNvSpPr/>
              <p:nvPr/>
            </p:nvSpPr>
            <p:spPr>
              <a:xfrm>
                <a:off x="413750" y="926125"/>
                <a:ext cx="112450" cy="132100"/>
              </a:xfrm>
              <a:custGeom>
                <a:avLst/>
                <a:gdLst/>
                <a:ahLst/>
                <a:cxnLst/>
                <a:rect l="l" t="t" r="r" b="b"/>
                <a:pathLst>
                  <a:path w="4498" h="5284" extrusionOk="0">
                    <a:moveTo>
                      <a:pt x="3485" y="0"/>
                    </a:moveTo>
                    <a:lnTo>
                      <a:pt x="3429" y="57"/>
                    </a:lnTo>
                    <a:lnTo>
                      <a:pt x="3373" y="169"/>
                    </a:lnTo>
                    <a:lnTo>
                      <a:pt x="3204" y="225"/>
                    </a:lnTo>
                    <a:lnTo>
                      <a:pt x="3092" y="225"/>
                    </a:lnTo>
                    <a:lnTo>
                      <a:pt x="2980" y="169"/>
                    </a:lnTo>
                    <a:lnTo>
                      <a:pt x="2867" y="169"/>
                    </a:lnTo>
                    <a:lnTo>
                      <a:pt x="2755" y="281"/>
                    </a:lnTo>
                    <a:lnTo>
                      <a:pt x="2867" y="394"/>
                    </a:lnTo>
                    <a:lnTo>
                      <a:pt x="2980" y="506"/>
                    </a:lnTo>
                    <a:lnTo>
                      <a:pt x="2980" y="675"/>
                    </a:lnTo>
                    <a:lnTo>
                      <a:pt x="2980" y="787"/>
                    </a:lnTo>
                    <a:lnTo>
                      <a:pt x="2923" y="843"/>
                    </a:lnTo>
                    <a:lnTo>
                      <a:pt x="2867" y="843"/>
                    </a:lnTo>
                    <a:lnTo>
                      <a:pt x="2867" y="787"/>
                    </a:lnTo>
                    <a:lnTo>
                      <a:pt x="2867" y="675"/>
                    </a:lnTo>
                    <a:lnTo>
                      <a:pt x="2755" y="506"/>
                    </a:lnTo>
                    <a:lnTo>
                      <a:pt x="2699" y="450"/>
                    </a:lnTo>
                    <a:lnTo>
                      <a:pt x="2586" y="394"/>
                    </a:lnTo>
                    <a:lnTo>
                      <a:pt x="2530" y="450"/>
                    </a:lnTo>
                    <a:lnTo>
                      <a:pt x="2530" y="506"/>
                    </a:lnTo>
                    <a:lnTo>
                      <a:pt x="2586" y="562"/>
                    </a:lnTo>
                    <a:lnTo>
                      <a:pt x="2586" y="675"/>
                    </a:lnTo>
                    <a:lnTo>
                      <a:pt x="2530" y="787"/>
                    </a:lnTo>
                    <a:lnTo>
                      <a:pt x="2474" y="843"/>
                    </a:lnTo>
                    <a:lnTo>
                      <a:pt x="2530" y="900"/>
                    </a:lnTo>
                    <a:lnTo>
                      <a:pt x="2699" y="1068"/>
                    </a:lnTo>
                    <a:lnTo>
                      <a:pt x="2699" y="1181"/>
                    </a:lnTo>
                    <a:lnTo>
                      <a:pt x="2642" y="1293"/>
                    </a:lnTo>
                    <a:lnTo>
                      <a:pt x="2530" y="1462"/>
                    </a:lnTo>
                    <a:lnTo>
                      <a:pt x="2418" y="1518"/>
                    </a:lnTo>
                    <a:lnTo>
                      <a:pt x="2361" y="1574"/>
                    </a:lnTo>
                    <a:lnTo>
                      <a:pt x="2361" y="1630"/>
                    </a:lnTo>
                    <a:lnTo>
                      <a:pt x="2474" y="1687"/>
                    </a:lnTo>
                    <a:lnTo>
                      <a:pt x="2474" y="1743"/>
                    </a:lnTo>
                    <a:lnTo>
                      <a:pt x="2418" y="1799"/>
                    </a:lnTo>
                    <a:lnTo>
                      <a:pt x="2249" y="1799"/>
                    </a:lnTo>
                    <a:lnTo>
                      <a:pt x="2249" y="1855"/>
                    </a:lnTo>
                    <a:lnTo>
                      <a:pt x="2249" y="1911"/>
                    </a:lnTo>
                    <a:lnTo>
                      <a:pt x="2305" y="1968"/>
                    </a:lnTo>
                    <a:lnTo>
                      <a:pt x="2305" y="2024"/>
                    </a:lnTo>
                    <a:lnTo>
                      <a:pt x="2249" y="2080"/>
                    </a:lnTo>
                    <a:lnTo>
                      <a:pt x="2193" y="2136"/>
                    </a:lnTo>
                    <a:lnTo>
                      <a:pt x="2080" y="2136"/>
                    </a:lnTo>
                    <a:lnTo>
                      <a:pt x="1912" y="2024"/>
                    </a:lnTo>
                    <a:lnTo>
                      <a:pt x="1968" y="2305"/>
                    </a:lnTo>
                    <a:lnTo>
                      <a:pt x="1912" y="2586"/>
                    </a:lnTo>
                    <a:lnTo>
                      <a:pt x="1574" y="2586"/>
                    </a:lnTo>
                    <a:lnTo>
                      <a:pt x="1518" y="2642"/>
                    </a:lnTo>
                    <a:lnTo>
                      <a:pt x="1462" y="2642"/>
                    </a:lnTo>
                    <a:lnTo>
                      <a:pt x="1462" y="2811"/>
                    </a:lnTo>
                    <a:lnTo>
                      <a:pt x="1406" y="2867"/>
                    </a:lnTo>
                    <a:lnTo>
                      <a:pt x="1350" y="2811"/>
                    </a:lnTo>
                    <a:lnTo>
                      <a:pt x="1350" y="2642"/>
                    </a:lnTo>
                    <a:lnTo>
                      <a:pt x="1293" y="2417"/>
                    </a:lnTo>
                    <a:lnTo>
                      <a:pt x="1181" y="2136"/>
                    </a:lnTo>
                    <a:lnTo>
                      <a:pt x="900" y="2192"/>
                    </a:lnTo>
                    <a:lnTo>
                      <a:pt x="619" y="2192"/>
                    </a:lnTo>
                    <a:lnTo>
                      <a:pt x="450" y="2361"/>
                    </a:lnTo>
                    <a:lnTo>
                      <a:pt x="394" y="2473"/>
                    </a:lnTo>
                    <a:lnTo>
                      <a:pt x="394" y="2586"/>
                    </a:lnTo>
                    <a:lnTo>
                      <a:pt x="450" y="2642"/>
                    </a:lnTo>
                    <a:lnTo>
                      <a:pt x="563" y="2642"/>
                    </a:lnTo>
                    <a:lnTo>
                      <a:pt x="731" y="2530"/>
                    </a:lnTo>
                    <a:lnTo>
                      <a:pt x="619" y="2642"/>
                    </a:lnTo>
                    <a:lnTo>
                      <a:pt x="563" y="2811"/>
                    </a:lnTo>
                    <a:lnTo>
                      <a:pt x="507" y="2923"/>
                    </a:lnTo>
                    <a:lnTo>
                      <a:pt x="563" y="3035"/>
                    </a:lnTo>
                    <a:lnTo>
                      <a:pt x="619" y="3148"/>
                    </a:lnTo>
                    <a:lnTo>
                      <a:pt x="675" y="3260"/>
                    </a:lnTo>
                    <a:lnTo>
                      <a:pt x="1012" y="3429"/>
                    </a:lnTo>
                    <a:lnTo>
                      <a:pt x="1125" y="3485"/>
                    </a:lnTo>
                    <a:lnTo>
                      <a:pt x="1237" y="3541"/>
                    </a:lnTo>
                    <a:lnTo>
                      <a:pt x="1406" y="3541"/>
                    </a:lnTo>
                    <a:lnTo>
                      <a:pt x="1350" y="3710"/>
                    </a:lnTo>
                    <a:lnTo>
                      <a:pt x="1350" y="3822"/>
                    </a:lnTo>
                    <a:lnTo>
                      <a:pt x="1350" y="3935"/>
                    </a:lnTo>
                    <a:lnTo>
                      <a:pt x="1181" y="3991"/>
                    </a:lnTo>
                    <a:lnTo>
                      <a:pt x="1125" y="4047"/>
                    </a:lnTo>
                    <a:lnTo>
                      <a:pt x="1125" y="4160"/>
                    </a:lnTo>
                    <a:lnTo>
                      <a:pt x="1125" y="4216"/>
                    </a:lnTo>
                    <a:lnTo>
                      <a:pt x="1125" y="4272"/>
                    </a:lnTo>
                    <a:lnTo>
                      <a:pt x="1069" y="4384"/>
                    </a:lnTo>
                    <a:lnTo>
                      <a:pt x="1012" y="4384"/>
                    </a:lnTo>
                    <a:lnTo>
                      <a:pt x="900" y="4216"/>
                    </a:lnTo>
                    <a:lnTo>
                      <a:pt x="788" y="4103"/>
                    </a:lnTo>
                    <a:lnTo>
                      <a:pt x="619" y="4103"/>
                    </a:lnTo>
                    <a:lnTo>
                      <a:pt x="282" y="4160"/>
                    </a:lnTo>
                    <a:lnTo>
                      <a:pt x="169" y="4160"/>
                    </a:lnTo>
                    <a:lnTo>
                      <a:pt x="57" y="4272"/>
                    </a:lnTo>
                    <a:lnTo>
                      <a:pt x="1" y="4328"/>
                    </a:lnTo>
                    <a:lnTo>
                      <a:pt x="1" y="4384"/>
                    </a:lnTo>
                    <a:lnTo>
                      <a:pt x="113" y="4497"/>
                    </a:lnTo>
                    <a:lnTo>
                      <a:pt x="226" y="4609"/>
                    </a:lnTo>
                    <a:lnTo>
                      <a:pt x="338" y="4665"/>
                    </a:lnTo>
                    <a:lnTo>
                      <a:pt x="338" y="4778"/>
                    </a:lnTo>
                    <a:lnTo>
                      <a:pt x="450" y="4834"/>
                    </a:lnTo>
                    <a:lnTo>
                      <a:pt x="563" y="4890"/>
                    </a:lnTo>
                    <a:lnTo>
                      <a:pt x="675" y="4890"/>
                    </a:lnTo>
                    <a:lnTo>
                      <a:pt x="788" y="4946"/>
                    </a:lnTo>
                    <a:lnTo>
                      <a:pt x="900" y="5003"/>
                    </a:lnTo>
                    <a:lnTo>
                      <a:pt x="1069" y="5059"/>
                    </a:lnTo>
                    <a:lnTo>
                      <a:pt x="1125" y="5115"/>
                    </a:lnTo>
                    <a:lnTo>
                      <a:pt x="1069" y="5115"/>
                    </a:lnTo>
                    <a:lnTo>
                      <a:pt x="1012" y="5171"/>
                    </a:lnTo>
                    <a:lnTo>
                      <a:pt x="1069" y="5227"/>
                    </a:lnTo>
                    <a:lnTo>
                      <a:pt x="1181" y="5284"/>
                    </a:lnTo>
                    <a:lnTo>
                      <a:pt x="1293" y="5284"/>
                    </a:lnTo>
                    <a:lnTo>
                      <a:pt x="1406" y="5227"/>
                    </a:lnTo>
                    <a:lnTo>
                      <a:pt x="1462" y="5115"/>
                    </a:lnTo>
                    <a:lnTo>
                      <a:pt x="1518" y="5003"/>
                    </a:lnTo>
                    <a:lnTo>
                      <a:pt x="1518" y="4778"/>
                    </a:lnTo>
                    <a:lnTo>
                      <a:pt x="1574" y="4553"/>
                    </a:lnTo>
                    <a:lnTo>
                      <a:pt x="1799" y="4216"/>
                    </a:lnTo>
                    <a:lnTo>
                      <a:pt x="1968" y="3991"/>
                    </a:lnTo>
                    <a:lnTo>
                      <a:pt x="2024" y="3879"/>
                    </a:lnTo>
                    <a:lnTo>
                      <a:pt x="2024" y="3710"/>
                    </a:lnTo>
                    <a:lnTo>
                      <a:pt x="1968" y="3654"/>
                    </a:lnTo>
                    <a:lnTo>
                      <a:pt x="1912" y="3598"/>
                    </a:lnTo>
                    <a:lnTo>
                      <a:pt x="1912" y="3541"/>
                    </a:lnTo>
                    <a:lnTo>
                      <a:pt x="2024" y="3485"/>
                    </a:lnTo>
                    <a:lnTo>
                      <a:pt x="2193" y="3541"/>
                    </a:lnTo>
                    <a:lnTo>
                      <a:pt x="2418" y="3541"/>
                    </a:lnTo>
                    <a:lnTo>
                      <a:pt x="2474" y="3485"/>
                    </a:lnTo>
                    <a:lnTo>
                      <a:pt x="2642" y="3260"/>
                    </a:lnTo>
                    <a:lnTo>
                      <a:pt x="2699" y="2979"/>
                    </a:lnTo>
                    <a:lnTo>
                      <a:pt x="2867" y="3204"/>
                    </a:lnTo>
                    <a:lnTo>
                      <a:pt x="2923" y="3316"/>
                    </a:lnTo>
                    <a:lnTo>
                      <a:pt x="2923" y="3429"/>
                    </a:lnTo>
                    <a:lnTo>
                      <a:pt x="2923" y="3654"/>
                    </a:lnTo>
                    <a:lnTo>
                      <a:pt x="2980" y="3822"/>
                    </a:lnTo>
                    <a:lnTo>
                      <a:pt x="3148" y="3991"/>
                    </a:lnTo>
                    <a:lnTo>
                      <a:pt x="3317" y="4103"/>
                    </a:lnTo>
                    <a:lnTo>
                      <a:pt x="3429" y="4160"/>
                    </a:lnTo>
                    <a:lnTo>
                      <a:pt x="3598" y="4047"/>
                    </a:lnTo>
                    <a:lnTo>
                      <a:pt x="3767" y="3991"/>
                    </a:lnTo>
                    <a:lnTo>
                      <a:pt x="3823" y="3935"/>
                    </a:lnTo>
                    <a:lnTo>
                      <a:pt x="3823" y="3879"/>
                    </a:lnTo>
                    <a:lnTo>
                      <a:pt x="3823" y="3766"/>
                    </a:lnTo>
                    <a:lnTo>
                      <a:pt x="3710" y="3654"/>
                    </a:lnTo>
                    <a:lnTo>
                      <a:pt x="3710" y="3541"/>
                    </a:lnTo>
                    <a:lnTo>
                      <a:pt x="3767" y="3485"/>
                    </a:lnTo>
                    <a:lnTo>
                      <a:pt x="3879" y="3485"/>
                    </a:lnTo>
                    <a:lnTo>
                      <a:pt x="3935" y="3598"/>
                    </a:lnTo>
                    <a:lnTo>
                      <a:pt x="4104" y="3766"/>
                    </a:lnTo>
                    <a:lnTo>
                      <a:pt x="4216" y="3822"/>
                    </a:lnTo>
                    <a:lnTo>
                      <a:pt x="4329" y="3766"/>
                    </a:lnTo>
                    <a:lnTo>
                      <a:pt x="4441" y="3598"/>
                    </a:lnTo>
                    <a:lnTo>
                      <a:pt x="4441" y="3429"/>
                    </a:lnTo>
                    <a:lnTo>
                      <a:pt x="4441" y="3373"/>
                    </a:lnTo>
                    <a:lnTo>
                      <a:pt x="4497" y="3035"/>
                    </a:lnTo>
                    <a:lnTo>
                      <a:pt x="4329" y="2979"/>
                    </a:lnTo>
                    <a:lnTo>
                      <a:pt x="4160" y="2923"/>
                    </a:lnTo>
                    <a:lnTo>
                      <a:pt x="3879" y="2979"/>
                    </a:lnTo>
                    <a:lnTo>
                      <a:pt x="3823" y="2979"/>
                    </a:lnTo>
                    <a:lnTo>
                      <a:pt x="3935" y="2867"/>
                    </a:lnTo>
                    <a:lnTo>
                      <a:pt x="3935" y="2811"/>
                    </a:lnTo>
                    <a:lnTo>
                      <a:pt x="3935" y="2754"/>
                    </a:lnTo>
                    <a:lnTo>
                      <a:pt x="3767" y="2530"/>
                    </a:lnTo>
                    <a:lnTo>
                      <a:pt x="3767" y="2361"/>
                    </a:lnTo>
                    <a:lnTo>
                      <a:pt x="3823" y="1911"/>
                    </a:lnTo>
                    <a:lnTo>
                      <a:pt x="3879" y="1743"/>
                    </a:lnTo>
                    <a:lnTo>
                      <a:pt x="3823" y="1630"/>
                    </a:lnTo>
                    <a:lnTo>
                      <a:pt x="3767" y="1574"/>
                    </a:lnTo>
                    <a:lnTo>
                      <a:pt x="3598" y="1518"/>
                    </a:lnTo>
                    <a:lnTo>
                      <a:pt x="3710" y="1462"/>
                    </a:lnTo>
                    <a:lnTo>
                      <a:pt x="3879" y="1462"/>
                    </a:lnTo>
                    <a:lnTo>
                      <a:pt x="3935" y="1574"/>
                    </a:lnTo>
                    <a:lnTo>
                      <a:pt x="4048" y="1630"/>
                    </a:lnTo>
                    <a:lnTo>
                      <a:pt x="4104" y="1630"/>
                    </a:lnTo>
                    <a:lnTo>
                      <a:pt x="4160" y="1574"/>
                    </a:lnTo>
                    <a:lnTo>
                      <a:pt x="4216" y="1462"/>
                    </a:lnTo>
                    <a:lnTo>
                      <a:pt x="4160" y="1349"/>
                    </a:lnTo>
                    <a:lnTo>
                      <a:pt x="4160" y="1293"/>
                    </a:lnTo>
                    <a:lnTo>
                      <a:pt x="4216" y="1124"/>
                    </a:lnTo>
                    <a:lnTo>
                      <a:pt x="3879" y="1124"/>
                    </a:lnTo>
                    <a:lnTo>
                      <a:pt x="3879" y="1068"/>
                    </a:lnTo>
                    <a:lnTo>
                      <a:pt x="3879" y="1012"/>
                    </a:lnTo>
                    <a:lnTo>
                      <a:pt x="3879" y="900"/>
                    </a:lnTo>
                    <a:lnTo>
                      <a:pt x="3879" y="787"/>
                    </a:lnTo>
                    <a:lnTo>
                      <a:pt x="3879" y="619"/>
                    </a:lnTo>
                    <a:lnTo>
                      <a:pt x="3879" y="562"/>
                    </a:lnTo>
                    <a:lnTo>
                      <a:pt x="3767" y="562"/>
                    </a:lnTo>
                    <a:lnTo>
                      <a:pt x="3654" y="619"/>
                    </a:lnTo>
                    <a:lnTo>
                      <a:pt x="3654" y="562"/>
                    </a:lnTo>
                    <a:lnTo>
                      <a:pt x="3598" y="338"/>
                    </a:lnTo>
                    <a:lnTo>
                      <a:pt x="3598" y="281"/>
                    </a:lnTo>
                    <a:lnTo>
                      <a:pt x="3598" y="169"/>
                    </a:lnTo>
                    <a:lnTo>
                      <a:pt x="3654" y="113"/>
                    </a:lnTo>
                    <a:lnTo>
                      <a:pt x="3598" y="0"/>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3"/>
              <p:cNvSpPr/>
              <p:nvPr/>
            </p:nvSpPr>
            <p:spPr>
              <a:xfrm>
                <a:off x="238125" y="1013250"/>
                <a:ext cx="53400" cy="736300"/>
              </a:xfrm>
              <a:custGeom>
                <a:avLst/>
                <a:gdLst/>
                <a:ahLst/>
                <a:cxnLst/>
                <a:rect l="l" t="t" r="r" b="b"/>
                <a:pathLst>
                  <a:path w="2136" h="29452" extrusionOk="0">
                    <a:moveTo>
                      <a:pt x="1124" y="0"/>
                    </a:moveTo>
                    <a:lnTo>
                      <a:pt x="1068" y="450"/>
                    </a:lnTo>
                    <a:lnTo>
                      <a:pt x="955" y="3429"/>
                    </a:lnTo>
                    <a:lnTo>
                      <a:pt x="506" y="15738"/>
                    </a:lnTo>
                    <a:lnTo>
                      <a:pt x="0" y="29171"/>
                    </a:lnTo>
                    <a:lnTo>
                      <a:pt x="0" y="29396"/>
                    </a:lnTo>
                    <a:lnTo>
                      <a:pt x="56" y="29452"/>
                    </a:lnTo>
                    <a:lnTo>
                      <a:pt x="169" y="29396"/>
                    </a:lnTo>
                    <a:lnTo>
                      <a:pt x="225" y="29171"/>
                    </a:lnTo>
                    <a:lnTo>
                      <a:pt x="225" y="28946"/>
                    </a:lnTo>
                    <a:lnTo>
                      <a:pt x="337" y="28553"/>
                    </a:lnTo>
                    <a:lnTo>
                      <a:pt x="281" y="28496"/>
                    </a:lnTo>
                    <a:lnTo>
                      <a:pt x="225" y="28496"/>
                    </a:lnTo>
                    <a:lnTo>
                      <a:pt x="225" y="28440"/>
                    </a:lnTo>
                    <a:lnTo>
                      <a:pt x="225" y="28215"/>
                    </a:lnTo>
                    <a:lnTo>
                      <a:pt x="225" y="28103"/>
                    </a:lnTo>
                    <a:lnTo>
                      <a:pt x="225" y="27991"/>
                    </a:lnTo>
                    <a:lnTo>
                      <a:pt x="281" y="27766"/>
                    </a:lnTo>
                    <a:lnTo>
                      <a:pt x="281" y="27597"/>
                    </a:lnTo>
                    <a:lnTo>
                      <a:pt x="281" y="27541"/>
                    </a:lnTo>
                    <a:lnTo>
                      <a:pt x="337" y="27541"/>
                    </a:lnTo>
                    <a:lnTo>
                      <a:pt x="281" y="27091"/>
                    </a:lnTo>
                    <a:lnTo>
                      <a:pt x="337" y="26866"/>
                    </a:lnTo>
                    <a:lnTo>
                      <a:pt x="450" y="26642"/>
                    </a:lnTo>
                    <a:lnTo>
                      <a:pt x="450" y="26585"/>
                    </a:lnTo>
                    <a:lnTo>
                      <a:pt x="450" y="26529"/>
                    </a:lnTo>
                    <a:lnTo>
                      <a:pt x="337" y="26304"/>
                    </a:lnTo>
                    <a:lnTo>
                      <a:pt x="337" y="26136"/>
                    </a:lnTo>
                    <a:lnTo>
                      <a:pt x="337" y="25742"/>
                    </a:lnTo>
                    <a:lnTo>
                      <a:pt x="337" y="25461"/>
                    </a:lnTo>
                    <a:lnTo>
                      <a:pt x="393" y="25349"/>
                    </a:lnTo>
                    <a:lnTo>
                      <a:pt x="337" y="25180"/>
                    </a:lnTo>
                    <a:lnTo>
                      <a:pt x="393" y="25012"/>
                    </a:lnTo>
                    <a:lnTo>
                      <a:pt x="450" y="24731"/>
                    </a:lnTo>
                    <a:lnTo>
                      <a:pt x="393" y="24618"/>
                    </a:lnTo>
                    <a:lnTo>
                      <a:pt x="393" y="24450"/>
                    </a:lnTo>
                    <a:lnTo>
                      <a:pt x="506" y="24225"/>
                    </a:lnTo>
                    <a:lnTo>
                      <a:pt x="506" y="24112"/>
                    </a:lnTo>
                    <a:lnTo>
                      <a:pt x="450" y="23719"/>
                    </a:lnTo>
                    <a:lnTo>
                      <a:pt x="450" y="23382"/>
                    </a:lnTo>
                    <a:lnTo>
                      <a:pt x="506" y="23213"/>
                    </a:lnTo>
                    <a:lnTo>
                      <a:pt x="506" y="23044"/>
                    </a:lnTo>
                    <a:lnTo>
                      <a:pt x="506" y="22314"/>
                    </a:lnTo>
                    <a:lnTo>
                      <a:pt x="506" y="21639"/>
                    </a:lnTo>
                    <a:lnTo>
                      <a:pt x="562" y="20178"/>
                    </a:lnTo>
                    <a:lnTo>
                      <a:pt x="562" y="19897"/>
                    </a:lnTo>
                    <a:lnTo>
                      <a:pt x="618" y="18436"/>
                    </a:lnTo>
                    <a:lnTo>
                      <a:pt x="674" y="17030"/>
                    </a:lnTo>
                    <a:lnTo>
                      <a:pt x="731" y="15738"/>
                    </a:lnTo>
                    <a:lnTo>
                      <a:pt x="787" y="14445"/>
                    </a:lnTo>
                    <a:lnTo>
                      <a:pt x="787" y="14108"/>
                    </a:lnTo>
                    <a:lnTo>
                      <a:pt x="843" y="12478"/>
                    </a:lnTo>
                    <a:lnTo>
                      <a:pt x="899" y="11466"/>
                    </a:lnTo>
                    <a:lnTo>
                      <a:pt x="955" y="11016"/>
                    </a:lnTo>
                    <a:lnTo>
                      <a:pt x="1068" y="10511"/>
                    </a:lnTo>
                    <a:lnTo>
                      <a:pt x="1068" y="10230"/>
                    </a:lnTo>
                    <a:lnTo>
                      <a:pt x="1068" y="10061"/>
                    </a:lnTo>
                    <a:lnTo>
                      <a:pt x="955" y="9892"/>
                    </a:lnTo>
                    <a:lnTo>
                      <a:pt x="955" y="9499"/>
                    </a:lnTo>
                    <a:lnTo>
                      <a:pt x="955" y="9105"/>
                    </a:lnTo>
                    <a:lnTo>
                      <a:pt x="1012" y="8937"/>
                    </a:lnTo>
                    <a:lnTo>
                      <a:pt x="1124" y="8768"/>
                    </a:lnTo>
                    <a:lnTo>
                      <a:pt x="1293" y="8600"/>
                    </a:lnTo>
                    <a:lnTo>
                      <a:pt x="1518" y="8487"/>
                    </a:lnTo>
                    <a:lnTo>
                      <a:pt x="1686" y="8319"/>
                    </a:lnTo>
                    <a:lnTo>
                      <a:pt x="1742" y="8094"/>
                    </a:lnTo>
                    <a:lnTo>
                      <a:pt x="1742" y="7813"/>
                    </a:lnTo>
                    <a:lnTo>
                      <a:pt x="1742" y="7588"/>
                    </a:lnTo>
                    <a:lnTo>
                      <a:pt x="1799" y="7475"/>
                    </a:lnTo>
                    <a:lnTo>
                      <a:pt x="2023" y="6464"/>
                    </a:lnTo>
                    <a:lnTo>
                      <a:pt x="2136" y="6070"/>
                    </a:lnTo>
                    <a:lnTo>
                      <a:pt x="2080" y="5845"/>
                    </a:lnTo>
                    <a:lnTo>
                      <a:pt x="2023" y="5677"/>
                    </a:lnTo>
                    <a:lnTo>
                      <a:pt x="1967" y="5452"/>
                    </a:lnTo>
                    <a:lnTo>
                      <a:pt x="1855" y="5227"/>
                    </a:lnTo>
                    <a:lnTo>
                      <a:pt x="1686" y="5059"/>
                    </a:lnTo>
                    <a:lnTo>
                      <a:pt x="1461" y="5002"/>
                    </a:lnTo>
                    <a:lnTo>
                      <a:pt x="1349" y="4946"/>
                    </a:lnTo>
                    <a:lnTo>
                      <a:pt x="1293" y="4834"/>
                    </a:lnTo>
                    <a:lnTo>
                      <a:pt x="1237" y="4665"/>
                    </a:lnTo>
                    <a:lnTo>
                      <a:pt x="1180" y="4272"/>
                    </a:lnTo>
                    <a:lnTo>
                      <a:pt x="1124" y="3934"/>
                    </a:lnTo>
                    <a:lnTo>
                      <a:pt x="1124" y="3653"/>
                    </a:lnTo>
                    <a:lnTo>
                      <a:pt x="1180" y="3485"/>
                    </a:lnTo>
                    <a:lnTo>
                      <a:pt x="1180" y="3316"/>
                    </a:lnTo>
                    <a:lnTo>
                      <a:pt x="1180" y="3148"/>
                    </a:lnTo>
                    <a:lnTo>
                      <a:pt x="1180" y="2754"/>
                    </a:lnTo>
                    <a:lnTo>
                      <a:pt x="1180" y="2642"/>
                    </a:lnTo>
                    <a:lnTo>
                      <a:pt x="1180" y="2361"/>
                    </a:lnTo>
                    <a:lnTo>
                      <a:pt x="1237" y="2136"/>
                    </a:lnTo>
                    <a:lnTo>
                      <a:pt x="1237" y="1855"/>
                    </a:lnTo>
                    <a:lnTo>
                      <a:pt x="1237" y="1574"/>
                    </a:lnTo>
                    <a:lnTo>
                      <a:pt x="1237" y="1461"/>
                    </a:lnTo>
                    <a:lnTo>
                      <a:pt x="1237" y="1293"/>
                    </a:lnTo>
                    <a:lnTo>
                      <a:pt x="1237" y="843"/>
                    </a:lnTo>
                    <a:lnTo>
                      <a:pt x="1293" y="675"/>
                    </a:lnTo>
                    <a:lnTo>
                      <a:pt x="1293" y="562"/>
                    </a:lnTo>
                    <a:lnTo>
                      <a:pt x="1293" y="450"/>
                    </a:lnTo>
                    <a:lnTo>
                      <a:pt x="1293" y="337"/>
                    </a:lnTo>
                    <a:lnTo>
                      <a:pt x="1293" y="225"/>
                    </a:lnTo>
                    <a:lnTo>
                      <a:pt x="1180" y="0"/>
                    </a:lnTo>
                    <a:close/>
                  </a:path>
                </a:pathLst>
              </a:custGeom>
              <a:solidFill>
                <a:srgbClr val="968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
              <p:cNvSpPr/>
              <p:nvPr/>
            </p:nvSpPr>
            <p:spPr>
              <a:xfrm>
                <a:off x="436250" y="1642750"/>
                <a:ext cx="64650" cy="88550"/>
              </a:xfrm>
              <a:custGeom>
                <a:avLst/>
                <a:gdLst/>
                <a:ahLst/>
                <a:cxnLst/>
                <a:rect l="l" t="t" r="r" b="b"/>
                <a:pathLst>
                  <a:path w="2586" h="3542" extrusionOk="0">
                    <a:moveTo>
                      <a:pt x="787" y="0"/>
                    </a:moveTo>
                    <a:lnTo>
                      <a:pt x="674" y="56"/>
                    </a:lnTo>
                    <a:lnTo>
                      <a:pt x="562" y="169"/>
                    </a:lnTo>
                    <a:lnTo>
                      <a:pt x="393" y="562"/>
                    </a:lnTo>
                    <a:lnTo>
                      <a:pt x="337" y="731"/>
                    </a:lnTo>
                    <a:lnTo>
                      <a:pt x="281" y="843"/>
                    </a:lnTo>
                    <a:lnTo>
                      <a:pt x="169" y="900"/>
                    </a:lnTo>
                    <a:lnTo>
                      <a:pt x="56" y="956"/>
                    </a:lnTo>
                    <a:lnTo>
                      <a:pt x="0" y="1012"/>
                    </a:lnTo>
                    <a:lnTo>
                      <a:pt x="56" y="1181"/>
                    </a:lnTo>
                    <a:lnTo>
                      <a:pt x="225" y="1237"/>
                    </a:lnTo>
                    <a:lnTo>
                      <a:pt x="225" y="1293"/>
                    </a:lnTo>
                    <a:lnTo>
                      <a:pt x="281" y="1349"/>
                    </a:lnTo>
                    <a:lnTo>
                      <a:pt x="112" y="1518"/>
                    </a:lnTo>
                    <a:lnTo>
                      <a:pt x="112" y="1574"/>
                    </a:lnTo>
                    <a:lnTo>
                      <a:pt x="112" y="1686"/>
                    </a:lnTo>
                    <a:lnTo>
                      <a:pt x="225" y="1967"/>
                    </a:lnTo>
                    <a:lnTo>
                      <a:pt x="225" y="2305"/>
                    </a:lnTo>
                    <a:lnTo>
                      <a:pt x="225" y="2586"/>
                    </a:lnTo>
                    <a:lnTo>
                      <a:pt x="225" y="2867"/>
                    </a:lnTo>
                    <a:lnTo>
                      <a:pt x="281" y="2979"/>
                    </a:lnTo>
                    <a:lnTo>
                      <a:pt x="506" y="3092"/>
                    </a:lnTo>
                    <a:lnTo>
                      <a:pt x="731" y="3204"/>
                    </a:lnTo>
                    <a:lnTo>
                      <a:pt x="1124" y="3485"/>
                    </a:lnTo>
                    <a:lnTo>
                      <a:pt x="1237" y="3541"/>
                    </a:lnTo>
                    <a:lnTo>
                      <a:pt x="1349" y="3373"/>
                    </a:lnTo>
                    <a:lnTo>
                      <a:pt x="1349" y="3316"/>
                    </a:lnTo>
                    <a:lnTo>
                      <a:pt x="1518" y="3316"/>
                    </a:lnTo>
                    <a:lnTo>
                      <a:pt x="1630" y="3373"/>
                    </a:lnTo>
                    <a:lnTo>
                      <a:pt x="1686" y="3316"/>
                    </a:lnTo>
                    <a:lnTo>
                      <a:pt x="1686" y="3485"/>
                    </a:lnTo>
                    <a:lnTo>
                      <a:pt x="1855" y="3485"/>
                    </a:lnTo>
                    <a:lnTo>
                      <a:pt x="2080" y="3373"/>
                    </a:lnTo>
                    <a:lnTo>
                      <a:pt x="2136" y="3260"/>
                    </a:lnTo>
                    <a:lnTo>
                      <a:pt x="2136" y="3148"/>
                    </a:lnTo>
                    <a:lnTo>
                      <a:pt x="2080" y="3035"/>
                    </a:lnTo>
                    <a:lnTo>
                      <a:pt x="2136" y="2923"/>
                    </a:lnTo>
                    <a:lnTo>
                      <a:pt x="2304" y="2754"/>
                    </a:lnTo>
                    <a:lnTo>
                      <a:pt x="2248" y="2698"/>
                    </a:lnTo>
                    <a:lnTo>
                      <a:pt x="2248" y="2642"/>
                    </a:lnTo>
                    <a:lnTo>
                      <a:pt x="2304" y="2586"/>
                    </a:lnTo>
                    <a:lnTo>
                      <a:pt x="2473" y="2473"/>
                    </a:lnTo>
                    <a:lnTo>
                      <a:pt x="2529" y="2305"/>
                    </a:lnTo>
                    <a:lnTo>
                      <a:pt x="2585" y="1967"/>
                    </a:lnTo>
                    <a:lnTo>
                      <a:pt x="2585" y="1630"/>
                    </a:lnTo>
                    <a:lnTo>
                      <a:pt x="2473" y="1518"/>
                    </a:lnTo>
                    <a:lnTo>
                      <a:pt x="2304" y="1462"/>
                    </a:lnTo>
                    <a:lnTo>
                      <a:pt x="2192" y="1405"/>
                    </a:lnTo>
                    <a:lnTo>
                      <a:pt x="1855" y="1405"/>
                    </a:lnTo>
                    <a:lnTo>
                      <a:pt x="1855" y="1349"/>
                    </a:lnTo>
                    <a:lnTo>
                      <a:pt x="1967" y="1349"/>
                    </a:lnTo>
                    <a:lnTo>
                      <a:pt x="2080" y="1293"/>
                    </a:lnTo>
                    <a:lnTo>
                      <a:pt x="2080" y="1237"/>
                    </a:lnTo>
                    <a:lnTo>
                      <a:pt x="2080" y="1068"/>
                    </a:lnTo>
                    <a:lnTo>
                      <a:pt x="2023" y="956"/>
                    </a:lnTo>
                    <a:lnTo>
                      <a:pt x="1911" y="731"/>
                    </a:lnTo>
                    <a:lnTo>
                      <a:pt x="1799" y="618"/>
                    </a:lnTo>
                    <a:lnTo>
                      <a:pt x="1686" y="562"/>
                    </a:lnTo>
                    <a:lnTo>
                      <a:pt x="1574" y="562"/>
                    </a:lnTo>
                    <a:lnTo>
                      <a:pt x="1461" y="450"/>
                    </a:lnTo>
                    <a:lnTo>
                      <a:pt x="1405" y="225"/>
                    </a:lnTo>
                    <a:lnTo>
                      <a:pt x="1068" y="56"/>
                    </a:lnTo>
                    <a:lnTo>
                      <a:pt x="899" y="0"/>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3"/>
              <p:cNvSpPr/>
              <p:nvPr/>
            </p:nvSpPr>
            <p:spPr>
              <a:xfrm>
                <a:off x="240925" y="1635725"/>
                <a:ext cx="46400" cy="104000"/>
              </a:xfrm>
              <a:custGeom>
                <a:avLst/>
                <a:gdLst/>
                <a:ahLst/>
                <a:cxnLst/>
                <a:rect l="l" t="t" r="r" b="b"/>
                <a:pathLst>
                  <a:path w="1856" h="4160" extrusionOk="0">
                    <a:moveTo>
                      <a:pt x="338" y="3148"/>
                    </a:moveTo>
                    <a:lnTo>
                      <a:pt x="281" y="3204"/>
                    </a:lnTo>
                    <a:lnTo>
                      <a:pt x="244" y="3185"/>
                    </a:lnTo>
                    <a:lnTo>
                      <a:pt x="281" y="3148"/>
                    </a:lnTo>
                    <a:close/>
                    <a:moveTo>
                      <a:pt x="1068" y="0"/>
                    </a:moveTo>
                    <a:lnTo>
                      <a:pt x="1012" y="56"/>
                    </a:lnTo>
                    <a:lnTo>
                      <a:pt x="956" y="113"/>
                    </a:lnTo>
                    <a:lnTo>
                      <a:pt x="843" y="281"/>
                    </a:lnTo>
                    <a:lnTo>
                      <a:pt x="619" y="225"/>
                    </a:lnTo>
                    <a:lnTo>
                      <a:pt x="506" y="281"/>
                    </a:lnTo>
                    <a:lnTo>
                      <a:pt x="225" y="506"/>
                    </a:lnTo>
                    <a:lnTo>
                      <a:pt x="169" y="675"/>
                    </a:lnTo>
                    <a:lnTo>
                      <a:pt x="169" y="731"/>
                    </a:lnTo>
                    <a:lnTo>
                      <a:pt x="113" y="787"/>
                    </a:lnTo>
                    <a:lnTo>
                      <a:pt x="113" y="1068"/>
                    </a:lnTo>
                    <a:lnTo>
                      <a:pt x="113" y="1405"/>
                    </a:lnTo>
                    <a:lnTo>
                      <a:pt x="113" y="1518"/>
                    </a:lnTo>
                    <a:lnTo>
                      <a:pt x="169" y="1574"/>
                    </a:lnTo>
                    <a:lnTo>
                      <a:pt x="281" y="1686"/>
                    </a:lnTo>
                    <a:lnTo>
                      <a:pt x="169" y="1799"/>
                    </a:lnTo>
                    <a:lnTo>
                      <a:pt x="113" y="1911"/>
                    </a:lnTo>
                    <a:lnTo>
                      <a:pt x="57" y="2248"/>
                    </a:lnTo>
                    <a:lnTo>
                      <a:pt x="57" y="2361"/>
                    </a:lnTo>
                    <a:lnTo>
                      <a:pt x="169" y="2529"/>
                    </a:lnTo>
                    <a:lnTo>
                      <a:pt x="169" y="2586"/>
                    </a:lnTo>
                    <a:lnTo>
                      <a:pt x="113" y="2642"/>
                    </a:lnTo>
                    <a:lnTo>
                      <a:pt x="57" y="2867"/>
                    </a:lnTo>
                    <a:lnTo>
                      <a:pt x="57" y="2979"/>
                    </a:lnTo>
                    <a:lnTo>
                      <a:pt x="57" y="3092"/>
                    </a:lnTo>
                    <a:lnTo>
                      <a:pt x="113" y="3148"/>
                    </a:lnTo>
                    <a:lnTo>
                      <a:pt x="150" y="3166"/>
                    </a:lnTo>
                    <a:lnTo>
                      <a:pt x="113" y="3204"/>
                    </a:lnTo>
                    <a:lnTo>
                      <a:pt x="57" y="3260"/>
                    </a:lnTo>
                    <a:lnTo>
                      <a:pt x="0" y="3316"/>
                    </a:lnTo>
                    <a:lnTo>
                      <a:pt x="113" y="3429"/>
                    </a:lnTo>
                    <a:lnTo>
                      <a:pt x="225" y="3485"/>
                    </a:lnTo>
                    <a:lnTo>
                      <a:pt x="281" y="3429"/>
                    </a:lnTo>
                    <a:lnTo>
                      <a:pt x="281" y="3485"/>
                    </a:lnTo>
                    <a:lnTo>
                      <a:pt x="225" y="3541"/>
                    </a:lnTo>
                    <a:lnTo>
                      <a:pt x="281" y="3710"/>
                    </a:lnTo>
                    <a:lnTo>
                      <a:pt x="281" y="3878"/>
                    </a:lnTo>
                    <a:lnTo>
                      <a:pt x="338" y="4047"/>
                    </a:lnTo>
                    <a:lnTo>
                      <a:pt x="394" y="4103"/>
                    </a:lnTo>
                    <a:lnTo>
                      <a:pt x="506" y="4159"/>
                    </a:lnTo>
                    <a:lnTo>
                      <a:pt x="731" y="4047"/>
                    </a:lnTo>
                    <a:lnTo>
                      <a:pt x="1012" y="3878"/>
                    </a:lnTo>
                    <a:lnTo>
                      <a:pt x="1237" y="3766"/>
                    </a:lnTo>
                    <a:lnTo>
                      <a:pt x="1799" y="3766"/>
                    </a:lnTo>
                    <a:lnTo>
                      <a:pt x="1855" y="3654"/>
                    </a:lnTo>
                    <a:lnTo>
                      <a:pt x="1855" y="3597"/>
                    </a:lnTo>
                    <a:lnTo>
                      <a:pt x="1743" y="3429"/>
                    </a:lnTo>
                    <a:lnTo>
                      <a:pt x="1687" y="3316"/>
                    </a:lnTo>
                    <a:lnTo>
                      <a:pt x="1687" y="3148"/>
                    </a:lnTo>
                    <a:lnTo>
                      <a:pt x="1743" y="2979"/>
                    </a:lnTo>
                    <a:lnTo>
                      <a:pt x="1743" y="2923"/>
                    </a:lnTo>
                    <a:lnTo>
                      <a:pt x="1743" y="2867"/>
                    </a:lnTo>
                    <a:lnTo>
                      <a:pt x="1687" y="2754"/>
                    </a:lnTo>
                    <a:lnTo>
                      <a:pt x="1630" y="2642"/>
                    </a:lnTo>
                    <a:lnTo>
                      <a:pt x="1630" y="2417"/>
                    </a:lnTo>
                    <a:lnTo>
                      <a:pt x="1574" y="2136"/>
                    </a:lnTo>
                    <a:lnTo>
                      <a:pt x="1518" y="2024"/>
                    </a:lnTo>
                    <a:lnTo>
                      <a:pt x="1349" y="1967"/>
                    </a:lnTo>
                    <a:lnTo>
                      <a:pt x="1125" y="2024"/>
                    </a:lnTo>
                    <a:lnTo>
                      <a:pt x="1125" y="1911"/>
                    </a:lnTo>
                    <a:lnTo>
                      <a:pt x="1181" y="1799"/>
                    </a:lnTo>
                    <a:lnTo>
                      <a:pt x="1349" y="1686"/>
                    </a:lnTo>
                    <a:lnTo>
                      <a:pt x="1574" y="1574"/>
                    </a:lnTo>
                    <a:lnTo>
                      <a:pt x="1743" y="1462"/>
                    </a:lnTo>
                    <a:lnTo>
                      <a:pt x="1630" y="1293"/>
                    </a:lnTo>
                    <a:lnTo>
                      <a:pt x="1630" y="1237"/>
                    </a:lnTo>
                    <a:lnTo>
                      <a:pt x="1687" y="1124"/>
                    </a:lnTo>
                    <a:lnTo>
                      <a:pt x="1630" y="1068"/>
                    </a:lnTo>
                    <a:lnTo>
                      <a:pt x="1574" y="1012"/>
                    </a:lnTo>
                    <a:lnTo>
                      <a:pt x="1462" y="899"/>
                    </a:lnTo>
                    <a:lnTo>
                      <a:pt x="1349" y="843"/>
                    </a:lnTo>
                    <a:lnTo>
                      <a:pt x="1293" y="787"/>
                    </a:lnTo>
                    <a:lnTo>
                      <a:pt x="1181" y="843"/>
                    </a:lnTo>
                    <a:lnTo>
                      <a:pt x="1125" y="956"/>
                    </a:lnTo>
                    <a:lnTo>
                      <a:pt x="1125" y="1068"/>
                    </a:lnTo>
                    <a:lnTo>
                      <a:pt x="1068" y="1124"/>
                    </a:lnTo>
                    <a:lnTo>
                      <a:pt x="956" y="1068"/>
                    </a:lnTo>
                    <a:lnTo>
                      <a:pt x="956" y="956"/>
                    </a:lnTo>
                    <a:lnTo>
                      <a:pt x="1068" y="843"/>
                    </a:lnTo>
                    <a:lnTo>
                      <a:pt x="1068" y="731"/>
                    </a:lnTo>
                    <a:lnTo>
                      <a:pt x="1237" y="731"/>
                    </a:lnTo>
                    <a:lnTo>
                      <a:pt x="1349" y="618"/>
                    </a:lnTo>
                    <a:lnTo>
                      <a:pt x="1349" y="562"/>
                    </a:lnTo>
                    <a:lnTo>
                      <a:pt x="1293" y="506"/>
                    </a:lnTo>
                    <a:lnTo>
                      <a:pt x="1237" y="506"/>
                    </a:lnTo>
                    <a:lnTo>
                      <a:pt x="1293" y="394"/>
                    </a:lnTo>
                    <a:lnTo>
                      <a:pt x="1237" y="281"/>
                    </a:lnTo>
                    <a:lnTo>
                      <a:pt x="1237" y="113"/>
                    </a:lnTo>
                    <a:lnTo>
                      <a:pt x="1181" y="0"/>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3"/>
              <p:cNvSpPr/>
              <p:nvPr/>
            </p:nvSpPr>
            <p:spPr>
              <a:xfrm>
                <a:off x="492450" y="1059600"/>
                <a:ext cx="30925" cy="156000"/>
              </a:xfrm>
              <a:custGeom>
                <a:avLst/>
                <a:gdLst/>
                <a:ahLst/>
                <a:cxnLst/>
                <a:rect l="l" t="t" r="r" b="b"/>
                <a:pathLst>
                  <a:path w="1237" h="6240" extrusionOk="0">
                    <a:moveTo>
                      <a:pt x="900" y="1"/>
                    </a:moveTo>
                    <a:lnTo>
                      <a:pt x="731" y="113"/>
                    </a:lnTo>
                    <a:lnTo>
                      <a:pt x="675" y="169"/>
                    </a:lnTo>
                    <a:lnTo>
                      <a:pt x="675" y="226"/>
                    </a:lnTo>
                    <a:lnTo>
                      <a:pt x="731" y="338"/>
                    </a:lnTo>
                    <a:lnTo>
                      <a:pt x="675" y="394"/>
                    </a:lnTo>
                    <a:lnTo>
                      <a:pt x="394" y="394"/>
                    </a:lnTo>
                    <a:lnTo>
                      <a:pt x="281" y="507"/>
                    </a:lnTo>
                    <a:lnTo>
                      <a:pt x="225" y="619"/>
                    </a:lnTo>
                    <a:lnTo>
                      <a:pt x="225" y="732"/>
                    </a:lnTo>
                    <a:lnTo>
                      <a:pt x="225" y="844"/>
                    </a:lnTo>
                    <a:lnTo>
                      <a:pt x="337" y="900"/>
                    </a:lnTo>
                    <a:lnTo>
                      <a:pt x="562" y="956"/>
                    </a:lnTo>
                    <a:lnTo>
                      <a:pt x="450" y="1013"/>
                    </a:lnTo>
                    <a:lnTo>
                      <a:pt x="394" y="1125"/>
                    </a:lnTo>
                    <a:lnTo>
                      <a:pt x="281" y="1406"/>
                    </a:lnTo>
                    <a:lnTo>
                      <a:pt x="225" y="1743"/>
                    </a:lnTo>
                    <a:lnTo>
                      <a:pt x="281" y="1912"/>
                    </a:lnTo>
                    <a:lnTo>
                      <a:pt x="281" y="2024"/>
                    </a:lnTo>
                    <a:lnTo>
                      <a:pt x="394" y="2193"/>
                    </a:lnTo>
                    <a:lnTo>
                      <a:pt x="450" y="2305"/>
                    </a:lnTo>
                    <a:lnTo>
                      <a:pt x="394" y="2418"/>
                    </a:lnTo>
                    <a:lnTo>
                      <a:pt x="225" y="2530"/>
                    </a:lnTo>
                    <a:lnTo>
                      <a:pt x="56" y="2643"/>
                    </a:lnTo>
                    <a:lnTo>
                      <a:pt x="0" y="2867"/>
                    </a:lnTo>
                    <a:lnTo>
                      <a:pt x="56" y="3036"/>
                    </a:lnTo>
                    <a:lnTo>
                      <a:pt x="225" y="3205"/>
                    </a:lnTo>
                    <a:lnTo>
                      <a:pt x="450" y="3373"/>
                    </a:lnTo>
                    <a:lnTo>
                      <a:pt x="619" y="3542"/>
                    </a:lnTo>
                    <a:lnTo>
                      <a:pt x="675" y="3598"/>
                    </a:lnTo>
                    <a:lnTo>
                      <a:pt x="843" y="3598"/>
                    </a:lnTo>
                    <a:lnTo>
                      <a:pt x="619" y="3710"/>
                    </a:lnTo>
                    <a:lnTo>
                      <a:pt x="562" y="3823"/>
                    </a:lnTo>
                    <a:lnTo>
                      <a:pt x="562" y="3879"/>
                    </a:lnTo>
                    <a:lnTo>
                      <a:pt x="675" y="3991"/>
                    </a:lnTo>
                    <a:lnTo>
                      <a:pt x="731" y="3935"/>
                    </a:lnTo>
                    <a:lnTo>
                      <a:pt x="675" y="4048"/>
                    </a:lnTo>
                    <a:lnTo>
                      <a:pt x="562" y="4104"/>
                    </a:lnTo>
                    <a:lnTo>
                      <a:pt x="450" y="4160"/>
                    </a:lnTo>
                    <a:lnTo>
                      <a:pt x="450" y="4273"/>
                    </a:lnTo>
                    <a:lnTo>
                      <a:pt x="506" y="4385"/>
                    </a:lnTo>
                    <a:lnTo>
                      <a:pt x="619" y="4497"/>
                    </a:lnTo>
                    <a:lnTo>
                      <a:pt x="619" y="4610"/>
                    </a:lnTo>
                    <a:lnTo>
                      <a:pt x="506" y="4835"/>
                    </a:lnTo>
                    <a:lnTo>
                      <a:pt x="506" y="4891"/>
                    </a:lnTo>
                    <a:lnTo>
                      <a:pt x="394" y="4891"/>
                    </a:lnTo>
                    <a:lnTo>
                      <a:pt x="225" y="4835"/>
                    </a:lnTo>
                    <a:lnTo>
                      <a:pt x="169" y="4835"/>
                    </a:lnTo>
                    <a:lnTo>
                      <a:pt x="56" y="4947"/>
                    </a:lnTo>
                    <a:lnTo>
                      <a:pt x="113" y="5059"/>
                    </a:lnTo>
                    <a:lnTo>
                      <a:pt x="337" y="5228"/>
                    </a:lnTo>
                    <a:lnTo>
                      <a:pt x="619" y="5284"/>
                    </a:lnTo>
                    <a:lnTo>
                      <a:pt x="450" y="5453"/>
                    </a:lnTo>
                    <a:lnTo>
                      <a:pt x="337" y="5678"/>
                    </a:lnTo>
                    <a:lnTo>
                      <a:pt x="225" y="5902"/>
                    </a:lnTo>
                    <a:lnTo>
                      <a:pt x="225" y="6127"/>
                    </a:lnTo>
                    <a:lnTo>
                      <a:pt x="225" y="6240"/>
                    </a:lnTo>
                    <a:lnTo>
                      <a:pt x="562" y="6240"/>
                    </a:lnTo>
                    <a:lnTo>
                      <a:pt x="731" y="6183"/>
                    </a:lnTo>
                    <a:lnTo>
                      <a:pt x="900" y="6127"/>
                    </a:lnTo>
                    <a:lnTo>
                      <a:pt x="1012" y="6015"/>
                    </a:lnTo>
                    <a:lnTo>
                      <a:pt x="1012" y="5846"/>
                    </a:lnTo>
                    <a:lnTo>
                      <a:pt x="900" y="5734"/>
                    </a:lnTo>
                    <a:lnTo>
                      <a:pt x="731" y="5734"/>
                    </a:lnTo>
                    <a:lnTo>
                      <a:pt x="731" y="5678"/>
                    </a:lnTo>
                    <a:lnTo>
                      <a:pt x="956" y="5678"/>
                    </a:lnTo>
                    <a:lnTo>
                      <a:pt x="1012" y="5565"/>
                    </a:lnTo>
                    <a:lnTo>
                      <a:pt x="1124" y="3429"/>
                    </a:lnTo>
                    <a:lnTo>
                      <a:pt x="1237" y="619"/>
                    </a:lnTo>
                    <a:lnTo>
                      <a:pt x="1181" y="394"/>
                    </a:lnTo>
                    <a:lnTo>
                      <a:pt x="1124" y="226"/>
                    </a:lnTo>
                    <a:lnTo>
                      <a:pt x="1124" y="113"/>
                    </a:lnTo>
                    <a:lnTo>
                      <a:pt x="1068" y="57"/>
                    </a:lnTo>
                    <a:lnTo>
                      <a:pt x="956" y="1"/>
                    </a:lnTo>
                    <a:close/>
                  </a:path>
                </a:pathLst>
              </a:custGeom>
              <a:solidFill>
                <a:srgbClr val="978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
              <p:cNvSpPr/>
              <p:nvPr/>
            </p:nvSpPr>
            <p:spPr>
              <a:xfrm>
                <a:off x="454500" y="1392625"/>
                <a:ext cx="54825" cy="101200"/>
              </a:xfrm>
              <a:custGeom>
                <a:avLst/>
                <a:gdLst/>
                <a:ahLst/>
                <a:cxnLst/>
                <a:rect l="l" t="t" r="r" b="b"/>
                <a:pathLst>
                  <a:path w="2193" h="4048" extrusionOk="0">
                    <a:moveTo>
                      <a:pt x="1574" y="1"/>
                    </a:moveTo>
                    <a:lnTo>
                      <a:pt x="1518" y="57"/>
                    </a:lnTo>
                    <a:lnTo>
                      <a:pt x="1462" y="113"/>
                    </a:lnTo>
                    <a:lnTo>
                      <a:pt x="1406" y="338"/>
                    </a:lnTo>
                    <a:lnTo>
                      <a:pt x="1350" y="506"/>
                    </a:lnTo>
                    <a:lnTo>
                      <a:pt x="1293" y="563"/>
                    </a:lnTo>
                    <a:lnTo>
                      <a:pt x="1181" y="619"/>
                    </a:lnTo>
                    <a:lnTo>
                      <a:pt x="1125" y="675"/>
                    </a:lnTo>
                    <a:lnTo>
                      <a:pt x="956" y="731"/>
                    </a:lnTo>
                    <a:lnTo>
                      <a:pt x="844" y="787"/>
                    </a:lnTo>
                    <a:lnTo>
                      <a:pt x="675" y="900"/>
                    </a:lnTo>
                    <a:lnTo>
                      <a:pt x="563" y="1012"/>
                    </a:lnTo>
                    <a:lnTo>
                      <a:pt x="563" y="1125"/>
                    </a:lnTo>
                    <a:lnTo>
                      <a:pt x="507" y="1237"/>
                    </a:lnTo>
                    <a:lnTo>
                      <a:pt x="507" y="1350"/>
                    </a:lnTo>
                    <a:lnTo>
                      <a:pt x="563" y="1574"/>
                    </a:lnTo>
                    <a:lnTo>
                      <a:pt x="675" y="1799"/>
                    </a:lnTo>
                    <a:lnTo>
                      <a:pt x="675" y="2024"/>
                    </a:lnTo>
                    <a:lnTo>
                      <a:pt x="731" y="2136"/>
                    </a:lnTo>
                    <a:lnTo>
                      <a:pt x="900" y="2305"/>
                    </a:lnTo>
                    <a:lnTo>
                      <a:pt x="1012" y="2530"/>
                    </a:lnTo>
                    <a:lnTo>
                      <a:pt x="1012" y="2755"/>
                    </a:lnTo>
                    <a:lnTo>
                      <a:pt x="900" y="2980"/>
                    </a:lnTo>
                    <a:lnTo>
                      <a:pt x="507" y="2867"/>
                    </a:lnTo>
                    <a:lnTo>
                      <a:pt x="338" y="2867"/>
                    </a:lnTo>
                    <a:lnTo>
                      <a:pt x="282" y="2923"/>
                    </a:lnTo>
                    <a:lnTo>
                      <a:pt x="169" y="2980"/>
                    </a:lnTo>
                    <a:lnTo>
                      <a:pt x="113" y="3092"/>
                    </a:lnTo>
                    <a:lnTo>
                      <a:pt x="113" y="3485"/>
                    </a:lnTo>
                    <a:lnTo>
                      <a:pt x="113" y="3598"/>
                    </a:lnTo>
                    <a:lnTo>
                      <a:pt x="113" y="3654"/>
                    </a:lnTo>
                    <a:lnTo>
                      <a:pt x="1" y="3879"/>
                    </a:lnTo>
                    <a:lnTo>
                      <a:pt x="1" y="3935"/>
                    </a:lnTo>
                    <a:lnTo>
                      <a:pt x="57" y="3991"/>
                    </a:lnTo>
                    <a:lnTo>
                      <a:pt x="226" y="4047"/>
                    </a:lnTo>
                    <a:lnTo>
                      <a:pt x="1069" y="4047"/>
                    </a:lnTo>
                    <a:lnTo>
                      <a:pt x="1181" y="3935"/>
                    </a:lnTo>
                    <a:lnTo>
                      <a:pt x="1237" y="3766"/>
                    </a:lnTo>
                    <a:lnTo>
                      <a:pt x="1237" y="3542"/>
                    </a:lnTo>
                    <a:lnTo>
                      <a:pt x="1293" y="3317"/>
                    </a:lnTo>
                    <a:lnTo>
                      <a:pt x="1350" y="3261"/>
                    </a:lnTo>
                    <a:lnTo>
                      <a:pt x="1406" y="3148"/>
                    </a:lnTo>
                    <a:lnTo>
                      <a:pt x="1462" y="3036"/>
                    </a:lnTo>
                    <a:lnTo>
                      <a:pt x="1743" y="3036"/>
                    </a:lnTo>
                    <a:lnTo>
                      <a:pt x="1912" y="2923"/>
                    </a:lnTo>
                    <a:lnTo>
                      <a:pt x="2080" y="2811"/>
                    </a:lnTo>
                    <a:lnTo>
                      <a:pt x="2193" y="2642"/>
                    </a:lnTo>
                    <a:lnTo>
                      <a:pt x="2193" y="2530"/>
                    </a:lnTo>
                    <a:lnTo>
                      <a:pt x="2080" y="2474"/>
                    </a:lnTo>
                    <a:lnTo>
                      <a:pt x="1855" y="2474"/>
                    </a:lnTo>
                    <a:lnTo>
                      <a:pt x="1912" y="2249"/>
                    </a:lnTo>
                    <a:lnTo>
                      <a:pt x="1912" y="2136"/>
                    </a:lnTo>
                    <a:lnTo>
                      <a:pt x="1855" y="2024"/>
                    </a:lnTo>
                    <a:lnTo>
                      <a:pt x="1855" y="1968"/>
                    </a:lnTo>
                    <a:lnTo>
                      <a:pt x="1912" y="1912"/>
                    </a:lnTo>
                    <a:lnTo>
                      <a:pt x="2080" y="1912"/>
                    </a:lnTo>
                    <a:lnTo>
                      <a:pt x="2137" y="1799"/>
                    </a:lnTo>
                    <a:lnTo>
                      <a:pt x="2080" y="1687"/>
                    </a:lnTo>
                    <a:lnTo>
                      <a:pt x="2024" y="1574"/>
                    </a:lnTo>
                    <a:lnTo>
                      <a:pt x="2024" y="1462"/>
                    </a:lnTo>
                    <a:lnTo>
                      <a:pt x="2024" y="1293"/>
                    </a:lnTo>
                    <a:lnTo>
                      <a:pt x="1968" y="1181"/>
                    </a:lnTo>
                    <a:lnTo>
                      <a:pt x="1799" y="1125"/>
                    </a:lnTo>
                    <a:lnTo>
                      <a:pt x="1631" y="1069"/>
                    </a:lnTo>
                    <a:lnTo>
                      <a:pt x="1574" y="956"/>
                    </a:lnTo>
                    <a:lnTo>
                      <a:pt x="1631" y="844"/>
                    </a:lnTo>
                    <a:lnTo>
                      <a:pt x="1799" y="731"/>
                    </a:lnTo>
                    <a:lnTo>
                      <a:pt x="1912" y="619"/>
                    </a:lnTo>
                    <a:lnTo>
                      <a:pt x="1912" y="450"/>
                    </a:lnTo>
                    <a:lnTo>
                      <a:pt x="1912" y="338"/>
                    </a:lnTo>
                    <a:lnTo>
                      <a:pt x="1855" y="225"/>
                    </a:lnTo>
                    <a:lnTo>
                      <a:pt x="1855" y="113"/>
                    </a:lnTo>
                    <a:lnTo>
                      <a:pt x="1799" y="57"/>
                    </a:lnTo>
                    <a:lnTo>
                      <a:pt x="1687" y="1"/>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3"/>
              <p:cNvSpPr/>
              <p:nvPr/>
            </p:nvSpPr>
            <p:spPr>
              <a:xfrm>
                <a:off x="481200" y="1039925"/>
                <a:ext cx="43575" cy="112450"/>
              </a:xfrm>
              <a:custGeom>
                <a:avLst/>
                <a:gdLst/>
                <a:ahLst/>
                <a:cxnLst/>
                <a:rect l="l" t="t" r="r" b="b"/>
                <a:pathLst>
                  <a:path w="1743" h="4498" extrusionOk="0">
                    <a:moveTo>
                      <a:pt x="1462" y="1"/>
                    </a:moveTo>
                    <a:lnTo>
                      <a:pt x="1406" y="113"/>
                    </a:lnTo>
                    <a:lnTo>
                      <a:pt x="1350" y="226"/>
                    </a:lnTo>
                    <a:lnTo>
                      <a:pt x="1237" y="282"/>
                    </a:lnTo>
                    <a:lnTo>
                      <a:pt x="1069" y="226"/>
                    </a:lnTo>
                    <a:lnTo>
                      <a:pt x="956" y="170"/>
                    </a:lnTo>
                    <a:lnTo>
                      <a:pt x="731" y="170"/>
                    </a:lnTo>
                    <a:lnTo>
                      <a:pt x="675" y="282"/>
                    </a:lnTo>
                    <a:lnTo>
                      <a:pt x="675" y="451"/>
                    </a:lnTo>
                    <a:lnTo>
                      <a:pt x="619" y="507"/>
                    </a:lnTo>
                    <a:lnTo>
                      <a:pt x="563" y="619"/>
                    </a:lnTo>
                    <a:lnTo>
                      <a:pt x="450" y="788"/>
                    </a:lnTo>
                    <a:lnTo>
                      <a:pt x="338" y="956"/>
                    </a:lnTo>
                    <a:lnTo>
                      <a:pt x="169" y="1350"/>
                    </a:lnTo>
                    <a:lnTo>
                      <a:pt x="169" y="1575"/>
                    </a:lnTo>
                    <a:lnTo>
                      <a:pt x="225" y="1800"/>
                    </a:lnTo>
                    <a:lnTo>
                      <a:pt x="225" y="1968"/>
                    </a:lnTo>
                    <a:lnTo>
                      <a:pt x="169" y="2193"/>
                    </a:lnTo>
                    <a:lnTo>
                      <a:pt x="113" y="2249"/>
                    </a:lnTo>
                    <a:lnTo>
                      <a:pt x="57" y="2305"/>
                    </a:lnTo>
                    <a:lnTo>
                      <a:pt x="1" y="2418"/>
                    </a:lnTo>
                    <a:lnTo>
                      <a:pt x="57" y="2530"/>
                    </a:lnTo>
                    <a:lnTo>
                      <a:pt x="169" y="2586"/>
                    </a:lnTo>
                    <a:lnTo>
                      <a:pt x="450" y="2586"/>
                    </a:lnTo>
                    <a:lnTo>
                      <a:pt x="338" y="2755"/>
                    </a:lnTo>
                    <a:lnTo>
                      <a:pt x="282" y="2867"/>
                    </a:lnTo>
                    <a:lnTo>
                      <a:pt x="338" y="2980"/>
                    </a:lnTo>
                    <a:lnTo>
                      <a:pt x="225" y="3430"/>
                    </a:lnTo>
                    <a:lnTo>
                      <a:pt x="282" y="3711"/>
                    </a:lnTo>
                    <a:lnTo>
                      <a:pt x="282" y="3767"/>
                    </a:lnTo>
                    <a:lnTo>
                      <a:pt x="282" y="3823"/>
                    </a:lnTo>
                    <a:lnTo>
                      <a:pt x="225" y="3823"/>
                    </a:lnTo>
                    <a:lnTo>
                      <a:pt x="113" y="3935"/>
                    </a:lnTo>
                    <a:lnTo>
                      <a:pt x="113" y="4048"/>
                    </a:lnTo>
                    <a:lnTo>
                      <a:pt x="282" y="4216"/>
                    </a:lnTo>
                    <a:lnTo>
                      <a:pt x="338" y="4329"/>
                    </a:lnTo>
                    <a:lnTo>
                      <a:pt x="506" y="4497"/>
                    </a:lnTo>
                    <a:lnTo>
                      <a:pt x="675" y="4497"/>
                    </a:lnTo>
                    <a:lnTo>
                      <a:pt x="787" y="4385"/>
                    </a:lnTo>
                    <a:lnTo>
                      <a:pt x="844" y="4329"/>
                    </a:lnTo>
                    <a:lnTo>
                      <a:pt x="787" y="4329"/>
                    </a:lnTo>
                    <a:lnTo>
                      <a:pt x="787" y="4273"/>
                    </a:lnTo>
                    <a:lnTo>
                      <a:pt x="844" y="4329"/>
                    </a:lnTo>
                    <a:lnTo>
                      <a:pt x="900" y="4329"/>
                    </a:lnTo>
                    <a:lnTo>
                      <a:pt x="1012" y="4216"/>
                    </a:lnTo>
                    <a:lnTo>
                      <a:pt x="956" y="4104"/>
                    </a:lnTo>
                    <a:lnTo>
                      <a:pt x="844" y="3935"/>
                    </a:lnTo>
                    <a:lnTo>
                      <a:pt x="731" y="3879"/>
                    </a:lnTo>
                    <a:lnTo>
                      <a:pt x="675" y="3879"/>
                    </a:lnTo>
                    <a:lnTo>
                      <a:pt x="563" y="3823"/>
                    </a:lnTo>
                    <a:lnTo>
                      <a:pt x="619" y="3486"/>
                    </a:lnTo>
                    <a:lnTo>
                      <a:pt x="675" y="3373"/>
                    </a:lnTo>
                    <a:lnTo>
                      <a:pt x="844" y="3373"/>
                    </a:lnTo>
                    <a:lnTo>
                      <a:pt x="900" y="3317"/>
                    </a:lnTo>
                    <a:lnTo>
                      <a:pt x="1012" y="3205"/>
                    </a:lnTo>
                    <a:lnTo>
                      <a:pt x="1125" y="3149"/>
                    </a:lnTo>
                    <a:lnTo>
                      <a:pt x="1125" y="3092"/>
                    </a:lnTo>
                    <a:lnTo>
                      <a:pt x="1125" y="3036"/>
                    </a:lnTo>
                    <a:lnTo>
                      <a:pt x="1012" y="2980"/>
                    </a:lnTo>
                    <a:lnTo>
                      <a:pt x="956" y="2924"/>
                    </a:lnTo>
                    <a:lnTo>
                      <a:pt x="956" y="2811"/>
                    </a:lnTo>
                    <a:lnTo>
                      <a:pt x="900" y="2755"/>
                    </a:lnTo>
                    <a:lnTo>
                      <a:pt x="787" y="2755"/>
                    </a:lnTo>
                    <a:lnTo>
                      <a:pt x="787" y="2699"/>
                    </a:lnTo>
                    <a:lnTo>
                      <a:pt x="787" y="2586"/>
                    </a:lnTo>
                    <a:lnTo>
                      <a:pt x="787" y="2530"/>
                    </a:lnTo>
                    <a:lnTo>
                      <a:pt x="844" y="2418"/>
                    </a:lnTo>
                    <a:lnTo>
                      <a:pt x="844" y="2305"/>
                    </a:lnTo>
                    <a:lnTo>
                      <a:pt x="787" y="2137"/>
                    </a:lnTo>
                    <a:lnTo>
                      <a:pt x="787" y="1968"/>
                    </a:lnTo>
                    <a:lnTo>
                      <a:pt x="844" y="1912"/>
                    </a:lnTo>
                    <a:lnTo>
                      <a:pt x="956" y="1856"/>
                    </a:lnTo>
                    <a:lnTo>
                      <a:pt x="1237" y="1856"/>
                    </a:lnTo>
                    <a:lnTo>
                      <a:pt x="1181" y="1687"/>
                    </a:lnTo>
                    <a:lnTo>
                      <a:pt x="1069" y="1631"/>
                    </a:lnTo>
                    <a:lnTo>
                      <a:pt x="900" y="1575"/>
                    </a:lnTo>
                    <a:lnTo>
                      <a:pt x="787" y="1631"/>
                    </a:lnTo>
                    <a:lnTo>
                      <a:pt x="731" y="1575"/>
                    </a:lnTo>
                    <a:lnTo>
                      <a:pt x="844" y="1462"/>
                    </a:lnTo>
                    <a:lnTo>
                      <a:pt x="844" y="1406"/>
                    </a:lnTo>
                    <a:lnTo>
                      <a:pt x="844" y="1350"/>
                    </a:lnTo>
                    <a:lnTo>
                      <a:pt x="900" y="1294"/>
                    </a:lnTo>
                    <a:lnTo>
                      <a:pt x="900" y="1238"/>
                    </a:lnTo>
                    <a:lnTo>
                      <a:pt x="1012" y="1238"/>
                    </a:lnTo>
                    <a:lnTo>
                      <a:pt x="1181" y="1350"/>
                    </a:lnTo>
                    <a:lnTo>
                      <a:pt x="1237" y="1406"/>
                    </a:lnTo>
                    <a:lnTo>
                      <a:pt x="1293" y="1406"/>
                    </a:lnTo>
                    <a:lnTo>
                      <a:pt x="1293" y="1350"/>
                    </a:lnTo>
                    <a:lnTo>
                      <a:pt x="1350" y="1294"/>
                    </a:lnTo>
                    <a:lnTo>
                      <a:pt x="1350" y="1181"/>
                    </a:lnTo>
                    <a:lnTo>
                      <a:pt x="1237" y="1069"/>
                    </a:lnTo>
                    <a:lnTo>
                      <a:pt x="1237" y="1013"/>
                    </a:lnTo>
                    <a:lnTo>
                      <a:pt x="1181" y="900"/>
                    </a:lnTo>
                    <a:lnTo>
                      <a:pt x="1462" y="900"/>
                    </a:lnTo>
                    <a:lnTo>
                      <a:pt x="1518" y="1013"/>
                    </a:lnTo>
                    <a:lnTo>
                      <a:pt x="1462" y="1125"/>
                    </a:lnTo>
                    <a:lnTo>
                      <a:pt x="1518" y="1238"/>
                    </a:lnTo>
                    <a:lnTo>
                      <a:pt x="1687" y="1406"/>
                    </a:lnTo>
                    <a:lnTo>
                      <a:pt x="1743" y="113"/>
                    </a:lnTo>
                    <a:lnTo>
                      <a:pt x="1631" y="1"/>
                    </a:lnTo>
                    <a:close/>
                  </a:path>
                </a:pathLst>
              </a:custGeom>
              <a:solidFill>
                <a:srgbClr val="9E9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3"/>
              <p:cNvSpPr/>
              <p:nvPr/>
            </p:nvSpPr>
            <p:spPr>
              <a:xfrm>
                <a:off x="347725" y="1687700"/>
                <a:ext cx="56225" cy="61850"/>
              </a:xfrm>
              <a:custGeom>
                <a:avLst/>
                <a:gdLst/>
                <a:ahLst/>
                <a:cxnLst/>
                <a:rect l="l" t="t" r="r" b="b"/>
                <a:pathLst>
                  <a:path w="2249" h="2474" extrusionOk="0">
                    <a:moveTo>
                      <a:pt x="1180" y="1"/>
                    </a:moveTo>
                    <a:lnTo>
                      <a:pt x="1068" y="57"/>
                    </a:lnTo>
                    <a:lnTo>
                      <a:pt x="1012" y="113"/>
                    </a:lnTo>
                    <a:lnTo>
                      <a:pt x="956" y="169"/>
                    </a:lnTo>
                    <a:lnTo>
                      <a:pt x="787" y="169"/>
                    </a:lnTo>
                    <a:lnTo>
                      <a:pt x="562" y="57"/>
                    </a:lnTo>
                    <a:lnTo>
                      <a:pt x="450" y="113"/>
                    </a:lnTo>
                    <a:lnTo>
                      <a:pt x="393" y="226"/>
                    </a:lnTo>
                    <a:lnTo>
                      <a:pt x="450" y="507"/>
                    </a:lnTo>
                    <a:lnTo>
                      <a:pt x="393" y="563"/>
                    </a:lnTo>
                    <a:lnTo>
                      <a:pt x="393" y="619"/>
                    </a:lnTo>
                    <a:lnTo>
                      <a:pt x="281" y="675"/>
                    </a:lnTo>
                    <a:lnTo>
                      <a:pt x="169" y="788"/>
                    </a:lnTo>
                    <a:lnTo>
                      <a:pt x="56" y="900"/>
                    </a:lnTo>
                    <a:lnTo>
                      <a:pt x="0" y="956"/>
                    </a:lnTo>
                    <a:lnTo>
                      <a:pt x="0" y="1013"/>
                    </a:lnTo>
                    <a:lnTo>
                      <a:pt x="169" y="1181"/>
                    </a:lnTo>
                    <a:lnTo>
                      <a:pt x="281" y="1181"/>
                    </a:lnTo>
                    <a:lnTo>
                      <a:pt x="506" y="1125"/>
                    </a:lnTo>
                    <a:lnTo>
                      <a:pt x="562" y="1181"/>
                    </a:lnTo>
                    <a:lnTo>
                      <a:pt x="675" y="1237"/>
                    </a:lnTo>
                    <a:lnTo>
                      <a:pt x="675" y="1350"/>
                    </a:lnTo>
                    <a:lnTo>
                      <a:pt x="618" y="1406"/>
                    </a:lnTo>
                    <a:lnTo>
                      <a:pt x="506" y="1406"/>
                    </a:lnTo>
                    <a:lnTo>
                      <a:pt x="450" y="1518"/>
                    </a:lnTo>
                    <a:lnTo>
                      <a:pt x="337" y="1687"/>
                    </a:lnTo>
                    <a:lnTo>
                      <a:pt x="337" y="1799"/>
                    </a:lnTo>
                    <a:lnTo>
                      <a:pt x="337" y="1968"/>
                    </a:lnTo>
                    <a:lnTo>
                      <a:pt x="1349" y="2418"/>
                    </a:lnTo>
                    <a:lnTo>
                      <a:pt x="1518" y="2474"/>
                    </a:lnTo>
                    <a:lnTo>
                      <a:pt x="1686" y="2474"/>
                    </a:lnTo>
                    <a:lnTo>
                      <a:pt x="1855" y="2361"/>
                    </a:lnTo>
                    <a:lnTo>
                      <a:pt x="1967" y="2249"/>
                    </a:lnTo>
                    <a:lnTo>
                      <a:pt x="2023" y="2137"/>
                    </a:lnTo>
                    <a:lnTo>
                      <a:pt x="2023" y="1968"/>
                    </a:lnTo>
                    <a:lnTo>
                      <a:pt x="1967" y="1799"/>
                    </a:lnTo>
                    <a:lnTo>
                      <a:pt x="1911" y="1631"/>
                    </a:lnTo>
                    <a:lnTo>
                      <a:pt x="1742" y="1575"/>
                    </a:lnTo>
                    <a:lnTo>
                      <a:pt x="1630" y="1631"/>
                    </a:lnTo>
                    <a:lnTo>
                      <a:pt x="1574" y="1687"/>
                    </a:lnTo>
                    <a:lnTo>
                      <a:pt x="1574" y="1743"/>
                    </a:lnTo>
                    <a:lnTo>
                      <a:pt x="1630" y="1912"/>
                    </a:lnTo>
                    <a:lnTo>
                      <a:pt x="1518" y="1799"/>
                    </a:lnTo>
                    <a:lnTo>
                      <a:pt x="1574" y="1687"/>
                    </a:lnTo>
                    <a:lnTo>
                      <a:pt x="1630" y="1575"/>
                    </a:lnTo>
                    <a:lnTo>
                      <a:pt x="1630" y="1462"/>
                    </a:lnTo>
                    <a:lnTo>
                      <a:pt x="1686" y="1350"/>
                    </a:lnTo>
                    <a:lnTo>
                      <a:pt x="1742" y="1237"/>
                    </a:lnTo>
                    <a:lnTo>
                      <a:pt x="1742" y="1181"/>
                    </a:lnTo>
                    <a:lnTo>
                      <a:pt x="1742" y="956"/>
                    </a:lnTo>
                    <a:lnTo>
                      <a:pt x="1855" y="844"/>
                    </a:lnTo>
                    <a:lnTo>
                      <a:pt x="2192" y="844"/>
                    </a:lnTo>
                    <a:lnTo>
                      <a:pt x="2248" y="788"/>
                    </a:lnTo>
                    <a:lnTo>
                      <a:pt x="2248" y="619"/>
                    </a:lnTo>
                    <a:lnTo>
                      <a:pt x="2136" y="507"/>
                    </a:lnTo>
                    <a:lnTo>
                      <a:pt x="2023" y="450"/>
                    </a:lnTo>
                    <a:lnTo>
                      <a:pt x="1967" y="450"/>
                    </a:lnTo>
                    <a:lnTo>
                      <a:pt x="1967" y="394"/>
                    </a:lnTo>
                    <a:lnTo>
                      <a:pt x="2136" y="282"/>
                    </a:lnTo>
                    <a:lnTo>
                      <a:pt x="2136" y="226"/>
                    </a:lnTo>
                    <a:lnTo>
                      <a:pt x="2136" y="113"/>
                    </a:lnTo>
                    <a:lnTo>
                      <a:pt x="2023" y="57"/>
                    </a:lnTo>
                    <a:lnTo>
                      <a:pt x="1630" y="1"/>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
              <p:cNvSpPr/>
              <p:nvPr/>
            </p:nvSpPr>
            <p:spPr>
              <a:xfrm>
                <a:off x="271825" y="844625"/>
                <a:ext cx="64675" cy="70275"/>
              </a:xfrm>
              <a:custGeom>
                <a:avLst/>
                <a:gdLst/>
                <a:ahLst/>
                <a:cxnLst/>
                <a:rect l="l" t="t" r="r" b="b"/>
                <a:pathLst>
                  <a:path w="2587" h="2811" extrusionOk="0">
                    <a:moveTo>
                      <a:pt x="57" y="0"/>
                    </a:moveTo>
                    <a:lnTo>
                      <a:pt x="57" y="57"/>
                    </a:lnTo>
                    <a:lnTo>
                      <a:pt x="57" y="225"/>
                    </a:lnTo>
                    <a:lnTo>
                      <a:pt x="1" y="843"/>
                    </a:lnTo>
                    <a:lnTo>
                      <a:pt x="1" y="1462"/>
                    </a:lnTo>
                    <a:lnTo>
                      <a:pt x="57" y="1574"/>
                    </a:lnTo>
                    <a:lnTo>
                      <a:pt x="113" y="1687"/>
                    </a:lnTo>
                    <a:lnTo>
                      <a:pt x="282" y="1743"/>
                    </a:lnTo>
                    <a:lnTo>
                      <a:pt x="394" y="1799"/>
                    </a:lnTo>
                    <a:lnTo>
                      <a:pt x="507" y="1855"/>
                    </a:lnTo>
                    <a:lnTo>
                      <a:pt x="619" y="1855"/>
                    </a:lnTo>
                    <a:lnTo>
                      <a:pt x="900" y="1968"/>
                    </a:lnTo>
                    <a:lnTo>
                      <a:pt x="1069" y="1911"/>
                    </a:lnTo>
                    <a:lnTo>
                      <a:pt x="1181" y="1799"/>
                    </a:lnTo>
                    <a:lnTo>
                      <a:pt x="1350" y="1968"/>
                    </a:lnTo>
                    <a:lnTo>
                      <a:pt x="1462" y="2192"/>
                    </a:lnTo>
                    <a:lnTo>
                      <a:pt x="1518" y="2417"/>
                    </a:lnTo>
                    <a:lnTo>
                      <a:pt x="1462" y="2642"/>
                    </a:lnTo>
                    <a:lnTo>
                      <a:pt x="1575" y="2754"/>
                    </a:lnTo>
                    <a:lnTo>
                      <a:pt x="1631" y="2811"/>
                    </a:lnTo>
                    <a:lnTo>
                      <a:pt x="1687" y="2811"/>
                    </a:lnTo>
                    <a:lnTo>
                      <a:pt x="1800" y="2754"/>
                    </a:lnTo>
                    <a:lnTo>
                      <a:pt x="1912" y="2642"/>
                    </a:lnTo>
                    <a:lnTo>
                      <a:pt x="2024" y="2417"/>
                    </a:lnTo>
                    <a:lnTo>
                      <a:pt x="2024" y="2249"/>
                    </a:lnTo>
                    <a:lnTo>
                      <a:pt x="1968" y="2080"/>
                    </a:lnTo>
                    <a:lnTo>
                      <a:pt x="1856" y="1968"/>
                    </a:lnTo>
                    <a:lnTo>
                      <a:pt x="1856" y="1855"/>
                    </a:lnTo>
                    <a:lnTo>
                      <a:pt x="1912" y="1799"/>
                    </a:lnTo>
                    <a:lnTo>
                      <a:pt x="2024" y="1687"/>
                    </a:lnTo>
                    <a:lnTo>
                      <a:pt x="2081" y="1743"/>
                    </a:lnTo>
                    <a:lnTo>
                      <a:pt x="2193" y="1855"/>
                    </a:lnTo>
                    <a:lnTo>
                      <a:pt x="2249" y="1968"/>
                    </a:lnTo>
                    <a:lnTo>
                      <a:pt x="2362" y="1968"/>
                    </a:lnTo>
                    <a:lnTo>
                      <a:pt x="2418" y="1799"/>
                    </a:lnTo>
                    <a:lnTo>
                      <a:pt x="2418" y="1630"/>
                    </a:lnTo>
                    <a:lnTo>
                      <a:pt x="2418" y="1462"/>
                    </a:lnTo>
                    <a:lnTo>
                      <a:pt x="2362" y="1349"/>
                    </a:lnTo>
                    <a:lnTo>
                      <a:pt x="2474" y="1237"/>
                    </a:lnTo>
                    <a:lnTo>
                      <a:pt x="2530" y="1181"/>
                    </a:lnTo>
                    <a:lnTo>
                      <a:pt x="2586" y="1068"/>
                    </a:lnTo>
                    <a:lnTo>
                      <a:pt x="2362" y="843"/>
                    </a:lnTo>
                    <a:lnTo>
                      <a:pt x="2249" y="787"/>
                    </a:lnTo>
                    <a:lnTo>
                      <a:pt x="2081" y="731"/>
                    </a:lnTo>
                    <a:lnTo>
                      <a:pt x="1912" y="787"/>
                    </a:lnTo>
                    <a:lnTo>
                      <a:pt x="1631" y="843"/>
                    </a:lnTo>
                    <a:lnTo>
                      <a:pt x="1350" y="787"/>
                    </a:lnTo>
                    <a:lnTo>
                      <a:pt x="1237" y="731"/>
                    </a:lnTo>
                    <a:lnTo>
                      <a:pt x="1181" y="731"/>
                    </a:lnTo>
                    <a:lnTo>
                      <a:pt x="1013" y="787"/>
                    </a:lnTo>
                    <a:lnTo>
                      <a:pt x="1069" y="900"/>
                    </a:lnTo>
                    <a:lnTo>
                      <a:pt x="1125" y="1012"/>
                    </a:lnTo>
                    <a:lnTo>
                      <a:pt x="1125" y="1125"/>
                    </a:lnTo>
                    <a:lnTo>
                      <a:pt x="900" y="1068"/>
                    </a:lnTo>
                    <a:lnTo>
                      <a:pt x="732" y="956"/>
                    </a:lnTo>
                    <a:lnTo>
                      <a:pt x="732" y="787"/>
                    </a:lnTo>
                    <a:lnTo>
                      <a:pt x="900" y="562"/>
                    </a:lnTo>
                    <a:lnTo>
                      <a:pt x="844" y="506"/>
                    </a:lnTo>
                    <a:lnTo>
                      <a:pt x="732" y="450"/>
                    </a:lnTo>
                    <a:lnTo>
                      <a:pt x="675" y="394"/>
                    </a:lnTo>
                    <a:lnTo>
                      <a:pt x="619" y="338"/>
                    </a:lnTo>
                    <a:lnTo>
                      <a:pt x="170" y="0"/>
                    </a:lnTo>
                    <a:close/>
                  </a:path>
                </a:pathLst>
              </a:custGeom>
              <a:solidFill>
                <a:srgbClr val="78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3"/>
              <p:cNvSpPr/>
              <p:nvPr/>
            </p:nvSpPr>
            <p:spPr>
              <a:xfrm>
                <a:off x="484025" y="1209950"/>
                <a:ext cx="33725" cy="78725"/>
              </a:xfrm>
              <a:custGeom>
                <a:avLst/>
                <a:gdLst/>
                <a:ahLst/>
                <a:cxnLst/>
                <a:rect l="l" t="t" r="r" b="b"/>
                <a:pathLst>
                  <a:path w="1349" h="3149" extrusionOk="0">
                    <a:moveTo>
                      <a:pt x="393" y="1"/>
                    </a:moveTo>
                    <a:lnTo>
                      <a:pt x="281" y="113"/>
                    </a:lnTo>
                    <a:lnTo>
                      <a:pt x="281" y="226"/>
                    </a:lnTo>
                    <a:lnTo>
                      <a:pt x="281" y="394"/>
                    </a:lnTo>
                    <a:lnTo>
                      <a:pt x="337" y="507"/>
                    </a:lnTo>
                    <a:lnTo>
                      <a:pt x="450" y="619"/>
                    </a:lnTo>
                    <a:lnTo>
                      <a:pt x="450" y="788"/>
                    </a:lnTo>
                    <a:lnTo>
                      <a:pt x="337" y="1013"/>
                    </a:lnTo>
                    <a:lnTo>
                      <a:pt x="169" y="1294"/>
                    </a:lnTo>
                    <a:lnTo>
                      <a:pt x="169" y="1406"/>
                    </a:lnTo>
                    <a:lnTo>
                      <a:pt x="281" y="1575"/>
                    </a:lnTo>
                    <a:lnTo>
                      <a:pt x="393" y="1631"/>
                    </a:lnTo>
                    <a:lnTo>
                      <a:pt x="225" y="1575"/>
                    </a:lnTo>
                    <a:lnTo>
                      <a:pt x="112" y="1631"/>
                    </a:lnTo>
                    <a:lnTo>
                      <a:pt x="0" y="1743"/>
                    </a:lnTo>
                    <a:lnTo>
                      <a:pt x="0" y="1968"/>
                    </a:lnTo>
                    <a:lnTo>
                      <a:pt x="0" y="2193"/>
                    </a:lnTo>
                    <a:lnTo>
                      <a:pt x="112" y="2305"/>
                    </a:lnTo>
                    <a:lnTo>
                      <a:pt x="225" y="2362"/>
                    </a:lnTo>
                    <a:lnTo>
                      <a:pt x="337" y="2418"/>
                    </a:lnTo>
                    <a:lnTo>
                      <a:pt x="393" y="2530"/>
                    </a:lnTo>
                    <a:lnTo>
                      <a:pt x="450" y="2643"/>
                    </a:lnTo>
                    <a:lnTo>
                      <a:pt x="562" y="2643"/>
                    </a:lnTo>
                    <a:lnTo>
                      <a:pt x="506" y="2699"/>
                    </a:lnTo>
                    <a:lnTo>
                      <a:pt x="393" y="2811"/>
                    </a:lnTo>
                    <a:lnTo>
                      <a:pt x="337" y="2924"/>
                    </a:lnTo>
                    <a:lnTo>
                      <a:pt x="337" y="3092"/>
                    </a:lnTo>
                    <a:lnTo>
                      <a:pt x="393" y="3148"/>
                    </a:lnTo>
                    <a:lnTo>
                      <a:pt x="562" y="3148"/>
                    </a:lnTo>
                    <a:lnTo>
                      <a:pt x="674" y="3092"/>
                    </a:lnTo>
                    <a:lnTo>
                      <a:pt x="787" y="3036"/>
                    </a:lnTo>
                    <a:lnTo>
                      <a:pt x="1068" y="3036"/>
                    </a:lnTo>
                    <a:lnTo>
                      <a:pt x="1124" y="2811"/>
                    </a:lnTo>
                    <a:lnTo>
                      <a:pt x="1124" y="2755"/>
                    </a:lnTo>
                    <a:lnTo>
                      <a:pt x="1068" y="2699"/>
                    </a:lnTo>
                    <a:lnTo>
                      <a:pt x="1068" y="2586"/>
                    </a:lnTo>
                    <a:lnTo>
                      <a:pt x="1068" y="2530"/>
                    </a:lnTo>
                    <a:lnTo>
                      <a:pt x="1180" y="2643"/>
                    </a:lnTo>
                    <a:lnTo>
                      <a:pt x="1237" y="2586"/>
                    </a:lnTo>
                    <a:lnTo>
                      <a:pt x="1237" y="2474"/>
                    </a:lnTo>
                    <a:lnTo>
                      <a:pt x="1293" y="2418"/>
                    </a:lnTo>
                    <a:lnTo>
                      <a:pt x="1349" y="1406"/>
                    </a:lnTo>
                    <a:lnTo>
                      <a:pt x="1349" y="394"/>
                    </a:lnTo>
                    <a:lnTo>
                      <a:pt x="1349" y="338"/>
                    </a:lnTo>
                    <a:lnTo>
                      <a:pt x="1349" y="226"/>
                    </a:lnTo>
                    <a:lnTo>
                      <a:pt x="1293" y="113"/>
                    </a:lnTo>
                    <a:lnTo>
                      <a:pt x="1237" y="57"/>
                    </a:lnTo>
                    <a:lnTo>
                      <a:pt x="1180" y="1"/>
                    </a:lnTo>
                    <a:lnTo>
                      <a:pt x="1068" y="57"/>
                    </a:lnTo>
                    <a:lnTo>
                      <a:pt x="956" y="169"/>
                    </a:lnTo>
                    <a:lnTo>
                      <a:pt x="899" y="226"/>
                    </a:lnTo>
                    <a:lnTo>
                      <a:pt x="843" y="169"/>
                    </a:lnTo>
                    <a:lnTo>
                      <a:pt x="674" y="169"/>
                    </a:lnTo>
                    <a:lnTo>
                      <a:pt x="562" y="113"/>
                    </a:lnTo>
                    <a:lnTo>
                      <a:pt x="450" y="57"/>
                    </a:lnTo>
                    <a:lnTo>
                      <a:pt x="393" y="1"/>
                    </a:lnTo>
                    <a:close/>
                  </a:path>
                </a:pathLst>
              </a:custGeom>
              <a:solidFill>
                <a:srgbClr val="8D8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3"/>
              <p:cNvSpPr/>
              <p:nvPr/>
            </p:nvSpPr>
            <p:spPr>
              <a:xfrm>
                <a:off x="387050" y="1682075"/>
                <a:ext cx="56250" cy="56250"/>
              </a:xfrm>
              <a:custGeom>
                <a:avLst/>
                <a:gdLst/>
                <a:ahLst/>
                <a:cxnLst/>
                <a:rect l="l" t="t" r="r" b="b"/>
                <a:pathLst>
                  <a:path w="2250" h="2250" extrusionOk="0">
                    <a:moveTo>
                      <a:pt x="1069" y="1"/>
                    </a:moveTo>
                    <a:lnTo>
                      <a:pt x="900" y="57"/>
                    </a:lnTo>
                    <a:lnTo>
                      <a:pt x="731" y="170"/>
                    </a:lnTo>
                    <a:lnTo>
                      <a:pt x="619" y="282"/>
                    </a:lnTo>
                    <a:lnTo>
                      <a:pt x="563" y="338"/>
                    </a:lnTo>
                    <a:lnTo>
                      <a:pt x="450" y="507"/>
                    </a:lnTo>
                    <a:lnTo>
                      <a:pt x="282" y="675"/>
                    </a:lnTo>
                    <a:lnTo>
                      <a:pt x="338" y="732"/>
                    </a:lnTo>
                    <a:lnTo>
                      <a:pt x="394" y="675"/>
                    </a:lnTo>
                    <a:lnTo>
                      <a:pt x="619" y="844"/>
                    </a:lnTo>
                    <a:lnTo>
                      <a:pt x="675" y="900"/>
                    </a:lnTo>
                    <a:lnTo>
                      <a:pt x="619" y="956"/>
                    </a:lnTo>
                    <a:lnTo>
                      <a:pt x="619" y="1069"/>
                    </a:lnTo>
                    <a:lnTo>
                      <a:pt x="563" y="1294"/>
                    </a:lnTo>
                    <a:lnTo>
                      <a:pt x="450" y="1462"/>
                    </a:lnTo>
                    <a:lnTo>
                      <a:pt x="282" y="1631"/>
                    </a:lnTo>
                    <a:lnTo>
                      <a:pt x="57" y="1743"/>
                    </a:lnTo>
                    <a:lnTo>
                      <a:pt x="1" y="1800"/>
                    </a:lnTo>
                    <a:lnTo>
                      <a:pt x="1" y="1856"/>
                    </a:lnTo>
                    <a:lnTo>
                      <a:pt x="282" y="1912"/>
                    </a:lnTo>
                    <a:lnTo>
                      <a:pt x="338" y="2024"/>
                    </a:lnTo>
                    <a:lnTo>
                      <a:pt x="450" y="2137"/>
                    </a:lnTo>
                    <a:lnTo>
                      <a:pt x="507" y="2193"/>
                    </a:lnTo>
                    <a:lnTo>
                      <a:pt x="563" y="2249"/>
                    </a:lnTo>
                    <a:lnTo>
                      <a:pt x="675" y="2193"/>
                    </a:lnTo>
                    <a:lnTo>
                      <a:pt x="788" y="2137"/>
                    </a:lnTo>
                    <a:lnTo>
                      <a:pt x="900" y="2024"/>
                    </a:lnTo>
                    <a:lnTo>
                      <a:pt x="956" y="2024"/>
                    </a:lnTo>
                    <a:lnTo>
                      <a:pt x="1069" y="2081"/>
                    </a:lnTo>
                    <a:lnTo>
                      <a:pt x="1125" y="2193"/>
                    </a:lnTo>
                    <a:lnTo>
                      <a:pt x="1518" y="1856"/>
                    </a:lnTo>
                    <a:lnTo>
                      <a:pt x="1856" y="1575"/>
                    </a:lnTo>
                    <a:lnTo>
                      <a:pt x="2024" y="1519"/>
                    </a:lnTo>
                    <a:lnTo>
                      <a:pt x="2249" y="1406"/>
                    </a:lnTo>
                    <a:lnTo>
                      <a:pt x="2249" y="1350"/>
                    </a:lnTo>
                    <a:lnTo>
                      <a:pt x="2249" y="1238"/>
                    </a:lnTo>
                    <a:lnTo>
                      <a:pt x="2024" y="900"/>
                    </a:lnTo>
                    <a:lnTo>
                      <a:pt x="1968" y="675"/>
                    </a:lnTo>
                    <a:lnTo>
                      <a:pt x="2024" y="451"/>
                    </a:lnTo>
                    <a:lnTo>
                      <a:pt x="2024" y="394"/>
                    </a:lnTo>
                    <a:lnTo>
                      <a:pt x="1968" y="282"/>
                    </a:lnTo>
                    <a:lnTo>
                      <a:pt x="1743" y="282"/>
                    </a:lnTo>
                    <a:lnTo>
                      <a:pt x="1631" y="394"/>
                    </a:lnTo>
                    <a:lnTo>
                      <a:pt x="1575" y="563"/>
                    </a:lnTo>
                    <a:lnTo>
                      <a:pt x="1575" y="394"/>
                    </a:lnTo>
                    <a:lnTo>
                      <a:pt x="1518" y="338"/>
                    </a:lnTo>
                    <a:lnTo>
                      <a:pt x="1462" y="226"/>
                    </a:lnTo>
                    <a:lnTo>
                      <a:pt x="1350" y="282"/>
                    </a:lnTo>
                    <a:lnTo>
                      <a:pt x="1294" y="282"/>
                    </a:lnTo>
                    <a:lnTo>
                      <a:pt x="1294" y="338"/>
                    </a:lnTo>
                    <a:lnTo>
                      <a:pt x="1237" y="282"/>
                    </a:lnTo>
                    <a:lnTo>
                      <a:pt x="1181" y="57"/>
                    </a:lnTo>
                    <a:lnTo>
                      <a:pt x="1069" y="1"/>
                    </a:lnTo>
                    <a:close/>
                  </a:path>
                </a:pathLst>
              </a:custGeom>
              <a:solidFill>
                <a:srgbClr val="A48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
              <p:cNvSpPr/>
              <p:nvPr/>
            </p:nvSpPr>
            <p:spPr>
              <a:xfrm>
                <a:off x="319600" y="1686300"/>
                <a:ext cx="49225" cy="52025"/>
              </a:xfrm>
              <a:custGeom>
                <a:avLst/>
                <a:gdLst/>
                <a:ahLst/>
                <a:cxnLst/>
                <a:rect l="l" t="t" r="r" b="b"/>
                <a:pathLst>
                  <a:path w="1969" h="2081" extrusionOk="0">
                    <a:moveTo>
                      <a:pt x="619" y="1"/>
                    </a:moveTo>
                    <a:lnTo>
                      <a:pt x="563" y="57"/>
                    </a:lnTo>
                    <a:lnTo>
                      <a:pt x="507" y="113"/>
                    </a:lnTo>
                    <a:lnTo>
                      <a:pt x="451" y="282"/>
                    </a:lnTo>
                    <a:lnTo>
                      <a:pt x="507" y="394"/>
                    </a:lnTo>
                    <a:lnTo>
                      <a:pt x="563" y="450"/>
                    </a:lnTo>
                    <a:lnTo>
                      <a:pt x="619" y="450"/>
                    </a:lnTo>
                    <a:lnTo>
                      <a:pt x="619" y="506"/>
                    </a:lnTo>
                    <a:lnTo>
                      <a:pt x="451" y="394"/>
                    </a:lnTo>
                    <a:lnTo>
                      <a:pt x="282" y="394"/>
                    </a:lnTo>
                    <a:lnTo>
                      <a:pt x="113" y="450"/>
                    </a:lnTo>
                    <a:lnTo>
                      <a:pt x="1" y="563"/>
                    </a:lnTo>
                    <a:lnTo>
                      <a:pt x="57" y="1012"/>
                    </a:lnTo>
                    <a:lnTo>
                      <a:pt x="170" y="1406"/>
                    </a:lnTo>
                    <a:lnTo>
                      <a:pt x="226" y="1574"/>
                    </a:lnTo>
                    <a:lnTo>
                      <a:pt x="338" y="1743"/>
                    </a:lnTo>
                    <a:lnTo>
                      <a:pt x="507" y="1912"/>
                    </a:lnTo>
                    <a:lnTo>
                      <a:pt x="732" y="2080"/>
                    </a:lnTo>
                    <a:lnTo>
                      <a:pt x="900" y="1968"/>
                    </a:lnTo>
                    <a:lnTo>
                      <a:pt x="1125" y="1968"/>
                    </a:lnTo>
                    <a:lnTo>
                      <a:pt x="1462" y="2024"/>
                    </a:lnTo>
                    <a:lnTo>
                      <a:pt x="1518" y="1912"/>
                    </a:lnTo>
                    <a:lnTo>
                      <a:pt x="1575" y="1855"/>
                    </a:lnTo>
                    <a:lnTo>
                      <a:pt x="1631" y="1799"/>
                    </a:lnTo>
                    <a:lnTo>
                      <a:pt x="1631" y="1687"/>
                    </a:lnTo>
                    <a:lnTo>
                      <a:pt x="1631" y="1574"/>
                    </a:lnTo>
                    <a:lnTo>
                      <a:pt x="1687" y="1574"/>
                    </a:lnTo>
                    <a:lnTo>
                      <a:pt x="1800" y="1518"/>
                    </a:lnTo>
                    <a:lnTo>
                      <a:pt x="1912" y="1518"/>
                    </a:lnTo>
                    <a:lnTo>
                      <a:pt x="1912" y="1462"/>
                    </a:lnTo>
                    <a:lnTo>
                      <a:pt x="1912" y="1406"/>
                    </a:lnTo>
                    <a:lnTo>
                      <a:pt x="1912" y="1350"/>
                    </a:lnTo>
                    <a:lnTo>
                      <a:pt x="1968" y="1181"/>
                    </a:lnTo>
                    <a:lnTo>
                      <a:pt x="1743" y="1125"/>
                    </a:lnTo>
                    <a:lnTo>
                      <a:pt x="1518" y="1069"/>
                    </a:lnTo>
                    <a:lnTo>
                      <a:pt x="1462" y="1069"/>
                    </a:lnTo>
                    <a:lnTo>
                      <a:pt x="1406" y="1125"/>
                    </a:lnTo>
                    <a:lnTo>
                      <a:pt x="1462" y="1293"/>
                    </a:lnTo>
                    <a:lnTo>
                      <a:pt x="1237" y="1125"/>
                    </a:lnTo>
                    <a:lnTo>
                      <a:pt x="1237" y="1012"/>
                    </a:lnTo>
                    <a:lnTo>
                      <a:pt x="1237" y="956"/>
                    </a:lnTo>
                    <a:lnTo>
                      <a:pt x="1350" y="956"/>
                    </a:lnTo>
                    <a:lnTo>
                      <a:pt x="1406" y="900"/>
                    </a:lnTo>
                    <a:lnTo>
                      <a:pt x="1462" y="787"/>
                    </a:lnTo>
                    <a:lnTo>
                      <a:pt x="1406" y="675"/>
                    </a:lnTo>
                    <a:lnTo>
                      <a:pt x="1462" y="563"/>
                    </a:lnTo>
                    <a:lnTo>
                      <a:pt x="1462" y="450"/>
                    </a:lnTo>
                    <a:lnTo>
                      <a:pt x="1406" y="338"/>
                    </a:lnTo>
                    <a:lnTo>
                      <a:pt x="1294" y="282"/>
                    </a:lnTo>
                    <a:lnTo>
                      <a:pt x="1237" y="169"/>
                    </a:lnTo>
                    <a:lnTo>
                      <a:pt x="1181" y="169"/>
                    </a:lnTo>
                    <a:lnTo>
                      <a:pt x="1069" y="113"/>
                    </a:lnTo>
                    <a:lnTo>
                      <a:pt x="900" y="169"/>
                    </a:lnTo>
                    <a:lnTo>
                      <a:pt x="788" y="113"/>
                    </a:lnTo>
                    <a:lnTo>
                      <a:pt x="732" y="57"/>
                    </a:lnTo>
                    <a:lnTo>
                      <a:pt x="619" y="1"/>
                    </a:lnTo>
                    <a:close/>
                  </a:path>
                </a:pathLst>
              </a:custGeom>
              <a:solidFill>
                <a:srgbClr val="A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3"/>
              <p:cNvSpPr/>
              <p:nvPr/>
            </p:nvSpPr>
            <p:spPr>
              <a:xfrm>
                <a:off x="484025" y="1266175"/>
                <a:ext cx="32325" cy="88550"/>
              </a:xfrm>
              <a:custGeom>
                <a:avLst/>
                <a:gdLst/>
                <a:ahLst/>
                <a:cxnLst/>
                <a:rect l="l" t="t" r="r" b="b"/>
                <a:pathLst>
                  <a:path w="1293" h="3542" extrusionOk="0">
                    <a:moveTo>
                      <a:pt x="899" y="0"/>
                    </a:moveTo>
                    <a:lnTo>
                      <a:pt x="956" y="113"/>
                    </a:lnTo>
                    <a:lnTo>
                      <a:pt x="956" y="225"/>
                    </a:lnTo>
                    <a:lnTo>
                      <a:pt x="1012" y="394"/>
                    </a:lnTo>
                    <a:lnTo>
                      <a:pt x="1012" y="506"/>
                    </a:lnTo>
                    <a:lnTo>
                      <a:pt x="1068" y="562"/>
                    </a:lnTo>
                    <a:lnTo>
                      <a:pt x="1068" y="618"/>
                    </a:lnTo>
                    <a:lnTo>
                      <a:pt x="956" y="787"/>
                    </a:lnTo>
                    <a:lnTo>
                      <a:pt x="787" y="562"/>
                    </a:lnTo>
                    <a:lnTo>
                      <a:pt x="731" y="562"/>
                    </a:lnTo>
                    <a:lnTo>
                      <a:pt x="674" y="618"/>
                    </a:lnTo>
                    <a:lnTo>
                      <a:pt x="731" y="731"/>
                    </a:lnTo>
                    <a:lnTo>
                      <a:pt x="562" y="731"/>
                    </a:lnTo>
                    <a:lnTo>
                      <a:pt x="506" y="787"/>
                    </a:lnTo>
                    <a:lnTo>
                      <a:pt x="450" y="899"/>
                    </a:lnTo>
                    <a:lnTo>
                      <a:pt x="450" y="1012"/>
                    </a:lnTo>
                    <a:lnTo>
                      <a:pt x="506" y="1068"/>
                    </a:lnTo>
                    <a:lnTo>
                      <a:pt x="674" y="1237"/>
                    </a:lnTo>
                    <a:lnTo>
                      <a:pt x="393" y="1237"/>
                    </a:lnTo>
                    <a:lnTo>
                      <a:pt x="225" y="1349"/>
                    </a:lnTo>
                    <a:lnTo>
                      <a:pt x="112" y="1461"/>
                    </a:lnTo>
                    <a:lnTo>
                      <a:pt x="0" y="1630"/>
                    </a:lnTo>
                    <a:lnTo>
                      <a:pt x="169" y="1911"/>
                    </a:lnTo>
                    <a:lnTo>
                      <a:pt x="225" y="2024"/>
                    </a:lnTo>
                    <a:lnTo>
                      <a:pt x="225" y="2192"/>
                    </a:lnTo>
                    <a:lnTo>
                      <a:pt x="281" y="2417"/>
                    </a:lnTo>
                    <a:lnTo>
                      <a:pt x="393" y="2529"/>
                    </a:lnTo>
                    <a:lnTo>
                      <a:pt x="506" y="2642"/>
                    </a:lnTo>
                    <a:lnTo>
                      <a:pt x="562" y="2754"/>
                    </a:lnTo>
                    <a:lnTo>
                      <a:pt x="562" y="2867"/>
                    </a:lnTo>
                    <a:lnTo>
                      <a:pt x="562" y="3035"/>
                    </a:lnTo>
                    <a:lnTo>
                      <a:pt x="562" y="3148"/>
                    </a:lnTo>
                    <a:lnTo>
                      <a:pt x="562" y="3204"/>
                    </a:lnTo>
                    <a:lnTo>
                      <a:pt x="674" y="3316"/>
                    </a:lnTo>
                    <a:lnTo>
                      <a:pt x="787" y="3260"/>
                    </a:lnTo>
                    <a:lnTo>
                      <a:pt x="843" y="3316"/>
                    </a:lnTo>
                    <a:lnTo>
                      <a:pt x="787" y="3316"/>
                    </a:lnTo>
                    <a:lnTo>
                      <a:pt x="787" y="3372"/>
                    </a:lnTo>
                    <a:lnTo>
                      <a:pt x="843" y="3429"/>
                    </a:lnTo>
                    <a:lnTo>
                      <a:pt x="956" y="3541"/>
                    </a:lnTo>
                    <a:lnTo>
                      <a:pt x="1012" y="3485"/>
                    </a:lnTo>
                    <a:lnTo>
                      <a:pt x="1068" y="3429"/>
                    </a:lnTo>
                    <a:lnTo>
                      <a:pt x="1124" y="2979"/>
                    </a:lnTo>
                    <a:lnTo>
                      <a:pt x="1180" y="2754"/>
                    </a:lnTo>
                    <a:lnTo>
                      <a:pt x="1124" y="2586"/>
                    </a:lnTo>
                    <a:lnTo>
                      <a:pt x="1012" y="2473"/>
                    </a:lnTo>
                    <a:lnTo>
                      <a:pt x="1068" y="2361"/>
                    </a:lnTo>
                    <a:lnTo>
                      <a:pt x="1124" y="2305"/>
                    </a:lnTo>
                    <a:lnTo>
                      <a:pt x="1180" y="2192"/>
                    </a:lnTo>
                    <a:lnTo>
                      <a:pt x="1293" y="169"/>
                    </a:lnTo>
                    <a:lnTo>
                      <a:pt x="1237" y="169"/>
                    </a:lnTo>
                    <a:lnTo>
                      <a:pt x="1180" y="225"/>
                    </a:lnTo>
                    <a:lnTo>
                      <a:pt x="1180" y="281"/>
                    </a:lnTo>
                    <a:lnTo>
                      <a:pt x="1124" y="337"/>
                    </a:lnTo>
                    <a:lnTo>
                      <a:pt x="1068" y="169"/>
                    </a:lnTo>
                    <a:lnTo>
                      <a:pt x="1068" y="56"/>
                    </a:lnTo>
                    <a:lnTo>
                      <a:pt x="899" y="0"/>
                    </a:lnTo>
                    <a:close/>
                  </a:path>
                </a:pathLst>
              </a:custGeom>
              <a:solidFill>
                <a:srgbClr val="887B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3"/>
              <p:cNvSpPr/>
              <p:nvPr/>
            </p:nvSpPr>
            <p:spPr>
              <a:xfrm>
                <a:off x="262000" y="1670850"/>
                <a:ext cx="59050" cy="59025"/>
              </a:xfrm>
              <a:custGeom>
                <a:avLst/>
                <a:gdLst/>
                <a:ahLst/>
                <a:cxnLst/>
                <a:rect l="l" t="t" r="r" b="b"/>
                <a:pathLst>
                  <a:path w="2362" h="2361" extrusionOk="0">
                    <a:moveTo>
                      <a:pt x="900" y="0"/>
                    </a:moveTo>
                    <a:lnTo>
                      <a:pt x="787" y="113"/>
                    </a:lnTo>
                    <a:lnTo>
                      <a:pt x="675" y="113"/>
                    </a:lnTo>
                    <a:lnTo>
                      <a:pt x="338" y="169"/>
                    </a:lnTo>
                    <a:lnTo>
                      <a:pt x="225" y="225"/>
                    </a:lnTo>
                    <a:lnTo>
                      <a:pt x="225" y="281"/>
                    </a:lnTo>
                    <a:lnTo>
                      <a:pt x="282" y="394"/>
                    </a:lnTo>
                    <a:lnTo>
                      <a:pt x="282" y="450"/>
                    </a:lnTo>
                    <a:lnTo>
                      <a:pt x="225" y="506"/>
                    </a:lnTo>
                    <a:lnTo>
                      <a:pt x="113" y="506"/>
                    </a:lnTo>
                    <a:lnTo>
                      <a:pt x="57" y="562"/>
                    </a:lnTo>
                    <a:lnTo>
                      <a:pt x="0" y="619"/>
                    </a:lnTo>
                    <a:lnTo>
                      <a:pt x="0" y="675"/>
                    </a:lnTo>
                    <a:lnTo>
                      <a:pt x="57" y="731"/>
                    </a:lnTo>
                    <a:lnTo>
                      <a:pt x="282" y="731"/>
                    </a:lnTo>
                    <a:lnTo>
                      <a:pt x="394" y="675"/>
                    </a:lnTo>
                    <a:lnTo>
                      <a:pt x="450" y="675"/>
                    </a:lnTo>
                    <a:lnTo>
                      <a:pt x="675" y="731"/>
                    </a:lnTo>
                    <a:lnTo>
                      <a:pt x="731" y="731"/>
                    </a:lnTo>
                    <a:lnTo>
                      <a:pt x="731" y="787"/>
                    </a:lnTo>
                    <a:lnTo>
                      <a:pt x="619" y="900"/>
                    </a:lnTo>
                    <a:lnTo>
                      <a:pt x="563" y="900"/>
                    </a:lnTo>
                    <a:lnTo>
                      <a:pt x="563" y="956"/>
                    </a:lnTo>
                    <a:lnTo>
                      <a:pt x="563" y="1012"/>
                    </a:lnTo>
                    <a:lnTo>
                      <a:pt x="675" y="1012"/>
                    </a:lnTo>
                    <a:lnTo>
                      <a:pt x="731" y="1068"/>
                    </a:lnTo>
                    <a:lnTo>
                      <a:pt x="731" y="1124"/>
                    </a:lnTo>
                    <a:lnTo>
                      <a:pt x="675" y="1293"/>
                    </a:lnTo>
                    <a:lnTo>
                      <a:pt x="619" y="1405"/>
                    </a:lnTo>
                    <a:lnTo>
                      <a:pt x="731" y="1462"/>
                    </a:lnTo>
                    <a:lnTo>
                      <a:pt x="844" y="1518"/>
                    </a:lnTo>
                    <a:lnTo>
                      <a:pt x="844" y="1574"/>
                    </a:lnTo>
                    <a:lnTo>
                      <a:pt x="787" y="1630"/>
                    </a:lnTo>
                    <a:lnTo>
                      <a:pt x="731" y="1574"/>
                    </a:lnTo>
                    <a:lnTo>
                      <a:pt x="394" y="1574"/>
                    </a:lnTo>
                    <a:lnTo>
                      <a:pt x="338" y="1630"/>
                    </a:lnTo>
                    <a:lnTo>
                      <a:pt x="450" y="1687"/>
                    </a:lnTo>
                    <a:lnTo>
                      <a:pt x="563" y="1743"/>
                    </a:lnTo>
                    <a:lnTo>
                      <a:pt x="619" y="1743"/>
                    </a:lnTo>
                    <a:lnTo>
                      <a:pt x="675" y="1855"/>
                    </a:lnTo>
                    <a:lnTo>
                      <a:pt x="731" y="1911"/>
                    </a:lnTo>
                    <a:lnTo>
                      <a:pt x="731" y="1968"/>
                    </a:lnTo>
                    <a:lnTo>
                      <a:pt x="787" y="2024"/>
                    </a:lnTo>
                    <a:lnTo>
                      <a:pt x="619" y="2024"/>
                    </a:lnTo>
                    <a:lnTo>
                      <a:pt x="563" y="2080"/>
                    </a:lnTo>
                    <a:lnTo>
                      <a:pt x="563" y="2136"/>
                    </a:lnTo>
                    <a:lnTo>
                      <a:pt x="619" y="2192"/>
                    </a:lnTo>
                    <a:lnTo>
                      <a:pt x="619" y="2249"/>
                    </a:lnTo>
                    <a:lnTo>
                      <a:pt x="787" y="2249"/>
                    </a:lnTo>
                    <a:lnTo>
                      <a:pt x="844" y="2192"/>
                    </a:lnTo>
                    <a:lnTo>
                      <a:pt x="900" y="2192"/>
                    </a:lnTo>
                    <a:lnTo>
                      <a:pt x="956" y="2249"/>
                    </a:lnTo>
                    <a:lnTo>
                      <a:pt x="956" y="2361"/>
                    </a:lnTo>
                    <a:lnTo>
                      <a:pt x="1068" y="2361"/>
                    </a:lnTo>
                    <a:lnTo>
                      <a:pt x="1293" y="2305"/>
                    </a:lnTo>
                    <a:lnTo>
                      <a:pt x="1518" y="2192"/>
                    </a:lnTo>
                    <a:lnTo>
                      <a:pt x="1687" y="2024"/>
                    </a:lnTo>
                    <a:lnTo>
                      <a:pt x="1799" y="1855"/>
                    </a:lnTo>
                    <a:lnTo>
                      <a:pt x="1968" y="2136"/>
                    </a:lnTo>
                    <a:lnTo>
                      <a:pt x="2024" y="2249"/>
                    </a:lnTo>
                    <a:lnTo>
                      <a:pt x="2080" y="2249"/>
                    </a:lnTo>
                    <a:lnTo>
                      <a:pt x="2193" y="2192"/>
                    </a:lnTo>
                    <a:lnTo>
                      <a:pt x="2305" y="1968"/>
                    </a:lnTo>
                    <a:lnTo>
                      <a:pt x="2361" y="1743"/>
                    </a:lnTo>
                    <a:lnTo>
                      <a:pt x="2305" y="1462"/>
                    </a:lnTo>
                    <a:lnTo>
                      <a:pt x="2193" y="1237"/>
                    </a:lnTo>
                    <a:lnTo>
                      <a:pt x="2080" y="1237"/>
                    </a:lnTo>
                    <a:lnTo>
                      <a:pt x="1911" y="1293"/>
                    </a:lnTo>
                    <a:lnTo>
                      <a:pt x="1125" y="1293"/>
                    </a:lnTo>
                    <a:lnTo>
                      <a:pt x="1125" y="1181"/>
                    </a:lnTo>
                    <a:lnTo>
                      <a:pt x="1125" y="1068"/>
                    </a:lnTo>
                    <a:lnTo>
                      <a:pt x="1181" y="900"/>
                    </a:lnTo>
                    <a:lnTo>
                      <a:pt x="1237" y="731"/>
                    </a:lnTo>
                    <a:lnTo>
                      <a:pt x="1181" y="619"/>
                    </a:lnTo>
                    <a:lnTo>
                      <a:pt x="1125" y="450"/>
                    </a:lnTo>
                    <a:lnTo>
                      <a:pt x="1068" y="394"/>
                    </a:lnTo>
                    <a:lnTo>
                      <a:pt x="1125" y="338"/>
                    </a:lnTo>
                    <a:lnTo>
                      <a:pt x="1181" y="169"/>
                    </a:lnTo>
                    <a:lnTo>
                      <a:pt x="1181" y="57"/>
                    </a:lnTo>
                    <a:lnTo>
                      <a:pt x="1068"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
              <p:cNvSpPr/>
              <p:nvPr/>
            </p:nvSpPr>
            <p:spPr>
              <a:xfrm>
                <a:off x="472775" y="1610425"/>
                <a:ext cx="30925" cy="59050"/>
              </a:xfrm>
              <a:custGeom>
                <a:avLst/>
                <a:gdLst/>
                <a:ahLst/>
                <a:cxnLst/>
                <a:rect l="l" t="t" r="r" b="b"/>
                <a:pathLst>
                  <a:path w="1237" h="2362" extrusionOk="0">
                    <a:moveTo>
                      <a:pt x="787" y="0"/>
                    </a:moveTo>
                    <a:lnTo>
                      <a:pt x="619" y="57"/>
                    </a:lnTo>
                    <a:lnTo>
                      <a:pt x="506" y="169"/>
                    </a:lnTo>
                    <a:lnTo>
                      <a:pt x="450" y="225"/>
                    </a:lnTo>
                    <a:lnTo>
                      <a:pt x="506" y="282"/>
                    </a:lnTo>
                    <a:lnTo>
                      <a:pt x="506" y="338"/>
                    </a:lnTo>
                    <a:lnTo>
                      <a:pt x="450" y="394"/>
                    </a:lnTo>
                    <a:lnTo>
                      <a:pt x="338" y="450"/>
                    </a:lnTo>
                    <a:lnTo>
                      <a:pt x="281" y="563"/>
                    </a:lnTo>
                    <a:lnTo>
                      <a:pt x="169" y="787"/>
                    </a:lnTo>
                    <a:lnTo>
                      <a:pt x="169" y="900"/>
                    </a:lnTo>
                    <a:lnTo>
                      <a:pt x="169" y="1125"/>
                    </a:lnTo>
                    <a:lnTo>
                      <a:pt x="169" y="1181"/>
                    </a:lnTo>
                    <a:lnTo>
                      <a:pt x="225" y="1349"/>
                    </a:lnTo>
                    <a:lnTo>
                      <a:pt x="281" y="1406"/>
                    </a:lnTo>
                    <a:lnTo>
                      <a:pt x="338" y="1349"/>
                    </a:lnTo>
                    <a:lnTo>
                      <a:pt x="394" y="1406"/>
                    </a:lnTo>
                    <a:lnTo>
                      <a:pt x="338" y="1406"/>
                    </a:lnTo>
                    <a:lnTo>
                      <a:pt x="113" y="1462"/>
                    </a:lnTo>
                    <a:lnTo>
                      <a:pt x="0" y="1518"/>
                    </a:lnTo>
                    <a:lnTo>
                      <a:pt x="0" y="1574"/>
                    </a:lnTo>
                    <a:lnTo>
                      <a:pt x="57" y="1630"/>
                    </a:lnTo>
                    <a:lnTo>
                      <a:pt x="169" y="1687"/>
                    </a:lnTo>
                    <a:lnTo>
                      <a:pt x="281" y="1799"/>
                    </a:lnTo>
                    <a:lnTo>
                      <a:pt x="281" y="1855"/>
                    </a:lnTo>
                    <a:lnTo>
                      <a:pt x="225" y="1968"/>
                    </a:lnTo>
                    <a:lnTo>
                      <a:pt x="338" y="1968"/>
                    </a:lnTo>
                    <a:lnTo>
                      <a:pt x="338" y="2080"/>
                    </a:lnTo>
                    <a:lnTo>
                      <a:pt x="394" y="2193"/>
                    </a:lnTo>
                    <a:lnTo>
                      <a:pt x="450" y="2305"/>
                    </a:lnTo>
                    <a:lnTo>
                      <a:pt x="619" y="2249"/>
                    </a:lnTo>
                    <a:lnTo>
                      <a:pt x="619" y="2193"/>
                    </a:lnTo>
                    <a:lnTo>
                      <a:pt x="619" y="2080"/>
                    </a:lnTo>
                    <a:lnTo>
                      <a:pt x="619" y="2024"/>
                    </a:lnTo>
                    <a:lnTo>
                      <a:pt x="843" y="2024"/>
                    </a:lnTo>
                    <a:lnTo>
                      <a:pt x="900" y="2080"/>
                    </a:lnTo>
                    <a:lnTo>
                      <a:pt x="956" y="2249"/>
                    </a:lnTo>
                    <a:lnTo>
                      <a:pt x="1012" y="2361"/>
                    </a:lnTo>
                    <a:lnTo>
                      <a:pt x="1124" y="2361"/>
                    </a:lnTo>
                    <a:lnTo>
                      <a:pt x="1181" y="1237"/>
                    </a:lnTo>
                    <a:lnTo>
                      <a:pt x="1237" y="169"/>
                    </a:lnTo>
                    <a:lnTo>
                      <a:pt x="1068" y="113"/>
                    </a:lnTo>
                    <a:lnTo>
                      <a:pt x="900" y="57"/>
                    </a:lnTo>
                    <a:lnTo>
                      <a:pt x="787"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3"/>
              <p:cNvSpPr/>
              <p:nvPr/>
            </p:nvSpPr>
            <p:spPr>
              <a:xfrm>
                <a:off x="493850" y="1320975"/>
                <a:ext cx="19700" cy="134900"/>
              </a:xfrm>
              <a:custGeom>
                <a:avLst/>
                <a:gdLst/>
                <a:ahLst/>
                <a:cxnLst/>
                <a:rect l="l" t="t" r="r" b="b"/>
                <a:pathLst>
                  <a:path w="788" h="5396" extrusionOk="0">
                    <a:moveTo>
                      <a:pt x="787" y="0"/>
                    </a:moveTo>
                    <a:lnTo>
                      <a:pt x="338" y="281"/>
                    </a:lnTo>
                    <a:lnTo>
                      <a:pt x="338" y="337"/>
                    </a:lnTo>
                    <a:lnTo>
                      <a:pt x="450" y="394"/>
                    </a:lnTo>
                    <a:lnTo>
                      <a:pt x="506" y="337"/>
                    </a:lnTo>
                    <a:lnTo>
                      <a:pt x="619" y="337"/>
                    </a:lnTo>
                    <a:lnTo>
                      <a:pt x="675" y="394"/>
                    </a:lnTo>
                    <a:lnTo>
                      <a:pt x="675" y="506"/>
                    </a:lnTo>
                    <a:lnTo>
                      <a:pt x="619" y="618"/>
                    </a:lnTo>
                    <a:lnTo>
                      <a:pt x="619" y="787"/>
                    </a:lnTo>
                    <a:lnTo>
                      <a:pt x="619" y="1124"/>
                    </a:lnTo>
                    <a:lnTo>
                      <a:pt x="619" y="1237"/>
                    </a:lnTo>
                    <a:lnTo>
                      <a:pt x="563" y="1293"/>
                    </a:lnTo>
                    <a:lnTo>
                      <a:pt x="506" y="1237"/>
                    </a:lnTo>
                    <a:lnTo>
                      <a:pt x="394" y="1180"/>
                    </a:lnTo>
                    <a:lnTo>
                      <a:pt x="225" y="1293"/>
                    </a:lnTo>
                    <a:lnTo>
                      <a:pt x="57" y="1461"/>
                    </a:lnTo>
                    <a:lnTo>
                      <a:pt x="0" y="1574"/>
                    </a:lnTo>
                    <a:lnTo>
                      <a:pt x="0" y="1630"/>
                    </a:lnTo>
                    <a:lnTo>
                      <a:pt x="113" y="1911"/>
                    </a:lnTo>
                    <a:lnTo>
                      <a:pt x="113" y="1967"/>
                    </a:lnTo>
                    <a:lnTo>
                      <a:pt x="113" y="2136"/>
                    </a:lnTo>
                    <a:lnTo>
                      <a:pt x="169" y="2192"/>
                    </a:lnTo>
                    <a:lnTo>
                      <a:pt x="281" y="2248"/>
                    </a:lnTo>
                    <a:lnTo>
                      <a:pt x="394" y="2305"/>
                    </a:lnTo>
                    <a:lnTo>
                      <a:pt x="450" y="2248"/>
                    </a:lnTo>
                    <a:lnTo>
                      <a:pt x="450" y="2305"/>
                    </a:lnTo>
                    <a:lnTo>
                      <a:pt x="450" y="2642"/>
                    </a:lnTo>
                    <a:lnTo>
                      <a:pt x="506" y="2810"/>
                    </a:lnTo>
                    <a:lnTo>
                      <a:pt x="450" y="3035"/>
                    </a:lnTo>
                    <a:lnTo>
                      <a:pt x="450" y="3148"/>
                    </a:lnTo>
                    <a:lnTo>
                      <a:pt x="450" y="3541"/>
                    </a:lnTo>
                    <a:lnTo>
                      <a:pt x="338" y="3766"/>
                    </a:lnTo>
                    <a:lnTo>
                      <a:pt x="169" y="3935"/>
                    </a:lnTo>
                    <a:lnTo>
                      <a:pt x="113" y="3935"/>
                    </a:lnTo>
                    <a:lnTo>
                      <a:pt x="113" y="3991"/>
                    </a:lnTo>
                    <a:lnTo>
                      <a:pt x="225" y="4103"/>
                    </a:lnTo>
                    <a:lnTo>
                      <a:pt x="338" y="4103"/>
                    </a:lnTo>
                    <a:lnTo>
                      <a:pt x="338" y="4216"/>
                    </a:lnTo>
                    <a:lnTo>
                      <a:pt x="338" y="4328"/>
                    </a:lnTo>
                    <a:lnTo>
                      <a:pt x="338" y="4440"/>
                    </a:lnTo>
                    <a:lnTo>
                      <a:pt x="338" y="4497"/>
                    </a:lnTo>
                    <a:lnTo>
                      <a:pt x="450" y="4609"/>
                    </a:lnTo>
                    <a:lnTo>
                      <a:pt x="506" y="4665"/>
                    </a:lnTo>
                    <a:lnTo>
                      <a:pt x="394" y="4721"/>
                    </a:lnTo>
                    <a:lnTo>
                      <a:pt x="169" y="4721"/>
                    </a:lnTo>
                    <a:lnTo>
                      <a:pt x="169" y="4778"/>
                    </a:lnTo>
                    <a:lnTo>
                      <a:pt x="225" y="4834"/>
                    </a:lnTo>
                    <a:lnTo>
                      <a:pt x="169" y="4890"/>
                    </a:lnTo>
                    <a:lnTo>
                      <a:pt x="169" y="4946"/>
                    </a:lnTo>
                    <a:lnTo>
                      <a:pt x="169" y="5002"/>
                    </a:lnTo>
                    <a:lnTo>
                      <a:pt x="281" y="5059"/>
                    </a:lnTo>
                    <a:lnTo>
                      <a:pt x="225" y="5227"/>
                    </a:lnTo>
                    <a:lnTo>
                      <a:pt x="225" y="5340"/>
                    </a:lnTo>
                    <a:lnTo>
                      <a:pt x="281" y="5396"/>
                    </a:lnTo>
                    <a:lnTo>
                      <a:pt x="619" y="5396"/>
                    </a:lnTo>
                    <a:lnTo>
                      <a:pt x="619" y="5171"/>
                    </a:lnTo>
                    <a:lnTo>
                      <a:pt x="731" y="2698"/>
                    </a:lnTo>
                    <a:lnTo>
                      <a:pt x="787"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3"/>
              <p:cNvSpPr/>
              <p:nvPr/>
            </p:nvSpPr>
            <p:spPr>
              <a:xfrm>
                <a:off x="370200" y="855875"/>
                <a:ext cx="53425" cy="54825"/>
              </a:xfrm>
              <a:custGeom>
                <a:avLst/>
                <a:gdLst/>
                <a:ahLst/>
                <a:cxnLst/>
                <a:rect l="l" t="t" r="r" b="b"/>
                <a:pathLst>
                  <a:path w="2137" h="2193" extrusionOk="0">
                    <a:moveTo>
                      <a:pt x="1855" y="787"/>
                    </a:moveTo>
                    <a:lnTo>
                      <a:pt x="1799" y="843"/>
                    </a:lnTo>
                    <a:lnTo>
                      <a:pt x="1799" y="787"/>
                    </a:lnTo>
                    <a:close/>
                    <a:moveTo>
                      <a:pt x="57" y="0"/>
                    </a:moveTo>
                    <a:lnTo>
                      <a:pt x="57" y="112"/>
                    </a:lnTo>
                    <a:lnTo>
                      <a:pt x="0" y="281"/>
                    </a:lnTo>
                    <a:lnTo>
                      <a:pt x="113" y="506"/>
                    </a:lnTo>
                    <a:lnTo>
                      <a:pt x="169" y="675"/>
                    </a:lnTo>
                    <a:lnTo>
                      <a:pt x="169" y="843"/>
                    </a:lnTo>
                    <a:lnTo>
                      <a:pt x="113" y="956"/>
                    </a:lnTo>
                    <a:lnTo>
                      <a:pt x="57" y="1180"/>
                    </a:lnTo>
                    <a:lnTo>
                      <a:pt x="57" y="1461"/>
                    </a:lnTo>
                    <a:lnTo>
                      <a:pt x="113" y="1686"/>
                    </a:lnTo>
                    <a:lnTo>
                      <a:pt x="281" y="1911"/>
                    </a:lnTo>
                    <a:lnTo>
                      <a:pt x="394" y="2080"/>
                    </a:lnTo>
                    <a:lnTo>
                      <a:pt x="506" y="2192"/>
                    </a:lnTo>
                    <a:lnTo>
                      <a:pt x="675" y="2192"/>
                    </a:lnTo>
                    <a:lnTo>
                      <a:pt x="843" y="2136"/>
                    </a:lnTo>
                    <a:lnTo>
                      <a:pt x="900" y="2023"/>
                    </a:lnTo>
                    <a:lnTo>
                      <a:pt x="956" y="1911"/>
                    </a:lnTo>
                    <a:lnTo>
                      <a:pt x="956" y="1855"/>
                    </a:lnTo>
                    <a:lnTo>
                      <a:pt x="900" y="1742"/>
                    </a:lnTo>
                    <a:lnTo>
                      <a:pt x="787" y="1574"/>
                    </a:lnTo>
                    <a:lnTo>
                      <a:pt x="675" y="1405"/>
                    </a:lnTo>
                    <a:lnTo>
                      <a:pt x="843" y="1293"/>
                    </a:lnTo>
                    <a:lnTo>
                      <a:pt x="1012" y="1180"/>
                    </a:lnTo>
                    <a:lnTo>
                      <a:pt x="1181" y="1124"/>
                    </a:lnTo>
                    <a:lnTo>
                      <a:pt x="1405" y="1124"/>
                    </a:lnTo>
                    <a:lnTo>
                      <a:pt x="1630" y="1237"/>
                    </a:lnTo>
                    <a:lnTo>
                      <a:pt x="1743" y="1180"/>
                    </a:lnTo>
                    <a:lnTo>
                      <a:pt x="1799" y="1068"/>
                    </a:lnTo>
                    <a:lnTo>
                      <a:pt x="1799" y="1012"/>
                    </a:lnTo>
                    <a:lnTo>
                      <a:pt x="1968" y="1012"/>
                    </a:lnTo>
                    <a:lnTo>
                      <a:pt x="2136" y="787"/>
                    </a:lnTo>
                    <a:lnTo>
                      <a:pt x="2136" y="675"/>
                    </a:lnTo>
                    <a:lnTo>
                      <a:pt x="2136" y="618"/>
                    </a:lnTo>
                    <a:lnTo>
                      <a:pt x="2080" y="562"/>
                    </a:lnTo>
                    <a:lnTo>
                      <a:pt x="1968" y="506"/>
                    </a:lnTo>
                    <a:lnTo>
                      <a:pt x="1630" y="675"/>
                    </a:lnTo>
                    <a:lnTo>
                      <a:pt x="1462" y="731"/>
                    </a:lnTo>
                    <a:lnTo>
                      <a:pt x="1181" y="731"/>
                    </a:lnTo>
                    <a:lnTo>
                      <a:pt x="1012" y="675"/>
                    </a:lnTo>
                    <a:lnTo>
                      <a:pt x="450" y="281"/>
                    </a:lnTo>
                    <a:lnTo>
                      <a:pt x="281" y="169"/>
                    </a:lnTo>
                    <a:lnTo>
                      <a:pt x="57" y="0"/>
                    </a:lnTo>
                    <a:close/>
                  </a:path>
                </a:pathLst>
              </a:custGeom>
              <a:solidFill>
                <a:srgbClr val="998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
              <p:cNvSpPr/>
              <p:nvPr/>
            </p:nvSpPr>
            <p:spPr>
              <a:xfrm>
                <a:off x="288700" y="1700350"/>
                <a:ext cx="49200" cy="43600"/>
              </a:xfrm>
              <a:custGeom>
                <a:avLst/>
                <a:gdLst/>
                <a:ahLst/>
                <a:cxnLst/>
                <a:rect l="l" t="t" r="r" b="b"/>
                <a:pathLst>
                  <a:path w="1968" h="1744" extrusionOk="0">
                    <a:moveTo>
                      <a:pt x="1068" y="1"/>
                    </a:moveTo>
                    <a:lnTo>
                      <a:pt x="1068" y="113"/>
                    </a:lnTo>
                    <a:lnTo>
                      <a:pt x="1181" y="225"/>
                    </a:lnTo>
                    <a:lnTo>
                      <a:pt x="1237" y="394"/>
                    </a:lnTo>
                    <a:lnTo>
                      <a:pt x="1181" y="675"/>
                    </a:lnTo>
                    <a:lnTo>
                      <a:pt x="1068" y="1012"/>
                    </a:lnTo>
                    <a:lnTo>
                      <a:pt x="1012" y="956"/>
                    </a:lnTo>
                    <a:lnTo>
                      <a:pt x="1012" y="900"/>
                    </a:lnTo>
                    <a:lnTo>
                      <a:pt x="956" y="788"/>
                    </a:lnTo>
                    <a:lnTo>
                      <a:pt x="900" y="675"/>
                    </a:lnTo>
                    <a:lnTo>
                      <a:pt x="787" y="563"/>
                    </a:lnTo>
                    <a:lnTo>
                      <a:pt x="787" y="450"/>
                    </a:lnTo>
                    <a:lnTo>
                      <a:pt x="562" y="450"/>
                    </a:lnTo>
                    <a:lnTo>
                      <a:pt x="562" y="563"/>
                    </a:lnTo>
                    <a:lnTo>
                      <a:pt x="562" y="619"/>
                    </a:lnTo>
                    <a:lnTo>
                      <a:pt x="619" y="731"/>
                    </a:lnTo>
                    <a:lnTo>
                      <a:pt x="619" y="788"/>
                    </a:lnTo>
                    <a:lnTo>
                      <a:pt x="619" y="844"/>
                    </a:lnTo>
                    <a:lnTo>
                      <a:pt x="506" y="900"/>
                    </a:lnTo>
                    <a:lnTo>
                      <a:pt x="394" y="844"/>
                    </a:lnTo>
                    <a:lnTo>
                      <a:pt x="281" y="844"/>
                    </a:lnTo>
                    <a:lnTo>
                      <a:pt x="281" y="900"/>
                    </a:lnTo>
                    <a:lnTo>
                      <a:pt x="281" y="1012"/>
                    </a:lnTo>
                    <a:lnTo>
                      <a:pt x="225" y="1069"/>
                    </a:lnTo>
                    <a:lnTo>
                      <a:pt x="57" y="1125"/>
                    </a:lnTo>
                    <a:lnTo>
                      <a:pt x="0" y="1181"/>
                    </a:lnTo>
                    <a:lnTo>
                      <a:pt x="506" y="1406"/>
                    </a:lnTo>
                    <a:lnTo>
                      <a:pt x="1012" y="1631"/>
                    </a:lnTo>
                    <a:lnTo>
                      <a:pt x="1181" y="1743"/>
                    </a:lnTo>
                    <a:lnTo>
                      <a:pt x="1462" y="1743"/>
                    </a:lnTo>
                    <a:lnTo>
                      <a:pt x="1630" y="1631"/>
                    </a:lnTo>
                    <a:lnTo>
                      <a:pt x="1687" y="1631"/>
                    </a:lnTo>
                    <a:lnTo>
                      <a:pt x="1799" y="1574"/>
                    </a:lnTo>
                    <a:lnTo>
                      <a:pt x="1911" y="1518"/>
                    </a:lnTo>
                    <a:lnTo>
                      <a:pt x="1968" y="1518"/>
                    </a:lnTo>
                    <a:lnTo>
                      <a:pt x="1911" y="1350"/>
                    </a:lnTo>
                    <a:lnTo>
                      <a:pt x="1855" y="1237"/>
                    </a:lnTo>
                    <a:lnTo>
                      <a:pt x="1630" y="1069"/>
                    </a:lnTo>
                    <a:lnTo>
                      <a:pt x="1518" y="956"/>
                    </a:lnTo>
                    <a:lnTo>
                      <a:pt x="1406" y="788"/>
                    </a:lnTo>
                    <a:lnTo>
                      <a:pt x="1406" y="619"/>
                    </a:lnTo>
                    <a:lnTo>
                      <a:pt x="1462" y="394"/>
                    </a:lnTo>
                    <a:lnTo>
                      <a:pt x="1462" y="338"/>
                    </a:lnTo>
                    <a:lnTo>
                      <a:pt x="1406" y="225"/>
                    </a:lnTo>
                    <a:lnTo>
                      <a:pt x="1237" y="1"/>
                    </a:lnTo>
                    <a:close/>
                  </a:path>
                </a:pathLst>
              </a:custGeom>
              <a:solidFill>
                <a:srgbClr val="9A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3"/>
              <p:cNvSpPr/>
              <p:nvPr/>
            </p:nvSpPr>
            <p:spPr>
              <a:xfrm>
                <a:off x="499475" y="958450"/>
                <a:ext cx="28125" cy="43575"/>
              </a:xfrm>
              <a:custGeom>
                <a:avLst/>
                <a:gdLst/>
                <a:ahLst/>
                <a:cxnLst/>
                <a:rect l="l" t="t" r="r" b="b"/>
                <a:pathLst>
                  <a:path w="1125" h="1743" extrusionOk="0">
                    <a:moveTo>
                      <a:pt x="338" y="0"/>
                    </a:moveTo>
                    <a:lnTo>
                      <a:pt x="169" y="56"/>
                    </a:lnTo>
                    <a:lnTo>
                      <a:pt x="0" y="225"/>
                    </a:lnTo>
                    <a:lnTo>
                      <a:pt x="0" y="337"/>
                    </a:lnTo>
                    <a:lnTo>
                      <a:pt x="0" y="394"/>
                    </a:lnTo>
                    <a:lnTo>
                      <a:pt x="113" y="394"/>
                    </a:lnTo>
                    <a:lnTo>
                      <a:pt x="281" y="337"/>
                    </a:lnTo>
                    <a:lnTo>
                      <a:pt x="338" y="337"/>
                    </a:lnTo>
                    <a:lnTo>
                      <a:pt x="394" y="394"/>
                    </a:lnTo>
                    <a:lnTo>
                      <a:pt x="394" y="450"/>
                    </a:lnTo>
                    <a:lnTo>
                      <a:pt x="394" y="506"/>
                    </a:lnTo>
                    <a:lnTo>
                      <a:pt x="281" y="562"/>
                    </a:lnTo>
                    <a:lnTo>
                      <a:pt x="281" y="731"/>
                    </a:lnTo>
                    <a:lnTo>
                      <a:pt x="281" y="899"/>
                    </a:lnTo>
                    <a:lnTo>
                      <a:pt x="281" y="956"/>
                    </a:lnTo>
                    <a:lnTo>
                      <a:pt x="338" y="1012"/>
                    </a:lnTo>
                    <a:lnTo>
                      <a:pt x="338" y="1068"/>
                    </a:lnTo>
                    <a:lnTo>
                      <a:pt x="281" y="1124"/>
                    </a:lnTo>
                    <a:lnTo>
                      <a:pt x="113" y="1293"/>
                    </a:lnTo>
                    <a:lnTo>
                      <a:pt x="338" y="1405"/>
                    </a:lnTo>
                    <a:lnTo>
                      <a:pt x="394" y="1461"/>
                    </a:lnTo>
                    <a:lnTo>
                      <a:pt x="450" y="1518"/>
                    </a:lnTo>
                    <a:lnTo>
                      <a:pt x="394" y="1686"/>
                    </a:lnTo>
                    <a:lnTo>
                      <a:pt x="731" y="1742"/>
                    </a:lnTo>
                    <a:lnTo>
                      <a:pt x="1068" y="1742"/>
                    </a:lnTo>
                    <a:lnTo>
                      <a:pt x="1124" y="169"/>
                    </a:lnTo>
                    <a:lnTo>
                      <a:pt x="1124" y="169"/>
                    </a:lnTo>
                    <a:lnTo>
                      <a:pt x="1068" y="225"/>
                    </a:lnTo>
                    <a:lnTo>
                      <a:pt x="1012" y="281"/>
                    </a:lnTo>
                    <a:lnTo>
                      <a:pt x="956" y="450"/>
                    </a:lnTo>
                    <a:lnTo>
                      <a:pt x="900" y="450"/>
                    </a:lnTo>
                    <a:lnTo>
                      <a:pt x="843" y="394"/>
                    </a:lnTo>
                    <a:lnTo>
                      <a:pt x="900" y="337"/>
                    </a:lnTo>
                    <a:lnTo>
                      <a:pt x="900" y="281"/>
                    </a:lnTo>
                    <a:lnTo>
                      <a:pt x="787" y="169"/>
                    </a:lnTo>
                    <a:lnTo>
                      <a:pt x="731" y="169"/>
                    </a:lnTo>
                    <a:lnTo>
                      <a:pt x="675" y="225"/>
                    </a:lnTo>
                    <a:lnTo>
                      <a:pt x="619" y="281"/>
                    </a:lnTo>
                    <a:lnTo>
                      <a:pt x="562" y="225"/>
                    </a:lnTo>
                    <a:lnTo>
                      <a:pt x="562" y="169"/>
                    </a:lnTo>
                    <a:lnTo>
                      <a:pt x="506" y="0"/>
                    </a:lnTo>
                    <a:close/>
                  </a:path>
                </a:pathLst>
              </a:custGeom>
              <a:solidFill>
                <a:srgbClr val="978E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3"/>
              <p:cNvSpPr/>
              <p:nvPr/>
            </p:nvSpPr>
            <p:spPr>
              <a:xfrm>
                <a:off x="434825" y="850250"/>
                <a:ext cx="54825" cy="42175"/>
              </a:xfrm>
              <a:custGeom>
                <a:avLst/>
                <a:gdLst/>
                <a:ahLst/>
                <a:cxnLst/>
                <a:rect l="l" t="t" r="r" b="b"/>
                <a:pathLst>
                  <a:path w="2193" h="1687" extrusionOk="0">
                    <a:moveTo>
                      <a:pt x="282" y="0"/>
                    </a:moveTo>
                    <a:lnTo>
                      <a:pt x="57" y="169"/>
                    </a:lnTo>
                    <a:lnTo>
                      <a:pt x="1" y="337"/>
                    </a:lnTo>
                    <a:lnTo>
                      <a:pt x="1" y="450"/>
                    </a:lnTo>
                    <a:lnTo>
                      <a:pt x="57" y="506"/>
                    </a:lnTo>
                    <a:lnTo>
                      <a:pt x="169" y="731"/>
                    </a:lnTo>
                    <a:lnTo>
                      <a:pt x="169" y="843"/>
                    </a:lnTo>
                    <a:lnTo>
                      <a:pt x="226" y="1012"/>
                    </a:lnTo>
                    <a:lnTo>
                      <a:pt x="338" y="1068"/>
                    </a:lnTo>
                    <a:lnTo>
                      <a:pt x="507" y="1124"/>
                    </a:lnTo>
                    <a:lnTo>
                      <a:pt x="619" y="1068"/>
                    </a:lnTo>
                    <a:lnTo>
                      <a:pt x="675" y="1012"/>
                    </a:lnTo>
                    <a:lnTo>
                      <a:pt x="900" y="1068"/>
                    </a:lnTo>
                    <a:lnTo>
                      <a:pt x="1181" y="1124"/>
                    </a:lnTo>
                    <a:lnTo>
                      <a:pt x="1406" y="1237"/>
                    </a:lnTo>
                    <a:lnTo>
                      <a:pt x="1575" y="1405"/>
                    </a:lnTo>
                    <a:lnTo>
                      <a:pt x="1799" y="1630"/>
                    </a:lnTo>
                    <a:lnTo>
                      <a:pt x="1856" y="1686"/>
                    </a:lnTo>
                    <a:lnTo>
                      <a:pt x="1912" y="1686"/>
                    </a:lnTo>
                    <a:lnTo>
                      <a:pt x="2024" y="1574"/>
                    </a:lnTo>
                    <a:lnTo>
                      <a:pt x="2193" y="1293"/>
                    </a:lnTo>
                    <a:lnTo>
                      <a:pt x="2193" y="1181"/>
                    </a:lnTo>
                    <a:lnTo>
                      <a:pt x="2137" y="1068"/>
                    </a:lnTo>
                    <a:lnTo>
                      <a:pt x="2024" y="1012"/>
                    </a:lnTo>
                    <a:lnTo>
                      <a:pt x="1912" y="956"/>
                    </a:lnTo>
                    <a:lnTo>
                      <a:pt x="1799" y="956"/>
                    </a:lnTo>
                    <a:lnTo>
                      <a:pt x="1687" y="900"/>
                    </a:lnTo>
                    <a:lnTo>
                      <a:pt x="1125" y="394"/>
                    </a:lnTo>
                    <a:lnTo>
                      <a:pt x="844" y="113"/>
                    </a:lnTo>
                    <a:lnTo>
                      <a:pt x="675" y="0"/>
                    </a:lnTo>
                    <a:close/>
                  </a:path>
                </a:pathLst>
              </a:custGeom>
              <a:solidFill>
                <a:srgbClr val="867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
              <p:cNvSpPr/>
              <p:nvPr/>
            </p:nvSpPr>
            <p:spPr>
              <a:xfrm>
                <a:off x="485425" y="1458675"/>
                <a:ext cx="23900" cy="75900"/>
              </a:xfrm>
              <a:custGeom>
                <a:avLst/>
                <a:gdLst/>
                <a:ahLst/>
                <a:cxnLst/>
                <a:rect l="l" t="t" r="r" b="b"/>
                <a:pathLst>
                  <a:path w="956" h="3036" extrusionOk="0">
                    <a:moveTo>
                      <a:pt x="787" y="0"/>
                    </a:moveTo>
                    <a:lnTo>
                      <a:pt x="731" y="56"/>
                    </a:lnTo>
                    <a:lnTo>
                      <a:pt x="731" y="113"/>
                    </a:lnTo>
                    <a:lnTo>
                      <a:pt x="731" y="225"/>
                    </a:lnTo>
                    <a:lnTo>
                      <a:pt x="675" y="281"/>
                    </a:lnTo>
                    <a:lnTo>
                      <a:pt x="225" y="281"/>
                    </a:lnTo>
                    <a:lnTo>
                      <a:pt x="113" y="394"/>
                    </a:lnTo>
                    <a:lnTo>
                      <a:pt x="169" y="506"/>
                    </a:lnTo>
                    <a:lnTo>
                      <a:pt x="56" y="562"/>
                    </a:lnTo>
                    <a:lnTo>
                      <a:pt x="0" y="619"/>
                    </a:lnTo>
                    <a:lnTo>
                      <a:pt x="0" y="731"/>
                    </a:lnTo>
                    <a:lnTo>
                      <a:pt x="56" y="787"/>
                    </a:lnTo>
                    <a:lnTo>
                      <a:pt x="113" y="843"/>
                    </a:lnTo>
                    <a:lnTo>
                      <a:pt x="337" y="843"/>
                    </a:lnTo>
                    <a:lnTo>
                      <a:pt x="450" y="900"/>
                    </a:lnTo>
                    <a:lnTo>
                      <a:pt x="450" y="1068"/>
                    </a:lnTo>
                    <a:lnTo>
                      <a:pt x="337" y="1237"/>
                    </a:lnTo>
                    <a:lnTo>
                      <a:pt x="281" y="1349"/>
                    </a:lnTo>
                    <a:lnTo>
                      <a:pt x="281" y="1462"/>
                    </a:lnTo>
                    <a:lnTo>
                      <a:pt x="337" y="1574"/>
                    </a:lnTo>
                    <a:lnTo>
                      <a:pt x="394" y="1630"/>
                    </a:lnTo>
                    <a:lnTo>
                      <a:pt x="337" y="1799"/>
                    </a:lnTo>
                    <a:lnTo>
                      <a:pt x="225" y="1911"/>
                    </a:lnTo>
                    <a:lnTo>
                      <a:pt x="113" y="2024"/>
                    </a:lnTo>
                    <a:lnTo>
                      <a:pt x="56" y="2136"/>
                    </a:lnTo>
                    <a:lnTo>
                      <a:pt x="0" y="2305"/>
                    </a:lnTo>
                    <a:lnTo>
                      <a:pt x="0" y="2417"/>
                    </a:lnTo>
                    <a:lnTo>
                      <a:pt x="56" y="2530"/>
                    </a:lnTo>
                    <a:lnTo>
                      <a:pt x="113" y="2530"/>
                    </a:lnTo>
                    <a:lnTo>
                      <a:pt x="225" y="2473"/>
                    </a:lnTo>
                    <a:lnTo>
                      <a:pt x="337" y="2361"/>
                    </a:lnTo>
                    <a:lnTo>
                      <a:pt x="394" y="2417"/>
                    </a:lnTo>
                    <a:lnTo>
                      <a:pt x="450" y="2473"/>
                    </a:lnTo>
                    <a:lnTo>
                      <a:pt x="506" y="2586"/>
                    </a:lnTo>
                    <a:lnTo>
                      <a:pt x="450" y="2586"/>
                    </a:lnTo>
                    <a:lnTo>
                      <a:pt x="394" y="2698"/>
                    </a:lnTo>
                    <a:lnTo>
                      <a:pt x="394" y="2754"/>
                    </a:lnTo>
                    <a:lnTo>
                      <a:pt x="394" y="2811"/>
                    </a:lnTo>
                    <a:lnTo>
                      <a:pt x="506" y="2867"/>
                    </a:lnTo>
                    <a:lnTo>
                      <a:pt x="618" y="2923"/>
                    </a:lnTo>
                    <a:lnTo>
                      <a:pt x="731" y="2979"/>
                    </a:lnTo>
                    <a:lnTo>
                      <a:pt x="731" y="3035"/>
                    </a:lnTo>
                    <a:lnTo>
                      <a:pt x="843" y="2979"/>
                    </a:lnTo>
                    <a:lnTo>
                      <a:pt x="843" y="2417"/>
                    </a:lnTo>
                    <a:lnTo>
                      <a:pt x="787" y="2361"/>
                    </a:lnTo>
                    <a:lnTo>
                      <a:pt x="843" y="2305"/>
                    </a:lnTo>
                    <a:lnTo>
                      <a:pt x="900" y="1181"/>
                    </a:lnTo>
                    <a:lnTo>
                      <a:pt x="956"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3"/>
              <p:cNvSpPr/>
              <p:nvPr/>
            </p:nvSpPr>
            <p:spPr>
              <a:xfrm>
                <a:off x="464350" y="1710200"/>
                <a:ext cx="35150" cy="39350"/>
              </a:xfrm>
              <a:custGeom>
                <a:avLst/>
                <a:gdLst/>
                <a:ahLst/>
                <a:cxnLst/>
                <a:rect l="l" t="t" r="r" b="b"/>
                <a:pathLst>
                  <a:path w="1406" h="1574" extrusionOk="0">
                    <a:moveTo>
                      <a:pt x="1180" y="0"/>
                    </a:moveTo>
                    <a:lnTo>
                      <a:pt x="1124" y="56"/>
                    </a:lnTo>
                    <a:lnTo>
                      <a:pt x="1068" y="113"/>
                    </a:lnTo>
                    <a:lnTo>
                      <a:pt x="1012" y="169"/>
                    </a:lnTo>
                    <a:lnTo>
                      <a:pt x="899" y="281"/>
                    </a:lnTo>
                    <a:lnTo>
                      <a:pt x="899" y="394"/>
                    </a:lnTo>
                    <a:lnTo>
                      <a:pt x="899" y="506"/>
                    </a:lnTo>
                    <a:lnTo>
                      <a:pt x="899" y="562"/>
                    </a:lnTo>
                    <a:lnTo>
                      <a:pt x="843" y="562"/>
                    </a:lnTo>
                    <a:lnTo>
                      <a:pt x="787" y="618"/>
                    </a:lnTo>
                    <a:lnTo>
                      <a:pt x="731" y="731"/>
                    </a:lnTo>
                    <a:lnTo>
                      <a:pt x="675" y="731"/>
                    </a:lnTo>
                    <a:lnTo>
                      <a:pt x="618" y="675"/>
                    </a:lnTo>
                    <a:lnTo>
                      <a:pt x="618" y="506"/>
                    </a:lnTo>
                    <a:lnTo>
                      <a:pt x="562" y="337"/>
                    </a:lnTo>
                    <a:lnTo>
                      <a:pt x="506" y="394"/>
                    </a:lnTo>
                    <a:lnTo>
                      <a:pt x="506" y="450"/>
                    </a:lnTo>
                    <a:lnTo>
                      <a:pt x="506" y="506"/>
                    </a:lnTo>
                    <a:lnTo>
                      <a:pt x="450" y="562"/>
                    </a:lnTo>
                    <a:lnTo>
                      <a:pt x="394" y="562"/>
                    </a:lnTo>
                    <a:lnTo>
                      <a:pt x="394" y="506"/>
                    </a:lnTo>
                    <a:lnTo>
                      <a:pt x="337" y="450"/>
                    </a:lnTo>
                    <a:lnTo>
                      <a:pt x="281" y="450"/>
                    </a:lnTo>
                    <a:lnTo>
                      <a:pt x="225" y="506"/>
                    </a:lnTo>
                    <a:lnTo>
                      <a:pt x="56" y="506"/>
                    </a:lnTo>
                    <a:lnTo>
                      <a:pt x="56" y="618"/>
                    </a:lnTo>
                    <a:lnTo>
                      <a:pt x="113" y="675"/>
                    </a:lnTo>
                    <a:lnTo>
                      <a:pt x="113" y="731"/>
                    </a:lnTo>
                    <a:lnTo>
                      <a:pt x="113" y="787"/>
                    </a:lnTo>
                    <a:lnTo>
                      <a:pt x="0" y="787"/>
                    </a:lnTo>
                    <a:lnTo>
                      <a:pt x="337" y="1124"/>
                    </a:lnTo>
                    <a:lnTo>
                      <a:pt x="675" y="1405"/>
                    </a:lnTo>
                    <a:lnTo>
                      <a:pt x="787" y="1461"/>
                    </a:lnTo>
                    <a:lnTo>
                      <a:pt x="899" y="1405"/>
                    </a:lnTo>
                    <a:lnTo>
                      <a:pt x="1068" y="1461"/>
                    </a:lnTo>
                    <a:lnTo>
                      <a:pt x="1180" y="1518"/>
                    </a:lnTo>
                    <a:lnTo>
                      <a:pt x="1180" y="1574"/>
                    </a:lnTo>
                    <a:lnTo>
                      <a:pt x="1237" y="1518"/>
                    </a:lnTo>
                    <a:lnTo>
                      <a:pt x="1349" y="1405"/>
                    </a:lnTo>
                    <a:lnTo>
                      <a:pt x="1405" y="394"/>
                    </a:lnTo>
                    <a:lnTo>
                      <a:pt x="1349" y="281"/>
                    </a:lnTo>
                    <a:lnTo>
                      <a:pt x="1405" y="169"/>
                    </a:lnTo>
                    <a:lnTo>
                      <a:pt x="1405" y="56"/>
                    </a:lnTo>
                    <a:lnTo>
                      <a:pt x="1293" y="0"/>
                    </a:lnTo>
                    <a:close/>
                  </a:path>
                </a:pathLst>
              </a:custGeom>
              <a:solidFill>
                <a:srgbClr val="989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3"/>
              <p:cNvSpPr/>
              <p:nvPr/>
            </p:nvSpPr>
            <p:spPr>
              <a:xfrm>
                <a:off x="266225" y="841825"/>
                <a:ext cx="19675" cy="171450"/>
              </a:xfrm>
              <a:custGeom>
                <a:avLst/>
                <a:gdLst/>
                <a:ahLst/>
                <a:cxnLst/>
                <a:rect l="l" t="t" r="r" b="b"/>
                <a:pathLst>
                  <a:path w="787" h="6858" extrusionOk="0">
                    <a:moveTo>
                      <a:pt x="225" y="0"/>
                    </a:moveTo>
                    <a:lnTo>
                      <a:pt x="225" y="112"/>
                    </a:lnTo>
                    <a:lnTo>
                      <a:pt x="225" y="281"/>
                    </a:lnTo>
                    <a:lnTo>
                      <a:pt x="56" y="5002"/>
                    </a:lnTo>
                    <a:lnTo>
                      <a:pt x="0" y="6857"/>
                    </a:lnTo>
                    <a:lnTo>
                      <a:pt x="56" y="6857"/>
                    </a:lnTo>
                    <a:lnTo>
                      <a:pt x="113" y="6801"/>
                    </a:lnTo>
                    <a:lnTo>
                      <a:pt x="169" y="6688"/>
                    </a:lnTo>
                    <a:lnTo>
                      <a:pt x="169" y="6464"/>
                    </a:lnTo>
                    <a:lnTo>
                      <a:pt x="225" y="5789"/>
                    </a:lnTo>
                    <a:lnTo>
                      <a:pt x="225" y="5115"/>
                    </a:lnTo>
                    <a:lnTo>
                      <a:pt x="281" y="4721"/>
                    </a:lnTo>
                    <a:lnTo>
                      <a:pt x="281" y="3934"/>
                    </a:lnTo>
                    <a:lnTo>
                      <a:pt x="281" y="3766"/>
                    </a:lnTo>
                    <a:lnTo>
                      <a:pt x="281" y="3597"/>
                    </a:lnTo>
                    <a:lnTo>
                      <a:pt x="281" y="3485"/>
                    </a:lnTo>
                    <a:lnTo>
                      <a:pt x="281" y="3316"/>
                    </a:lnTo>
                    <a:lnTo>
                      <a:pt x="281" y="3204"/>
                    </a:lnTo>
                    <a:lnTo>
                      <a:pt x="394" y="3091"/>
                    </a:lnTo>
                    <a:lnTo>
                      <a:pt x="506" y="3035"/>
                    </a:lnTo>
                    <a:lnTo>
                      <a:pt x="675" y="2810"/>
                    </a:lnTo>
                    <a:lnTo>
                      <a:pt x="787" y="2529"/>
                    </a:lnTo>
                    <a:lnTo>
                      <a:pt x="787" y="2248"/>
                    </a:lnTo>
                    <a:lnTo>
                      <a:pt x="731" y="1911"/>
                    </a:lnTo>
                    <a:lnTo>
                      <a:pt x="675" y="1799"/>
                    </a:lnTo>
                    <a:lnTo>
                      <a:pt x="562" y="1799"/>
                    </a:lnTo>
                    <a:lnTo>
                      <a:pt x="506" y="1855"/>
                    </a:lnTo>
                    <a:lnTo>
                      <a:pt x="394" y="1855"/>
                    </a:lnTo>
                    <a:lnTo>
                      <a:pt x="337" y="1742"/>
                    </a:lnTo>
                    <a:lnTo>
                      <a:pt x="281" y="1518"/>
                    </a:lnTo>
                    <a:lnTo>
                      <a:pt x="337" y="225"/>
                    </a:lnTo>
                    <a:lnTo>
                      <a:pt x="337" y="169"/>
                    </a:lnTo>
                    <a:lnTo>
                      <a:pt x="394" y="112"/>
                    </a:lnTo>
                    <a:lnTo>
                      <a:pt x="337" y="0"/>
                    </a:lnTo>
                    <a:close/>
                  </a:path>
                </a:pathLst>
              </a:custGeom>
              <a:solidFill>
                <a:srgbClr val="8F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
              <p:cNvSpPr/>
              <p:nvPr/>
            </p:nvSpPr>
            <p:spPr>
              <a:xfrm>
                <a:off x="476975" y="1550000"/>
                <a:ext cx="28150" cy="40775"/>
              </a:xfrm>
              <a:custGeom>
                <a:avLst/>
                <a:gdLst/>
                <a:ahLst/>
                <a:cxnLst/>
                <a:rect l="l" t="t" r="r" b="b"/>
                <a:pathLst>
                  <a:path w="1126" h="1631" extrusionOk="0">
                    <a:moveTo>
                      <a:pt x="900" y="394"/>
                    </a:moveTo>
                    <a:lnTo>
                      <a:pt x="788" y="506"/>
                    </a:lnTo>
                    <a:lnTo>
                      <a:pt x="732" y="506"/>
                    </a:lnTo>
                    <a:lnTo>
                      <a:pt x="900" y="394"/>
                    </a:lnTo>
                    <a:close/>
                    <a:moveTo>
                      <a:pt x="788" y="1"/>
                    </a:moveTo>
                    <a:lnTo>
                      <a:pt x="563" y="57"/>
                    </a:lnTo>
                    <a:lnTo>
                      <a:pt x="338" y="169"/>
                    </a:lnTo>
                    <a:lnTo>
                      <a:pt x="282" y="338"/>
                    </a:lnTo>
                    <a:lnTo>
                      <a:pt x="282" y="506"/>
                    </a:lnTo>
                    <a:lnTo>
                      <a:pt x="170" y="675"/>
                    </a:lnTo>
                    <a:lnTo>
                      <a:pt x="170" y="731"/>
                    </a:lnTo>
                    <a:lnTo>
                      <a:pt x="113" y="844"/>
                    </a:lnTo>
                    <a:lnTo>
                      <a:pt x="113" y="956"/>
                    </a:lnTo>
                    <a:lnTo>
                      <a:pt x="226" y="956"/>
                    </a:lnTo>
                    <a:lnTo>
                      <a:pt x="263" y="994"/>
                    </a:lnTo>
                    <a:lnTo>
                      <a:pt x="263" y="994"/>
                    </a:lnTo>
                    <a:lnTo>
                      <a:pt x="113" y="956"/>
                    </a:lnTo>
                    <a:lnTo>
                      <a:pt x="57" y="1069"/>
                    </a:lnTo>
                    <a:lnTo>
                      <a:pt x="1" y="1237"/>
                    </a:lnTo>
                    <a:lnTo>
                      <a:pt x="1" y="1406"/>
                    </a:lnTo>
                    <a:lnTo>
                      <a:pt x="113" y="1462"/>
                    </a:lnTo>
                    <a:lnTo>
                      <a:pt x="619" y="1462"/>
                    </a:lnTo>
                    <a:lnTo>
                      <a:pt x="844" y="1574"/>
                    </a:lnTo>
                    <a:lnTo>
                      <a:pt x="900" y="1631"/>
                    </a:lnTo>
                    <a:lnTo>
                      <a:pt x="1013" y="1631"/>
                    </a:lnTo>
                    <a:lnTo>
                      <a:pt x="1069" y="1574"/>
                    </a:lnTo>
                    <a:lnTo>
                      <a:pt x="1125" y="1012"/>
                    </a:lnTo>
                    <a:lnTo>
                      <a:pt x="1125" y="450"/>
                    </a:lnTo>
                    <a:lnTo>
                      <a:pt x="1013" y="338"/>
                    </a:lnTo>
                    <a:lnTo>
                      <a:pt x="956" y="338"/>
                    </a:lnTo>
                    <a:lnTo>
                      <a:pt x="900" y="394"/>
                    </a:lnTo>
                    <a:lnTo>
                      <a:pt x="900" y="394"/>
                    </a:lnTo>
                    <a:lnTo>
                      <a:pt x="956" y="282"/>
                    </a:lnTo>
                    <a:lnTo>
                      <a:pt x="1013" y="225"/>
                    </a:lnTo>
                    <a:lnTo>
                      <a:pt x="900" y="57"/>
                    </a:lnTo>
                    <a:lnTo>
                      <a:pt x="788" y="1"/>
                    </a:lnTo>
                    <a:close/>
                  </a:path>
                </a:pathLst>
              </a:custGeom>
              <a:solidFill>
                <a:srgbClr val="86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3"/>
              <p:cNvSpPr/>
              <p:nvPr/>
            </p:nvSpPr>
            <p:spPr>
              <a:xfrm>
                <a:off x="344900" y="848850"/>
                <a:ext cx="29525" cy="46375"/>
              </a:xfrm>
              <a:custGeom>
                <a:avLst/>
                <a:gdLst/>
                <a:ahLst/>
                <a:cxnLst/>
                <a:rect l="l" t="t" r="r" b="b"/>
                <a:pathLst>
                  <a:path w="1181" h="1855" extrusionOk="0">
                    <a:moveTo>
                      <a:pt x="675" y="0"/>
                    </a:moveTo>
                    <a:lnTo>
                      <a:pt x="563" y="169"/>
                    </a:lnTo>
                    <a:lnTo>
                      <a:pt x="506" y="337"/>
                    </a:lnTo>
                    <a:lnTo>
                      <a:pt x="563" y="506"/>
                    </a:lnTo>
                    <a:lnTo>
                      <a:pt x="619" y="674"/>
                    </a:lnTo>
                    <a:lnTo>
                      <a:pt x="506" y="618"/>
                    </a:lnTo>
                    <a:lnTo>
                      <a:pt x="225" y="618"/>
                    </a:lnTo>
                    <a:lnTo>
                      <a:pt x="113" y="787"/>
                    </a:lnTo>
                    <a:lnTo>
                      <a:pt x="225" y="899"/>
                    </a:lnTo>
                    <a:lnTo>
                      <a:pt x="225" y="956"/>
                    </a:lnTo>
                    <a:lnTo>
                      <a:pt x="113" y="956"/>
                    </a:lnTo>
                    <a:lnTo>
                      <a:pt x="1" y="1124"/>
                    </a:lnTo>
                    <a:lnTo>
                      <a:pt x="1" y="1180"/>
                    </a:lnTo>
                    <a:lnTo>
                      <a:pt x="1" y="1237"/>
                    </a:lnTo>
                    <a:lnTo>
                      <a:pt x="113" y="1293"/>
                    </a:lnTo>
                    <a:lnTo>
                      <a:pt x="450" y="1293"/>
                    </a:lnTo>
                    <a:lnTo>
                      <a:pt x="338" y="1405"/>
                    </a:lnTo>
                    <a:lnTo>
                      <a:pt x="338" y="1574"/>
                    </a:lnTo>
                    <a:lnTo>
                      <a:pt x="506" y="1742"/>
                    </a:lnTo>
                    <a:lnTo>
                      <a:pt x="731" y="1855"/>
                    </a:lnTo>
                    <a:lnTo>
                      <a:pt x="844" y="1799"/>
                    </a:lnTo>
                    <a:lnTo>
                      <a:pt x="900" y="1742"/>
                    </a:lnTo>
                    <a:lnTo>
                      <a:pt x="956" y="1518"/>
                    </a:lnTo>
                    <a:lnTo>
                      <a:pt x="1069" y="1124"/>
                    </a:lnTo>
                    <a:lnTo>
                      <a:pt x="1181" y="731"/>
                    </a:lnTo>
                    <a:lnTo>
                      <a:pt x="1069" y="281"/>
                    </a:lnTo>
                    <a:lnTo>
                      <a:pt x="900" y="112"/>
                    </a:lnTo>
                    <a:lnTo>
                      <a:pt x="675" y="0"/>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3"/>
              <p:cNvSpPr/>
              <p:nvPr/>
            </p:nvSpPr>
            <p:spPr>
              <a:xfrm>
                <a:off x="476975" y="858675"/>
                <a:ext cx="45000" cy="35150"/>
              </a:xfrm>
              <a:custGeom>
                <a:avLst/>
                <a:gdLst/>
                <a:ahLst/>
                <a:cxnLst/>
                <a:rect l="l" t="t" r="r" b="b"/>
                <a:pathLst>
                  <a:path w="1800" h="1406" extrusionOk="0">
                    <a:moveTo>
                      <a:pt x="1462" y="0"/>
                    </a:moveTo>
                    <a:lnTo>
                      <a:pt x="675" y="506"/>
                    </a:lnTo>
                    <a:lnTo>
                      <a:pt x="338" y="563"/>
                    </a:lnTo>
                    <a:lnTo>
                      <a:pt x="1" y="563"/>
                    </a:lnTo>
                    <a:lnTo>
                      <a:pt x="1" y="675"/>
                    </a:lnTo>
                    <a:lnTo>
                      <a:pt x="1" y="731"/>
                    </a:lnTo>
                    <a:lnTo>
                      <a:pt x="57" y="731"/>
                    </a:lnTo>
                    <a:lnTo>
                      <a:pt x="170" y="675"/>
                    </a:lnTo>
                    <a:lnTo>
                      <a:pt x="226" y="675"/>
                    </a:lnTo>
                    <a:lnTo>
                      <a:pt x="394" y="787"/>
                    </a:lnTo>
                    <a:lnTo>
                      <a:pt x="451" y="787"/>
                    </a:lnTo>
                    <a:lnTo>
                      <a:pt x="394" y="844"/>
                    </a:lnTo>
                    <a:lnTo>
                      <a:pt x="394" y="900"/>
                    </a:lnTo>
                    <a:lnTo>
                      <a:pt x="394" y="956"/>
                    </a:lnTo>
                    <a:lnTo>
                      <a:pt x="451" y="1125"/>
                    </a:lnTo>
                    <a:lnTo>
                      <a:pt x="507" y="1237"/>
                    </a:lnTo>
                    <a:lnTo>
                      <a:pt x="619" y="1349"/>
                    </a:lnTo>
                    <a:lnTo>
                      <a:pt x="788" y="1406"/>
                    </a:lnTo>
                    <a:lnTo>
                      <a:pt x="900" y="1293"/>
                    </a:lnTo>
                    <a:lnTo>
                      <a:pt x="1013" y="1181"/>
                    </a:lnTo>
                    <a:lnTo>
                      <a:pt x="1069" y="1068"/>
                    </a:lnTo>
                    <a:lnTo>
                      <a:pt x="1181" y="1012"/>
                    </a:lnTo>
                    <a:lnTo>
                      <a:pt x="1294" y="956"/>
                    </a:lnTo>
                    <a:lnTo>
                      <a:pt x="1406" y="844"/>
                    </a:lnTo>
                    <a:lnTo>
                      <a:pt x="1406" y="787"/>
                    </a:lnTo>
                    <a:lnTo>
                      <a:pt x="1462" y="787"/>
                    </a:lnTo>
                    <a:lnTo>
                      <a:pt x="1575" y="731"/>
                    </a:lnTo>
                    <a:lnTo>
                      <a:pt x="1687" y="731"/>
                    </a:lnTo>
                    <a:lnTo>
                      <a:pt x="1743" y="619"/>
                    </a:lnTo>
                    <a:lnTo>
                      <a:pt x="1800" y="506"/>
                    </a:lnTo>
                    <a:lnTo>
                      <a:pt x="1743" y="450"/>
                    </a:lnTo>
                    <a:lnTo>
                      <a:pt x="1687" y="281"/>
                    </a:lnTo>
                    <a:lnTo>
                      <a:pt x="1519" y="169"/>
                    </a:lnTo>
                    <a:lnTo>
                      <a:pt x="1462" y="0"/>
                    </a:lnTo>
                    <a:close/>
                  </a:path>
                </a:pathLst>
              </a:custGeom>
              <a:solidFill>
                <a:srgbClr val="8F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
              <p:cNvSpPr/>
              <p:nvPr/>
            </p:nvSpPr>
            <p:spPr>
              <a:xfrm>
                <a:off x="498075" y="1009025"/>
                <a:ext cx="26700" cy="33750"/>
              </a:xfrm>
              <a:custGeom>
                <a:avLst/>
                <a:gdLst/>
                <a:ahLst/>
                <a:cxnLst/>
                <a:rect l="l" t="t" r="r" b="b"/>
                <a:pathLst>
                  <a:path w="1068" h="1350" extrusionOk="0">
                    <a:moveTo>
                      <a:pt x="506" y="0"/>
                    </a:moveTo>
                    <a:lnTo>
                      <a:pt x="281" y="57"/>
                    </a:lnTo>
                    <a:lnTo>
                      <a:pt x="169" y="169"/>
                    </a:lnTo>
                    <a:lnTo>
                      <a:pt x="225" y="282"/>
                    </a:lnTo>
                    <a:lnTo>
                      <a:pt x="337" y="506"/>
                    </a:lnTo>
                    <a:lnTo>
                      <a:pt x="394" y="563"/>
                    </a:lnTo>
                    <a:lnTo>
                      <a:pt x="394" y="619"/>
                    </a:lnTo>
                    <a:lnTo>
                      <a:pt x="169" y="619"/>
                    </a:lnTo>
                    <a:lnTo>
                      <a:pt x="112" y="675"/>
                    </a:lnTo>
                    <a:lnTo>
                      <a:pt x="56" y="787"/>
                    </a:lnTo>
                    <a:lnTo>
                      <a:pt x="0" y="900"/>
                    </a:lnTo>
                    <a:lnTo>
                      <a:pt x="56" y="956"/>
                    </a:lnTo>
                    <a:lnTo>
                      <a:pt x="169" y="1012"/>
                    </a:lnTo>
                    <a:lnTo>
                      <a:pt x="337" y="1068"/>
                    </a:lnTo>
                    <a:lnTo>
                      <a:pt x="450" y="1125"/>
                    </a:lnTo>
                    <a:lnTo>
                      <a:pt x="506" y="1068"/>
                    </a:lnTo>
                    <a:lnTo>
                      <a:pt x="562" y="1012"/>
                    </a:lnTo>
                    <a:lnTo>
                      <a:pt x="618" y="1012"/>
                    </a:lnTo>
                    <a:lnTo>
                      <a:pt x="675" y="1125"/>
                    </a:lnTo>
                    <a:lnTo>
                      <a:pt x="731" y="1181"/>
                    </a:lnTo>
                    <a:lnTo>
                      <a:pt x="787" y="1237"/>
                    </a:lnTo>
                    <a:lnTo>
                      <a:pt x="1068" y="1349"/>
                    </a:lnTo>
                    <a:lnTo>
                      <a:pt x="1068" y="338"/>
                    </a:lnTo>
                    <a:lnTo>
                      <a:pt x="956" y="450"/>
                    </a:lnTo>
                    <a:lnTo>
                      <a:pt x="899" y="450"/>
                    </a:lnTo>
                    <a:lnTo>
                      <a:pt x="787" y="394"/>
                    </a:lnTo>
                    <a:lnTo>
                      <a:pt x="675" y="282"/>
                    </a:lnTo>
                    <a:lnTo>
                      <a:pt x="618" y="225"/>
                    </a:lnTo>
                    <a:lnTo>
                      <a:pt x="618" y="113"/>
                    </a:lnTo>
                    <a:lnTo>
                      <a:pt x="675" y="57"/>
                    </a:lnTo>
                    <a:lnTo>
                      <a:pt x="618" y="0"/>
                    </a:lnTo>
                    <a:close/>
                  </a:path>
                </a:pathLst>
              </a:custGeom>
              <a:solidFill>
                <a:srgbClr val="978E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3"/>
              <p:cNvSpPr/>
              <p:nvPr/>
            </p:nvSpPr>
            <p:spPr>
              <a:xfrm>
                <a:off x="336475" y="847425"/>
                <a:ext cx="26725" cy="26725"/>
              </a:xfrm>
              <a:custGeom>
                <a:avLst/>
                <a:gdLst/>
                <a:ahLst/>
                <a:cxnLst/>
                <a:rect l="l" t="t" r="r" b="b"/>
                <a:pathLst>
                  <a:path w="1069" h="1069" extrusionOk="0">
                    <a:moveTo>
                      <a:pt x="675" y="1"/>
                    </a:moveTo>
                    <a:lnTo>
                      <a:pt x="506" y="57"/>
                    </a:lnTo>
                    <a:lnTo>
                      <a:pt x="225" y="226"/>
                    </a:lnTo>
                    <a:lnTo>
                      <a:pt x="113" y="338"/>
                    </a:lnTo>
                    <a:lnTo>
                      <a:pt x="0" y="507"/>
                    </a:lnTo>
                    <a:lnTo>
                      <a:pt x="0" y="844"/>
                    </a:lnTo>
                    <a:lnTo>
                      <a:pt x="57" y="956"/>
                    </a:lnTo>
                    <a:lnTo>
                      <a:pt x="113" y="956"/>
                    </a:lnTo>
                    <a:lnTo>
                      <a:pt x="225" y="1013"/>
                    </a:lnTo>
                    <a:lnTo>
                      <a:pt x="281" y="1069"/>
                    </a:lnTo>
                    <a:lnTo>
                      <a:pt x="338" y="1069"/>
                    </a:lnTo>
                    <a:lnTo>
                      <a:pt x="394" y="1013"/>
                    </a:lnTo>
                    <a:lnTo>
                      <a:pt x="506" y="956"/>
                    </a:lnTo>
                    <a:lnTo>
                      <a:pt x="562" y="900"/>
                    </a:lnTo>
                    <a:lnTo>
                      <a:pt x="506" y="788"/>
                    </a:lnTo>
                    <a:lnTo>
                      <a:pt x="843" y="731"/>
                    </a:lnTo>
                    <a:lnTo>
                      <a:pt x="900" y="788"/>
                    </a:lnTo>
                    <a:lnTo>
                      <a:pt x="900" y="900"/>
                    </a:lnTo>
                    <a:lnTo>
                      <a:pt x="956" y="956"/>
                    </a:lnTo>
                    <a:lnTo>
                      <a:pt x="1068" y="731"/>
                    </a:lnTo>
                    <a:lnTo>
                      <a:pt x="1068" y="675"/>
                    </a:lnTo>
                    <a:lnTo>
                      <a:pt x="1012" y="563"/>
                    </a:lnTo>
                    <a:lnTo>
                      <a:pt x="956" y="450"/>
                    </a:lnTo>
                    <a:lnTo>
                      <a:pt x="900" y="394"/>
                    </a:lnTo>
                    <a:lnTo>
                      <a:pt x="1012" y="226"/>
                    </a:lnTo>
                    <a:lnTo>
                      <a:pt x="1012" y="57"/>
                    </a:lnTo>
                    <a:lnTo>
                      <a:pt x="900" y="1"/>
                    </a:lnTo>
                    <a:close/>
                  </a:path>
                </a:pathLst>
              </a:custGeom>
              <a:solidFill>
                <a:srgbClr val="736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3"/>
              <p:cNvSpPr/>
              <p:nvPr/>
            </p:nvSpPr>
            <p:spPr>
              <a:xfrm>
                <a:off x="513525" y="847425"/>
                <a:ext cx="18275" cy="45000"/>
              </a:xfrm>
              <a:custGeom>
                <a:avLst/>
                <a:gdLst/>
                <a:ahLst/>
                <a:cxnLst/>
                <a:rect l="l" t="t" r="r" b="b"/>
                <a:pathLst>
                  <a:path w="731" h="1800" extrusionOk="0">
                    <a:moveTo>
                      <a:pt x="562" y="1"/>
                    </a:moveTo>
                    <a:lnTo>
                      <a:pt x="281" y="226"/>
                    </a:lnTo>
                    <a:lnTo>
                      <a:pt x="113" y="394"/>
                    </a:lnTo>
                    <a:lnTo>
                      <a:pt x="0" y="450"/>
                    </a:lnTo>
                    <a:lnTo>
                      <a:pt x="0" y="731"/>
                    </a:lnTo>
                    <a:lnTo>
                      <a:pt x="0" y="788"/>
                    </a:lnTo>
                    <a:lnTo>
                      <a:pt x="57" y="788"/>
                    </a:lnTo>
                    <a:lnTo>
                      <a:pt x="169" y="844"/>
                    </a:lnTo>
                    <a:lnTo>
                      <a:pt x="225" y="900"/>
                    </a:lnTo>
                    <a:lnTo>
                      <a:pt x="225" y="1069"/>
                    </a:lnTo>
                    <a:lnTo>
                      <a:pt x="169" y="1181"/>
                    </a:lnTo>
                    <a:lnTo>
                      <a:pt x="169" y="1518"/>
                    </a:lnTo>
                    <a:lnTo>
                      <a:pt x="225" y="1687"/>
                    </a:lnTo>
                    <a:lnTo>
                      <a:pt x="281" y="1743"/>
                    </a:lnTo>
                    <a:lnTo>
                      <a:pt x="394" y="1799"/>
                    </a:lnTo>
                    <a:lnTo>
                      <a:pt x="506" y="1687"/>
                    </a:lnTo>
                    <a:lnTo>
                      <a:pt x="562" y="1631"/>
                    </a:lnTo>
                    <a:lnTo>
                      <a:pt x="506" y="1462"/>
                    </a:lnTo>
                    <a:lnTo>
                      <a:pt x="506" y="1350"/>
                    </a:lnTo>
                    <a:lnTo>
                      <a:pt x="450" y="1069"/>
                    </a:lnTo>
                    <a:lnTo>
                      <a:pt x="562" y="1013"/>
                    </a:lnTo>
                    <a:lnTo>
                      <a:pt x="619" y="844"/>
                    </a:lnTo>
                    <a:lnTo>
                      <a:pt x="675" y="619"/>
                    </a:lnTo>
                    <a:lnTo>
                      <a:pt x="731" y="57"/>
                    </a:lnTo>
                    <a:lnTo>
                      <a:pt x="675" y="1"/>
                    </a:lnTo>
                    <a:close/>
                  </a:path>
                </a:pathLst>
              </a:custGeom>
              <a:solidFill>
                <a:srgbClr val="837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
              <p:cNvSpPr/>
              <p:nvPr/>
            </p:nvSpPr>
            <p:spPr>
              <a:xfrm>
                <a:off x="479800" y="1656800"/>
                <a:ext cx="21100" cy="26725"/>
              </a:xfrm>
              <a:custGeom>
                <a:avLst/>
                <a:gdLst/>
                <a:ahLst/>
                <a:cxnLst/>
                <a:rect l="l" t="t" r="r" b="b"/>
                <a:pathLst>
                  <a:path w="844" h="1069" extrusionOk="0">
                    <a:moveTo>
                      <a:pt x="506" y="0"/>
                    </a:moveTo>
                    <a:lnTo>
                      <a:pt x="394" y="56"/>
                    </a:lnTo>
                    <a:lnTo>
                      <a:pt x="281" y="169"/>
                    </a:lnTo>
                    <a:lnTo>
                      <a:pt x="225" y="225"/>
                    </a:lnTo>
                    <a:lnTo>
                      <a:pt x="225" y="281"/>
                    </a:lnTo>
                    <a:lnTo>
                      <a:pt x="281" y="338"/>
                    </a:lnTo>
                    <a:lnTo>
                      <a:pt x="225" y="394"/>
                    </a:lnTo>
                    <a:lnTo>
                      <a:pt x="169" y="394"/>
                    </a:lnTo>
                    <a:lnTo>
                      <a:pt x="169" y="450"/>
                    </a:lnTo>
                    <a:lnTo>
                      <a:pt x="225" y="562"/>
                    </a:lnTo>
                    <a:lnTo>
                      <a:pt x="281" y="675"/>
                    </a:lnTo>
                    <a:lnTo>
                      <a:pt x="281" y="731"/>
                    </a:lnTo>
                    <a:lnTo>
                      <a:pt x="169" y="731"/>
                    </a:lnTo>
                    <a:lnTo>
                      <a:pt x="57" y="619"/>
                    </a:lnTo>
                    <a:lnTo>
                      <a:pt x="57" y="787"/>
                    </a:lnTo>
                    <a:lnTo>
                      <a:pt x="0" y="900"/>
                    </a:lnTo>
                    <a:lnTo>
                      <a:pt x="57" y="956"/>
                    </a:lnTo>
                    <a:lnTo>
                      <a:pt x="113" y="1012"/>
                    </a:lnTo>
                    <a:lnTo>
                      <a:pt x="225" y="956"/>
                    </a:lnTo>
                    <a:lnTo>
                      <a:pt x="338" y="900"/>
                    </a:lnTo>
                    <a:lnTo>
                      <a:pt x="394" y="900"/>
                    </a:lnTo>
                    <a:lnTo>
                      <a:pt x="450" y="956"/>
                    </a:lnTo>
                    <a:lnTo>
                      <a:pt x="506" y="1012"/>
                    </a:lnTo>
                    <a:lnTo>
                      <a:pt x="731" y="1012"/>
                    </a:lnTo>
                    <a:lnTo>
                      <a:pt x="843" y="1068"/>
                    </a:lnTo>
                    <a:lnTo>
                      <a:pt x="843" y="787"/>
                    </a:lnTo>
                    <a:lnTo>
                      <a:pt x="843" y="506"/>
                    </a:lnTo>
                    <a:lnTo>
                      <a:pt x="731" y="394"/>
                    </a:lnTo>
                    <a:lnTo>
                      <a:pt x="787" y="281"/>
                    </a:lnTo>
                    <a:lnTo>
                      <a:pt x="731" y="113"/>
                    </a:lnTo>
                    <a:lnTo>
                      <a:pt x="619"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3"/>
              <p:cNvSpPr/>
              <p:nvPr/>
            </p:nvSpPr>
            <p:spPr>
              <a:xfrm>
                <a:off x="381425" y="1727050"/>
                <a:ext cx="33750" cy="25325"/>
              </a:xfrm>
              <a:custGeom>
                <a:avLst/>
                <a:gdLst/>
                <a:ahLst/>
                <a:cxnLst/>
                <a:rect l="l" t="t" r="r" b="b"/>
                <a:pathLst>
                  <a:path w="1350" h="1013" extrusionOk="0">
                    <a:moveTo>
                      <a:pt x="900" y="1"/>
                    </a:moveTo>
                    <a:lnTo>
                      <a:pt x="844" y="57"/>
                    </a:lnTo>
                    <a:lnTo>
                      <a:pt x="844" y="169"/>
                    </a:lnTo>
                    <a:lnTo>
                      <a:pt x="900" y="225"/>
                    </a:lnTo>
                    <a:lnTo>
                      <a:pt x="956" y="282"/>
                    </a:lnTo>
                    <a:lnTo>
                      <a:pt x="900" y="338"/>
                    </a:lnTo>
                    <a:lnTo>
                      <a:pt x="732" y="282"/>
                    </a:lnTo>
                    <a:lnTo>
                      <a:pt x="675" y="282"/>
                    </a:lnTo>
                    <a:lnTo>
                      <a:pt x="619" y="169"/>
                    </a:lnTo>
                    <a:lnTo>
                      <a:pt x="563" y="113"/>
                    </a:lnTo>
                    <a:lnTo>
                      <a:pt x="507" y="113"/>
                    </a:lnTo>
                    <a:lnTo>
                      <a:pt x="563" y="225"/>
                    </a:lnTo>
                    <a:lnTo>
                      <a:pt x="563" y="394"/>
                    </a:lnTo>
                    <a:lnTo>
                      <a:pt x="563" y="619"/>
                    </a:lnTo>
                    <a:lnTo>
                      <a:pt x="451" y="731"/>
                    </a:lnTo>
                    <a:lnTo>
                      <a:pt x="338" y="787"/>
                    </a:lnTo>
                    <a:lnTo>
                      <a:pt x="170" y="844"/>
                    </a:lnTo>
                    <a:lnTo>
                      <a:pt x="1" y="844"/>
                    </a:lnTo>
                    <a:lnTo>
                      <a:pt x="226" y="956"/>
                    </a:lnTo>
                    <a:lnTo>
                      <a:pt x="394" y="1012"/>
                    </a:lnTo>
                    <a:lnTo>
                      <a:pt x="619" y="956"/>
                    </a:lnTo>
                    <a:lnTo>
                      <a:pt x="788" y="844"/>
                    </a:lnTo>
                    <a:lnTo>
                      <a:pt x="1069" y="619"/>
                    </a:lnTo>
                    <a:lnTo>
                      <a:pt x="1350" y="394"/>
                    </a:lnTo>
                    <a:lnTo>
                      <a:pt x="1350" y="1"/>
                    </a:lnTo>
                    <a:lnTo>
                      <a:pt x="1125" y="113"/>
                    </a:lnTo>
                    <a:lnTo>
                      <a:pt x="1069" y="113"/>
                    </a:lnTo>
                    <a:lnTo>
                      <a:pt x="956" y="57"/>
                    </a:lnTo>
                    <a:lnTo>
                      <a:pt x="900" y="1"/>
                    </a:lnTo>
                    <a:close/>
                  </a:path>
                </a:pathLst>
              </a:custGeom>
              <a:solidFill>
                <a:srgbClr val="9D8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3"/>
              <p:cNvSpPr/>
              <p:nvPr/>
            </p:nvSpPr>
            <p:spPr>
              <a:xfrm>
                <a:off x="478400" y="1589350"/>
                <a:ext cx="25300" cy="25325"/>
              </a:xfrm>
              <a:custGeom>
                <a:avLst/>
                <a:gdLst/>
                <a:ahLst/>
                <a:cxnLst/>
                <a:rect l="l" t="t" r="r" b="b"/>
                <a:pathLst>
                  <a:path w="1012" h="1013" extrusionOk="0">
                    <a:moveTo>
                      <a:pt x="675" y="0"/>
                    </a:moveTo>
                    <a:lnTo>
                      <a:pt x="506" y="57"/>
                    </a:lnTo>
                    <a:lnTo>
                      <a:pt x="225" y="113"/>
                    </a:lnTo>
                    <a:lnTo>
                      <a:pt x="113" y="169"/>
                    </a:lnTo>
                    <a:lnTo>
                      <a:pt x="56" y="281"/>
                    </a:lnTo>
                    <a:lnTo>
                      <a:pt x="0" y="338"/>
                    </a:lnTo>
                    <a:lnTo>
                      <a:pt x="56" y="450"/>
                    </a:lnTo>
                    <a:lnTo>
                      <a:pt x="169" y="562"/>
                    </a:lnTo>
                    <a:lnTo>
                      <a:pt x="169" y="619"/>
                    </a:lnTo>
                    <a:lnTo>
                      <a:pt x="113" y="731"/>
                    </a:lnTo>
                    <a:lnTo>
                      <a:pt x="113" y="843"/>
                    </a:lnTo>
                    <a:lnTo>
                      <a:pt x="169" y="956"/>
                    </a:lnTo>
                    <a:lnTo>
                      <a:pt x="281" y="1012"/>
                    </a:lnTo>
                    <a:lnTo>
                      <a:pt x="450" y="956"/>
                    </a:lnTo>
                    <a:lnTo>
                      <a:pt x="675" y="956"/>
                    </a:lnTo>
                    <a:lnTo>
                      <a:pt x="731" y="1012"/>
                    </a:lnTo>
                    <a:lnTo>
                      <a:pt x="1012" y="1012"/>
                    </a:lnTo>
                    <a:lnTo>
                      <a:pt x="1012" y="843"/>
                    </a:lnTo>
                    <a:lnTo>
                      <a:pt x="1012" y="619"/>
                    </a:lnTo>
                    <a:lnTo>
                      <a:pt x="956" y="562"/>
                    </a:lnTo>
                    <a:lnTo>
                      <a:pt x="843" y="562"/>
                    </a:lnTo>
                    <a:lnTo>
                      <a:pt x="787" y="506"/>
                    </a:lnTo>
                    <a:lnTo>
                      <a:pt x="843" y="394"/>
                    </a:lnTo>
                    <a:lnTo>
                      <a:pt x="899" y="338"/>
                    </a:lnTo>
                    <a:lnTo>
                      <a:pt x="956" y="225"/>
                    </a:lnTo>
                    <a:lnTo>
                      <a:pt x="956" y="169"/>
                    </a:lnTo>
                    <a:lnTo>
                      <a:pt x="956" y="57"/>
                    </a:lnTo>
                    <a:lnTo>
                      <a:pt x="843" y="0"/>
                    </a:lnTo>
                    <a:close/>
                  </a:path>
                </a:pathLst>
              </a:custGeom>
              <a:solidFill>
                <a:srgbClr val="86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
              <p:cNvSpPr/>
              <p:nvPr/>
            </p:nvSpPr>
            <p:spPr>
              <a:xfrm>
                <a:off x="240925" y="1718625"/>
                <a:ext cx="12675" cy="29525"/>
              </a:xfrm>
              <a:custGeom>
                <a:avLst/>
                <a:gdLst/>
                <a:ahLst/>
                <a:cxnLst/>
                <a:rect l="l" t="t" r="r" b="b"/>
                <a:pathLst>
                  <a:path w="507" h="1181" extrusionOk="0">
                    <a:moveTo>
                      <a:pt x="0" y="0"/>
                    </a:moveTo>
                    <a:lnTo>
                      <a:pt x="57" y="169"/>
                    </a:lnTo>
                    <a:lnTo>
                      <a:pt x="113" y="281"/>
                    </a:lnTo>
                    <a:lnTo>
                      <a:pt x="169" y="338"/>
                    </a:lnTo>
                    <a:lnTo>
                      <a:pt x="169" y="394"/>
                    </a:lnTo>
                    <a:lnTo>
                      <a:pt x="113" y="506"/>
                    </a:lnTo>
                    <a:lnTo>
                      <a:pt x="0" y="675"/>
                    </a:lnTo>
                    <a:lnTo>
                      <a:pt x="0" y="843"/>
                    </a:lnTo>
                    <a:lnTo>
                      <a:pt x="0" y="1012"/>
                    </a:lnTo>
                    <a:lnTo>
                      <a:pt x="57" y="1181"/>
                    </a:lnTo>
                    <a:lnTo>
                      <a:pt x="338" y="1012"/>
                    </a:lnTo>
                    <a:lnTo>
                      <a:pt x="506" y="843"/>
                    </a:lnTo>
                    <a:lnTo>
                      <a:pt x="450" y="787"/>
                    </a:lnTo>
                    <a:lnTo>
                      <a:pt x="394" y="675"/>
                    </a:lnTo>
                    <a:lnTo>
                      <a:pt x="394" y="506"/>
                    </a:lnTo>
                    <a:lnTo>
                      <a:pt x="394" y="394"/>
                    </a:lnTo>
                    <a:lnTo>
                      <a:pt x="281" y="113"/>
                    </a:lnTo>
                    <a:lnTo>
                      <a:pt x="0" y="0"/>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3"/>
              <p:cNvSpPr/>
              <p:nvPr/>
            </p:nvSpPr>
            <p:spPr>
              <a:xfrm>
                <a:off x="285875" y="857275"/>
                <a:ext cx="18300" cy="21100"/>
              </a:xfrm>
              <a:custGeom>
                <a:avLst/>
                <a:gdLst/>
                <a:ahLst/>
                <a:cxnLst/>
                <a:rect l="l" t="t" r="r" b="b"/>
                <a:pathLst>
                  <a:path w="732" h="844" extrusionOk="0">
                    <a:moveTo>
                      <a:pt x="282" y="0"/>
                    </a:moveTo>
                    <a:lnTo>
                      <a:pt x="226" y="113"/>
                    </a:lnTo>
                    <a:lnTo>
                      <a:pt x="170" y="169"/>
                    </a:lnTo>
                    <a:lnTo>
                      <a:pt x="113" y="169"/>
                    </a:lnTo>
                    <a:lnTo>
                      <a:pt x="57" y="225"/>
                    </a:lnTo>
                    <a:lnTo>
                      <a:pt x="57" y="281"/>
                    </a:lnTo>
                    <a:lnTo>
                      <a:pt x="57" y="337"/>
                    </a:lnTo>
                    <a:lnTo>
                      <a:pt x="57" y="450"/>
                    </a:lnTo>
                    <a:lnTo>
                      <a:pt x="1" y="506"/>
                    </a:lnTo>
                    <a:lnTo>
                      <a:pt x="1" y="562"/>
                    </a:lnTo>
                    <a:lnTo>
                      <a:pt x="170" y="619"/>
                    </a:lnTo>
                    <a:lnTo>
                      <a:pt x="282" y="675"/>
                    </a:lnTo>
                    <a:lnTo>
                      <a:pt x="507" y="675"/>
                    </a:lnTo>
                    <a:lnTo>
                      <a:pt x="619" y="787"/>
                    </a:lnTo>
                    <a:lnTo>
                      <a:pt x="675" y="843"/>
                    </a:lnTo>
                    <a:lnTo>
                      <a:pt x="732" y="787"/>
                    </a:lnTo>
                    <a:lnTo>
                      <a:pt x="563" y="337"/>
                    </a:lnTo>
                    <a:lnTo>
                      <a:pt x="563" y="281"/>
                    </a:lnTo>
                    <a:lnTo>
                      <a:pt x="619" y="225"/>
                    </a:lnTo>
                    <a:lnTo>
                      <a:pt x="451" y="56"/>
                    </a:lnTo>
                    <a:lnTo>
                      <a:pt x="282" y="0"/>
                    </a:lnTo>
                    <a:close/>
                  </a:path>
                </a:pathLst>
              </a:custGeom>
              <a:solidFill>
                <a:srgbClr val="817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3"/>
              <p:cNvSpPr/>
              <p:nvPr/>
            </p:nvSpPr>
            <p:spPr>
              <a:xfrm>
                <a:off x="481200" y="1739700"/>
                <a:ext cx="16900" cy="21100"/>
              </a:xfrm>
              <a:custGeom>
                <a:avLst/>
                <a:gdLst/>
                <a:ahLst/>
                <a:cxnLst/>
                <a:rect l="l" t="t" r="r" b="b"/>
                <a:pathLst>
                  <a:path w="676" h="844" extrusionOk="0">
                    <a:moveTo>
                      <a:pt x="338" y="0"/>
                    </a:moveTo>
                    <a:lnTo>
                      <a:pt x="282" y="57"/>
                    </a:lnTo>
                    <a:lnTo>
                      <a:pt x="169" y="169"/>
                    </a:lnTo>
                    <a:lnTo>
                      <a:pt x="57" y="225"/>
                    </a:lnTo>
                    <a:lnTo>
                      <a:pt x="1" y="225"/>
                    </a:lnTo>
                    <a:lnTo>
                      <a:pt x="225" y="562"/>
                    </a:lnTo>
                    <a:lnTo>
                      <a:pt x="563" y="787"/>
                    </a:lnTo>
                    <a:lnTo>
                      <a:pt x="619" y="843"/>
                    </a:lnTo>
                    <a:lnTo>
                      <a:pt x="675" y="731"/>
                    </a:lnTo>
                    <a:lnTo>
                      <a:pt x="675" y="225"/>
                    </a:lnTo>
                    <a:lnTo>
                      <a:pt x="506" y="281"/>
                    </a:lnTo>
                    <a:lnTo>
                      <a:pt x="450" y="281"/>
                    </a:lnTo>
                    <a:lnTo>
                      <a:pt x="450" y="225"/>
                    </a:lnTo>
                    <a:lnTo>
                      <a:pt x="450" y="113"/>
                    </a:lnTo>
                    <a:lnTo>
                      <a:pt x="450" y="57"/>
                    </a:lnTo>
                    <a:lnTo>
                      <a:pt x="394" y="0"/>
                    </a:lnTo>
                    <a:close/>
                  </a:path>
                </a:pathLst>
              </a:custGeom>
              <a:solidFill>
                <a:srgbClr val="A69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
              <p:cNvSpPr/>
              <p:nvPr/>
            </p:nvSpPr>
            <p:spPr>
              <a:xfrm>
                <a:off x="323825" y="853050"/>
                <a:ext cx="19700" cy="19700"/>
              </a:xfrm>
              <a:custGeom>
                <a:avLst/>
                <a:gdLst/>
                <a:ahLst/>
                <a:cxnLst/>
                <a:rect l="l" t="t" r="r" b="b"/>
                <a:pathLst>
                  <a:path w="788" h="788" extrusionOk="0">
                    <a:moveTo>
                      <a:pt x="731" y="1"/>
                    </a:moveTo>
                    <a:lnTo>
                      <a:pt x="394" y="169"/>
                    </a:lnTo>
                    <a:lnTo>
                      <a:pt x="1" y="394"/>
                    </a:lnTo>
                    <a:lnTo>
                      <a:pt x="225" y="563"/>
                    </a:lnTo>
                    <a:lnTo>
                      <a:pt x="450" y="788"/>
                    </a:lnTo>
                    <a:lnTo>
                      <a:pt x="506" y="788"/>
                    </a:lnTo>
                    <a:lnTo>
                      <a:pt x="563" y="675"/>
                    </a:lnTo>
                    <a:lnTo>
                      <a:pt x="675" y="563"/>
                    </a:lnTo>
                    <a:lnTo>
                      <a:pt x="675" y="506"/>
                    </a:lnTo>
                    <a:lnTo>
                      <a:pt x="619" y="394"/>
                    </a:lnTo>
                    <a:lnTo>
                      <a:pt x="563" y="338"/>
                    </a:lnTo>
                    <a:lnTo>
                      <a:pt x="563" y="225"/>
                    </a:lnTo>
                    <a:lnTo>
                      <a:pt x="619" y="169"/>
                    </a:lnTo>
                    <a:lnTo>
                      <a:pt x="731" y="169"/>
                    </a:lnTo>
                    <a:lnTo>
                      <a:pt x="787" y="113"/>
                    </a:lnTo>
                    <a:lnTo>
                      <a:pt x="731" y="1"/>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3"/>
              <p:cNvSpPr/>
              <p:nvPr/>
            </p:nvSpPr>
            <p:spPr>
              <a:xfrm>
                <a:off x="491050" y="1533150"/>
                <a:ext cx="15475" cy="23900"/>
              </a:xfrm>
              <a:custGeom>
                <a:avLst/>
                <a:gdLst/>
                <a:ahLst/>
                <a:cxnLst/>
                <a:rect l="l" t="t" r="r" b="b"/>
                <a:pathLst>
                  <a:path w="619" h="956" extrusionOk="0">
                    <a:moveTo>
                      <a:pt x="281" y="0"/>
                    </a:moveTo>
                    <a:lnTo>
                      <a:pt x="169" y="113"/>
                    </a:lnTo>
                    <a:lnTo>
                      <a:pt x="56" y="225"/>
                    </a:lnTo>
                    <a:lnTo>
                      <a:pt x="0" y="394"/>
                    </a:lnTo>
                    <a:lnTo>
                      <a:pt x="0" y="506"/>
                    </a:lnTo>
                    <a:lnTo>
                      <a:pt x="56" y="562"/>
                    </a:lnTo>
                    <a:lnTo>
                      <a:pt x="281" y="562"/>
                    </a:lnTo>
                    <a:lnTo>
                      <a:pt x="281" y="618"/>
                    </a:lnTo>
                    <a:lnTo>
                      <a:pt x="225" y="675"/>
                    </a:lnTo>
                    <a:lnTo>
                      <a:pt x="281" y="787"/>
                    </a:lnTo>
                    <a:lnTo>
                      <a:pt x="393" y="899"/>
                    </a:lnTo>
                    <a:lnTo>
                      <a:pt x="450" y="956"/>
                    </a:lnTo>
                    <a:lnTo>
                      <a:pt x="562" y="956"/>
                    </a:lnTo>
                    <a:lnTo>
                      <a:pt x="618" y="506"/>
                    </a:lnTo>
                    <a:lnTo>
                      <a:pt x="618" y="0"/>
                    </a:lnTo>
                    <a:close/>
                  </a:path>
                </a:pathLst>
              </a:custGeom>
              <a:solidFill>
                <a:srgbClr val="86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3"/>
              <p:cNvSpPr/>
              <p:nvPr/>
            </p:nvSpPr>
            <p:spPr>
              <a:xfrm>
                <a:off x="492450" y="1589350"/>
                <a:ext cx="11250" cy="16875"/>
              </a:xfrm>
              <a:custGeom>
                <a:avLst/>
                <a:gdLst/>
                <a:ahLst/>
                <a:cxnLst/>
                <a:rect l="l" t="t" r="r" b="b"/>
                <a:pathLst>
                  <a:path w="450" h="675" extrusionOk="0">
                    <a:moveTo>
                      <a:pt x="281" y="0"/>
                    </a:moveTo>
                    <a:lnTo>
                      <a:pt x="337" y="169"/>
                    </a:lnTo>
                    <a:lnTo>
                      <a:pt x="281" y="338"/>
                    </a:lnTo>
                    <a:lnTo>
                      <a:pt x="169" y="281"/>
                    </a:lnTo>
                    <a:lnTo>
                      <a:pt x="113" y="338"/>
                    </a:lnTo>
                    <a:lnTo>
                      <a:pt x="56" y="394"/>
                    </a:lnTo>
                    <a:lnTo>
                      <a:pt x="0" y="506"/>
                    </a:lnTo>
                    <a:lnTo>
                      <a:pt x="56" y="619"/>
                    </a:lnTo>
                    <a:lnTo>
                      <a:pt x="169" y="675"/>
                    </a:lnTo>
                    <a:lnTo>
                      <a:pt x="281" y="619"/>
                    </a:lnTo>
                    <a:lnTo>
                      <a:pt x="450" y="619"/>
                    </a:lnTo>
                    <a:lnTo>
                      <a:pt x="450" y="281"/>
                    </a:lnTo>
                    <a:lnTo>
                      <a:pt x="450"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
              <p:cNvSpPr/>
              <p:nvPr/>
            </p:nvSpPr>
            <p:spPr>
              <a:xfrm>
                <a:off x="419375" y="862900"/>
                <a:ext cx="14075" cy="18275"/>
              </a:xfrm>
              <a:custGeom>
                <a:avLst/>
                <a:gdLst/>
                <a:ahLst/>
                <a:cxnLst/>
                <a:rect l="l" t="t" r="r" b="b"/>
                <a:pathLst>
                  <a:path w="563" h="731" extrusionOk="0">
                    <a:moveTo>
                      <a:pt x="225" y="0"/>
                    </a:moveTo>
                    <a:lnTo>
                      <a:pt x="113" y="56"/>
                    </a:lnTo>
                    <a:lnTo>
                      <a:pt x="1" y="225"/>
                    </a:lnTo>
                    <a:lnTo>
                      <a:pt x="57" y="337"/>
                    </a:lnTo>
                    <a:lnTo>
                      <a:pt x="113" y="394"/>
                    </a:lnTo>
                    <a:lnTo>
                      <a:pt x="57" y="506"/>
                    </a:lnTo>
                    <a:lnTo>
                      <a:pt x="113" y="618"/>
                    </a:lnTo>
                    <a:lnTo>
                      <a:pt x="225" y="731"/>
                    </a:lnTo>
                    <a:lnTo>
                      <a:pt x="338" y="731"/>
                    </a:lnTo>
                    <a:lnTo>
                      <a:pt x="506" y="675"/>
                    </a:lnTo>
                    <a:lnTo>
                      <a:pt x="563" y="562"/>
                    </a:lnTo>
                    <a:lnTo>
                      <a:pt x="563" y="506"/>
                    </a:lnTo>
                    <a:lnTo>
                      <a:pt x="450" y="337"/>
                    </a:lnTo>
                    <a:lnTo>
                      <a:pt x="282" y="0"/>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3"/>
              <p:cNvSpPr/>
              <p:nvPr/>
            </p:nvSpPr>
            <p:spPr>
              <a:xfrm>
                <a:off x="486825" y="1700350"/>
                <a:ext cx="12675" cy="11275"/>
              </a:xfrm>
              <a:custGeom>
                <a:avLst/>
                <a:gdLst/>
                <a:ahLst/>
                <a:cxnLst/>
                <a:rect l="l" t="t" r="r" b="b"/>
                <a:pathLst>
                  <a:path w="507" h="451" extrusionOk="0">
                    <a:moveTo>
                      <a:pt x="506" y="1"/>
                    </a:moveTo>
                    <a:lnTo>
                      <a:pt x="338" y="169"/>
                    </a:lnTo>
                    <a:lnTo>
                      <a:pt x="113" y="282"/>
                    </a:lnTo>
                    <a:lnTo>
                      <a:pt x="0" y="282"/>
                    </a:lnTo>
                    <a:lnTo>
                      <a:pt x="0" y="338"/>
                    </a:lnTo>
                    <a:lnTo>
                      <a:pt x="57" y="394"/>
                    </a:lnTo>
                    <a:lnTo>
                      <a:pt x="113" y="450"/>
                    </a:lnTo>
                    <a:lnTo>
                      <a:pt x="225" y="450"/>
                    </a:lnTo>
                    <a:lnTo>
                      <a:pt x="338" y="394"/>
                    </a:lnTo>
                    <a:lnTo>
                      <a:pt x="506" y="394"/>
                    </a:lnTo>
                    <a:lnTo>
                      <a:pt x="506" y="1"/>
                    </a:lnTo>
                    <a:close/>
                  </a:path>
                </a:pathLst>
              </a:custGeom>
              <a:solidFill>
                <a:srgbClr val="989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3"/>
              <p:cNvSpPr/>
              <p:nvPr/>
            </p:nvSpPr>
            <p:spPr>
              <a:xfrm>
                <a:off x="492450" y="1554225"/>
                <a:ext cx="12675" cy="11250"/>
              </a:xfrm>
              <a:custGeom>
                <a:avLst/>
                <a:gdLst/>
                <a:ahLst/>
                <a:cxnLst/>
                <a:rect l="l" t="t" r="r" b="b"/>
                <a:pathLst>
                  <a:path w="507" h="450" extrusionOk="0">
                    <a:moveTo>
                      <a:pt x="394" y="0"/>
                    </a:moveTo>
                    <a:lnTo>
                      <a:pt x="337" y="56"/>
                    </a:lnTo>
                    <a:lnTo>
                      <a:pt x="281" y="113"/>
                    </a:lnTo>
                    <a:lnTo>
                      <a:pt x="169" y="169"/>
                    </a:lnTo>
                    <a:lnTo>
                      <a:pt x="56" y="225"/>
                    </a:lnTo>
                    <a:lnTo>
                      <a:pt x="0" y="281"/>
                    </a:lnTo>
                    <a:lnTo>
                      <a:pt x="0" y="337"/>
                    </a:lnTo>
                    <a:lnTo>
                      <a:pt x="56" y="450"/>
                    </a:lnTo>
                    <a:lnTo>
                      <a:pt x="113" y="450"/>
                    </a:lnTo>
                    <a:lnTo>
                      <a:pt x="169" y="394"/>
                    </a:lnTo>
                    <a:lnTo>
                      <a:pt x="281" y="281"/>
                    </a:lnTo>
                    <a:lnTo>
                      <a:pt x="394" y="225"/>
                    </a:lnTo>
                    <a:lnTo>
                      <a:pt x="506" y="281"/>
                    </a:lnTo>
                    <a:lnTo>
                      <a:pt x="506" y="113"/>
                    </a:lnTo>
                    <a:lnTo>
                      <a:pt x="450" y="56"/>
                    </a:lnTo>
                    <a:lnTo>
                      <a:pt x="394" y="0"/>
                    </a:lnTo>
                    <a:close/>
                  </a:path>
                </a:pathLst>
              </a:custGeom>
              <a:solidFill>
                <a:srgbClr val="8C82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
              <p:cNvSpPr/>
              <p:nvPr/>
            </p:nvSpPr>
            <p:spPr>
              <a:xfrm>
                <a:off x="427800" y="854450"/>
                <a:ext cx="8475" cy="16900"/>
              </a:xfrm>
              <a:custGeom>
                <a:avLst/>
                <a:gdLst/>
                <a:ahLst/>
                <a:cxnLst/>
                <a:rect l="l" t="t" r="r" b="b"/>
                <a:pathLst>
                  <a:path w="339" h="676" extrusionOk="0">
                    <a:moveTo>
                      <a:pt x="338" y="1"/>
                    </a:moveTo>
                    <a:lnTo>
                      <a:pt x="169" y="113"/>
                    </a:lnTo>
                    <a:lnTo>
                      <a:pt x="1" y="226"/>
                    </a:lnTo>
                    <a:lnTo>
                      <a:pt x="1" y="282"/>
                    </a:lnTo>
                    <a:lnTo>
                      <a:pt x="57" y="394"/>
                    </a:lnTo>
                    <a:lnTo>
                      <a:pt x="1" y="563"/>
                    </a:lnTo>
                    <a:lnTo>
                      <a:pt x="57" y="619"/>
                    </a:lnTo>
                    <a:lnTo>
                      <a:pt x="169" y="675"/>
                    </a:lnTo>
                    <a:lnTo>
                      <a:pt x="338" y="619"/>
                    </a:lnTo>
                    <a:lnTo>
                      <a:pt x="338" y="507"/>
                    </a:lnTo>
                    <a:lnTo>
                      <a:pt x="338" y="226"/>
                    </a:lnTo>
                    <a:lnTo>
                      <a:pt x="338" y="169"/>
                    </a:lnTo>
                    <a:lnTo>
                      <a:pt x="338"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3"/>
              <p:cNvSpPr/>
              <p:nvPr/>
            </p:nvSpPr>
            <p:spPr>
              <a:xfrm>
                <a:off x="507900" y="1198725"/>
                <a:ext cx="9850" cy="7050"/>
              </a:xfrm>
              <a:custGeom>
                <a:avLst/>
                <a:gdLst/>
                <a:ahLst/>
                <a:cxnLst/>
                <a:rect l="l" t="t" r="r" b="b"/>
                <a:pathLst>
                  <a:path w="394" h="282" extrusionOk="0">
                    <a:moveTo>
                      <a:pt x="57" y="0"/>
                    </a:moveTo>
                    <a:lnTo>
                      <a:pt x="1" y="169"/>
                    </a:lnTo>
                    <a:lnTo>
                      <a:pt x="169" y="225"/>
                    </a:lnTo>
                    <a:lnTo>
                      <a:pt x="394" y="281"/>
                    </a:lnTo>
                    <a:lnTo>
                      <a:pt x="394" y="0"/>
                    </a:lnTo>
                    <a:lnTo>
                      <a:pt x="282" y="56"/>
                    </a:lnTo>
                    <a:lnTo>
                      <a:pt x="225" y="56"/>
                    </a:lnTo>
                    <a:lnTo>
                      <a:pt x="169"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3"/>
              <p:cNvSpPr/>
              <p:nvPr/>
            </p:nvSpPr>
            <p:spPr>
              <a:xfrm>
                <a:off x="524750" y="862900"/>
                <a:ext cx="5650" cy="11250"/>
              </a:xfrm>
              <a:custGeom>
                <a:avLst/>
                <a:gdLst/>
                <a:ahLst/>
                <a:cxnLst/>
                <a:rect l="l" t="t" r="r" b="b"/>
                <a:pathLst>
                  <a:path w="226" h="450" extrusionOk="0">
                    <a:moveTo>
                      <a:pt x="226" y="0"/>
                    </a:moveTo>
                    <a:lnTo>
                      <a:pt x="113" y="225"/>
                    </a:lnTo>
                    <a:lnTo>
                      <a:pt x="1" y="450"/>
                    </a:lnTo>
                    <a:lnTo>
                      <a:pt x="113" y="450"/>
                    </a:lnTo>
                    <a:lnTo>
                      <a:pt x="226" y="394"/>
                    </a:lnTo>
                    <a:lnTo>
                      <a:pt x="226" y="0"/>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
              <p:cNvSpPr/>
              <p:nvPr/>
            </p:nvSpPr>
            <p:spPr>
              <a:xfrm>
                <a:off x="520550" y="957025"/>
                <a:ext cx="7050" cy="4250"/>
              </a:xfrm>
              <a:custGeom>
                <a:avLst/>
                <a:gdLst/>
                <a:ahLst/>
                <a:cxnLst/>
                <a:rect l="l" t="t" r="r" b="b"/>
                <a:pathLst>
                  <a:path w="282" h="170" extrusionOk="0">
                    <a:moveTo>
                      <a:pt x="57" y="1"/>
                    </a:moveTo>
                    <a:lnTo>
                      <a:pt x="0" y="57"/>
                    </a:lnTo>
                    <a:lnTo>
                      <a:pt x="113" y="169"/>
                    </a:lnTo>
                    <a:lnTo>
                      <a:pt x="281" y="169"/>
                    </a:lnTo>
                    <a:lnTo>
                      <a:pt x="281"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3"/>
              <p:cNvSpPr/>
              <p:nvPr/>
            </p:nvSpPr>
            <p:spPr>
              <a:xfrm>
                <a:off x="495250" y="1714400"/>
                <a:ext cx="4250" cy="5650"/>
              </a:xfrm>
              <a:custGeom>
                <a:avLst/>
                <a:gdLst/>
                <a:ahLst/>
                <a:cxnLst/>
                <a:rect l="l" t="t" r="r" b="b"/>
                <a:pathLst>
                  <a:path w="170" h="226" extrusionOk="0">
                    <a:moveTo>
                      <a:pt x="169" y="1"/>
                    </a:moveTo>
                    <a:lnTo>
                      <a:pt x="1" y="57"/>
                    </a:lnTo>
                    <a:lnTo>
                      <a:pt x="1" y="113"/>
                    </a:lnTo>
                    <a:lnTo>
                      <a:pt x="113" y="169"/>
                    </a:lnTo>
                    <a:lnTo>
                      <a:pt x="169" y="226"/>
                    </a:lnTo>
                    <a:lnTo>
                      <a:pt x="169"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3"/>
              <p:cNvSpPr/>
              <p:nvPr/>
            </p:nvSpPr>
            <p:spPr>
              <a:xfrm>
                <a:off x="513525" y="1209950"/>
                <a:ext cx="4225" cy="5650"/>
              </a:xfrm>
              <a:custGeom>
                <a:avLst/>
                <a:gdLst/>
                <a:ahLst/>
                <a:cxnLst/>
                <a:rect l="l" t="t" r="r" b="b"/>
                <a:pathLst>
                  <a:path w="169" h="226" extrusionOk="0">
                    <a:moveTo>
                      <a:pt x="0" y="1"/>
                    </a:moveTo>
                    <a:lnTo>
                      <a:pt x="57" y="113"/>
                    </a:lnTo>
                    <a:lnTo>
                      <a:pt x="169" y="226"/>
                    </a:lnTo>
                    <a:lnTo>
                      <a:pt x="169" y="1"/>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
              <p:cNvSpPr/>
              <p:nvPr/>
            </p:nvSpPr>
            <p:spPr>
              <a:xfrm>
                <a:off x="516325" y="853050"/>
                <a:ext cx="4250" cy="4250"/>
              </a:xfrm>
              <a:custGeom>
                <a:avLst/>
                <a:gdLst/>
                <a:ahLst/>
                <a:cxnLst/>
                <a:rect l="l" t="t" r="r" b="b"/>
                <a:pathLst>
                  <a:path w="170" h="170" extrusionOk="0">
                    <a:moveTo>
                      <a:pt x="169" y="1"/>
                    </a:moveTo>
                    <a:lnTo>
                      <a:pt x="57" y="57"/>
                    </a:lnTo>
                    <a:lnTo>
                      <a:pt x="1" y="169"/>
                    </a:lnTo>
                    <a:lnTo>
                      <a:pt x="113" y="113"/>
                    </a:lnTo>
                    <a:lnTo>
                      <a:pt x="169" y="1"/>
                    </a:lnTo>
                    <a:close/>
                  </a:path>
                </a:pathLst>
              </a:custGeom>
              <a:solidFill>
                <a:srgbClr val="8F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3"/>
              <p:cNvSpPr/>
              <p:nvPr/>
            </p:nvSpPr>
            <p:spPr>
              <a:xfrm>
                <a:off x="287300" y="853050"/>
                <a:ext cx="2825" cy="2850"/>
              </a:xfrm>
              <a:custGeom>
                <a:avLst/>
                <a:gdLst/>
                <a:ahLst/>
                <a:cxnLst/>
                <a:rect l="l" t="t" r="r" b="b"/>
                <a:pathLst>
                  <a:path w="113" h="114" extrusionOk="0">
                    <a:moveTo>
                      <a:pt x="0" y="1"/>
                    </a:moveTo>
                    <a:lnTo>
                      <a:pt x="0" y="113"/>
                    </a:lnTo>
                    <a:lnTo>
                      <a:pt x="113" y="113"/>
                    </a:lnTo>
                    <a:lnTo>
                      <a:pt x="56" y="1"/>
                    </a:lnTo>
                    <a:close/>
                  </a:path>
                </a:pathLst>
              </a:custGeom>
              <a:solidFill>
                <a:srgbClr val="817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3"/>
              <p:cNvSpPr/>
              <p:nvPr/>
            </p:nvSpPr>
            <p:spPr>
              <a:xfrm>
                <a:off x="521950" y="1010425"/>
                <a:ext cx="2825" cy="2850"/>
              </a:xfrm>
              <a:custGeom>
                <a:avLst/>
                <a:gdLst/>
                <a:ahLst/>
                <a:cxnLst/>
                <a:rect l="l" t="t" r="r" b="b"/>
                <a:pathLst>
                  <a:path w="113" h="114" extrusionOk="0">
                    <a:moveTo>
                      <a:pt x="1" y="1"/>
                    </a:moveTo>
                    <a:lnTo>
                      <a:pt x="1" y="57"/>
                    </a:lnTo>
                    <a:lnTo>
                      <a:pt x="57" y="113"/>
                    </a:lnTo>
                    <a:lnTo>
                      <a:pt x="113" y="113"/>
                    </a:lnTo>
                    <a:lnTo>
                      <a:pt x="113" y="57"/>
                    </a:lnTo>
                    <a:lnTo>
                      <a:pt x="113" y="1"/>
                    </a:lnTo>
                    <a:close/>
                  </a:path>
                </a:pathLst>
              </a:custGeom>
              <a:solidFill>
                <a:srgbClr val="978E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
              <p:cNvSpPr/>
              <p:nvPr/>
            </p:nvSpPr>
            <p:spPr>
              <a:xfrm>
                <a:off x="503675" y="1516275"/>
                <a:ext cx="2850" cy="2850"/>
              </a:xfrm>
              <a:custGeom>
                <a:avLst/>
                <a:gdLst/>
                <a:ahLst/>
                <a:cxnLst/>
                <a:rect l="l" t="t" r="r" b="b"/>
                <a:pathLst>
                  <a:path w="114" h="114" extrusionOk="0">
                    <a:moveTo>
                      <a:pt x="57" y="1"/>
                    </a:moveTo>
                    <a:lnTo>
                      <a:pt x="1" y="57"/>
                    </a:lnTo>
                    <a:lnTo>
                      <a:pt x="1" y="113"/>
                    </a:lnTo>
                    <a:lnTo>
                      <a:pt x="113" y="113"/>
                    </a:lnTo>
                    <a:lnTo>
                      <a:pt x="113" y="1"/>
                    </a:lnTo>
                    <a:close/>
                  </a:path>
                </a:pathLst>
              </a:custGeom>
              <a:solidFill>
                <a:srgbClr val="86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3"/>
              <p:cNvSpPr/>
              <p:nvPr/>
            </p:nvSpPr>
            <p:spPr>
              <a:xfrm>
                <a:off x="492450" y="1710200"/>
                <a:ext cx="7050" cy="1425"/>
              </a:xfrm>
              <a:custGeom>
                <a:avLst/>
                <a:gdLst/>
                <a:ahLst/>
                <a:cxnLst/>
                <a:rect l="l" t="t" r="r" b="b"/>
                <a:pathLst>
                  <a:path w="282" h="57" extrusionOk="0">
                    <a:moveTo>
                      <a:pt x="56" y="0"/>
                    </a:moveTo>
                    <a:lnTo>
                      <a:pt x="0" y="56"/>
                    </a:lnTo>
                    <a:lnTo>
                      <a:pt x="281" y="56"/>
                    </a:lnTo>
                    <a:lnTo>
                      <a:pt x="281" y="0"/>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3"/>
              <p:cNvSpPr/>
              <p:nvPr/>
            </p:nvSpPr>
            <p:spPr>
              <a:xfrm>
                <a:off x="301350" y="862900"/>
                <a:ext cx="4225" cy="1425"/>
              </a:xfrm>
              <a:custGeom>
                <a:avLst/>
                <a:gdLst/>
                <a:ahLst/>
                <a:cxnLst/>
                <a:rect l="l" t="t" r="r" b="b"/>
                <a:pathLst>
                  <a:path w="169" h="57" extrusionOk="0">
                    <a:moveTo>
                      <a:pt x="0" y="0"/>
                    </a:moveTo>
                    <a:lnTo>
                      <a:pt x="56" y="56"/>
                    </a:lnTo>
                    <a:lnTo>
                      <a:pt x="169" y="56"/>
                    </a:lnTo>
                    <a:lnTo>
                      <a:pt x="113" y="0"/>
                    </a:lnTo>
                    <a:close/>
                  </a:path>
                </a:pathLst>
              </a:custGeom>
              <a:solidFill>
                <a:srgbClr val="817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
              <p:cNvSpPr/>
              <p:nvPr/>
            </p:nvSpPr>
            <p:spPr>
              <a:xfrm>
                <a:off x="329450" y="1739700"/>
                <a:ext cx="4225" cy="1425"/>
              </a:xfrm>
              <a:custGeom>
                <a:avLst/>
                <a:gdLst/>
                <a:ahLst/>
                <a:cxnLst/>
                <a:rect l="l" t="t" r="r" b="b"/>
                <a:pathLst>
                  <a:path w="169" h="57" extrusionOk="0">
                    <a:moveTo>
                      <a:pt x="57" y="0"/>
                    </a:moveTo>
                    <a:lnTo>
                      <a:pt x="0" y="57"/>
                    </a:lnTo>
                    <a:lnTo>
                      <a:pt x="57" y="57"/>
                    </a:lnTo>
                    <a:lnTo>
                      <a:pt x="169" y="0"/>
                    </a:lnTo>
                    <a:close/>
                  </a:path>
                </a:pathLst>
              </a:custGeom>
              <a:solidFill>
                <a:srgbClr val="A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3"/>
              <p:cNvSpPr/>
              <p:nvPr/>
            </p:nvSpPr>
            <p:spPr>
              <a:xfrm>
                <a:off x="516325" y="1218400"/>
                <a:ext cx="1425" cy="1425"/>
              </a:xfrm>
              <a:custGeom>
                <a:avLst/>
                <a:gdLst/>
                <a:ahLst/>
                <a:cxnLst/>
                <a:rect l="l" t="t" r="r" b="b"/>
                <a:pathLst>
                  <a:path w="57" h="57" extrusionOk="0">
                    <a:moveTo>
                      <a:pt x="57" y="0"/>
                    </a:moveTo>
                    <a:lnTo>
                      <a:pt x="1" y="56"/>
                    </a:lnTo>
                    <a:lnTo>
                      <a:pt x="57" y="56"/>
                    </a:lnTo>
                    <a:lnTo>
                      <a:pt x="57"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3"/>
              <p:cNvSpPr/>
              <p:nvPr/>
            </p:nvSpPr>
            <p:spPr>
              <a:xfrm>
                <a:off x="333650" y="1738300"/>
                <a:ext cx="2850" cy="1425"/>
              </a:xfrm>
              <a:custGeom>
                <a:avLst/>
                <a:gdLst/>
                <a:ahLst/>
                <a:cxnLst/>
                <a:rect l="l" t="t" r="r" b="b"/>
                <a:pathLst>
                  <a:path w="114" h="57" extrusionOk="0">
                    <a:moveTo>
                      <a:pt x="1" y="0"/>
                    </a:moveTo>
                    <a:lnTo>
                      <a:pt x="1" y="56"/>
                    </a:lnTo>
                    <a:lnTo>
                      <a:pt x="113" y="0"/>
                    </a:lnTo>
                    <a:close/>
                  </a:path>
                </a:pathLst>
              </a:custGeom>
              <a:solidFill>
                <a:srgbClr val="A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
              <p:cNvSpPr/>
              <p:nvPr/>
            </p:nvSpPr>
            <p:spPr>
              <a:xfrm>
                <a:off x="290100" y="855875"/>
                <a:ext cx="2850" cy="1425"/>
              </a:xfrm>
              <a:custGeom>
                <a:avLst/>
                <a:gdLst/>
                <a:ahLst/>
                <a:cxnLst/>
                <a:rect l="l" t="t" r="r" b="b"/>
                <a:pathLst>
                  <a:path w="114" h="57" extrusionOk="0">
                    <a:moveTo>
                      <a:pt x="1" y="0"/>
                    </a:moveTo>
                    <a:lnTo>
                      <a:pt x="57" y="56"/>
                    </a:lnTo>
                    <a:lnTo>
                      <a:pt x="113" y="56"/>
                    </a:lnTo>
                    <a:lnTo>
                      <a:pt x="57" y="0"/>
                    </a:lnTo>
                    <a:close/>
                  </a:path>
                </a:pathLst>
              </a:custGeom>
              <a:solidFill>
                <a:srgbClr val="817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3"/>
              <p:cNvSpPr/>
              <p:nvPr/>
            </p:nvSpPr>
            <p:spPr>
              <a:xfrm>
                <a:off x="425000" y="860075"/>
                <a:ext cx="2825" cy="2850"/>
              </a:xfrm>
              <a:custGeom>
                <a:avLst/>
                <a:gdLst/>
                <a:ahLst/>
                <a:cxnLst/>
                <a:rect l="l" t="t" r="r" b="b"/>
                <a:pathLst>
                  <a:path w="113" h="114" extrusionOk="0">
                    <a:moveTo>
                      <a:pt x="113" y="1"/>
                    </a:moveTo>
                    <a:lnTo>
                      <a:pt x="0" y="113"/>
                    </a:lnTo>
                    <a:lnTo>
                      <a:pt x="113" y="113"/>
                    </a:lnTo>
                    <a:lnTo>
                      <a:pt x="113"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3"/>
              <p:cNvSpPr/>
              <p:nvPr/>
            </p:nvSpPr>
            <p:spPr>
              <a:xfrm>
                <a:off x="513525" y="857275"/>
                <a:ext cx="2825" cy="1425"/>
              </a:xfrm>
              <a:custGeom>
                <a:avLst/>
                <a:gdLst/>
                <a:ahLst/>
                <a:cxnLst/>
                <a:rect l="l" t="t" r="r" b="b"/>
                <a:pathLst>
                  <a:path w="113" h="57" extrusionOk="0">
                    <a:moveTo>
                      <a:pt x="113" y="0"/>
                    </a:moveTo>
                    <a:lnTo>
                      <a:pt x="0" y="56"/>
                    </a:lnTo>
                    <a:lnTo>
                      <a:pt x="57" y="56"/>
                    </a:lnTo>
                    <a:lnTo>
                      <a:pt x="113" y="0"/>
                    </a:lnTo>
                    <a:close/>
                  </a:path>
                </a:pathLst>
              </a:custGeom>
              <a:solidFill>
                <a:srgbClr val="8F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
              <p:cNvSpPr/>
              <p:nvPr/>
            </p:nvSpPr>
            <p:spPr>
              <a:xfrm>
                <a:off x="380025" y="973900"/>
                <a:ext cx="73100" cy="147550"/>
              </a:xfrm>
              <a:custGeom>
                <a:avLst/>
                <a:gdLst/>
                <a:ahLst/>
                <a:cxnLst/>
                <a:rect l="l" t="t" r="r" b="b"/>
                <a:pathLst>
                  <a:path w="2924" h="5902" extrusionOk="0">
                    <a:moveTo>
                      <a:pt x="1575" y="0"/>
                    </a:moveTo>
                    <a:lnTo>
                      <a:pt x="1462" y="169"/>
                    </a:lnTo>
                    <a:lnTo>
                      <a:pt x="1406" y="281"/>
                    </a:lnTo>
                    <a:lnTo>
                      <a:pt x="1294" y="619"/>
                    </a:lnTo>
                    <a:lnTo>
                      <a:pt x="1294" y="787"/>
                    </a:lnTo>
                    <a:lnTo>
                      <a:pt x="1237" y="843"/>
                    </a:lnTo>
                    <a:lnTo>
                      <a:pt x="1237" y="900"/>
                    </a:lnTo>
                    <a:lnTo>
                      <a:pt x="956" y="1012"/>
                    </a:lnTo>
                    <a:lnTo>
                      <a:pt x="956" y="1068"/>
                    </a:lnTo>
                    <a:lnTo>
                      <a:pt x="956" y="1124"/>
                    </a:lnTo>
                    <a:lnTo>
                      <a:pt x="1069" y="1237"/>
                    </a:lnTo>
                    <a:lnTo>
                      <a:pt x="1181" y="1349"/>
                    </a:lnTo>
                    <a:lnTo>
                      <a:pt x="1237" y="1405"/>
                    </a:lnTo>
                    <a:lnTo>
                      <a:pt x="1181" y="1518"/>
                    </a:lnTo>
                    <a:lnTo>
                      <a:pt x="1125" y="1574"/>
                    </a:lnTo>
                    <a:lnTo>
                      <a:pt x="1069" y="1799"/>
                    </a:lnTo>
                    <a:lnTo>
                      <a:pt x="1069" y="2024"/>
                    </a:lnTo>
                    <a:lnTo>
                      <a:pt x="1069" y="2249"/>
                    </a:lnTo>
                    <a:lnTo>
                      <a:pt x="956" y="2361"/>
                    </a:lnTo>
                    <a:lnTo>
                      <a:pt x="844" y="2473"/>
                    </a:lnTo>
                    <a:lnTo>
                      <a:pt x="788" y="2586"/>
                    </a:lnTo>
                    <a:lnTo>
                      <a:pt x="619" y="2867"/>
                    </a:lnTo>
                    <a:lnTo>
                      <a:pt x="563" y="2979"/>
                    </a:lnTo>
                    <a:lnTo>
                      <a:pt x="507" y="3148"/>
                    </a:lnTo>
                    <a:lnTo>
                      <a:pt x="226" y="3429"/>
                    </a:lnTo>
                    <a:lnTo>
                      <a:pt x="57" y="3710"/>
                    </a:lnTo>
                    <a:lnTo>
                      <a:pt x="1" y="3879"/>
                    </a:lnTo>
                    <a:lnTo>
                      <a:pt x="1" y="4047"/>
                    </a:lnTo>
                    <a:lnTo>
                      <a:pt x="1" y="4103"/>
                    </a:lnTo>
                    <a:lnTo>
                      <a:pt x="57" y="4103"/>
                    </a:lnTo>
                    <a:lnTo>
                      <a:pt x="169" y="4160"/>
                    </a:lnTo>
                    <a:lnTo>
                      <a:pt x="338" y="4160"/>
                    </a:lnTo>
                    <a:lnTo>
                      <a:pt x="450" y="4216"/>
                    </a:lnTo>
                    <a:lnTo>
                      <a:pt x="563" y="4216"/>
                    </a:lnTo>
                    <a:lnTo>
                      <a:pt x="731" y="4272"/>
                    </a:lnTo>
                    <a:lnTo>
                      <a:pt x="844" y="4216"/>
                    </a:lnTo>
                    <a:lnTo>
                      <a:pt x="1012" y="4103"/>
                    </a:lnTo>
                    <a:lnTo>
                      <a:pt x="956" y="4441"/>
                    </a:lnTo>
                    <a:lnTo>
                      <a:pt x="900" y="4722"/>
                    </a:lnTo>
                    <a:lnTo>
                      <a:pt x="956" y="4946"/>
                    </a:lnTo>
                    <a:lnTo>
                      <a:pt x="1069" y="5227"/>
                    </a:lnTo>
                    <a:lnTo>
                      <a:pt x="1181" y="5340"/>
                    </a:lnTo>
                    <a:lnTo>
                      <a:pt x="1350" y="5340"/>
                    </a:lnTo>
                    <a:lnTo>
                      <a:pt x="1406" y="5284"/>
                    </a:lnTo>
                    <a:lnTo>
                      <a:pt x="1406" y="5227"/>
                    </a:lnTo>
                    <a:lnTo>
                      <a:pt x="1462" y="5227"/>
                    </a:lnTo>
                    <a:lnTo>
                      <a:pt x="1518" y="5508"/>
                    </a:lnTo>
                    <a:lnTo>
                      <a:pt x="1575" y="5621"/>
                    </a:lnTo>
                    <a:lnTo>
                      <a:pt x="1631" y="5733"/>
                    </a:lnTo>
                    <a:lnTo>
                      <a:pt x="1687" y="5846"/>
                    </a:lnTo>
                    <a:lnTo>
                      <a:pt x="1799" y="5902"/>
                    </a:lnTo>
                    <a:lnTo>
                      <a:pt x="1912" y="5846"/>
                    </a:lnTo>
                    <a:lnTo>
                      <a:pt x="2024" y="5790"/>
                    </a:lnTo>
                    <a:lnTo>
                      <a:pt x="2024" y="5733"/>
                    </a:lnTo>
                    <a:lnTo>
                      <a:pt x="2024" y="5621"/>
                    </a:lnTo>
                    <a:lnTo>
                      <a:pt x="1968" y="5452"/>
                    </a:lnTo>
                    <a:lnTo>
                      <a:pt x="1968" y="5340"/>
                    </a:lnTo>
                    <a:lnTo>
                      <a:pt x="2024" y="5340"/>
                    </a:lnTo>
                    <a:lnTo>
                      <a:pt x="2137" y="5396"/>
                    </a:lnTo>
                    <a:lnTo>
                      <a:pt x="2305" y="5452"/>
                    </a:lnTo>
                    <a:lnTo>
                      <a:pt x="2418" y="5565"/>
                    </a:lnTo>
                    <a:lnTo>
                      <a:pt x="2530" y="5565"/>
                    </a:lnTo>
                    <a:lnTo>
                      <a:pt x="2586" y="5508"/>
                    </a:lnTo>
                    <a:lnTo>
                      <a:pt x="2642" y="5396"/>
                    </a:lnTo>
                    <a:lnTo>
                      <a:pt x="2699" y="5171"/>
                    </a:lnTo>
                    <a:lnTo>
                      <a:pt x="2642" y="4946"/>
                    </a:lnTo>
                    <a:lnTo>
                      <a:pt x="2418" y="4665"/>
                    </a:lnTo>
                    <a:lnTo>
                      <a:pt x="2193" y="4441"/>
                    </a:lnTo>
                    <a:lnTo>
                      <a:pt x="2024" y="4384"/>
                    </a:lnTo>
                    <a:lnTo>
                      <a:pt x="1799" y="4441"/>
                    </a:lnTo>
                    <a:lnTo>
                      <a:pt x="1687" y="4609"/>
                    </a:lnTo>
                    <a:lnTo>
                      <a:pt x="1462" y="4384"/>
                    </a:lnTo>
                    <a:lnTo>
                      <a:pt x="1462" y="4272"/>
                    </a:lnTo>
                    <a:lnTo>
                      <a:pt x="1462" y="4160"/>
                    </a:lnTo>
                    <a:lnTo>
                      <a:pt x="1575" y="3935"/>
                    </a:lnTo>
                    <a:lnTo>
                      <a:pt x="1743" y="3766"/>
                    </a:lnTo>
                    <a:lnTo>
                      <a:pt x="2024" y="3485"/>
                    </a:lnTo>
                    <a:lnTo>
                      <a:pt x="2080" y="3373"/>
                    </a:lnTo>
                    <a:lnTo>
                      <a:pt x="2080" y="3260"/>
                    </a:lnTo>
                    <a:lnTo>
                      <a:pt x="2080" y="3148"/>
                    </a:lnTo>
                    <a:lnTo>
                      <a:pt x="2024" y="3092"/>
                    </a:lnTo>
                    <a:lnTo>
                      <a:pt x="1743" y="2867"/>
                    </a:lnTo>
                    <a:lnTo>
                      <a:pt x="1743" y="2642"/>
                    </a:lnTo>
                    <a:lnTo>
                      <a:pt x="1631" y="2586"/>
                    </a:lnTo>
                    <a:lnTo>
                      <a:pt x="1462" y="2530"/>
                    </a:lnTo>
                    <a:lnTo>
                      <a:pt x="1462" y="2417"/>
                    </a:lnTo>
                    <a:lnTo>
                      <a:pt x="1462" y="2361"/>
                    </a:lnTo>
                    <a:lnTo>
                      <a:pt x="1575" y="2417"/>
                    </a:lnTo>
                    <a:lnTo>
                      <a:pt x="1687" y="2361"/>
                    </a:lnTo>
                    <a:lnTo>
                      <a:pt x="1799" y="2305"/>
                    </a:lnTo>
                    <a:lnTo>
                      <a:pt x="1968" y="2305"/>
                    </a:lnTo>
                    <a:lnTo>
                      <a:pt x="2249" y="2361"/>
                    </a:lnTo>
                    <a:lnTo>
                      <a:pt x="2193" y="2417"/>
                    </a:lnTo>
                    <a:lnTo>
                      <a:pt x="2080" y="2473"/>
                    </a:lnTo>
                    <a:lnTo>
                      <a:pt x="2080" y="2530"/>
                    </a:lnTo>
                    <a:lnTo>
                      <a:pt x="2080" y="2586"/>
                    </a:lnTo>
                    <a:lnTo>
                      <a:pt x="2137" y="2642"/>
                    </a:lnTo>
                    <a:lnTo>
                      <a:pt x="2249" y="2642"/>
                    </a:lnTo>
                    <a:lnTo>
                      <a:pt x="2361" y="2586"/>
                    </a:lnTo>
                    <a:lnTo>
                      <a:pt x="2418" y="2530"/>
                    </a:lnTo>
                    <a:lnTo>
                      <a:pt x="2586" y="2530"/>
                    </a:lnTo>
                    <a:lnTo>
                      <a:pt x="2586" y="2473"/>
                    </a:lnTo>
                    <a:lnTo>
                      <a:pt x="2586" y="2417"/>
                    </a:lnTo>
                    <a:lnTo>
                      <a:pt x="2530" y="2249"/>
                    </a:lnTo>
                    <a:lnTo>
                      <a:pt x="2530" y="2080"/>
                    </a:lnTo>
                    <a:lnTo>
                      <a:pt x="2755" y="2192"/>
                    </a:lnTo>
                    <a:lnTo>
                      <a:pt x="2867" y="2192"/>
                    </a:lnTo>
                    <a:lnTo>
                      <a:pt x="2923" y="2080"/>
                    </a:lnTo>
                    <a:lnTo>
                      <a:pt x="2923" y="2024"/>
                    </a:lnTo>
                    <a:lnTo>
                      <a:pt x="2811" y="1968"/>
                    </a:lnTo>
                    <a:lnTo>
                      <a:pt x="2699" y="1855"/>
                    </a:lnTo>
                    <a:lnTo>
                      <a:pt x="2923" y="1799"/>
                    </a:lnTo>
                    <a:lnTo>
                      <a:pt x="2923" y="1743"/>
                    </a:lnTo>
                    <a:lnTo>
                      <a:pt x="2923" y="1630"/>
                    </a:lnTo>
                    <a:lnTo>
                      <a:pt x="2867" y="1518"/>
                    </a:lnTo>
                    <a:lnTo>
                      <a:pt x="2811" y="1462"/>
                    </a:lnTo>
                    <a:lnTo>
                      <a:pt x="2699" y="1462"/>
                    </a:lnTo>
                    <a:lnTo>
                      <a:pt x="2586" y="1518"/>
                    </a:lnTo>
                    <a:lnTo>
                      <a:pt x="2474" y="1518"/>
                    </a:lnTo>
                    <a:lnTo>
                      <a:pt x="2361" y="1405"/>
                    </a:lnTo>
                    <a:lnTo>
                      <a:pt x="2249" y="1349"/>
                    </a:lnTo>
                    <a:lnTo>
                      <a:pt x="2024" y="1237"/>
                    </a:lnTo>
                    <a:lnTo>
                      <a:pt x="1968" y="1181"/>
                    </a:lnTo>
                    <a:lnTo>
                      <a:pt x="2024" y="1068"/>
                    </a:lnTo>
                    <a:lnTo>
                      <a:pt x="1968" y="843"/>
                    </a:lnTo>
                    <a:lnTo>
                      <a:pt x="2024" y="731"/>
                    </a:lnTo>
                    <a:lnTo>
                      <a:pt x="2137" y="731"/>
                    </a:lnTo>
                    <a:lnTo>
                      <a:pt x="2193" y="787"/>
                    </a:lnTo>
                    <a:lnTo>
                      <a:pt x="2249" y="787"/>
                    </a:lnTo>
                    <a:lnTo>
                      <a:pt x="2249" y="675"/>
                    </a:lnTo>
                    <a:lnTo>
                      <a:pt x="2193" y="675"/>
                    </a:lnTo>
                    <a:lnTo>
                      <a:pt x="2137" y="562"/>
                    </a:lnTo>
                    <a:lnTo>
                      <a:pt x="2137" y="506"/>
                    </a:lnTo>
                    <a:lnTo>
                      <a:pt x="2080" y="562"/>
                    </a:lnTo>
                    <a:lnTo>
                      <a:pt x="1799" y="675"/>
                    </a:lnTo>
                    <a:lnTo>
                      <a:pt x="1799" y="562"/>
                    </a:lnTo>
                    <a:lnTo>
                      <a:pt x="1856" y="450"/>
                    </a:lnTo>
                    <a:lnTo>
                      <a:pt x="1968" y="281"/>
                    </a:lnTo>
                    <a:lnTo>
                      <a:pt x="1912" y="225"/>
                    </a:lnTo>
                    <a:lnTo>
                      <a:pt x="1856" y="225"/>
                    </a:lnTo>
                    <a:lnTo>
                      <a:pt x="1912" y="113"/>
                    </a:lnTo>
                    <a:lnTo>
                      <a:pt x="1912" y="57"/>
                    </a:lnTo>
                    <a:lnTo>
                      <a:pt x="1856" y="0"/>
                    </a:lnTo>
                    <a:close/>
                  </a:path>
                </a:pathLst>
              </a:custGeom>
              <a:solidFill>
                <a:srgbClr val="A1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3"/>
              <p:cNvSpPr/>
              <p:nvPr/>
            </p:nvSpPr>
            <p:spPr>
              <a:xfrm>
                <a:off x="391275" y="858675"/>
                <a:ext cx="50600" cy="123675"/>
              </a:xfrm>
              <a:custGeom>
                <a:avLst/>
                <a:gdLst/>
                <a:ahLst/>
                <a:cxnLst/>
                <a:rect l="l" t="t" r="r" b="b"/>
                <a:pathLst>
                  <a:path w="2024" h="4947" extrusionOk="0">
                    <a:moveTo>
                      <a:pt x="1799" y="0"/>
                    </a:moveTo>
                    <a:lnTo>
                      <a:pt x="1743" y="113"/>
                    </a:lnTo>
                    <a:lnTo>
                      <a:pt x="1743" y="281"/>
                    </a:lnTo>
                    <a:lnTo>
                      <a:pt x="1743" y="394"/>
                    </a:lnTo>
                    <a:lnTo>
                      <a:pt x="1687" y="450"/>
                    </a:lnTo>
                    <a:lnTo>
                      <a:pt x="1574" y="450"/>
                    </a:lnTo>
                    <a:lnTo>
                      <a:pt x="1574" y="394"/>
                    </a:lnTo>
                    <a:lnTo>
                      <a:pt x="1574" y="338"/>
                    </a:lnTo>
                    <a:lnTo>
                      <a:pt x="1630" y="225"/>
                    </a:lnTo>
                    <a:lnTo>
                      <a:pt x="1574" y="113"/>
                    </a:lnTo>
                    <a:lnTo>
                      <a:pt x="1462" y="57"/>
                    </a:lnTo>
                    <a:lnTo>
                      <a:pt x="1406" y="169"/>
                    </a:lnTo>
                    <a:lnTo>
                      <a:pt x="1406" y="450"/>
                    </a:lnTo>
                    <a:lnTo>
                      <a:pt x="1462" y="563"/>
                    </a:lnTo>
                    <a:lnTo>
                      <a:pt x="1574" y="675"/>
                    </a:lnTo>
                    <a:lnTo>
                      <a:pt x="1630" y="731"/>
                    </a:lnTo>
                    <a:lnTo>
                      <a:pt x="1574" y="787"/>
                    </a:lnTo>
                    <a:lnTo>
                      <a:pt x="1462" y="844"/>
                    </a:lnTo>
                    <a:lnTo>
                      <a:pt x="1349" y="787"/>
                    </a:lnTo>
                    <a:lnTo>
                      <a:pt x="1181" y="675"/>
                    </a:lnTo>
                    <a:lnTo>
                      <a:pt x="1068" y="844"/>
                    </a:lnTo>
                    <a:lnTo>
                      <a:pt x="956" y="1181"/>
                    </a:lnTo>
                    <a:lnTo>
                      <a:pt x="787" y="1574"/>
                    </a:lnTo>
                    <a:lnTo>
                      <a:pt x="562" y="1911"/>
                    </a:lnTo>
                    <a:lnTo>
                      <a:pt x="450" y="2080"/>
                    </a:lnTo>
                    <a:lnTo>
                      <a:pt x="281" y="2192"/>
                    </a:lnTo>
                    <a:lnTo>
                      <a:pt x="169" y="2305"/>
                    </a:lnTo>
                    <a:lnTo>
                      <a:pt x="169" y="2417"/>
                    </a:lnTo>
                    <a:lnTo>
                      <a:pt x="225" y="2474"/>
                    </a:lnTo>
                    <a:lnTo>
                      <a:pt x="338" y="2586"/>
                    </a:lnTo>
                    <a:lnTo>
                      <a:pt x="506" y="2642"/>
                    </a:lnTo>
                    <a:lnTo>
                      <a:pt x="619" y="2755"/>
                    </a:lnTo>
                    <a:lnTo>
                      <a:pt x="619" y="2923"/>
                    </a:lnTo>
                    <a:lnTo>
                      <a:pt x="562" y="3092"/>
                    </a:lnTo>
                    <a:lnTo>
                      <a:pt x="562" y="3204"/>
                    </a:lnTo>
                    <a:lnTo>
                      <a:pt x="562" y="3317"/>
                    </a:lnTo>
                    <a:lnTo>
                      <a:pt x="562" y="3373"/>
                    </a:lnTo>
                    <a:lnTo>
                      <a:pt x="281" y="3373"/>
                    </a:lnTo>
                    <a:lnTo>
                      <a:pt x="169" y="3485"/>
                    </a:lnTo>
                    <a:lnTo>
                      <a:pt x="225" y="3654"/>
                    </a:lnTo>
                    <a:lnTo>
                      <a:pt x="281" y="3710"/>
                    </a:lnTo>
                    <a:lnTo>
                      <a:pt x="338" y="3766"/>
                    </a:lnTo>
                    <a:lnTo>
                      <a:pt x="338" y="3879"/>
                    </a:lnTo>
                    <a:lnTo>
                      <a:pt x="281" y="3991"/>
                    </a:lnTo>
                    <a:lnTo>
                      <a:pt x="225" y="4103"/>
                    </a:lnTo>
                    <a:lnTo>
                      <a:pt x="113" y="4216"/>
                    </a:lnTo>
                    <a:lnTo>
                      <a:pt x="57" y="4328"/>
                    </a:lnTo>
                    <a:lnTo>
                      <a:pt x="113" y="4441"/>
                    </a:lnTo>
                    <a:lnTo>
                      <a:pt x="113" y="4553"/>
                    </a:lnTo>
                    <a:lnTo>
                      <a:pt x="0" y="4778"/>
                    </a:lnTo>
                    <a:lnTo>
                      <a:pt x="0" y="4834"/>
                    </a:lnTo>
                    <a:lnTo>
                      <a:pt x="57" y="4890"/>
                    </a:lnTo>
                    <a:lnTo>
                      <a:pt x="169" y="4947"/>
                    </a:lnTo>
                    <a:lnTo>
                      <a:pt x="619" y="4947"/>
                    </a:lnTo>
                    <a:lnTo>
                      <a:pt x="844" y="4890"/>
                    </a:lnTo>
                    <a:lnTo>
                      <a:pt x="1012" y="4778"/>
                    </a:lnTo>
                    <a:lnTo>
                      <a:pt x="1125" y="4553"/>
                    </a:lnTo>
                    <a:lnTo>
                      <a:pt x="1237" y="4441"/>
                    </a:lnTo>
                    <a:lnTo>
                      <a:pt x="1293" y="4385"/>
                    </a:lnTo>
                    <a:lnTo>
                      <a:pt x="1406" y="4272"/>
                    </a:lnTo>
                    <a:lnTo>
                      <a:pt x="1518" y="4160"/>
                    </a:lnTo>
                    <a:lnTo>
                      <a:pt x="1911" y="4160"/>
                    </a:lnTo>
                    <a:lnTo>
                      <a:pt x="1968" y="4047"/>
                    </a:lnTo>
                    <a:lnTo>
                      <a:pt x="1968" y="3991"/>
                    </a:lnTo>
                    <a:lnTo>
                      <a:pt x="1574" y="3991"/>
                    </a:lnTo>
                    <a:lnTo>
                      <a:pt x="1518" y="3935"/>
                    </a:lnTo>
                    <a:lnTo>
                      <a:pt x="1462" y="3935"/>
                    </a:lnTo>
                    <a:lnTo>
                      <a:pt x="1518" y="3879"/>
                    </a:lnTo>
                    <a:lnTo>
                      <a:pt x="1574" y="3822"/>
                    </a:lnTo>
                    <a:lnTo>
                      <a:pt x="1630" y="3766"/>
                    </a:lnTo>
                    <a:lnTo>
                      <a:pt x="1630" y="3710"/>
                    </a:lnTo>
                    <a:lnTo>
                      <a:pt x="1518" y="3541"/>
                    </a:lnTo>
                    <a:lnTo>
                      <a:pt x="1518" y="3429"/>
                    </a:lnTo>
                    <a:lnTo>
                      <a:pt x="1462" y="3317"/>
                    </a:lnTo>
                    <a:lnTo>
                      <a:pt x="1518" y="3148"/>
                    </a:lnTo>
                    <a:lnTo>
                      <a:pt x="1406" y="3092"/>
                    </a:lnTo>
                    <a:lnTo>
                      <a:pt x="1349" y="3148"/>
                    </a:lnTo>
                    <a:lnTo>
                      <a:pt x="1293" y="3204"/>
                    </a:lnTo>
                    <a:lnTo>
                      <a:pt x="1181" y="3260"/>
                    </a:lnTo>
                    <a:lnTo>
                      <a:pt x="1406" y="3092"/>
                    </a:lnTo>
                    <a:lnTo>
                      <a:pt x="1574" y="2979"/>
                    </a:lnTo>
                    <a:lnTo>
                      <a:pt x="1743" y="2867"/>
                    </a:lnTo>
                    <a:lnTo>
                      <a:pt x="1743" y="2811"/>
                    </a:lnTo>
                    <a:lnTo>
                      <a:pt x="1743" y="2698"/>
                    </a:lnTo>
                    <a:lnTo>
                      <a:pt x="1687" y="2642"/>
                    </a:lnTo>
                    <a:lnTo>
                      <a:pt x="1630" y="2586"/>
                    </a:lnTo>
                    <a:lnTo>
                      <a:pt x="1462" y="2530"/>
                    </a:lnTo>
                    <a:lnTo>
                      <a:pt x="1356" y="2565"/>
                    </a:lnTo>
                    <a:lnTo>
                      <a:pt x="1356" y="2565"/>
                    </a:lnTo>
                    <a:lnTo>
                      <a:pt x="1406" y="2417"/>
                    </a:lnTo>
                    <a:lnTo>
                      <a:pt x="1406" y="2249"/>
                    </a:lnTo>
                    <a:lnTo>
                      <a:pt x="1406" y="2024"/>
                    </a:lnTo>
                    <a:lnTo>
                      <a:pt x="1406" y="1855"/>
                    </a:lnTo>
                    <a:lnTo>
                      <a:pt x="1406" y="1799"/>
                    </a:lnTo>
                    <a:lnTo>
                      <a:pt x="1574" y="1799"/>
                    </a:lnTo>
                    <a:lnTo>
                      <a:pt x="1687" y="1743"/>
                    </a:lnTo>
                    <a:lnTo>
                      <a:pt x="1799" y="1687"/>
                    </a:lnTo>
                    <a:lnTo>
                      <a:pt x="1855" y="1574"/>
                    </a:lnTo>
                    <a:lnTo>
                      <a:pt x="1743" y="1406"/>
                    </a:lnTo>
                    <a:lnTo>
                      <a:pt x="1687" y="1293"/>
                    </a:lnTo>
                    <a:lnTo>
                      <a:pt x="1687" y="1237"/>
                    </a:lnTo>
                    <a:lnTo>
                      <a:pt x="1743" y="1181"/>
                    </a:lnTo>
                    <a:lnTo>
                      <a:pt x="1855" y="1125"/>
                    </a:lnTo>
                    <a:lnTo>
                      <a:pt x="1968" y="1125"/>
                    </a:lnTo>
                    <a:lnTo>
                      <a:pt x="1968" y="1068"/>
                    </a:lnTo>
                    <a:lnTo>
                      <a:pt x="2024" y="900"/>
                    </a:lnTo>
                    <a:lnTo>
                      <a:pt x="2024" y="844"/>
                    </a:lnTo>
                    <a:lnTo>
                      <a:pt x="2024" y="731"/>
                    </a:lnTo>
                    <a:lnTo>
                      <a:pt x="2024" y="675"/>
                    </a:lnTo>
                    <a:lnTo>
                      <a:pt x="2024" y="563"/>
                    </a:lnTo>
                    <a:lnTo>
                      <a:pt x="2024" y="506"/>
                    </a:lnTo>
                    <a:lnTo>
                      <a:pt x="1968" y="450"/>
                    </a:lnTo>
                    <a:lnTo>
                      <a:pt x="2024" y="338"/>
                    </a:lnTo>
                    <a:lnTo>
                      <a:pt x="1968" y="225"/>
                    </a:lnTo>
                    <a:lnTo>
                      <a:pt x="1799" y="0"/>
                    </a:lnTo>
                    <a:close/>
                  </a:path>
                </a:pathLst>
              </a:custGeom>
              <a:solidFill>
                <a:srgbClr val="8B8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3"/>
              <p:cNvSpPr/>
              <p:nvPr/>
            </p:nvSpPr>
            <p:spPr>
              <a:xfrm>
                <a:off x="439050" y="871325"/>
                <a:ext cx="67475" cy="46400"/>
              </a:xfrm>
              <a:custGeom>
                <a:avLst/>
                <a:gdLst/>
                <a:ahLst/>
                <a:cxnLst/>
                <a:rect l="l" t="t" r="r" b="b"/>
                <a:pathLst>
                  <a:path w="2699" h="1856" extrusionOk="0">
                    <a:moveTo>
                      <a:pt x="940" y="1205"/>
                    </a:moveTo>
                    <a:lnTo>
                      <a:pt x="844" y="1237"/>
                    </a:lnTo>
                    <a:lnTo>
                      <a:pt x="1012" y="1293"/>
                    </a:lnTo>
                    <a:lnTo>
                      <a:pt x="1012" y="1293"/>
                    </a:lnTo>
                    <a:lnTo>
                      <a:pt x="956" y="1237"/>
                    </a:lnTo>
                    <a:lnTo>
                      <a:pt x="940" y="1205"/>
                    </a:lnTo>
                    <a:close/>
                    <a:moveTo>
                      <a:pt x="731" y="0"/>
                    </a:moveTo>
                    <a:lnTo>
                      <a:pt x="562" y="57"/>
                    </a:lnTo>
                    <a:lnTo>
                      <a:pt x="506" y="113"/>
                    </a:lnTo>
                    <a:lnTo>
                      <a:pt x="394" y="169"/>
                    </a:lnTo>
                    <a:lnTo>
                      <a:pt x="338" y="225"/>
                    </a:lnTo>
                    <a:lnTo>
                      <a:pt x="113" y="169"/>
                    </a:lnTo>
                    <a:lnTo>
                      <a:pt x="57" y="281"/>
                    </a:lnTo>
                    <a:lnTo>
                      <a:pt x="57" y="450"/>
                    </a:lnTo>
                    <a:lnTo>
                      <a:pt x="113" y="562"/>
                    </a:lnTo>
                    <a:lnTo>
                      <a:pt x="225" y="619"/>
                    </a:lnTo>
                    <a:lnTo>
                      <a:pt x="394" y="506"/>
                    </a:lnTo>
                    <a:lnTo>
                      <a:pt x="450" y="562"/>
                    </a:lnTo>
                    <a:lnTo>
                      <a:pt x="506" y="675"/>
                    </a:lnTo>
                    <a:lnTo>
                      <a:pt x="450" y="787"/>
                    </a:lnTo>
                    <a:lnTo>
                      <a:pt x="338" y="843"/>
                    </a:lnTo>
                    <a:lnTo>
                      <a:pt x="113" y="956"/>
                    </a:lnTo>
                    <a:lnTo>
                      <a:pt x="0" y="1012"/>
                    </a:lnTo>
                    <a:lnTo>
                      <a:pt x="0" y="1124"/>
                    </a:lnTo>
                    <a:lnTo>
                      <a:pt x="113" y="1349"/>
                    </a:lnTo>
                    <a:lnTo>
                      <a:pt x="169" y="1462"/>
                    </a:lnTo>
                    <a:lnTo>
                      <a:pt x="394" y="1574"/>
                    </a:lnTo>
                    <a:lnTo>
                      <a:pt x="562" y="1574"/>
                    </a:lnTo>
                    <a:lnTo>
                      <a:pt x="675" y="1518"/>
                    </a:lnTo>
                    <a:lnTo>
                      <a:pt x="731" y="1574"/>
                    </a:lnTo>
                    <a:lnTo>
                      <a:pt x="731" y="1630"/>
                    </a:lnTo>
                    <a:lnTo>
                      <a:pt x="619" y="1743"/>
                    </a:lnTo>
                    <a:lnTo>
                      <a:pt x="619" y="1799"/>
                    </a:lnTo>
                    <a:lnTo>
                      <a:pt x="619" y="1855"/>
                    </a:lnTo>
                    <a:lnTo>
                      <a:pt x="900" y="1799"/>
                    </a:lnTo>
                    <a:lnTo>
                      <a:pt x="1068" y="1743"/>
                    </a:lnTo>
                    <a:lnTo>
                      <a:pt x="1125" y="1686"/>
                    </a:lnTo>
                    <a:lnTo>
                      <a:pt x="1125" y="1574"/>
                    </a:lnTo>
                    <a:lnTo>
                      <a:pt x="1125" y="1518"/>
                    </a:lnTo>
                    <a:lnTo>
                      <a:pt x="1293" y="1518"/>
                    </a:lnTo>
                    <a:lnTo>
                      <a:pt x="1293" y="1462"/>
                    </a:lnTo>
                    <a:lnTo>
                      <a:pt x="1237" y="1405"/>
                    </a:lnTo>
                    <a:lnTo>
                      <a:pt x="1181" y="1349"/>
                    </a:lnTo>
                    <a:lnTo>
                      <a:pt x="1012" y="1293"/>
                    </a:lnTo>
                    <a:lnTo>
                      <a:pt x="1012" y="1293"/>
                    </a:lnTo>
                    <a:lnTo>
                      <a:pt x="956" y="1349"/>
                    </a:lnTo>
                    <a:lnTo>
                      <a:pt x="900" y="1293"/>
                    </a:lnTo>
                    <a:lnTo>
                      <a:pt x="844" y="1237"/>
                    </a:lnTo>
                    <a:lnTo>
                      <a:pt x="900" y="1068"/>
                    </a:lnTo>
                    <a:lnTo>
                      <a:pt x="900" y="1124"/>
                    </a:lnTo>
                    <a:lnTo>
                      <a:pt x="940" y="1205"/>
                    </a:lnTo>
                    <a:lnTo>
                      <a:pt x="940" y="1205"/>
                    </a:lnTo>
                    <a:lnTo>
                      <a:pt x="1181" y="1124"/>
                    </a:lnTo>
                    <a:lnTo>
                      <a:pt x="1406" y="1124"/>
                    </a:lnTo>
                    <a:lnTo>
                      <a:pt x="1630" y="1181"/>
                    </a:lnTo>
                    <a:lnTo>
                      <a:pt x="1855" y="1237"/>
                    </a:lnTo>
                    <a:lnTo>
                      <a:pt x="1968" y="1293"/>
                    </a:lnTo>
                    <a:lnTo>
                      <a:pt x="2080" y="1293"/>
                    </a:lnTo>
                    <a:lnTo>
                      <a:pt x="2192" y="1237"/>
                    </a:lnTo>
                    <a:lnTo>
                      <a:pt x="2305" y="1124"/>
                    </a:lnTo>
                    <a:lnTo>
                      <a:pt x="2642" y="1124"/>
                    </a:lnTo>
                    <a:lnTo>
                      <a:pt x="2698" y="1012"/>
                    </a:lnTo>
                    <a:lnTo>
                      <a:pt x="2698" y="956"/>
                    </a:lnTo>
                    <a:lnTo>
                      <a:pt x="2698" y="900"/>
                    </a:lnTo>
                    <a:lnTo>
                      <a:pt x="2586" y="843"/>
                    </a:lnTo>
                    <a:lnTo>
                      <a:pt x="2530" y="787"/>
                    </a:lnTo>
                    <a:lnTo>
                      <a:pt x="2417" y="843"/>
                    </a:lnTo>
                    <a:lnTo>
                      <a:pt x="2361" y="900"/>
                    </a:lnTo>
                    <a:lnTo>
                      <a:pt x="2080" y="675"/>
                    </a:lnTo>
                    <a:lnTo>
                      <a:pt x="1911" y="450"/>
                    </a:lnTo>
                    <a:lnTo>
                      <a:pt x="1911" y="562"/>
                    </a:lnTo>
                    <a:lnTo>
                      <a:pt x="1855" y="619"/>
                    </a:lnTo>
                    <a:lnTo>
                      <a:pt x="1687" y="787"/>
                    </a:lnTo>
                    <a:lnTo>
                      <a:pt x="1462" y="450"/>
                    </a:lnTo>
                    <a:lnTo>
                      <a:pt x="1293" y="281"/>
                    </a:lnTo>
                    <a:lnTo>
                      <a:pt x="1125" y="169"/>
                    </a:lnTo>
                    <a:lnTo>
                      <a:pt x="1125" y="57"/>
                    </a:lnTo>
                    <a:lnTo>
                      <a:pt x="1125" y="0"/>
                    </a:lnTo>
                    <a:lnTo>
                      <a:pt x="1068" y="0"/>
                    </a:lnTo>
                    <a:lnTo>
                      <a:pt x="1012" y="57"/>
                    </a:lnTo>
                    <a:lnTo>
                      <a:pt x="956" y="169"/>
                    </a:lnTo>
                    <a:lnTo>
                      <a:pt x="900" y="225"/>
                    </a:lnTo>
                    <a:lnTo>
                      <a:pt x="844" y="225"/>
                    </a:lnTo>
                    <a:lnTo>
                      <a:pt x="787" y="113"/>
                    </a:lnTo>
                    <a:lnTo>
                      <a:pt x="731" y="0"/>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
              <p:cNvSpPr/>
              <p:nvPr/>
            </p:nvSpPr>
            <p:spPr>
              <a:xfrm>
                <a:off x="413750" y="878350"/>
                <a:ext cx="42175" cy="67475"/>
              </a:xfrm>
              <a:custGeom>
                <a:avLst/>
                <a:gdLst/>
                <a:ahLst/>
                <a:cxnLst/>
                <a:rect l="l" t="t" r="r" b="b"/>
                <a:pathLst>
                  <a:path w="1687" h="2699" extrusionOk="0">
                    <a:moveTo>
                      <a:pt x="1069" y="0"/>
                    </a:moveTo>
                    <a:lnTo>
                      <a:pt x="1012" y="57"/>
                    </a:lnTo>
                    <a:lnTo>
                      <a:pt x="1012" y="169"/>
                    </a:lnTo>
                    <a:lnTo>
                      <a:pt x="1012" y="281"/>
                    </a:lnTo>
                    <a:lnTo>
                      <a:pt x="956" y="281"/>
                    </a:lnTo>
                    <a:lnTo>
                      <a:pt x="731" y="169"/>
                    </a:lnTo>
                    <a:lnTo>
                      <a:pt x="675" y="225"/>
                    </a:lnTo>
                    <a:lnTo>
                      <a:pt x="675" y="281"/>
                    </a:lnTo>
                    <a:lnTo>
                      <a:pt x="731" y="394"/>
                    </a:lnTo>
                    <a:lnTo>
                      <a:pt x="731" y="450"/>
                    </a:lnTo>
                    <a:lnTo>
                      <a:pt x="675" y="562"/>
                    </a:lnTo>
                    <a:lnTo>
                      <a:pt x="731" y="619"/>
                    </a:lnTo>
                    <a:lnTo>
                      <a:pt x="788" y="675"/>
                    </a:lnTo>
                    <a:lnTo>
                      <a:pt x="900" y="787"/>
                    </a:lnTo>
                    <a:lnTo>
                      <a:pt x="675" y="900"/>
                    </a:lnTo>
                    <a:lnTo>
                      <a:pt x="563" y="900"/>
                    </a:lnTo>
                    <a:lnTo>
                      <a:pt x="450" y="843"/>
                    </a:lnTo>
                    <a:lnTo>
                      <a:pt x="338" y="843"/>
                    </a:lnTo>
                    <a:lnTo>
                      <a:pt x="282" y="900"/>
                    </a:lnTo>
                    <a:lnTo>
                      <a:pt x="338" y="956"/>
                    </a:lnTo>
                    <a:lnTo>
                      <a:pt x="338" y="1124"/>
                    </a:lnTo>
                    <a:lnTo>
                      <a:pt x="394" y="1237"/>
                    </a:lnTo>
                    <a:lnTo>
                      <a:pt x="450" y="1293"/>
                    </a:lnTo>
                    <a:lnTo>
                      <a:pt x="394" y="1349"/>
                    </a:lnTo>
                    <a:lnTo>
                      <a:pt x="394" y="1405"/>
                    </a:lnTo>
                    <a:lnTo>
                      <a:pt x="394" y="1518"/>
                    </a:lnTo>
                    <a:lnTo>
                      <a:pt x="450" y="1574"/>
                    </a:lnTo>
                    <a:lnTo>
                      <a:pt x="450" y="1630"/>
                    </a:lnTo>
                    <a:lnTo>
                      <a:pt x="338" y="1743"/>
                    </a:lnTo>
                    <a:lnTo>
                      <a:pt x="169" y="1799"/>
                    </a:lnTo>
                    <a:lnTo>
                      <a:pt x="1" y="1855"/>
                    </a:lnTo>
                    <a:lnTo>
                      <a:pt x="1" y="1911"/>
                    </a:lnTo>
                    <a:lnTo>
                      <a:pt x="113" y="2024"/>
                    </a:lnTo>
                    <a:lnTo>
                      <a:pt x="282" y="1911"/>
                    </a:lnTo>
                    <a:lnTo>
                      <a:pt x="394" y="1855"/>
                    </a:lnTo>
                    <a:lnTo>
                      <a:pt x="675" y="1855"/>
                    </a:lnTo>
                    <a:lnTo>
                      <a:pt x="731" y="1911"/>
                    </a:lnTo>
                    <a:lnTo>
                      <a:pt x="788" y="1968"/>
                    </a:lnTo>
                    <a:lnTo>
                      <a:pt x="788" y="2024"/>
                    </a:lnTo>
                    <a:lnTo>
                      <a:pt x="731" y="2080"/>
                    </a:lnTo>
                    <a:lnTo>
                      <a:pt x="619" y="2136"/>
                    </a:lnTo>
                    <a:lnTo>
                      <a:pt x="450" y="2305"/>
                    </a:lnTo>
                    <a:lnTo>
                      <a:pt x="169" y="2305"/>
                    </a:lnTo>
                    <a:lnTo>
                      <a:pt x="113" y="2361"/>
                    </a:lnTo>
                    <a:lnTo>
                      <a:pt x="113" y="2473"/>
                    </a:lnTo>
                    <a:lnTo>
                      <a:pt x="226" y="2642"/>
                    </a:lnTo>
                    <a:lnTo>
                      <a:pt x="338" y="2698"/>
                    </a:lnTo>
                    <a:lnTo>
                      <a:pt x="394" y="2642"/>
                    </a:lnTo>
                    <a:lnTo>
                      <a:pt x="394" y="2586"/>
                    </a:lnTo>
                    <a:lnTo>
                      <a:pt x="394" y="2473"/>
                    </a:lnTo>
                    <a:lnTo>
                      <a:pt x="450" y="2417"/>
                    </a:lnTo>
                    <a:lnTo>
                      <a:pt x="619" y="2361"/>
                    </a:lnTo>
                    <a:lnTo>
                      <a:pt x="731" y="2249"/>
                    </a:lnTo>
                    <a:lnTo>
                      <a:pt x="844" y="2192"/>
                    </a:lnTo>
                    <a:lnTo>
                      <a:pt x="1012" y="2136"/>
                    </a:lnTo>
                    <a:lnTo>
                      <a:pt x="1069" y="2080"/>
                    </a:lnTo>
                    <a:lnTo>
                      <a:pt x="1012" y="1968"/>
                    </a:lnTo>
                    <a:lnTo>
                      <a:pt x="1012" y="1799"/>
                    </a:lnTo>
                    <a:lnTo>
                      <a:pt x="1012" y="1743"/>
                    </a:lnTo>
                    <a:lnTo>
                      <a:pt x="1125" y="1687"/>
                    </a:lnTo>
                    <a:lnTo>
                      <a:pt x="1181" y="1630"/>
                    </a:lnTo>
                    <a:lnTo>
                      <a:pt x="1181" y="1518"/>
                    </a:lnTo>
                    <a:lnTo>
                      <a:pt x="1125" y="1349"/>
                    </a:lnTo>
                    <a:lnTo>
                      <a:pt x="1181" y="1181"/>
                    </a:lnTo>
                    <a:lnTo>
                      <a:pt x="1237" y="1012"/>
                    </a:lnTo>
                    <a:lnTo>
                      <a:pt x="1181" y="956"/>
                    </a:lnTo>
                    <a:lnTo>
                      <a:pt x="1125" y="843"/>
                    </a:lnTo>
                    <a:lnTo>
                      <a:pt x="1069" y="787"/>
                    </a:lnTo>
                    <a:lnTo>
                      <a:pt x="1069" y="731"/>
                    </a:lnTo>
                    <a:lnTo>
                      <a:pt x="1125" y="731"/>
                    </a:lnTo>
                    <a:lnTo>
                      <a:pt x="1237" y="787"/>
                    </a:lnTo>
                    <a:lnTo>
                      <a:pt x="1293" y="787"/>
                    </a:lnTo>
                    <a:lnTo>
                      <a:pt x="1350" y="731"/>
                    </a:lnTo>
                    <a:lnTo>
                      <a:pt x="1462" y="619"/>
                    </a:lnTo>
                    <a:lnTo>
                      <a:pt x="1631" y="506"/>
                    </a:lnTo>
                    <a:lnTo>
                      <a:pt x="1687" y="450"/>
                    </a:lnTo>
                    <a:lnTo>
                      <a:pt x="1687" y="338"/>
                    </a:lnTo>
                    <a:lnTo>
                      <a:pt x="1574" y="225"/>
                    </a:lnTo>
                    <a:lnTo>
                      <a:pt x="1462" y="169"/>
                    </a:lnTo>
                    <a:lnTo>
                      <a:pt x="1350" y="57"/>
                    </a:lnTo>
                    <a:lnTo>
                      <a:pt x="1293" y="57"/>
                    </a:lnTo>
                    <a:lnTo>
                      <a:pt x="1237" y="113"/>
                    </a:lnTo>
                    <a:lnTo>
                      <a:pt x="1237" y="225"/>
                    </a:lnTo>
                    <a:lnTo>
                      <a:pt x="1181" y="281"/>
                    </a:lnTo>
                    <a:lnTo>
                      <a:pt x="1069" y="0"/>
                    </a:lnTo>
                    <a:close/>
                  </a:path>
                </a:pathLst>
              </a:custGeom>
              <a:solidFill>
                <a:srgbClr val="867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3"/>
              <p:cNvSpPr/>
              <p:nvPr/>
            </p:nvSpPr>
            <p:spPr>
              <a:xfrm>
                <a:off x="474175" y="874125"/>
                <a:ext cx="50600" cy="45000"/>
              </a:xfrm>
              <a:custGeom>
                <a:avLst/>
                <a:gdLst/>
                <a:ahLst/>
                <a:cxnLst/>
                <a:rect l="l" t="t" r="r" b="b"/>
                <a:pathLst>
                  <a:path w="2024" h="1800" extrusionOk="0">
                    <a:moveTo>
                      <a:pt x="1462" y="1"/>
                    </a:moveTo>
                    <a:lnTo>
                      <a:pt x="1406" y="57"/>
                    </a:lnTo>
                    <a:lnTo>
                      <a:pt x="1462" y="169"/>
                    </a:lnTo>
                    <a:lnTo>
                      <a:pt x="1406" y="338"/>
                    </a:lnTo>
                    <a:lnTo>
                      <a:pt x="1350" y="450"/>
                    </a:lnTo>
                    <a:lnTo>
                      <a:pt x="1181" y="507"/>
                    </a:lnTo>
                    <a:lnTo>
                      <a:pt x="1012" y="507"/>
                    </a:lnTo>
                    <a:lnTo>
                      <a:pt x="956" y="563"/>
                    </a:lnTo>
                    <a:lnTo>
                      <a:pt x="956" y="619"/>
                    </a:lnTo>
                    <a:lnTo>
                      <a:pt x="956" y="788"/>
                    </a:lnTo>
                    <a:lnTo>
                      <a:pt x="1181" y="788"/>
                    </a:lnTo>
                    <a:lnTo>
                      <a:pt x="1237" y="844"/>
                    </a:lnTo>
                    <a:lnTo>
                      <a:pt x="1181" y="900"/>
                    </a:lnTo>
                    <a:lnTo>
                      <a:pt x="1125" y="956"/>
                    </a:lnTo>
                    <a:lnTo>
                      <a:pt x="956" y="900"/>
                    </a:lnTo>
                    <a:lnTo>
                      <a:pt x="787" y="844"/>
                    </a:lnTo>
                    <a:lnTo>
                      <a:pt x="675" y="788"/>
                    </a:lnTo>
                    <a:lnTo>
                      <a:pt x="619" y="844"/>
                    </a:lnTo>
                    <a:lnTo>
                      <a:pt x="619" y="900"/>
                    </a:lnTo>
                    <a:lnTo>
                      <a:pt x="619" y="1012"/>
                    </a:lnTo>
                    <a:lnTo>
                      <a:pt x="619" y="1069"/>
                    </a:lnTo>
                    <a:lnTo>
                      <a:pt x="619" y="1125"/>
                    </a:lnTo>
                    <a:lnTo>
                      <a:pt x="506" y="1125"/>
                    </a:lnTo>
                    <a:lnTo>
                      <a:pt x="338" y="956"/>
                    </a:lnTo>
                    <a:lnTo>
                      <a:pt x="225" y="900"/>
                    </a:lnTo>
                    <a:lnTo>
                      <a:pt x="1" y="900"/>
                    </a:lnTo>
                    <a:lnTo>
                      <a:pt x="1" y="1012"/>
                    </a:lnTo>
                    <a:lnTo>
                      <a:pt x="57" y="1012"/>
                    </a:lnTo>
                    <a:lnTo>
                      <a:pt x="113" y="1125"/>
                    </a:lnTo>
                    <a:lnTo>
                      <a:pt x="57" y="1181"/>
                    </a:lnTo>
                    <a:lnTo>
                      <a:pt x="57" y="1237"/>
                    </a:lnTo>
                    <a:lnTo>
                      <a:pt x="57" y="1293"/>
                    </a:lnTo>
                    <a:lnTo>
                      <a:pt x="113" y="1406"/>
                    </a:lnTo>
                    <a:lnTo>
                      <a:pt x="57" y="1462"/>
                    </a:lnTo>
                    <a:lnTo>
                      <a:pt x="57" y="1518"/>
                    </a:lnTo>
                    <a:lnTo>
                      <a:pt x="57" y="1574"/>
                    </a:lnTo>
                    <a:lnTo>
                      <a:pt x="394" y="1406"/>
                    </a:lnTo>
                    <a:lnTo>
                      <a:pt x="506" y="1350"/>
                    </a:lnTo>
                    <a:lnTo>
                      <a:pt x="563" y="1350"/>
                    </a:lnTo>
                    <a:lnTo>
                      <a:pt x="675" y="1462"/>
                    </a:lnTo>
                    <a:lnTo>
                      <a:pt x="787" y="1518"/>
                    </a:lnTo>
                    <a:lnTo>
                      <a:pt x="844" y="1574"/>
                    </a:lnTo>
                    <a:lnTo>
                      <a:pt x="900" y="1743"/>
                    </a:lnTo>
                    <a:lnTo>
                      <a:pt x="956" y="1799"/>
                    </a:lnTo>
                    <a:lnTo>
                      <a:pt x="1068" y="1687"/>
                    </a:lnTo>
                    <a:lnTo>
                      <a:pt x="1068" y="1631"/>
                    </a:lnTo>
                    <a:lnTo>
                      <a:pt x="1068" y="1574"/>
                    </a:lnTo>
                    <a:lnTo>
                      <a:pt x="1012" y="1406"/>
                    </a:lnTo>
                    <a:lnTo>
                      <a:pt x="1068" y="1293"/>
                    </a:lnTo>
                    <a:lnTo>
                      <a:pt x="1125" y="1125"/>
                    </a:lnTo>
                    <a:lnTo>
                      <a:pt x="1181" y="1125"/>
                    </a:lnTo>
                    <a:lnTo>
                      <a:pt x="1293" y="1181"/>
                    </a:lnTo>
                    <a:lnTo>
                      <a:pt x="1350" y="1181"/>
                    </a:lnTo>
                    <a:lnTo>
                      <a:pt x="1462" y="1125"/>
                    </a:lnTo>
                    <a:lnTo>
                      <a:pt x="1574" y="1069"/>
                    </a:lnTo>
                    <a:lnTo>
                      <a:pt x="1687" y="1069"/>
                    </a:lnTo>
                    <a:lnTo>
                      <a:pt x="1687" y="956"/>
                    </a:lnTo>
                    <a:lnTo>
                      <a:pt x="1687" y="844"/>
                    </a:lnTo>
                    <a:lnTo>
                      <a:pt x="1799" y="900"/>
                    </a:lnTo>
                    <a:lnTo>
                      <a:pt x="1855" y="956"/>
                    </a:lnTo>
                    <a:lnTo>
                      <a:pt x="1968" y="900"/>
                    </a:lnTo>
                    <a:lnTo>
                      <a:pt x="2024" y="844"/>
                    </a:lnTo>
                    <a:lnTo>
                      <a:pt x="2024" y="788"/>
                    </a:lnTo>
                    <a:lnTo>
                      <a:pt x="1968" y="731"/>
                    </a:lnTo>
                    <a:lnTo>
                      <a:pt x="1855" y="619"/>
                    </a:lnTo>
                    <a:lnTo>
                      <a:pt x="1799" y="507"/>
                    </a:lnTo>
                    <a:lnTo>
                      <a:pt x="1799" y="450"/>
                    </a:lnTo>
                    <a:lnTo>
                      <a:pt x="1855" y="338"/>
                    </a:lnTo>
                    <a:lnTo>
                      <a:pt x="1799" y="282"/>
                    </a:lnTo>
                    <a:lnTo>
                      <a:pt x="1743" y="113"/>
                    </a:lnTo>
                    <a:lnTo>
                      <a:pt x="1518" y="1"/>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3"/>
              <p:cNvSpPr/>
              <p:nvPr/>
            </p:nvSpPr>
            <p:spPr>
              <a:xfrm>
                <a:off x="395500" y="972500"/>
                <a:ext cx="23900" cy="40775"/>
              </a:xfrm>
              <a:custGeom>
                <a:avLst/>
                <a:gdLst/>
                <a:ahLst/>
                <a:cxnLst/>
                <a:rect l="l" t="t" r="r" b="b"/>
                <a:pathLst>
                  <a:path w="956" h="1631" extrusionOk="0">
                    <a:moveTo>
                      <a:pt x="956" y="0"/>
                    </a:moveTo>
                    <a:lnTo>
                      <a:pt x="899" y="56"/>
                    </a:lnTo>
                    <a:lnTo>
                      <a:pt x="843" y="113"/>
                    </a:lnTo>
                    <a:lnTo>
                      <a:pt x="843" y="169"/>
                    </a:lnTo>
                    <a:lnTo>
                      <a:pt x="731" y="225"/>
                    </a:lnTo>
                    <a:lnTo>
                      <a:pt x="618" y="281"/>
                    </a:lnTo>
                    <a:lnTo>
                      <a:pt x="169" y="281"/>
                    </a:lnTo>
                    <a:lnTo>
                      <a:pt x="112" y="394"/>
                    </a:lnTo>
                    <a:lnTo>
                      <a:pt x="169" y="450"/>
                    </a:lnTo>
                    <a:lnTo>
                      <a:pt x="225" y="450"/>
                    </a:lnTo>
                    <a:lnTo>
                      <a:pt x="225" y="506"/>
                    </a:lnTo>
                    <a:lnTo>
                      <a:pt x="112" y="675"/>
                    </a:lnTo>
                    <a:lnTo>
                      <a:pt x="56" y="787"/>
                    </a:lnTo>
                    <a:lnTo>
                      <a:pt x="0" y="1124"/>
                    </a:lnTo>
                    <a:lnTo>
                      <a:pt x="56" y="1349"/>
                    </a:lnTo>
                    <a:lnTo>
                      <a:pt x="169" y="1518"/>
                    </a:lnTo>
                    <a:lnTo>
                      <a:pt x="337" y="1630"/>
                    </a:lnTo>
                    <a:lnTo>
                      <a:pt x="618" y="1574"/>
                    </a:lnTo>
                    <a:lnTo>
                      <a:pt x="731" y="1518"/>
                    </a:lnTo>
                    <a:lnTo>
                      <a:pt x="731" y="1405"/>
                    </a:lnTo>
                    <a:lnTo>
                      <a:pt x="450" y="1180"/>
                    </a:lnTo>
                    <a:lnTo>
                      <a:pt x="450" y="1068"/>
                    </a:lnTo>
                    <a:lnTo>
                      <a:pt x="675" y="1068"/>
                    </a:lnTo>
                    <a:lnTo>
                      <a:pt x="731" y="1012"/>
                    </a:lnTo>
                    <a:lnTo>
                      <a:pt x="731" y="899"/>
                    </a:lnTo>
                    <a:lnTo>
                      <a:pt x="843" y="562"/>
                    </a:lnTo>
                    <a:lnTo>
                      <a:pt x="956" y="169"/>
                    </a:lnTo>
                    <a:lnTo>
                      <a:pt x="956" y="56"/>
                    </a:lnTo>
                    <a:lnTo>
                      <a:pt x="956" y="0"/>
                    </a:lnTo>
                    <a:close/>
                  </a:path>
                </a:pathLst>
              </a:custGeom>
              <a:solidFill>
                <a:srgbClr val="948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
              <p:cNvSpPr/>
              <p:nvPr/>
            </p:nvSpPr>
            <p:spPr>
              <a:xfrm>
                <a:off x="517725" y="947200"/>
                <a:ext cx="7050" cy="7050"/>
              </a:xfrm>
              <a:custGeom>
                <a:avLst/>
                <a:gdLst/>
                <a:ahLst/>
                <a:cxnLst/>
                <a:rect l="l" t="t" r="r" b="b"/>
                <a:pathLst>
                  <a:path w="282" h="282" extrusionOk="0">
                    <a:moveTo>
                      <a:pt x="170" y="0"/>
                    </a:moveTo>
                    <a:lnTo>
                      <a:pt x="57" y="57"/>
                    </a:lnTo>
                    <a:lnTo>
                      <a:pt x="1" y="169"/>
                    </a:lnTo>
                    <a:lnTo>
                      <a:pt x="57" y="225"/>
                    </a:lnTo>
                    <a:lnTo>
                      <a:pt x="57" y="281"/>
                    </a:lnTo>
                    <a:lnTo>
                      <a:pt x="226" y="281"/>
                    </a:lnTo>
                    <a:lnTo>
                      <a:pt x="282" y="169"/>
                    </a:lnTo>
                    <a:lnTo>
                      <a:pt x="226" y="57"/>
                    </a:lnTo>
                    <a:lnTo>
                      <a:pt x="170" y="0"/>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3"/>
              <p:cNvSpPr/>
              <p:nvPr/>
            </p:nvSpPr>
            <p:spPr>
              <a:xfrm>
                <a:off x="507900" y="926125"/>
                <a:ext cx="4250" cy="7050"/>
              </a:xfrm>
              <a:custGeom>
                <a:avLst/>
                <a:gdLst/>
                <a:ahLst/>
                <a:cxnLst/>
                <a:rect l="l" t="t" r="r" b="b"/>
                <a:pathLst>
                  <a:path w="170" h="282" extrusionOk="0">
                    <a:moveTo>
                      <a:pt x="57" y="0"/>
                    </a:moveTo>
                    <a:lnTo>
                      <a:pt x="1" y="57"/>
                    </a:lnTo>
                    <a:lnTo>
                      <a:pt x="1" y="113"/>
                    </a:lnTo>
                    <a:lnTo>
                      <a:pt x="1" y="225"/>
                    </a:lnTo>
                    <a:lnTo>
                      <a:pt x="113" y="281"/>
                    </a:lnTo>
                    <a:lnTo>
                      <a:pt x="169" y="225"/>
                    </a:lnTo>
                    <a:lnTo>
                      <a:pt x="169" y="169"/>
                    </a:lnTo>
                    <a:lnTo>
                      <a:pt x="169" y="57"/>
                    </a:lnTo>
                    <a:lnTo>
                      <a:pt x="57" y="0"/>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3"/>
              <p:cNvSpPr/>
              <p:nvPr/>
            </p:nvSpPr>
            <p:spPr>
              <a:xfrm>
                <a:off x="450300" y="983725"/>
                <a:ext cx="7050" cy="2850"/>
              </a:xfrm>
              <a:custGeom>
                <a:avLst/>
                <a:gdLst/>
                <a:ahLst/>
                <a:cxnLst/>
                <a:rect l="l" t="t" r="r" b="b"/>
                <a:pathLst>
                  <a:path w="282" h="114" extrusionOk="0">
                    <a:moveTo>
                      <a:pt x="0" y="1"/>
                    </a:moveTo>
                    <a:lnTo>
                      <a:pt x="0" y="113"/>
                    </a:lnTo>
                    <a:lnTo>
                      <a:pt x="281" y="113"/>
                    </a:lnTo>
                    <a:lnTo>
                      <a:pt x="281" y="57"/>
                    </a:lnTo>
                    <a:lnTo>
                      <a:pt x="112"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
              <p:cNvSpPr/>
              <p:nvPr/>
            </p:nvSpPr>
            <p:spPr>
              <a:xfrm>
                <a:off x="524750" y="881150"/>
                <a:ext cx="2850" cy="2850"/>
              </a:xfrm>
              <a:custGeom>
                <a:avLst/>
                <a:gdLst/>
                <a:ahLst/>
                <a:cxnLst/>
                <a:rect l="l" t="t" r="r" b="b"/>
                <a:pathLst>
                  <a:path w="114" h="114" extrusionOk="0">
                    <a:moveTo>
                      <a:pt x="57" y="1"/>
                    </a:moveTo>
                    <a:lnTo>
                      <a:pt x="1" y="57"/>
                    </a:lnTo>
                    <a:lnTo>
                      <a:pt x="57" y="113"/>
                    </a:lnTo>
                    <a:lnTo>
                      <a:pt x="113" y="57"/>
                    </a:lnTo>
                    <a:lnTo>
                      <a:pt x="57" y="1"/>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3"/>
              <p:cNvSpPr/>
              <p:nvPr/>
            </p:nvSpPr>
            <p:spPr>
              <a:xfrm>
                <a:off x="520550" y="958450"/>
                <a:ext cx="2825" cy="2825"/>
              </a:xfrm>
              <a:custGeom>
                <a:avLst/>
                <a:gdLst/>
                <a:ahLst/>
                <a:cxnLst/>
                <a:rect l="l" t="t" r="r" b="b"/>
                <a:pathLst>
                  <a:path w="113" h="113" extrusionOk="0">
                    <a:moveTo>
                      <a:pt x="0" y="0"/>
                    </a:moveTo>
                    <a:lnTo>
                      <a:pt x="0" y="0"/>
                    </a:lnTo>
                    <a:lnTo>
                      <a:pt x="113" y="112"/>
                    </a:lnTo>
                    <a:lnTo>
                      <a:pt x="113" y="112"/>
                    </a:lnTo>
                    <a:lnTo>
                      <a:pt x="0" y="0"/>
                    </a:lnTo>
                    <a:lnTo>
                      <a:pt x="0" y="0"/>
                    </a:lnTo>
                    <a:close/>
                  </a:path>
                </a:pathLst>
              </a:custGeom>
              <a:solidFill>
                <a:srgbClr val="978E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3"/>
              <p:cNvSpPr/>
              <p:nvPr/>
            </p:nvSpPr>
            <p:spPr>
              <a:xfrm>
                <a:off x="523350" y="889575"/>
                <a:ext cx="2850" cy="2850"/>
              </a:xfrm>
              <a:custGeom>
                <a:avLst/>
                <a:gdLst/>
                <a:ahLst/>
                <a:cxnLst/>
                <a:rect l="l" t="t" r="r" b="b"/>
                <a:pathLst>
                  <a:path w="114" h="114" extrusionOk="0">
                    <a:moveTo>
                      <a:pt x="1" y="113"/>
                    </a:moveTo>
                    <a:lnTo>
                      <a:pt x="1" y="113"/>
                    </a:lnTo>
                    <a:lnTo>
                      <a:pt x="113" y="1"/>
                    </a:lnTo>
                    <a:lnTo>
                      <a:pt x="113" y="1"/>
                    </a:lnTo>
                    <a:lnTo>
                      <a:pt x="1" y="113"/>
                    </a:lnTo>
                    <a:lnTo>
                      <a:pt x="1" y="113"/>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
              <p:cNvSpPr/>
              <p:nvPr/>
            </p:nvSpPr>
            <p:spPr>
              <a:xfrm>
                <a:off x="526175" y="888175"/>
                <a:ext cx="1425" cy="1425"/>
              </a:xfrm>
              <a:custGeom>
                <a:avLst/>
                <a:gdLst/>
                <a:ahLst/>
                <a:cxnLst/>
                <a:rect l="l" t="t" r="r" b="b"/>
                <a:pathLst>
                  <a:path w="57" h="57" extrusionOk="0">
                    <a:moveTo>
                      <a:pt x="0" y="57"/>
                    </a:moveTo>
                    <a:lnTo>
                      <a:pt x="0" y="57"/>
                    </a:lnTo>
                    <a:lnTo>
                      <a:pt x="56" y="1"/>
                    </a:lnTo>
                    <a:lnTo>
                      <a:pt x="56" y="1"/>
                    </a:lnTo>
                    <a:lnTo>
                      <a:pt x="0" y="57"/>
                    </a:lnTo>
                    <a:lnTo>
                      <a:pt x="0" y="57"/>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3"/>
              <p:cNvSpPr/>
              <p:nvPr/>
            </p:nvSpPr>
            <p:spPr>
              <a:xfrm>
                <a:off x="410950" y="1056800"/>
                <a:ext cx="85725" cy="147575"/>
              </a:xfrm>
              <a:custGeom>
                <a:avLst/>
                <a:gdLst/>
                <a:ahLst/>
                <a:cxnLst/>
                <a:rect l="l" t="t" r="r" b="b"/>
                <a:pathLst>
                  <a:path w="3429" h="5903" extrusionOk="0">
                    <a:moveTo>
                      <a:pt x="1181" y="0"/>
                    </a:moveTo>
                    <a:lnTo>
                      <a:pt x="1068" y="57"/>
                    </a:lnTo>
                    <a:lnTo>
                      <a:pt x="1068" y="113"/>
                    </a:lnTo>
                    <a:lnTo>
                      <a:pt x="1012" y="338"/>
                    </a:lnTo>
                    <a:lnTo>
                      <a:pt x="900" y="450"/>
                    </a:lnTo>
                    <a:lnTo>
                      <a:pt x="787" y="450"/>
                    </a:lnTo>
                    <a:lnTo>
                      <a:pt x="562" y="394"/>
                    </a:lnTo>
                    <a:lnTo>
                      <a:pt x="450" y="394"/>
                    </a:lnTo>
                    <a:lnTo>
                      <a:pt x="338" y="450"/>
                    </a:lnTo>
                    <a:lnTo>
                      <a:pt x="113" y="787"/>
                    </a:lnTo>
                    <a:lnTo>
                      <a:pt x="57" y="844"/>
                    </a:lnTo>
                    <a:lnTo>
                      <a:pt x="0" y="956"/>
                    </a:lnTo>
                    <a:lnTo>
                      <a:pt x="0" y="1068"/>
                    </a:lnTo>
                    <a:lnTo>
                      <a:pt x="169" y="1068"/>
                    </a:lnTo>
                    <a:lnTo>
                      <a:pt x="281" y="1125"/>
                    </a:lnTo>
                    <a:lnTo>
                      <a:pt x="281" y="1181"/>
                    </a:lnTo>
                    <a:lnTo>
                      <a:pt x="281" y="1349"/>
                    </a:lnTo>
                    <a:lnTo>
                      <a:pt x="281" y="1406"/>
                    </a:lnTo>
                    <a:lnTo>
                      <a:pt x="394" y="1462"/>
                    </a:lnTo>
                    <a:lnTo>
                      <a:pt x="450" y="1462"/>
                    </a:lnTo>
                    <a:lnTo>
                      <a:pt x="450" y="1349"/>
                    </a:lnTo>
                    <a:lnTo>
                      <a:pt x="562" y="1181"/>
                    </a:lnTo>
                    <a:lnTo>
                      <a:pt x="619" y="1125"/>
                    </a:lnTo>
                    <a:lnTo>
                      <a:pt x="731" y="1125"/>
                    </a:lnTo>
                    <a:lnTo>
                      <a:pt x="1012" y="1293"/>
                    </a:lnTo>
                    <a:lnTo>
                      <a:pt x="1124" y="1406"/>
                    </a:lnTo>
                    <a:lnTo>
                      <a:pt x="1181" y="1630"/>
                    </a:lnTo>
                    <a:lnTo>
                      <a:pt x="1293" y="1687"/>
                    </a:lnTo>
                    <a:lnTo>
                      <a:pt x="1349" y="1799"/>
                    </a:lnTo>
                    <a:lnTo>
                      <a:pt x="1349" y="2080"/>
                    </a:lnTo>
                    <a:lnTo>
                      <a:pt x="1405" y="2080"/>
                    </a:lnTo>
                    <a:lnTo>
                      <a:pt x="1518" y="2024"/>
                    </a:lnTo>
                    <a:lnTo>
                      <a:pt x="1574" y="2024"/>
                    </a:lnTo>
                    <a:lnTo>
                      <a:pt x="1686" y="2080"/>
                    </a:lnTo>
                    <a:lnTo>
                      <a:pt x="1911" y="2249"/>
                    </a:lnTo>
                    <a:lnTo>
                      <a:pt x="2024" y="2361"/>
                    </a:lnTo>
                    <a:lnTo>
                      <a:pt x="2192" y="2417"/>
                    </a:lnTo>
                    <a:lnTo>
                      <a:pt x="2080" y="2474"/>
                    </a:lnTo>
                    <a:lnTo>
                      <a:pt x="2024" y="2586"/>
                    </a:lnTo>
                    <a:lnTo>
                      <a:pt x="1911" y="2811"/>
                    </a:lnTo>
                    <a:lnTo>
                      <a:pt x="1855" y="3036"/>
                    </a:lnTo>
                    <a:lnTo>
                      <a:pt x="1743" y="3148"/>
                    </a:lnTo>
                    <a:lnTo>
                      <a:pt x="1630" y="3204"/>
                    </a:lnTo>
                    <a:lnTo>
                      <a:pt x="1630" y="3317"/>
                    </a:lnTo>
                    <a:lnTo>
                      <a:pt x="1686" y="3429"/>
                    </a:lnTo>
                    <a:lnTo>
                      <a:pt x="1799" y="3654"/>
                    </a:lnTo>
                    <a:lnTo>
                      <a:pt x="1911" y="3822"/>
                    </a:lnTo>
                    <a:lnTo>
                      <a:pt x="1911" y="3935"/>
                    </a:lnTo>
                    <a:lnTo>
                      <a:pt x="1911" y="4047"/>
                    </a:lnTo>
                    <a:lnTo>
                      <a:pt x="1855" y="4160"/>
                    </a:lnTo>
                    <a:lnTo>
                      <a:pt x="1686" y="4272"/>
                    </a:lnTo>
                    <a:lnTo>
                      <a:pt x="1630" y="4385"/>
                    </a:lnTo>
                    <a:lnTo>
                      <a:pt x="1630" y="4441"/>
                    </a:lnTo>
                    <a:lnTo>
                      <a:pt x="1743" y="4666"/>
                    </a:lnTo>
                    <a:lnTo>
                      <a:pt x="1799" y="4778"/>
                    </a:lnTo>
                    <a:lnTo>
                      <a:pt x="1855" y="4778"/>
                    </a:lnTo>
                    <a:lnTo>
                      <a:pt x="2024" y="4722"/>
                    </a:lnTo>
                    <a:lnTo>
                      <a:pt x="2024" y="4722"/>
                    </a:lnTo>
                    <a:lnTo>
                      <a:pt x="1968" y="4778"/>
                    </a:lnTo>
                    <a:lnTo>
                      <a:pt x="1911" y="4834"/>
                    </a:lnTo>
                    <a:lnTo>
                      <a:pt x="1855" y="4890"/>
                    </a:lnTo>
                    <a:lnTo>
                      <a:pt x="1799" y="5003"/>
                    </a:lnTo>
                    <a:lnTo>
                      <a:pt x="2024" y="5171"/>
                    </a:lnTo>
                    <a:lnTo>
                      <a:pt x="2136" y="5396"/>
                    </a:lnTo>
                    <a:lnTo>
                      <a:pt x="2305" y="5677"/>
                    </a:lnTo>
                    <a:lnTo>
                      <a:pt x="2473" y="5846"/>
                    </a:lnTo>
                    <a:lnTo>
                      <a:pt x="2586" y="5902"/>
                    </a:lnTo>
                    <a:lnTo>
                      <a:pt x="2811" y="5790"/>
                    </a:lnTo>
                    <a:lnTo>
                      <a:pt x="3092" y="5677"/>
                    </a:lnTo>
                    <a:lnTo>
                      <a:pt x="3148" y="5565"/>
                    </a:lnTo>
                    <a:lnTo>
                      <a:pt x="3260" y="5452"/>
                    </a:lnTo>
                    <a:lnTo>
                      <a:pt x="3316" y="5284"/>
                    </a:lnTo>
                    <a:lnTo>
                      <a:pt x="3316" y="5171"/>
                    </a:lnTo>
                    <a:lnTo>
                      <a:pt x="3373" y="5171"/>
                    </a:lnTo>
                    <a:lnTo>
                      <a:pt x="3373" y="5115"/>
                    </a:lnTo>
                    <a:lnTo>
                      <a:pt x="3373" y="5059"/>
                    </a:lnTo>
                    <a:lnTo>
                      <a:pt x="3316" y="4947"/>
                    </a:lnTo>
                    <a:lnTo>
                      <a:pt x="3204" y="4890"/>
                    </a:lnTo>
                    <a:lnTo>
                      <a:pt x="3148" y="4778"/>
                    </a:lnTo>
                    <a:lnTo>
                      <a:pt x="3260" y="4666"/>
                    </a:lnTo>
                    <a:lnTo>
                      <a:pt x="3260" y="4609"/>
                    </a:lnTo>
                    <a:lnTo>
                      <a:pt x="3260" y="4497"/>
                    </a:lnTo>
                    <a:lnTo>
                      <a:pt x="3260" y="4272"/>
                    </a:lnTo>
                    <a:lnTo>
                      <a:pt x="3260" y="4047"/>
                    </a:lnTo>
                    <a:lnTo>
                      <a:pt x="3204" y="3598"/>
                    </a:lnTo>
                    <a:lnTo>
                      <a:pt x="3148" y="3429"/>
                    </a:lnTo>
                    <a:lnTo>
                      <a:pt x="3035" y="3317"/>
                    </a:lnTo>
                    <a:lnTo>
                      <a:pt x="2979" y="3260"/>
                    </a:lnTo>
                    <a:lnTo>
                      <a:pt x="3092" y="3148"/>
                    </a:lnTo>
                    <a:lnTo>
                      <a:pt x="3148" y="3036"/>
                    </a:lnTo>
                    <a:lnTo>
                      <a:pt x="3260" y="3036"/>
                    </a:lnTo>
                    <a:lnTo>
                      <a:pt x="3260" y="2979"/>
                    </a:lnTo>
                    <a:lnTo>
                      <a:pt x="3260" y="2923"/>
                    </a:lnTo>
                    <a:lnTo>
                      <a:pt x="3260" y="2867"/>
                    </a:lnTo>
                    <a:lnTo>
                      <a:pt x="3204" y="2811"/>
                    </a:lnTo>
                    <a:lnTo>
                      <a:pt x="3148" y="2867"/>
                    </a:lnTo>
                    <a:lnTo>
                      <a:pt x="3035" y="2867"/>
                    </a:lnTo>
                    <a:lnTo>
                      <a:pt x="2979" y="2811"/>
                    </a:lnTo>
                    <a:lnTo>
                      <a:pt x="3035" y="2698"/>
                    </a:lnTo>
                    <a:lnTo>
                      <a:pt x="3092" y="2642"/>
                    </a:lnTo>
                    <a:lnTo>
                      <a:pt x="3316" y="2474"/>
                    </a:lnTo>
                    <a:lnTo>
                      <a:pt x="3316" y="2361"/>
                    </a:lnTo>
                    <a:lnTo>
                      <a:pt x="3260" y="2305"/>
                    </a:lnTo>
                    <a:lnTo>
                      <a:pt x="3148" y="2305"/>
                    </a:lnTo>
                    <a:lnTo>
                      <a:pt x="3148" y="2192"/>
                    </a:lnTo>
                    <a:lnTo>
                      <a:pt x="3260" y="2136"/>
                    </a:lnTo>
                    <a:lnTo>
                      <a:pt x="3373" y="2024"/>
                    </a:lnTo>
                    <a:lnTo>
                      <a:pt x="3429" y="1911"/>
                    </a:lnTo>
                    <a:lnTo>
                      <a:pt x="3429" y="1799"/>
                    </a:lnTo>
                    <a:lnTo>
                      <a:pt x="3373" y="1743"/>
                    </a:lnTo>
                    <a:lnTo>
                      <a:pt x="3260" y="1743"/>
                    </a:lnTo>
                    <a:lnTo>
                      <a:pt x="3148" y="1799"/>
                    </a:lnTo>
                    <a:lnTo>
                      <a:pt x="3035" y="1855"/>
                    </a:lnTo>
                    <a:lnTo>
                      <a:pt x="2923" y="1799"/>
                    </a:lnTo>
                    <a:lnTo>
                      <a:pt x="2867" y="1743"/>
                    </a:lnTo>
                    <a:lnTo>
                      <a:pt x="2923" y="1687"/>
                    </a:lnTo>
                    <a:lnTo>
                      <a:pt x="2979" y="1687"/>
                    </a:lnTo>
                    <a:lnTo>
                      <a:pt x="3092" y="1630"/>
                    </a:lnTo>
                    <a:lnTo>
                      <a:pt x="3148" y="1574"/>
                    </a:lnTo>
                    <a:lnTo>
                      <a:pt x="3148" y="1462"/>
                    </a:lnTo>
                    <a:lnTo>
                      <a:pt x="3092" y="1349"/>
                    </a:lnTo>
                    <a:lnTo>
                      <a:pt x="3092" y="1293"/>
                    </a:lnTo>
                    <a:lnTo>
                      <a:pt x="3148" y="1237"/>
                    </a:lnTo>
                    <a:lnTo>
                      <a:pt x="3204" y="1237"/>
                    </a:lnTo>
                    <a:lnTo>
                      <a:pt x="3204" y="1181"/>
                    </a:lnTo>
                    <a:lnTo>
                      <a:pt x="3092" y="1012"/>
                    </a:lnTo>
                    <a:lnTo>
                      <a:pt x="3092" y="844"/>
                    </a:lnTo>
                    <a:lnTo>
                      <a:pt x="3092" y="675"/>
                    </a:lnTo>
                    <a:lnTo>
                      <a:pt x="3148" y="506"/>
                    </a:lnTo>
                    <a:lnTo>
                      <a:pt x="3204" y="338"/>
                    </a:lnTo>
                    <a:lnTo>
                      <a:pt x="3035" y="281"/>
                    </a:lnTo>
                    <a:lnTo>
                      <a:pt x="2923" y="281"/>
                    </a:lnTo>
                    <a:lnTo>
                      <a:pt x="2811" y="394"/>
                    </a:lnTo>
                    <a:lnTo>
                      <a:pt x="2754" y="506"/>
                    </a:lnTo>
                    <a:lnTo>
                      <a:pt x="2754" y="563"/>
                    </a:lnTo>
                    <a:lnTo>
                      <a:pt x="2754" y="619"/>
                    </a:lnTo>
                    <a:lnTo>
                      <a:pt x="2698" y="563"/>
                    </a:lnTo>
                    <a:lnTo>
                      <a:pt x="2586" y="450"/>
                    </a:lnTo>
                    <a:lnTo>
                      <a:pt x="2473" y="394"/>
                    </a:lnTo>
                    <a:lnTo>
                      <a:pt x="1911" y="394"/>
                    </a:lnTo>
                    <a:lnTo>
                      <a:pt x="1630" y="338"/>
                    </a:lnTo>
                    <a:lnTo>
                      <a:pt x="1462" y="169"/>
                    </a:lnTo>
                    <a:lnTo>
                      <a:pt x="1237" y="0"/>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3"/>
              <p:cNvSpPr/>
              <p:nvPr/>
            </p:nvSpPr>
            <p:spPr>
              <a:xfrm>
                <a:off x="441850" y="1017450"/>
                <a:ext cx="61850" cy="56225"/>
              </a:xfrm>
              <a:custGeom>
                <a:avLst/>
                <a:gdLst/>
                <a:ahLst/>
                <a:cxnLst/>
                <a:rect l="l" t="t" r="r" b="b"/>
                <a:pathLst>
                  <a:path w="2474" h="2249" extrusionOk="0">
                    <a:moveTo>
                      <a:pt x="900" y="1"/>
                    </a:moveTo>
                    <a:lnTo>
                      <a:pt x="844" y="57"/>
                    </a:lnTo>
                    <a:lnTo>
                      <a:pt x="788" y="226"/>
                    </a:lnTo>
                    <a:lnTo>
                      <a:pt x="732" y="338"/>
                    </a:lnTo>
                    <a:lnTo>
                      <a:pt x="507" y="563"/>
                    </a:lnTo>
                    <a:lnTo>
                      <a:pt x="450" y="619"/>
                    </a:lnTo>
                    <a:lnTo>
                      <a:pt x="450" y="731"/>
                    </a:lnTo>
                    <a:lnTo>
                      <a:pt x="394" y="900"/>
                    </a:lnTo>
                    <a:lnTo>
                      <a:pt x="394" y="1012"/>
                    </a:lnTo>
                    <a:lnTo>
                      <a:pt x="394" y="1069"/>
                    </a:lnTo>
                    <a:lnTo>
                      <a:pt x="226" y="1125"/>
                    </a:lnTo>
                    <a:lnTo>
                      <a:pt x="169" y="1125"/>
                    </a:lnTo>
                    <a:lnTo>
                      <a:pt x="169" y="1181"/>
                    </a:lnTo>
                    <a:lnTo>
                      <a:pt x="282" y="1237"/>
                    </a:lnTo>
                    <a:lnTo>
                      <a:pt x="282" y="1293"/>
                    </a:lnTo>
                    <a:lnTo>
                      <a:pt x="282" y="1350"/>
                    </a:lnTo>
                    <a:lnTo>
                      <a:pt x="226" y="1462"/>
                    </a:lnTo>
                    <a:lnTo>
                      <a:pt x="113" y="1518"/>
                    </a:lnTo>
                    <a:lnTo>
                      <a:pt x="1" y="1574"/>
                    </a:lnTo>
                    <a:lnTo>
                      <a:pt x="1" y="1631"/>
                    </a:lnTo>
                    <a:lnTo>
                      <a:pt x="57" y="1855"/>
                    </a:lnTo>
                    <a:lnTo>
                      <a:pt x="113" y="1855"/>
                    </a:lnTo>
                    <a:lnTo>
                      <a:pt x="226" y="1912"/>
                    </a:lnTo>
                    <a:lnTo>
                      <a:pt x="394" y="1968"/>
                    </a:lnTo>
                    <a:lnTo>
                      <a:pt x="507" y="2080"/>
                    </a:lnTo>
                    <a:lnTo>
                      <a:pt x="563" y="2137"/>
                    </a:lnTo>
                    <a:lnTo>
                      <a:pt x="619" y="2080"/>
                    </a:lnTo>
                    <a:lnTo>
                      <a:pt x="1237" y="2080"/>
                    </a:lnTo>
                    <a:lnTo>
                      <a:pt x="1406" y="2193"/>
                    </a:lnTo>
                    <a:lnTo>
                      <a:pt x="1462" y="2193"/>
                    </a:lnTo>
                    <a:lnTo>
                      <a:pt x="1518" y="2249"/>
                    </a:lnTo>
                    <a:lnTo>
                      <a:pt x="1687" y="1968"/>
                    </a:lnTo>
                    <a:lnTo>
                      <a:pt x="1799" y="1912"/>
                    </a:lnTo>
                    <a:lnTo>
                      <a:pt x="1968" y="1912"/>
                    </a:lnTo>
                    <a:lnTo>
                      <a:pt x="2080" y="1743"/>
                    </a:lnTo>
                    <a:lnTo>
                      <a:pt x="1968" y="1631"/>
                    </a:lnTo>
                    <a:lnTo>
                      <a:pt x="1912" y="1574"/>
                    </a:lnTo>
                    <a:lnTo>
                      <a:pt x="2024" y="1293"/>
                    </a:lnTo>
                    <a:lnTo>
                      <a:pt x="2080" y="1181"/>
                    </a:lnTo>
                    <a:lnTo>
                      <a:pt x="2249" y="1069"/>
                    </a:lnTo>
                    <a:lnTo>
                      <a:pt x="2361" y="1012"/>
                    </a:lnTo>
                    <a:lnTo>
                      <a:pt x="2474" y="900"/>
                    </a:lnTo>
                    <a:lnTo>
                      <a:pt x="2474" y="788"/>
                    </a:lnTo>
                    <a:lnTo>
                      <a:pt x="2361" y="619"/>
                    </a:lnTo>
                    <a:lnTo>
                      <a:pt x="2193" y="507"/>
                    </a:lnTo>
                    <a:lnTo>
                      <a:pt x="2024" y="394"/>
                    </a:lnTo>
                    <a:lnTo>
                      <a:pt x="1968" y="338"/>
                    </a:lnTo>
                    <a:lnTo>
                      <a:pt x="1912" y="226"/>
                    </a:lnTo>
                    <a:lnTo>
                      <a:pt x="1856" y="113"/>
                    </a:lnTo>
                    <a:lnTo>
                      <a:pt x="1799" y="57"/>
                    </a:lnTo>
                    <a:lnTo>
                      <a:pt x="1687" y="1"/>
                    </a:lnTo>
                    <a:lnTo>
                      <a:pt x="1406" y="1"/>
                    </a:lnTo>
                    <a:lnTo>
                      <a:pt x="1237" y="57"/>
                    </a:lnTo>
                    <a:lnTo>
                      <a:pt x="1069" y="1"/>
                    </a:lnTo>
                    <a:close/>
                  </a:path>
                </a:pathLst>
              </a:custGeom>
              <a:solidFill>
                <a:srgbClr val="AFA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
              <p:cNvSpPr/>
              <p:nvPr/>
            </p:nvSpPr>
            <p:spPr>
              <a:xfrm>
                <a:off x="457325" y="997775"/>
                <a:ext cx="40775" cy="33750"/>
              </a:xfrm>
              <a:custGeom>
                <a:avLst/>
                <a:gdLst/>
                <a:ahLst/>
                <a:cxnLst/>
                <a:rect l="l" t="t" r="r" b="b"/>
                <a:pathLst>
                  <a:path w="1631" h="1350" extrusionOk="0">
                    <a:moveTo>
                      <a:pt x="787" y="1"/>
                    </a:moveTo>
                    <a:lnTo>
                      <a:pt x="731" y="57"/>
                    </a:lnTo>
                    <a:lnTo>
                      <a:pt x="731" y="113"/>
                    </a:lnTo>
                    <a:lnTo>
                      <a:pt x="787" y="169"/>
                    </a:lnTo>
                    <a:lnTo>
                      <a:pt x="843" y="169"/>
                    </a:lnTo>
                    <a:lnTo>
                      <a:pt x="899" y="226"/>
                    </a:lnTo>
                    <a:lnTo>
                      <a:pt x="843" y="282"/>
                    </a:lnTo>
                    <a:lnTo>
                      <a:pt x="787" y="282"/>
                    </a:lnTo>
                    <a:lnTo>
                      <a:pt x="675" y="338"/>
                    </a:lnTo>
                    <a:lnTo>
                      <a:pt x="675" y="507"/>
                    </a:lnTo>
                    <a:lnTo>
                      <a:pt x="731" y="563"/>
                    </a:lnTo>
                    <a:lnTo>
                      <a:pt x="675" y="619"/>
                    </a:lnTo>
                    <a:lnTo>
                      <a:pt x="506" y="563"/>
                    </a:lnTo>
                    <a:lnTo>
                      <a:pt x="337" y="507"/>
                    </a:lnTo>
                    <a:lnTo>
                      <a:pt x="225" y="507"/>
                    </a:lnTo>
                    <a:lnTo>
                      <a:pt x="169" y="563"/>
                    </a:lnTo>
                    <a:lnTo>
                      <a:pt x="56" y="619"/>
                    </a:lnTo>
                    <a:lnTo>
                      <a:pt x="0" y="675"/>
                    </a:lnTo>
                    <a:lnTo>
                      <a:pt x="0" y="732"/>
                    </a:lnTo>
                    <a:lnTo>
                      <a:pt x="56" y="788"/>
                    </a:lnTo>
                    <a:lnTo>
                      <a:pt x="113" y="844"/>
                    </a:lnTo>
                    <a:lnTo>
                      <a:pt x="394" y="844"/>
                    </a:lnTo>
                    <a:lnTo>
                      <a:pt x="506" y="900"/>
                    </a:lnTo>
                    <a:lnTo>
                      <a:pt x="618" y="956"/>
                    </a:lnTo>
                    <a:lnTo>
                      <a:pt x="731" y="900"/>
                    </a:lnTo>
                    <a:lnTo>
                      <a:pt x="843" y="844"/>
                    </a:lnTo>
                    <a:lnTo>
                      <a:pt x="956" y="844"/>
                    </a:lnTo>
                    <a:lnTo>
                      <a:pt x="1124" y="900"/>
                    </a:lnTo>
                    <a:lnTo>
                      <a:pt x="1237" y="1069"/>
                    </a:lnTo>
                    <a:lnTo>
                      <a:pt x="1293" y="1237"/>
                    </a:lnTo>
                    <a:lnTo>
                      <a:pt x="1293" y="1350"/>
                    </a:lnTo>
                    <a:lnTo>
                      <a:pt x="1405" y="1294"/>
                    </a:lnTo>
                    <a:lnTo>
                      <a:pt x="1630" y="1294"/>
                    </a:lnTo>
                    <a:lnTo>
                      <a:pt x="1574" y="1237"/>
                    </a:lnTo>
                    <a:lnTo>
                      <a:pt x="1349" y="956"/>
                    </a:lnTo>
                    <a:lnTo>
                      <a:pt x="1293" y="844"/>
                    </a:lnTo>
                    <a:lnTo>
                      <a:pt x="1237" y="732"/>
                    </a:lnTo>
                    <a:lnTo>
                      <a:pt x="1293" y="619"/>
                    </a:lnTo>
                    <a:lnTo>
                      <a:pt x="1349" y="507"/>
                    </a:lnTo>
                    <a:lnTo>
                      <a:pt x="1349" y="394"/>
                    </a:lnTo>
                    <a:lnTo>
                      <a:pt x="1293" y="338"/>
                    </a:lnTo>
                    <a:lnTo>
                      <a:pt x="1237" y="282"/>
                    </a:lnTo>
                    <a:lnTo>
                      <a:pt x="1124" y="226"/>
                    </a:lnTo>
                    <a:lnTo>
                      <a:pt x="1124" y="113"/>
                    </a:lnTo>
                    <a:lnTo>
                      <a:pt x="1012" y="57"/>
                    </a:lnTo>
                    <a:lnTo>
                      <a:pt x="843" y="1"/>
                    </a:lnTo>
                    <a:close/>
                  </a:path>
                </a:pathLst>
              </a:custGeom>
              <a:solidFill>
                <a:srgbClr val="A79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3"/>
              <p:cNvSpPr/>
              <p:nvPr/>
            </p:nvSpPr>
            <p:spPr>
              <a:xfrm>
                <a:off x="422175" y="1045550"/>
                <a:ext cx="21125" cy="28125"/>
              </a:xfrm>
              <a:custGeom>
                <a:avLst/>
                <a:gdLst/>
                <a:ahLst/>
                <a:cxnLst/>
                <a:rect l="l" t="t" r="r" b="b"/>
                <a:pathLst>
                  <a:path w="845" h="1125" extrusionOk="0">
                    <a:moveTo>
                      <a:pt x="1" y="1"/>
                    </a:moveTo>
                    <a:lnTo>
                      <a:pt x="57" y="57"/>
                    </a:lnTo>
                    <a:lnTo>
                      <a:pt x="170" y="113"/>
                    </a:lnTo>
                    <a:lnTo>
                      <a:pt x="170" y="169"/>
                    </a:lnTo>
                    <a:lnTo>
                      <a:pt x="113" y="282"/>
                    </a:lnTo>
                    <a:lnTo>
                      <a:pt x="113" y="338"/>
                    </a:lnTo>
                    <a:lnTo>
                      <a:pt x="113" y="394"/>
                    </a:lnTo>
                    <a:lnTo>
                      <a:pt x="226" y="338"/>
                    </a:lnTo>
                    <a:lnTo>
                      <a:pt x="338" y="338"/>
                    </a:lnTo>
                    <a:lnTo>
                      <a:pt x="226" y="563"/>
                    </a:lnTo>
                    <a:lnTo>
                      <a:pt x="57" y="731"/>
                    </a:lnTo>
                    <a:lnTo>
                      <a:pt x="1" y="844"/>
                    </a:lnTo>
                    <a:lnTo>
                      <a:pt x="338" y="1125"/>
                    </a:lnTo>
                    <a:lnTo>
                      <a:pt x="563" y="1125"/>
                    </a:lnTo>
                    <a:lnTo>
                      <a:pt x="619" y="1069"/>
                    </a:lnTo>
                    <a:lnTo>
                      <a:pt x="675" y="956"/>
                    </a:lnTo>
                    <a:lnTo>
                      <a:pt x="675" y="788"/>
                    </a:lnTo>
                    <a:lnTo>
                      <a:pt x="675" y="619"/>
                    </a:lnTo>
                    <a:lnTo>
                      <a:pt x="675" y="507"/>
                    </a:lnTo>
                    <a:lnTo>
                      <a:pt x="732" y="450"/>
                    </a:lnTo>
                    <a:lnTo>
                      <a:pt x="788" y="338"/>
                    </a:lnTo>
                    <a:lnTo>
                      <a:pt x="844" y="338"/>
                    </a:lnTo>
                    <a:lnTo>
                      <a:pt x="788" y="282"/>
                    </a:lnTo>
                    <a:lnTo>
                      <a:pt x="675" y="169"/>
                    </a:lnTo>
                    <a:lnTo>
                      <a:pt x="619" y="113"/>
                    </a:lnTo>
                    <a:lnTo>
                      <a:pt x="563" y="169"/>
                    </a:lnTo>
                    <a:lnTo>
                      <a:pt x="451" y="57"/>
                    </a:lnTo>
                    <a:lnTo>
                      <a:pt x="282" y="1"/>
                    </a:lnTo>
                    <a:close/>
                  </a:path>
                </a:pathLst>
              </a:custGeom>
              <a:solidFill>
                <a:srgbClr val="95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3"/>
              <p:cNvSpPr/>
              <p:nvPr/>
            </p:nvSpPr>
            <p:spPr>
              <a:xfrm>
                <a:off x="503675" y="1000600"/>
                <a:ext cx="5650" cy="5650"/>
              </a:xfrm>
              <a:custGeom>
                <a:avLst/>
                <a:gdLst/>
                <a:ahLst/>
                <a:cxnLst/>
                <a:rect l="l" t="t" r="r" b="b"/>
                <a:pathLst>
                  <a:path w="226" h="226" extrusionOk="0">
                    <a:moveTo>
                      <a:pt x="226" y="0"/>
                    </a:moveTo>
                    <a:lnTo>
                      <a:pt x="113" y="56"/>
                    </a:lnTo>
                    <a:lnTo>
                      <a:pt x="1" y="169"/>
                    </a:lnTo>
                    <a:lnTo>
                      <a:pt x="113" y="225"/>
                    </a:lnTo>
                    <a:lnTo>
                      <a:pt x="226" y="225"/>
                    </a:lnTo>
                    <a:lnTo>
                      <a:pt x="226" y="113"/>
                    </a:lnTo>
                    <a:lnTo>
                      <a:pt x="226" y="0"/>
                    </a:lnTo>
                    <a:close/>
                  </a:path>
                </a:pathLst>
              </a:custGeom>
              <a:solidFill>
                <a:srgbClr val="978E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
              <p:cNvSpPr/>
              <p:nvPr/>
            </p:nvSpPr>
            <p:spPr>
              <a:xfrm>
                <a:off x="496650" y="1028700"/>
                <a:ext cx="4250" cy="4225"/>
              </a:xfrm>
              <a:custGeom>
                <a:avLst/>
                <a:gdLst/>
                <a:ahLst/>
                <a:cxnLst/>
                <a:rect l="l" t="t" r="r" b="b"/>
                <a:pathLst>
                  <a:path w="170" h="169" extrusionOk="0">
                    <a:moveTo>
                      <a:pt x="1" y="0"/>
                    </a:moveTo>
                    <a:lnTo>
                      <a:pt x="1" y="57"/>
                    </a:lnTo>
                    <a:lnTo>
                      <a:pt x="57" y="169"/>
                    </a:lnTo>
                    <a:lnTo>
                      <a:pt x="169" y="169"/>
                    </a:lnTo>
                    <a:lnTo>
                      <a:pt x="113" y="0"/>
                    </a:lnTo>
                    <a:close/>
                  </a:path>
                </a:pathLst>
              </a:custGeom>
              <a:solidFill>
                <a:srgbClr val="A59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3"/>
              <p:cNvSpPr/>
              <p:nvPr/>
            </p:nvSpPr>
            <p:spPr>
              <a:xfrm>
                <a:off x="440450" y="983725"/>
                <a:ext cx="25" cy="1425"/>
              </a:xfrm>
              <a:custGeom>
                <a:avLst/>
                <a:gdLst/>
                <a:ahLst/>
                <a:cxnLst/>
                <a:rect l="l" t="t" r="r" b="b"/>
                <a:pathLst>
                  <a:path w="1" h="57" extrusionOk="0">
                    <a:moveTo>
                      <a:pt x="1" y="57"/>
                    </a:moveTo>
                    <a:lnTo>
                      <a:pt x="1" y="1"/>
                    </a:lnTo>
                    <a:lnTo>
                      <a:pt x="1" y="1"/>
                    </a:lnTo>
                    <a:lnTo>
                      <a:pt x="1" y="57"/>
                    </a:lnTo>
                    <a:lnTo>
                      <a:pt x="1" y="57"/>
                    </a:lnTo>
                    <a:close/>
                  </a:path>
                </a:pathLst>
              </a:custGeom>
              <a:solidFill>
                <a:srgbClr val="95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3"/>
              <p:cNvSpPr/>
              <p:nvPr/>
            </p:nvSpPr>
            <p:spPr>
              <a:xfrm>
                <a:off x="441850" y="1051175"/>
                <a:ext cx="1450" cy="2850"/>
              </a:xfrm>
              <a:custGeom>
                <a:avLst/>
                <a:gdLst/>
                <a:ahLst/>
                <a:cxnLst/>
                <a:rect l="l" t="t" r="r" b="b"/>
                <a:pathLst>
                  <a:path w="58" h="114" extrusionOk="0">
                    <a:moveTo>
                      <a:pt x="57" y="1"/>
                    </a:moveTo>
                    <a:lnTo>
                      <a:pt x="1" y="57"/>
                    </a:lnTo>
                    <a:lnTo>
                      <a:pt x="1" y="113"/>
                    </a:lnTo>
                    <a:lnTo>
                      <a:pt x="57" y="57"/>
                    </a:lnTo>
                    <a:lnTo>
                      <a:pt x="57" y="1"/>
                    </a:lnTo>
                    <a:close/>
                  </a:path>
                </a:pathLst>
              </a:custGeom>
              <a:solidFill>
                <a:srgbClr val="AFA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
              <p:cNvSpPr/>
              <p:nvPr/>
            </p:nvSpPr>
            <p:spPr>
              <a:xfrm>
                <a:off x="432025" y="986550"/>
                <a:ext cx="1425" cy="1425"/>
              </a:xfrm>
              <a:custGeom>
                <a:avLst/>
                <a:gdLst/>
                <a:ahLst/>
                <a:cxnLst/>
                <a:rect l="l" t="t" r="r" b="b"/>
                <a:pathLst>
                  <a:path w="57" h="57" extrusionOk="0">
                    <a:moveTo>
                      <a:pt x="0" y="0"/>
                    </a:moveTo>
                    <a:lnTo>
                      <a:pt x="0" y="56"/>
                    </a:lnTo>
                    <a:lnTo>
                      <a:pt x="57" y="56"/>
                    </a:lnTo>
                    <a:lnTo>
                      <a:pt x="57" y="0"/>
                    </a:lnTo>
                    <a:close/>
                  </a:path>
                </a:pathLst>
              </a:custGeom>
              <a:solidFill>
                <a:srgbClr val="95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3"/>
              <p:cNvSpPr/>
              <p:nvPr/>
            </p:nvSpPr>
            <p:spPr>
              <a:xfrm>
                <a:off x="267625" y="959850"/>
                <a:ext cx="112425" cy="80100"/>
              </a:xfrm>
              <a:custGeom>
                <a:avLst/>
                <a:gdLst/>
                <a:ahLst/>
                <a:cxnLst/>
                <a:rect l="l" t="t" r="r" b="b"/>
                <a:pathLst>
                  <a:path w="4497" h="3204" extrusionOk="0">
                    <a:moveTo>
                      <a:pt x="3148" y="0"/>
                    </a:moveTo>
                    <a:lnTo>
                      <a:pt x="3092" y="56"/>
                    </a:lnTo>
                    <a:lnTo>
                      <a:pt x="3035" y="113"/>
                    </a:lnTo>
                    <a:lnTo>
                      <a:pt x="3035" y="225"/>
                    </a:lnTo>
                    <a:lnTo>
                      <a:pt x="3035" y="562"/>
                    </a:lnTo>
                    <a:lnTo>
                      <a:pt x="3035" y="900"/>
                    </a:lnTo>
                    <a:lnTo>
                      <a:pt x="2867" y="731"/>
                    </a:lnTo>
                    <a:lnTo>
                      <a:pt x="2754" y="619"/>
                    </a:lnTo>
                    <a:lnTo>
                      <a:pt x="2642" y="506"/>
                    </a:lnTo>
                    <a:lnTo>
                      <a:pt x="2642" y="281"/>
                    </a:lnTo>
                    <a:lnTo>
                      <a:pt x="2642" y="225"/>
                    </a:lnTo>
                    <a:lnTo>
                      <a:pt x="2586" y="169"/>
                    </a:lnTo>
                    <a:lnTo>
                      <a:pt x="2417" y="56"/>
                    </a:lnTo>
                    <a:lnTo>
                      <a:pt x="2361" y="113"/>
                    </a:lnTo>
                    <a:lnTo>
                      <a:pt x="2305" y="169"/>
                    </a:lnTo>
                    <a:lnTo>
                      <a:pt x="2192" y="338"/>
                    </a:lnTo>
                    <a:lnTo>
                      <a:pt x="2136" y="394"/>
                    </a:lnTo>
                    <a:lnTo>
                      <a:pt x="2024" y="338"/>
                    </a:lnTo>
                    <a:lnTo>
                      <a:pt x="1799" y="169"/>
                    </a:lnTo>
                    <a:lnTo>
                      <a:pt x="1686" y="113"/>
                    </a:lnTo>
                    <a:lnTo>
                      <a:pt x="1518" y="281"/>
                    </a:lnTo>
                    <a:lnTo>
                      <a:pt x="1349" y="506"/>
                    </a:lnTo>
                    <a:lnTo>
                      <a:pt x="1349" y="281"/>
                    </a:lnTo>
                    <a:lnTo>
                      <a:pt x="1293" y="169"/>
                    </a:lnTo>
                    <a:lnTo>
                      <a:pt x="1181" y="113"/>
                    </a:lnTo>
                    <a:lnTo>
                      <a:pt x="1012" y="281"/>
                    </a:lnTo>
                    <a:lnTo>
                      <a:pt x="787" y="394"/>
                    </a:lnTo>
                    <a:lnTo>
                      <a:pt x="169" y="394"/>
                    </a:lnTo>
                    <a:lnTo>
                      <a:pt x="57" y="450"/>
                    </a:lnTo>
                    <a:lnTo>
                      <a:pt x="57" y="956"/>
                    </a:lnTo>
                    <a:lnTo>
                      <a:pt x="0" y="1743"/>
                    </a:lnTo>
                    <a:lnTo>
                      <a:pt x="113" y="1911"/>
                    </a:lnTo>
                    <a:lnTo>
                      <a:pt x="113" y="2080"/>
                    </a:lnTo>
                    <a:lnTo>
                      <a:pt x="57" y="2305"/>
                    </a:lnTo>
                    <a:lnTo>
                      <a:pt x="57" y="2473"/>
                    </a:lnTo>
                    <a:lnTo>
                      <a:pt x="57" y="2586"/>
                    </a:lnTo>
                    <a:lnTo>
                      <a:pt x="281" y="2754"/>
                    </a:lnTo>
                    <a:lnTo>
                      <a:pt x="562" y="2754"/>
                    </a:lnTo>
                    <a:lnTo>
                      <a:pt x="562" y="2586"/>
                    </a:lnTo>
                    <a:lnTo>
                      <a:pt x="675" y="2530"/>
                    </a:lnTo>
                    <a:lnTo>
                      <a:pt x="731" y="2417"/>
                    </a:lnTo>
                    <a:lnTo>
                      <a:pt x="787" y="2305"/>
                    </a:lnTo>
                    <a:lnTo>
                      <a:pt x="787" y="2249"/>
                    </a:lnTo>
                    <a:lnTo>
                      <a:pt x="787" y="2192"/>
                    </a:lnTo>
                    <a:lnTo>
                      <a:pt x="900" y="2136"/>
                    </a:lnTo>
                    <a:lnTo>
                      <a:pt x="1012" y="2080"/>
                    </a:lnTo>
                    <a:lnTo>
                      <a:pt x="1054" y="2038"/>
                    </a:lnTo>
                    <a:lnTo>
                      <a:pt x="1054" y="2038"/>
                    </a:lnTo>
                    <a:lnTo>
                      <a:pt x="1181" y="2249"/>
                    </a:lnTo>
                    <a:lnTo>
                      <a:pt x="1293" y="2361"/>
                    </a:lnTo>
                    <a:lnTo>
                      <a:pt x="1462" y="2417"/>
                    </a:lnTo>
                    <a:lnTo>
                      <a:pt x="1855" y="2417"/>
                    </a:lnTo>
                    <a:lnTo>
                      <a:pt x="2192" y="2530"/>
                    </a:lnTo>
                    <a:lnTo>
                      <a:pt x="2530" y="2698"/>
                    </a:lnTo>
                    <a:lnTo>
                      <a:pt x="2867" y="2867"/>
                    </a:lnTo>
                    <a:lnTo>
                      <a:pt x="3035" y="2867"/>
                    </a:lnTo>
                    <a:lnTo>
                      <a:pt x="3092" y="2811"/>
                    </a:lnTo>
                    <a:lnTo>
                      <a:pt x="3148" y="2698"/>
                    </a:lnTo>
                    <a:lnTo>
                      <a:pt x="3148" y="2586"/>
                    </a:lnTo>
                    <a:lnTo>
                      <a:pt x="3092" y="2586"/>
                    </a:lnTo>
                    <a:lnTo>
                      <a:pt x="3148" y="2530"/>
                    </a:lnTo>
                    <a:lnTo>
                      <a:pt x="3204" y="2698"/>
                    </a:lnTo>
                    <a:lnTo>
                      <a:pt x="3204" y="2923"/>
                    </a:lnTo>
                    <a:lnTo>
                      <a:pt x="3316" y="3092"/>
                    </a:lnTo>
                    <a:lnTo>
                      <a:pt x="3373" y="3148"/>
                    </a:lnTo>
                    <a:lnTo>
                      <a:pt x="3485" y="3204"/>
                    </a:lnTo>
                    <a:lnTo>
                      <a:pt x="3822" y="2867"/>
                    </a:lnTo>
                    <a:lnTo>
                      <a:pt x="3991" y="2642"/>
                    </a:lnTo>
                    <a:lnTo>
                      <a:pt x="4047" y="2473"/>
                    </a:lnTo>
                    <a:lnTo>
                      <a:pt x="4047" y="2530"/>
                    </a:lnTo>
                    <a:lnTo>
                      <a:pt x="4103" y="2586"/>
                    </a:lnTo>
                    <a:lnTo>
                      <a:pt x="4272" y="2586"/>
                    </a:lnTo>
                    <a:lnTo>
                      <a:pt x="4441" y="2473"/>
                    </a:lnTo>
                    <a:lnTo>
                      <a:pt x="4497" y="2361"/>
                    </a:lnTo>
                    <a:lnTo>
                      <a:pt x="4497" y="2192"/>
                    </a:lnTo>
                    <a:lnTo>
                      <a:pt x="4384" y="2024"/>
                    </a:lnTo>
                    <a:lnTo>
                      <a:pt x="3935" y="1686"/>
                    </a:lnTo>
                    <a:lnTo>
                      <a:pt x="3822" y="1574"/>
                    </a:lnTo>
                    <a:lnTo>
                      <a:pt x="3766" y="1462"/>
                    </a:lnTo>
                    <a:lnTo>
                      <a:pt x="3710" y="1293"/>
                    </a:lnTo>
                    <a:lnTo>
                      <a:pt x="3766" y="1124"/>
                    </a:lnTo>
                    <a:lnTo>
                      <a:pt x="3710" y="1012"/>
                    </a:lnTo>
                    <a:lnTo>
                      <a:pt x="3597" y="956"/>
                    </a:lnTo>
                    <a:lnTo>
                      <a:pt x="3485" y="900"/>
                    </a:lnTo>
                    <a:lnTo>
                      <a:pt x="3429" y="787"/>
                    </a:lnTo>
                    <a:lnTo>
                      <a:pt x="3373" y="619"/>
                    </a:lnTo>
                    <a:lnTo>
                      <a:pt x="3316" y="562"/>
                    </a:lnTo>
                    <a:lnTo>
                      <a:pt x="3429" y="562"/>
                    </a:lnTo>
                    <a:lnTo>
                      <a:pt x="3485" y="394"/>
                    </a:lnTo>
                    <a:lnTo>
                      <a:pt x="3485" y="225"/>
                    </a:lnTo>
                    <a:lnTo>
                      <a:pt x="3429" y="113"/>
                    </a:lnTo>
                    <a:lnTo>
                      <a:pt x="3260"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3"/>
              <p:cNvSpPr/>
              <p:nvPr/>
            </p:nvSpPr>
            <p:spPr>
              <a:xfrm>
                <a:off x="254975" y="1339225"/>
                <a:ext cx="92775" cy="92775"/>
              </a:xfrm>
              <a:custGeom>
                <a:avLst/>
                <a:gdLst/>
                <a:ahLst/>
                <a:cxnLst/>
                <a:rect l="l" t="t" r="r" b="b"/>
                <a:pathLst>
                  <a:path w="3711" h="3711" extrusionOk="0">
                    <a:moveTo>
                      <a:pt x="2361" y="2642"/>
                    </a:moveTo>
                    <a:lnTo>
                      <a:pt x="2474" y="2699"/>
                    </a:lnTo>
                    <a:lnTo>
                      <a:pt x="2474" y="2699"/>
                    </a:lnTo>
                    <a:lnTo>
                      <a:pt x="2305" y="2642"/>
                    </a:lnTo>
                    <a:close/>
                    <a:moveTo>
                      <a:pt x="1574" y="1"/>
                    </a:moveTo>
                    <a:lnTo>
                      <a:pt x="1012" y="226"/>
                    </a:lnTo>
                    <a:lnTo>
                      <a:pt x="394" y="450"/>
                    </a:lnTo>
                    <a:lnTo>
                      <a:pt x="225" y="563"/>
                    </a:lnTo>
                    <a:lnTo>
                      <a:pt x="113" y="619"/>
                    </a:lnTo>
                    <a:lnTo>
                      <a:pt x="113" y="731"/>
                    </a:lnTo>
                    <a:lnTo>
                      <a:pt x="57" y="956"/>
                    </a:lnTo>
                    <a:lnTo>
                      <a:pt x="57" y="1069"/>
                    </a:lnTo>
                    <a:lnTo>
                      <a:pt x="0" y="1125"/>
                    </a:lnTo>
                    <a:lnTo>
                      <a:pt x="0" y="1406"/>
                    </a:lnTo>
                    <a:lnTo>
                      <a:pt x="225" y="1575"/>
                    </a:lnTo>
                    <a:lnTo>
                      <a:pt x="394" y="1687"/>
                    </a:lnTo>
                    <a:lnTo>
                      <a:pt x="619" y="1743"/>
                    </a:lnTo>
                    <a:lnTo>
                      <a:pt x="1012" y="1743"/>
                    </a:lnTo>
                    <a:lnTo>
                      <a:pt x="1181" y="1631"/>
                    </a:lnTo>
                    <a:lnTo>
                      <a:pt x="1349" y="1462"/>
                    </a:lnTo>
                    <a:lnTo>
                      <a:pt x="1462" y="1294"/>
                    </a:lnTo>
                    <a:lnTo>
                      <a:pt x="1462" y="1406"/>
                    </a:lnTo>
                    <a:lnTo>
                      <a:pt x="1462" y="1518"/>
                    </a:lnTo>
                    <a:lnTo>
                      <a:pt x="1574" y="1631"/>
                    </a:lnTo>
                    <a:lnTo>
                      <a:pt x="1687" y="1687"/>
                    </a:lnTo>
                    <a:lnTo>
                      <a:pt x="1687" y="1743"/>
                    </a:lnTo>
                    <a:lnTo>
                      <a:pt x="1687" y="1799"/>
                    </a:lnTo>
                    <a:lnTo>
                      <a:pt x="1462" y="1856"/>
                    </a:lnTo>
                    <a:lnTo>
                      <a:pt x="1349" y="1912"/>
                    </a:lnTo>
                    <a:lnTo>
                      <a:pt x="1237" y="1968"/>
                    </a:lnTo>
                    <a:lnTo>
                      <a:pt x="1237" y="2080"/>
                    </a:lnTo>
                    <a:lnTo>
                      <a:pt x="1293" y="2249"/>
                    </a:lnTo>
                    <a:lnTo>
                      <a:pt x="1406" y="2530"/>
                    </a:lnTo>
                    <a:lnTo>
                      <a:pt x="1518" y="2699"/>
                    </a:lnTo>
                    <a:lnTo>
                      <a:pt x="1630" y="2867"/>
                    </a:lnTo>
                    <a:lnTo>
                      <a:pt x="1743" y="2867"/>
                    </a:lnTo>
                    <a:lnTo>
                      <a:pt x="1855" y="2923"/>
                    </a:lnTo>
                    <a:lnTo>
                      <a:pt x="1911" y="2867"/>
                    </a:lnTo>
                    <a:lnTo>
                      <a:pt x="2080" y="2755"/>
                    </a:lnTo>
                    <a:lnTo>
                      <a:pt x="2249" y="2642"/>
                    </a:lnTo>
                    <a:lnTo>
                      <a:pt x="2305" y="2642"/>
                    </a:lnTo>
                    <a:lnTo>
                      <a:pt x="2249" y="2699"/>
                    </a:lnTo>
                    <a:lnTo>
                      <a:pt x="1968" y="2980"/>
                    </a:lnTo>
                    <a:lnTo>
                      <a:pt x="1855" y="3092"/>
                    </a:lnTo>
                    <a:lnTo>
                      <a:pt x="1855" y="3205"/>
                    </a:lnTo>
                    <a:lnTo>
                      <a:pt x="1968" y="3429"/>
                    </a:lnTo>
                    <a:lnTo>
                      <a:pt x="2080" y="3486"/>
                    </a:lnTo>
                    <a:lnTo>
                      <a:pt x="2024" y="3542"/>
                    </a:lnTo>
                    <a:lnTo>
                      <a:pt x="1968" y="3654"/>
                    </a:lnTo>
                    <a:lnTo>
                      <a:pt x="2024" y="3710"/>
                    </a:lnTo>
                    <a:lnTo>
                      <a:pt x="2136" y="3710"/>
                    </a:lnTo>
                    <a:lnTo>
                      <a:pt x="2305" y="3654"/>
                    </a:lnTo>
                    <a:lnTo>
                      <a:pt x="2361" y="3598"/>
                    </a:lnTo>
                    <a:lnTo>
                      <a:pt x="2474" y="3542"/>
                    </a:lnTo>
                    <a:lnTo>
                      <a:pt x="2586" y="3486"/>
                    </a:lnTo>
                    <a:lnTo>
                      <a:pt x="2698" y="3373"/>
                    </a:lnTo>
                    <a:lnTo>
                      <a:pt x="2698" y="3261"/>
                    </a:lnTo>
                    <a:lnTo>
                      <a:pt x="2867" y="3205"/>
                    </a:lnTo>
                    <a:lnTo>
                      <a:pt x="2867" y="3092"/>
                    </a:lnTo>
                    <a:lnTo>
                      <a:pt x="2923" y="2980"/>
                    </a:lnTo>
                    <a:lnTo>
                      <a:pt x="3036" y="2755"/>
                    </a:lnTo>
                    <a:lnTo>
                      <a:pt x="3036" y="2530"/>
                    </a:lnTo>
                    <a:lnTo>
                      <a:pt x="3148" y="2361"/>
                    </a:lnTo>
                    <a:lnTo>
                      <a:pt x="3260" y="2193"/>
                    </a:lnTo>
                    <a:lnTo>
                      <a:pt x="3317" y="2024"/>
                    </a:lnTo>
                    <a:lnTo>
                      <a:pt x="3204" y="1799"/>
                    </a:lnTo>
                    <a:lnTo>
                      <a:pt x="3260" y="1743"/>
                    </a:lnTo>
                    <a:lnTo>
                      <a:pt x="3317" y="1743"/>
                    </a:lnTo>
                    <a:lnTo>
                      <a:pt x="3429" y="1687"/>
                    </a:lnTo>
                    <a:lnTo>
                      <a:pt x="3654" y="1518"/>
                    </a:lnTo>
                    <a:lnTo>
                      <a:pt x="3710" y="1350"/>
                    </a:lnTo>
                    <a:lnTo>
                      <a:pt x="3654" y="1237"/>
                    </a:lnTo>
                    <a:lnTo>
                      <a:pt x="3429" y="1013"/>
                    </a:lnTo>
                    <a:lnTo>
                      <a:pt x="3092" y="1013"/>
                    </a:lnTo>
                    <a:lnTo>
                      <a:pt x="3092" y="1069"/>
                    </a:lnTo>
                    <a:lnTo>
                      <a:pt x="3036" y="1237"/>
                    </a:lnTo>
                    <a:lnTo>
                      <a:pt x="2979" y="1294"/>
                    </a:lnTo>
                    <a:lnTo>
                      <a:pt x="2811" y="1350"/>
                    </a:lnTo>
                    <a:lnTo>
                      <a:pt x="2642" y="1406"/>
                    </a:lnTo>
                    <a:lnTo>
                      <a:pt x="2474" y="1406"/>
                    </a:lnTo>
                    <a:lnTo>
                      <a:pt x="2417" y="1462"/>
                    </a:lnTo>
                    <a:lnTo>
                      <a:pt x="2361" y="1575"/>
                    </a:lnTo>
                    <a:lnTo>
                      <a:pt x="2305" y="1631"/>
                    </a:lnTo>
                    <a:lnTo>
                      <a:pt x="2249" y="1687"/>
                    </a:lnTo>
                    <a:lnTo>
                      <a:pt x="2192" y="1575"/>
                    </a:lnTo>
                    <a:lnTo>
                      <a:pt x="2136" y="1462"/>
                    </a:lnTo>
                    <a:lnTo>
                      <a:pt x="2192" y="1350"/>
                    </a:lnTo>
                    <a:lnTo>
                      <a:pt x="2305" y="1294"/>
                    </a:lnTo>
                    <a:lnTo>
                      <a:pt x="2417" y="1181"/>
                    </a:lnTo>
                    <a:lnTo>
                      <a:pt x="2474" y="1069"/>
                    </a:lnTo>
                    <a:lnTo>
                      <a:pt x="2474" y="1013"/>
                    </a:lnTo>
                    <a:lnTo>
                      <a:pt x="2417" y="900"/>
                    </a:lnTo>
                    <a:lnTo>
                      <a:pt x="1968" y="900"/>
                    </a:lnTo>
                    <a:lnTo>
                      <a:pt x="1855" y="844"/>
                    </a:lnTo>
                    <a:lnTo>
                      <a:pt x="1799" y="788"/>
                    </a:lnTo>
                    <a:lnTo>
                      <a:pt x="1630" y="675"/>
                    </a:lnTo>
                    <a:lnTo>
                      <a:pt x="1518" y="619"/>
                    </a:lnTo>
                    <a:lnTo>
                      <a:pt x="1406" y="619"/>
                    </a:lnTo>
                    <a:lnTo>
                      <a:pt x="1237" y="675"/>
                    </a:lnTo>
                    <a:lnTo>
                      <a:pt x="1237" y="619"/>
                    </a:lnTo>
                    <a:lnTo>
                      <a:pt x="1349" y="507"/>
                    </a:lnTo>
                    <a:lnTo>
                      <a:pt x="1462" y="507"/>
                    </a:lnTo>
                    <a:lnTo>
                      <a:pt x="1743" y="563"/>
                    </a:lnTo>
                    <a:lnTo>
                      <a:pt x="1855" y="450"/>
                    </a:lnTo>
                    <a:lnTo>
                      <a:pt x="1855" y="338"/>
                    </a:lnTo>
                    <a:lnTo>
                      <a:pt x="1855" y="169"/>
                    </a:lnTo>
                    <a:lnTo>
                      <a:pt x="1743" y="1"/>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
              <p:cNvSpPr/>
              <p:nvPr/>
            </p:nvSpPr>
            <p:spPr>
              <a:xfrm>
                <a:off x="276050" y="1135475"/>
                <a:ext cx="47800" cy="98400"/>
              </a:xfrm>
              <a:custGeom>
                <a:avLst/>
                <a:gdLst/>
                <a:ahLst/>
                <a:cxnLst/>
                <a:rect l="l" t="t" r="r" b="b"/>
                <a:pathLst>
                  <a:path w="1912" h="3936" extrusionOk="0">
                    <a:moveTo>
                      <a:pt x="844" y="1"/>
                    </a:moveTo>
                    <a:lnTo>
                      <a:pt x="731" y="57"/>
                    </a:lnTo>
                    <a:lnTo>
                      <a:pt x="563" y="226"/>
                    </a:lnTo>
                    <a:lnTo>
                      <a:pt x="506" y="394"/>
                    </a:lnTo>
                    <a:lnTo>
                      <a:pt x="450" y="619"/>
                    </a:lnTo>
                    <a:lnTo>
                      <a:pt x="506" y="844"/>
                    </a:lnTo>
                    <a:lnTo>
                      <a:pt x="450" y="900"/>
                    </a:lnTo>
                    <a:lnTo>
                      <a:pt x="506" y="1013"/>
                    </a:lnTo>
                    <a:lnTo>
                      <a:pt x="563" y="1125"/>
                    </a:lnTo>
                    <a:lnTo>
                      <a:pt x="450" y="1350"/>
                    </a:lnTo>
                    <a:lnTo>
                      <a:pt x="394" y="1743"/>
                    </a:lnTo>
                    <a:lnTo>
                      <a:pt x="338" y="2024"/>
                    </a:lnTo>
                    <a:lnTo>
                      <a:pt x="282" y="2193"/>
                    </a:lnTo>
                    <a:lnTo>
                      <a:pt x="169" y="2305"/>
                    </a:lnTo>
                    <a:lnTo>
                      <a:pt x="225" y="2362"/>
                    </a:lnTo>
                    <a:lnTo>
                      <a:pt x="282" y="2418"/>
                    </a:lnTo>
                    <a:lnTo>
                      <a:pt x="282" y="2474"/>
                    </a:lnTo>
                    <a:lnTo>
                      <a:pt x="225" y="2530"/>
                    </a:lnTo>
                    <a:lnTo>
                      <a:pt x="169" y="2643"/>
                    </a:lnTo>
                    <a:lnTo>
                      <a:pt x="57" y="2699"/>
                    </a:lnTo>
                    <a:lnTo>
                      <a:pt x="1" y="2811"/>
                    </a:lnTo>
                    <a:lnTo>
                      <a:pt x="1" y="2867"/>
                    </a:lnTo>
                    <a:lnTo>
                      <a:pt x="113" y="2924"/>
                    </a:lnTo>
                    <a:lnTo>
                      <a:pt x="225" y="2980"/>
                    </a:lnTo>
                    <a:lnTo>
                      <a:pt x="169" y="3092"/>
                    </a:lnTo>
                    <a:lnTo>
                      <a:pt x="57" y="3205"/>
                    </a:lnTo>
                    <a:lnTo>
                      <a:pt x="57" y="3373"/>
                    </a:lnTo>
                    <a:lnTo>
                      <a:pt x="57" y="3486"/>
                    </a:lnTo>
                    <a:lnTo>
                      <a:pt x="57" y="3542"/>
                    </a:lnTo>
                    <a:lnTo>
                      <a:pt x="169" y="3711"/>
                    </a:lnTo>
                    <a:lnTo>
                      <a:pt x="282" y="3879"/>
                    </a:lnTo>
                    <a:lnTo>
                      <a:pt x="619" y="3935"/>
                    </a:lnTo>
                    <a:lnTo>
                      <a:pt x="1068" y="3879"/>
                    </a:lnTo>
                    <a:lnTo>
                      <a:pt x="1518" y="3767"/>
                    </a:lnTo>
                    <a:lnTo>
                      <a:pt x="1912" y="3654"/>
                    </a:lnTo>
                    <a:lnTo>
                      <a:pt x="1855" y="3430"/>
                    </a:lnTo>
                    <a:lnTo>
                      <a:pt x="1687" y="3317"/>
                    </a:lnTo>
                    <a:lnTo>
                      <a:pt x="1518" y="3205"/>
                    </a:lnTo>
                    <a:lnTo>
                      <a:pt x="1293" y="3148"/>
                    </a:lnTo>
                    <a:lnTo>
                      <a:pt x="1237" y="3261"/>
                    </a:lnTo>
                    <a:lnTo>
                      <a:pt x="1237" y="3148"/>
                    </a:lnTo>
                    <a:lnTo>
                      <a:pt x="1181" y="2980"/>
                    </a:lnTo>
                    <a:lnTo>
                      <a:pt x="1068" y="2811"/>
                    </a:lnTo>
                    <a:lnTo>
                      <a:pt x="1068" y="2699"/>
                    </a:lnTo>
                    <a:lnTo>
                      <a:pt x="1125" y="2643"/>
                    </a:lnTo>
                    <a:lnTo>
                      <a:pt x="1293" y="2362"/>
                    </a:lnTo>
                    <a:lnTo>
                      <a:pt x="1406" y="2137"/>
                    </a:lnTo>
                    <a:lnTo>
                      <a:pt x="1462" y="2024"/>
                    </a:lnTo>
                    <a:lnTo>
                      <a:pt x="1462" y="1856"/>
                    </a:lnTo>
                    <a:lnTo>
                      <a:pt x="1406" y="1743"/>
                    </a:lnTo>
                    <a:lnTo>
                      <a:pt x="1293" y="1575"/>
                    </a:lnTo>
                    <a:lnTo>
                      <a:pt x="1237" y="1406"/>
                    </a:lnTo>
                    <a:lnTo>
                      <a:pt x="1125" y="1238"/>
                    </a:lnTo>
                    <a:lnTo>
                      <a:pt x="1125" y="1125"/>
                    </a:lnTo>
                    <a:lnTo>
                      <a:pt x="1125" y="1013"/>
                    </a:lnTo>
                    <a:lnTo>
                      <a:pt x="1181" y="956"/>
                    </a:lnTo>
                    <a:lnTo>
                      <a:pt x="1293" y="844"/>
                    </a:lnTo>
                    <a:lnTo>
                      <a:pt x="1349" y="732"/>
                    </a:lnTo>
                    <a:lnTo>
                      <a:pt x="1349" y="619"/>
                    </a:lnTo>
                    <a:lnTo>
                      <a:pt x="1349" y="563"/>
                    </a:lnTo>
                    <a:lnTo>
                      <a:pt x="1237" y="451"/>
                    </a:lnTo>
                    <a:lnTo>
                      <a:pt x="1125" y="451"/>
                    </a:lnTo>
                    <a:lnTo>
                      <a:pt x="1068" y="338"/>
                    </a:lnTo>
                    <a:lnTo>
                      <a:pt x="1012" y="170"/>
                    </a:lnTo>
                    <a:lnTo>
                      <a:pt x="900" y="57"/>
                    </a:lnTo>
                    <a:lnTo>
                      <a:pt x="844" y="1"/>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3"/>
              <p:cNvSpPr/>
              <p:nvPr/>
            </p:nvSpPr>
            <p:spPr>
              <a:xfrm>
                <a:off x="246550" y="1503625"/>
                <a:ext cx="29525" cy="130700"/>
              </a:xfrm>
              <a:custGeom>
                <a:avLst/>
                <a:gdLst/>
                <a:ahLst/>
                <a:cxnLst/>
                <a:rect l="l" t="t" r="r" b="b"/>
                <a:pathLst>
                  <a:path w="1181" h="5228" extrusionOk="0">
                    <a:moveTo>
                      <a:pt x="394" y="1"/>
                    </a:moveTo>
                    <a:lnTo>
                      <a:pt x="337" y="57"/>
                    </a:lnTo>
                    <a:lnTo>
                      <a:pt x="281" y="113"/>
                    </a:lnTo>
                    <a:lnTo>
                      <a:pt x="281" y="226"/>
                    </a:lnTo>
                    <a:lnTo>
                      <a:pt x="506" y="282"/>
                    </a:lnTo>
                    <a:lnTo>
                      <a:pt x="281" y="282"/>
                    </a:lnTo>
                    <a:lnTo>
                      <a:pt x="225" y="394"/>
                    </a:lnTo>
                    <a:lnTo>
                      <a:pt x="169" y="507"/>
                    </a:lnTo>
                    <a:lnTo>
                      <a:pt x="113" y="563"/>
                    </a:lnTo>
                    <a:lnTo>
                      <a:pt x="0" y="3092"/>
                    </a:lnTo>
                    <a:lnTo>
                      <a:pt x="0" y="3261"/>
                    </a:lnTo>
                    <a:lnTo>
                      <a:pt x="56" y="3373"/>
                    </a:lnTo>
                    <a:lnTo>
                      <a:pt x="113" y="3486"/>
                    </a:lnTo>
                    <a:lnTo>
                      <a:pt x="56" y="3542"/>
                    </a:lnTo>
                    <a:lnTo>
                      <a:pt x="0" y="3654"/>
                    </a:lnTo>
                    <a:lnTo>
                      <a:pt x="0" y="3823"/>
                    </a:lnTo>
                    <a:lnTo>
                      <a:pt x="113" y="3991"/>
                    </a:lnTo>
                    <a:lnTo>
                      <a:pt x="169" y="4160"/>
                    </a:lnTo>
                    <a:lnTo>
                      <a:pt x="225" y="4385"/>
                    </a:lnTo>
                    <a:lnTo>
                      <a:pt x="113" y="4610"/>
                    </a:lnTo>
                    <a:lnTo>
                      <a:pt x="56" y="4722"/>
                    </a:lnTo>
                    <a:lnTo>
                      <a:pt x="113" y="4835"/>
                    </a:lnTo>
                    <a:lnTo>
                      <a:pt x="281" y="4947"/>
                    </a:lnTo>
                    <a:lnTo>
                      <a:pt x="394" y="5003"/>
                    </a:lnTo>
                    <a:lnTo>
                      <a:pt x="506" y="5116"/>
                    </a:lnTo>
                    <a:lnTo>
                      <a:pt x="618" y="5172"/>
                    </a:lnTo>
                    <a:lnTo>
                      <a:pt x="731" y="5228"/>
                    </a:lnTo>
                    <a:lnTo>
                      <a:pt x="843" y="5172"/>
                    </a:lnTo>
                    <a:lnTo>
                      <a:pt x="956" y="5116"/>
                    </a:lnTo>
                    <a:lnTo>
                      <a:pt x="1012" y="5003"/>
                    </a:lnTo>
                    <a:lnTo>
                      <a:pt x="1012" y="4947"/>
                    </a:lnTo>
                    <a:lnTo>
                      <a:pt x="900" y="4778"/>
                    </a:lnTo>
                    <a:lnTo>
                      <a:pt x="843" y="4666"/>
                    </a:lnTo>
                    <a:lnTo>
                      <a:pt x="787" y="4554"/>
                    </a:lnTo>
                    <a:lnTo>
                      <a:pt x="787" y="4441"/>
                    </a:lnTo>
                    <a:lnTo>
                      <a:pt x="787" y="4329"/>
                    </a:lnTo>
                    <a:lnTo>
                      <a:pt x="675" y="4216"/>
                    </a:lnTo>
                    <a:lnTo>
                      <a:pt x="562" y="3991"/>
                    </a:lnTo>
                    <a:lnTo>
                      <a:pt x="506" y="3767"/>
                    </a:lnTo>
                    <a:lnTo>
                      <a:pt x="618" y="3542"/>
                    </a:lnTo>
                    <a:lnTo>
                      <a:pt x="731" y="3317"/>
                    </a:lnTo>
                    <a:lnTo>
                      <a:pt x="900" y="3148"/>
                    </a:lnTo>
                    <a:lnTo>
                      <a:pt x="1012" y="3092"/>
                    </a:lnTo>
                    <a:lnTo>
                      <a:pt x="1068" y="2980"/>
                    </a:lnTo>
                    <a:lnTo>
                      <a:pt x="1012" y="2867"/>
                    </a:lnTo>
                    <a:lnTo>
                      <a:pt x="900" y="2867"/>
                    </a:lnTo>
                    <a:lnTo>
                      <a:pt x="731" y="2924"/>
                    </a:lnTo>
                    <a:lnTo>
                      <a:pt x="675" y="2924"/>
                    </a:lnTo>
                    <a:lnTo>
                      <a:pt x="787" y="2867"/>
                    </a:lnTo>
                    <a:lnTo>
                      <a:pt x="843" y="2811"/>
                    </a:lnTo>
                    <a:lnTo>
                      <a:pt x="843" y="2699"/>
                    </a:lnTo>
                    <a:lnTo>
                      <a:pt x="787" y="2643"/>
                    </a:lnTo>
                    <a:lnTo>
                      <a:pt x="675" y="2530"/>
                    </a:lnTo>
                    <a:lnTo>
                      <a:pt x="618" y="2418"/>
                    </a:lnTo>
                    <a:lnTo>
                      <a:pt x="675" y="2305"/>
                    </a:lnTo>
                    <a:lnTo>
                      <a:pt x="900" y="1799"/>
                    </a:lnTo>
                    <a:lnTo>
                      <a:pt x="1124" y="1294"/>
                    </a:lnTo>
                    <a:lnTo>
                      <a:pt x="1124" y="1181"/>
                    </a:lnTo>
                    <a:lnTo>
                      <a:pt x="1124" y="1013"/>
                    </a:lnTo>
                    <a:lnTo>
                      <a:pt x="1124" y="844"/>
                    </a:lnTo>
                    <a:lnTo>
                      <a:pt x="1012" y="732"/>
                    </a:lnTo>
                    <a:lnTo>
                      <a:pt x="956" y="675"/>
                    </a:lnTo>
                    <a:lnTo>
                      <a:pt x="1012" y="619"/>
                    </a:lnTo>
                    <a:lnTo>
                      <a:pt x="1181" y="507"/>
                    </a:lnTo>
                    <a:lnTo>
                      <a:pt x="1181" y="394"/>
                    </a:lnTo>
                    <a:lnTo>
                      <a:pt x="1068" y="113"/>
                    </a:lnTo>
                    <a:lnTo>
                      <a:pt x="1012" y="57"/>
                    </a:lnTo>
                    <a:lnTo>
                      <a:pt x="900" y="1"/>
                    </a:lnTo>
                    <a:lnTo>
                      <a:pt x="787" y="57"/>
                    </a:lnTo>
                    <a:lnTo>
                      <a:pt x="731" y="57"/>
                    </a:lnTo>
                    <a:lnTo>
                      <a:pt x="731" y="1"/>
                    </a:lnTo>
                    <a:close/>
                  </a:path>
                </a:pathLst>
              </a:custGeom>
              <a:solidFill>
                <a:srgbClr val="8578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3"/>
              <p:cNvSpPr/>
              <p:nvPr/>
            </p:nvSpPr>
            <p:spPr>
              <a:xfrm>
                <a:off x="252175" y="1365925"/>
                <a:ext cx="43575" cy="96975"/>
              </a:xfrm>
              <a:custGeom>
                <a:avLst/>
                <a:gdLst/>
                <a:ahLst/>
                <a:cxnLst/>
                <a:rect l="l" t="t" r="r" b="b"/>
                <a:pathLst>
                  <a:path w="1743" h="3879" extrusionOk="0">
                    <a:moveTo>
                      <a:pt x="1518" y="1"/>
                    </a:moveTo>
                    <a:lnTo>
                      <a:pt x="1461" y="57"/>
                    </a:lnTo>
                    <a:lnTo>
                      <a:pt x="1461" y="113"/>
                    </a:lnTo>
                    <a:lnTo>
                      <a:pt x="1461" y="169"/>
                    </a:lnTo>
                    <a:lnTo>
                      <a:pt x="1461" y="282"/>
                    </a:lnTo>
                    <a:lnTo>
                      <a:pt x="1461" y="338"/>
                    </a:lnTo>
                    <a:lnTo>
                      <a:pt x="1349" y="394"/>
                    </a:lnTo>
                    <a:lnTo>
                      <a:pt x="1012" y="619"/>
                    </a:lnTo>
                    <a:lnTo>
                      <a:pt x="787" y="619"/>
                    </a:lnTo>
                    <a:lnTo>
                      <a:pt x="618" y="563"/>
                    </a:lnTo>
                    <a:lnTo>
                      <a:pt x="562" y="507"/>
                    </a:lnTo>
                    <a:lnTo>
                      <a:pt x="450" y="450"/>
                    </a:lnTo>
                    <a:lnTo>
                      <a:pt x="393" y="394"/>
                    </a:lnTo>
                    <a:lnTo>
                      <a:pt x="281" y="394"/>
                    </a:lnTo>
                    <a:lnTo>
                      <a:pt x="169" y="338"/>
                    </a:lnTo>
                    <a:lnTo>
                      <a:pt x="112" y="338"/>
                    </a:lnTo>
                    <a:lnTo>
                      <a:pt x="0" y="2867"/>
                    </a:lnTo>
                    <a:lnTo>
                      <a:pt x="112" y="2867"/>
                    </a:lnTo>
                    <a:lnTo>
                      <a:pt x="225" y="2923"/>
                    </a:lnTo>
                    <a:lnTo>
                      <a:pt x="281" y="3036"/>
                    </a:lnTo>
                    <a:lnTo>
                      <a:pt x="281" y="3148"/>
                    </a:lnTo>
                    <a:lnTo>
                      <a:pt x="281" y="3373"/>
                    </a:lnTo>
                    <a:lnTo>
                      <a:pt x="281" y="3542"/>
                    </a:lnTo>
                    <a:lnTo>
                      <a:pt x="225" y="3710"/>
                    </a:lnTo>
                    <a:lnTo>
                      <a:pt x="225" y="3766"/>
                    </a:lnTo>
                    <a:lnTo>
                      <a:pt x="337" y="3823"/>
                    </a:lnTo>
                    <a:lnTo>
                      <a:pt x="450" y="3879"/>
                    </a:lnTo>
                    <a:lnTo>
                      <a:pt x="562" y="3823"/>
                    </a:lnTo>
                    <a:lnTo>
                      <a:pt x="618" y="3766"/>
                    </a:lnTo>
                    <a:lnTo>
                      <a:pt x="675" y="3654"/>
                    </a:lnTo>
                    <a:lnTo>
                      <a:pt x="675" y="3542"/>
                    </a:lnTo>
                    <a:lnTo>
                      <a:pt x="731" y="3261"/>
                    </a:lnTo>
                    <a:lnTo>
                      <a:pt x="731" y="3148"/>
                    </a:lnTo>
                    <a:lnTo>
                      <a:pt x="675" y="3092"/>
                    </a:lnTo>
                    <a:lnTo>
                      <a:pt x="675" y="3036"/>
                    </a:lnTo>
                    <a:lnTo>
                      <a:pt x="731" y="2980"/>
                    </a:lnTo>
                    <a:lnTo>
                      <a:pt x="731" y="2811"/>
                    </a:lnTo>
                    <a:lnTo>
                      <a:pt x="843" y="2699"/>
                    </a:lnTo>
                    <a:lnTo>
                      <a:pt x="899" y="2418"/>
                    </a:lnTo>
                    <a:lnTo>
                      <a:pt x="843" y="2249"/>
                    </a:lnTo>
                    <a:lnTo>
                      <a:pt x="731" y="2080"/>
                    </a:lnTo>
                    <a:lnTo>
                      <a:pt x="506" y="1912"/>
                    </a:lnTo>
                    <a:lnTo>
                      <a:pt x="393" y="1799"/>
                    </a:lnTo>
                    <a:lnTo>
                      <a:pt x="450" y="1631"/>
                    </a:lnTo>
                    <a:lnTo>
                      <a:pt x="506" y="1799"/>
                    </a:lnTo>
                    <a:lnTo>
                      <a:pt x="562" y="1912"/>
                    </a:lnTo>
                    <a:lnTo>
                      <a:pt x="618" y="1968"/>
                    </a:lnTo>
                    <a:lnTo>
                      <a:pt x="675" y="1968"/>
                    </a:lnTo>
                    <a:lnTo>
                      <a:pt x="899" y="1855"/>
                    </a:lnTo>
                    <a:lnTo>
                      <a:pt x="899" y="1743"/>
                    </a:lnTo>
                    <a:lnTo>
                      <a:pt x="956" y="1799"/>
                    </a:lnTo>
                    <a:lnTo>
                      <a:pt x="1068" y="1687"/>
                    </a:lnTo>
                    <a:lnTo>
                      <a:pt x="1068" y="1574"/>
                    </a:lnTo>
                    <a:lnTo>
                      <a:pt x="1124" y="1631"/>
                    </a:lnTo>
                    <a:lnTo>
                      <a:pt x="1293" y="1631"/>
                    </a:lnTo>
                    <a:lnTo>
                      <a:pt x="1349" y="1687"/>
                    </a:lnTo>
                    <a:lnTo>
                      <a:pt x="1405" y="1743"/>
                    </a:lnTo>
                    <a:lnTo>
                      <a:pt x="1518" y="1912"/>
                    </a:lnTo>
                    <a:lnTo>
                      <a:pt x="1574" y="1968"/>
                    </a:lnTo>
                    <a:lnTo>
                      <a:pt x="1686" y="1912"/>
                    </a:lnTo>
                    <a:lnTo>
                      <a:pt x="1742" y="1743"/>
                    </a:lnTo>
                    <a:lnTo>
                      <a:pt x="1686" y="1574"/>
                    </a:lnTo>
                    <a:lnTo>
                      <a:pt x="1630" y="1518"/>
                    </a:lnTo>
                    <a:lnTo>
                      <a:pt x="1574" y="1406"/>
                    </a:lnTo>
                    <a:lnTo>
                      <a:pt x="1574" y="1350"/>
                    </a:lnTo>
                    <a:lnTo>
                      <a:pt x="1518" y="1237"/>
                    </a:lnTo>
                    <a:lnTo>
                      <a:pt x="1518" y="1125"/>
                    </a:lnTo>
                    <a:lnTo>
                      <a:pt x="1405" y="1069"/>
                    </a:lnTo>
                    <a:lnTo>
                      <a:pt x="1405" y="1012"/>
                    </a:lnTo>
                    <a:lnTo>
                      <a:pt x="1461" y="900"/>
                    </a:lnTo>
                    <a:lnTo>
                      <a:pt x="1630" y="900"/>
                    </a:lnTo>
                    <a:lnTo>
                      <a:pt x="1686" y="788"/>
                    </a:lnTo>
                    <a:lnTo>
                      <a:pt x="1686" y="675"/>
                    </a:lnTo>
                    <a:lnTo>
                      <a:pt x="1630" y="450"/>
                    </a:lnTo>
                    <a:lnTo>
                      <a:pt x="1686" y="226"/>
                    </a:lnTo>
                    <a:lnTo>
                      <a:pt x="1686" y="169"/>
                    </a:lnTo>
                    <a:lnTo>
                      <a:pt x="1630" y="57"/>
                    </a:lnTo>
                    <a:lnTo>
                      <a:pt x="1574" y="1"/>
                    </a:lnTo>
                    <a:close/>
                  </a:path>
                </a:pathLst>
              </a:custGeom>
              <a:solidFill>
                <a:srgbClr val="7B6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
              <p:cNvSpPr/>
              <p:nvPr/>
            </p:nvSpPr>
            <p:spPr>
              <a:xfrm>
                <a:off x="249350" y="1433375"/>
                <a:ext cx="45000" cy="77300"/>
              </a:xfrm>
              <a:custGeom>
                <a:avLst/>
                <a:gdLst/>
                <a:ahLst/>
                <a:cxnLst/>
                <a:rect l="l" t="t" r="r" b="b"/>
                <a:pathLst>
                  <a:path w="1800" h="3092" extrusionOk="0">
                    <a:moveTo>
                      <a:pt x="450" y="1"/>
                    </a:moveTo>
                    <a:lnTo>
                      <a:pt x="338" y="57"/>
                    </a:lnTo>
                    <a:lnTo>
                      <a:pt x="282" y="113"/>
                    </a:lnTo>
                    <a:lnTo>
                      <a:pt x="113" y="169"/>
                    </a:lnTo>
                    <a:lnTo>
                      <a:pt x="1" y="3092"/>
                    </a:lnTo>
                    <a:lnTo>
                      <a:pt x="113" y="3092"/>
                    </a:lnTo>
                    <a:lnTo>
                      <a:pt x="169" y="2923"/>
                    </a:lnTo>
                    <a:lnTo>
                      <a:pt x="282" y="2867"/>
                    </a:lnTo>
                    <a:lnTo>
                      <a:pt x="394" y="2811"/>
                    </a:lnTo>
                    <a:lnTo>
                      <a:pt x="506" y="2811"/>
                    </a:lnTo>
                    <a:lnTo>
                      <a:pt x="619" y="2867"/>
                    </a:lnTo>
                    <a:lnTo>
                      <a:pt x="619" y="2923"/>
                    </a:lnTo>
                    <a:lnTo>
                      <a:pt x="675" y="2867"/>
                    </a:lnTo>
                    <a:lnTo>
                      <a:pt x="731" y="2811"/>
                    </a:lnTo>
                    <a:lnTo>
                      <a:pt x="731" y="2698"/>
                    </a:lnTo>
                    <a:lnTo>
                      <a:pt x="563" y="2642"/>
                    </a:lnTo>
                    <a:lnTo>
                      <a:pt x="1012" y="2642"/>
                    </a:lnTo>
                    <a:lnTo>
                      <a:pt x="1012" y="2530"/>
                    </a:lnTo>
                    <a:lnTo>
                      <a:pt x="1012" y="2417"/>
                    </a:lnTo>
                    <a:lnTo>
                      <a:pt x="1069" y="2305"/>
                    </a:lnTo>
                    <a:lnTo>
                      <a:pt x="1237" y="2249"/>
                    </a:lnTo>
                    <a:lnTo>
                      <a:pt x="1406" y="2136"/>
                    </a:lnTo>
                    <a:lnTo>
                      <a:pt x="1518" y="2080"/>
                    </a:lnTo>
                    <a:lnTo>
                      <a:pt x="1631" y="2024"/>
                    </a:lnTo>
                    <a:lnTo>
                      <a:pt x="1631" y="1968"/>
                    </a:lnTo>
                    <a:lnTo>
                      <a:pt x="1743" y="1968"/>
                    </a:lnTo>
                    <a:lnTo>
                      <a:pt x="1799" y="1912"/>
                    </a:lnTo>
                    <a:lnTo>
                      <a:pt x="1799" y="1855"/>
                    </a:lnTo>
                    <a:lnTo>
                      <a:pt x="1687" y="1743"/>
                    </a:lnTo>
                    <a:lnTo>
                      <a:pt x="1518" y="1631"/>
                    </a:lnTo>
                    <a:lnTo>
                      <a:pt x="1293" y="1574"/>
                    </a:lnTo>
                    <a:lnTo>
                      <a:pt x="1181" y="1631"/>
                    </a:lnTo>
                    <a:lnTo>
                      <a:pt x="1069" y="1799"/>
                    </a:lnTo>
                    <a:lnTo>
                      <a:pt x="900" y="1799"/>
                    </a:lnTo>
                    <a:lnTo>
                      <a:pt x="844" y="1631"/>
                    </a:lnTo>
                    <a:lnTo>
                      <a:pt x="788" y="1462"/>
                    </a:lnTo>
                    <a:lnTo>
                      <a:pt x="675" y="1350"/>
                    </a:lnTo>
                    <a:lnTo>
                      <a:pt x="563" y="1293"/>
                    </a:lnTo>
                    <a:lnTo>
                      <a:pt x="731" y="1350"/>
                    </a:lnTo>
                    <a:lnTo>
                      <a:pt x="900" y="1350"/>
                    </a:lnTo>
                    <a:lnTo>
                      <a:pt x="1012" y="1237"/>
                    </a:lnTo>
                    <a:lnTo>
                      <a:pt x="1069" y="1125"/>
                    </a:lnTo>
                    <a:lnTo>
                      <a:pt x="1181" y="1012"/>
                    </a:lnTo>
                    <a:lnTo>
                      <a:pt x="1181" y="956"/>
                    </a:lnTo>
                    <a:lnTo>
                      <a:pt x="1125" y="844"/>
                    </a:lnTo>
                    <a:lnTo>
                      <a:pt x="1012" y="787"/>
                    </a:lnTo>
                    <a:lnTo>
                      <a:pt x="900" y="787"/>
                    </a:lnTo>
                    <a:lnTo>
                      <a:pt x="675" y="900"/>
                    </a:lnTo>
                    <a:lnTo>
                      <a:pt x="675" y="1012"/>
                    </a:lnTo>
                    <a:lnTo>
                      <a:pt x="675" y="1068"/>
                    </a:lnTo>
                    <a:lnTo>
                      <a:pt x="506" y="1068"/>
                    </a:lnTo>
                    <a:lnTo>
                      <a:pt x="394" y="1012"/>
                    </a:lnTo>
                    <a:lnTo>
                      <a:pt x="563" y="787"/>
                    </a:lnTo>
                    <a:lnTo>
                      <a:pt x="563" y="675"/>
                    </a:lnTo>
                    <a:lnTo>
                      <a:pt x="506" y="506"/>
                    </a:lnTo>
                    <a:lnTo>
                      <a:pt x="506" y="394"/>
                    </a:lnTo>
                    <a:lnTo>
                      <a:pt x="450" y="57"/>
                    </a:lnTo>
                    <a:lnTo>
                      <a:pt x="450"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3"/>
              <p:cNvSpPr/>
              <p:nvPr/>
            </p:nvSpPr>
            <p:spPr>
              <a:xfrm>
                <a:off x="256375" y="1231025"/>
                <a:ext cx="26725" cy="91375"/>
              </a:xfrm>
              <a:custGeom>
                <a:avLst/>
                <a:gdLst/>
                <a:ahLst/>
                <a:cxnLst/>
                <a:rect l="l" t="t" r="r" b="b"/>
                <a:pathLst>
                  <a:path w="1069" h="3655" extrusionOk="0">
                    <a:moveTo>
                      <a:pt x="788" y="1"/>
                    </a:moveTo>
                    <a:lnTo>
                      <a:pt x="731" y="57"/>
                    </a:lnTo>
                    <a:lnTo>
                      <a:pt x="731" y="113"/>
                    </a:lnTo>
                    <a:lnTo>
                      <a:pt x="731" y="226"/>
                    </a:lnTo>
                    <a:lnTo>
                      <a:pt x="619" y="394"/>
                    </a:lnTo>
                    <a:lnTo>
                      <a:pt x="394" y="619"/>
                    </a:lnTo>
                    <a:lnTo>
                      <a:pt x="338" y="732"/>
                    </a:lnTo>
                    <a:lnTo>
                      <a:pt x="225" y="844"/>
                    </a:lnTo>
                    <a:lnTo>
                      <a:pt x="225" y="1013"/>
                    </a:lnTo>
                    <a:lnTo>
                      <a:pt x="282" y="1181"/>
                    </a:lnTo>
                    <a:lnTo>
                      <a:pt x="169" y="1181"/>
                    </a:lnTo>
                    <a:lnTo>
                      <a:pt x="113" y="1237"/>
                    </a:lnTo>
                    <a:lnTo>
                      <a:pt x="113" y="1294"/>
                    </a:lnTo>
                    <a:lnTo>
                      <a:pt x="225" y="1350"/>
                    </a:lnTo>
                    <a:lnTo>
                      <a:pt x="282" y="1462"/>
                    </a:lnTo>
                    <a:lnTo>
                      <a:pt x="282" y="1519"/>
                    </a:lnTo>
                    <a:lnTo>
                      <a:pt x="225" y="1575"/>
                    </a:lnTo>
                    <a:lnTo>
                      <a:pt x="113" y="1631"/>
                    </a:lnTo>
                    <a:lnTo>
                      <a:pt x="113" y="1687"/>
                    </a:lnTo>
                    <a:lnTo>
                      <a:pt x="113" y="1743"/>
                    </a:lnTo>
                    <a:lnTo>
                      <a:pt x="169" y="1800"/>
                    </a:lnTo>
                    <a:lnTo>
                      <a:pt x="225" y="1800"/>
                    </a:lnTo>
                    <a:lnTo>
                      <a:pt x="225" y="1856"/>
                    </a:lnTo>
                    <a:lnTo>
                      <a:pt x="57" y="1968"/>
                    </a:lnTo>
                    <a:lnTo>
                      <a:pt x="57" y="2081"/>
                    </a:lnTo>
                    <a:lnTo>
                      <a:pt x="57" y="2193"/>
                    </a:lnTo>
                    <a:lnTo>
                      <a:pt x="113" y="2305"/>
                    </a:lnTo>
                    <a:lnTo>
                      <a:pt x="113" y="2418"/>
                    </a:lnTo>
                    <a:lnTo>
                      <a:pt x="113" y="2474"/>
                    </a:lnTo>
                    <a:lnTo>
                      <a:pt x="57" y="2530"/>
                    </a:lnTo>
                    <a:lnTo>
                      <a:pt x="57" y="2643"/>
                    </a:lnTo>
                    <a:lnTo>
                      <a:pt x="1" y="2811"/>
                    </a:lnTo>
                    <a:lnTo>
                      <a:pt x="1" y="3654"/>
                    </a:lnTo>
                    <a:lnTo>
                      <a:pt x="169" y="3654"/>
                    </a:lnTo>
                    <a:lnTo>
                      <a:pt x="282" y="3598"/>
                    </a:lnTo>
                    <a:lnTo>
                      <a:pt x="394" y="3542"/>
                    </a:lnTo>
                    <a:lnTo>
                      <a:pt x="450" y="3430"/>
                    </a:lnTo>
                    <a:lnTo>
                      <a:pt x="450" y="3317"/>
                    </a:lnTo>
                    <a:lnTo>
                      <a:pt x="450" y="3205"/>
                    </a:lnTo>
                    <a:lnTo>
                      <a:pt x="394" y="3092"/>
                    </a:lnTo>
                    <a:lnTo>
                      <a:pt x="450" y="3036"/>
                    </a:lnTo>
                    <a:lnTo>
                      <a:pt x="450" y="2980"/>
                    </a:lnTo>
                    <a:lnTo>
                      <a:pt x="394" y="2867"/>
                    </a:lnTo>
                    <a:lnTo>
                      <a:pt x="507" y="2811"/>
                    </a:lnTo>
                    <a:lnTo>
                      <a:pt x="619" y="2867"/>
                    </a:lnTo>
                    <a:lnTo>
                      <a:pt x="788" y="2867"/>
                    </a:lnTo>
                    <a:lnTo>
                      <a:pt x="900" y="2699"/>
                    </a:lnTo>
                    <a:lnTo>
                      <a:pt x="900" y="2586"/>
                    </a:lnTo>
                    <a:lnTo>
                      <a:pt x="900" y="2474"/>
                    </a:lnTo>
                    <a:lnTo>
                      <a:pt x="675" y="2474"/>
                    </a:lnTo>
                    <a:lnTo>
                      <a:pt x="675" y="2305"/>
                    </a:lnTo>
                    <a:lnTo>
                      <a:pt x="788" y="2081"/>
                    </a:lnTo>
                    <a:lnTo>
                      <a:pt x="788" y="1968"/>
                    </a:lnTo>
                    <a:lnTo>
                      <a:pt x="731" y="1856"/>
                    </a:lnTo>
                    <a:lnTo>
                      <a:pt x="675" y="1687"/>
                    </a:lnTo>
                    <a:lnTo>
                      <a:pt x="731" y="1519"/>
                    </a:lnTo>
                    <a:lnTo>
                      <a:pt x="844" y="1237"/>
                    </a:lnTo>
                    <a:lnTo>
                      <a:pt x="900" y="956"/>
                    </a:lnTo>
                    <a:lnTo>
                      <a:pt x="956" y="675"/>
                    </a:lnTo>
                    <a:lnTo>
                      <a:pt x="1069" y="394"/>
                    </a:lnTo>
                    <a:lnTo>
                      <a:pt x="1069" y="282"/>
                    </a:lnTo>
                    <a:lnTo>
                      <a:pt x="1069" y="226"/>
                    </a:lnTo>
                    <a:lnTo>
                      <a:pt x="1012" y="57"/>
                    </a:lnTo>
                    <a:lnTo>
                      <a:pt x="900" y="1"/>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3"/>
              <p:cNvSpPr/>
              <p:nvPr/>
            </p:nvSpPr>
            <p:spPr>
              <a:xfrm>
                <a:off x="263400" y="1111600"/>
                <a:ext cx="37975" cy="45000"/>
              </a:xfrm>
              <a:custGeom>
                <a:avLst/>
                <a:gdLst/>
                <a:ahLst/>
                <a:cxnLst/>
                <a:rect l="l" t="t" r="r" b="b"/>
                <a:pathLst>
                  <a:path w="1519" h="1800" extrusionOk="0">
                    <a:moveTo>
                      <a:pt x="1" y="0"/>
                    </a:moveTo>
                    <a:lnTo>
                      <a:pt x="57" y="169"/>
                    </a:lnTo>
                    <a:lnTo>
                      <a:pt x="1" y="394"/>
                    </a:lnTo>
                    <a:lnTo>
                      <a:pt x="57" y="506"/>
                    </a:lnTo>
                    <a:lnTo>
                      <a:pt x="113" y="563"/>
                    </a:lnTo>
                    <a:lnTo>
                      <a:pt x="113" y="675"/>
                    </a:lnTo>
                    <a:lnTo>
                      <a:pt x="57" y="731"/>
                    </a:lnTo>
                    <a:lnTo>
                      <a:pt x="57" y="787"/>
                    </a:lnTo>
                    <a:lnTo>
                      <a:pt x="113" y="900"/>
                    </a:lnTo>
                    <a:lnTo>
                      <a:pt x="226" y="1068"/>
                    </a:lnTo>
                    <a:lnTo>
                      <a:pt x="338" y="1125"/>
                    </a:lnTo>
                    <a:lnTo>
                      <a:pt x="619" y="1293"/>
                    </a:lnTo>
                    <a:lnTo>
                      <a:pt x="788" y="1349"/>
                    </a:lnTo>
                    <a:lnTo>
                      <a:pt x="844" y="1406"/>
                    </a:lnTo>
                    <a:lnTo>
                      <a:pt x="788" y="1518"/>
                    </a:lnTo>
                    <a:lnTo>
                      <a:pt x="788" y="1574"/>
                    </a:lnTo>
                    <a:lnTo>
                      <a:pt x="844" y="1630"/>
                    </a:lnTo>
                    <a:lnTo>
                      <a:pt x="1012" y="1799"/>
                    </a:lnTo>
                    <a:lnTo>
                      <a:pt x="1069" y="1743"/>
                    </a:lnTo>
                    <a:lnTo>
                      <a:pt x="1069" y="1630"/>
                    </a:lnTo>
                    <a:lnTo>
                      <a:pt x="1069" y="1518"/>
                    </a:lnTo>
                    <a:lnTo>
                      <a:pt x="1069" y="1462"/>
                    </a:lnTo>
                    <a:lnTo>
                      <a:pt x="1125" y="1237"/>
                    </a:lnTo>
                    <a:lnTo>
                      <a:pt x="1237" y="1125"/>
                    </a:lnTo>
                    <a:lnTo>
                      <a:pt x="1237" y="1068"/>
                    </a:lnTo>
                    <a:lnTo>
                      <a:pt x="1293" y="1012"/>
                    </a:lnTo>
                    <a:lnTo>
                      <a:pt x="1293" y="956"/>
                    </a:lnTo>
                    <a:lnTo>
                      <a:pt x="1293" y="900"/>
                    </a:lnTo>
                    <a:lnTo>
                      <a:pt x="1181" y="844"/>
                    </a:lnTo>
                    <a:lnTo>
                      <a:pt x="1125" y="787"/>
                    </a:lnTo>
                    <a:lnTo>
                      <a:pt x="1069" y="731"/>
                    </a:lnTo>
                    <a:lnTo>
                      <a:pt x="1125" y="619"/>
                    </a:lnTo>
                    <a:lnTo>
                      <a:pt x="1237" y="450"/>
                    </a:lnTo>
                    <a:lnTo>
                      <a:pt x="1350" y="338"/>
                    </a:lnTo>
                    <a:lnTo>
                      <a:pt x="1406" y="282"/>
                    </a:lnTo>
                    <a:lnTo>
                      <a:pt x="1462" y="169"/>
                    </a:lnTo>
                    <a:lnTo>
                      <a:pt x="1518" y="113"/>
                    </a:lnTo>
                    <a:lnTo>
                      <a:pt x="1462" y="57"/>
                    </a:lnTo>
                    <a:lnTo>
                      <a:pt x="1293" y="0"/>
                    </a:lnTo>
                    <a:lnTo>
                      <a:pt x="1181" y="57"/>
                    </a:lnTo>
                    <a:lnTo>
                      <a:pt x="956" y="225"/>
                    </a:lnTo>
                    <a:lnTo>
                      <a:pt x="788" y="282"/>
                    </a:lnTo>
                    <a:lnTo>
                      <a:pt x="675" y="338"/>
                    </a:lnTo>
                    <a:lnTo>
                      <a:pt x="507" y="282"/>
                    </a:lnTo>
                    <a:lnTo>
                      <a:pt x="338" y="169"/>
                    </a:lnTo>
                    <a:lnTo>
                      <a:pt x="226" y="0"/>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
              <p:cNvSpPr/>
              <p:nvPr/>
            </p:nvSpPr>
            <p:spPr>
              <a:xfrm>
                <a:off x="263400" y="1079275"/>
                <a:ext cx="37975" cy="43600"/>
              </a:xfrm>
              <a:custGeom>
                <a:avLst/>
                <a:gdLst/>
                <a:ahLst/>
                <a:cxnLst/>
                <a:rect l="l" t="t" r="r" b="b"/>
                <a:pathLst>
                  <a:path w="1519" h="1744" extrusionOk="0">
                    <a:moveTo>
                      <a:pt x="169" y="1"/>
                    </a:moveTo>
                    <a:lnTo>
                      <a:pt x="57" y="113"/>
                    </a:lnTo>
                    <a:lnTo>
                      <a:pt x="57" y="563"/>
                    </a:lnTo>
                    <a:lnTo>
                      <a:pt x="113" y="619"/>
                    </a:lnTo>
                    <a:lnTo>
                      <a:pt x="57" y="731"/>
                    </a:lnTo>
                    <a:lnTo>
                      <a:pt x="57" y="788"/>
                    </a:lnTo>
                    <a:lnTo>
                      <a:pt x="57" y="900"/>
                    </a:lnTo>
                    <a:lnTo>
                      <a:pt x="57" y="956"/>
                    </a:lnTo>
                    <a:lnTo>
                      <a:pt x="1" y="1293"/>
                    </a:lnTo>
                    <a:lnTo>
                      <a:pt x="169" y="1350"/>
                    </a:lnTo>
                    <a:lnTo>
                      <a:pt x="282" y="1518"/>
                    </a:lnTo>
                    <a:lnTo>
                      <a:pt x="282" y="1631"/>
                    </a:lnTo>
                    <a:lnTo>
                      <a:pt x="338" y="1687"/>
                    </a:lnTo>
                    <a:lnTo>
                      <a:pt x="563" y="1687"/>
                    </a:lnTo>
                    <a:lnTo>
                      <a:pt x="675" y="1743"/>
                    </a:lnTo>
                    <a:lnTo>
                      <a:pt x="900" y="1743"/>
                    </a:lnTo>
                    <a:lnTo>
                      <a:pt x="1012" y="1631"/>
                    </a:lnTo>
                    <a:lnTo>
                      <a:pt x="1069" y="1518"/>
                    </a:lnTo>
                    <a:lnTo>
                      <a:pt x="1181" y="1406"/>
                    </a:lnTo>
                    <a:lnTo>
                      <a:pt x="1350" y="1406"/>
                    </a:lnTo>
                    <a:lnTo>
                      <a:pt x="1462" y="1350"/>
                    </a:lnTo>
                    <a:lnTo>
                      <a:pt x="1518" y="1237"/>
                    </a:lnTo>
                    <a:lnTo>
                      <a:pt x="1462" y="1125"/>
                    </a:lnTo>
                    <a:lnTo>
                      <a:pt x="1293" y="956"/>
                    </a:lnTo>
                    <a:lnTo>
                      <a:pt x="1069" y="956"/>
                    </a:lnTo>
                    <a:lnTo>
                      <a:pt x="731" y="1069"/>
                    </a:lnTo>
                    <a:lnTo>
                      <a:pt x="338" y="1069"/>
                    </a:lnTo>
                    <a:lnTo>
                      <a:pt x="338" y="563"/>
                    </a:lnTo>
                    <a:lnTo>
                      <a:pt x="282" y="282"/>
                    </a:lnTo>
                    <a:lnTo>
                      <a:pt x="226" y="1"/>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3"/>
              <p:cNvSpPr/>
              <p:nvPr/>
            </p:nvSpPr>
            <p:spPr>
              <a:xfrm>
                <a:off x="259200" y="1224000"/>
                <a:ext cx="23900" cy="39375"/>
              </a:xfrm>
              <a:custGeom>
                <a:avLst/>
                <a:gdLst/>
                <a:ahLst/>
                <a:cxnLst/>
                <a:rect l="l" t="t" r="r" b="b"/>
                <a:pathLst>
                  <a:path w="956" h="1575" extrusionOk="0">
                    <a:moveTo>
                      <a:pt x="562" y="1"/>
                    </a:moveTo>
                    <a:lnTo>
                      <a:pt x="450" y="57"/>
                    </a:lnTo>
                    <a:lnTo>
                      <a:pt x="337" y="170"/>
                    </a:lnTo>
                    <a:lnTo>
                      <a:pt x="112" y="170"/>
                    </a:lnTo>
                    <a:lnTo>
                      <a:pt x="112" y="226"/>
                    </a:lnTo>
                    <a:lnTo>
                      <a:pt x="112" y="394"/>
                    </a:lnTo>
                    <a:lnTo>
                      <a:pt x="56" y="507"/>
                    </a:lnTo>
                    <a:lnTo>
                      <a:pt x="0" y="732"/>
                    </a:lnTo>
                    <a:lnTo>
                      <a:pt x="0" y="956"/>
                    </a:lnTo>
                    <a:lnTo>
                      <a:pt x="0" y="1518"/>
                    </a:lnTo>
                    <a:lnTo>
                      <a:pt x="112" y="1575"/>
                    </a:lnTo>
                    <a:lnTo>
                      <a:pt x="337" y="1575"/>
                    </a:lnTo>
                    <a:lnTo>
                      <a:pt x="337" y="1462"/>
                    </a:lnTo>
                    <a:lnTo>
                      <a:pt x="337" y="1406"/>
                    </a:lnTo>
                    <a:lnTo>
                      <a:pt x="169" y="1237"/>
                    </a:lnTo>
                    <a:lnTo>
                      <a:pt x="112" y="1181"/>
                    </a:lnTo>
                    <a:lnTo>
                      <a:pt x="169" y="1125"/>
                    </a:lnTo>
                    <a:lnTo>
                      <a:pt x="562" y="1013"/>
                    </a:lnTo>
                    <a:lnTo>
                      <a:pt x="506" y="844"/>
                    </a:lnTo>
                    <a:lnTo>
                      <a:pt x="562" y="675"/>
                    </a:lnTo>
                    <a:lnTo>
                      <a:pt x="675" y="394"/>
                    </a:lnTo>
                    <a:lnTo>
                      <a:pt x="731" y="338"/>
                    </a:lnTo>
                    <a:lnTo>
                      <a:pt x="956" y="338"/>
                    </a:lnTo>
                    <a:lnTo>
                      <a:pt x="956" y="282"/>
                    </a:lnTo>
                    <a:lnTo>
                      <a:pt x="956" y="226"/>
                    </a:lnTo>
                    <a:lnTo>
                      <a:pt x="899" y="113"/>
                    </a:lnTo>
                    <a:lnTo>
                      <a:pt x="787" y="57"/>
                    </a:lnTo>
                    <a:lnTo>
                      <a:pt x="731" y="1"/>
                    </a:lnTo>
                    <a:close/>
                  </a:path>
                </a:pathLst>
              </a:custGeom>
              <a:solidFill>
                <a:srgbClr val="8E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3"/>
              <p:cNvSpPr/>
              <p:nvPr/>
            </p:nvSpPr>
            <p:spPr>
              <a:xfrm>
                <a:off x="254975" y="1318150"/>
                <a:ext cx="19700" cy="49200"/>
              </a:xfrm>
              <a:custGeom>
                <a:avLst/>
                <a:gdLst/>
                <a:ahLst/>
                <a:cxnLst/>
                <a:rect l="l" t="t" r="r" b="b"/>
                <a:pathLst>
                  <a:path w="788" h="1968" extrusionOk="0">
                    <a:moveTo>
                      <a:pt x="281" y="1"/>
                    </a:moveTo>
                    <a:lnTo>
                      <a:pt x="225" y="57"/>
                    </a:lnTo>
                    <a:lnTo>
                      <a:pt x="57" y="169"/>
                    </a:lnTo>
                    <a:lnTo>
                      <a:pt x="0" y="1968"/>
                    </a:lnTo>
                    <a:lnTo>
                      <a:pt x="113" y="1968"/>
                    </a:lnTo>
                    <a:lnTo>
                      <a:pt x="169" y="1912"/>
                    </a:lnTo>
                    <a:lnTo>
                      <a:pt x="169" y="1799"/>
                    </a:lnTo>
                    <a:lnTo>
                      <a:pt x="169" y="1687"/>
                    </a:lnTo>
                    <a:lnTo>
                      <a:pt x="169" y="1574"/>
                    </a:lnTo>
                    <a:lnTo>
                      <a:pt x="225" y="1462"/>
                    </a:lnTo>
                    <a:lnTo>
                      <a:pt x="450" y="1406"/>
                    </a:lnTo>
                    <a:lnTo>
                      <a:pt x="563" y="1181"/>
                    </a:lnTo>
                    <a:lnTo>
                      <a:pt x="450" y="956"/>
                    </a:lnTo>
                    <a:lnTo>
                      <a:pt x="450" y="788"/>
                    </a:lnTo>
                    <a:lnTo>
                      <a:pt x="506" y="619"/>
                    </a:lnTo>
                    <a:lnTo>
                      <a:pt x="731" y="450"/>
                    </a:lnTo>
                    <a:lnTo>
                      <a:pt x="787" y="394"/>
                    </a:lnTo>
                    <a:lnTo>
                      <a:pt x="787" y="338"/>
                    </a:lnTo>
                    <a:lnTo>
                      <a:pt x="731" y="226"/>
                    </a:lnTo>
                    <a:lnTo>
                      <a:pt x="619" y="113"/>
                    </a:lnTo>
                    <a:lnTo>
                      <a:pt x="563" y="57"/>
                    </a:lnTo>
                    <a:lnTo>
                      <a:pt x="394" y="113"/>
                    </a:lnTo>
                    <a:lnTo>
                      <a:pt x="338" y="57"/>
                    </a:lnTo>
                    <a:lnTo>
                      <a:pt x="281" y="1"/>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
              <p:cNvSpPr/>
              <p:nvPr/>
            </p:nvSpPr>
            <p:spPr>
              <a:xfrm>
                <a:off x="269025" y="1024475"/>
                <a:ext cx="26725" cy="29550"/>
              </a:xfrm>
              <a:custGeom>
                <a:avLst/>
                <a:gdLst/>
                <a:ahLst/>
                <a:cxnLst/>
                <a:rect l="l" t="t" r="r" b="b"/>
                <a:pathLst>
                  <a:path w="1069" h="1182" extrusionOk="0">
                    <a:moveTo>
                      <a:pt x="1" y="1"/>
                    </a:moveTo>
                    <a:lnTo>
                      <a:pt x="1" y="169"/>
                    </a:lnTo>
                    <a:lnTo>
                      <a:pt x="1" y="394"/>
                    </a:lnTo>
                    <a:lnTo>
                      <a:pt x="57" y="507"/>
                    </a:lnTo>
                    <a:lnTo>
                      <a:pt x="113" y="563"/>
                    </a:lnTo>
                    <a:lnTo>
                      <a:pt x="1" y="675"/>
                    </a:lnTo>
                    <a:lnTo>
                      <a:pt x="1" y="731"/>
                    </a:lnTo>
                    <a:lnTo>
                      <a:pt x="1" y="788"/>
                    </a:lnTo>
                    <a:lnTo>
                      <a:pt x="1" y="844"/>
                    </a:lnTo>
                    <a:lnTo>
                      <a:pt x="113" y="956"/>
                    </a:lnTo>
                    <a:lnTo>
                      <a:pt x="169" y="1069"/>
                    </a:lnTo>
                    <a:lnTo>
                      <a:pt x="282" y="1181"/>
                    </a:lnTo>
                    <a:lnTo>
                      <a:pt x="619" y="1181"/>
                    </a:lnTo>
                    <a:lnTo>
                      <a:pt x="619" y="1125"/>
                    </a:lnTo>
                    <a:lnTo>
                      <a:pt x="675" y="900"/>
                    </a:lnTo>
                    <a:lnTo>
                      <a:pt x="731" y="844"/>
                    </a:lnTo>
                    <a:lnTo>
                      <a:pt x="900" y="788"/>
                    </a:lnTo>
                    <a:lnTo>
                      <a:pt x="1012" y="788"/>
                    </a:lnTo>
                    <a:lnTo>
                      <a:pt x="1068" y="675"/>
                    </a:lnTo>
                    <a:lnTo>
                      <a:pt x="1068" y="507"/>
                    </a:lnTo>
                    <a:lnTo>
                      <a:pt x="1012" y="338"/>
                    </a:lnTo>
                    <a:lnTo>
                      <a:pt x="956" y="338"/>
                    </a:lnTo>
                    <a:lnTo>
                      <a:pt x="956" y="282"/>
                    </a:lnTo>
                    <a:lnTo>
                      <a:pt x="956" y="226"/>
                    </a:lnTo>
                    <a:lnTo>
                      <a:pt x="956" y="169"/>
                    </a:lnTo>
                    <a:lnTo>
                      <a:pt x="787" y="113"/>
                    </a:lnTo>
                    <a:lnTo>
                      <a:pt x="619" y="57"/>
                    </a:lnTo>
                    <a:lnTo>
                      <a:pt x="506" y="113"/>
                    </a:lnTo>
                    <a:lnTo>
                      <a:pt x="1" y="1"/>
                    </a:lnTo>
                    <a:close/>
                  </a:path>
                </a:pathLst>
              </a:custGeom>
              <a:solidFill>
                <a:srgbClr val="8F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3"/>
              <p:cNvSpPr/>
              <p:nvPr/>
            </p:nvSpPr>
            <p:spPr>
              <a:xfrm>
                <a:off x="266225" y="1028700"/>
                <a:ext cx="11250" cy="46400"/>
              </a:xfrm>
              <a:custGeom>
                <a:avLst/>
                <a:gdLst/>
                <a:ahLst/>
                <a:cxnLst/>
                <a:rect l="l" t="t" r="r" b="b"/>
                <a:pathLst>
                  <a:path w="450" h="1856" extrusionOk="0">
                    <a:moveTo>
                      <a:pt x="113" y="0"/>
                    </a:moveTo>
                    <a:lnTo>
                      <a:pt x="56" y="57"/>
                    </a:lnTo>
                    <a:lnTo>
                      <a:pt x="0" y="675"/>
                    </a:lnTo>
                    <a:lnTo>
                      <a:pt x="56" y="787"/>
                    </a:lnTo>
                    <a:lnTo>
                      <a:pt x="0" y="843"/>
                    </a:lnTo>
                    <a:lnTo>
                      <a:pt x="0" y="956"/>
                    </a:lnTo>
                    <a:lnTo>
                      <a:pt x="56" y="1068"/>
                    </a:lnTo>
                    <a:lnTo>
                      <a:pt x="0" y="1181"/>
                    </a:lnTo>
                    <a:lnTo>
                      <a:pt x="0" y="1518"/>
                    </a:lnTo>
                    <a:lnTo>
                      <a:pt x="0" y="1630"/>
                    </a:lnTo>
                    <a:lnTo>
                      <a:pt x="56" y="1743"/>
                    </a:lnTo>
                    <a:lnTo>
                      <a:pt x="169" y="1799"/>
                    </a:lnTo>
                    <a:lnTo>
                      <a:pt x="337" y="1855"/>
                    </a:lnTo>
                    <a:lnTo>
                      <a:pt x="394" y="1799"/>
                    </a:lnTo>
                    <a:lnTo>
                      <a:pt x="450" y="1687"/>
                    </a:lnTo>
                    <a:lnTo>
                      <a:pt x="337" y="1574"/>
                    </a:lnTo>
                    <a:lnTo>
                      <a:pt x="281" y="1405"/>
                    </a:lnTo>
                    <a:lnTo>
                      <a:pt x="281" y="1237"/>
                    </a:lnTo>
                    <a:lnTo>
                      <a:pt x="281" y="1124"/>
                    </a:lnTo>
                    <a:lnTo>
                      <a:pt x="337" y="956"/>
                    </a:lnTo>
                    <a:lnTo>
                      <a:pt x="337" y="731"/>
                    </a:lnTo>
                    <a:lnTo>
                      <a:pt x="281" y="675"/>
                    </a:lnTo>
                    <a:lnTo>
                      <a:pt x="169" y="562"/>
                    </a:lnTo>
                    <a:lnTo>
                      <a:pt x="169" y="506"/>
                    </a:lnTo>
                    <a:lnTo>
                      <a:pt x="225" y="450"/>
                    </a:lnTo>
                    <a:lnTo>
                      <a:pt x="337" y="450"/>
                    </a:lnTo>
                    <a:lnTo>
                      <a:pt x="394" y="506"/>
                    </a:lnTo>
                    <a:lnTo>
                      <a:pt x="450" y="450"/>
                    </a:lnTo>
                    <a:lnTo>
                      <a:pt x="450" y="394"/>
                    </a:lnTo>
                    <a:lnTo>
                      <a:pt x="450" y="338"/>
                    </a:lnTo>
                    <a:lnTo>
                      <a:pt x="337" y="338"/>
                    </a:lnTo>
                    <a:lnTo>
                      <a:pt x="225" y="281"/>
                    </a:lnTo>
                    <a:lnTo>
                      <a:pt x="225" y="169"/>
                    </a:lnTo>
                    <a:lnTo>
                      <a:pt x="169" y="57"/>
                    </a:lnTo>
                    <a:lnTo>
                      <a:pt x="113" y="0"/>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3"/>
              <p:cNvSpPr/>
              <p:nvPr/>
            </p:nvSpPr>
            <p:spPr>
              <a:xfrm>
                <a:off x="245150" y="1630100"/>
                <a:ext cx="18275" cy="18300"/>
              </a:xfrm>
              <a:custGeom>
                <a:avLst/>
                <a:gdLst/>
                <a:ahLst/>
                <a:cxnLst/>
                <a:rect l="l" t="t" r="r" b="b"/>
                <a:pathLst>
                  <a:path w="731" h="732" extrusionOk="0">
                    <a:moveTo>
                      <a:pt x="169" y="0"/>
                    </a:moveTo>
                    <a:lnTo>
                      <a:pt x="169" y="57"/>
                    </a:lnTo>
                    <a:lnTo>
                      <a:pt x="56" y="225"/>
                    </a:lnTo>
                    <a:lnTo>
                      <a:pt x="0" y="394"/>
                    </a:lnTo>
                    <a:lnTo>
                      <a:pt x="0" y="562"/>
                    </a:lnTo>
                    <a:lnTo>
                      <a:pt x="56" y="731"/>
                    </a:lnTo>
                    <a:lnTo>
                      <a:pt x="225" y="731"/>
                    </a:lnTo>
                    <a:lnTo>
                      <a:pt x="281" y="619"/>
                    </a:lnTo>
                    <a:lnTo>
                      <a:pt x="281" y="562"/>
                    </a:lnTo>
                    <a:lnTo>
                      <a:pt x="337" y="506"/>
                    </a:lnTo>
                    <a:lnTo>
                      <a:pt x="506" y="619"/>
                    </a:lnTo>
                    <a:lnTo>
                      <a:pt x="618" y="731"/>
                    </a:lnTo>
                    <a:lnTo>
                      <a:pt x="731" y="619"/>
                    </a:lnTo>
                    <a:lnTo>
                      <a:pt x="731" y="506"/>
                    </a:lnTo>
                    <a:lnTo>
                      <a:pt x="674" y="394"/>
                    </a:lnTo>
                    <a:lnTo>
                      <a:pt x="618" y="338"/>
                    </a:lnTo>
                    <a:lnTo>
                      <a:pt x="618" y="113"/>
                    </a:lnTo>
                    <a:lnTo>
                      <a:pt x="506" y="0"/>
                    </a:lnTo>
                    <a:close/>
                  </a:path>
                </a:pathLst>
              </a:custGeom>
              <a:solidFill>
                <a:srgbClr val="928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
              <p:cNvSpPr/>
              <p:nvPr/>
            </p:nvSpPr>
            <p:spPr>
              <a:xfrm>
                <a:off x="246550" y="1599175"/>
                <a:ext cx="8450" cy="19700"/>
              </a:xfrm>
              <a:custGeom>
                <a:avLst/>
                <a:gdLst/>
                <a:ahLst/>
                <a:cxnLst/>
                <a:rect l="l" t="t" r="r" b="b"/>
                <a:pathLst>
                  <a:path w="338" h="788" extrusionOk="0">
                    <a:moveTo>
                      <a:pt x="0" y="1"/>
                    </a:moveTo>
                    <a:lnTo>
                      <a:pt x="0" y="394"/>
                    </a:lnTo>
                    <a:lnTo>
                      <a:pt x="113" y="788"/>
                    </a:lnTo>
                    <a:lnTo>
                      <a:pt x="337" y="675"/>
                    </a:lnTo>
                    <a:lnTo>
                      <a:pt x="337" y="619"/>
                    </a:lnTo>
                    <a:lnTo>
                      <a:pt x="281" y="563"/>
                    </a:lnTo>
                    <a:lnTo>
                      <a:pt x="281" y="394"/>
                    </a:lnTo>
                    <a:lnTo>
                      <a:pt x="225" y="169"/>
                    </a:lnTo>
                    <a:lnTo>
                      <a:pt x="225" y="113"/>
                    </a:lnTo>
                    <a:lnTo>
                      <a:pt x="169" y="57"/>
                    </a:lnTo>
                    <a:lnTo>
                      <a:pt x="0" y="1"/>
                    </a:lnTo>
                    <a:close/>
                  </a:path>
                </a:pathLst>
              </a:custGeom>
              <a:solidFill>
                <a:srgbClr val="928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3"/>
              <p:cNvSpPr/>
              <p:nvPr/>
            </p:nvSpPr>
            <p:spPr>
              <a:xfrm>
                <a:off x="249350" y="1506450"/>
                <a:ext cx="15475" cy="11250"/>
              </a:xfrm>
              <a:custGeom>
                <a:avLst/>
                <a:gdLst/>
                <a:ahLst/>
                <a:cxnLst/>
                <a:rect l="l" t="t" r="r" b="b"/>
                <a:pathLst>
                  <a:path w="619" h="450" extrusionOk="0">
                    <a:moveTo>
                      <a:pt x="169" y="0"/>
                    </a:moveTo>
                    <a:lnTo>
                      <a:pt x="1" y="169"/>
                    </a:lnTo>
                    <a:lnTo>
                      <a:pt x="1" y="450"/>
                    </a:lnTo>
                    <a:lnTo>
                      <a:pt x="113" y="450"/>
                    </a:lnTo>
                    <a:lnTo>
                      <a:pt x="225" y="338"/>
                    </a:lnTo>
                    <a:lnTo>
                      <a:pt x="282" y="225"/>
                    </a:lnTo>
                    <a:lnTo>
                      <a:pt x="338" y="281"/>
                    </a:lnTo>
                    <a:lnTo>
                      <a:pt x="450" y="394"/>
                    </a:lnTo>
                    <a:lnTo>
                      <a:pt x="563" y="394"/>
                    </a:lnTo>
                    <a:lnTo>
                      <a:pt x="619" y="338"/>
                    </a:lnTo>
                    <a:lnTo>
                      <a:pt x="619" y="281"/>
                    </a:lnTo>
                    <a:lnTo>
                      <a:pt x="563" y="169"/>
                    </a:lnTo>
                    <a:lnTo>
                      <a:pt x="506" y="113"/>
                    </a:lnTo>
                    <a:lnTo>
                      <a:pt x="282" y="113"/>
                    </a:lnTo>
                    <a:lnTo>
                      <a:pt x="169" y="0"/>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3"/>
              <p:cNvSpPr/>
              <p:nvPr/>
            </p:nvSpPr>
            <p:spPr>
              <a:xfrm>
                <a:off x="267625" y="1003400"/>
                <a:ext cx="8450" cy="18300"/>
              </a:xfrm>
              <a:custGeom>
                <a:avLst/>
                <a:gdLst/>
                <a:ahLst/>
                <a:cxnLst/>
                <a:rect l="l" t="t" r="r" b="b"/>
                <a:pathLst>
                  <a:path w="338" h="732" extrusionOk="0">
                    <a:moveTo>
                      <a:pt x="0" y="1"/>
                    </a:moveTo>
                    <a:lnTo>
                      <a:pt x="0" y="394"/>
                    </a:lnTo>
                    <a:lnTo>
                      <a:pt x="0" y="675"/>
                    </a:lnTo>
                    <a:lnTo>
                      <a:pt x="57" y="731"/>
                    </a:lnTo>
                    <a:lnTo>
                      <a:pt x="169" y="731"/>
                    </a:lnTo>
                    <a:lnTo>
                      <a:pt x="169" y="675"/>
                    </a:lnTo>
                    <a:lnTo>
                      <a:pt x="169" y="619"/>
                    </a:lnTo>
                    <a:lnTo>
                      <a:pt x="113" y="450"/>
                    </a:lnTo>
                    <a:lnTo>
                      <a:pt x="113" y="338"/>
                    </a:lnTo>
                    <a:lnTo>
                      <a:pt x="225" y="169"/>
                    </a:lnTo>
                    <a:lnTo>
                      <a:pt x="338" y="57"/>
                    </a:lnTo>
                    <a:lnTo>
                      <a:pt x="169" y="57"/>
                    </a:lnTo>
                    <a:lnTo>
                      <a:pt x="0" y="1"/>
                    </a:lnTo>
                    <a:close/>
                  </a:path>
                </a:pathLst>
              </a:custGeom>
              <a:solidFill>
                <a:srgbClr val="817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
              <p:cNvSpPr/>
              <p:nvPr/>
            </p:nvSpPr>
            <p:spPr>
              <a:xfrm>
                <a:off x="245150" y="1618850"/>
                <a:ext cx="9850" cy="12675"/>
              </a:xfrm>
              <a:custGeom>
                <a:avLst/>
                <a:gdLst/>
                <a:ahLst/>
                <a:cxnLst/>
                <a:rect l="l" t="t" r="r" b="b"/>
                <a:pathLst>
                  <a:path w="394" h="507" extrusionOk="0">
                    <a:moveTo>
                      <a:pt x="169" y="1"/>
                    </a:moveTo>
                    <a:lnTo>
                      <a:pt x="56" y="57"/>
                    </a:lnTo>
                    <a:lnTo>
                      <a:pt x="0" y="169"/>
                    </a:lnTo>
                    <a:lnTo>
                      <a:pt x="0" y="282"/>
                    </a:lnTo>
                    <a:lnTo>
                      <a:pt x="0" y="450"/>
                    </a:lnTo>
                    <a:lnTo>
                      <a:pt x="56" y="507"/>
                    </a:lnTo>
                    <a:lnTo>
                      <a:pt x="169" y="507"/>
                    </a:lnTo>
                    <a:lnTo>
                      <a:pt x="225" y="450"/>
                    </a:lnTo>
                    <a:lnTo>
                      <a:pt x="393" y="450"/>
                    </a:lnTo>
                    <a:lnTo>
                      <a:pt x="393" y="338"/>
                    </a:lnTo>
                    <a:lnTo>
                      <a:pt x="225" y="226"/>
                    </a:lnTo>
                    <a:lnTo>
                      <a:pt x="169" y="113"/>
                    </a:lnTo>
                    <a:lnTo>
                      <a:pt x="169" y="1"/>
                    </a:lnTo>
                    <a:close/>
                  </a:path>
                </a:pathLst>
              </a:custGeom>
              <a:solidFill>
                <a:srgbClr val="928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3"/>
              <p:cNvSpPr/>
              <p:nvPr/>
            </p:nvSpPr>
            <p:spPr>
              <a:xfrm>
                <a:off x="264800" y="1070850"/>
                <a:ext cx="7050" cy="9850"/>
              </a:xfrm>
              <a:custGeom>
                <a:avLst/>
                <a:gdLst/>
                <a:ahLst/>
                <a:cxnLst/>
                <a:rect l="l" t="t" r="r" b="b"/>
                <a:pathLst>
                  <a:path w="282" h="394" extrusionOk="0">
                    <a:moveTo>
                      <a:pt x="57" y="1"/>
                    </a:moveTo>
                    <a:lnTo>
                      <a:pt x="1" y="394"/>
                    </a:lnTo>
                    <a:lnTo>
                      <a:pt x="113" y="394"/>
                    </a:lnTo>
                    <a:lnTo>
                      <a:pt x="282" y="282"/>
                    </a:lnTo>
                    <a:lnTo>
                      <a:pt x="282" y="225"/>
                    </a:lnTo>
                    <a:lnTo>
                      <a:pt x="113" y="57"/>
                    </a:lnTo>
                    <a:lnTo>
                      <a:pt x="113" y="1"/>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3"/>
              <p:cNvSpPr/>
              <p:nvPr/>
            </p:nvSpPr>
            <p:spPr>
              <a:xfrm>
                <a:off x="243725" y="1648375"/>
                <a:ext cx="4250" cy="7050"/>
              </a:xfrm>
              <a:custGeom>
                <a:avLst/>
                <a:gdLst/>
                <a:ahLst/>
                <a:cxnLst/>
                <a:rect l="l" t="t" r="r" b="b"/>
                <a:pathLst>
                  <a:path w="170" h="282" extrusionOk="0">
                    <a:moveTo>
                      <a:pt x="113" y="0"/>
                    </a:moveTo>
                    <a:lnTo>
                      <a:pt x="57" y="56"/>
                    </a:lnTo>
                    <a:lnTo>
                      <a:pt x="1" y="112"/>
                    </a:lnTo>
                    <a:lnTo>
                      <a:pt x="1" y="281"/>
                    </a:lnTo>
                    <a:lnTo>
                      <a:pt x="169" y="225"/>
                    </a:lnTo>
                    <a:lnTo>
                      <a:pt x="113" y="112"/>
                    </a:lnTo>
                    <a:lnTo>
                      <a:pt x="113" y="0"/>
                    </a:lnTo>
                    <a:close/>
                  </a:path>
                </a:pathLst>
              </a:custGeom>
              <a:solidFill>
                <a:srgbClr val="928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
              <p:cNvSpPr/>
              <p:nvPr/>
            </p:nvSpPr>
            <p:spPr>
              <a:xfrm>
                <a:off x="266225" y="1052575"/>
                <a:ext cx="1425" cy="5650"/>
              </a:xfrm>
              <a:custGeom>
                <a:avLst/>
                <a:gdLst/>
                <a:ahLst/>
                <a:cxnLst/>
                <a:rect l="l" t="t" r="r" b="b"/>
                <a:pathLst>
                  <a:path w="57" h="226" extrusionOk="0">
                    <a:moveTo>
                      <a:pt x="0" y="1"/>
                    </a:moveTo>
                    <a:lnTo>
                      <a:pt x="0" y="226"/>
                    </a:lnTo>
                    <a:lnTo>
                      <a:pt x="56" y="113"/>
                    </a:lnTo>
                    <a:lnTo>
                      <a:pt x="0"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3"/>
              <p:cNvSpPr/>
              <p:nvPr/>
            </p:nvSpPr>
            <p:spPr>
              <a:xfrm>
                <a:off x="242325" y="1713000"/>
                <a:ext cx="4250" cy="4250"/>
              </a:xfrm>
              <a:custGeom>
                <a:avLst/>
                <a:gdLst/>
                <a:ahLst/>
                <a:cxnLst/>
                <a:rect l="l" t="t" r="r" b="b"/>
                <a:pathLst>
                  <a:path w="170" h="170" extrusionOk="0">
                    <a:moveTo>
                      <a:pt x="1" y="1"/>
                    </a:moveTo>
                    <a:lnTo>
                      <a:pt x="1" y="169"/>
                    </a:lnTo>
                    <a:lnTo>
                      <a:pt x="169" y="113"/>
                    </a:lnTo>
                    <a:lnTo>
                      <a:pt x="57" y="1"/>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3"/>
              <p:cNvSpPr/>
              <p:nvPr/>
            </p:nvSpPr>
            <p:spPr>
              <a:xfrm>
                <a:off x="266225" y="1045550"/>
                <a:ext cx="1425" cy="4250"/>
              </a:xfrm>
              <a:custGeom>
                <a:avLst/>
                <a:gdLst/>
                <a:ahLst/>
                <a:cxnLst/>
                <a:rect l="l" t="t" r="r" b="b"/>
                <a:pathLst>
                  <a:path w="57" h="170" extrusionOk="0">
                    <a:moveTo>
                      <a:pt x="0" y="1"/>
                    </a:moveTo>
                    <a:lnTo>
                      <a:pt x="0" y="169"/>
                    </a:lnTo>
                    <a:lnTo>
                      <a:pt x="56" y="113"/>
                    </a:lnTo>
                    <a:lnTo>
                      <a:pt x="0"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
              <p:cNvSpPr/>
              <p:nvPr/>
            </p:nvSpPr>
            <p:spPr>
              <a:xfrm>
                <a:off x="266225" y="1066625"/>
                <a:ext cx="1425" cy="4250"/>
              </a:xfrm>
              <a:custGeom>
                <a:avLst/>
                <a:gdLst/>
                <a:ahLst/>
                <a:cxnLst/>
                <a:rect l="l" t="t" r="r" b="b"/>
                <a:pathLst>
                  <a:path w="57" h="170" extrusionOk="0">
                    <a:moveTo>
                      <a:pt x="0" y="1"/>
                    </a:moveTo>
                    <a:lnTo>
                      <a:pt x="0" y="170"/>
                    </a:lnTo>
                    <a:lnTo>
                      <a:pt x="56" y="170"/>
                    </a:lnTo>
                    <a:lnTo>
                      <a:pt x="56" y="113"/>
                    </a:lnTo>
                    <a:lnTo>
                      <a:pt x="0"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3"/>
              <p:cNvSpPr/>
              <p:nvPr/>
            </p:nvSpPr>
            <p:spPr>
              <a:xfrm>
                <a:off x="264800" y="1093325"/>
                <a:ext cx="1450" cy="4250"/>
              </a:xfrm>
              <a:custGeom>
                <a:avLst/>
                <a:gdLst/>
                <a:ahLst/>
                <a:cxnLst/>
                <a:rect l="l" t="t" r="r" b="b"/>
                <a:pathLst>
                  <a:path w="58" h="170" extrusionOk="0">
                    <a:moveTo>
                      <a:pt x="1" y="1"/>
                    </a:moveTo>
                    <a:lnTo>
                      <a:pt x="1" y="169"/>
                    </a:lnTo>
                    <a:lnTo>
                      <a:pt x="57" y="57"/>
                    </a:lnTo>
                    <a:lnTo>
                      <a:pt x="1"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3"/>
              <p:cNvSpPr/>
              <p:nvPr/>
            </p:nvSpPr>
            <p:spPr>
              <a:xfrm>
                <a:off x="264800" y="1098950"/>
                <a:ext cx="1450" cy="4250"/>
              </a:xfrm>
              <a:custGeom>
                <a:avLst/>
                <a:gdLst/>
                <a:ahLst/>
                <a:cxnLst/>
                <a:rect l="l" t="t" r="r" b="b"/>
                <a:pathLst>
                  <a:path w="58" h="170" extrusionOk="0">
                    <a:moveTo>
                      <a:pt x="1" y="1"/>
                    </a:moveTo>
                    <a:lnTo>
                      <a:pt x="1" y="169"/>
                    </a:lnTo>
                    <a:lnTo>
                      <a:pt x="57" y="113"/>
                    </a:lnTo>
                    <a:lnTo>
                      <a:pt x="1"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
              <p:cNvSpPr/>
              <p:nvPr/>
            </p:nvSpPr>
            <p:spPr>
              <a:xfrm>
                <a:off x="242325" y="1725650"/>
                <a:ext cx="1425" cy="1425"/>
              </a:xfrm>
              <a:custGeom>
                <a:avLst/>
                <a:gdLst/>
                <a:ahLst/>
                <a:cxnLst/>
                <a:rect l="l" t="t" r="r" b="b"/>
                <a:pathLst>
                  <a:path w="57" h="57" extrusionOk="0">
                    <a:moveTo>
                      <a:pt x="1" y="0"/>
                    </a:moveTo>
                    <a:lnTo>
                      <a:pt x="1" y="57"/>
                    </a:lnTo>
                    <a:lnTo>
                      <a:pt x="57" y="0"/>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3"/>
              <p:cNvSpPr/>
              <p:nvPr/>
            </p:nvSpPr>
            <p:spPr>
              <a:xfrm>
                <a:off x="243725" y="170175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3"/>
              <p:cNvSpPr/>
              <p:nvPr/>
            </p:nvSpPr>
            <p:spPr>
              <a:xfrm>
                <a:off x="264800" y="1080675"/>
                <a:ext cx="2850" cy="1450"/>
              </a:xfrm>
              <a:custGeom>
                <a:avLst/>
                <a:gdLst/>
                <a:ahLst/>
                <a:cxnLst/>
                <a:rect l="l" t="t" r="r" b="b"/>
                <a:pathLst>
                  <a:path w="114" h="58" extrusionOk="0">
                    <a:moveTo>
                      <a:pt x="1" y="1"/>
                    </a:moveTo>
                    <a:lnTo>
                      <a:pt x="1" y="57"/>
                    </a:lnTo>
                    <a:lnTo>
                      <a:pt x="113"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
              <p:cNvSpPr/>
              <p:nvPr/>
            </p:nvSpPr>
            <p:spPr>
              <a:xfrm>
                <a:off x="267625" y="1028700"/>
                <a:ext cx="1425" cy="1425"/>
              </a:xfrm>
              <a:custGeom>
                <a:avLst/>
                <a:gdLst/>
                <a:ahLst/>
                <a:cxnLst/>
                <a:rect l="l" t="t" r="r" b="b"/>
                <a:pathLst>
                  <a:path w="57" h="57" extrusionOk="0">
                    <a:moveTo>
                      <a:pt x="57" y="0"/>
                    </a:moveTo>
                    <a:lnTo>
                      <a:pt x="57" y="0"/>
                    </a:lnTo>
                    <a:lnTo>
                      <a:pt x="0" y="57"/>
                    </a:lnTo>
                    <a:lnTo>
                      <a:pt x="0" y="57"/>
                    </a:lnTo>
                    <a:lnTo>
                      <a:pt x="57" y="0"/>
                    </a:lnTo>
                    <a:lnTo>
                      <a:pt x="57" y="0"/>
                    </a:lnTo>
                    <a:close/>
                  </a:path>
                </a:pathLst>
              </a:custGeom>
              <a:solidFill>
                <a:srgbClr val="8F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3"/>
              <p:cNvSpPr/>
              <p:nvPr/>
            </p:nvSpPr>
            <p:spPr>
              <a:xfrm>
                <a:off x="267625" y="1020275"/>
                <a:ext cx="1425" cy="1425"/>
              </a:xfrm>
              <a:custGeom>
                <a:avLst/>
                <a:gdLst/>
                <a:ahLst/>
                <a:cxnLst/>
                <a:rect l="l" t="t" r="r" b="b"/>
                <a:pathLst>
                  <a:path w="57" h="57" extrusionOk="0">
                    <a:moveTo>
                      <a:pt x="0" y="0"/>
                    </a:moveTo>
                    <a:lnTo>
                      <a:pt x="0" y="0"/>
                    </a:lnTo>
                    <a:lnTo>
                      <a:pt x="57" y="56"/>
                    </a:lnTo>
                    <a:lnTo>
                      <a:pt x="57" y="56"/>
                    </a:lnTo>
                    <a:lnTo>
                      <a:pt x="0" y="0"/>
                    </a:lnTo>
                    <a:lnTo>
                      <a:pt x="0" y="0"/>
                    </a:lnTo>
                    <a:close/>
                  </a:path>
                </a:pathLst>
              </a:custGeom>
              <a:solidFill>
                <a:srgbClr val="8F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
              <p:cNvSpPr/>
              <p:nvPr/>
            </p:nvSpPr>
            <p:spPr>
              <a:xfrm>
                <a:off x="398300" y="1616050"/>
                <a:ext cx="50600" cy="78700"/>
              </a:xfrm>
              <a:custGeom>
                <a:avLst/>
                <a:gdLst/>
                <a:ahLst/>
                <a:cxnLst/>
                <a:rect l="l" t="t" r="r" b="b"/>
                <a:pathLst>
                  <a:path w="2024" h="3148" extrusionOk="0">
                    <a:moveTo>
                      <a:pt x="1125" y="0"/>
                    </a:moveTo>
                    <a:lnTo>
                      <a:pt x="900" y="57"/>
                    </a:lnTo>
                    <a:lnTo>
                      <a:pt x="675" y="169"/>
                    </a:lnTo>
                    <a:lnTo>
                      <a:pt x="450" y="225"/>
                    </a:lnTo>
                    <a:lnTo>
                      <a:pt x="338" y="394"/>
                    </a:lnTo>
                    <a:lnTo>
                      <a:pt x="281" y="450"/>
                    </a:lnTo>
                    <a:lnTo>
                      <a:pt x="281" y="562"/>
                    </a:lnTo>
                    <a:lnTo>
                      <a:pt x="394" y="787"/>
                    </a:lnTo>
                    <a:lnTo>
                      <a:pt x="450" y="956"/>
                    </a:lnTo>
                    <a:lnTo>
                      <a:pt x="394" y="1124"/>
                    </a:lnTo>
                    <a:lnTo>
                      <a:pt x="394" y="1293"/>
                    </a:lnTo>
                    <a:lnTo>
                      <a:pt x="450" y="1405"/>
                    </a:lnTo>
                    <a:lnTo>
                      <a:pt x="563" y="1686"/>
                    </a:lnTo>
                    <a:lnTo>
                      <a:pt x="675" y="2024"/>
                    </a:lnTo>
                    <a:lnTo>
                      <a:pt x="619" y="2192"/>
                    </a:lnTo>
                    <a:lnTo>
                      <a:pt x="563" y="2361"/>
                    </a:lnTo>
                    <a:lnTo>
                      <a:pt x="450" y="2249"/>
                    </a:lnTo>
                    <a:lnTo>
                      <a:pt x="394" y="2136"/>
                    </a:lnTo>
                    <a:lnTo>
                      <a:pt x="338" y="2024"/>
                    </a:lnTo>
                    <a:lnTo>
                      <a:pt x="169" y="2024"/>
                    </a:lnTo>
                    <a:lnTo>
                      <a:pt x="113" y="2080"/>
                    </a:lnTo>
                    <a:lnTo>
                      <a:pt x="57" y="2192"/>
                    </a:lnTo>
                    <a:lnTo>
                      <a:pt x="0" y="2417"/>
                    </a:lnTo>
                    <a:lnTo>
                      <a:pt x="0" y="2530"/>
                    </a:lnTo>
                    <a:lnTo>
                      <a:pt x="0" y="2698"/>
                    </a:lnTo>
                    <a:lnTo>
                      <a:pt x="0" y="2867"/>
                    </a:lnTo>
                    <a:lnTo>
                      <a:pt x="57" y="2979"/>
                    </a:lnTo>
                    <a:lnTo>
                      <a:pt x="169" y="2979"/>
                    </a:lnTo>
                    <a:lnTo>
                      <a:pt x="281" y="2923"/>
                    </a:lnTo>
                    <a:lnTo>
                      <a:pt x="450" y="2811"/>
                    </a:lnTo>
                    <a:lnTo>
                      <a:pt x="563" y="2754"/>
                    </a:lnTo>
                    <a:lnTo>
                      <a:pt x="619" y="2754"/>
                    </a:lnTo>
                    <a:lnTo>
                      <a:pt x="675" y="2811"/>
                    </a:lnTo>
                    <a:lnTo>
                      <a:pt x="731" y="2867"/>
                    </a:lnTo>
                    <a:lnTo>
                      <a:pt x="731" y="3092"/>
                    </a:lnTo>
                    <a:lnTo>
                      <a:pt x="787" y="3148"/>
                    </a:lnTo>
                    <a:lnTo>
                      <a:pt x="844" y="3092"/>
                    </a:lnTo>
                    <a:lnTo>
                      <a:pt x="900" y="2923"/>
                    </a:lnTo>
                    <a:lnTo>
                      <a:pt x="1012" y="2867"/>
                    </a:lnTo>
                    <a:lnTo>
                      <a:pt x="1068" y="2867"/>
                    </a:lnTo>
                    <a:lnTo>
                      <a:pt x="1349" y="2754"/>
                    </a:lnTo>
                    <a:lnTo>
                      <a:pt x="1462" y="2586"/>
                    </a:lnTo>
                    <a:lnTo>
                      <a:pt x="1462" y="2417"/>
                    </a:lnTo>
                    <a:lnTo>
                      <a:pt x="1293" y="2192"/>
                    </a:lnTo>
                    <a:lnTo>
                      <a:pt x="1349" y="2192"/>
                    </a:lnTo>
                    <a:lnTo>
                      <a:pt x="1518" y="2417"/>
                    </a:lnTo>
                    <a:lnTo>
                      <a:pt x="1687" y="2473"/>
                    </a:lnTo>
                    <a:lnTo>
                      <a:pt x="1855" y="2473"/>
                    </a:lnTo>
                    <a:lnTo>
                      <a:pt x="1968" y="2417"/>
                    </a:lnTo>
                    <a:lnTo>
                      <a:pt x="2024" y="2361"/>
                    </a:lnTo>
                    <a:lnTo>
                      <a:pt x="1968" y="2305"/>
                    </a:lnTo>
                    <a:lnTo>
                      <a:pt x="1911" y="2249"/>
                    </a:lnTo>
                    <a:lnTo>
                      <a:pt x="1799" y="2249"/>
                    </a:lnTo>
                    <a:lnTo>
                      <a:pt x="1687" y="2192"/>
                    </a:lnTo>
                    <a:lnTo>
                      <a:pt x="1630" y="2136"/>
                    </a:lnTo>
                    <a:lnTo>
                      <a:pt x="1574" y="2080"/>
                    </a:lnTo>
                    <a:lnTo>
                      <a:pt x="1630" y="2024"/>
                    </a:lnTo>
                    <a:lnTo>
                      <a:pt x="1687" y="2024"/>
                    </a:lnTo>
                    <a:lnTo>
                      <a:pt x="1799" y="1855"/>
                    </a:lnTo>
                    <a:lnTo>
                      <a:pt x="1799" y="1630"/>
                    </a:lnTo>
                    <a:lnTo>
                      <a:pt x="1743" y="1518"/>
                    </a:lnTo>
                    <a:lnTo>
                      <a:pt x="1630" y="1462"/>
                    </a:lnTo>
                    <a:lnTo>
                      <a:pt x="1462" y="1349"/>
                    </a:lnTo>
                    <a:lnTo>
                      <a:pt x="1237" y="1293"/>
                    </a:lnTo>
                    <a:lnTo>
                      <a:pt x="1068" y="1293"/>
                    </a:lnTo>
                    <a:lnTo>
                      <a:pt x="1012" y="1237"/>
                    </a:lnTo>
                    <a:lnTo>
                      <a:pt x="956" y="1124"/>
                    </a:lnTo>
                    <a:lnTo>
                      <a:pt x="956" y="1012"/>
                    </a:lnTo>
                    <a:lnTo>
                      <a:pt x="900" y="843"/>
                    </a:lnTo>
                    <a:lnTo>
                      <a:pt x="900" y="731"/>
                    </a:lnTo>
                    <a:lnTo>
                      <a:pt x="900" y="562"/>
                    </a:lnTo>
                    <a:lnTo>
                      <a:pt x="1012" y="394"/>
                    </a:lnTo>
                    <a:lnTo>
                      <a:pt x="1012" y="562"/>
                    </a:lnTo>
                    <a:lnTo>
                      <a:pt x="1012" y="675"/>
                    </a:lnTo>
                    <a:lnTo>
                      <a:pt x="1125" y="731"/>
                    </a:lnTo>
                    <a:lnTo>
                      <a:pt x="1237" y="731"/>
                    </a:lnTo>
                    <a:lnTo>
                      <a:pt x="1349" y="619"/>
                    </a:lnTo>
                    <a:lnTo>
                      <a:pt x="1462" y="562"/>
                    </a:lnTo>
                    <a:lnTo>
                      <a:pt x="1518" y="450"/>
                    </a:lnTo>
                    <a:lnTo>
                      <a:pt x="1462" y="225"/>
                    </a:lnTo>
                    <a:lnTo>
                      <a:pt x="1406" y="113"/>
                    </a:lnTo>
                    <a:lnTo>
                      <a:pt x="1349" y="57"/>
                    </a:lnTo>
                    <a:lnTo>
                      <a:pt x="1237" y="0"/>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
              <p:cNvSpPr/>
              <p:nvPr/>
            </p:nvSpPr>
            <p:spPr>
              <a:xfrm>
                <a:off x="420775" y="1665225"/>
                <a:ext cx="26725" cy="50600"/>
              </a:xfrm>
              <a:custGeom>
                <a:avLst/>
                <a:gdLst/>
                <a:ahLst/>
                <a:cxnLst/>
                <a:rect l="l" t="t" r="r" b="b"/>
                <a:pathLst>
                  <a:path w="1069" h="2024" extrusionOk="0">
                    <a:moveTo>
                      <a:pt x="338" y="1"/>
                    </a:moveTo>
                    <a:lnTo>
                      <a:pt x="226" y="113"/>
                    </a:lnTo>
                    <a:lnTo>
                      <a:pt x="282" y="225"/>
                    </a:lnTo>
                    <a:lnTo>
                      <a:pt x="338" y="282"/>
                    </a:lnTo>
                    <a:lnTo>
                      <a:pt x="394" y="282"/>
                    </a:lnTo>
                    <a:lnTo>
                      <a:pt x="507" y="394"/>
                    </a:lnTo>
                    <a:lnTo>
                      <a:pt x="450" y="563"/>
                    </a:lnTo>
                    <a:lnTo>
                      <a:pt x="394" y="675"/>
                    </a:lnTo>
                    <a:lnTo>
                      <a:pt x="394" y="731"/>
                    </a:lnTo>
                    <a:lnTo>
                      <a:pt x="338" y="787"/>
                    </a:lnTo>
                    <a:lnTo>
                      <a:pt x="57" y="787"/>
                    </a:lnTo>
                    <a:lnTo>
                      <a:pt x="1" y="956"/>
                    </a:lnTo>
                    <a:lnTo>
                      <a:pt x="226" y="956"/>
                    </a:lnTo>
                    <a:lnTo>
                      <a:pt x="282" y="1012"/>
                    </a:lnTo>
                    <a:lnTo>
                      <a:pt x="338" y="956"/>
                    </a:lnTo>
                    <a:lnTo>
                      <a:pt x="507" y="1012"/>
                    </a:lnTo>
                    <a:lnTo>
                      <a:pt x="619" y="1125"/>
                    </a:lnTo>
                    <a:lnTo>
                      <a:pt x="619" y="1237"/>
                    </a:lnTo>
                    <a:lnTo>
                      <a:pt x="619" y="1293"/>
                    </a:lnTo>
                    <a:lnTo>
                      <a:pt x="507" y="1349"/>
                    </a:lnTo>
                    <a:lnTo>
                      <a:pt x="507" y="1406"/>
                    </a:lnTo>
                    <a:lnTo>
                      <a:pt x="507" y="1518"/>
                    </a:lnTo>
                    <a:lnTo>
                      <a:pt x="507" y="1630"/>
                    </a:lnTo>
                    <a:lnTo>
                      <a:pt x="450" y="1687"/>
                    </a:lnTo>
                    <a:lnTo>
                      <a:pt x="507" y="1743"/>
                    </a:lnTo>
                    <a:lnTo>
                      <a:pt x="675" y="1799"/>
                    </a:lnTo>
                    <a:lnTo>
                      <a:pt x="788" y="1968"/>
                    </a:lnTo>
                    <a:lnTo>
                      <a:pt x="900" y="2024"/>
                    </a:lnTo>
                    <a:lnTo>
                      <a:pt x="1012" y="1855"/>
                    </a:lnTo>
                    <a:lnTo>
                      <a:pt x="1012" y="1799"/>
                    </a:lnTo>
                    <a:lnTo>
                      <a:pt x="956" y="1743"/>
                    </a:lnTo>
                    <a:lnTo>
                      <a:pt x="900" y="1630"/>
                    </a:lnTo>
                    <a:lnTo>
                      <a:pt x="900" y="1518"/>
                    </a:lnTo>
                    <a:lnTo>
                      <a:pt x="1012" y="1406"/>
                    </a:lnTo>
                    <a:lnTo>
                      <a:pt x="1069" y="1293"/>
                    </a:lnTo>
                    <a:lnTo>
                      <a:pt x="1069" y="1237"/>
                    </a:lnTo>
                    <a:lnTo>
                      <a:pt x="1012" y="1181"/>
                    </a:lnTo>
                    <a:lnTo>
                      <a:pt x="900" y="1125"/>
                    </a:lnTo>
                    <a:lnTo>
                      <a:pt x="900" y="1068"/>
                    </a:lnTo>
                    <a:lnTo>
                      <a:pt x="1012" y="1012"/>
                    </a:lnTo>
                    <a:lnTo>
                      <a:pt x="956" y="956"/>
                    </a:lnTo>
                    <a:lnTo>
                      <a:pt x="844" y="844"/>
                    </a:lnTo>
                    <a:lnTo>
                      <a:pt x="788" y="731"/>
                    </a:lnTo>
                    <a:lnTo>
                      <a:pt x="900" y="563"/>
                    </a:lnTo>
                    <a:lnTo>
                      <a:pt x="956" y="506"/>
                    </a:lnTo>
                    <a:lnTo>
                      <a:pt x="788" y="450"/>
                    </a:lnTo>
                    <a:lnTo>
                      <a:pt x="619" y="394"/>
                    </a:lnTo>
                    <a:lnTo>
                      <a:pt x="563" y="282"/>
                    </a:lnTo>
                    <a:lnTo>
                      <a:pt x="507" y="57"/>
                    </a:lnTo>
                    <a:lnTo>
                      <a:pt x="507" y="1"/>
                    </a:lnTo>
                    <a:close/>
                  </a:path>
                </a:pathLst>
              </a:custGeom>
              <a:solidFill>
                <a:srgbClr val="8E7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3"/>
              <p:cNvSpPr/>
              <p:nvPr/>
            </p:nvSpPr>
            <p:spPr>
              <a:xfrm>
                <a:off x="440450" y="1625875"/>
                <a:ext cx="33750" cy="40775"/>
              </a:xfrm>
              <a:custGeom>
                <a:avLst/>
                <a:gdLst/>
                <a:ahLst/>
                <a:cxnLst/>
                <a:rect l="l" t="t" r="r" b="b"/>
                <a:pathLst>
                  <a:path w="1350" h="1631" extrusionOk="0">
                    <a:moveTo>
                      <a:pt x="675" y="1"/>
                    </a:moveTo>
                    <a:lnTo>
                      <a:pt x="563" y="57"/>
                    </a:lnTo>
                    <a:lnTo>
                      <a:pt x="506" y="169"/>
                    </a:lnTo>
                    <a:lnTo>
                      <a:pt x="506" y="338"/>
                    </a:lnTo>
                    <a:lnTo>
                      <a:pt x="506" y="450"/>
                    </a:lnTo>
                    <a:lnTo>
                      <a:pt x="506" y="563"/>
                    </a:lnTo>
                    <a:lnTo>
                      <a:pt x="394" y="619"/>
                    </a:lnTo>
                    <a:lnTo>
                      <a:pt x="338" y="675"/>
                    </a:lnTo>
                    <a:lnTo>
                      <a:pt x="225" y="788"/>
                    </a:lnTo>
                    <a:lnTo>
                      <a:pt x="113" y="900"/>
                    </a:lnTo>
                    <a:lnTo>
                      <a:pt x="57" y="1181"/>
                    </a:lnTo>
                    <a:lnTo>
                      <a:pt x="1" y="1631"/>
                    </a:lnTo>
                    <a:lnTo>
                      <a:pt x="113" y="1631"/>
                    </a:lnTo>
                    <a:lnTo>
                      <a:pt x="225" y="1518"/>
                    </a:lnTo>
                    <a:lnTo>
                      <a:pt x="282" y="1406"/>
                    </a:lnTo>
                    <a:lnTo>
                      <a:pt x="394" y="1069"/>
                    </a:lnTo>
                    <a:lnTo>
                      <a:pt x="450" y="900"/>
                    </a:lnTo>
                    <a:lnTo>
                      <a:pt x="563" y="844"/>
                    </a:lnTo>
                    <a:lnTo>
                      <a:pt x="788" y="788"/>
                    </a:lnTo>
                    <a:lnTo>
                      <a:pt x="900" y="788"/>
                    </a:lnTo>
                    <a:lnTo>
                      <a:pt x="956" y="844"/>
                    </a:lnTo>
                    <a:lnTo>
                      <a:pt x="1125" y="900"/>
                    </a:lnTo>
                    <a:lnTo>
                      <a:pt x="1237" y="900"/>
                    </a:lnTo>
                    <a:lnTo>
                      <a:pt x="1293" y="844"/>
                    </a:lnTo>
                    <a:lnTo>
                      <a:pt x="1350" y="675"/>
                    </a:lnTo>
                    <a:lnTo>
                      <a:pt x="1350" y="563"/>
                    </a:lnTo>
                    <a:lnTo>
                      <a:pt x="1293" y="450"/>
                    </a:lnTo>
                    <a:lnTo>
                      <a:pt x="1181" y="450"/>
                    </a:lnTo>
                    <a:lnTo>
                      <a:pt x="1125" y="507"/>
                    </a:lnTo>
                    <a:lnTo>
                      <a:pt x="1125" y="450"/>
                    </a:lnTo>
                    <a:lnTo>
                      <a:pt x="1125" y="338"/>
                    </a:lnTo>
                    <a:lnTo>
                      <a:pt x="1069" y="226"/>
                    </a:lnTo>
                    <a:lnTo>
                      <a:pt x="956" y="113"/>
                    </a:lnTo>
                    <a:lnTo>
                      <a:pt x="788"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
              <p:cNvSpPr/>
              <p:nvPr/>
            </p:nvSpPr>
            <p:spPr>
              <a:xfrm>
                <a:off x="468550" y="1648375"/>
                <a:ext cx="11275" cy="11250"/>
              </a:xfrm>
              <a:custGeom>
                <a:avLst/>
                <a:gdLst/>
                <a:ahLst/>
                <a:cxnLst/>
                <a:rect l="l" t="t" r="r" b="b"/>
                <a:pathLst>
                  <a:path w="451" h="450" extrusionOk="0">
                    <a:moveTo>
                      <a:pt x="113" y="0"/>
                    </a:moveTo>
                    <a:lnTo>
                      <a:pt x="57" y="112"/>
                    </a:lnTo>
                    <a:lnTo>
                      <a:pt x="1" y="225"/>
                    </a:lnTo>
                    <a:lnTo>
                      <a:pt x="57" y="337"/>
                    </a:lnTo>
                    <a:lnTo>
                      <a:pt x="169" y="393"/>
                    </a:lnTo>
                    <a:lnTo>
                      <a:pt x="226" y="450"/>
                    </a:lnTo>
                    <a:lnTo>
                      <a:pt x="394" y="450"/>
                    </a:lnTo>
                    <a:lnTo>
                      <a:pt x="450" y="337"/>
                    </a:lnTo>
                    <a:lnTo>
                      <a:pt x="450" y="225"/>
                    </a:lnTo>
                    <a:lnTo>
                      <a:pt x="394" y="169"/>
                    </a:lnTo>
                    <a:lnTo>
                      <a:pt x="282" y="112"/>
                    </a:lnTo>
                    <a:lnTo>
                      <a:pt x="226"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
              <p:cNvSpPr/>
              <p:nvPr/>
            </p:nvSpPr>
            <p:spPr>
              <a:xfrm>
                <a:off x="478400" y="1670850"/>
                <a:ext cx="2825" cy="1425"/>
              </a:xfrm>
              <a:custGeom>
                <a:avLst/>
                <a:gdLst/>
                <a:ahLst/>
                <a:cxnLst/>
                <a:rect l="l" t="t" r="r" b="b"/>
                <a:pathLst>
                  <a:path w="113" h="57" extrusionOk="0">
                    <a:moveTo>
                      <a:pt x="0" y="0"/>
                    </a:moveTo>
                    <a:lnTo>
                      <a:pt x="56" y="57"/>
                    </a:lnTo>
                    <a:lnTo>
                      <a:pt x="113" y="57"/>
                    </a:lnTo>
                    <a:lnTo>
                      <a:pt x="56"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3"/>
              <p:cNvSpPr/>
              <p:nvPr/>
            </p:nvSpPr>
            <p:spPr>
              <a:xfrm>
                <a:off x="249350" y="1575300"/>
                <a:ext cx="52025" cy="87150"/>
              </a:xfrm>
              <a:custGeom>
                <a:avLst/>
                <a:gdLst/>
                <a:ahLst/>
                <a:cxnLst/>
                <a:rect l="l" t="t" r="r" b="b"/>
                <a:pathLst>
                  <a:path w="2081" h="3486" extrusionOk="0">
                    <a:moveTo>
                      <a:pt x="1012" y="0"/>
                    </a:moveTo>
                    <a:lnTo>
                      <a:pt x="956" y="57"/>
                    </a:lnTo>
                    <a:lnTo>
                      <a:pt x="844" y="169"/>
                    </a:lnTo>
                    <a:lnTo>
                      <a:pt x="675" y="281"/>
                    </a:lnTo>
                    <a:lnTo>
                      <a:pt x="619" y="281"/>
                    </a:lnTo>
                    <a:lnTo>
                      <a:pt x="563" y="450"/>
                    </a:lnTo>
                    <a:lnTo>
                      <a:pt x="450" y="562"/>
                    </a:lnTo>
                    <a:lnTo>
                      <a:pt x="169" y="731"/>
                    </a:lnTo>
                    <a:lnTo>
                      <a:pt x="282" y="843"/>
                    </a:lnTo>
                    <a:lnTo>
                      <a:pt x="338" y="900"/>
                    </a:lnTo>
                    <a:lnTo>
                      <a:pt x="394" y="956"/>
                    </a:lnTo>
                    <a:lnTo>
                      <a:pt x="394" y="1012"/>
                    </a:lnTo>
                    <a:lnTo>
                      <a:pt x="282" y="1068"/>
                    </a:lnTo>
                    <a:lnTo>
                      <a:pt x="282" y="1124"/>
                    </a:lnTo>
                    <a:lnTo>
                      <a:pt x="282" y="1181"/>
                    </a:lnTo>
                    <a:lnTo>
                      <a:pt x="394" y="1293"/>
                    </a:lnTo>
                    <a:lnTo>
                      <a:pt x="450" y="1405"/>
                    </a:lnTo>
                    <a:lnTo>
                      <a:pt x="563" y="1462"/>
                    </a:lnTo>
                    <a:lnTo>
                      <a:pt x="619" y="1518"/>
                    </a:lnTo>
                    <a:lnTo>
                      <a:pt x="563" y="1687"/>
                    </a:lnTo>
                    <a:lnTo>
                      <a:pt x="506" y="1799"/>
                    </a:lnTo>
                    <a:lnTo>
                      <a:pt x="506" y="1855"/>
                    </a:lnTo>
                    <a:lnTo>
                      <a:pt x="563" y="1911"/>
                    </a:lnTo>
                    <a:lnTo>
                      <a:pt x="675" y="1855"/>
                    </a:lnTo>
                    <a:lnTo>
                      <a:pt x="731" y="1968"/>
                    </a:lnTo>
                    <a:lnTo>
                      <a:pt x="788" y="2024"/>
                    </a:lnTo>
                    <a:lnTo>
                      <a:pt x="788" y="2080"/>
                    </a:lnTo>
                    <a:lnTo>
                      <a:pt x="788" y="2192"/>
                    </a:lnTo>
                    <a:lnTo>
                      <a:pt x="731" y="2249"/>
                    </a:lnTo>
                    <a:lnTo>
                      <a:pt x="619" y="2249"/>
                    </a:lnTo>
                    <a:lnTo>
                      <a:pt x="506" y="2192"/>
                    </a:lnTo>
                    <a:lnTo>
                      <a:pt x="450" y="2080"/>
                    </a:lnTo>
                    <a:lnTo>
                      <a:pt x="338" y="2024"/>
                    </a:lnTo>
                    <a:lnTo>
                      <a:pt x="225" y="2080"/>
                    </a:lnTo>
                    <a:lnTo>
                      <a:pt x="169" y="2136"/>
                    </a:lnTo>
                    <a:lnTo>
                      <a:pt x="113" y="2192"/>
                    </a:lnTo>
                    <a:lnTo>
                      <a:pt x="57" y="2192"/>
                    </a:lnTo>
                    <a:lnTo>
                      <a:pt x="1" y="2249"/>
                    </a:lnTo>
                    <a:lnTo>
                      <a:pt x="282" y="2249"/>
                    </a:lnTo>
                    <a:lnTo>
                      <a:pt x="338" y="2305"/>
                    </a:lnTo>
                    <a:lnTo>
                      <a:pt x="338" y="2361"/>
                    </a:lnTo>
                    <a:lnTo>
                      <a:pt x="338" y="2530"/>
                    </a:lnTo>
                    <a:lnTo>
                      <a:pt x="394" y="2586"/>
                    </a:lnTo>
                    <a:lnTo>
                      <a:pt x="506" y="2586"/>
                    </a:lnTo>
                    <a:lnTo>
                      <a:pt x="506" y="2698"/>
                    </a:lnTo>
                    <a:lnTo>
                      <a:pt x="563" y="2811"/>
                    </a:lnTo>
                    <a:lnTo>
                      <a:pt x="675" y="2586"/>
                    </a:lnTo>
                    <a:lnTo>
                      <a:pt x="731" y="2473"/>
                    </a:lnTo>
                    <a:lnTo>
                      <a:pt x="844" y="2473"/>
                    </a:lnTo>
                    <a:lnTo>
                      <a:pt x="844" y="2530"/>
                    </a:lnTo>
                    <a:lnTo>
                      <a:pt x="900" y="2811"/>
                    </a:lnTo>
                    <a:lnTo>
                      <a:pt x="900" y="2867"/>
                    </a:lnTo>
                    <a:lnTo>
                      <a:pt x="900" y="2923"/>
                    </a:lnTo>
                    <a:lnTo>
                      <a:pt x="900" y="2979"/>
                    </a:lnTo>
                    <a:lnTo>
                      <a:pt x="1012" y="3035"/>
                    </a:lnTo>
                    <a:lnTo>
                      <a:pt x="956" y="3092"/>
                    </a:lnTo>
                    <a:lnTo>
                      <a:pt x="1012" y="3148"/>
                    </a:lnTo>
                    <a:lnTo>
                      <a:pt x="1069" y="3204"/>
                    </a:lnTo>
                    <a:lnTo>
                      <a:pt x="956" y="3204"/>
                    </a:lnTo>
                    <a:lnTo>
                      <a:pt x="1012" y="3316"/>
                    </a:lnTo>
                    <a:lnTo>
                      <a:pt x="1069" y="3429"/>
                    </a:lnTo>
                    <a:lnTo>
                      <a:pt x="1125" y="3485"/>
                    </a:lnTo>
                    <a:lnTo>
                      <a:pt x="1462" y="3485"/>
                    </a:lnTo>
                    <a:lnTo>
                      <a:pt x="1574" y="3429"/>
                    </a:lnTo>
                    <a:lnTo>
                      <a:pt x="1687" y="3373"/>
                    </a:lnTo>
                    <a:lnTo>
                      <a:pt x="1743" y="3204"/>
                    </a:lnTo>
                    <a:lnTo>
                      <a:pt x="1743" y="3092"/>
                    </a:lnTo>
                    <a:lnTo>
                      <a:pt x="1743" y="2979"/>
                    </a:lnTo>
                    <a:lnTo>
                      <a:pt x="1799" y="2923"/>
                    </a:lnTo>
                    <a:lnTo>
                      <a:pt x="1855" y="2754"/>
                    </a:lnTo>
                    <a:lnTo>
                      <a:pt x="1912" y="2642"/>
                    </a:lnTo>
                    <a:lnTo>
                      <a:pt x="1855" y="2530"/>
                    </a:lnTo>
                    <a:lnTo>
                      <a:pt x="1743" y="2530"/>
                    </a:lnTo>
                    <a:lnTo>
                      <a:pt x="1743" y="2473"/>
                    </a:lnTo>
                    <a:lnTo>
                      <a:pt x="1743" y="2305"/>
                    </a:lnTo>
                    <a:lnTo>
                      <a:pt x="1687" y="2249"/>
                    </a:lnTo>
                    <a:lnTo>
                      <a:pt x="1574" y="2192"/>
                    </a:lnTo>
                    <a:lnTo>
                      <a:pt x="1462" y="2192"/>
                    </a:lnTo>
                    <a:lnTo>
                      <a:pt x="1293" y="2305"/>
                    </a:lnTo>
                    <a:lnTo>
                      <a:pt x="1237" y="2361"/>
                    </a:lnTo>
                    <a:lnTo>
                      <a:pt x="1237" y="2473"/>
                    </a:lnTo>
                    <a:lnTo>
                      <a:pt x="1125" y="2473"/>
                    </a:lnTo>
                    <a:lnTo>
                      <a:pt x="1125" y="2417"/>
                    </a:lnTo>
                    <a:lnTo>
                      <a:pt x="1181" y="2361"/>
                    </a:lnTo>
                    <a:lnTo>
                      <a:pt x="1293" y="2249"/>
                    </a:lnTo>
                    <a:lnTo>
                      <a:pt x="1350" y="2136"/>
                    </a:lnTo>
                    <a:lnTo>
                      <a:pt x="1350" y="2024"/>
                    </a:lnTo>
                    <a:lnTo>
                      <a:pt x="1406" y="1911"/>
                    </a:lnTo>
                    <a:lnTo>
                      <a:pt x="1462" y="1799"/>
                    </a:lnTo>
                    <a:lnTo>
                      <a:pt x="1406" y="1743"/>
                    </a:lnTo>
                    <a:lnTo>
                      <a:pt x="1350" y="1687"/>
                    </a:lnTo>
                    <a:lnTo>
                      <a:pt x="1350" y="1630"/>
                    </a:lnTo>
                    <a:lnTo>
                      <a:pt x="1462" y="1574"/>
                    </a:lnTo>
                    <a:lnTo>
                      <a:pt x="1574" y="1518"/>
                    </a:lnTo>
                    <a:lnTo>
                      <a:pt x="1687" y="1349"/>
                    </a:lnTo>
                    <a:lnTo>
                      <a:pt x="1855" y="1124"/>
                    </a:lnTo>
                    <a:lnTo>
                      <a:pt x="1968" y="1068"/>
                    </a:lnTo>
                    <a:lnTo>
                      <a:pt x="2080" y="1068"/>
                    </a:lnTo>
                    <a:lnTo>
                      <a:pt x="2080" y="1012"/>
                    </a:lnTo>
                    <a:lnTo>
                      <a:pt x="2080" y="900"/>
                    </a:lnTo>
                    <a:lnTo>
                      <a:pt x="1968" y="900"/>
                    </a:lnTo>
                    <a:lnTo>
                      <a:pt x="1912" y="843"/>
                    </a:lnTo>
                    <a:lnTo>
                      <a:pt x="1799" y="675"/>
                    </a:lnTo>
                    <a:lnTo>
                      <a:pt x="1743" y="450"/>
                    </a:lnTo>
                    <a:lnTo>
                      <a:pt x="1687" y="394"/>
                    </a:lnTo>
                    <a:lnTo>
                      <a:pt x="1631" y="338"/>
                    </a:lnTo>
                    <a:lnTo>
                      <a:pt x="1462" y="281"/>
                    </a:lnTo>
                    <a:lnTo>
                      <a:pt x="1237" y="113"/>
                    </a:lnTo>
                    <a:lnTo>
                      <a:pt x="1069" y="0"/>
                    </a:lnTo>
                    <a:close/>
                  </a:path>
                </a:pathLst>
              </a:custGeom>
              <a:solidFill>
                <a:srgbClr val="8E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
              <p:cNvSpPr/>
              <p:nvPr/>
            </p:nvSpPr>
            <p:spPr>
              <a:xfrm>
                <a:off x="276050" y="1642750"/>
                <a:ext cx="43575" cy="54825"/>
              </a:xfrm>
              <a:custGeom>
                <a:avLst/>
                <a:gdLst/>
                <a:ahLst/>
                <a:cxnLst/>
                <a:rect l="l" t="t" r="r" b="b"/>
                <a:pathLst>
                  <a:path w="1743" h="2193" extrusionOk="0">
                    <a:moveTo>
                      <a:pt x="1518" y="0"/>
                    </a:moveTo>
                    <a:lnTo>
                      <a:pt x="1012" y="113"/>
                    </a:lnTo>
                    <a:lnTo>
                      <a:pt x="787" y="225"/>
                    </a:lnTo>
                    <a:lnTo>
                      <a:pt x="619" y="394"/>
                    </a:lnTo>
                    <a:lnTo>
                      <a:pt x="563" y="562"/>
                    </a:lnTo>
                    <a:lnTo>
                      <a:pt x="506" y="618"/>
                    </a:lnTo>
                    <a:lnTo>
                      <a:pt x="450" y="675"/>
                    </a:lnTo>
                    <a:lnTo>
                      <a:pt x="338" y="731"/>
                    </a:lnTo>
                    <a:lnTo>
                      <a:pt x="225" y="787"/>
                    </a:lnTo>
                    <a:lnTo>
                      <a:pt x="225" y="843"/>
                    </a:lnTo>
                    <a:lnTo>
                      <a:pt x="57" y="900"/>
                    </a:lnTo>
                    <a:lnTo>
                      <a:pt x="1" y="956"/>
                    </a:lnTo>
                    <a:lnTo>
                      <a:pt x="1" y="1012"/>
                    </a:lnTo>
                    <a:lnTo>
                      <a:pt x="57" y="1068"/>
                    </a:lnTo>
                    <a:lnTo>
                      <a:pt x="113" y="1124"/>
                    </a:lnTo>
                    <a:lnTo>
                      <a:pt x="338" y="1124"/>
                    </a:lnTo>
                    <a:lnTo>
                      <a:pt x="506" y="1068"/>
                    </a:lnTo>
                    <a:lnTo>
                      <a:pt x="619" y="1068"/>
                    </a:lnTo>
                    <a:lnTo>
                      <a:pt x="956" y="1181"/>
                    </a:lnTo>
                    <a:lnTo>
                      <a:pt x="1068" y="1237"/>
                    </a:lnTo>
                    <a:lnTo>
                      <a:pt x="1068" y="1349"/>
                    </a:lnTo>
                    <a:lnTo>
                      <a:pt x="956" y="1574"/>
                    </a:lnTo>
                    <a:lnTo>
                      <a:pt x="956" y="1686"/>
                    </a:lnTo>
                    <a:lnTo>
                      <a:pt x="1012" y="1799"/>
                    </a:lnTo>
                    <a:lnTo>
                      <a:pt x="1068" y="2080"/>
                    </a:lnTo>
                    <a:lnTo>
                      <a:pt x="1181" y="2136"/>
                    </a:lnTo>
                    <a:lnTo>
                      <a:pt x="1237" y="2192"/>
                    </a:lnTo>
                    <a:lnTo>
                      <a:pt x="1349" y="2136"/>
                    </a:lnTo>
                    <a:lnTo>
                      <a:pt x="1462" y="2024"/>
                    </a:lnTo>
                    <a:lnTo>
                      <a:pt x="1518" y="1911"/>
                    </a:lnTo>
                    <a:lnTo>
                      <a:pt x="1518" y="1799"/>
                    </a:lnTo>
                    <a:lnTo>
                      <a:pt x="1574" y="1630"/>
                    </a:lnTo>
                    <a:lnTo>
                      <a:pt x="1631" y="1462"/>
                    </a:lnTo>
                    <a:lnTo>
                      <a:pt x="1631" y="1293"/>
                    </a:lnTo>
                    <a:lnTo>
                      <a:pt x="1631" y="1181"/>
                    </a:lnTo>
                    <a:lnTo>
                      <a:pt x="1631" y="956"/>
                    </a:lnTo>
                    <a:lnTo>
                      <a:pt x="1574" y="843"/>
                    </a:lnTo>
                    <a:lnTo>
                      <a:pt x="1687" y="675"/>
                    </a:lnTo>
                    <a:lnTo>
                      <a:pt x="1743" y="562"/>
                    </a:lnTo>
                    <a:lnTo>
                      <a:pt x="1743" y="394"/>
                    </a:lnTo>
                    <a:lnTo>
                      <a:pt x="1743" y="225"/>
                    </a:lnTo>
                    <a:lnTo>
                      <a:pt x="1631" y="56"/>
                    </a:lnTo>
                    <a:lnTo>
                      <a:pt x="1574"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3"/>
              <p:cNvSpPr/>
              <p:nvPr/>
            </p:nvSpPr>
            <p:spPr>
              <a:xfrm>
                <a:off x="260600" y="1651175"/>
                <a:ext cx="18275" cy="15475"/>
              </a:xfrm>
              <a:custGeom>
                <a:avLst/>
                <a:gdLst/>
                <a:ahLst/>
                <a:cxnLst/>
                <a:rect l="l" t="t" r="r" b="b"/>
                <a:pathLst>
                  <a:path w="731" h="619" extrusionOk="0">
                    <a:moveTo>
                      <a:pt x="562" y="0"/>
                    </a:moveTo>
                    <a:lnTo>
                      <a:pt x="394" y="57"/>
                    </a:lnTo>
                    <a:lnTo>
                      <a:pt x="281" y="113"/>
                    </a:lnTo>
                    <a:lnTo>
                      <a:pt x="169" y="225"/>
                    </a:lnTo>
                    <a:lnTo>
                      <a:pt x="56" y="281"/>
                    </a:lnTo>
                    <a:lnTo>
                      <a:pt x="56" y="338"/>
                    </a:lnTo>
                    <a:lnTo>
                      <a:pt x="0" y="450"/>
                    </a:lnTo>
                    <a:lnTo>
                      <a:pt x="56" y="563"/>
                    </a:lnTo>
                    <a:lnTo>
                      <a:pt x="225" y="619"/>
                    </a:lnTo>
                    <a:lnTo>
                      <a:pt x="394" y="619"/>
                    </a:lnTo>
                    <a:lnTo>
                      <a:pt x="450" y="563"/>
                    </a:lnTo>
                    <a:lnTo>
                      <a:pt x="394" y="394"/>
                    </a:lnTo>
                    <a:lnTo>
                      <a:pt x="394" y="338"/>
                    </a:lnTo>
                    <a:lnTo>
                      <a:pt x="450" y="281"/>
                    </a:lnTo>
                    <a:lnTo>
                      <a:pt x="506" y="169"/>
                    </a:lnTo>
                    <a:lnTo>
                      <a:pt x="731" y="169"/>
                    </a:lnTo>
                    <a:lnTo>
                      <a:pt x="675" y="113"/>
                    </a:lnTo>
                    <a:lnTo>
                      <a:pt x="562"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
              <p:cNvSpPr/>
              <p:nvPr/>
            </p:nvSpPr>
            <p:spPr>
              <a:xfrm>
                <a:off x="247950" y="1708775"/>
                <a:ext cx="7050" cy="7050"/>
              </a:xfrm>
              <a:custGeom>
                <a:avLst/>
                <a:gdLst/>
                <a:ahLst/>
                <a:cxnLst/>
                <a:rect l="l" t="t" r="r" b="b"/>
                <a:pathLst>
                  <a:path w="282" h="282" extrusionOk="0">
                    <a:moveTo>
                      <a:pt x="169" y="1"/>
                    </a:moveTo>
                    <a:lnTo>
                      <a:pt x="0" y="170"/>
                    </a:lnTo>
                    <a:lnTo>
                      <a:pt x="0" y="226"/>
                    </a:lnTo>
                    <a:lnTo>
                      <a:pt x="57" y="282"/>
                    </a:lnTo>
                    <a:lnTo>
                      <a:pt x="169" y="282"/>
                    </a:lnTo>
                    <a:lnTo>
                      <a:pt x="225" y="226"/>
                    </a:lnTo>
                    <a:lnTo>
                      <a:pt x="281" y="170"/>
                    </a:lnTo>
                    <a:lnTo>
                      <a:pt x="281" y="57"/>
                    </a:lnTo>
                    <a:lnTo>
                      <a:pt x="225" y="1"/>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
              <p:cNvSpPr/>
              <p:nvPr/>
            </p:nvSpPr>
            <p:spPr>
              <a:xfrm>
                <a:off x="269025" y="1638525"/>
                <a:ext cx="4250" cy="7050"/>
              </a:xfrm>
              <a:custGeom>
                <a:avLst/>
                <a:gdLst/>
                <a:ahLst/>
                <a:cxnLst/>
                <a:rect l="l" t="t" r="r" b="b"/>
                <a:pathLst>
                  <a:path w="170" h="282" extrusionOk="0">
                    <a:moveTo>
                      <a:pt x="57" y="1"/>
                    </a:moveTo>
                    <a:lnTo>
                      <a:pt x="1" y="113"/>
                    </a:lnTo>
                    <a:lnTo>
                      <a:pt x="1" y="169"/>
                    </a:lnTo>
                    <a:lnTo>
                      <a:pt x="113" y="282"/>
                    </a:lnTo>
                    <a:lnTo>
                      <a:pt x="169" y="113"/>
                    </a:lnTo>
                    <a:lnTo>
                      <a:pt x="57"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3"/>
              <p:cNvSpPr/>
              <p:nvPr/>
            </p:nvSpPr>
            <p:spPr>
              <a:xfrm>
                <a:off x="269025" y="1646950"/>
                <a:ext cx="2825" cy="2850"/>
              </a:xfrm>
              <a:custGeom>
                <a:avLst/>
                <a:gdLst/>
                <a:ahLst/>
                <a:cxnLst/>
                <a:rect l="l" t="t" r="r" b="b"/>
                <a:pathLst>
                  <a:path w="113" h="114" extrusionOk="0">
                    <a:moveTo>
                      <a:pt x="57" y="1"/>
                    </a:moveTo>
                    <a:lnTo>
                      <a:pt x="1" y="57"/>
                    </a:lnTo>
                    <a:lnTo>
                      <a:pt x="57" y="113"/>
                    </a:lnTo>
                    <a:lnTo>
                      <a:pt x="113" y="113"/>
                    </a:lnTo>
                    <a:lnTo>
                      <a:pt x="113"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
              <p:cNvSpPr/>
              <p:nvPr/>
            </p:nvSpPr>
            <p:spPr>
              <a:xfrm>
                <a:off x="246550" y="1715800"/>
                <a:ext cx="1425" cy="25"/>
              </a:xfrm>
              <a:custGeom>
                <a:avLst/>
                <a:gdLst/>
                <a:ahLst/>
                <a:cxnLst/>
                <a:rect l="l" t="t" r="r" b="b"/>
                <a:pathLst>
                  <a:path w="57" h="1" extrusionOk="0">
                    <a:moveTo>
                      <a:pt x="56" y="1"/>
                    </a:moveTo>
                    <a:lnTo>
                      <a:pt x="56" y="1"/>
                    </a:lnTo>
                    <a:lnTo>
                      <a:pt x="0" y="1"/>
                    </a:lnTo>
                    <a:lnTo>
                      <a:pt x="0" y="1"/>
                    </a:lnTo>
                    <a:lnTo>
                      <a:pt x="0" y="1"/>
                    </a:lnTo>
                    <a:lnTo>
                      <a:pt x="56" y="1"/>
                    </a:lnTo>
                    <a:lnTo>
                      <a:pt x="56" y="1"/>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
              <p:cNvSpPr/>
              <p:nvPr/>
            </p:nvSpPr>
            <p:spPr>
              <a:xfrm>
                <a:off x="247950" y="1721425"/>
                <a:ext cx="1425" cy="25"/>
              </a:xfrm>
              <a:custGeom>
                <a:avLst/>
                <a:gdLst/>
                <a:ahLst/>
                <a:cxnLst/>
                <a:rect l="l" t="t" r="r" b="b"/>
                <a:pathLst>
                  <a:path w="57" h="1" extrusionOk="0">
                    <a:moveTo>
                      <a:pt x="0" y="1"/>
                    </a:moveTo>
                    <a:lnTo>
                      <a:pt x="0" y="1"/>
                    </a:lnTo>
                    <a:lnTo>
                      <a:pt x="57" y="1"/>
                    </a:lnTo>
                    <a:lnTo>
                      <a:pt x="0" y="1"/>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3"/>
              <p:cNvSpPr/>
              <p:nvPr/>
            </p:nvSpPr>
            <p:spPr>
              <a:xfrm>
                <a:off x="266225" y="1652575"/>
                <a:ext cx="1425" cy="1425"/>
              </a:xfrm>
              <a:custGeom>
                <a:avLst/>
                <a:gdLst/>
                <a:ahLst/>
                <a:cxnLst/>
                <a:rect l="l" t="t" r="r" b="b"/>
                <a:pathLst>
                  <a:path w="57" h="57" extrusionOk="0">
                    <a:moveTo>
                      <a:pt x="0" y="1"/>
                    </a:moveTo>
                    <a:lnTo>
                      <a:pt x="56" y="57"/>
                    </a:lnTo>
                    <a:lnTo>
                      <a:pt x="56"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
              <p:cNvSpPr/>
              <p:nvPr/>
            </p:nvSpPr>
            <p:spPr>
              <a:xfrm>
                <a:off x="276050" y="1661000"/>
                <a:ext cx="1425" cy="1450"/>
              </a:xfrm>
              <a:custGeom>
                <a:avLst/>
                <a:gdLst/>
                <a:ahLst/>
                <a:cxnLst/>
                <a:rect l="l" t="t" r="r" b="b"/>
                <a:pathLst>
                  <a:path w="57" h="58" extrusionOk="0">
                    <a:moveTo>
                      <a:pt x="1" y="1"/>
                    </a:moveTo>
                    <a:lnTo>
                      <a:pt x="1" y="1"/>
                    </a:lnTo>
                    <a:lnTo>
                      <a:pt x="57" y="57"/>
                    </a:lnTo>
                    <a:lnTo>
                      <a:pt x="57" y="57"/>
                    </a:lnTo>
                    <a:lnTo>
                      <a:pt x="1" y="1"/>
                    </a:lnTo>
                    <a:lnTo>
                      <a:pt x="1"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3"/>
              <p:cNvSpPr/>
              <p:nvPr/>
            </p:nvSpPr>
            <p:spPr>
              <a:xfrm>
                <a:off x="391275" y="1103175"/>
                <a:ext cx="122275" cy="168625"/>
              </a:xfrm>
              <a:custGeom>
                <a:avLst/>
                <a:gdLst/>
                <a:ahLst/>
                <a:cxnLst/>
                <a:rect l="l" t="t" r="r" b="b"/>
                <a:pathLst>
                  <a:path w="4891" h="6745" extrusionOk="0">
                    <a:moveTo>
                      <a:pt x="1687" y="3654"/>
                    </a:moveTo>
                    <a:lnTo>
                      <a:pt x="1574" y="3766"/>
                    </a:lnTo>
                    <a:lnTo>
                      <a:pt x="1518" y="3822"/>
                    </a:lnTo>
                    <a:lnTo>
                      <a:pt x="1293" y="3822"/>
                    </a:lnTo>
                    <a:lnTo>
                      <a:pt x="1125" y="3766"/>
                    </a:lnTo>
                    <a:lnTo>
                      <a:pt x="1462" y="3766"/>
                    </a:lnTo>
                    <a:lnTo>
                      <a:pt x="1574" y="3710"/>
                    </a:lnTo>
                    <a:lnTo>
                      <a:pt x="1687" y="3654"/>
                    </a:lnTo>
                    <a:close/>
                    <a:moveTo>
                      <a:pt x="1012" y="0"/>
                    </a:moveTo>
                    <a:lnTo>
                      <a:pt x="956" y="56"/>
                    </a:lnTo>
                    <a:lnTo>
                      <a:pt x="956" y="169"/>
                    </a:lnTo>
                    <a:lnTo>
                      <a:pt x="956" y="225"/>
                    </a:lnTo>
                    <a:lnTo>
                      <a:pt x="900" y="281"/>
                    </a:lnTo>
                    <a:lnTo>
                      <a:pt x="844" y="394"/>
                    </a:lnTo>
                    <a:lnTo>
                      <a:pt x="844" y="506"/>
                    </a:lnTo>
                    <a:lnTo>
                      <a:pt x="900" y="619"/>
                    </a:lnTo>
                    <a:lnTo>
                      <a:pt x="844" y="562"/>
                    </a:lnTo>
                    <a:lnTo>
                      <a:pt x="787" y="450"/>
                    </a:lnTo>
                    <a:lnTo>
                      <a:pt x="675" y="394"/>
                    </a:lnTo>
                    <a:lnTo>
                      <a:pt x="562" y="562"/>
                    </a:lnTo>
                    <a:lnTo>
                      <a:pt x="506" y="562"/>
                    </a:lnTo>
                    <a:lnTo>
                      <a:pt x="394" y="450"/>
                    </a:lnTo>
                    <a:lnTo>
                      <a:pt x="281" y="394"/>
                    </a:lnTo>
                    <a:lnTo>
                      <a:pt x="169" y="450"/>
                    </a:lnTo>
                    <a:lnTo>
                      <a:pt x="57" y="506"/>
                    </a:lnTo>
                    <a:lnTo>
                      <a:pt x="0" y="619"/>
                    </a:lnTo>
                    <a:lnTo>
                      <a:pt x="57" y="731"/>
                    </a:lnTo>
                    <a:lnTo>
                      <a:pt x="113" y="1068"/>
                    </a:lnTo>
                    <a:lnTo>
                      <a:pt x="225" y="1405"/>
                    </a:lnTo>
                    <a:lnTo>
                      <a:pt x="281" y="1799"/>
                    </a:lnTo>
                    <a:lnTo>
                      <a:pt x="281" y="1967"/>
                    </a:lnTo>
                    <a:lnTo>
                      <a:pt x="225" y="2192"/>
                    </a:lnTo>
                    <a:lnTo>
                      <a:pt x="113" y="2417"/>
                    </a:lnTo>
                    <a:lnTo>
                      <a:pt x="113" y="2530"/>
                    </a:lnTo>
                    <a:lnTo>
                      <a:pt x="113" y="2698"/>
                    </a:lnTo>
                    <a:lnTo>
                      <a:pt x="225" y="2754"/>
                    </a:lnTo>
                    <a:lnTo>
                      <a:pt x="169" y="2811"/>
                    </a:lnTo>
                    <a:lnTo>
                      <a:pt x="281" y="2979"/>
                    </a:lnTo>
                    <a:lnTo>
                      <a:pt x="281" y="3148"/>
                    </a:lnTo>
                    <a:lnTo>
                      <a:pt x="169" y="3485"/>
                    </a:lnTo>
                    <a:lnTo>
                      <a:pt x="225" y="3597"/>
                    </a:lnTo>
                    <a:lnTo>
                      <a:pt x="281" y="3710"/>
                    </a:lnTo>
                    <a:lnTo>
                      <a:pt x="450" y="3822"/>
                    </a:lnTo>
                    <a:lnTo>
                      <a:pt x="675" y="3878"/>
                    </a:lnTo>
                    <a:lnTo>
                      <a:pt x="844" y="3991"/>
                    </a:lnTo>
                    <a:lnTo>
                      <a:pt x="900" y="3991"/>
                    </a:lnTo>
                    <a:lnTo>
                      <a:pt x="956" y="3822"/>
                    </a:lnTo>
                    <a:lnTo>
                      <a:pt x="1068" y="3766"/>
                    </a:lnTo>
                    <a:lnTo>
                      <a:pt x="1125" y="3766"/>
                    </a:lnTo>
                    <a:lnTo>
                      <a:pt x="1012" y="3822"/>
                    </a:lnTo>
                    <a:lnTo>
                      <a:pt x="956" y="3878"/>
                    </a:lnTo>
                    <a:lnTo>
                      <a:pt x="956" y="3991"/>
                    </a:lnTo>
                    <a:lnTo>
                      <a:pt x="956" y="4159"/>
                    </a:lnTo>
                    <a:lnTo>
                      <a:pt x="956" y="4272"/>
                    </a:lnTo>
                    <a:lnTo>
                      <a:pt x="900" y="4384"/>
                    </a:lnTo>
                    <a:lnTo>
                      <a:pt x="844" y="4440"/>
                    </a:lnTo>
                    <a:lnTo>
                      <a:pt x="787" y="4497"/>
                    </a:lnTo>
                    <a:lnTo>
                      <a:pt x="844" y="4609"/>
                    </a:lnTo>
                    <a:lnTo>
                      <a:pt x="956" y="4778"/>
                    </a:lnTo>
                    <a:lnTo>
                      <a:pt x="1237" y="4890"/>
                    </a:lnTo>
                    <a:lnTo>
                      <a:pt x="1518" y="4946"/>
                    </a:lnTo>
                    <a:lnTo>
                      <a:pt x="1743" y="4946"/>
                    </a:lnTo>
                    <a:lnTo>
                      <a:pt x="1743" y="4834"/>
                    </a:lnTo>
                    <a:lnTo>
                      <a:pt x="1687" y="4722"/>
                    </a:lnTo>
                    <a:lnTo>
                      <a:pt x="1687" y="4665"/>
                    </a:lnTo>
                    <a:lnTo>
                      <a:pt x="1743" y="4553"/>
                    </a:lnTo>
                    <a:lnTo>
                      <a:pt x="1743" y="4440"/>
                    </a:lnTo>
                    <a:lnTo>
                      <a:pt x="1799" y="4553"/>
                    </a:lnTo>
                    <a:lnTo>
                      <a:pt x="1743" y="4665"/>
                    </a:lnTo>
                    <a:lnTo>
                      <a:pt x="1799" y="4722"/>
                    </a:lnTo>
                    <a:lnTo>
                      <a:pt x="1855" y="4778"/>
                    </a:lnTo>
                    <a:lnTo>
                      <a:pt x="2080" y="4722"/>
                    </a:lnTo>
                    <a:lnTo>
                      <a:pt x="2192" y="4609"/>
                    </a:lnTo>
                    <a:lnTo>
                      <a:pt x="2249" y="4497"/>
                    </a:lnTo>
                    <a:lnTo>
                      <a:pt x="2305" y="4497"/>
                    </a:lnTo>
                    <a:lnTo>
                      <a:pt x="2361" y="4609"/>
                    </a:lnTo>
                    <a:lnTo>
                      <a:pt x="2417" y="4665"/>
                    </a:lnTo>
                    <a:lnTo>
                      <a:pt x="2530" y="4665"/>
                    </a:lnTo>
                    <a:lnTo>
                      <a:pt x="2698" y="4609"/>
                    </a:lnTo>
                    <a:lnTo>
                      <a:pt x="2755" y="4609"/>
                    </a:lnTo>
                    <a:lnTo>
                      <a:pt x="2811" y="4665"/>
                    </a:lnTo>
                    <a:lnTo>
                      <a:pt x="2923" y="4722"/>
                    </a:lnTo>
                    <a:lnTo>
                      <a:pt x="2979" y="4722"/>
                    </a:lnTo>
                    <a:lnTo>
                      <a:pt x="2979" y="4778"/>
                    </a:lnTo>
                    <a:lnTo>
                      <a:pt x="3036" y="5452"/>
                    </a:lnTo>
                    <a:lnTo>
                      <a:pt x="3036" y="5846"/>
                    </a:lnTo>
                    <a:lnTo>
                      <a:pt x="3036" y="6183"/>
                    </a:lnTo>
                    <a:lnTo>
                      <a:pt x="3148" y="6295"/>
                    </a:lnTo>
                    <a:lnTo>
                      <a:pt x="3429" y="6295"/>
                    </a:lnTo>
                    <a:lnTo>
                      <a:pt x="3429" y="6351"/>
                    </a:lnTo>
                    <a:lnTo>
                      <a:pt x="3373" y="6408"/>
                    </a:lnTo>
                    <a:lnTo>
                      <a:pt x="3373" y="6576"/>
                    </a:lnTo>
                    <a:lnTo>
                      <a:pt x="3429" y="6689"/>
                    </a:lnTo>
                    <a:lnTo>
                      <a:pt x="3541" y="6745"/>
                    </a:lnTo>
                    <a:lnTo>
                      <a:pt x="3654" y="6689"/>
                    </a:lnTo>
                    <a:lnTo>
                      <a:pt x="3710" y="6633"/>
                    </a:lnTo>
                    <a:lnTo>
                      <a:pt x="3766" y="6464"/>
                    </a:lnTo>
                    <a:lnTo>
                      <a:pt x="3822" y="6351"/>
                    </a:lnTo>
                    <a:lnTo>
                      <a:pt x="3766" y="6183"/>
                    </a:lnTo>
                    <a:lnTo>
                      <a:pt x="3766" y="6127"/>
                    </a:lnTo>
                    <a:lnTo>
                      <a:pt x="3879" y="6070"/>
                    </a:lnTo>
                    <a:lnTo>
                      <a:pt x="3822" y="6014"/>
                    </a:lnTo>
                    <a:lnTo>
                      <a:pt x="3766" y="5958"/>
                    </a:lnTo>
                    <a:lnTo>
                      <a:pt x="3822" y="5902"/>
                    </a:lnTo>
                    <a:lnTo>
                      <a:pt x="3991" y="5846"/>
                    </a:lnTo>
                    <a:lnTo>
                      <a:pt x="3935" y="5733"/>
                    </a:lnTo>
                    <a:lnTo>
                      <a:pt x="3991" y="5565"/>
                    </a:lnTo>
                    <a:lnTo>
                      <a:pt x="4103" y="5452"/>
                    </a:lnTo>
                    <a:lnTo>
                      <a:pt x="4160" y="5340"/>
                    </a:lnTo>
                    <a:lnTo>
                      <a:pt x="4216" y="5171"/>
                    </a:lnTo>
                    <a:lnTo>
                      <a:pt x="4272" y="5171"/>
                    </a:lnTo>
                    <a:lnTo>
                      <a:pt x="4328" y="5227"/>
                    </a:lnTo>
                    <a:lnTo>
                      <a:pt x="4384" y="5227"/>
                    </a:lnTo>
                    <a:lnTo>
                      <a:pt x="4441" y="5171"/>
                    </a:lnTo>
                    <a:lnTo>
                      <a:pt x="4384" y="5059"/>
                    </a:lnTo>
                    <a:lnTo>
                      <a:pt x="4328" y="4946"/>
                    </a:lnTo>
                    <a:lnTo>
                      <a:pt x="4272" y="4890"/>
                    </a:lnTo>
                    <a:lnTo>
                      <a:pt x="4216" y="4778"/>
                    </a:lnTo>
                    <a:lnTo>
                      <a:pt x="4103" y="4722"/>
                    </a:lnTo>
                    <a:lnTo>
                      <a:pt x="4047" y="4665"/>
                    </a:lnTo>
                    <a:lnTo>
                      <a:pt x="4047" y="4609"/>
                    </a:lnTo>
                    <a:lnTo>
                      <a:pt x="4103" y="4553"/>
                    </a:lnTo>
                    <a:lnTo>
                      <a:pt x="4047" y="4497"/>
                    </a:lnTo>
                    <a:lnTo>
                      <a:pt x="4047" y="4440"/>
                    </a:lnTo>
                    <a:lnTo>
                      <a:pt x="4103" y="4384"/>
                    </a:lnTo>
                    <a:lnTo>
                      <a:pt x="4272" y="4384"/>
                    </a:lnTo>
                    <a:lnTo>
                      <a:pt x="4384" y="4328"/>
                    </a:lnTo>
                    <a:lnTo>
                      <a:pt x="4441" y="4272"/>
                    </a:lnTo>
                    <a:lnTo>
                      <a:pt x="4384" y="4159"/>
                    </a:lnTo>
                    <a:lnTo>
                      <a:pt x="4328" y="4103"/>
                    </a:lnTo>
                    <a:lnTo>
                      <a:pt x="4384" y="4047"/>
                    </a:lnTo>
                    <a:lnTo>
                      <a:pt x="4497" y="3878"/>
                    </a:lnTo>
                    <a:lnTo>
                      <a:pt x="4609" y="3766"/>
                    </a:lnTo>
                    <a:lnTo>
                      <a:pt x="4666" y="3654"/>
                    </a:lnTo>
                    <a:lnTo>
                      <a:pt x="4834" y="3597"/>
                    </a:lnTo>
                    <a:lnTo>
                      <a:pt x="4890" y="3597"/>
                    </a:lnTo>
                    <a:lnTo>
                      <a:pt x="4890" y="3541"/>
                    </a:lnTo>
                    <a:lnTo>
                      <a:pt x="4890" y="3485"/>
                    </a:lnTo>
                    <a:lnTo>
                      <a:pt x="4778" y="3429"/>
                    </a:lnTo>
                    <a:lnTo>
                      <a:pt x="4666" y="3485"/>
                    </a:lnTo>
                    <a:lnTo>
                      <a:pt x="4497" y="3429"/>
                    </a:lnTo>
                    <a:lnTo>
                      <a:pt x="4272" y="3316"/>
                    </a:lnTo>
                    <a:lnTo>
                      <a:pt x="4160" y="3260"/>
                    </a:lnTo>
                    <a:lnTo>
                      <a:pt x="4103" y="3260"/>
                    </a:lnTo>
                    <a:lnTo>
                      <a:pt x="3991" y="3316"/>
                    </a:lnTo>
                    <a:lnTo>
                      <a:pt x="4047" y="3373"/>
                    </a:lnTo>
                    <a:lnTo>
                      <a:pt x="4103" y="3429"/>
                    </a:lnTo>
                    <a:lnTo>
                      <a:pt x="4047" y="3429"/>
                    </a:lnTo>
                    <a:lnTo>
                      <a:pt x="3935" y="3485"/>
                    </a:lnTo>
                    <a:lnTo>
                      <a:pt x="3822" y="3541"/>
                    </a:lnTo>
                    <a:lnTo>
                      <a:pt x="3822" y="3597"/>
                    </a:lnTo>
                    <a:lnTo>
                      <a:pt x="3879" y="3597"/>
                    </a:lnTo>
                    <a:lnTo>
                      <a:pt x="3935" y="3654"/>
                    </a:lnTo>
                    <a:lnTo>
                      <a:pt x="3991" y="3710"/>
                    </a:lnTo>
                    <a:lnTo>
                      <a:pt x="3654" y="3710"/>
                    </a:lnTo>
                    <a:lnTo>
                      <a:pt x="3541" y="3822"/>
                    </a:lnTo>
                    <a:lnTo>
                      <a:pt x="3429" y="3878"/>
                    </a:lnTo>
                    <a:lnTo>
                      <a:pt x="3260" y="4047"/>
                    </a:lnTo>
                    <a:lnTo>
                      <a:pt x="3260" y="4047"/>
                    </a:lnTo>
                    <a:lnTo>
                      <a:pt x="3317" y="3878"/>
                    </a:lnTo>
                    <a:lnTo>
                      <a:pt x="3317" y="3766"/>
                    </a:lnTo>
                    <a:lnTo>
                      <a:pt x="3204" y="3766"/>
                    </a:lnTo>
                    <a:lnTo>
                      <a:pt x="3092" y="3710"/>
                    </a:lnTo>
                    <a:lnTo>
                      <a:pt x="3036" y="3654"/>
                    </a:lnTo>
                    <a:lnTo>
                      <a:pt x="3036" y="3485"/>
                    </a:lnTo>
                    <a:lnTo>
                      <a:pt x="2979" y="3373"/>
                    </a:lnTo>
                    <a:lnTo>
                      <a:pt x="2979" y="3316"/>
                    </a:lnTo>
                    <a:lnTo>
                      <a:pt x="2811" y="3204"/>
                    </a:lnTo>
                    <a:lnTo>
                      <a:pt x="2642" y="3148"/>
                    </a:lnTo>
                    <a:lnTo>
                      <a:pt x="2473" y="2811"/>
                    </a:lnTo>
                    <a:lnTo>
                      <a:pt x="2417" y="2754"/>
                    </a:lnTo>
                    <a:lnTo>
                      <a:pt x="2305" y="2754"/>
                    </a:lnTo>
                    <a:lnTo>
                      <a:pt x="2192" y="2811"/>
                    </a:lnTo>
                    <a:lnTo>
                      <a:pt x="1911" y="3035"/>
                    </a:lnTo>
                    <a:lnTo>
                      <a:pt x="1799" y="3092"/>
                    </a:lnTo>
                    <a:lnTo>
                      <a:pt x="1687" y="3092"/>
                    </a:lnTo>
                    <a:lnTo>
                      <a:pt x="1462" y="2979"/>
                    </a:lnTo>
                    <a:lnTo>
                      <a:pt x="1406" y="2979"/>
                    </a:lnTo>
                    <a:lnTo>
                      <a:pt x="1462" y="2923"/>
                    </a:lnTo>
                    <a:lnTo>
                      <a:pt x="1462" y="2867"/>
                    </a:lnTo>
                    <a:lnTo>
                      <a:pt x="1462" y="2754"/>
                    </a:lnTo>
                    <a:lnTo>
                      <a:pt x="1406" y="2698"/>
                    </a:lnTo>
                    <a:lnTo>
                      <a:pt x="1237" y="2586"/>
                    </a:lnTo>
                    <a:lnTo>
                      <a:pt x="1125" y="2530"/>
                    </a:lnTo>
                    <a:lnTo>
                      <a:pt x="1293" y="2417"/>
                    </a:lnTo>
                    <a:lnTo>
                      <a:pt x="1743" y="2417"/>
                    </a:lnTo>
                    <a:lnTo>
                      <a:pt x="1911" y="2361"/>
                    </a:lnTo>
                    <a:lnTo>
                      <a:pt x="2192" y="2192"/>
                    </a:lnTo>
                    <a:lnTo>
                      <a:pt x="2473" y="1967"/>
                    </a:lnTo>
                    <a:lnTo>
                      <a:pt x="2530" y="1855"/>
                    </a:lnTo>
                    <a:lnTo>
                      <a:pt x="2473" y="1799"/>
                    </a:lnTo>
                    <a:lnTo>
                      <a:pt x="2361" y="1686"/>
                    </a:lnTo>
                    <a:lnTo>
                      <a:pt x="2305" y="1574"/>
                    </a:lnTo>
                    <a:lnTo>
                      <a:pt x="2136" y="1518"/>
                    </a:lnTo>
                    <a:lnTo>
                      <a:pt x="2080" y="1462"/>
                    </a:lnTo>
                    <a:lnTo>
                      <a:pt x="2136" y="1349"/>
                    </a:lnTo>
                    <a:lnTo>
                      <a:pt x="2192" y="1293"/>
                    </a:lnTo>
                    <a:lnTo>
                      <a:pt x="2192" y="1181"/>
                    </a:lnTo>
                    <a:lnTo>
                      <a:pt x="2080" y="1124"/>
                    </a:lnTo>
                    <a:lnTo>
                      <a:pt x="1968" y="956"/>
                    </a:lnTo>
                    <a:lnTo>
                      <a:pt x="2024" y="900"/>
                    </a:lnTo>
                    <a:lnTo>
                      <a:pt x="2080" y="843"/>
                    </a:lnTo>
                    <a:lnTo>
                      <a:pt x="2136" y="787"/>
                    </a:lnTo>
                    <a:lnTo>
                      <a:pt x="2136" y="731"/>
                    </a:lnTo>
                    <a:lnTo>
                      <a:pt x="2024" y="619"/>
                    </a:lnTo>
                    <a:lnTo>
                      <a:pt x="2305" y="731"/>
                    </a:lnTo>
                    <a:lnTo>
                      <a:pt x="2417" y="731"/>
                    </a:lnTo>
                    <a:lnTo>
                      <a:pt x="2530" y="619"/>
                    </a:lnTo>
                    <a:lnTo>
                      <a:pt x="2642" y="450"/>
                    </a:lnTo>
                    <a:lnTo>
                      <a:pt x="2642" y="337"/>
                    </a:lnTo>
                    <a:lnTo>
                      <a:pt x="2586" y="225"/>
                    </a:lnTo>
                    <a:lnTo>
                      <a:pt x="2473" y="113"/>
                    </a:lnTo>
                    <a:lnTo>
                      <a:pt x="2361" y="56"/>
                    </a:lnTo>
                    <a:lnTo>
                      <a:pt x="2305" y="113"/>
                    </a:lnTo>
                    <a:lnTo>
                      <a:pt x="2136" y="225"/>
                    </a:lnTo>
                    <a:lnTo>
                      <a:pt x="1968" y="337"/>
                    </a:lnTo>
                    <a:lnTo>
                      <a:pt x="1911" y="281"/>
                    </a:lnTo>
                    <a:lnTo>
                      <a:pt x="1799" y="113"/>
                    </a:lnTo>
                    <a:lnTo>
                      <a:pt x="1687" y="56"/>
                    </a:lnTo>
                    <a:lnTo>
                      <a:pt x="1349" y="56"/>
                    </a:lnTo>
                    <a:lnTo>
                      <a:pt x="1293" y="113"/>
                    </a:lnTo>
                    <a:lnTo>
                      <a:pt x="1293" y="169"/>
                    </a:lnTo>
                    <a:lnTo>
                      <a:pt x="1406" y="337"/>
                    </a:lnTo>
                    <a:lnTo>
                      <a:pt x="1518" y="506"/>
                    </a:lnTo>
                    <a:lnTo>
                      <a:pt x="1462" y="619"/>
                    </a:lnTo>
                    <a:lnTo>
                      <a:pt x="1293" y="619"/>
                    </a:lnTo>
                    <a:lnTo>
                      <a:pt x="1237" y="562"/>
                    </a:lnTo>
                    <a:lnTo>
                      <a:pt x="1237" y="506"/>
                    </a:lnTo>
                    <a:lnTo>
                      <a:pt x="1237" y="394"/>
                    </a:lnTo>
                    <a:lnTo>
                      <a:pt x="1181" y="337"/>
                    </a:lnTo>
                    <a:lnTo>
                      <a:pt x="1125" y="225"/>
                    </a:lnTo>
                    <a:lnTo>
                      <a:pt x="1181" y="113"/>
                    </a:lnTo>
                    <a:lnTo>
                      <a:pt x="1181" y="56"/>
                    </a:lnTo>
                    <a:lnTo>
                      <a:pt x="1125"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3"/>
              <p:cNvSpPr/>
              <p:nvPr/>
            </p:nvSpPr>
            <p:spPr>
              <a:xfrm>
                <a:off x="481200" y="1142525"/>
                <a:ext cx="35150" cy="43575"/>
              </a:xfrm>
              <a:custGeom>
                <a:avLst/>
                <a:gdLst/>
                <a:ahLst/>
                <a:cxnLst/>
                <a:rect l="l" t="t" r="r" b="b"/>
                <a:pathLst>
                  <a:path w="1406" h="1743" extrusionOk="0">
                    <a:moveTo>
                      <a:pt x="956" y="0"/>
                    </a:moveTo>
                    <a:lnTo>
                      <a:pt x="900" y="112"/>
                    </a:lnTo>
                    <a:lnTo>
                      <a:pt x="787" y="169"/>
                    </a:lnTo>
                    <a:lnTo>
                      <a:pt x="787" y="281"/>
                    </a:lnTo>
                    <a:lnTo>
                      <a:pt x="731" y="337"/>
                    </a:lnTo>
                    <a:lnTo>
                      <a:pt x="506" y="337"/>
                    </a:lnTo>
                    <a:lnTo>
                      <a:pt x="450" y="281"/>
                    </a:lnTo>
                    <a:lnTo>
                      <a:pt x="394" y="169"/>
                    </a:lnTo>
                    <a:lnTo>
                      <a:pt x="282" y="281"/>
                    </a:lnTo>
                    <a:lnTo>
                      <a:pt x="282" y="393"/>
                    </a:lnTo>
                    <a:lnTo>
                      <a:pt x="394" y="618"/>
                    </a:lnTo>
                    <a:lnTo>
                      <a:pt x="394" y="731"/>
                    </a:lnTo>
                    <a:lnTo>
                      <a:pt x="394" y="843"/>
                    </a:lnTo>
                    <a:lnTo>
                      <a:pt x="338" y="899"/>
                    </a:lnTo>
                    <a:lnTo>
                      <a:pt x="338" y="1012"/>
                    </a:lnTo>
                    <a:lnTo>
                      <a:pt x="394" y="1237"/>
                    </a:lnTo>
                    <a:lnTo>
                      <a:pt x="338" y="1349"/>
                    </a:lnTo>
                    <a:lnTo>
                      <a:pt x="225" y="1349"/>
                    </a:lnTo>
                    <a:lnTo>
                      <a:pt x="113" y="1293"/>
                    </a:lnTo>
                    <a:lnTo>
                      <a:pt x="57" y="1293"/>
                    </a:lnTo>
                    <a:lnTo>
                      <a:pt x="1" y="1349"/>
                    </a:lnTo>
                    <a:lnTo>
                      <a:pt x="1" y="1405"/>
                    </a:lnTo>
                    <a:lnTo>
                      <a:pt x="113" y="1461"/>
                    </a:lnTo>
                    <a:lnTo>
                      <a:pt x="563" y="1630"/>
                    </a:lnTo>
                    <a:lnTo>
                      <a:pt x="675" y="1574"/>
                    </a:lnTo>
                    <a:lnTo>
                      <a:pt x="731" y="1630"/>
                    </a:lnTo>
                    <a:lnTo>
                      <a:pt x="844" y="1742"/>
                    </a:lnTo>
                    <a:lnTo>
                      <a:pt x="956" y="1742"/>
                    </a:lnTo>
                    <a:lnTo>
                      <a:pt x="1069" y="1686"/>
                    </a:lnTo>
                    <a:lnTo>
                      <a:pt x="1125" y="1630"/>
                    </a:lnTo>
                    <a:lnTo>
                      <a:pt x="1125" y="1518"/>
                    </a:lnTo>
                    <a:lnTo>
                      <a:pt x="1069" y="1349"/>
                    </a:lnTo>
                    <a:lnTo>
                      <a:pt x="1181" y="1237"/>
                    </a:lnTo>
                    <a:lnTo>
                      <a:pt x="1293" y="1180"/>
                    </a:lnTo>
                    <a:lnTo>
                      <a:pt x="1350" y="1124"/>
                    </a:lnTo>
                    <a:lnTo>
                      <a:pt x="1293" y="1068"/>
                    </a:lnTo>
                    <a:lnTo>
                      <a:pt x="1125" y="1124"/>
                    </a:lnTo>
                    <a:lnTo>
                      <a:pt x="1069" y="1012"/>
                    </a:lnTo>
                    <a:lnTo>
                      <a:pt x="1012" y="899"/>
                    </a:lnTo>
                    <a:lnTo>
                      <a:pt x="1012" y="843"/>
                    </a:lnTo>
                    <a:lnTo>
                      <a:pt x="1125" y="787"/>
                    </a:lnTo>
                    <a:lnTo>
                      <a:pt x="1181" y="787"/>
                    </a:lnTo>
                    <a:lnTo>
                      <a:pt x="1181" y="731"/>
                    </a:lnTo>
                    <a:lnTo>
                      <a:pt x="1237" y="618"/>
                    </a:lnTo>
                    <a:lnTo>
                      <a:pt x="1069" y="618"/>
                    </a:lnTo>
                    <a:lnTo>
                      <a:pt x="1069" y="562"/>
                    </a:lnTo>
                    <a:lnTo>
                      <a:pt x="1069" y="506"/>
                    </a:lnTo>
                    <a:lnTo>
                      <a:pt x="1181" y="393"/>
                    </a:lnTo>
                    <a:lnTo>
                      <a:pt x="1293" y="337"/>
                    </a:lnTo>
                    <a:lnTo>
                      <a:pt x="1350" y="281"/>
                    </a:lnTo>
                    <a:lnTo>
                      <a:pt x="1406" y="169"/>
                    </a:lnTo>
                    <a:lnTo>
                      <a:pt x="1350" y="112"/>
                    </a:lnTo>
                    <a:lnTo>
                      <a:pt x="1293" y="112"/>
                    </a:lnTo>
                    <a:lnTo>
                      <a:pt x="1181" y="225"/>
                    </a:lnTo>
                    <a:lnTo>
                      <a:pt x="1069" y="112"/>
                    </a:lnTo>
                    <a:lnTo>
                      <a:pt x="956"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
              <p:cNvSpPr/>
              <p:nvPr/>
            </p:nvSpPr>
            <p:spPr>
              <a:xfrm>
                <a:off x="505100" y="1214175"/>
                <a:ext cx="2825" cy="1425"/>
              </a:xfrm>
              <a:custGeom>
                <a:avLst/>
                <a:gdLst/>
                <a:ahLst/>
                <a:cxnLst/>
                <a:rect l="l" t="t" r="r" b="b"/>
                <a:pathLst>
                  <a:path w="113" h="57" extrusionOk="0">
                    <a:moveTo>
                      <a:pt x="0" y="0"/>
                    </a:moveTo>
                    <a:lnTo>
                      <a:pt x="0" y="57"/>
                    </a:lnTo>
                    <a:lnTo>
                      <a:pt x="56" y="57"/>
                    </a:lnTo>
                    <a:lnTo>
                      <a:pt x="113"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3"/>
              <p:cNvSpPr/>
              <p:nvPr/>
            </p:nvSpPr>
            <p:spPr>
              <a:xfrm>
                <a:off x="506500" y="1202925"/>
                <a:ext cx="1425" cy="1450"/>
              </a:xfrm>
              <a:custGeom>
                <a:avLst/>
                <a:gdLst/>
                <a:ahLst/>
                <a:cxnLst/>
                <a:rect l="l" t="t" r="r" b="b"/>
                <a:pathLst>
                  <a:path w="57" h="58" extrusionOk="0">
                    <a:moveTo>
                      <a:pt x="0" y="1"/>
                    </a:moveTo>
                    <a:lnTo>
                      <a:pt x="0" y="57"/>
                    </a:lnTo>
                    <a:lnTo>
                      <a:pt x="57" y="1"/>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3"/>
              <p:cNvSpPr/>
              <p:nvPr/>
            </p:nvSpPr>
            <p:spPr>
              <a:xfrm>
                <a:off x="512125" y="1156575"/>
                <a:ext cx="25" cy="1425"/>
              </a:xfrm>
              <a:custGeom>
                <a:avLst/>
                <a:gdLst/>
                <a:ahLst/>
                <a:cxnLst/>
                <a:rect l="l" t="t" r="r" b="b"/>
                <a:pathLst>
                  <a:path w="1" h="57" extrusionOk="0">
                    <a:moveTo>
                      <a:pt x="0" y="56"/>
                    </a:moveTo>
                    <a:lnTo>
                      <a:pt x="0" y="0"/>
                    </a:lnTo>
                    <a:lnTo>
                      <a:pt x="0" y="56"/>
                    </a:lnTo>
                    <a:lnTo>
                      <a:pt x="0" y="56"/>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
              <p:cNvSpPr/>
              <p:nvPr/>
            </p:nvSpPr>
            <p:spPr>
              <a:xfrm>
                <a:off x="405325" y="1443225"/>
                <a:ext cx="78725" cy="210775"/>
              </a:xfrm>
              <a:custGeom>
                <a:avLst/>
                <a:gdLst/>
                <a:ahLst/>
                <a:cxnLst/>
                <a:rect l="l" t="t" r="r" b="b"/>
                <a:pathLst>
                  <a:path w="3149" h="8431" extrusionOk="0">
                    <a:moveTo>
                      <a:pt x="1580" y="1973"/>
                    </a:moveTo>
                    <a:lnTo>
                      <a:pt x="1630" y="2023"/>
                    </a:lnTo>
                    <a:lnTo>
                      <a:pt x="1743" y="2136"/>
                    </a:lnTo>
                    <a:lnTo>
                      <a:pt x="1743" y="2248"/>
                    </a:lnTo>
                    <a:lnTo>
                      <a:pt x="1687" y="2417"/>
                    </a:lnTo>
                    <a:lnTo>
                      <a:pt x="1687" y="2192"/>
                    </a:lnTo>
                    <a:lnTo>
                      <a:pt x="1687" y="2080"/>
                    </a:lnTo>
                    <a:lnTo>
                      <a:pt x="1580" y="1973"/>
                    </a:lnTo>
                    <a:close/>
                    <a:moveTo>
                      <a:pt x="2530" y="0"/>
                    </a:moveTo>
                    <a:lnTo>
                      <a:pt x="2417" y="56"/>
                    </a:lnTo>
                    <a:lnTo>
                      <a:pt x="2361" y="112"/>
                    </a:lnTo>
                    <a:lnTo>
                      <a:pt x="2361" y="169"/>
                    </a:lnTo>
                    <a:lnTo>
                      <a:pt x="2417" y="281"/>
                    </a:lnTo>
                    <a:lnTo>
                      <a:pt x="2530" y="337"/>
                    </a:lnTo>
                    <a:lnTo>
                      <a:pt x="2530" y="393"/>
                    </a:lnTo>
                    <a:lnTo>
                      <a:pt x="2530" y="450"/>
                    </a:lnTo>
                    <a:lnTo>
                      <a:pt x="2361" y="281"/>
                    </a:lnTo>
                    <a:lnTo>
                      <a:pt x="2193" y="225"/>
                    </a:lnTo>
                    <a:lnTo>
                      <a:pt x="2024" y="281"/>
                    </a:lnTo>
                    <a:lnTo>
                      <a:pt x="1855" y="506"/>
                    </a:lnTo>
                    <a:lnTo>
                      <a:pt x="1743" y="731"/>
                    </a:lnTo>
                    <a:lnTo>
                      <a:pt x="1687" y="1012"/>
                    </a:lnTo>
                    <a:lnTo>
                      <a:pt x="1687" y="1124"/>
                    </a:lnTo>
                    <a:lnTo>
                      <a:pt x="1574" y="1180"/>
                    </a:lnTo>
                    <a:lnTo>
                      <a:pt x="1406" y="1124"/>
                    </a:lnTo>
                    <a:lnTo>
                      <a:pt x="1293" y="1124"/>
                    </a:lnTo>
                    <a:lnTo>
                      <a:pt x="1181" y="1180"/>
                    </a:lnTo>
                    <a:lnTo>
                      <a:pt x="1068" y="1180"/>
                    </a:lnTo>
                    <a:lnTo>
                      <a:pt x="1012" y="1237"/>
                    </a:lnTo>
                    <a:lnTo>
                      <a:pt x="675" y="1237"/>
                    </a:lnTo>
                    <a:lnTo>
                      <a:pt x="619" y="1349"/>
                    </a:lnTo>
                    <a:lnTo>
                      <a:pt x="563" y="1461"/>
                    </a:lnTo>
                    <a:lnTo>
                      <a:pt x="619" y="1574"/>
                    </a:lnTo>
                    <a:lnTo>
                      <a:pt x="787" y="1686"/>
                    </a:lnTo>
                    <a:lnTo>
                      <a:pt x="844" y="1686"/>
                    </a:lnTo>
                    <a:lnTo>
                      <a:pt x="844" y="1742"/>
                    </a:lnTo>
                    <a:lnTo>
                      <a:pt x="787" y="1742"/>
                    </a:lnTo>
                    <a:lnTo>
                      <a:pt x="731" y="1911"/>
                    </a:lnTo>
                    <a:lnTo>
                      <a:pt x="787" y="2023"/>
                    </a:lnTo>
                    <a:lnTo>
                      <a:pt x="956" y="2192"/>
                    </a:lnTo>
                    <a:lnTo>
                      <a:pt x="1012" y="2248"/>
                    </a:lnTo>
                    <a:lnTo>
                      <a:pt x="1125" y="2192"/>
                    </a:lnTo>
                    <a:lnTo>
                      <a:pt x="1237" y="2080"/>
                    </a:lnTo>
                    <a:lnTo>
                      <a:pt x="1349" y="1967"/>
                    </a:lnTo>
                    <a:lnTo>
                      <a:pt x="1462" y="1911"/>
                    </a:lnTo>
                    <a:lnTo>
                      <a:pt x="1574" y="1967"/>
                    </a:lnTo>
                    <a:lnTo>
                      <a:pt x="1462" y="1967"/>
                    </a:lnTo>
                    <a:lnTo>
                      <a:pt x="1349" y="2023"/>
                    </a:lnTo>
                    <a:lnTo>
                      <a:pt x="1237" y="2136"/>
                    </a:lnTo>
                    <a:lnTo>
                      <a:pt x="956" y="2529"/>
                    </a:lnTo>
                    <a:lnTo>
                      <a:pt x="787" y="2698"/>
                    </a:lnTo>
                    <a:lnTo>
                      <a:pt x="563" y="2810"/>
                    </a:lnTo>
                    <a:lnTo>
                      <a:pt x="506" y="2923"/>
                    </a:lnTo>
                    <a:lnTo>
                      <a:pt x="506" y="3035"/>
                    </a:lnTo>
                    <a:lnTo>
                      <a:pt x="619" y="3372"/>
                    </a:lnTo>
                    <a:lnTo>
                      <a:pt x="675" y="3653"/>
                    </a:lnTo>
                    <a:lnTo>
                      <a:pt x="563" y="3541"/>
                    </a:lnTo>
                    <a:lnTo>
                      <a:pt x="394" y="3541"/>
                    </a:lnTo>
                    <a:lnTo>
                      <a:pt x="338" y="3710"/>
                    </a:lnTo>
                    <a:lnTo>
                      <a:pt x="338" y="3822"/>
                    </a:lnTo>
                    <a:lnTo>
                      <a:pt x="282" y="3991"/>
                    </a:lnTo>
                    <a:lnTo>
                      <a:pt x="169" y="4103"/>
                    </a:lnTo>
                    <a:lnTo>
                      <a:pt x="57" y="4215"/>
                    </a:lnTo>
                    <a:lnTo>
                      <a:pt x="57" y="4272"/>
                    </a:lnTo>
                    <a:lnTo>
                      <a:pt x="57" y="4328"/>
                    </a:lnTo>
                    <a:lnTo>
                      <a:pt x="113" y="4384"/>
                    </a:lnTo>
                    <a:lnTo>
                      <a:pt x="169" y="4384"/>
                    </a:lnTo>
                    <a:lnTo>
                      <a:pt x="338" y="4328"/>
                    </a:lnTo>
                    <a:lnTo>
                      <a:pt x="394" y="4328"/>
                    </a:lnTo>
                    <a:lnTo>
                      <a:pt x="282" y="4384"/>
                    </a:lnTo>
                    <a:lnTo>
                      <a:pt x="225" y="4440"/>
                    </a:lnTo>
                    <a:lnTo>
                      <a:pt x="225" y="4553"/>
                    </a:lnTo>
                    <a:lnTo>
                      <a:pt x="169" y="4665"/>
                    </a:lnTo>
                    <a:lnTo>
                      <a:pt x="113" y="4777"/>
                    </a:lnTo>
                    <a:lnTo>
                      <a:pt x="0" y="4890"/>
                    </a:lnTo>
                    <a:lnTo>
                      <a:pt x="0" y="5227"/>
                    </a:lnTo>
                    <a:lnTo>
                      <a:pt x="57" y="5340"/>
                    </a:lnTo>
                    <a:lnTo>
                      <a:pt x="169" y="5452"/>
                    </a:lnTo>
                    <a:lnTo>
                      <a:pt x="282" y="5564"/>
                    </a:lnTo>
                    <a:lnTo>
                      <a:pt x="338" y="5733"/>
                    </a:lnTo>
                    <a:lnTo>
                      <a:pt x="338" y="5845"/>
                    </a:lnTo>
                    <a:lnTo>
                      <a:pt x="225" y="6014"/>
                    </a:lnTo>
                    <a:lnTo>
                      <a:pt x="113" y="6070"/>
                    </a:lnTo>
                    <a:lnTo>
                      <a:pt x="113" y="6183"/>
                    </a:lnTo>
                    <a:lnTo>
                      <a:pt x="113" y="6295"/>
                    </a:lnTo>
                    <a:lnTo>
                      <a:pt x="169" y="6407"/>
                    </a:lnTo>
                    <a:lnTo>
                      <a:pt x="394" y="6520"/>
                    </a:lnTo>
                    <a:lnTo>
                      <a:pt x="450" y="6632"/>
                    </a:lnTo>
                    <a:lnTo>
                      <a:pt x="506" y="6745"/>
                    </a:lnTo>
                    <a:lnTo>
                      <a:pt x="619" y="6801"/>
                    </a:lnTo>
                    <a:lnTo>
                      <a:pt x="338" y="6801"/>
                    </a:lnTo>
                    <a:lnTo>
                      <a:pt x="282" y="6913"/>
                    </a:lnTo>
                    <a:lnTo>
                      <a:pt x="338" y="7082"/>
                    </a:lnTo>
                    <a:lnTo>
                      <a:pt x="394" y="7082"/>
                    </a:lnTo>
                    <a:lnTo>
                      <a:pt x="506" y="7138"/>
                    </a:lnTo>
                    <a:lnTo>
                      <a:pt x="619" y="7082"/>
                    </a:lnTo>
                    <a:lnTo>
                      <a:pt x="844" y="7026"/>
                    </a:lnTo>
                    <a:lnTo>
                      <a:pt x="1068" y="7026"/>
                    </a:lnTo>
                    <a:lnTo>
                      <a:pt x="1181" y="7419"/>
                    </a:lnTo>
                    <a:lnTo>
                      <a:pt x="956" y="7532"/>
                    </a:lnTo>
                    <a:lnTo>
                      <a:pt x="900" y="7588"/>
                    </a:lnTo>
                    <a:lnTo>
                      <a:pt x="844" y="7588"/>
                    </a:lnTo>
                    <a:lnTo>
                      <a:pt x="787" y="7475"/>
                    </a:lnTo>
                    <a:lnTo>
                      <a:pt x="900" y="7251"/>
                    </a:lnTo>
                    <a:lnTo>
                      <a:pt x="900" y="7194"/>
                    </a:lnTo>
                    <a:lnTo>
                      <a:pt x="844" y="7194"/>
                    </a:lnTo>
                    <a:lnTo>
                      <a:pt x="731" y="7251"/>
                    </a:lnTo>
                    <a:lnTo>
                      <a:pt x="619" y="7251"/>
                    </a:lnTo>
                    <a:lnTo>
                      <a:pt x="506" y="7475"/>
                    </a:lnTo>
                    <a:lnTo>
                      <a:pt x="450" y="7700"/>
                    </a:lnTo>
                    <a:lnTo>
                      <a:pt x="506" y="7813"/>
                    </a:lnTo>
                    <a:lnTo>
                      <a:pt x="506" y="7869"/>
                    </a:lnTo>
                    <a:lnTo>
                      <a:pt x="563" y="7981"/>
                    </a:lnTo>
                    <a:lnTo>
                      <a:pt x="619" y="8037"/>
                    </a:lnTo>
                    <a:lnTo>
                      <a:pt x="563" y="8206"/>
                    </a:lnTo>
                    <a:lnTo>
                      <a:pt x="563" y="8262"/>
                    </a:lnTo>
                    <a:lnTo>
                      <a:pt x="619" y="8318"/>
                    </a:lnTo>
                    <a:lnTo>
                      <a:pt x="1125" y="8318"/>
                    </a:lnTo>
                    <a:lnTo>
                      <a:pt x="1293" y="8431"/>
                    </a:lnTo>
                    <a:lnTo>
                      <a:pt x="1349" y="8318"/>
                    </a:lnTo>
                    <a:lnTo>
                      <a:pt x="1349" y="8262"/>
                    </a:lnTo>
                    <a:lnTo>
                      <a:pt x="1237" y="8094"/>
                    </a:lnTo>
                    <a:lnTo>
                      <a:pt x="1237" y="7981"/>
                    </a:lnTo>
                    <a:lnTo>
                      <a:pt x="1293" y="7925"/>
                    </a:lnTo>
                    <a:lnTo>
                      <a:pt x="1349" y="7925"/>
                    </a:lnTo>
                    <a:lnTo>
                      <a:pt x="1518" y="7981"/>
                    </a:lnTo>
                    <a:lnTo>
                      <a:pt x="1630" y="8037"/>
                    </a:lnTo>
                    <a:lnTo>
                      <a:pt x="1743" y="8037"/>
                    </a:lnTo>
                    <a:lnTo>
                      <a:pt x="1799" y="7981"/>
                    </a:lnTo>
                    <a:lnTo>
                      <a:pt x="1968" y="7925"/>
                    </a:lnTo>
                    <a:lnTo>
                      <a:pt x="1968" y="7869"/>
                    </a:lnTo>
                    <a:lnTo>
                      <a:pt x="1968" y="7756"/>
                    </a:lnTo>
                    <a:lnTo>
                      <a:pt x="1911" y="7588"/>
                    </a:lnTo>
                    <a:lnTo>
                      <a:pt x="1799" y="7475"/>
                    </a:lnTo>
                    <a:lnTo>
                      <a:pt x="1630" y="7363"/>
                    </a:lnTo>
                    <a:lnTo>
                      <a:pt x="1574" y="7194"/>
                    </a:lnTo>
                    <a:lnTo>
                      <a:pt x="1518" y="6913"/>
                    </a:lnTo>
                    <a:lnTo>
                      <a:pt x="1349" y="6688"/>
                    </a:lnTo>
                    <a:lnTo>
                      <a:pt x="1349" y="6632"/>
                    </a:lnTo>
                    <a:lnTo>
                      <a:pt x="1462" y="6632"/>
                    </a:lnTo>
                    <a:lnTo>
                      <a:pt x="1462" y="6520"/>
                    </a:lnTo>
                    <a:lnTo>
                      <a:pt x="1406" y="6183"/>
                    </a:lnTo>
                    <a:lnTo>
                      <a:pt x="1406" y="5789"/>
                    </a:lnTo>
                    <a:lnTo>
                      <a:pt x="1293" y="5452"/>
                    </a:lnTo>
                    <a:lnTo>
                      <a:pt x="1237" y="5283"/>
                    </a:lnTo>
                    <a:lnTo>
                      <a:pt x="1125" y="5115"/>
                    </a:lnTo>
                    <a:lnTo>
                      <a:pt x="1237" y="5115"/>
                    </a:lnTo>
                    <a:lnTo>
                      <a:pt x="1293" y="5059"/>
                    </a:lnTo>
                    <a:lnTo>
                      <a:pt x="1293" y="5115"/>
                    </a:lnTo>
                    <a:lnTo>
                      <a:pt x="1349" y="5171"/>
                    </a:lnTo>
                    <a:lnTo>
                      <a:pt x="1462" y="5227"/>
                    </a:lnTo>
                    <a:lnTo>
                      <a:pt x="1630" y="5171"/>
                    </a:lnTo>
                    <a:lnTo>
                      <a:pt x="1687" y="5115"/>
                    </a:lnTo>
                    <a:lnTo>
                      <a:pt x="1687" y="5002"/>
                    </a:lnTo>
                    <a:lnTo>
                      <a:pt x="1630" y="4777"/>
                    </a:lnTo>
                    <a:lnTo>
                      <a:pt x="1743" y="4665"/>
                    </a:lnTo>
                    <a:lnTo>
                      <a:pt x="1855" y="4609"/>
                    </a:lnTo>
                    <a:lnTo>
                      <a:pt x="2024" y="4553"/>
                    </a:lnTo>
                    <a:lnTo>
                      <a:pt x="2136" y="4440"/>
                    </a:lnTo>
                    <a:lnTo>
                      <a:pt x="2193" y="4384"/>
                    </a:lnTo>
                    <a:lnTo>
                      <a:pt x="2193" y="4272"/>
                    </a:lnTo>
                    <a:lnTo>
                      <a:pt x="2136" y="4159"/>
                    </a:lnTo>
                    <a:lnTo>
                      <a:pt x="1968" y="4047"/>
                    </a:lnTo>
                    <a:lnTo>
                      <a:pt x="1799" y="3991"/>
                    </a:lnTo>
                    <a:lnTo>
                      <a:pt x="1574" y="3822"/>
                    </a:lnTo>
                    <a:lnTo>
                      <a:pt x="1574" y="3710"/>
                    </a:lnTo>
                    <a:lnTo>
                      <a:pt x="1687" y="3597"/>
                    </a:lnTo>
                    <a:lnTo>
                      <a:pt x="1799" y="3597"/>
                    </a:lnTo>
                    <a:lnTo>
                      <a:pt x="1799" y="3653"/>
                    </a:lnTo>
                    <a:lnTo>
                      <a:pt x="1968" y="3878"/>
                    </a:lnTo>
                    <a:lnTo>
                      <a:pt x="2136" y="4103"/>
                    </a:lnTo>
                    <a:lnTo>
                      <a:pt x="2249" y="4215"/>
                    </a:lnTo>
                    <a:lnTo>
                      <a:pt x="2305" y="4272"/>
                    </a:lnTo>
                    <a:lnTo>
                      <a:pt x="2417" y="4272"/>
                    </a:lnTo>
                    <a:lnTo>
                      <a:pt x="2474" y="4159"/>
                    </a:lnTo>
                    <a:lnTo>
                      <a:pt x="2530" y="4047"/>
                    </a:lnTo>
                    <a:lnTo>
                      <a:pt x="2474" y="3934"/>
                    </a:lnTo>
                    <a:lnTo>
                      <a:pt x="2417" y="3822"/>
                    </a:lnTo>
                    <a:lnTo>
                      <a:pt x="2305" y="3710"/>
                    </a:lnTo>
                    <a:lnTo>
                      <a:pt x="2193" y="3541"/>
                    </a:lnTo>
                    <a:lnTo>
                      <a:pt x="2193" y="3429"/>
                    </a:lnTo>
                    <a:lnTo>
                      <a:pt x="2305" y="3316"/>
                    </a:lnTo>
                    <a:lnTo>
                      <a:pt x="2474" y="3260"/>
                    </a:lnTo>
                    <a:lnTo>
                      <a:pt x="2530" y="3148"/>
                    </a:lnTo>
                    <a:lnTo>
                      <a:pt x="2474" y="3035"/>
                    </a:lnTo>
                    <a:lnTo>
                      <a:pt x="2474" y="2923"/>
                    </a:lnTo>
                    <a:lnTo>
                      <a:pt x="2530" y="2810"/>
                    </a:lnTo>
                    <a:lnTo>
                      <a:pt x="2530" y="2754"/>
                    </a:lnTo>
                    <a:lnTo>
                      <a:pt x="2586" y="2698"/>
                    </a:lnTo>
                    <a:lnTo>
                      <a:pt x="2642" y="2642"/>
                    </a:lnTo>
                    <a:lnTo>
                      <a:pt x="2642" y="2585"/>
                    </a:lnTo>
                    <a:lnTo>
                      <a:pt x="2586" y="2529"/>
                    </a:lnTo>
                    <a:lnTo>
                      <a:pt x="2474" y="2473"/>
                    </a:lnTo>
                    <a:lnTo>
                      <a:pt x="2305" y="2361"/>
                    </a:lnTo>
                    <a:lnTo>
                      <a:pt x="2305" y="2248"/>
                    </a:lnTo>
                    <a:lnTo>
                      <a:pt x="2361" y="2136"/>
                    </a:lnTo>
                    <a:lnTo>
                      <a:pt x="2530" y="2080"/>
                    </a:lnTo>
                    <a:lnTo>
                      <a:pt x="2530" y="2023"/>
                    </a:lnTo>
                    <a:lnTo>
                      <a:pt x="2530" y="1911"/>
                    </a:lnTo>
                    <a:lnTo>
                      <a:pt x="2474" y="1855"/>
                    </a:lnTo>
                    <a:lnTo>
                      <a:pt x="2417" y="1855"/>
                    </a:lnTo>
                    <a:lnTo>
                      <a:pt x="2249" y="1911"/>
                    </a:lnTo>
                    <a:lnTo>
                      <a:pt x="2080" y="1911"/>
                    </a:lnTo>
                    <a:lnTo>
                      <a:pt x="2024" y="1855"/>
                    </a:lnTo>
                    <a:lnTo>
                      <a:pt x="2024" y="1799"/>
                    </a:lnTo>
                    <a:lnTo>
                      <a:pt x="2193" y="1742"/>
                    </a:lnTo>
                    <a:lnTo>
                      <a:pt x="2193" y="1630"/>
                    </a:lnTo>
                    <a:lnTo>
                      <a:pt x="2136" y="1574"/>
                    </a:lnTo>
                    <a:lnTo>
                      <a:pt x="2136" y="1461"/>
                    </a:lnTo>
                    <a:lnTo>
                      <a:pt x="2136" y="1405"/>
                    </a:lnTo>
                    <a:lnTo>
                      <a:pt x="2249" y="1180"/>
                    </a:lnTo>
                    <a:lnTo>
                      <a:pt x="2193" y="1068"/>
                    </a:lnTo>
                    <a:lnTo>
                      <a:pt x="2193" y="1012"/>
                    </a:lnTo>
                    <a:lnTo>
                      <a:pt x="2249" y="956"/>
                    </a:lnTo>
                    <a:lnTo>
                      <a:pt x="2586" y="956"/>
                    </a:lnTo>
                    <a:lnTo>
                      <a:pt x="2698" y="1012"/>
                    </a:lnTo>
                    <a:lnTo>
                      <a:pt x="2755" y="1068"/>
                    </a:lnTo>
                    <a:lnTo>
                      <a:pt x="2811" y="1124"/>
                    </a:lnTo>
                    <a:lnTo>
                      <a:pt x="2923" y="1124"/>
                    </a:lnTo>
                    <a:lnTo>
                      <a:pt x="2979" y="1068"/>
                    </a:lnTo>
                    <a:lnTo>
                      <a:pt x="2979" y="1012"/>
                    </a:lnTo>
                    <a:lnTo>
                      <a:pt x="2979" y="843"/>
                    </a:lnTo>
                    <a:lnTo>
                      <a:pt x="3036" y="731"/>
                    </a:lnTo>
                    <a:lnTo>
                      <a:pt x="3092" y="618"/>
                    </a:lnTo>
                    <a:lnTo>
                      <a:pt x="3148" y="506"/>
                    </a:lnTo>
                    <a:lnTo>
                      <a:pt x="3148" y="450"/>
                    </a:lnTo>
                    <a:lnTo>
                      <a:pt x="3036" y="337"/>
                    </a:lnTo>
                    <a:lnTo>
                      <a:pt x="2979" y="281"/>
                    </a:lnTo>
                    <a:lnTo>
                      <a:pt x="2923" y="225"/>
                    </a:lnTo>
                    <a:lnTo>
                      <a:pt x="2979" y="169"/>
                    </a:lnTo>
                    <a:lnTo>
                      <a:pt x="2923" y="56"/>
                    </a:lnTo>
                    <a:lnTo>
                      <a:pt x="2698" y="56"/>
                    </a:lnTo>
                    <a:lnTo>
                      <a:pt x="2642"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3"/>
              <p:cNvSpPr/>
              <p:nvPr/>
            </p:nvSpPr>
            <p:spPr>
              <a:xfrm>
                <a:off x="402525" y="1415100"/>
                <a:ext cx="70275" cy="126500"/>
              </a:xfrm>
              <a:custGeom>
                <a:avLst/>
                <a:gdLst/>
                <a:ahLst/>
                <a:cxnLst/>
                <a:rect l="l" t="t" r="r" b="b"/>
                <a:pathLst>
                  <a:path w="2811" h="5060" extrusionOk="0">
                    <a:moveTo>
                      <a:pt x="1405" y="1"/>
                    </a:moveTo>
                    <a:lnTo>
                      <a:pt x="1124" y="57"/>
                    </a:lnTo>
                    <a:lnTo>
                      <a:pt x="956" y="170"/>
                    </a:lnTo>
                    <a:lnTo>
                      <a:pt x="956" y="338"/>
                    </a:lnTo>
                    <a:lnTo>
                      <a:pt x="1068" y="563"/>
                    </a:lnTo>
                    <a:lnTo>
                      <a:pt x="1124" y="675"/>
                    </a:lnTo>
                    <a:lnTo>
                      <a:pt x="1124" y="788"/>
                    </a:lnTo>
                    <a:lnTo>
                      <a:pt x="1068" y="900"/>
                    </a:lnTo>
                    <a:lnTo>
                      <a:pt x="956" y="1125"/>
                    </a:lnTo>
                    <a:lnTo>
                      <a:pt x="899" y="1406"/>
                    </a:lnTo>
                    <a:lnTo>
                      <a:pt x="899" y="1912"/>
                    </a:lnTo>
                    <a:lnTo>
                      <a:pt x="843" y="2024"/>
                    </a:lnTo>
                    <a:lnTo>
                      <a:pt x="562" y="2249"/>
                    </a:lnTo>
                    <a:lnTo>
                      <a:pt x="450" y="2362"/>
                    </a:lnTo>
                    <a:lnTo>
                      <a:pt x="394" y="2530"/>
                    </a:lnTo>
                    <a:lnTo>
                      <a:pt x="450" y="2586"/>
                    </a:lnTo>
                    <a:lnTo>
                      <a:pt x="450" y="2643"/>
                    </a:lnTo>
                    <a:lnTo>
                      <a:pt x="394" y="2586"/>
                    </a:lnTo>
                    <a:lnTo>
                      <a:pt x="337" y="2586"/>
                    </a:lnTo>
                    <a:lnTo>
                      <a:pt x="281" y="2643"/>
                    </a:lnTo>
                    <a:lnTo>
                      <a:pt x="394" y="2867"/>
                    </a:lnTo>
                    <a:lnTo>
                      <a:pt x="394" y="3092"/>
                    </a:lnTo>
                    <a:lnTo>
                      <a:pt x="506" y="3486"/>
                    </a:lnTo>
                    <a:lnTo>
                      <a:pt x="562" y="3542"/>
                    </a:lnTo>
                    <a:lnTo>
                      <a:pt x="618" y="3598"/>
                    </a:lnTo>
                    <a:lnTo>
                      <a:pt x="618" y="3598"/>
                    </a:lnTo>
                    <a:lnTo>
                      <a:pt x="450" y="3542"/>
                    </a:lnTo>
                    <a:lnTo>
                      <a:pt x="281" y="3598"/>
                    </a:lnTo>
                    <a:lnTo>
                      <a:pt x="281" y="3710"/>
                    </a:lnTo>
                    <a:lnTo>
                      <a:pt x="281" y="3879"/>
                    </a:lnTo>
                    <a:lnTo>
                      <a:pt x="281" y="3992"/>
                    </a:lnTo>
                    <a:lnTo>
                      <a:pt x="225" y="4104"/>
                    </a:lnTo>
                    <a:lnTo>
                      <a:pt x="112" y="4216"/>
                    </a:lnTo>
                    <a:lnTo>
                      <a:pt x="0" y="4329"/>
                    </a:lnTo>
                    <a:lnTo>
                      <a:pt x="0" y="4385"/>
                    </a:lnTo>
                    <a:lnTo>
                      <a:pt x="0" y="4554"/>
                    </a:lnTo>
                    <a:lnTo>
                      <a:pt x="112" y="4778"/>
                    </a:lnTo>
                    <a:lnTo>
                      <a:pt x="225" y="4835"/>
                    </a:lnTo>
                    <a:lnTo>
                      <a:pt x="337" y="4835"/>
                    </a:lnTo>
                    <a:lnTo>
                      <a:pt x="450" y="4722"/>
                    </a:lnTo>
                    <a:lnTo>
                      <a:pt x="506" y="4666"/>
                    </a:lnTo>
                    <a:lnTo>
                      <a:pt x="562" y="4722"/>
                    </a:lnTo>
                    <a:lnTo>
                      <a:pt x="618" y="4722"/>
                    </a:lnTo>
                    <a:lnTo>
                      <a:pt x="675" y="4835"/>
                    </a:lnTo>
                    <a:lnTo>
                      <a:pt x="731" y="4947"/>
                    </a:lnTo>
                    <a:lnTo>
                      <a:pt x="787" y="5003"/>
                    </a:lnTo>
                    <a:lnTo>
                      <a:pt x="843" y="5059"/>
                    </a:lnTo>
                    <a:lnTo>
                      <a:pt x="899" y="4891"/>
                    </a:lnTo>
                    <a:lnTo>
                      <a:pt x="843" y="4722"/>
                    </a:lnTo>
                    <a:lnTo>
                      <a:pt x="787" y="4610"/>
                    </a:lnTo>
                    <a:lnTo>
                      <a:pt x="843" y="4441"/>
                    </a:lnTo>
                    <a:lnTo>
                      <a:pt x="843" y="4329"/>
                    </a:lnTo>
                    <a:lnTo>
                      <a:pt x="787" y="4273"/>
                    </a:lnTo>
                    <a:lnTo>
                      <a:pt x="731" y="4160"/>
                    </a:lnTo>
                    <a:lnTo>
                      <a:pt x="731" y="4104"/>
                    </a:lnTo>
                    <a:lnTo>
                      <a:pt x="731" y="3992"/>
                    </a:lnTo>
                    <a:lnTo>
                      <a:pt x="787" y="3935"/>
                    </a:lnTo>
                    <a:lnTo>
                      <a:pt x="899" y="3935"/>
                    </a:lnTo>
                    <a:lnTo>
                      <a:pt x="956" y="3879"/>
                    </a:lnTo>
                    <a:lnTo>
                      <a:pt x="1068" y="3823"/>
                    </a:lnTo>
                    <a:lnTo>
                      <a:pt x="1237" y="3767"/>
                    </a:lnTo>
                    <a:lnTo>
                      <a:pt x="1349" y="3654"/>
                    </a:lnTo>
                    <a:lnTo>
                      <a:pt x="1293" y="3542"/>
                    </a:lnTo>
                    <a:lnTo>
                      <a:pt x="1237" y="3542"/>
                    </a:lnTo>
                    <a:lnTo>
                      <a:pt x="1237" y="3486"/>
                    </a:lnTo>
                    <a:lnTo>
                      <a:pt x="1293" y="3373"/>
                    </a:lnTo>
                    <a:lnTo>
                      <a:pt x="1349" y="3317"/>
                    </a:lnTo>
                    <a:lnTo>
                      <a:pt x="1405" y="3373"/>
                    </a:lnTo>
                    <a:lnTo>
                      <a:pt x="1574" y="3429"/>
                    </a:lnTo>
                    <a:lnTo>
                      <a:pt x="1574" y="3261"/>
                    </a:lnTo>
                    <a:lnTo>
                      <a:pt x="1574" y="3205"/>
                    </a:lnTo>
                    <a:lnTo>
                      <a:pt x="1574" y="3148"/>
                    </a:lnTo>
                    <a:lnTo>
                      <a:pt x="1630" y="3148"/>
                    </a:lnTo>
                    <a:lnTo>
                      <a:pt x="1686" y="3205"/>
                    </a:lnTo>
                    <a:lnTo>
                      <a:pt x="1742" y="3261"/>
                    </a:lnTo>
                    <a:lnTo>
                      <a:pt x="1742" y="3542"/>
                    </a:lnTo>
                    <a:lnTo>
                      <a:pt x="1742" y="3654"/>
                    </a:lnTo>
                    <a:lnTo>
                      <a:pt x="1799" y="3710"/>
                    </a:lnTo>
                    <a:lnTo>
                      <a:pt x="1855" y="3710"/>
                    </a:lnTo>
                    <a:lnTo>
                      <a:pt x="1911" y="3598"/>
                    </a:lnTo>
                    <a:lnTo>
                      <a:pt x="1911" y="3542"/>
                    </a:lnTo>
                    <a:lnTo>
                      <a:pt x="1967" y="3429"/>
                    </a:lnTo>
                    <a:lnTo>
                      <a:pt x="2023" y="3373"/>
                    </a:lnTo>
                    <a:lnTo>
                      <a:pt x="1967" y="3317"/>
                    </a:lnTo>
                    <a:lnTo>
                      <a:pt x="1911" y="3261"/>
                    </a:lnTo>
                    <a:lnTo>
                      <a:pt x="1855" y="3205"/>
                    </a:lnTo>
                    <a:lnTo>
                      <a:pt x="1686" y="2980"/>
                    </a:lnTo>
                    <a:lnTo>
                      <a:pt x="1574" y="2867"/>
                    </a:lnTo>
                    <a:lnTo>
                      <a:pt x="1461" y="2980"/>
                    </a:lnTo>
                    <a:lnTo>
                      <a:pt x="1293" y="3148"/>
                    </a:lnTo>
                    <a:lnTo>
                      <a:pt x="1237" y="3261"/>
                    </a:lnTo>
                    <a:lnTo>
                      <a:pt x="1124" y="3261"/>
                    </a:lnTo>
                    <a:lnTo>
                      <a:pt x="1068" y="3205"/>
                    </a:lnTo>
                    <a:lnTo>
                      <a:pt x="1012" y="3092"/>
                    </a:lnTo>
                    <a:lnTo>
                      <a:pt x="956" y="3036"/>
                    </a:lnTo>
                    <a:lnTo>
                      <a:pt x="899" y="2980"/>
                    </a:lnTo>
                    <a:lnTo>
                      <a:pt x="956" y="2924"/>
                    </a:lnTo>
                    <a:lnTo>
                      <a:pt x="1068" y="2924"/>
                    </a:lnTo>
                    <a:lnTo>
                      <a:pt x="1180" y="2867"/>
                    </a:lnTo>
                    <a:lnTo>
                      <a:pt x="1237" y="2811"/>
                    </a:lnTo>
                    <a:lnTo>
                      <a:pt x="1180" y="2699"/>
                    </a:lnTo>
                    <a:lnTo>
                      <a:pt x="1124" y="2643"/>
                    </a:lnTo>
                    <a:lnTo>
                      <a:pt x="1012" y="2643"/>
                    </a:lnTo>
                    <a:lnTo>
                      <a:pt x="899" y="2699"/>
                    </a:lnTo>
                    <a:lnTo>
                      <a:pt x="787" y="2699"/>
                    </a:lnTo>
                    <a:lnTo>
                      <a:pt x="731" y="2643"/>
                    </a:lnTo>
                    <a:lnTo>
                      <a:pt x="787" y="2474"/>
                    </a:lnTo>
                    <a:lnTo>
                      <a:pt x="899" y="2418"/>
                    </a:lnTo>
                    <a:lnTo>
                      <a:pt x="956" y="2530"/>
                    </a:lnTo>
                    <a:lnTo>
                      <a:pt x="1012" y="2530"/>
                    </a:lnTo>
                    <a:lnTo>
                      <a:pt x="1012" y="2474"/>
                    </a:lnTo>
                    <a:lnTo>
                      <a:pt x="1180" y="2418"/>
                    </a:lnTo>
                    <a:lnTo>
                      <a:pt x="1293" y="2418"/>
                    </a:lnTo>
                    <a:lnTo>
                      <a:pt x="1349" y="2474"/>
                    </a:lnTo>
                    <a:lnTo>
                      <a:pt x="1405" y="2474"/>
                    </a:lnTo>
                    <a:lnTo>
                      <a:pt x="1574" y="2418"/>
                    </a:lnTo>
                    <a:lnTo>
                      <a:pt x="1686" y="2474"/>
                    </a:lnTo>
                    <a:lnTo>
                      <a:pt x="1799" y="2530"/>
                    </a:lnTo>
                    <a:lnTo>
                      <a:pt x="1855" y="2530"/>
                    </a:lnTo>
                    <a:lnTo>
                      <a:pt x="1911" y="2474"/>
                    </a:lnTo>
                    <a:lnTo>
                      <a:pt x="1855" y="2249"/>
                    </a:lnTo>
                    <a:lnTo>
                      <a:pt x="1911" y="2193"/>
                    </a:lnTo>
                    <a:lnTo>
                      <a:pt x="1911" y="2081"/>
                    </a:lnTo>
                    <a:lnTo>
                      <a:pt x="1911" y="1912"/>
                    </a:lnTo>
                    <a:lnTo>
                      <a:pt x="1967" y="1799"/>
                    </a:lnTo>
                    <a:lnTo>
                      <a:pt x="2136" y="1518"/>
                    </a:lnTo>
                    <a:lnTo>
                      <a:pt x="2248" y="1462"/>
                    </a:lnTo>
                    <a:lnTo>
                      <a:pt x="2361" y="1462"/>
                    </a:lnTo>
                    <a:lnTo>
                      <a:pt x="2417" y="1518"/>
                    </a:lnTo>
                    <a:lnTo>
                      <a:pt x="2473" y="1631"/>
                    </a:lnTo>
                    <a:lnTo>
                      <a:pt x="2529" y="1743"/>
                    </a:lnTo>
                    <a:lnTo>
                      <a:pt x="2586" y="1743"/>
                    </a:lnTo>
                    <a:lnTo>
                      <a:pt x="2754" y="1799"/>
                    </a:lnTo>
                    <a:lnTo>
                      <a:pt x="2810" y="1687"/>
                    </a:lnTo>
                    <a:lnTo>
                      <a:pt x="2810" y="1631"/>
                    </a:lnTo>
                    <a:lnTo>
                      <a:pt x="2754" y="1462"/>
                    </a:lnTo>
                    <a:lnTo>
                      <a:pt x="2810" y="1350"/>
                    </a:lnTo>
                    <a:lnTo>
                      <a:pt x="2754" y="1350"/>
                    </a:lnTo>
                    <a:lnTo>
                      <a:pt x="2586" y="1294"/>
                    </a:lnTo>
                    <a:lnTo>
                      <a:pt x="2529" y="1294"/>
                    </a:lnTo>
                    <a:lnTo>
                      <a:pt x="2586" y="1237"/>
                    </a:lnTo>
                    <a:lnTo>
                      <a:pt x="2698" y="1181"/>
                    </a:lnTo>
                    <a:lnTo>
                      <a:pt x="2810" y="1181"/>
                    </a:lnTo>
                    <a:lnTo>
                      <a:pt x="2810" y="1069"/>
                    </a:lnTo>
                    <a:lnTo>
                      <a:pt x="2529" y="900"/>
                    </a:lnTo>
                    <a:lnTo>
                      <a:pt x="2305" y="675"/>
                    </a:lnTo>
                    <a:lnTo>
                      <a:pt x="1855" y="113"/>
                    </a:lnTo>
                    <a:lnTo>
                      <a:pt x="1574" y="113"/>
                    </a:lnTo>
                    <a:lnTo>
                      <a:pt x="1405" y="1"/>
                    </a:lnTo>
                    <a:close/>
                  </a:path>
                </a:pathLst>
              </a:custGeom>
              <a:solidFill>
                <a:srgbClr val="948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3"/>
              <p:cNvSpPr/>
              <p:nvPr/>
            </p:nvSpPr>
            <p:spPr>
              <a:xfrm>
                <a:off x="447475" y="1368750"/>
                <a:ext cx="39375" cy="73075"/>
              </a:xfrm>
              <a:custGeom>
                <a:avLst/>
                <a:gdLst/>
                <a:ahLst/>
                <a:cxnLst/>
                <a:rect l="l" t="t" r="r" b="b"/>
                <a:pathLst>
                  <a:path w="1575" h="2923" extrusionOk="0">
                    <a:moveTo>
                      <a:pt x="1069" y="0"/>
                    </a:moveTo>
                    <a:lnTo>
                      <a:pt x="956" y="56"/>
                    </a:lnTo>
                    <a:lnTo>
                      <a:pt x="788" y="169"/>
                    </a:lnTo>
                    <a:lnTo>
                      <a:pt x="619" y="225"/>
                    </a:lnTo>
                    <a:lnTo>
                      <a:pt x="394" y="337"/>
                    </a:lnTo>
                    <a:lnTo>
                      <a:pt x="282" y="450"/>
                    </a:lnTo>
                    <a:lnTo>
                      <a:pt x="169" y="562"/>
                    </a:lnTo>
                    <a:lnTo>
                      <a:pt x="113" y="675"/>
                    </a:lnTo>
                    <a:lnTo>
                      <a:pt x="113" y="787"/>
                    </a:lnTo>
                    <a:lnTo>
                      <a:pt x="225" y="956"/>
                    </a:lnTo>
                    <a:lnTo>
                      <a:pt x="338" y="1068"/>
                    </a:lnTo>
                    <a:lnTo>
                      <a:pt x="507" y="1124"/>
                    </a:lnTo>
                    <a:lnTo>
                      <a:pt x="675" y="1124"/>
                    </a:lnTo>
                    <a:lnTo>
                      <a:pt x="731" y="1012"/>
                    </a:lnTo>
                    <a:lnTo>
                      <a:pt x="788" y="956"/>
                    </a:lnTo>
                    <a:lnTo>
                      <a:pt x="675" y="787"/>
                    </a:lnTo>
                    <a:lnTo>
                      <a:pt x="788" y="843"/>
                    </a:lnTo>
                    <a:lnTo>
                      <a:pt x="900" y="956"/>
                    </a:lnTo>
                    <a:lnTo>
                      <a:pt x="900" y="1068"/>
                    </a:lnTo>
                    <a:lnTo>
                      <a:pt x="900" y="1237"/>
                    </a:lnTo>
                    <a:lnTo>
                      <a:pt x="844" y="1349"/>
                    </a:lnTo>
                    <a:lnTo>
                      <a:pt x="731" y="1349"/>
                    </a:lnTo>
                    <a:lnTo>
                      <a:pt x="675" y="1293"/>
                    </a:lnTo>
                    <a:lnTo>
                      <a:pt x="619" y="1349"/>
                    </a:lnTo>
                    <a:lnTo>
                      <a:pt x="507" y="1405"/>
                    </a:lnTo>
                    <a:lnTo>
                      <a:pt x="282" y="1405"/>
                    </a:lnTo>
                    <a:lnTo>
                      <a:pt x="225" y="1461"/>
                    </a:lnTo>
                    <a:lnTo>
                      <a:pt x="225" y="1574"/>
                    </a:lnTo>
                    <a:lnTo>
                      <a:pt x="225" y="1686"/>
                    </a:lnTo>
                    <a:lnTo>
                      <a:pt x="169" y="1799"/>
                    </a:lnTo>
                    <a:lnTo>
                      <a:pt x="1" y="1911"/>
                    </a:lnTo>
                    <a:lnTo>
                      <a:pt x="1" y="2024"/>
                    </a:lnTo>
                    <a:lnTo>
                      <a:pt x="113" y="2080"/>
                    </a:lnTo>
                    <a:lnTo>
                      <a:pt x="113" y="2136"/>
                    </a:lnTo>
                    <a:lnTo>
                      <a:pt x="282" y="2417"/>
                    </a:lnTo>
                    <a:lnTo>
                      <a:pt x="450" y="2642"/>
                    </a:lnTo>
                    <a:lnTo>
                      <a:pt x="731" y="2867"/>
                    </a:lnTo>
                    <a:lnTo>
                      <a:pt x="844" y="2923"/>
                    </a:lnTo>
                    <a:lnTo>
                      <a:pt x="1012" y="2923"/>
                    </a:lnTo>
                    <a:lnTo>
                      <a:pt x="1069" y="2867"/>
                    </a:lnTo>
                    <a:lnTo>
                      <a:pt x="1069" y="2810"/>
                    </a:lnTo>
                    <a:lnTo>
                      <a:pt x="1012" y="2754"/>
                    </a:lnTo>
                    <a:lnTo>
                      <a:pt x="1012" y="2642"/>
                    </a:lnTo>
                    <a:lnTo>
                      <a:pt x="1069" y="2586"/>
                    </a:lnTo>
                    <a:lnTo>
                      <a:pt x="1012" y="2529"/>
                    </a:lnTo>
                    <a:lnTo>
                      <a:pt x="900" y="2417"/>
                    </a:lnTo>
                    <a:lnTo>
                      <a:pt x="844" y="2305"/>
                    </a:lnTo>
                    <a:lnTo>
                      <a:pt x="900" y="2192"/>
                    </a:lnTo>
                    <a:lnTo>
                      <a:pt x="956" y="2136"/>
                    </a:lnTo>
                    <a:lnTo>
                      <a:pt x="956" y="2080"/>
                    </a:lnTo>
                    <a:lnTo>
                      <a:pt x="900" y="1967"/>
                    </a:lnTo>
                    <a:lnTo>
                      <a:pt x="844" y="1911"/>
                    </a:lnTo>
                    <a:lnTo>
                      <a:pt x="844" y="1855"/>
                    </a:lnTo>
                    <a:lnTo>
                      <a:pt x="844" y="1799"/>
                    </a:lnTo>
                    <a:lnTo>
                      <a:pt x="956" y="1742"/>
                    </a:lnTo>
                    <a:lnTo>
                      <a:pt x="1237" y="1686"/>
                    </a:lnTo>
                    <a:lnTo>
                      <a:pt x="1518" y="1686"/>
                    </a:lnTo>
                    <a:lnTo>
                      <a:pt x="1574" y="1574"/>
                    </a:lnTo>
                    <a:lnTo>
                      <a:pt x="1574" y="1518"/>
                    </a:lnTo>
                    <a:lnTo>
                      <a:pt x="1574" y="1461"/>
                    </a:lnTo>
                    <a:lnTo>
                      <a:pt x="1406" y="1405"/>
                    </a:lnTo>
                    <a:lnTo>
                      <a:pt x="1350" y="1405"/>
                    </a:lnTo>
                    <a:lnTo>
                      <a:pt x="1406" y="1349"/>
                    </a:lnTo>
                    <a:lnTo>
                      <a:pt x="1406" y="1237"/>
                    </a:lnTo>
                    <a:lnTo>
                      <a:pt x="1462" y="1180"/>
                    </a:lnTo>
                    <a:lnTo>
                      <a:pt x="1518" y="1124"/>
                    </a:lnTo>
                    <a:lnTo>
                      <a:pt x="1574" y="1012"/>
                    </a:lnTo>
                    <a:lnTo>
                      <a:pt x="1518" y="956"/>
                    </a:lnTo>
                    <a:lnTo>
                      <a:pt x="1406" y="899"/>
                    </a:lnTo>
                    <a:lnTo>
                      <a:pt x="1350" y="843"/>
                    </a:lnTo>
                    <a:lnTo>
                      <a:pt x="1350" y="787"/>
                    </a:lnTo>
                    <a:lnTo>
                      <a:pt x="1462" y="675"/>
                    </a:lnTo>
                    <a:lnTo>
                      <a:pt x="1406" y="562"/>
                    </a:lnTo>
                    <a:lnTo>
                      <a:pt x="1293" y="450"/>
                    </a:lnTo>
                    <a:lnTo>
                      <a:pt x="1237" y="394"/>
                    </a:lnTo>
                    <a:lnTo>
                      <a:pt x="1350" y="337"/>
                    </a:lnTo>
                    <a:lnTo>
                      <a:pt x="1406" y="225"/>
                    </a:lnTo>
                    <a:lnTo>
                      <a:pt x="1350" y="169"/>
                    </a:lnTo>
                    <a:lnTo>
                      <a:pt x="1293" y="56"/>
                    </a:lnTo>
                    <a:lnTo>
                      <a:pt x="1181"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
              <p:cNvSpPr/>
              <p:nvPr/>
            </p:nvSpPr>
            <p:spPr>
              <a:xfrm>
                <a:off x="467150" y="1471325"/>
                <a:ext cx="36550" cy="66050"/>
              </a:xfrm>
              <a:custGeom>
                <a:avLst/>
                <a:gdLst/>
                <a:ahLst/>
                <a:cxnLst/>
                <a:rect l="l" t="t" r="r" b="b"/>
                <a:pathLst>
                  <a:path w="1462" h="2642" extrusionOk="0">
                    <a:moveTo>
                      <a:pt x="731" y="0"/>
                    </a:moveTo>
                    <a:lnTo>
                      <a:pt x="675" y="56"/>
                    </a:lnTo>
                    <a:lnTo>
                      <a:pt x="675" y="169"/>
                    </a:lnTo>
                    <a:lnTo>
                      <a:pt x="675" y="506"/>
                    </a:lnTo>
                    <a:lnTo>
                      <a:pt x="619" y="675"/>
                    </a:lnTo>
                    <a:lnTo>
                      <a:pt x="563" y="843"/>
                    </a:lnTo>
                    <a:lnTo>
                      <a:pt x="675" y="843"/>
                    </a:lnTo>
                    <a:lnTo>
                      <a:pt x="731" y="787"/>
                    </a:lnTo>
                    <a:lnTo>
                      <a:pt x="787" y="787"/>
                    </a:lnTo>
                    <a:lnTo>
                      <a:pt x="787" y="843"/>
                    </a:lnTo>
                    <a:lnTo>
                      <a:pt x="787" y="899"/>
                    </a:lnTo>
                    <a:lnTo>
                      <a:pt x="731" y="899"/>
                    </a:lnTo>
                    <a:lnTo>
                      <a:pt x="563" y="843"/>
                    </a:lnTo>
                    <a:lnTo>
                      <a:pt x="338" y="843"/>
                    </a:lnTo>
                    <a:lnTo>
                      <a:pt x="282" y="731"/>
                    </a:lnTo>
                    <a:lnTo>
                      <a:pt x="225" y="675"/>
                    </a:lnTo>
                    <a:lnTo>
                      <a:pt x="169" y="787"/>
                    </a:lnTo>
                    <a:lnTo>
                      <a:pt x="169" y="899"/>
                    </a:lnTo>
                    <a:lnTo>
                      <a:pt x="225" y="1068"/>
                    </a:lnTo>
                    <a:lnTo>
                      <a:pt x="282" y="1180"/>
                    </a:lnTo>
                    <a:lnTo>
                      <a:pt x="282" y="1293"/>
                    </a:lnTo>
                    <a:lnTo>
                      <a:pt x="113" y="1518"/>
                    </a:lnTo>
                    <a:lnTo>
                      <a:pt x="57" y="1574"/>
                    </a:lnTo>
                    <a:lnTo>
                      <a:pt x="1" y="1630"/>
                    </a:lnTo>
                    <a:lnTo>
                      <a:pt x="57" y="1686"/>
                    </a:lnTo>
                    <a:lnTo>
                      <a:pt x="338" y="1911"/>
                    </a:lnTo>
                    <a:lnTo>
                      <a:pt x="394" y="2080"/>
                    </a:lnTo>
                    <a:lnTo>
                      <a:pt x="394" y="2248"/>
                    </a:lnTo>
                    <a:lnTo>
                      <a:pt x="450" y="2417"/>
                    </a:lnTo>
                    <a:lnTo>
                      <a:pt x="506" y="2529"/>
                    </a:lnTo>
                    <a:lnTo>
                      <a:pt x="675" y="2642"/>
                    </a:lnTo>
                    <a:lnTo>
                      <a:pt x="844" y="2642"/>
                    </a:lnTo>
                    <a:lnTo>
                      <a:pt x="1012" y="2586"/>
                    </a:lnTo>
                    <a:lnTo>
                      <a:pt x="1125" y="2529"/>
                    </a:lnTo>
                    <a:lnTo>
                      <a:pt x="1125" y="2417"/>
                    </a:lnTo>
                    <a:lnTo>
                      <a:pt x="1068" y="2248"/>
                    </a:lnTo>
                    <a:lnTo>
                      <a:pt x="1068" y="2192"/>
                    </a:lnTo>
                    <a:lnTo>
                      <a:pt x="1125" y="2136"/>
                    </a:lnTo>
                    <a:lnTo>
                      <a:pt x="1237" y="2024"/>
                    </a:lnTo>
                    <a:lnTo>
                      <a:pt x="1293" y="1911"/>
                    </a:lnTo>
                    <a:lnTo>
                      <a:pt x="1293" y="1799"/>
                    </a:lnTo>
                    <a:lnTo>
                      <a:pt x="1237" y="1743"/>
                    </a:lnTo>
                    <a:lnTo>
                      <a:pt x="1125" y="1686"/>
                    </a:lnTo>
                    <a:lnTo>
                      <a:pt x="956" y="1743"/>
                    </a:lnTo>
                    <a:lnTo>
                      <a:pt x="900" y="1799"/>
                    </a:lnTo>
                    <a:lnTo>
                      <a:pt x="900" y="1855"/>
                    </a:lnTo>
                    <a:lnTo>
                      <a:pt x="900" y="1911"/>
                    </a:lnTo>
                    <a:lnTo>
                      <a:pt x="844" y="1967"/>
                    </a:lnTo>
                    <a:lnTo>
                      <a:pt x="787" y="1799"/>
                    </a:lnTo>
                    <a:lnTo>
                      <a:pt x="900" y="1630"/>
                    </a:lnTo>
                    <a:lnTo>
                      <a:pt x="956" y="1518"/>
                    </a:lnTo>
                    <a:lnTo>
                      <a:pt x="1012" y="1405"/>
                    </a:lnTo>
                    <a:lnTo>
                      <a:pt x="1068" y="1293"/>
                    </a:lnTo>
                    <a:lnTo>
                      <a:pt x="1125" y="1237"/>
                    </a:lnTo>
                    <a:lnTo>
                      <a:pt x="1406" y="1237"/>
                    </a:lnTo>
                    <a:lnTo>
                      <a:pt x="1462" y="1180"/>
                    </a:lnTo>
                    <a:lnTo>
                      <a:pt x="1462" y="1124"/>
                    </a:lnTo>
                    <a:lnTo>
                      <a:pt x="1462" y="1068"/>
                    </a:lnTo>
                    <a:lnTo>
                      <a:pt x="1125" y="1068"/>
                    </a:lnTo>
                    <a:lnTo>
                      <a:pt x="1068" y="1012"/>
                    </a:lnTo>
                    <a:lnTo>
                      <a:pt x="1068" y="956"/>
                    </a:lnTo>
                    <a:lnTo>
                      <a:pt x="1125" y="899"/>
                    </a:lnTo>
                    <a:lnTo>
                      <a:pt x="1181" y="787"/>
                    </a:lnTo>
                    <a:lnTo>
                      <a:pt x="1237" y="675"/>
                    </a:lnTo>
                    <a:lnTo>
                      <a:pt x="1349" y="394"/>
                    </a:lnTo>
                    <a:lnTo>
                      <a:pt x="1293" y="281"/>
                    </a:lnTo>
                    <a:lnTo>
                      <a:pt x="1237" y="225"/>
                    </a:lnTo>
                    <a:lnTo>
                      <a:pt x="1125" y="281"/>
                    </a:lnTo>
                    <a:lnTo>
                      <a:pt x="1068" y="281"/>
                    </a:lnTo>
                    <a:lnTo>
                      <a:pt x="1012" y="225"/>
                    </a:lnTo>
                    <a:lnTo>
                      <a:pt x="956" y="169"/>
                    </a:lnTo>
                    <a:lnTo>
                      <a:pt x="844" y="225"/>
                    </a:lnTo>
                    <a:lnTo>
                      <a:pt x="787" y="225"/>
                    </a:lnTo>
                    <a:lnTo>
                      <a:pt x="787" y="169"/>
                    </a:lnTo>
                    <a:lnTo>
                      <a:pt x="900" y="0"/>
                    </a:lnTo>
                    <a:close/>
                  </a:path>
                </a:pathLst>
              </a:custGeom>
              <a:solidFill>
                <a:srgbClr val="86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3"/>
              <p:cNvSpPr/>
              <p:nvPr/>
            </p:nvSpPr>
            <p:spPr>
              <a:xfrm>
                <a:off x="479800" y="1370150"/>
                <a:ext cx="29525" cy="54825"/>
              </a:xfrm>
              <a:custGeom>
                <a:avLst/>
                <a:gdLst/>
                <a:ahLst/>
                <a:cxnLst/>
                <a:rect l="l" t="t" r="r" b="b"/>
                <a:pathLst>
                  <a:path w="1181" h="2193" extrusionOk="0">
                    <a:moveTo>
                      <a:pt x="619" y="0"/>
                    </a:moveTo>
                    <a:lnTo>
                      <a:pt x="225" y="900"/>
                    </a:lnTo>
                    <a:lnTo>
                      <a:pt x="225" y="1012"/>
                    </a:lnTo>
                    <a:lnTo>
                      <a:pt x="169" y="1068"/>
                    </a:lnTo>
                    <a:lnTo>
                      <a:pt x="57" y="1124"/>
                    </a:lnTo>
                    <a:lnTo>
                      <a:pt x="0" y="1181"/>
                    </a:lnTo>
                    <a:lnTo>
                      <a:pt x="57" y="1349"/>
                    </a:lnTo>
                    <a:lnTo>
                      <a:pt x="169" y="1405"/>
                    </a:lnTo>
                    <a:lnTo>
                      <a:pt x="281" y="1518"/>
                    </a:lnTo>
                    <a:lnTo>
                      <a:pt x="394" y="1518"/>
                    </a:lnTo>
                    <a:lnTo>
                      <a:pt x="506" y="1462"/>
                    </a:lnTo>
                    <a:lnTo>
                      <a:pt x="506" y="1349"/>
                    </a:lnTo>
                    <a:lnTo>
                      <a:pt x="506" y="1237"/>
                    </a:lnTo>
                    <a:lnTo>
                      <a:pt x="506" y="1068"/>
                    </a:lnTo>
                    <a:lnTo>
                      <a:pt x="562" y="956"/>
                    </a:lnTo>
                    <a:lnTo>
                      <a:pt x="731" y="1012"/>
                    </a:lnTo>
                    <a:lnTo>
                      <a:pt x="787" y="1068"/>
                    </a:lnTo>
                    <a:lnTo>
                      <a:pt x="731" y="1124"/>
                    </a:lnTo>
                    <a:lnTo>
                      <a:pt x="731" y="1181"/>
                    </a:lnTo>
                    <a:lnTo>
                      <a:pt x="731" y="1237"/>
                    </a:lnTo>
                    <a:lnTo>
                      <a:pt x="843" y="1349"/>
                    </a:lnTo>
                    <a:lnTo>
                      <a:pt x="843" y="1462"/>
                    </a:lnTo>
                    <a:lnTo>
                      <a:pt x="843" y="1518"/>
                    </a:lnTo>
                    <a:lnTo>
                      <a:pt x="787" y="1518"/>
                    </a:lnTo>
                    <a:lnTo>
                      <a:pt x="562" y="1574"/>
                    </a:lnTo>
                    <a:lnTo>
                      <a:pt x="506" y="1743"/>
                    </a:lnTo>
                    <a:lnTo>
                      <a:pt x="506" y="1855"/>
                    </a:lnTo>
                    <a:lnTo>
                      <a:pt x="506" y="1968"/>
                    </a:lnTo>
                    <a:lnTo>
                      <a:pt x="675" y="2192"/>
                    </a:lnTo>
                    <a:lnTo>
                      <a:pt x="731" y="2192"/>
                    </a:lnTo>
                    <a:lnTo>
                      <a:pt x="787" y="2136"/>
                    </a:lnTo>
                    <a:lnTo>
                      <a:pt x="787" y="1968"/>
                    </a:lnTo>
                    <a:lnTo>
                      <a:pt x="843" y="1968"/>
                    </a:lnTo>
                    <a:lnTo>
                      <a:pt x="1012" y="1911"/>
                    </a:lnTo>
                    <a:lnTo>
                      <a:pt x="1068" y="1799"/>
                    </a:lnTo>
                    <a:lnTo>
                      <a:pt x="1125" y="1181"/>
                    </a:lnTo>
                    <a:lnTo>
                      <a:pt x="1068" y="1124"/>
                    </a:lnTo>
                    <a:lnTo>
                      <a:pt x="1125" y="1012"/>
                    </a:lnTo>
                    <a:lnTo>
                      <a:pt x="1181" y="843"/>
                    </a:lnTo>
                    <a:lnTo>
                      <a:pt x="1125" y="619"/>
                    </a:lnTo>
                    <a:lnTo>
                      <a:pt x="1068" y="394"/>
                    </a:lnTo>
                    <a:lnTo>
                      <a:pt x="1125" y="281"/>
                    </a:lnTo>
                    <a:lnTo>
                      <a:pt x="1181" y="169"/>
                    </a:lnTo>
                    <a:lnTo>
                      <a:pt x="1125" y="57"/>
                    </a:lnTo>
                    <a:lnTo>
                      <a:pt x="1068" y="113"/>
                    </a:lnTo>
                    <a:lnTo>
                      <a:pt x="956" y="225"/>
                    </a:lnTo>
                    <a:lnTo>
                      <a:pt x="900" y="281"/>
                    </a:lnTo>
                    <a:lnTo>
                      <a:pt x="900" y="225"/>
                    </a:lnTo>
                    <a:lnTo>
                      <a:pt x="843" y="169"/>
                    </a:lnTo>
                    <a:lnTo>
                      <a:pt x="787" y="113"/>
                    </a:lnTo>
                    <a:lnTo>
                      <a:pt x="675" y="57"/>
                    </a:lnTo>
                    <a:lnTo>
                      <a:pt x="675"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3"/>
              <p:cNvSpPr/>
              <p:nvPr/>
            </p:nvSpPr>
            <p:spPr>
              <a:xfrm>
                <a:off x="464350" y="1409500"/>
                <a:ext cx="21100" cy="9850"/>
              </a:xfrm>
              <a:custGeom>
                <a:avLst/>
                <a:gdLst/>
                <a:ahLst/>
                <a:cxnLst/>
                <a:rect l="l" t="t" r="r" b="b"/>
                <a:pathLst>
                  <a:path w="844" h="394" extrusionOk="0">
                    <a:moveTo>
                      <a:pt x="113" y="0"/>
                    </a:moveTo>
                    <a:lnTo>
                      <a:pt x="56" y="56"/>
                    </a:lnTo>
                    <a:lnTo>
                      <a:pt x="0" y="169"/>
                    </a:lnTo>
                    <a:lnTo>
                      <a:pt x="0" y="281"/>
                    </a:lnTo>
                    <a:lnTo>
                      <a:pt x="0" y="394"/>
                    </a:lnTo>
                    <a:lnTo>
                      <a:pt x="113" y="394"/>
                    </a:lnTo>
                    <a:lnTo>
                      <a:pt x="225" y="337"/>
                    </a:lnTo>
                    <a:lnTo>
                      <a:pt x="281" y="281"/>
                    </a:lnTo>
                    <a:lnTo>
                      <a:pt x="337" y="225"/>
                    </a:lnTo>
                    <a:lnTo>
                      <a:pt x="450" y="169"/>
                    </a:lnTo>
                    <a:lnTo>
                      <a:pt x="675" y="169"/>
                    </a:lnTo>
                    <a:lnTo>
                      <a:pt x="731" y="112"/>
                    </a:lnTo>
                    <a:lnTo>
                      <a:pt x="843" y="56"/>
                    </a:lnTo>
                    <a:lnTo>
                      <a:pt x="675"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
              <p:cNvSpPr/>
              <p:nvPr/>
            </p:nvSpPr>
            <p:spPr>
              <a:xfrm>
                <a:off x="469950" y="1413700"/>
                <a:ext cx="5650" cy="4250"/>
              </a:xfrm>
              <a:custGeom>
                <a:avLst/>
                <a:gdLst/>
                <a:ahLst/>
                <a:cxnLst/>
                <a:rect l="l" t="t" r="r" b="b"/>
                <a:pathLst>
                  <a:path w="226" h="170" extrusionOk="0">
                    <a:moveTo>
                      <a:pt x="113" y="1"/>
                    </a:moveTo>
                    <a:lnTo>
                      <a:pt x="1" y="57"/>
                    </a:lnTo>
                    <a:lnTo>
                      <a:pt x="1" y="169"/>
                    </a:lnTo>
                    <a:lnTo>
                      <a:pt x="113" y="113"/>
                    </a:lnTo>
                    <a:lnTo>
                      <a:pt x="226"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3"/>
              <p:cNvSpPr/>
              <p:nvPr/>
            </p:nvSpPr>
            <p:spPr>
              <a:xfrm>
                <a:off x="468550" y="1493800"/>
                <a:ext cx="4250" cy="2825"/>
              </a:xfrm>
              <a:custGeom>
                <a:avLst/>
                <a:gdLst/>
                <a:ahLst/>
                <a:cxnLst/>
                <a:rect l="l" t="t" r="r" b="b"/>
                <a:pathLst>
                  <a:path w="170" h="113" extrusionOk="0">
                    <a:moveTo>
                      <a:pt x="1" y="0"/>
                    </a:moveTo>
                    <a:lnTo>
                      <a:pt x="1" y="57"/>
                    </a:lnTo>
                    <a:lnTo>
                      <a:pt x="57" y="113"/>
                    </a:lnTo>
                    <a:lnTo>
                      <a:pt x="169" y="57"/>
                    </a:lnTo>
                    <a:lnTo>
                      <a:pt x="113"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3"/>
              <p:cNvSpPr/>
              <p:nvPr/>
            </p:nvSpPr>
            <p:spPr>
              <a:xfrm>
                <a:off x="498075" y="1455850"/>
                <a:ext cx="2825" cy="2850"/>
              </a:xfrm>
              <a:custGeom>
                <a:avLst/>
                <a:gdLst/>
                <a:ahLst/>
                <a:cxnLst/>
                <a:rect l="l" t="t" r="r" b="b"/>
                <a:pathLst>
                  <a:path w="113" h="114" extrusionOk="0">
                    <a:moveTo>
                      <a:pt x="112" y="1"/>
                    </a:moveTo>
                    <a:lnTo>
                      <a:pt x="56" y="57"/>
                    </a:lnTo>
                    <a:lnTo>
                      <a:pt x="0" y="113"/>
                    </a:lnTo>
                    <a:lnTo>
                      <a:pt x="56" y="113"/>
                    </a:lnTo>
                    <a:lnTo>
                      <a:pt x="112" y="1"/>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
              <p:cNvSpPr/>
              <p:nvPr/>
            </p:nvSpPr>
            <p:spPr>
              <a:xfrm>
                <a:off x="485425" y="1408075"/>
                <a:ext cx="1425" cy="2850"/>
              </a:xfrm>
              <a:custGeom>
                <a:avLst/>
                <a:gdLst/>
                <a:ahLst/>
                <a:cxnLst/>
                <a:rect l="l" t="t" r="r" b="b"/>
                <a:pathLst>
                  <a:path w="57" h="114" extrusionOk="0">
                    <a:moveTo>
                      <a:pt x="0" y="113"/>
                    </a:moveTo>
                    <a:lnTo>
                      <a:pt x="0" y="113"/>
                    </a:lnTo>
                    <a:lnTo>
                      <a:pt x="56" y="1"/>
                    </a:lnTo>
                    <a:lnTo>
                      <a:pt x="56" y="1"/>
                    </a:lnTo>
                    <a:lnTo>
                      <a:pt x="0" y="113"/>
                    </a:lnTo>
                    <a:lnTo>
                      <a:pt x="0" y="113"/>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3"/>
              <p:cNvSpPr/>
              <p:nvPr/>
            </p:nvSpPr>
            <p:spPr>
              <a:xfrm>
                <a:off x="484025" y="1030100"/>
                <a:ext cx="33725" cy="30950"/>
              </a:xfrm>
              <a:custGeom>
                <a:avLst/>
                <a:gdLst/>
                <a:ahLst/>
                <a:cxnLst/>
                <a:rect l="l" t="t" r="r" b="b"/>
                <a:pathLst>
                  <a:path w="1349" h="1238" extrusionOk="0">
                    <a:moveTo>
                      <a:pt x="843" y="1"/>
                    </a:moveTo>
                    <a:lnTo>
                      <a:pt x="787" y="57"/>
                    </a:lnTo>
                    <a:lnTo>
                      <a:pt x="674" y="113"/>
                    </a:lnTo>
                    <a:lnTo>
                      <a:pt x="731" y="282"/>
                    </a:lnTo>
                    <a:lnTo>
                      <a:pt x="731" y="394"/>
                    </a:lnTo>
                    <a:lnTo>
                      <a:pt x="618" y="450"/>
                    </a:lnTo>
                    <a:lnTo>
                      <a:pt x="506" y="506"/>
                    </a:lnTo>
                    <a:lnTo>
                      <a:pt x="450" y="563"/>
                    </a:lnTo>
                    <a:lnTo>
                      <a:pt x="393" y="450"/>
                    </a:lnTo>
                    <a:lnTo>
                      <a:pt x="337" y="450"/>
                    </a:lnTo>
                    <a:lnTo>
                      <a:pt x="337" y="506"/>
                    </a:lnTo>
                    <a:lnTo>
                      <a:pt x="281" y="787"/>
                    </a:lnTo>
                    <a:lnTo>
                      <a:pt x="225" y="844"/>
                    </a:lnTo>
                    <a:lnTo>
                      <a:pt x="112" y="956"/>
                    </a:lnTo>
                    <a:lnTo>
                      <a:pt x="56" y="1012"/>
                    </a:lnTo>
                    <a:lnTo>
                      <a:pt x="0" y="1068"/>
                    </a:lnTo>
                    <a:lnTo>
                      <a:pt x="112" y="1181"/>
                    </a:lnTo>
                    <a:lnTo>
                      <a:pt x="225" y="1237"/>
                    </a:lnTo>
                    <a:lnTo>
                      <a:pt x="393" y="1237"/>
                    </a:lnTo>
                    <a:lnTo>
                      <a:pt x="562" y="1068"/>
                    </a:lnTo>
                    <a:lnTo>
                      <a:pt x="674" y="900"/>
                    </a:lnTo>
                    <a:lnTo>
                      <a:pt x="674" y="844"/>
                    </a:lnTo>
                    <a:lnTo>
                      <a:pt x="618" y="731"/>
                    </a:lnTo>
                    <a:lnTo>
                      <a:pt x="618" y="675"/>
                    </a:lnTo>
                    <a:lnTo>
                      <a:pt x="731" y="619"/>
                    </a:lnTo>
                    <a:lnTo>
                      <a:pt x="899" y="619"/>
                    </a:lnTo>
                    <a:lnTo>
                      <a:pt x="956" y="787"/>
                    </a:lnTo>
                    <a:lnTo>
                      <a:pt x="1012" y="844"/>
                    </a:lnTo>
                    <a:lnTo>
                      <a:pt x="1068" y="844"/>
                    </a:lnTo>
                    <a:lnTo>
                      <a:pt x="1180" y="731"/>
                    </a:lnTo>
                    <a:lnTo>
                      <a:pt x="1237" y="675"/>
                    </a:lnTo>
                    <a:lnTo>
                      <a:pt x="1349" y="619"/>
                    </a:lnTo>
                    <a:lnTo>
                      <a:pt x="1349" y="563"/>
                    </a:lnTo>
                    <a:lnTo>
                      <a:pt x="1349" y="394"/>
                    </a:lnTo>
                    <a:lnTo>
                      <a:pt x="1293" y="225"/>
                    </a:lnTo>
                    <a:lnTo>
                      <a:pt x="1293" y="57"/>
                    </a:lnTo>
                    <a:lnTo>
                      <a:pt x="1293" y="1"/>
                    </a:lnTo>
                    <a:lnTo>
                      <a:pt x="1180" y="57"/>
                    </a:lnTo>
                    <a:lnTo>
                      <a:pt x="1124" y="113"/>
                    </a:lnTo>
                    <a:lnTo>
                      <a:pt x="956" y="225"/>
                    </a:lnTo>
                    <a:lnTo>
                      <a:pt x="899" y="169"/>
                    </a:lnTo>
                    <a:lnTo>
                      <a:pt x="899" y="113"/>
                    </a:lnTo>
                    <a:lnTo>
                      <a:pt x="843" y="1"/>
                    </a:lnTo>
                    <a:close/>
                  </a:path>
                </a:pathLst>
              </a:custGeom>
              <a:solidFill>
                <a:srgbClr val="A59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3"/>
              <p:cNvSpPr/>
              <p:nvPr/>
            </p:nvSpPr>
            <p:spPr>
              <a:xfrm>
                <a:off x="491050" y="1146725"/>
                <a:ext cx="2825" cy="4250"/>
              </a:xfrm>
              <a:custGeom>
                <a:avLst/>
                <a:gdLst/>
                <a:ahLst/>
                <a:cxnLst/>
                <a:rect l="l" t="t" r="r" b="b"/>
                <a:pathLst>
                  <a:path w="113" h="170" extrusionOk="0">
                    <a:moveTo>
                      <a:pt x="0" y="1"/>
                    </a:moveTo>
                    <a:lnTo>
                      <a:pt x="0" y="113"/>
                    </a:lnTo>
                    <a:lnTo>
                      <a:pt x="112" y="169"/>
                    </a:lnTo>
                    <a:lnTo>
                      <a:pt x="112" y="169"/>
                    </a:lnTo>
                    <a:lnTo>
                      <a:pt x="56" y="57"/>
                    </a:lnTo>
                    <a:lnTo>
                      <a:pt x="0" y="1"/>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
              <p:cNvSpPr/>
              <p:nvPr/>
            </p:nvSpPr>
            <p:spPr>
              <a:xfrm>
                <a:off x="488225" y="1135475"/>
                <a:ext cx="1425" cy="1450"/>
              </a:xfrm>
              <a:custGeom>
                <a:avLst/>
                <a:gdLst/>
                <a:ahLst/>
                <a:cxnLst/>
                <a:rect l="l" t="t" r="r" b="b"/>
                <a:pathLst>
                  <a:path w="57" h="58" extrusionOk="0">
                    <a:moveTo>
                      <a:pt x="1" y="1"/>
                    </a:moveTo>
                    <a:lnTo>
                      <a:pt x="57" y="57"/>
                    </a:lnTo>
                    <a:lnTo>
                      <a:pt x="57" y="1"/>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3"/>
              <p:cNvSpPr/>
              <p:nvPr/>
            </p:nvSpPr>
            <p:spPr>
              <a:xfrm>
                <a:off x="499475" y="1149550"/>
                <a:ext cx="1425" cy="1425"/>
              </a:xfrm>
              <a:custGeom>
                <a:avLst/>
                <a:gdLst/>
                <a:ahLst/>
                <a:cxnLst/>
                <a:rect l="l" t="t" r="r" b="b"/>
                <a:pathLst>
                  <a:path w="57" h="57" extrusionOk="0">
                    <a:moveTo>
                      <a:pt x="56" y="0"/>
                    </a:moveTo>
                    <a:lnTo>
                      <a:pt x="56" y="0"/>
                    </a:lnTo>
                    <a:lnTo>
                      <a:pt x="0" y="56"/>
                    </a:lnTo>
                    <a:lnTo>
                      <a:pt x="0" y="56"/>
                    </a:lnTo>
                    <a:lnTo>
                      <a:pt x="56" y="0"/>
                    </a:lnTo>
                    <a:lnTo>
                      <a:pt x="56" y="0"/>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3"/>
              <p:cNvSpPr/>
              <p:nvPr/>
            </p:nvSpPr>
            <p:spPr>
              <a:xfrm>
                <a:off x="500875" y="1145325"/>
                <a:ext cx="25" cy="1425"/>
              </a:xfrm>
              <a:custGeom>
                <a:avLst/>
                <a:gdLst/>
                <a:ahLst/>
                <a:cxnLst/>
                <a:rect l="l" t="t" r="r" b="b"/>
                <a:pathLst>
                  <a:path w="1" h="57" extrusionOk="0">
                    <a:moveTo>
                      <a:pt x="0" y="57"/>
                    </a:moveTo>
                    <a:lnTo>
                      <a:pt x="0" y="57"/>
                    </a:lnTo>
                    <a:lnTo>
                      <a:pt x="0" y="0"/>
                    </a:lnTo>
                    <a:lnTo>
                      <a:pt x="0" y="57"/>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
              <p:cNvSpPr/>
              <p:nvPr/>
            </p:nvSpPr>
            <p:spPr>
              <a:xfrm>
                <a:off x="336475" y="1635725"/>
                <a:ext cx="36550" cy="56225"/>
              </a:xfrm>
              <a:custGeom>
                <a:avLst/>
                <a:gdLst/>
                <a:ahLst/>
                <a:cxnLst/>
                <a:rect l="l" t="t" r="r" b="b"/>
                <a:pathLst>
                  <a:path w="1462" h="2249" extrusionOk="0">
                    <a:moveTo>
                      <a:pt x="675" y="0"/>
                    </a:moveTo>
                    <a:lnTo>
                      <a:pt x="394" y="56"/>
                    </a:lnTo>
                    <a:lnTo>
                      <a:pt x="281" y="169"/>
                    </a:lnTo>
                    <a:lnTo>
                      <a:pt x="169" y="281"/>
                    </a:lnTo>
                    <a:lnTo>
                      <a:pt x="57" y="450"/>
                    </a:lnTo>
                    <a:lnTo>
                      <a:pt x="0" y="506"/>
                    </a:lnTo>
                    <a:lnTo>
                      <a:pt x="57" y="618"/>
                    </a:lnTo>
                    <a:lnTo>
                      <a:pt x="113" y="843"/>
                    </a:lnTo>
                    <a:lnTo>
                      <a:pt x="225" y="1012"/>
                    </a:lnTo>
                    <a:lnTo>
                      <a:pt x="225" y="1181"/>
                    </a:lnTo>
                    <a:lnTo>
                      <a:pt x="113" y="1405"/>
                    </a:lnTo>
                    <a:lnTo>
                      <a:pt x="113" y="1462"/>
                    </a:lnTo>
                    <a:lnTo>
                      <a:pt x="225" y="1518"/>
                    </a:lnTo>
                    <a:lnTo>
                      <a:pt x="394" y="1574"/>
                    </a:lnTo>
                    <a:lnTo>
                      <a:pt x="562" y="1686"/>
                    </a:lnTo>
                    <a:lnTo>
                      <a:pt x="675" y="1799"/>
                    </a:lnTo>
                    <a:lnTo>
                      <a:pt x="843" y="1855"/>
                    </a:lnTo>
                    <a:lnTo>
                      <a:pt x="900" y="1855"/>
                    </a:lnTo>
                    <a:lnTo>
                      <a:pt x="1012" y="1799"/>
                    </a:lnTo>
                    <a:lnTo>
                      <a:pt x="1068" y="1911"/>
                    </a:lnTo>
                    <a:lnTo>
                      <a:pt x="1125" y="2080"/>
                    </a:lnTo>
                    <a:lnTo>
                      <a:pt x="1237" y="2248"/>
                    </a:lnTo>
                    <a:lnTo>
                      <a:pt x="1406" y="2248"/>
                    </a:lnTo>
                    <a:lnTo>
                      <a:pt x="1462" y="2192"/>
                    </a:lnTo>
                    <a:lnTo>
                      <a:pt x="1462" y="2136"/>
                    </a:lnTo>
                    <a:lnTo>
                      <a:pt x="1462" y="2024"/>
                    </a:lnTo>
                    <a:lnTo>
                      <a:pt x="1462" y="1855"/>
                    </a:lnTo>
                    <a:lnTo>
                      <a:pt x="1406" y="1686"/>
                    </a:lnTo>
                    <a:lnTo>
                      <a:pt x="1406" y="1462"/>
                    </a:lnTo>
                    <a:lnTo>
                      <a:pt x="1349" y="1293"/>
                    </a:lnTo>
                    <a:lnTo>
                      <a:pt x="1293" y="1124"/>
                    </a:lnTo>
                    <a:lnTo>
                      <a:pt x="1181" y="1012"/>
                    </a:lnTo>
                    <a:lnTo>
                      <a:pt x="1125" y="843"/>
                    </a:lnTo>
                    <a:lnTo>
                      <a:pt x="1181" y="731"/>
                    </a:lnTo>
                    <a:lnTo>
                      <a:pt x="1237" y="562"/>
                    </a:lnTo>
                    <a:lnTo>
                      <a:pt x="1293" y="450"/>
                    </a:lnTo>
                    <a:lnTo>
                      <a:pt x="1293" y="337"/>
                    </a:lnTo>
                    <a:lnTo>
                      <a:pt x="1237" y="281"/>
                    </a:lnTo>
                    <a:lnTo>
                      <a:pt x="1181" y="225"/>
                    </a:lnTo>
                    <a:lnTo>
                      <a:pt x="1068" y="281"/>
                    </a:lnTo>
                    <a:lnTo>
                      <a:pt x="956" y="337"/>
                    </a:lnTo>
                    <a:lnTo>
                      <a:pt x="843" y="394"/>
                    </a:lnTo>
                    <a:lnTo>
                      <a:pt x="787" y="450"/>
                    </a:lnTo>
                    <a:lnTo>
                      <a:pt x="731" y="450"/>
                    </a:lnTo>
                    <a:lnTo>
                      <a:pt x="731" y="394"/>
                    </a:lnTo>
                    <a:lnTo>
                      <a:pt x="787" y="169"/>
                    </a:lnTo>
                    <a:lnTo>
                      <a:pt x="787" y="56"/>
                    </a:lnTo>
                    <a:lnTo>
                      <a:pt x="675" y="0"/>
                    </a:lnTo>
                    <a:close/>
                  </a:path>
                </a:pathLst>
              </a:custGeom>
              <a:solidFill>
                <a:srgbClr val="6B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3"/>
              <p:cNvSpPr/>
              <p:nvPr/>
            </p:nvSpPr>
            <p:spPr>
              <a:xfrm>
                <a:off x="306975" y="1676475"/>
                <a:ext cx="61850" cy="29525"/>
              </a:xfrm>
              <a:custGeom>
                <a:avLst/>
                <a:gdLst/>
                <a:ahLst/>
                <a:cxnLst/>
                <a:rect l="l" t="t" r="r" b="b"/>
                <a:pathLst>
                  <a:path w="2474" h="1181" extrusionOk="0">
                    <a:moveTo>
                      <a:pt x="1405" y="0"/>
                    </a:moveTo>
                    <a:lnTo>
                      <a:pt x="1293" y="56"/>
                    </a:lnTo>
                    <a:lnTo>
                      <a:pt x="1012" y="56"/>
                    </a:lnTo>
                    <a:lnTo>
                      <a:pt x="899" y="113"/>
                    </a:lnTo>
                    <a:lnTo>
                      <a:pt x="843" y="225"/>
                    </a:lnTo>
                    <a:lnTo>
                      <a:pt x="787" y="394"/>
                    </a:lnTo>
                    <a:lnTo>
                      <a:pt x="731" y="506"/>
                    </a:lnTo>
                    <a:lnTo>
                      <a:pt x="394" y="506"/>
                    </a:lnTo>
                    <a:lnTo>
                      <a:pt x="281" y="675"/>
                    </a:lnTo>
                    <a:lnTo>
                      <a:pt x="112" y="899"/>
                    </a:lnTo>
                    <a:lnTo>
                      <a:pt x="0" y="1012"/>
                    </a:lnTo>
                    <a:lnTo>
                      <a:pt x="56" y="1068"/>
                    </a:lnTo>
                    <a:lnTo>
                      <a:pt x="56" y="1124"/>
                    </a:lnTo>
                    <a:lnTo>
                      <a:pt x="169" y="1180"/>
                    </a:lnTo>
                    <a:lnTo>
                      <a:pt x="225" y="1180"/>
                    </a:lnTo>
                    <a:lnTo>
                      <a:pt x="337" y="1068"/>
                    </a:lnTo>
                    <a:lnTo>
                      <a:pt x="394" y="1012"/>
                    </a:lnTo>
                    <a:lnTo>
                      <a:pt x="506" y="956"/>
                    </a:lnTo>
                    <a:lnTo>
                      <a:pt x="618" y="899"/>
                    </a:lnTo>
                    <a:lnTo>
                      <a:pt x="1068" y="899"/>
                    </a:lnTo>
                    <a:lnTo>
                      <a:pt x="1293" y="956"/>
                    </a:lnTo>
                    <a:lnTo>
                      <a:pt x="1349" y="956"/>
                    </a:lnTo>
                    <a:lnTo>
                      <a:pt x="1349" y="899"/>
                    </a:lnTo>
                    <a:lnTo>
                      <a:pt x="1293" y="787"/>
                    </a:lnTo>
                    <a:lnTo>
                      <a:pt x="1124" y="787"/>
                    </a:lnTo>
                    <a:lnTo>
                      <a:pt x="1068" y="731"/>
                    </a:lnTo>
                    <a:lnTo>
                      <a:pt x="1012" y="675"/>
                    </a:lnTo>
                    <a:lnTo>
                      <a:pt x="1068" y="562"/>
                    </a:lnTo>
                    <a:lnTo>
                      <a:pt x="1124" y="506"/>
                    </a:lnTo>
                    <a:lnTo>
                      <a:pt x="1237" y="562"/>
                    </a:lnTo>
                    <a:lnTo>
                      <a:pt x="1405" y="618"/>
                    </a:lnTo>
                    <a:lnTo>
                      <a:pt x="1518" y="675"/>
                    </a:lnTo>
                    <a:lnTo>
                      <a:pt x="1574" y="562"/>
                    </a:lnTo>
                    <a:lnTo>
                      <a:pt x="1686" y="675"/>
                    </a:lnTo>
                    <a:lnTo>
                      <a:pt x="1799" y="787"/>
                    </a:lnTo>
                    <a:lnTo>
                      <a:pt x="1911" y="956"/>
                    </a:lnTo>
                    <a:lnTo>
                      <a:pt x="1855" y="1012"/>
                    </a:lnTo>
                    <a:lnTo>
                      <a:pt x="1742" y="956"/>
                    </a:lnTo>
                    <a:lnTo>
                      <a:pt x="1630" y="899"/>
                    </a:lnTo>
                    <a:lnTo>
                      <a:pt x="1574" y="956"/>
                    </a:lnTo>
                    <a:lnTo>
                      <a:pt x="1630" y="1068"/>
                    </a:lnTo>
                    <a:lnTo>
                      <a:pt x="1742" y="1068"/>
                    </a:lnTo>
                    <a:lnTo>
                      <a:pt x="1855" y="1124"/>
                    </a:lnTo>
                    <a:lnTo>
                      <a:pt x="1967" y="1180"/>
                    </a:lnTo>
                    <a:lnTo>
                      <a:pt x="2136" y="1068"/>
                    </a:lnTo>
                    <a:lnTo>
                      <a:pt x="2248" y="956"/>
                    </a:lnTo>
                    <a:lnTo>
                      <a:pt x="2192" y="899"/>
                    </a:lnTo>
                    <a:lnTo>
                      <a:pt x="2080" y="899"/>
                    </a:lnTo>
                    <a:lnTo>
                      <a:pt x="2080" y="843"/>
                    </a:lnTo>
                    <a:lnTo>
                      <a:pt x="2080" y="731"/>
                    </a:lnTo>
                    <a:lnTo>
                      <a:pt x="2080" y="618"/>
                    </a:lnTo>
                    <a:lnTo>
                      <a:pt x="2136" y="562"/>
                    </a:lnTo>
                    <a:lnTo>
                      <a:pt x="2192" y="618"/>
                    </a:lnTo>
                    <a:lnTo>
                      <a:pt x="2192" y="675"/>
                    </a:lnTo>
                    <a:lnTo>
                      <a:pt x="2192" y="731"/>
                    </a:lnTo>
                    <a:lnTo>
                      <a:pt x="2305" y="787"/>
                    </a:lnTo>
                    <a:lnTo>
                      <a:pt x="2417" y="731"/>
                    </a:lnTo>
                    <a:lnTo>
                      <a:pt x="2473" y="618"/>
                    </a:lnTo>
                    <a:lnTo>
                      <a:pt x="2305" y="450"/>
                    </a:lnTo>
                    <a:lnTo>
                      <a:pt x="2305" y="281"/>
                    </a:lnTo>
                    <a:lnTo>
                      <a:pt x="2248" y="169"/>
                    </a:lnTo>
                    <a:lnTo>
                      <a:pt x="2192" y="113"/>
                    </a:lnTo>
                    <a:lnTo>
                      <a:pt x="2080" y="169"/>
                    </a:lnTo>
                    <a:lnTo>
                      <a:pt x="1967" y="281"/>
                    </a:lnTo>
                    <a:lnTo>
                      <a:pt x="1855" y="281"/>
                    </a:lnTo>
                    <a:lnTo>
                      <a:pt x="1686" y="169"/>
                    </a:lnTo>
                    <a:lnTo>
                      <a:pt x="1574" y="56"/>
                    </a:lnTo>
                    <a:lnTo>
                      <a:pt x="1518" y="0"/>
                    </a:lnTo>
                    <a:close/>
                  </a:path>
                </a:pathLst>
              </a:custGeom>
              <a:solidFill>
                <a:srgbClr val="8A7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3"/>
              <p:cNvSpPr/>
              <p:nvPr/>
            </p:nvSpPr>
            <p:spPr>
              <a:xfrm>
                <a:off x="374400" y="1665225"/>
                <a:ext cx="28150" cy="25325"/>
              </a:xfrm>
              <a:custGeom>
                <a:avLst/>
                <a:gdLst/>
                <a:ahLst/>
                <a:cxnLst/>
                <a:rect l="l" t="t" r="r" b="b"/>
                <a:pathLst>
                  <a:path w="1126" h="1013" extrusionOk="0">
                    <a:moveTo>
                      <a:pt x="394" y="1"/>
                    </a:moveTo>
                    <a:lnTo>
                      <a:pt x="282" y="113"/>
                    </a:lnTo>
                    <a:lnTo>
                      <a:pt x="282" y="225"/>
                    </a:lnTo>
                    <a:lnTo>
                      <a:pt x="226" y="338"/>
                    </a:lnTo>
                    <a:lnTo>
                      <a:pt x="57" y="563"/>
                    </a:lnTo>
                    <a:lnTo>
                      <a:pt x="1" y="787"/>
                    </a:lnTo>
                    <a:lnTo>
                      <a:pt x="1" y="900"/>
                    </a:lnTo>
                    <a:lnTo>
                      <a:pt x="57" y="1012"/>
                    </a:lnTo>
                    <a:lnTo>
                      <a:pt x="1013" y="1012"/>
                    </a:lnTo>
                    <a:lnTo>
                      <a:pt x="1069" y="787"/>
                    </a:lnTo>
                    <a:lnTo>
                      <a:pt x="1125" y="619"/>
                    </a:lnTo>
                    <a:lnTo>
                      <a:pt x="1069" y="506"/>
                    </a:lnTo>
                    <a:lnTo>
                      <a:pt x="1013" y="394"/>
                    </a:lnTo>
                    <a:lnTo>
                      <a:pt x="956" y="450"/>
                    </a:lnTo>
                    <a:lnTo>
                      <a:pt x="788" y="450"/>
                    </a:lnTo>
                    <a:lnTo>
                      <a:pt x="732" y="394"/>
                    </a:lnTo>
                    <a:lnTo>
                      <a:pt x="732" y="282"/>
                    </a:lnTo>
                    <a:lnTo>
                      <a:pt x="675" y="169"/>
                    </a:lnTo>
                    <a:lnTo>
                      <a:pt x="619" y="113"/>
                    </a:lnTo>
                    <a:lnTo>
                      <a:pt x="507" y="1"/>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
              <p:cNvSpPr/>
              <p:nvPr/>
            </p:nvSpPr>
            <p:spPr>
              <a:xfrm>
                <a:off x="384250" y="1705975"/>
                <a:ext cx="22500" cy="21100"/>
              </a:xfrm>
              <a:custGeom>
                <a:avLst/>
                <a:gdLst/>
                <a:ahLst/>
                <a:cxnLst/>
                <a:rect l="l" t="t" r="r" b="b"/>
                <a:pathLst>
                  <a:path w="900" h="844" extrusionOk="0">
                    <a:moveTo>
                      <a:pt x="450" y="0"/>
                    </a:moveTo>
                    <a:lnTo>
                      <a:pt x="169" y="57"/>
                    </a:lnTo>
                    <a:lnTo>
                      <a:pt x="169" y="113"/>
                    </a:lnTo>
                    <a:lnTo>
                      <a:pt x="225" y="394"/>
                    </a:lnTo>
                    <a:lnTo>
                      <a:pt x="169" y="506"/>
                    </a:lnTo>
                    <a:lnTo>
                      <a:pt x="57" y="619"/>
                    </a:lnTo>
                    <a:lnTo>
                      <a:pt x="0" y="619"/>
                    </a:lnTo>
                    <a:lnTo>
                      <a:pt x="0" y="731"/>
                    </a:lnTo>
                    <a:lnTo>
                      <a:pt x="57" y="787"/>
                    </a:lnTo>
                    <a:lnTo>
                      <a:pt x="113" y="844"/>
                    </a:lnTo>
                    <a:lnTo>
                      <a:pt x="281" y="787"/>
                    </a:lnTo>
                    <a:lnTo>
                      <a:pt x="562" y="787"/>
                    </a:lnTo>
                    <a:lnTo>
                      <a:pt x="619" y="731"/>
                    </a:lnTo>
                    <a:lnTo>
                      <a:pt x="675" y="675"/>
                    </a:lnTo>
                    <a:lnTo>
                      <a:pt x="675" y="563"/>
                    </a:lnTo>
                    <a:lnTo>
                      <a:pt x="787" y="506"/>
                    </a:lnTo>
                    <a:lnTo>
                      <a:pt x="843" y="506"/>
                    </a:lnTo>
                    <a:lnTo>
                      <a:pt x="843" y="450"/>
                    </a:lnTo>
                    <a:lnTo>
                      <a:pt x="731" y="394"/>
                    </a:lnTo>
                    <a:lnTo>
                      <a:pt x="731" y="338"/>
                    </a:lnTo>
                    <a:lnTo>
                      <a:pt x="843" y="225"/>
                    </a:lnTo>
                    <a:lnTo>
                      <a:pt x="900" y="169"/>
                    </a:lnTo>
                    <a:lnTo>
                      <a:pt x="731" y="113"/>
                    </a:lnTo>
                    <a:lnTo>
                      <a:pt x="619" y="0"/>
                    </a:lnTo>
                    <a:close/>
                  </a:path>
                </a:pathLst>
              </a:custGeom>
              <a:solidFill>
                <a:srgbClr val="9D8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3"/>
              <p:cNvSpPr/>
              <p:nvPr/>
            </p:nvSpPr>
            <p:spPr>
              <a:xfrm>
                <a:off x="382850" y="1728450"/>
                <a:ext cx="9850" cy="12675"/>
              </a:xfrm>
              <a:custGeom>
                <a:avLst/>
                <a:gdLst/>
                <a:ahLst/>
                <a:cxnLst/>
                <a:rect l="l" t="t" r="r" b="b"/>
                <a:pathLst>
                  <a:path w="394" h="507" extrusionOk="0">
                    <a:moveTo>
                      <a:pt x="169" y="1"/>
                    </a:moveTo>
                    <a:lnTo>
                      <a:pt x="56" y="57"/>
                    </a:lnTo>
                    <a:lnTo>
                      <a:pt x="0" y="169"/>
                    </a:lnTo>
                    <a:lnTo>
                      <a:pt x="0" y="282"/>
                    </a:lnTo>
                    <a:lnTo>
                      <a:pt x="113" y="338"/>
                    </a:lnTo>
                    <a:lnTo>
                      <a:pt x="281" y="450"/>
                    </a:lnTo>
                    <a:lnTo>
                      <a:pt x="337" y="507"/>
                    </a:lnTo>
                    <a:lnTo>
                      <a:pt x="394" y="507"/>
                    </a:lnTo>
                    <a:lnTo>
                      <a:pt x="394" y="394"/>
                    </a:lnTo>
                    <a:lnTo>
                      <a:pt x="394" y="338"/>
                    </a:lnTo>
                    <a:lnTo>
                      <a:pt x="169" y="1"/>
                    </a:lnTo>
                    <a:close/>
                  </a:path>
                </a:pathLst>
              </a:custGeom>
              <a:solidFill>
                <a:srgbClr val="9D8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3"/>
              <p:cNvSpPr/>
              <p:nvPr/>
            </p:nvSpPr>
            <p:spPr>
              <a:xfrm>
                <a:off x="371600" y="1677875"/>
                <a:ext cx="7050" cy="12675"/>
              </a:xfrm>
              <a:custGeom>
                <a:avLst/>
                <a:gdLst/>
                <a:ahLst/>
                <a:cxnLst/>
                <a:rect l="l" t="t" r="r" b="b"/>
                <a:pathLst>
                  <a:path w="282" h="507" extrusionOk="0">
                    <a:moveTo>
                      <a:pt x="169" y="0"/>
                    </a:moveTo>
                    <a:lnTo>
                      <a:pt x="113" y="57"/>
                    </a:lnTo>
                    <a:lnTo>
                      <a:pt x="1" y="169"/>
                    </a:lnTo>
                    <a:lnTo>
                      <a:pt x="1" y="225"/>
                    </a:lnTo>
                    <a:lnTo>
                      <a:pt x="1" y="394"/>
                    </a:lnTo>
                    <a:lnTo>
                      <a:pt x="57" y="450"/>
                    </a:lnTo>
                    <a:lnTo>
                      <a:pt x="57" y="506"/>
                    </a:lnTo>
                    <a:lnTo>
                      <a:pt x="169" y="506"/>
                    </a:lnTo>
                    <a:lnTo>
                      <a:pt x="169" y="394"/>
                    </a:lnTo>
                    <a:lnTo>
                      <a:pt x="225" y="281"/>
                    </a:lnTo>
                    <a:lnTo>
                      <a:pt x="282" y="57"/>
                    </a:lnTo>
                    <a:lnTo>
                      <a:pt x="169" y="0"/>
                    </a:lnTo>
                    <a:close/>
                  </a:path>
                </a:pathLst>
              </a:custGeom>
              <a:solidFill>
                <a:srgbClr val="797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
              <p:cNvSpPr/>
              <p:nvPr/>
            </p:nvSpPr>
            <p:spPr>
              <a:xfrm>
                <a:off x="371600" y="1690525"/>
                <a:ext cx="2825" cy="4225"/>
              </a:xfrm>
              <a:custGeom>
                <a:avLst/>
                <a:gdLst/>
                <a:ahLst/>
                <a:cxnLst/>
                <a:rect l="l" t="t" r="r" b="b"/>
                <a:pathLst>
                  <a:path w="113" h="169" extrusionOk="0">
                    <a:moveTo>
                      <a:pt x="57" y="0"/>
                    </a:moveTo>
                    <a:lnTo>
                      <a:pt x="1" y="56"/>
                    </a:lnTo>
                    <a:lnTo>
                      <a:pt x="1" y="113"/>
                    </a:lnTo>
                    <a:lnTo>
                      <a:pt x="113" y="169"/>
                    </a:lnTo>
                    <a:lnTo>
                      <a:pt x="113" y="113"/>
                    </a:lnTo>
                    <a:lnTo>
                      <a:pt x="57" y="56"/>
                    </a:lnTo>
                    <a:lnTo>
                      <a:pt x="57" y="0"/>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3"/>
              <p:cNvSpPr/>
              <p:nvPr/>
            </p:nvSpPr>
            <p:spPr>
              <a:xfrm>
                <a:off x="371600" y="1689125"/>
                <a:ext cx="1425" cy="2825"/>
              </a:xfrm>
              <a:custGeom>
                <a:avLst/>
                <a:gdLst/>
                <a:ahLst/>
                <a:cxnLst/>
                <a:rect l="l" t="t" r="r" b="b"/>
                <a:pathLst>
                  <a:path w="57" h="113" extrusionOk="0">
                    <a:moveTo>
                      <a:pt x="1" y="0"/>
                    </a:moveTo>
                    <a:lnTo>
                      <a:pt x="1" y="112"/>
                    </a:lnTo>
                    <a:lnTo>
                      <a:pt x="57" y="112"/>
                    </a:lnTo>
                    <a:lnTo>
                      <a:pt x="57" y="56"/>
                    </a:lnTo>
                    <a:lnTo>
                      <a:pt x="57" y="0"/>
                    </a:lnTo>
                    <a:close/>
                  </a:path>
                </a:pathLst>
              </a:custGeom>
              <a:solidFill>
                <a:srgbClr val="797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3"/>
              <p:cNvSpPr/>
              <p:nvPr/>
            </p:nvSpPr>
            <p:spPr>
              <a:xfrm>
                <a:off x="402525" y="1703175"/>
                <a:ext cx="1425" cy="2825"/>
              </a:xfrm>
              <a:custGeom>
                <a:avLst/>
                <a:gdLst/>
                <a:ahLst/>
                <a:cxnLst/>
                <a:rect l="l" t="t" r="r" b="b"/>
                <a:pathLst>
                  <a:path w="57" h="113" extrusionOk="0">
                    <a:moveTo>
                      <a:pt x="0" y="0"/>
                    </a:moveTo>
                    <a:lnTo>
                      <a:pt x="0" y="112"/>
                    </a:lnTo>
                    <a:lnTo>
                      <a:pt x="56" y="56"/>
                    </a:lnTo>
                    <a:lnTo>
                      <a:pt x="0" y="0"/>
                    </a:lnTo>
                    <a:close/>
                  </a:path>
                </a:pathLst>
              </a:custGeom>
              <a:solidFill>
                <a:srgbClr val="9D8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
              <p:cNvSpPr/>
              <p:nvPr/>
            </p:nvSpPr>
            <p:spPr>
              <a:xfrm>
                <a:off x="394075" y="1698950"/>
                <a:ext cx="2850" cy="1425"/>
              </a:xfrm>
              <a:custGeom>
                <a:avLst/>
                <a:gdLst/>
                <a:ahLst/>
                <a:cxnLst/>
                <a:rect l="l" t="t" r="r" b="b"/>
                <a:pathLst>
                  <a:path w="114" h="57" extrusionOk="0">
                    <a:moveTo>
                      <a:pt x="1" y="0"/>
                    </a:moveTo>
                    <a:lnTo>
                      <a:pt x="57" y="57"/>
                    </a:lnTo>
                    <a:lnTo>
                      <a:pt x="113" y="57"/>
                    </a:lnTo>
                    <a:lnTo>
                      <a:pt x="113" y="0"/>
                    </a:lnTo>
                    <a:close/>
                  </a:path>
                </a:pathLst>
              </a:custGeom>
              <a:solidFill>
                <a:srgbClr val="9D8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3"/>
              <p:cNvSpPr/>
              <p:nvPr/>
            </p:nvSpPr>
            <p:spPr>
              <a:xfrm>
                <a:off x="269025" y="883975"/>
                <a:ext cx="45000" cy="88550"/>
              </a:xfrm>
              <a:custGeom>
                <a:avLst/>
                <a:gdLst/>
                <a:ahLst/>
                <a:cxnLst/>
                <a:rect l="l" t="t" r="r" b="b"/>
                <a:pathLst>
                  <a:path w="1800" h="3542" extrusionOk="0">
                    <a:moveTo>
                      <a:pt x="1237" y="0"/>
                    </a:moveTo>
                    <a:lnTo>
                      <a:pt x="1237" y="113"/>
                    </a:lnTo>
                    <a:lnTo>
                      <a:pt x="1181" y="225"/>
                    </a:lnTo>
                    <a:lnTo>
                      <a:pt x="1125" y="281"/>
                    </a:lnTo>
                    <a:lnTo>
                      <a:pt x="1068" y="281"/>
                    </a:lnTo>
                    <a:lnTo>
                      <a:pt x="900" y="225"/>
                    </a:lnTo>
                    <a:lnTo>
                      <a:pt x="619" y="225"/>
                    </a:lnTo>
                    <a:lnTo>
                      <a:pt x="563" y="394"/>
                    </a:lnTo>
                    <a:lnTo>
                      <a:pt x="563" y="506"/>
                    </a:lnTo>
                    <a:lnTo>
                      <a:pt x="619" y="618"/>
                    </a:lnTo>
                    <a:lnTo>
                      <a:pt x="619" y="675"/>
                    </a:lnTo>
                    <a:lnTo>
                      <a:pt x="563" y="787"/>
                    </a:lnTo>
                    <a:lnTo>
                      <a:pt x="506" y="843"/>
                    </a:lnTo>
                    <a:lnTo>
                      <a:pt x="506" y="956"/>
                    </a:lnTo>
                    <a:lnTo>
                      <a:pt x="506" y="1068"/>
                    </a:lnTo>
                    <a:lnTo>
                      <a:pt x="450" y="1180"/>
                    </a:lnTo>
                    <a:lnTo>
                      <a:pt x="282" y="1349"/>
                    </a:lnTo>
                    <a:lnTo>
                      <a:pt x="225" y="1518"/>
                    </a:lnTo>
                    <a:lnTo>
                      <a:pt x="225" y="1574"/>
                    </a:lnTo>
                    <a:lnTo>
                      <a:pt x="338" y="1630"/>
                    </a:lnTo>
                    <a:lnTo>
                      <a:pt x="506" y="1574"/>
                    </a:lnTo>
                    <a:lnTo>
                      <a:pt x="563" y="1518"/>
                    </a:lnTo>
                    <a:lnTo>
                      <a:pt x="563" y="1462"/>
                    </a:lnTo>
                    <a:lnTo>
                      <a:pt x="619" y="1405"/>
                    </a:lnTo>
                    <a:lnTo>
                      <a:pt x="675" y="1349"/>
                    </a:lnTo>
                    <a:lnTo>
                      <a:pt x="675" y="1405"/>
                    </a:lnTo>
                    <a:lnTo>
                      <a:pt x="731" y="1462"/>
                    </a:lnTo>
                    <a:lnTo>
                      <a:pt x="844" y="1630"/>
                    </a:lnTo>
                    <a:lnTo>
                      <a:pt x="563" y="1630"/>
                    </a:lnTo>
                    <a:lnTo>
                      <a:pt x="394" y="1743"/>
                    </a:lnTo>
                    <a:lnTo>
                      <a:pt x="57" y="2024"/>
                    </a:lnTo>
                    <a:lnTo>
                      <a:pt x="57" y="2192"/>
                    </a:lnTo>
                    <a:lnTo>
                      <a:pt x="113" y="2417"/>
                    </a:lnTo>
                    <a:lnTo>
                      <a:pt x="113" y="2586"/>
                    </a:lnTo>
                    <a:lnTo>
                      <a:pt x="113" y="2810"/>
                    </a:lnTo>
                    <a:lnTo>
                      <a:pt x="1" y="3035"/>
                    </a:lnTo>
                    <a:lnTo>
                      <a:pt x="1" y="3485"/>
                    </a:lnTo>
                    <a:lnTo>
                      <a:pt x="338" y="3541"/>
                    </a:lnTo>
                    <a:lnTo>
                      <a:pt x="844" y="3541"/>
                    </a:lnTo>
                    <a:lnTo>
                      <a:pt x="956" y="3485"/>
                    </a:lnTo>
                    <a:lnTo>
                      <a:pt x="1012" y="3373"/>
                    </a:lnTo>
                    <a:lnTo>
                      <a:pt x="1068" y="3204"/>
                    </a:lnTo>
                    <a:lnTo>
                      <a:pt x="1125" y="3148"/>
                    </a:lnTo>
                    <a:lnTo>
                      <a:pt x="1181" y="3091"/>
                    </a:lnTo>
                    <a:lnTo>
                      <a:pt x="1181" y="3035"/>
                    </a:lnTo>
                    <a:lnTo>
                      <a:pt x="1125" y="2979"/>
                    </a:lnTo>
                    <a:lnTo>
                      <a:pt x="1012" y="2923"/>
                    </a:lnTo>
                    <a:lnTo>
                      <a:pt x="900" y="2979"/>
                    </a:lnTo>
                    <a:lnTo>
                      <a:pt x="787" y="2923"/>
                    </a:lnTo>
                    <a:lnTo>
                      <a:pt x="956" y="2867"/>
                    </a:lnTo>
                    <a:lnTo>
                      <a:pt x="1125" y="2698"/>
                    </a:lnTo>
                    <a:lnTo>
                      <a:pt x="1181" y="2529"/>
                    </a:lnTo>
                    <a:lnTo>
                      <a:pt x="1181" y="2361"/>
                    </a:lnTo>
                    <a:lnTo>
                      <a:pt x="1237" y="2248"/>
                    </a:lnTo>
                    <a:lnTo>
                      <a:pt x="1237" y="2192"/>
                    </a:lnTo>
                    <a:lnTo>
                      <a:pt x="1406" y="2080"/>
                    </a:lnTo>
                    <a:lnTo>
                      <a:pt x="1462" y="2024"/>
                    </a:lnTo>
                    <a:lnTo>
                      <a:pt x="1462" y="1911"/>
                    </a:lnTo>
                    <a:lnTo>
                      <a:pt x="1462" y="1799"/>
                    </a:lnTo>
                    <a:lnTo>
                      <a:pt x="1518" y="1743"/>
                    </a:lnTo>
                    <a:lnTo>
                      <a:pt x="1574" y="1574"/>
                    </a:lnTo>
                    <a:lnTo>
                      <a:pt x="1574" y="1405"/>
                    </a:lnTo>
                    <a:lnTo>
                      <a:pt x="1574" y="1180"/>
                    </a:lnTo>
                    <a:lnTo>
                      <a:pt x="1574" y="1124"/>
                    </a:lnTo>
                    <a:lnTo>
                      <a:pt x="1630" y="1012"/>
                    </a:lnTo>
                    <a:lnTo>
                      <a:pt x="1743" y="956"/>
                    </a:lnTo>
                    <a:lnTo>
                      <a:pt x="1799" y="899"/>
                    </a:lnTo>
                    <a:lnTo>
                      <a:pt x="1799" y="787"/>
                    </a:lnTo>
                    <a:lnTo>
                      <a:pt x="1743" y="731"/>
                    </a:lnTo>
                    <a:lnTo>
                      <a:pt x="1687" y="731"/>
                    </a:lnTo>
                    <a:lnTo>
                      <a:pt x="1630" y="675"/>
                    </a:lnTo>
                    <a:lnTo>
                      <a:pt x="1687" y="562"/>
                    </a:lnTo>
                    <a:lnTo>
                      <a:pt x="1630" y="450"/>
                    </a:lnTo>
                    <a:lnTo>
                      <a:pt x="1518" y="337"/>
                    </a:lnTo>
                    <a:lnTo>
                      <a:pt x="1406" y="225"/>
                    </a:lnTo>
                    <a:lnTo>
                      <a:pt x="1406" y="56"/>
                    </a:lnTo>
                    <a:lnTo>
                      <a:pt x="1293" y="0"/>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
              <p:cNvSpPr/>
              <p:nvPr/>
            </p:nvSpPr>
            <p:spPr>
              <a:xfrm>
                <a:off x="304150" y="874125"/>
                <a:ext cx="47800" cy="64675"/>
              </a:xfrm>
              <a:custGeom>
                <a:avLst/>
                <a:gdLst/>
                <a:ahLst/>
                <a:cxnLst/>
                <a:rect l="l" t="t" r="r" b="b"/>
                <a:pathLst>
                  <a:path w="1912" h="2587" extrusionOk="0">
                    <a:moveTo>
                      <a:pt x="1406" y="1"/>
                    </a:moveTo>
                    <a:lnTo>
                      <a:pt x="1293" y="57"/>
                    </a:lnTo>
                    <a:lnTo>
                      <a:pt x="1237" y="113"/>
                    </a:lnTo>
                    <a:lnTo>
                      <a:pt x="1237" y="169"/>
                    </a:lnTo>
                    <a:lnTo>
                      <a:pt x="1237" y="338"/>
                    </a:lnTo>
                    <a:lnTo>
                      <a:pt x="1181" y="226"/>
                    </a:lnTo>
                    <a:lnTo>
                      <a:pt x="1125" y="169"/>
                    </a:lnTo>
                    <a:lnTo>
                      <a:pt x="1069" y="169"/>
                    </a:lnTo>
                    <a:lnTo>
                      <a:pt x="1012" y="226"/>
                    </a:lnTo>
                    <a:lnTo>
                      <a:pt x="1069" y="282"/>
                    </a:lnTo>
                    <a:lnTo>
                      <a:pt x="1012" y="788"/>
                    </a:lnTo>
                    <a:lnTo>
                      <a:pt x="844" y="394"/>
                    </a:lnTo>
                    <a:lnTo>
                      <a:pt x="788" y="394"/>
                    </a:lnTo>
                    <a:lnTo>
                      <a:pt x="675" y="338"/>
                    </a:lnTo>
                    <a:lnTo>
                      <a:pt x="619" y="394"/>
                    </a:lnTo>
                    <a:lnTo>
                      <a:pt x="563" y="394"/>
                    </a:lnTo>
                    <a:lnTo>
                      <a:pt x="563" y="507"/>
                    </a:lnTo>
                    <a:lnTo>
                      <a:pt x="507" y="563"/>
                    </a:lnTo>
                    <a:lnTo>
                      <a:pt x="338" y="675"/>
                    </a:lnTo>
                    <a:lnTo>
                      <a:pt x="282" y="731"/>
                    </a:lnTo>
                    <a:lnTo>
                      <a:pt x="338" y="788"/>
                    </a:lnTo>
                    <a:lnTo>
                      <a:pt x="394" y="788"/>
                    </a:lnTo>
                    <a:lnTo>
                      <a:pt x="507" y="844"/>
                    </a:lnTo>
                    <a:lnTo>
                      <a:pt x="563" y="900"/>
                    </a:lnTo>
                    <a:lnTo>
                      <a:pt x="619" y="1012"/>
                    </a:lnTo>
                    <a:lnTo>
                      <a:pt x="675" y="1069"/>
                    </a:lnTo>
                    <a:lnTo>
                      <a:pt x="731" y="1181"/>
                    </a:lnTo>
                    <a:lnTo>
                      <a:pt x="675" y="1237"/>
                    </a:lnTo>
                    <a:lnTo>
                      <a:pt x="563" y="1237"/>
                    </a:lnTo>
                    <a:lnTo>
                      <a:pt x="507" y="1293"/>
                    </a:lnTo>
                    <a:lnTo>
                      <a:pt x="563" y="1350"/>
                    </a:lnTo>
                    <a:lnTo>
                      <a:pt x="563" y="1406"/>
                    </a:lnTo>
                    <a:lnTo>
                      <a:pt x="507" y="1518"/>
                    </a:lnTo>
                    <a:lnTo>
                      <a:pt x="282" y="1518"/>
                    </a:lnTo>
                    <a:lnTo>
                      <a:pt x="225" y="1406"/>
                    </a:lnTo>
                    <a:lnTo>
                      <a:pt x="169" y="1350"/>
                    </a:lnTo>
                    <a:lnTo>
                      <a:pt x="113" y="1293"/>
                    </a:lnTo>
                    <a:lnTo>
                      <a:pt x="1" y="1406"/>
                    </a:lnTo>
                    <a:lnTo>
                      <a:pt x="1" y="1518"/>
                    </a:lnTo>
                    <a:lnTo>
                      <a:pt x="57" y="1687"/>
                    </a:lnTo>
                    <a:lnTo>
                      <a:pt x="113" y="1799"/>
                    </a:lnTo>
                    <a:lnTo>
                      <a:pt x="57" y="2137"/>
                    </a:lnTo>
                    <a:lnTo>
                      <a:pt x="113" y="2193"/>
                    </a:lnTo>
                    <a:lnTo>
                      <a:pt x="338" y="2305"/>
                    </a:lnTo>
                    <a:lnTo>
                      <a:pt x="507" y="2474"/>
                    </a:lnTo>
                    <a:lnTo>
                      <a:pt x="619" y="2530"/>
                    </a:lnTo>
                    <a:lnTo>
                      <a:pt x="1012" y="2530"/>
                    </a:lnTo>
                    <a:lnTo>
                      <a:pt x="1181" y="2586"/>
                    </a:lnTo>
                    <a:lnTo>
                      <a:pt x="1237" y="2530"/>
                    </a:lnTo>
                    <a:lnTo>
                      <a:pt x="1350" y="2474"/>
                    </a:lnTo>
                    <a:lnTo>
                      <a:pt x="1350" y="2361"/>
                    </a:lnTo>
                    <a:lnTo>
                      <a:pt x="1293" y="2249"/>
                    </a:lnTo>
                    <a:lnTo>
                      <a:pt x="1293" y="2080"/>
                    </a:lnTo>
                    <a:lnTo>
                      <a:pt x="1293" y="1912"/>
                    </a:lnTo>
                    <a:lnTo>
                      <a:pt x="1293" y="1743"/>
                    </a:lnTo>
                    <a:lnTo>
                      <a:pt x="1350" y="1631"/>
                    </a:lnTo>
                    <a:lnTo>
                      <a:pt x="1518" y="1462"/>
                    </a:lnTo>
                    <a:lnTo>
                      <a:pt x="1743" y="1293"/>
                    </a:lnTo>
                    <a:lnTo>
                      <a:pt x="1912" y="1069"/>
                    </a:lnTo>
                    <a:lnTo>
                      <a:pt x="1912" y="956"/>
                    </a:lnTo>
                    <a:lnTo>
                      <a:pt x="1855" y="900"/>
                    </a:lnTo>
                    <a:lnTo>
                      <a:pt x="1743" y="844"/>
                    </a:lnTo>
                    <a:lnTo>
                      <a:pt x="1743" y="788"/>
                    </a:lnTo>
                    <a:lnTo>
                      <a:pt x="1743" y="619"/>
                    </a:lnTo>
                    <a:lnTo>
                      <a:pt x="1687" y="450"/>
                    </a:lnTo>
                    <a:lnTo>
                      <a:pt x="1518" y="169"/>
                    </a:lnTo>
                    <a:lnTo>
                      <a:pt x="1462" y="57"/>
                    </a:lnTo>
                    <a:lnTo>
                      <a:pt x="1406" y="1"/>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
              <p:cNvSpPr/>
              <p:nvPr/>
            </p:nvSpPr>
            <p:spPr>
              <a:xfrm>
                <a:off x="326625" y="869925"/>
                <a:ext cx="35175" cy="36550"/>
              </a:xfrm>
              <a:custGeom>
                <a:avLst/>
                <a:gdLst/>
                <a:ahLst/>
                <a:cxnLst/>
                <a:rect l="l" t="t" r="r" b="b"/>
                <a:pathLst>
                  <a:path w="1407" h="1462" extrusionOk="0">
                    <a:moveTo>
                      <a:pt x="451" y="0"/>
                    </a:moveTo>
                    <a:lnTo>
                      <a:pt x="338" y="113"/>
                    </a:lnTo>
                    <a:lnTo>
                      <a:pt x="282" y="113"/>
                    </a:lnTo>
                    <a:lnTo>
                      <a:pt x="226" y="169"/>
                    </a:lnTo>
                    <a:lnTo>
                      <a:pt x="57" y="169"/>
                    </a:lnTo>
                    <a:lnTo>
                      <a:pt x="1" y="225"/>
                    </a:lnTo>
                    <a:lnTo>
                      <a:pt x="1" y="281"/>
                    </a:lnTo>
                    <a:lnTo>
                      <a:pt x="57" y="394"/>
                    </a:lnTo>
                    <a:lnTo>
                      <a:pt x="170" y="450"/>
                    </a:lnTo>
                    <a:lnTo>
                      <a:pt x="170" y="337"/>
                    </a:lnTo>
                    <a:lnTo>
                      <a:pt x="338" y="618"/>
                    </a:lnTo>
                    <a:lnTo>
                      <a:pt x="394" y="675"/>
                    </a:lnTo>
                    <a:lnTo>
                      <a:pt x="394" y="731"/>
                    </a:lnTo>
                    <a:lnTo>
                      <a:pt x="451" y="675"/>
                    </a:lnTo>
                    <a:lnTo>
                      <a:pt x="451" y="562"/>
                    </a:lnTo>
                    <a:lnTo>
                      <a:pt x="394" y="394"/>
                    </a:lnTo>
                    <a:lnTo>
                      <a:pt x="394" y="281"/>
                    </a:lnTo>
                    <a:lnTo>
                      <a:pt x="394" y="225"/>
                    </a:lnTo>
                    <a:lnTo>
                      <a:pt x="451" y="225"/>
                    </a:lnTo>
                    <a:lnTo>
                      <a:pt x="507" y="281"/>
                    </a:lnTo>
                    <a:lnTo>
                      <a:pt x="619" y="506"/>
                    </a:lnTo>
                    <a:lnTo>
                      <a:pt x="732" y="675"/>
                    </a:lnTo>
                    <a:lnTo>
                      <a:pt x="788" y="731"/>
                    </a:lnTo>
                    <a:lnTo>
                      <a:pt x="732" y="787"/>
                    </a:lnTo>
                    <a:lnTo>
                      <a:pt x="732" y="843"/>
                    </a:lnTo>
                    <a:lnTo>
                      <a:pt x="732" y="899"/>
                    </a:lnTo>
                    <a:lnTo>
                      <a:pt x="788" y="899"/>
                    </a:lnTo>
                    <a:lnTo>
                      <a:pt x="732" y="956"/>
                    </a:lnTo>
                    <a:lnTo>
                      <a:pt x="675" y="956"/>
                    </a:lnTo>
                    <a:lnTo>
                      <a:pt x="619" y="1012"/>
                    </a:lnTo>
                    <a:lnTo>
                      <a:pt x="619" y="1068"/>
                    </a:lnTo>
                    <a:lnTo>
                      <a:pt x="675" y="1068"/>
                    </a:lnTo>
                    <a:lnTo>
                      <a:pt x="956" y="1124"/>
                    </a:lnTo>
                    <a:lnTo>
                      <a:pt x="1013" y="1237"/>
                    </a:lnTo>
                    <a:lnTo>
                      <a:pt x="956" y="1293"/>
                    </a:lnTo>
                    <a:lnTo>
                      <a:pt x="1013" y="1349"/>
                    </a:lnTo>
                    <a:lnTo>
                      <a:pt x="1125" y="1461"/>
                    </a:lnTo>
                    <a:lnTo>
                      <a:pt x="1181" y="1405"/>
                    </a:lnTo>
                    <a:lnTo>
                      <a:pt x="1237" y="1405"/>
                    </a:lnTo>
                    <a:lnTo>
                      <a:pt x="1237" y="1293"/>
                    </a:lnTo>
                    <a:lnTo>
                      <a:pt x="1350" y="1124"/>
                    </a:lnTo>
                    <a:lnTo>
                      <a:pt x="1294" y="956"/>
                    </a:lnTo>
                    <a:lnTo>
                      <a:pt x="1069" y="731"/>
                    </a:lnTo>
                    <a:lnTo>
                      <a:pt x="1181" y="562"/>
                    </a:lnTo>
                    <a:lnTo>
                      <a:pt x="1294" y="450"/>
                    </a:lnTo>
                    <a:lnTo>
                      <a:pt x="1350" y="450"/>
                    </a:lnTo>
                    <a:lnTo>
                      <a:pt x="1406" y="394"/>
                    </a:lnTo>
                    <a:lnTo>
                      <a:pt x="1350" y="337"/>
                    </a:lnTo>
                    <a:lnTo>
                      <a:pt x="1237" y="281"/>
                    </a:lnTo>
                    <a:lnTo>
                      <a:pt x="1125" y="337"/>
                    </a:lnTo>
                    <a:lnTo>
                      <a:pt x="956" y="394"/>
                    </a:lnTo>
                    <a:lnTo>
                      <a:pt x="844" y="394"/>
                    </a:lnTo>
                    <a:lnTo>
                      <a:pt x="788" y="337"/>
                    </a:lnTo>
                    <a:lnTo>
                      <a:pt x="844" y="225"/>
                    </a:lnTo>
                    <a:lnTo>
                      <a:pt x="956" y="113"/>
                    </a:lnTo>
                    <a:lnTo>
                      <a:pt x="900" y="56"/>
                    </a:lnTo>
                    <a:lnTo>
                      <a:pt x="844" y="56"/>
                    </a:lnTo>
                    <a:lnTo>
                      <a:pt x="788" y="113"/>
                    </a:lnTo>
                    <a:lnTo>
                      <a:pt x="732" y="169"/>
                    </a:lnTo>
                    <a:lnTo>
                      <a:pt x="675" y="169"/>
                    </a:lnTo>
                    <a:lnTo>
                      <a:pt x="675" y="113"/>
                    </a:lnTo>
                    <a:lnTo>
                      <a:pt x="619" y="0"/>
                    </a:lnTo>
                    <a:close/>
                  </a:path>
                </a:pathLst>
              </a:custGeom>
              <a:solidFill>
                <a:srgbClr val="857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3"/>
              <p:cNvSpPr/>
              <p:nvPr/>
            </p:nvSpPr>
            <p:spPr>
              <a:xfrm>
                <a:off x="271825" y="885375"/>
                <a:ext cx="8475" cy="4225"/>
              </a:xfrm>
              <a:custGeom>
                <a:avLst/>
                <a:gdLst/>
                <a:ahLst/>
                <a:cxnLst/>
                <a:rect l="l" t="t" r="r" b="b"/>
                <a:pathLst>
                  <a:path w="339" h="169" extrusionOk="0">
                    <a:moveTo>
                      <a:pt x="113" y="0"/>
                    </a:moveTo>
                    <a:lnTo>
                      <a:pt x="1" y="57"/>
                    </a:lnTo>
                    <a:lnTo>
                      <a:pt x="57" y="169"/>
                    </a:lnTo>
                    <a:lnTo>
                      <a:pt x="282" y="169"/>
                    </a:lnTo>
                    <a:lnTo>
                      <a:pt x="338" y="57"/>
                    </a:lnTo>
                    <a:lnTo>
                      <a:pt x="282" y="57"/>
                    </a:lnTo>
                    <a:lnTo>
                      <a:pt x="226" y="0"/>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
              <p:cNvSpPr/>
              <p:nvPr/>
            </p:nvSpPr>
            <p:spPr>
              <a:xfrm>
                <a:off x="283075" y="886775"/>
                <a:ext cx="1425" cy="2825"/>
              </a:xfrm>
              <a:custGeom>
                <a:avLst/>
                <a:gdLst/>
                <a:ahLst/>
                <a:cxnLst/>
                <a:rect l="l" t="t" r="r" b="b"/>
                <a:pathLst>
                  <a:path w="57" h="113" extrusionOk="0">
                    <a:moveTo>
                      <a:pt x="57" y="113"/>
                    </a:moveTo>
                    <a:lnTo>
                      <a:pt x="57" y="113"/>
                    </a:lnTo>
                    <a:lnTo>
                      <a:pt x="1" y="1"/>
                    </a:lnTo>
                    <a:lnTo>
                      <a:pt x="1" y="1"/>
                    </a:lnTo>
                    <a:lnTo>
                      <a:pt x="57" y="113"/>
                    </a:lnTo>
                    <a:lnTo>
                      <a:pt x="57" y="113"/>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
              <p:cNvSpPr/>
              <p:nvPr/>
            </p:nvSpPr>
            <p:spPr>
              <a:xfrm>
                <a:off x="448875" y="1257725"/>
                <a:ext cx="47800" cy="59050"/>
              </a:xfrm>
              <a:custGeom>
                <a:avLst/>
                <a:gdLst/>
                <a:ahLst/>
                <a:cxnLst/>
                <a:rect l="l" t="t" r="r" b="b"/>
                <a:pathLst>
                  <a:path w="1912" h="2362" extrusionOk="0">
                    <a:moveTo>
                      <a:pt x="675" y="1"/>
                    </a:moveTo>
                    <a:lnTo>
                      <a:pt x="563" y="226"/>
                    </a:lnTo>
                    <a:lnTo>
                      <a:pt x="507" y="507"/>
                    </a:lnTo>
                    <a:lnTo>
                      <a:pt x="507" y="732"/>
                    </a:lnTo>
                    <a:lnTo>
                      <a:pt x="563" y="844"/>
                    </a:lnTo>
                    <a:lnTo>
                      <a:pt x="619" y="900"/>
                    </a:lnTo>
                    <a:lnTo>
                      <a:pt x="732" y="956"/>
                    </a:lnTo>
                    <a:lnTo>
                      <a:pt x="732" y="1069"/>
                    </a:lnTo>
                    <a:lnTo>
                      <a:pt x="619" y="1237"/>
                    </a:lnTo>
                    <a:lnTo>
                      <a:pt x="394" y="1518"/>
                    </a:lnTo>
                    <a:lnTo>
                      <a:pt x="226" y="1799"/>
                    </a:lnTo>
                    <a:lnTo>
                      <a:pt x="169" y="1912"/>
                    </a:lnTo>
                    <a:lnTo>
                      <a:pt x="57" y="2024"/>
                    </a:lnTo>
                    <a:lnTo>
                      <a:pt x="1" y="2137"/>
                    </a:lnTo>
                    <a:lnTo>
                      <a:pt x="1" y="2249"/>
                    </a:lnTo>
                    <a:lnTo>
                      <a:pt x="113" y="2362"/>
                    </a:lnTo>
                    <a:lnTo>
                      <a:pt x="619" y="2362"/>
                    </a:lnTo>
                    <a:lnTo>
                      <a:pt x="675" y="2249"/>
                    </a:lnTo>
                    <a:lnTo>
                      <a:pt x="900" y="1968"/>
                    </a:lnTo>
                    <a:lnTo>
                      <a:pt x="1069" y="1912"/>
                    </a:lnTo>
                    <a:lnTo>
                      <a:pt x="1237" y="1856"/>
                    </a:lnTo>
                    <a:lnTo>
                      <a:pt x="1350" y="1799"/>
                    </a:lnTo>
                    <a:lnTo>
                      <a:pt x="1462" y="1687"/>
                    </a:lnTo>
                    <a:lnTo>
                      <a:pt x="1462" y="1575"/>
                    </a:lnTo>
                    <a:lnTo>
                      <a:pt x="1575" y="1518"/>
                    </a:lnTo>
                    <a:lnTo>
                      <a:pt x="1743" y="1406"/>
                    </a:lnTo>
                    <a:lnTo>
                      <a:pt x="1743" y="1294"/>
                    </a:lnTo>
                    <a:lnTo>
                      <a:pt x="1687" y="1181"/>
                    </a:lnTo>
                    <a:lnTo>
                      <a:pt x="1575" y="1069"/>
                    </a:lnTo>
                    <a:lnTo>
                      <a:pt x="1518" y="1013"/>
                    </a:lnTo>
                    <a:lnTo>
                      <a:pt x="1575" y="956"/>
                    </a:lnTo>
                    <a:lnTo>
                      <a:pt x="1687" y="844"/>
                    </a:lnTo>
                    <a:lnTo>
                      <a:pt x="1912" y="732"/>
                    </a:lnTo>
                    <a:lnTo>
                      <a:pt x="1912" y="563"/>
                    </a:lnTo>
                    <a:lnTo>
                      <a:pt x="1856" y="451"/>
                    </a:lnTo>
                    <a:lnTo>
                      <a:pt x="1799" y="394"/>
                    </a:lnTo>
                    <a:lnTo>
                      <a:pt x="1631" y="394"/>
                    </a:lnTo>
                    <a:lnTo>
                      <a:pt x="1575" y="338"/>
                    </a:lnTo>
                    <a:lnTo>
                      <a:pt x="1462" y="282"/>
                    </a:lnTo>
                    <a:lnTo>
                      <a:pt x="1294" y="451"/>
                    </a:lnTo>
                    <a:lnTo>
                      <a:pt x="1181" y="451"/>
                    </a:lnTo>
                    <a:lnTo>
                      <a:pt x="1181" y="338"/>
                    </a:lnTo>
                    <a:lnTo>
                      <a:pt x="1181" y="169"/>
                    </a:lnTo>
                    <a:lnTo>
                      <a:pt x="1237" y="57"/>
                    </a:lnTo>
                    <a:lnTo>
                      <a:pt x="1237" y="1"/>
                    </a:lnTo>
                    <a:lnTo>
                      <a:pt x="1181" y="1"/>
                    </a:lnTo>
                    <a:lnTo>
                      <a:pt x="1125" y="57"/>
                    </a:lnTo>
                    <a:lnTo>
                      <a:pt x="1013" y="57"/>
                    </a:lnTo>
                    <a:lnTo>
                      <a:pt x="900"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3"/>
              <p:cNvSpPr/>
              <p:nvPr/>
            </p:nvSpPr>
            <p:spPr>
              <a:xfrm>
                <a:off x="479800" y="1274600"/>
                <a:ext cx="25325" cy="32350"/>
              </a:xfrm>
              <a:custGeom>
                <a:avLst/>
                <a:gdLst/>
                <a:ahLst/>
                <a:cxnLst/>
                <a:rect l="l" t="t" r="r" b="b"/>
                <a:pathLst>
                  <a:path w="1013" h="1294" extrusionOk="0">
                    <a:moveTo>
                      <a:pt x="394" y="0"/>
                    </a:moveTo>
                    <a:lnTo>
                      <a:pt x="338" y="57"/>
                    </a:lnTo>
                    <a:lnTo>
                      <a:pt x="338" y="169"/>
                    </a:lnTo>
                    <a:lnTo>
                      <a:pt x="225" y="281"/>
                    </a:lnTo>
                    <a:lnTo>
                      <a:pt x="225" y="338"/>
                    </a:lnTo>
                    <a:lnTo>
                      <a:pt x="450" y="619"/>
                    </a:lnTo>
                    <a:lnTo>
                      <a:pt x="450" y="675"/>
                    </a:lnTo>
                    <a:lnTo>
                      <a:pt x="450" y="731"/>
                    </a:lnTo>
                    <a:lnTo>
                      <a:pt x="338" y="731"/>
                    </a:lnTo>
                    <a:lnTo>
                      <a:pt x="169" y="675"/>
                    </a:lnTo>
                    <a:lnTo>
                      <a:pt x="169" y="731"/>
                    </a:lnTo>
                    <a:lnTo>
                      <a:pt x="169" y="787"/>
                    </a:lnTo>
                    <a:lnTo>
                      <a:pt x="169" y="900"/>
                    </a:lnTo>
                    <a:lnTo>
                      <a:pt x="113" y="956"/>
                    </a:lnTo>
                    <a:lnTo>
                      <a:pt x="0" y="1124"/>
                    </a:lnTo>
                    <a:lnTo>
                      <a:pt x="57" y="1237"/>
                    </a:lnTo>
                    <a:lnTo>
                      <a:pt x="169" y="1293"/>
                    </a:lnTo>
                    <a:lnTo>
                      <a:pt x="281" y="1237"/>
                    </a:lnTo>
                    <a:lnTo>
                      <a:pt x="338" y="1181"/>
                    </a:lnTo>
                    <a:lnTo>
                      <a:pt x="450" y="1124"/>
                    </a:lnTo>
                    <a:lnTo>
                      <a:pt x="450" y="1012"/>
                    </a:lnTo>
                    <a:lnTo>
                      <a:pt x="506" y="956"/>
                    </a:lnTo>
                    <a:lnTo>
                      <a:pt x="562" y="1012"/>
                    </a:lnTo>
                    <a:lnTo>
                      <a:pt x="675" y="1068"/>
                    </a:lnTo>
                    <a:lnTo>
                      <a:pt x="731" y="1068"/>
                    </a:lnTo>
                    <a:lnTo>
                      <a:pt x="731" y="1012"/>
                    </a:lnTo>
                    <a:lnTo>
                      <a:pt x="787" y="956"/>
                    </a:lnTo>
                    <a:lnTo>
                      <a:pt x="956" y="956"/>
                    </a:lnTo>
                    <a:lnTo>
                      <a:pt x="1012" y="900"/>
                    </a:lnTo>
                    <a:lnTo>
                      <a:pt x="1012" y="843"/>
                    </a:lnTo>
                    <a:lnTo>
                      <a:pt x="956" y="843"/>
                    </a:lnTo>
                    <a:lnTo>
                      <a:pt x="787" y="731"/>
                    </a:lnTo>
                    <a:lnTo>
                      <a:pt x="675" y="675"/>
                    </a:lnTo>
                    <a:lnTo>
                      <a:pt x="619" y="562"/>
                    </a:lnTo>
                    <a:lnTo>
                      <a:pt x="562" y="506"/>
                    </a:lnTo>
                    <a:lnTo>
                      <a:pt x="562" y="450"/>
                    </a:lnTo>
                    <a:lnTo>
                      <a:pt x="562" y="281"/>
                    </a:lnTo>
                    <a:lnTo>
                      <a:pt x="675" y="169"/>
                    </a:lnTo>
                    <a:lnTo>
                      <a:pt x="675" y="113"/>
                    </a:lnTo>
                    <a:lnTo>
                      <a:pt x="675" y="57"/>
                    </a:lnTo>
                    <a:lnTo>
                      <a:pt x="450" y="0"/>
                    </a:lnTo>
                    <a:close/>
                  </a:path>
                </a:pathLst>
              </a:custGeom>
              <a:solidFill>
                <a:srgbClr val="8E8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
              <p:cNvSpPr/>
              <p:nvPr/>
            </p:nvSpPr>
            <p:spPr>
              <a:xfrm>
                <a:off x="493850" y="1276000"/>
                <a:ext cx="4250" cy="5650"/>
              </a:xfrm>
              <a:custGeom>
                <a:avLst/>
                <a:gdLst/>
                <a:ahLst/>
                <a:cxnLst/>
                <a:rect l="l" t="t" r="r" b="b"/>
                <a:pathLst>
                  <a:path w="170" h="226" extrusionOk="0">
                    <a:moveTo>
                      <a:pt x="113" y="1"/>
                    </a:moveTo>
                    <a:lnTo>
                      <a:pt x="57" y="113"/>
                    </a:lnTo>
                    <a:lnTo>
                      <a:pt x="0" y="225"/>
                    </a:lnTo>
                    <a:lnTo>
                      <a:pt x="169" y="169"/>
                    </a:lnTo>
                    <a:lnTo>
                      <a:pt x="169" y="1"/>
                    </a:lnTo>
                    <a:close/>
                  </a:path>
                </a:pathLst>
              </a:custGeom>
              <a:solidFill>
                <a:srgbClr val="887B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3"/>
              <p:cNvSpPr/>
              <p:nvPr/>
            </p:nvSpPr>
            <p:spPr>
              <a:xfrm>
                <a:off x="491050" y="1249300"/>
                <a:ext cx="4225" cy="2850"/>
              </a:xfrm>
              <a:custGeom>
                <a:avLst/>
                <a:gdLst/>
                <a:ahLst/>
                <a:cxnLst/>
                <a:rect l="l" t="t" r="r" b="b"/>
                <a:pathLst>
                  <a:path w="169" h="114" extrusionOk="0">
                    <a:moveTo>
                      <a:pt x="0" y="1"/>
                    </a:moveTo>
                    <a:lnTo>
                      <a:pt x="56" y="57"/>
                    </a:lnTo>
                    <a:lnTo>
                      <a:pt x="112" y="113"/>
                    </a:lnTo>
                    <a:lnTo>
                      <a:pt x="169" y="57"/>
                    </a:lnTo>
                    <a:lnTo>
                      <a:pt x="112" y="1"/>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3"/>
              <p:cNvSpPr/>
              <p:nvPr/>
            </p:nvSpPr>
            <p:spPr>
              <a:xfrm>
                <a:off x="498075" y="1274600"/>
                <a:ext cx="1425" cy="1425"/>
              </a:xfrm>
              <a:custGeom>
                <a:avLst/>
                <a:gdLst/>
                <a:ahLst/>
                <a:cxnLst/>
                <a:rect l="l" t="t" r="r" b="b"/>
                <a:pathLst>
                  <a:path w="57" h="57" extrusionOk="0">
                    <a:moveTo>
                      <a:pt x="0" y="57"/>
                    </a:moveTo>
                    <a:lnTo>
                      <a:pt x="56" y="0"/>
                    </a:lnTo>
                    <a:lnTo>
                      <a:pt x="56" y="0"/>
                    </a:lnTo>
                    <a:lnTo>
                      <a:pt x="0" y="57"/>
                    </a:lnTo>
                    <a:close/>
                  </a:path>
                </a:pathLst>
              </a:custGeom>
              <a:solidFill>
                <a:srgbClr val="887B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
              <p:cNvSpPr/>
              <p:nvPr/>
            </p:nvSpPr>
            <p:spPr>
              <a:xfrm>
                <a:off x="423600" y="1687700"/>
                <a:ext cx="7050" cy="11275"/>
              </a:xfrm>
              <a:custGeom>
                <a:avLst/>
                <a:gdLst/>
                <a:ahLst/>
                <a:cxnLst/>
                <a:rect l="l" t="t" r="r" b="b"/>
                <a:pathLst>
                  <a:path w="282" h="451" extrusionOk="0">
                    <a:moveTo>
                      <a:pt x="56" y="1"/>
                    </a:moveTo>
                    <a:lnTo>
                      <a:pt x="0" y="57"/>
                    </a:lnTo>
                    <a:lnTo>
                      <a:pt x="56" y="169"/>
                    </a:lnTo>
                    <a:lnTo>
                      <a:pt x="56" y="226"/>
                    </a:lnTo>
                    <a:lnTo>
                      <a:pt x="56" y="338"/>
                    </a:lnTo>
                    <a:lnTo>
                      <a:pt x="113" y="450"/>
                    </a:lnTo>
                    <a:lnTo>
                      <a:pt x="225" y="282"/>
                    </a:lnTo>
                    <a:lnTo>
                      <a:pt x="281" y="169"/>
                    </a:lnTo>
                    <a:lnTo>
                      <a:pt x="225" y="57"/>
                    </a:lnTo>
                    <a:lnTo>
                      <a:pt x="113" y="1"/>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3"/>
              <p:cNvSpPr/>
              <p:nvPr/>
            </p:nvSpPr>
            <p:spPr>
              <a:xfrm>
                <a:off x="401100" y="1687700"/>
                <a:ext cx="4250" cy="2850"/>
              </a:xfrm>
              <a:custGeom>
                <a:avLst/>
                <a:gdLst/>
                <a:ahLst/>
                <a:cxnLst/>
                <a:rect l="l" t="t" r="r" b="b"/>
                <a:pathLst>
                  <a:path w="170" h="114" extrusionOk="0">
                    <a:moveTo>
                      <a:pt x="169" y="1"/>
                    </a:moveTo>
                    <a:lnTo>
                      <a:pt x="113" y="57"/>
                    </a:lnTo>
                    <a:lnTo>
                      <a:pt x="1" y="113"/>
                    </a:lnTo>
                    <a:lnTo>
                      <a:pt x="113" y="113"/>
                    </a:lnTo>
                    <a:lnTo>
                      <a:pt x="169" y="57"/>
                    </a:lnTo>
                    <a:lnTo>
                      <a:pt x="169" y="1"/>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3"/>
              <p:cNvSpPr/>
              <p:nvPr/>
            </p:nvSpPr>
            <p:spPr>
              <a:xfrm>
                <a:off x="426400" y="1698950"/>
                <a:ext cx="1425" cy="25"/>
              </a:xfrm>
              <a:custGeom>
                <a:avLst/>
                <a:gdLst/>
                <a:ahLst/>
                <a:cxnLst/>
                <a:rect l="l" t="t" r="r" b="b"/>
                <a:pathLst>
                  <a:path w="57" h="1" extrusionOk="0">
                    <a:moveTo>
                      <a:pt x="1" y="0"/>
                    </a:moveTo>
                    <a:lnTo>
                      <a:pt x="57" y="0"/>
                    </a:lnTo>
                    <a:lnTo>
                      <a:pt x="57" y="0"/>
                    </a:lnTo>
                    <a:lnTo>
                      <a:pt x="1" y="0"/>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
              <p:cNvSpPr/>
              <p:nvPr/>
            </p:nvSpPr>
            <p:spPr>
              <a:xfrm>
                <a:off x="351925" y="1717225"/>
                <a:ext cx="8450" cy="9850"/>
              </a:xfrm>
              <a:custGeom>
                <a:avLst/>
                <a:gdLst/>
                <a:ahLst/>
                <a:cxnLst/>
                <a:rect l="l" t="t" r="r" b="b"/>
                <a:pathLst>
                  <a:path w="338" h="394" extrusionOk="0">
                    <a:moveTo>
                      <a:pt x="57" y="0"/>
                    </a:moveTo>
                    <a:lnTo>
                      <a:pt x="57" y="56"/>
                    </a:lnTo>
                    <a:lnTo>
                      <a:pt x="113" y="113"/>
                    </a:lnTo>
                    <a:lnTo>
                      <a:pt x="169" y="113"/>
                    </a:lnTo>
                    <a:lnTo>
                      <a:pt x="57" y="169"/>
                    </a:lnTo>
                    <a:lnTo>
                      <a:pt x="1" y="225"/>
                    </a:lnTo>
                    <a:lnTo>
                      <a:pt x="1" y="337"/>
                    </a:lnTo>
                    <a:lnTo>
                      <a:pt x="113" y="394"/>
                    </a:lnTo>
                    <a:lnTo>
                      <a:pt x="225" y="281"/>
                    </a:lnTo>
                    <a:lnTo>
                      <a:pt x="338" y="169"/>
                    </a:lnTo>
                    <a:lnTo>
                      <a:pt x="338" y="113"/>
                    </a:lnTo>
                    <a:lnTo>
                      <a:pt x="282" y="56"/>
                    </a:lnTo>
                    <a:lnTo>
                      <a:pt x="169" y="0"/>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3"/>
              <p:cNvSpPr/>
              <p:nvPr/>
            </p:nvSpPr>
            <p:spPr>
              <a:xfrm>
                <a:off x="339275" y="1711600"/>
                <a:ext cx="7050" cy="7050"/>
              </a:xfrm>
              <a:custGeom>
                <a:avLst/>
                <a:gdLst/>
                <a:ahLst/>
                <a:cxnLst/>
                <a:rect l="l" t="t" r="r" b="b"/>
                <a:pathLst>
                  <a:path w="282" h="282" extrusionOk="0">
                    <a:moveTo>
                      <a:pt x="113" y="0"/>
                    </a:moveTo>
                    <a:lnTo>
                      <a:pt x="1" y="57"/>
                    </a:lnTo>
                    <a:lnTo>
                      <a:pt x="57" y="113"/>
                    </a:lnTo>
                    <a:lnTo>
                      <a:pt x="113" y="225"/>
                    </a:lnTo>
                    <a:lnTo>
                      <a:pt x="226" y="281"/>
                    </a:lnTo>
                    <a:lnTo>
                      <a:pt x="282" y="169"/>
                    </a:lnTo>
                    <a:lnTo>
                      <a:pt x="282" y="57"/>
                    </a:lnTo>
                    <a:lnTo>
                      <a:pt x="282" y="0"/>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3"/>
              <p:cNvSpPr/>
              <p:nvPr/>
            </p:nvSpPr>
            <p:spPr>
              <a:xfrm>
                <a:off x="347725" y="1729850"/>
                <a:ext cx="5625" cy="4250"/>
              </a:xfrm>
              <a:custGeom>
                <a:avLst/>
                <a:gdLst/>
                <a:ahLst/>
                <a:cxnLst/>
                <a:rect l="l" t="t" r="r" b="b"/>
                <a:pathLst>
                  <a:path w="225" h="170" extrusionOk="0">
                    <a:moveTo>
                      <a:pt x="56" y="1"/>
                    </a:moveTo>
                    <a:lnTo>
                      <a:pt x="0" y="57"/>
                    </a:lnTo>
                    <a:lnTo>
                      <a:pt x="0" y="113"/>
                    </a:lnTo>
                    <a:lnTo>
                      <a:pt x="56" y="170"/>
                    </a:lnTo>
                    <a:lnTo>
                      <a:pt x="225" y="57"/>
                    </a:lnTo>
                    <a:lnTo>
                      <a:pt x="169" y="57"/>
                    </a:lnTo>
                    <a:lnTo>
                      <a:pt x="56" y="1"/>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
              <p:cNvSpPr/>
              <p:nvPr/>
            </p:nvSpPr>
            <p:spPr>
              <a:xfrm>
                <a:off x="335075" y="1717225"/>
                <a:ext cx="1425" cy="1425"/>
              </a:xfrm>
              <a:custGeom>
                <a:avLst/>
                <a:gdLst/>
                <a:ahLst/>
                <a:cxnLst/>
                <a:rect l="l" t="t" r="r" b="b"/>
                <a:pathLst>
                  <a:path w="57" h="57" extrusionOk="0">
                    <a:moveTo>
                      <a:pt x="0" y="0"/>
                    </a:moveTo>
                    <a:lnTo>
                      <a:pt x="0" y="56"/>
                    </a:lnTo>
                    <a:lnTo>
                      <a:pt x="56" y="56"/>
                    </a:lnTo>
                    <a:lnTo>
                      <a:pt x="56" y="0"/>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3"/>
              <p:cNvSpPr/>
              <p:nvPr/>
            </p:nvSpPr>
            <p:spPr>
              <a:xfrm>
                <a:off x="353325" y="1732675"/>
                <a:ext cx="25" cy="25"/>
              </a:xfrm>
              <a:custGeom>
                <a:avLst/>
                <a:gdLst/>
                <a:ahLst/>
                <a:cxnLst/>
                <a:rect l="l" t="t" r="r" b="b"/>
                <a:pathLst>
                  <a:path w="1" h="1" extrusionOk="0">
                    <a:moveTo>
                      <a:pt x="1" y="0"/>
                    </a:moveTo>
                    <a:lnTo>
                      <a:pt x="1" y="0"/>
                    </a:lnTo>
                    <a:lnTo>
                      <a:pt x="1" y="0"/>
                    </a:lnTo>
                    <a:lnTo>
                      <a:pt x="1" y="0"/>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3"/>
              <p:cNvSpPr/>
              <p:nvPr/>
            </p:nvSpPr>
            <p:spPr>
              <a:xfrm>
                <a:off x="443275" y="1302700"/>
                <a:ext cx="60425" cy="80125"/>
              </a:xfrm>
              <a:custGeom>
                <a:avLst/>
                <a:gdLst/>
                <a:ahLst/>
                <a:cxnLst/>
                <a:rect l="l" t="t" r="r" b="b"/>
                <a:pathLst>
                  <a:path w="2417" h="3205" extrusionOk="0">
                    <a:moveTo>
                      <a:pt x="1461" y="0"/>
                    </a:moveTo>
                    <a:lnTo>
                      <a:pt x="1405" y="169"/>
                    </a:lnTo>
                    <a:lnTo>
                      <a:pt x="1349" y="338"/>
                    </a:lnTo>
                    <a:lnTo>
                      <a:pt x="1405" y="506"/>
                    </a:lnTo>
                    <a:lnTo>
                      <a:pt x="1461" y="675"/>
                    </a:lnTo>
                    <a:lnTo>
                      <a:pt x="1574" y="844"/>
                    </a:lnTo>
                    <a:lnTo>
                      <a:pt x="1574" y="1068"/>
                    </a:lnTo>
                    <a:lnTo>
                      <a:pt x="1574" y="1181"/>
                    </a:lnTo>
                    <a:lnTo>
                      <a:pt x="1461" y="1181"/>
                    </a:lnTo>
                    <a:lnTo>
                      <a:pt x="1405" y="1125"/>
                    </a:lnTo>
                    <a:lnTo>
                      <a:pt x="1405" y="1068"/>
                    </a:lnTo>
                    <a:lnTo>
                      <a:pt x="1405" y="731"/>
                    </a:lnTo>
                    <a:lnTo>
                      <a:pt x="1405" y="619"/>
                    </a:lnTo>
                    <a:lnTo>
                      <a:pt x="1349" y="563"/>
                    </a:lnTo>
                    <a:lnTo>
                      <a:pt x="1293" y="506"/>
                    </a:lnTo>
                    <a:lnTo>
                      <a:pt x="843" y="506"/>
                    </a:lnTo>
                    <a:lnTo>
                      <a:pt x="731" y="563"/>
                    </a:lnTo>
                    <a:lnTo>
                      <a:pt x="675" y="619"/>
                    </a:lnTo>
                    <a:lnTo>
                      <a:pt x="618" y="731"/>
                    </a:lnTo>
                    <a:lnTo>
                      <a:pt x="618" y="787"/>
                    </a:lnTo>
                    <a:lnTo>
                      <a:pt x="506" y="900"/>
                    </a:lnTo>
                    <a:lnTo>
                      <a:pt x="450" y="1012"/>
                    </a:lnTo>
                    <a:lnTo>
                      <a:pt x="506" y="1125"/>
                    </a:lnTo>
                    <a:lnTo>
                      <a:pt x="562" y="1237"/>
                    </a:lnTo>
                    <a:lnTo>
                      <a:pt x="618" y="1349"/>
                    </a:lnTo>
                    <a:lnTo>
                      <a:pt x="618" y="1462"/>
                    </a:lnTo>
                    <a:lnTo>
                      <a:pt x="562" y="1518"/>
                    </a:lnTo>
                    <a:lnTo>
                      <a:pt x="450" y="1574"/>
                    </a:lnTo>
                    <a:lnTo>
                      <a:pt x="281" y="1743"/>
                    </a:lnTo>
                    <a:lnTo>
                      <a:pt x="169" y="1968"/>
                    </a:lnTo>
                    <a:lnTo>
                      <a:pt x="56" y="2474"/>
                    </a:lnTo>
                    <a:lnTo>
                      <a:pt x="0" y="2642"/>
                    </a:lnTo>
                    <a:lnTo>
                      <a:pt x="56" y="2811"/>
                    </a:lnTo>
                    <a:lnTo>
                      <a:pt x="112" y="2867"/>
                    </a:lnTo>
                    <a:lnTo>
                      <a:pt x="393" y="2867"/>
                    </a:lnTo>
                    <a:lnTo>
                      <a:pt x="337" y="2923"/>
                    </a:lnTo>
                    <a:lnTo>
                      <a:pt x="281" y="3036"/>
                    </a:lnTo>
                    <a:lnTo>
                      <a:pt x="337" y="3092"/>
                    </a:lnTo>
                    <a:lnTo>
                      <a:pt x="393" y="3148"/>
                    </a:lnTo>
                    <a:lnTo>
                      <a:pt x="506" y="3204"/>
                    </a:lnTo>
                    <a:lnTo>
                      <a:pt x="562" y="3148"/>
                    </a:lnTo>
                    <a:lnTo>
                      <a:pt x="675" y="3036"/>
                    </a:lnTo>
                    <a:lnTo>
                      <a:pt x="843" y="2979"/>
                    </a:lnTo>
                    <a:lnTo>
                      <a:pt x="956" y="2923"/>
                    </a:lnTo>
                    <a:lnTo>
                      <a:pt x="1068" y="2811"/>
                    </a:lnTo>
                    <a:lnTo>
                      <a:pt x="1124" y="2755"/>
                    </a:lnTo>
                    <a:lnTo>
                      <a:pt x="1237" y="2698"/>
                    </a:lnTo>
                    <a:lnTo>
                      <a:pt x="1405" y="2755"/>
                    </a:lnTo>
                    <a:lnTo>
                      <a:pt x="1574" y="2867"/>
                    </a:lnTo>
                    <a:lnTo>
                      <a:pt x="1630" y="2867"/>
                    </a:lnTo>
                    <a:lnTo>
                      <a:pt x="1686" y="2811"/>
                    </a:lnTo>
                    <a:lnTo>
                      <a:pt x="1855" y="2698"/>
                    </a:lnTo>
                    <a:lnTo>
                      <a:pt x="1967" y="2642"/>
                    </a:lnTo>
                    <a:lnTo>
                      <a:pt x="2080" y="2642"/>
                    </a:lnTo>
                    <a:lnTo>
                      <a:pt x="2136" y="2698"/>
                    </a:lnTo>
                    <a:lnTo>
                      <a:pt x="2248" y="2642"/>
                    </a:lnTo>
                    <a:lnTo>
                      <a:pt x="2304" y="2530"/>
                    </a:lnTo>
                    <a:lnTo>
                      <a:pt x="2192" y="2417"/>
                    </a:lnTo>
                    <a:lnTo>
                      <a:pt x="2136" y="2417"/>
                    </a:lnTo>
                    <a:lnTo>
                      <a:pt x="2080" y="2361"/>
                    </a:lnTo>
                    <a:lnTo>
                      <a:pt x="2080" y="2305"/>
                    </a:lnTo>
                    <a:lnTo>
                      <a:pt x="2080" y="2249"/>
                    </a:lnTo>
                    <a:lnTo>
                      <a:pt x="2192" y="2249"/>
                    </a:lnTo>
                    <a:lnTo>
                      <a:pt x="2304" y="2192"/>
                    </a:lnTo>
                    <a:lnTo>
                      <a:pt x="2361" y="2136"/>
                    </a:lnTo>
                    <a:lnTo>
                      <a:pt x="2417" y="1911"/>
                    </a:lnTo>
                    <a:lnTo>
                      <a:pt x="2417" y="1855"/>
                    </a:lnTo>
                    <a:lnTo>
                      <a:pt x="2417" y="1799"/>
                    </a:lnTo>
                    <a:lnTo>
                      <a:pt x="2361" y="1743"/>
                    </a:lnTo>
                    <a:lnTo>
                      <a:pt x="2192" y="1743"/>
                    </a:lnTo>
                    <a:lnTo>
                      <a:pt x="2192" y="1630"/>
                    </a:lnTo>
                    <a:lnTo>
                      <a:pt x="2192" y="1518"/>
                    </a:lnTo>
                    <a:lnTo>
                      <a:pt x="2304" y="1349"/>
                    </a:lnTo>
                    <a:lnTo>
                      <a:pt x="2304" y="1237"/>
                    </a:lnTo>
                    <a:lnTo>
                      <a:pt x="2248" y="1181"/>
                    </a:lnTo>
                    <a:lnTo>
                      <a:pt x="2080" y="1181"/>
                    </a:lnTo>
                    <a:lnTo>
                      <a:pt x="2136" y="1068"/>
                    </a:lnTo>
                    <a:lnTo>
                      <a:pt x="2023" y="956"/>
                    </a:lnTo>
                    <a:lnTo>
                      <a:pt x="1967" y="787"/>
                    </a:lnTo>
                    <a:lnTo>
                      <a:pt x="1911" y="506"/>
                    </a:lnTo>
                    <a:lnTo>
                      <a:pt x="1911" y="338"/>
                    </a:lnTo>
                    <a:lnTo>
                      <a:pt x="1799" y="281"/>
                    </a:lnTo>
                    <a:lnTo>
                      <a:pt x="1686" y="225"/>
                    </a:lnTo>
                    <a:lnTo>
                      <a:pt x="1630" y="169"/>
                    </a:lnTo>
                    <a:lnTo>
                      <a:pt x="1574" y="57"/>
                    </a:lnTo>
                    <a:lnTo>
                      <a:pt x="1461"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
              <p:cNvSpPr/>
              <p:nvPr/>
            </p:nvSpPr>
            <p:spPr>
              <a:xfrm>
                <a:off x="491050" y="1329400"/>
                <a:ext cx="9850" cy="7050"/>
              </a:xfrm>
              <a:custGeom>
                <a:avLst/>
                <a:gdLst/>
                <a:ahLst/>
                <a:cxnLst/>
                <a:rect l="l" t="t" r="r" b="b"/>
                <a:pathLst>
                  <a:path w="394" h="282" extrusionOk="0">
                    <a:moveTo>
                      <a:pt x="225" y="0"/>
                    </a:moveTo>
                    <a:lnTo>
                      <a:pt x="112" y="57"/>
                    </a:lnTo>
                    <a:lnTo>
                      <a:pt x="56" y="169"/>
                    </a:lnTo>
                    <a:lnTo>
                      <a:pt x="0" y="225"/>
                    </a:lnTo>
                    <a:lnTo>
                      <a:pt x="0" y="281"/>
                    </a:lnTo>
                    <a:lnTo>
                      <a:pt x="112" y="281"/>
                    </a:lnTo>
                    <a:lnTo>
                      <a:pt x="225" y="225"/>
                    </a:lnTo>
                    <a:lnTo>
                      <a:pt x="393" y="169"/>
                    </a:lnTo>
                    <a:lnTo>
                      <a:pt x="337" y="57"/>
                    </a:lnTo>
                    <a:lnTo>
                      <a:pt x="225"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3"/>
              <p:cNvSpPr/>
              <p:nvPr/>
            </p:nvSpPr>
            <p:spPr>
              <a:xfrm>
                <a:off x="496650" y="1336425"/>
                <a:ext cx="4250" cy="9850"/>
              </a:xfrm>
              <a:custGeom>
                <a:avLst/>
                <a:gdLst/>
                <a:ahLst/>
                <a:cxnLst/>
                <a:rect l="l" t="t" r="r" b="b"/>
                <a:pathLst>
                  <a:path w="170" h="394" extrusionOk="0">
                    <a:moveTo>
                      <a:pt x="169" y="0"/>
                    </a:moveTo>
                    <a:lnTo>
                      <a:pt x="57" y="57"/>
                    </a:lnTo>
                    <a:lnTo>
                      <a:pt x="1" y="169"/>
                    </a:lnTo>
                    <a:lnTo>
                      <a:pt x="1" y="281"/>
                    </a:lnTo>
                    <a:lnTo>
                      <a:pt x="1" y="338"/>
                    </a:lnTo>
                    <a:lnTo>
                      <a:pt x="57" y="394"/>
                    </a:lnTo>
                    <a:lnTo>
                      <a:pt x="169" y="225"/>
                    </a:lnTo>
                    <a:lnTo>
                      <a:pt x="169" y="113"/>
                    </a:lnTo>
                    <a:lnTo>
                      <a:pt x="169"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3"/>
              <p:cNvSpPr/>
              <p:nvPr/>
            </p:nvSpPr>
            <p:spPr>
              <a:xfrm>
                <a:off x="502275" y="1346250"/>
                <a:ext cx="2850" cy="2850"/>
              </a:xfrm>
              <a:custGeom>
                <a:avLst/>
                <a:gdLst/>
                <a:ahLst/>
                <a:cxnLst/>
                <a:rect l="l" t="t" r="r" b="b"/>
                <a:pathLst>
                  <a:path w="114" h="114" extrusionOk="0">
                    <a:moveTo>
                      <a:pt x="1" y="1"/>
                    </a:moveTo>
                    <a:lnTo>
                      <a:pt x="57" y="113"/>
                    </a:lnTo>
                    <a:lnTo>
                      <a:pt x="113" y="57"/>
                    </a:lnTo>
                    <a:lnTo>
                      <a:pt x="57" y="1"/>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
              <p:cNvSpPr/>
              <p:nvPr/>
            </p:nvSpPr>
            <p:spPr>
              <a:xfrm>
                <a:off x="284475" y="1662425"/>
                <a:ext cx="21100" cy="36550"/>
              </a:xfrm>
              <a:custGeom>
                <a:avLst/>
                <a:gdLst/>
                <a:ahLst/>
                <a:cxnLst/>
                <a:rect l="l" t="t" r="r" b="b"/>
                <a:pathLst>
                  <a:path w="844" h="1462" extrusionOk="0">
                    <a:moveTo>
                      <a:pt x="226" y="0"/>
                    </a:moveTo>
                    <a:lnTo>
                      <a:pt x="169" y="56"/>
                    </a:lnTo>
                    <a:lnTo>
                      <a:pt x="113" y="169"/>
                    </a:lnTo>
                    <a:lnTo>
                      <a:pt x="113" y="281"/>
                    </a:lnTo>
                    <a:lnTo>
                      <a:pt x="1" y="337"/>
                    </a:lnTo>
                    <a:lnTo>
                      <a:pt x="113" y="394"/>
                    </a:lnTo>
                    <a:lnTo>
                      <a:pt x="226" y="506"/>
                    </a:lnTo>
                    <a:lnTo>
                      <a:pt x="282" y="562"/>
                    </a:lnTo>
                    <a:lnTo>
                      <a:pt x="169" y="618"/>
                    </a:lnTo>
                    <a:lnTo>
                      <a:pt x="57" y="562"/>
                    </a:lnTo>
                    <a:lnTo>
                      <a:pt x="57" y="618"/>
                    </a:lnTo>
                    <a:lnTo>
                      <a:pt x="113" y="675"/>
                    </a:lnTo>
                    <a:lnTo>
                      <a:pt x="169" y="787"/>
                    </a:lnTo>
                    <a:lnTo>
                      <a:pt x="169" y="843"/>
                    </a:lnTo>
                    <a:lnTo>
                      <a:pt x="169" y="956"/>
                    </a:lnTo>
                    <a:lnTo>
                      <a:pt x="169" y="1012"/>
                    </a:lnTo>
                    <a:lnTo>
                      <a:pt x="282" y="1068"/>
                    </a:lnTo>
                    <a:lnTo>
                      <a:pt x="226" y="1180"/>
                    </a:lnTo>
                    <a:lnTo>
                      <a:pt x="169" y="1293"/>
                    </a:lnTo>
                    <a:lnTo>
                      <a:pt x="113" y="1405"/>
                    </a:lnTo>
                    <a:lnTo>
                      <a:pt x="169" y="1461"/>
                    </a:lnTo>
                    <a:lnTo>
                      <a:pt x="282" y="1405"/>
                    </a:lnTo>
                    <a:lnTo>
                      <a:pt x="394" y="1349"/>
                    </a:lnTo>
                    <a:lnTo>
                      <a:pt x="563" y="1293"/>
                    </a:lnTo>
                    <a:lnTo>
                      <a:pt x="675" y="1293"/>
                    </a:lnTo>
                    <a:lnTo>
                      <a:pt x="731" y="1237"/>
                    </a:lnTo>
                    <a:lnTo>
                      <a:pt x="844" y="1124"/>
                    </a:lnTo>
                    <a:lnTo>
                      <a:pt x="844" y="1068"/>
                    </a:lnTo>
                    <a:lnTo>
                      <a:pt x="788" y="1012"/>
                    </a:lnTo>
                    <a:lnTo>
                      <a:pt x="731" y="956"/>
                    </a:lnTo>
                    <a:lnTo>
                      <a:pt x="675" y="899"/>
                    </a:lnTo>
                    <a:lnTo>
                      <a:pt x="788" y="843"/>
                    </a:lnTo>
                    <a:lnTo>
                      <a:pt x="788" y="787"/>
                    </a:lnTo>
                    <a:lnTo>
                      <a:pt x="731" y="731"/>
                    </a:lnTo>
                    <a:lnTo>
                      <a:pt x="731" y="675"/>
                    </a:lnTo>
                    <a:lnTo>
                      <a:pt x="844" y="562"/>
                    </a:lnTo>
                    <a:lnTo>
                      <a:pt x="844" y="450"/>
                    </a:lnTo>
                    <a:lnTo>
                      <a:pt x="788" y="337"/>
                    </a:lnTo>
                    <a:lnTo>
                      <a:pt x="619" y="281"/>
                    </a:lnTo>
                    <a:lnTo>
                      <a:pt x="507" y="281"/>
                    </a:lnTo>
                    <a:lnTo>
                      <a:pt x="338" y="169"/>
                    </a:lnTo>
                    <a:lnTo>
                      <a:pt x="282" y="113"/>
                    </a:lnTo>
                    <a:lnTo>
                      <a:pt x="226" y="0"/>
                    </a:lnTo>
                    <a:close/>
                  </a:path>
                </a:pathLst>
              </a:custGeom>
              <a:solidFill>
                <a:srgbClr val="9A7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3"/>
              <p:cNvSpPr/>
              <p:nvPr/>
            </p:nvSpPr>
            <p:spPr>
              <a:xfrm>
                <a:off x="285875" y="1682075"/>
                <a:ext cx="32350" cy="25325"/>
              </a:xfrm>
              <a:custGeom>
                <a:avLst/>
                <a:gdLst/>
                <a:ahLst/>
                <a:cxnLst/>
                <a:rect l="l" t="t" r="r" b="b"/>
                <a:pathLst>
                  <a:path w="1294" h="1013" extrusionOk="0">
                    <a:moveTo>
                      <a:pt x="1181" y="1"/>
                    </a:moveTo>
                    <a:lnTo>
                      <a:pt x="1125" y="57"/>
                    </a:lnTo>
                    <a:lnTo>
                      <a:pt x="1069" y="57"/>
                    </a:lnTo>
                    <a:lnTo>
                      <a:pt x="1013" y="113"/>
                    </a:lnTo>
                    <a:lnTo>
                      <a:pt x="1013" y="282"/>
                    </a:lnTo>
                    <a:lnTo>
                      <a:pt x="956" y="394"/>
                    </a:lnTo>
                    <a:lnTo>
                      <a:pt x="900" y="451"/>
                    </a:lnTo>
                    <a:lnTo>
                      <a:pt x="900" y="507"/>
                    </a:lnTo>
                    <a:lnTo>
                      <a:pt x="675" y="451"/>
                    </a:lnTo>
                    <a:lnTo>
                      <a:pt x="563" y="451"/>
                    </a:lnTo>
                    <a:lnTo>
                      <a:pt x="507" y="507"/>
                    </a:lnTo>
                    <a:lnTo>
                      <a:pt x="394" y="563"/>
                    </a:lnTo>
                    <a:lnTo>
                      <a:pt x="226" y="675"/>
                    </a:lnTo>
                    <a:lnTo>
                      <a:pt x="170" y="675"/>
                    </a:lnTo>
                    <a:lnTo>
                      <a:pt x="57" y="619"/>
                    </a:lnTo>
                    <a:lnTo>
                      <a:pt x="1" y="675"/>
                    </a:lnTo>
                    <a:lnTo>
                      <a:pt x="1" y="788"/>
                    </a:lnTo>
                    <a:lnTo>
                      <a:pt x="57" y="844"/>
                    </a:lnTo>
                    <a:lnTo>
                      <a:pt x="170" y="956"/>
                    </a:lnTo>
                    <a:lnTo>
                      <a:pt x="170" y="1013"/>
                    </a:lnTo>
                    <a:lnTo>
                      <a:pt x="226" y="1013"/>
                    </a:lnTo>
                    <a:lnTo>
                      <a:pt x="338" y="956"/>
                    </a:lnTo>
                    <a:lnTo>
                      <a:pt x="563" y="956"/>
                    </a:lnTo>
                    <a:lnTo>
                      <a:pt x="732" y="900"/>
                    </a:lnTo>
                    <a:lnTo>
                      <a:pt x="788" y="900"/>
                    </a:lnTo>
                    <a:lnTo>
                      <a:pt x="844" y="1013"/>
                    </a:lnTo>
                    <a:lnTo>
                      <a:pt x="956" y="1013"/>
                    </a:lnTo>
                    <a:lnTo>
                      <a:pt x="1069" y="956"/>
                    </a:lnTo>
                    <a:lnTo>
                      <a:pt x="1125" y="900"/>
                    </a:lnTo>
                    <a:lnTo>
                      <a:pt x="1181" y="844"/>
                    </a:lnTo>
                    <a:lnTo>
                      <a:pt x="1069" y="844"/>
                    </a:lnTo>
                    <a:lnTo>
                      <a:pt x="1013" y="900"/>
                    </a:lnTo>
                    <a:lnTo>
                      <a:pt x="956" y="844"/>
                    </a:lnTo>
                    <a:lnTo>
                      <a:pt x="956" y="732"/>
                    </a:lnTo>
                    <a:lnTo>
                      <a:pt x="1013" y="675"/>
                    </a:lnTo>
                    <a:lnTo>
                      <a:pt x="1069" y="675"/>
                    </a:lnTo>
                    <a:lnTo>
                      <a:pt x="1238" y="619"/>
                    </a:lnTo>
                    <a:lnTo>
                      <a:pt x="1238" y="451"/>
                    </a:lnTo>
                    <a:lnTo>
                      <a:pt x="1238" y="394"/>
                    </a:lnTo>
                    <a:lnTo>
                      <a:pt x="1294" y="338"/>
                    </a:lnTo>
                    <a:lnTo>
                      <a:pt x="1294" y="282"/>
                    </a:lnTo>
                    <a:lnTo>
                      <a:pt x="1294" y="170"/>
                    </a:lnTo>
                    <a:lnTo>
                      <a:pt x="1238" y="57"/>
                    </a:lnTo>
                    <a:lnTo>
                      <a:pt x="1181" y="1"/>
                    </a:lnTo>
                    <a:close/>
                  </a:path>
                </a:pathLst>
              </a:custGeom>
              <a:solidFill>
                <a:srgbClr val="9A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3"/>
              <p:cNvSpPr/>
              <p:nvPr/>
            </p:nvSpPr>
            <p:spPr>
              <a:xfrm>
                <a:off x="285875" y="1720025"/>
                <a:ext cx="5650" cy="4250"/>
              </a:xfrm>
              <a:custGeom>
                <a:avLst/>
                <a:gdLst/>
                <a:ahLst/>
                <a:cxnLst/>
                <a:rect l="l" t="t" r="r" b="b"/>
                <a:pathLst>
                  <a:path w="226" h="170" extrusionOk="0">
                    <a:moveTo>
                      <a:pt x="113" y="1"/>
                    </a:moveTo>
                    <a:lnTo>
                      <a:pt x="1" y="57"/>
                    </a:lnTo>
                    <a:lnTo>
                      <a:pt x="57" y="113"/>
                    </a:lnTo>
                    <a:lnTo>
                      <a:pt x="226" y="169"/>
                    </a:lnTo>
                    <a:lnTo>
                      <a:pt x="226" y="113"/>
                    </a:lnTo>
                    <a:lnTo>
                      <a:pt x="226" y="57"/>
                    </a:lnTo>
                    <a:lnTo>
                      <a:pt x="170" y="1"/>
                    </a:lnTo>
                    <a:close/>
                  </a:path>
                </a:pathLst>
              </a:custGeom>
              <a:solidFill>
                <a:srgbClr val="9A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
              <p:cNvSpPr/>
              <p:nvPr/>
            </p:nvSpPr>
            <p:spPr>
              <a:xfrm>
                <a:off x="427800" y="1521900"/>
                <a:ext cx="59050" cy="116650"/>
              </a:xfrm>
              <a:custGeom>
                <a:avLst/>
                <a:gdLst/>
                <a:ahLst/>
                <a:cxnLst/>
                <a:rect l="l" t="t" r="r" b="b"/>
                <a:pathLst>
                  <a:path w="2362" h="4666" extrusionOk="0">
                    <a:moveTo>
                      <a:pt x="1350" y="1"/>
                    </a:moveTo>
                    <a:lnTo>
                      <a:pt x="1237" y="57"/>
                    </a:lnTo>
                    <a:lnTo>
                      <a:pt x="1125" y="57"/>
                    </a:lnTo>
                    <a:lnTo>
                      <a:pt x="1125" y="169"/>
                    </a:lnTo>
                    <a:lnTo>
                      <a:pt x="1181" y="282"/>
                    </a:lnTo>
                    <a:lnTo>
                      <a:pt x="1237" y="394"/>
                    </a:lnTo>
                    <a:lnTo>
                      <a:pt x="1237" y="563"/>
                    </a:lnTo>
                    <a:lnTo>
                      <a:pt x="1294" y="675"/>
                    </a:lnTo>
                    <a:lnTo>
                      <a:pt x="1350" y="731"/>
                    </a:lnTo>
                    <a:lnTo>
                      <a:pt x="1462" y="731"/>
                    </a:lnTo>
                    <a:lnTo>
                      <a:pt x="1518" y="844"/>
                    </a:lnTo>
                    <a:lnTo>
                      <a:pt x="1518" y="1012"/>
                    </a:lnTo>
                    <a:lnTo>
                      <a:pt x="1462" y="1068"/>
                    </a:lnTo>
                    <a:lnTo>
                      <a:pt x="1406" y="1012"/>
                    </a:lnTo>
                    <a:lnTo>
                      <a:pt x="956" y="450"/>
                    </a:lnTo>
                    <a:lnTo>
                      <a:pt x="1012" y="338"/>
                    </a:lnTo>
                    <a:lnTo>
                      <a:pt x="844" y="338"/>
                    </a:lnTo>
                    <a:lnTo>
                      <a:pt x="731" y="394"/>
                    </a:lnTo>
                    <a:lnTo>
                      <a:pt x="619" y="394"/>
                    </a:lnTo>
                    <a:lnTo>
                      <a:pt x="507" y="338"/>
                    </a:lnTo>
                    <a:lnTo>
                      <a:pt x="450" y="394"/>
                    </a:lnTo>
                    <a:lnTo>
                      <a:pt x="450" y="450"/>
                    </a:lnTo>
                    <a:lnTo>
                      <a:pt x="507" y="506"/>
                    </a:lnTo>
                    <a:lnTo>
                      <a:pt x="563" y="619"/>
                    </a:lnTo>
                    <a:lnTo>
                      <a:pt x="619" y="731"/>
                    </a:lnTo>
                    <a:lnTo>
                      <a:pt x="675" y="900"/>
                    </a:lnTo>
                    <a:lnTo>
                      <a:pt x="844" y="956"/>
                    </a:lnTo>
                    <a:lnTo>
                      <a:pt x="1012" y="1012"/>
                    </a:lnTo>
                    <a:lnTo>
                      <a:pt x="1181" y="1068"/>
                    </a:lnTo>
                    <a:lnTo>
                      <a:pt x="1237" y="1068"/>
                    </a:lnTo>
                    <a:lnTo>
                      <a:pt x="1237" y="1181"/>
                    </a:lnTo>
                    <a:lnTo>
                      <a:pt x="1237" y="1237"/>
                    </a:lnTo>
                    <a:lnTo>
                      <a:pt x="1181" y="1237"/>
                    </a:lnTo>
                    <a:lnTo>
                      <a:pt x="563" y="1518"/>
                    </a:lnTo>
                    <a:lnTo>
                      <a:pt x="507" y="1574"/>
                    </a:lnTo>
                    <a:lnTo>
                      <a:pt x="563" y="1687"/>
                    </a:lnTo>
                    <a:lnTo>
                      <a:pt x="619" y="1687"/>
                    </a:lnTo>
                    <a:lnTo>
                      <a:pt x="675" y="1743"/>
                    </a:lnTo>
                    <a:lnTo>
                      <a:pt x="731" y="1799"/>
                    </a:lnTo>
                    <a:lnTo>
                      <a:pt x="731" y="1912"/>
                    </a:lnTo>
                    <a:lnTo>
                      <a:pt x="731" y="1968"/>
                    </a:lnTo>
                    <a:lnTo>
                      <a:pt x="507" y="1968"/>
                    </a:lnTo>
                    <a:lnTo>
                      <a:pt x="394" y="1912"/>
                    </a:lnTo>
                    <a:lnTo>
                      <a:pt x="338" y="1855"/>
                    </a:lnTo>
                    <a:lnTo>
                      <a:pt x="169" y="1855"/>
                    </a:lnTo>
                    <a:lnTo>
                      <a:pt x="113" y="1799"/>
                    </a:lnTo>
                    <a:lnTo>
                      <a:pt x="57" y="1799"/>
                    </a:lnTo>
                    <a:lnTo>
                      <a:pt x="1" y="1855"/>
                    </a:lnTo>
                    <a:lnTo>
                      <a:pt x="113" y="1968"/>
                    </a:lnTo>
                    <a:lnTo>
                      <a:pt x="226" y="2080"/>
                    </a:lnTo>
                    <a:lnTo>
                      <a:pt x="282" y="2080"/>
                    </a:lnTo>
                    <a:lnTo>
                      <a:pt x="338" y="2136"/>
                    </a:lnTo>
                    <a:lnTo>
                      <a:pt x="338" y="2193"/>
                    </a:lnTo>
                    <a:lnTo>
                      <a:pt x="282" y="2417"/>
                    </a:lnTo>
                    <a:lnTo>
                      <a:pt x="282" y="2530"/>
                    </a:lnTo>
                    <a:lnTo>
                      <a:pt x="394" y="2642"/>
                    </a:lnTo>
                    <a:lnTo>
                      <a:pt x="450" y="2698"/>
                    </a:lnTo>
                    <a:lnTo>
                      <a:pt x="394" y="2755"/>
                    </a:lnTo>
                    <a:lnTo>
                      <a:pt x="282" y="2811"/>
                    </a:lnTo>
                    <a:lnTo>
                      <a:pt x="282" y="2867"/>
                    </a:lnTo>
                    <a:lnTo>
                      <a:pt x="338" y="2923"/>
                    </a:lnTo>
                    <a:lnTo>
                      <a:pt x="507" y="3092"/>
                    </a:lnTo>
                    <a:lnTo>
                      <a:pt x="507" y="3260"/>
                    </a:lnTo>
                    <a:lnTo>
                      <a:pt x="507" y="3429"/>
                    </a:lnTo>
                    <a:lnTo>
                      <a:pt x="338" y="3485"/>
                    </a:lnTo>
                    <a:lnTo>
                      <a:pt x="450" y="3598"/>
                    </a:lnTo>
                    <a:lnTo>
                      <a:pt x="450" y="3710"/>
                    </a:lnTo>
                    <a:lnTo>
                      <a:pt x="507" y="3823"/>
                    </a:lnTo>
                    <a:lnTo>
                      <a:pt x="619" y="3935"/>
                    </a:lnTo>
                    <a:lnTo>
                      <a:pt x="563" y="3991"/>
                    </a:lnTo>
                    <a:lnTo>
                      <a:pt x="507" y="4104"/>
                    </a:lnTo>
                    <a:lnTo>
                      <a:pt x="507" y="4160"/>
                    </a:lnTo>
                    <a:lnTo>
                      <a:pt x="563" y="4272"/>
                    </a:lnTo>
                    <a:lnTo>
                      <a:pt x="731" y="4272"/>
                    </a:lnTo>
                    <a:lnTo>
                      <a:pt x="844" y="4385"/>
                    </a:lnTo>
                    <a:lnTo>
                      <a:pt x="1069" y="4609"/>
                    </a:lnTo>
                    <a:lnTo>
                      <a:pt x="1125" y="4385"/>
                    </a:lnTo>
                    <a:lnTo>
                      <a:pt x="1181" y="4160"/>
                    </a:lnTo>
                    <a:lnTo>
                      <a:pt x="1294" y="4160"/>
                    </a:lnTo>
                    <a:lnTo>
                      <a:pt x="1350" y="4272"/>
                    </a:lnTo>
                    <a:lnTo>
                      <a:pt x="1462" y="4272"/>
                    </a:lnTo>
                    <a:lnTo>
                      <a:pt x="1575" y="4385"/>
                    </a:lnTo>
                    <a:lnTo>
                      <a:pt x="1575" y="4441"/>
                    </a:lnTo>
                    <a:lnTo>
                      <a:pt x="1518" y="4553"/>
                    </a:lnTo>
                    <a:lnTo>
                      <a:pt x="1518" y="4609"/>
                    </a:lnTo>
                    <a:lnTo>
                      <a:pt x="1631" y="4666"/>
                    </a:lnTo>
                    <a:lnTo>
                      <a:pt x="1687" y="4609"/>
                    </a:lnTo>
                    <a:lnTo>
                      <a:pt x="1912" y="4609"/>
                    </a:lnTo>
                    <a:lnTo>
                      <a:pt x="1968" y="4553"/>
                    </a:lnTo>
                    <a:lnTo>
                      <a:pt x="2024" y="4441"/>
                    </a:lnTo>
                    <a:lnTo>
                      <a:pt x="2080" y="4216"/>
                    </a:lnTo>
                    <a:lnTo>
                      <a:pt x="2137" y="4104"/>
                    </a:lnTo>
                    <a:lnTo>
                      <a:pt x="2249" y="4047"/>
                    </a:lnTo>
                    <a:lnTo>
                      <a:pt x="2305" y="3935"/>
                    </a:lnTo>
                    <a:lnTo>
                      <a:pt x="2361" y="3879"/>
                    </a:lnTo>
                    <a:lnTo>
                      <a:pt x="2305" y="3710"/>
                    </a:lnTo>
                    <a:lnTo>
                      <a:pt x="2137" y="3541"/>
                    </a:lnTo>
                    <a:lnTo>
                      <a:pt x="2137" y="3429"/>
                    </a:lnTo>
                    <a:lnTo>
                      <a:pt x="2024" y="3317"/>
                    </a:lnTo>
                    <a:lnTo>
                      <a:pt x="1912" y="3260"/>
                    </a:lnTo>
                    <a:lnTo>
                      <a:pt x="1856" y="3148"/>
                    </a:lnTo>
                    <a:lnTo>
                      <a:pt x="1912" y="3036"/>
                    </a:lnTo>
                    <a:lnTo>
                      <a:pt x="1968" y="2867"/>
                    </a:lnTo>
                    <a:lnTo>
                      <a:pt x="1912" y="2811"/>
                    </a:lnTo>
                    <a:lnTo>
                      <a:pt x="1856" y="2698"/>
                    </a:lnTo>
                    <a:lnTo>
                      <a:pt x="1687" y="2642"/>
                    </a:lnTo>
                    <a:lnTo>
                      <a:pt x="1575" y="2586"/>
                    </a:lnTo>
                    <a:lnTo>
                      <a:pt x="1406" y="2474"/>
                    </a:lnTo>
                    <a:lnTo>
                      <a:pt x="1687" y="2530"/>
                    </a:lnTo>
                    <a:lnTo>
                      <a:pt x="1856" y="2474"/>
                    </a:lnTo>
                    <a:lnTo>
                      <a:pt x="1968" y="2305"/>
                    </a:lnTo>
                    <a:lnTo>
                      <a:pt x="2024" y="2136"/>
                    </a:lnTo>
                    <a:lnTo>
                      <a:pt x="2080" y="2080"/>
                    </a:lnTo>
                    <a:lnTo>
                      <a:pt x="2137" y="1968"/>
                    </a:lnTo>
                    <a:lnTo>
                      <a:pt x="2137" y="1912"/>
                    </a:lnTo>
                    <a:lnTo>
                      <a:pt x="2193" y="1855"/>
                    </a:lnTo>
                    <a:lnTo>
                      <a:pt x="2249" y="1799"/>
                    </a:lnTo>
                    <a:lnTo>
                      <a:pt x="2249" y="1743"/>
                    </a:lnTo>
                    <a:lnTo>
                      <a:pt x="2249" y="1687"/>
                    </a:lnTo>
                    <a:lnTo>
                      <a:pt x="2305" y="1630"/>
                    </a:lnTo>
                    <a:lnTo>
                      <a:pt x="2361" y="1574"/>
                    </a:lnTo>
                    <a:lnTo>
                      <a:pt x="2361" y="1462"/>
                    </a:lnTo>
                    <a:lnTo>
                      <a:pt x="2305" y="1293"/>
                    </a:lnTo>
                    <a:lnTo>
                      <a:pt x="2305" y="1125"/>
                    </a:lnTo>
                    <a:lnTo>
                      <a:pt x="2193" y="1012"/>
                    </a:lnTo>
                    <a:lnTo>
                      <a:pt x="2080" y="844"/>
                    </a:lnTo>
                    <a:lnTo>
                      <a:pt x="2024" y="731"/>
                    </a:lnTo>
                    <a:lnTo>
                      <a:pt x="1968" y="619"/>
                    </a:lnTo>
                    <a:lnTo>
                      <a:pt x="1856" y="563"/>
                    </a:lnTo>
                    <a:lnTo>
                      <a:pt x="1631" y="394"/>
                    </a:lnTo>
                    <a:lnTo>
                      <a:pt x="1575" y="394"/>
                    </a:lnTo>
                    <a:lnTo>
                      <a:pt x="1575" y="338"/>
                    </a:lnTo>
                    <a:lnTo>
                      <a:pt x="1631" y="225"/>
                    </a:lnTo>
                    <a:lnTo>
                      <a:pt x="1687" y="169"/>
                    </a:lnTo>
                    <a:lnTo>
                      <a:pt x="1687" y="113"/>
                    </a:lnTo>
                    <a:lnTo>
                      <a:pt x="1575" y="57"/>
                    </a:lnTo>
                    <a:lnTo>
                      <a:pt x="1350" y="1"/>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3"/>
              <p:cNvSpPr/>
              <p:nvPr/>
            </p:nvSpPr>
            <p:spPr>
              <a:xfrm>
                <a:off x="469950" y="1632900"/>
                <a:ext cx="9875" cy="15500"/>
              </a:xfrm>
              <a:custGeom>
                <a:avLst/>
                <a:gdLst/>
                <a:ahLst/>
                <a:cxnLst/>
                <a:rect l="l" t="t" r="r" b="b"/>
                <a:pathLst>
                  <a:path w="395" h="620" extrusionOk="0">
                    <a:moveTo>
                      <a:pt x="338" y="1"/>
                    </a:moveTo>
                    <a:lnTo>
                      <a:pt x="170" y="113"/>
                    </a:lnTo>
                    <a:lnTo>
                      <a:pt x="57" y="113"/>
                    </a:lnTo>
                    <a:lnTo>
                      <a:pt x="1" y="169"/>
                    </a:lnTo>
                    <a:lnTo>
                      <a:pt x="57" y="282"/>
                    </a:lnTo>
                    <a:lnTo>
                      <a:pt x="113" y="394"/>
                    </a:lnTo>
                    <a:lnTo>
                      <a:pt x="57" y="619"/>
                    </a:lnTo>
                    <a:lnTo>
                      <a:pt x="226" y="619"/>
                    </a:lnTo>
                    <a:lnTo>
                      <a:pt x="338" y="563"/>
                    </a:lnTo>
                    <a:lnTo>
                      <a:pt x="338" y="507"/>
                    </a:lnTo>
                    <a:lnTo>
                      <a:pt x="338" y="450"/>
                    </a:lnTo>
                    <a:lnTo>
                      <a:pt x="282" y="394"/>
                    </a:lnTo>
                    <a:lnTo>
                      <a:pt x="338" y="282"/>
                    </a:lnTo>
                    <a:lnTo>
                      <a:pt x="338" y="226"/>
                    </a:lnTo>
                    <a:lnTo>
                      <a:pt x="394" y="113"/>
                    </a:lnTo>
                    <a:lnTo>
                      <a:pt x="338"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3"/>
              <p:cNvSpPr/>
              <p:nvPr/>
            </p:nvSpPr>
            <p:spPr>
              <a:xfrm>
                <a:off x="475575" y="1642750"/>
                <a:ext cx="11275" cy="5650"/>
              </a:xfrm>
              <a:custGeom>
                <a:avLst/>
                <a:gdLst/>
                <a:ahLst/>
                <a:cxnLst/>
                <a:rect l="l" t="t" r="r" b="b"/>
                <a:pathLst>
                  <a:path w="451" h="226" extrusionOk="0">
                    <a:moveTo>
                      <a:pt x="226" y="0"/>
                    </a:moveTo>
                    <a:lnTo>
                      <a:pt x="113" y="56"/>
                    </a:lnTo>
                    <a:lnTo>
                      <a:pt x="1" y="225"/>
                    </a:lnTo>
                    <a:lnTo>
                      <a:pt x="1" y="225"/>
                    </a:lnTo>
                    <a:lnTo>
                      <a:pt x="226" y="169"/>
                    </a:lnTo>
                    <a:lnTo>
                      <a:pt x="450" y="169"/>
                    </a:lnTo>
                    <a:lnTo>
                      <a:pt x="450" y="113"/>
                    </a:lnTo>
                    <a:lnTo>
                      <a:pt x="394" y="56"/>
                    </a:lnTo>
                    <a:lnTo>
                      <a:pt x="338" y="56"/>
                    </a:lnTo>
                    <a:lnTo>
                      <a:pt x="282"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
              <p:cNvSpPr/>
              <p:nvPr/>
            </p:nvSpPr>
            <p:spPr>
              <a:xfrm>
                <a:off x="476975" y="1639925"/>
                <a:ext cx="1450" cy="4250"/>
              </a:xfrm>
              <a:custGeom>
                <a:avLst/>
                <a:gdLst/>
                <a:ahLst/>
                <a:cxnLst/>
                <a:rect l="l" t="t" r="r" b="b"/>
                <a:pathLst>
                  <a:path w="58" h="170" extrusionOk="0">
                    <a:moveTo>
                      <a:pt x="57" y="1"/>
                    </a:moveTo>
                    <a:lnTo>
                      <a:pt x="1" y="113"/>
                    </a:lnTo>
                    <a:lnTo>
                      <a:pt x="57" y="169"/>
                    </a:lnTo>
                    <a:lnTo>
                      <a:pt x="57" y="1"/>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3"/>
              <p:cNvSpPr/>
              <p:nvPr/>
            </p:nvSpPr>
            <p:spPr>
              <a:xfrm>
                <a:off x="478400" y="1632900"/>
                <a:ext cx="1425" cy="5650"/>
              </a:xfrm>
              <a:custGeom>
                <a:avLst/>
                <a:gdLst/>
                <a:ahLst/>
                <a:cxnLst/>
                <a:rect l="l" t="t" r="r" b="b"/>
                <a:pathLst>
                  <a:path w="57" h="226" extrusionOk="0">
                    <a:moveTo>
                      <a:pt x="0" y="1"/>
                    </a:moveTo>
                    <a:lnTo>
                      <a:pt x="0" y="226"/>
                    </a:lnTo>
                    <a:lnTo>
                      <a:pt x="56" y="113"/>
                    </a:lnTo>
                    <a:lnTo>
                      <a:pt x="0" y="1"/>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3"/>
              <p:cNvSpPr/>
              <p:nvPr/>
            </p:nvSpPr>
            <p:spPr>
              <a:xfrm>
                <a:off x="500875" y="1446025"/>
                <a:ext cx="1425" cy="1425"/>
              </a:xfrm>
              <a:custGeom>
                <a:avLst/>
                <a:gdLst/>
                <a:ahLst/>
                <a:cxnLst/>
                <a:rect l="l" t="t" r="r" b="b"/>
                <a:pathLst>
                  <a:path w="57" h="57" extrusionOk="0">
                    <a:moveTo>
                      <a:pt x="0" y="0"/>
                    </a:moveTo>
                    <a:lnTo>
                      <a:pt x="0" y="57"/>
                    </a:lnTo>
                    <a:lnTo>
                      <a:pt x="57" y="57"/>
                    </a:lnTo>
                    <a:lnTo>
                      <a:pt x="0" y="0"/>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
              <p:cNvSpPr/>
              <p:nvPr/>
            </p:nvSpPr>
            <p:spPr>
              <a:xfrm>
                <a:off x="361775" y="875525"/>
                <a:ext cx="57625" cy="71700"/>
              </a:xfrm>
              <a:custGeom>
                <a:avLst/>
                <a:gdLst/>
                <a:ahLst/>
                <a:cxnLst/>
                <a:rect l="l" t="t" r="r" b="b"/>
                <a:pathLst>
                  <a:path w="2305" h="2868" extrusionOk="0">
                    <a:moveTo>
                      <a:pt x="2136" y="1"/>
                    </a:moveTo>
                    <a:lnTo>
                      <a:pt x="1967" y="57"/>
                    </a:lnTo>
                    <a:lnTo>
                      <a:pt x="2024" y="170"/>
                    </a:lnTo>
                    <a:lnTo>
                      <a:pt x="2080" y="282"/>
                    </a:lnTo>
                    <a:lnTo>
                      <a:pt x="2024" y="338"/>
                    </a:lnTo>
                    <a:lnTo>
                      <a:pt x="1967" y="394"/>
                    </a:lnTo>
                    <a:lnTo>
                      <a:pt x="1799" y="282"/>
                    </a:lnTo>
                    <a:lnTo>
                      <a:pt x="1630" y="226"/>
                    </a:lnTo>
                    <a:lnTo>
                      <a:pt x="1237" y="226"/>
                    </a:lnTo>
                    <a:lnTo>
                      <a:pt x="1237" y="282"/>
                    </a:lnTo>
                    <a:lnTo>
                      <a:pt x="1180" y="451"/>
                    </a:lnTo>
                    <a:lnTo>
                      <a:pt x="1124" y="507"/>
                    </a:lnTo>
                    <a:lnTo>
                      <a:pt x="1012" y="451"/>
                    </a:lnTo>
                    <a:lnTo>
                      <a:pt x="956" y="451"/>
                    </a:lnTo>
                    <a:lnTo>
                      <a:pt x="899" y="507"/>
                    </a:lnTo>
                    <a:lnTo>
                      <a:pt x="843" y="619"/>
                    </a:lnTo>
                    <a:lnTo>
                      <a:pt x="843" y="675"/>
                    </a:lnTo>
                    <a:lnTo>
                      <a:pt x="899" y="732"/>
                    </a:lnTo>
                    <a:lnTo>
                      <a:pt x="1068" y="844"/>
                    </a:lnTo>
                    <a:lnTo>
                      <a:pt x="1180" y="1013"/>
                    </a:lnTo>
                    <a:lnTo>
                      <a:pt x="1180" y="1125"/>
                    </a:lnTo>
                    <a:lnTo>
                      <a:pt x="1180" y="1237"/>
                    </a:lnTo>
                    <a:lnTo>
                      <a:pt x="1180" y="1294"/>
                    </a:lnTo>
                    <a:lnTo>
                      <a:pt x="1012" y="1294"/>
                    </a:lnTo>
                    <a:lnTo>
                      <a:pt x="787" y="1237"/>
                    </a:lnTo>
                    <a:lnTo>
                      <a:pt x="731" y="1181"/>
                    </a:lnTo>
                    <a:lnTo>
                      <a:pt x="675" y="1069"/>
                    </a:lnTo>
                    <a:lnTo>
                      <a:pt x="506" y="1013"/>
                    </a:lnTo>
                    <a:lnTo>
                      <a:pt x="394" y="1069"/>
                    </a:lnTo>
                    <a:lnTo>
                      <a:pt x="281" y="1181"/>
                    </a:lnTo>
                    <a:lnTo>
                      <a:pt x="225" y="1350"/>
                    </a:lnTo>
                    <a:lnTo>
                      <a:pt x="225" y="1743"/>
                    </a:lnTo>
                    <a:lnTo>
                      <a:pt x="169" y="1912"/>
                    </a:lnTo>
                    <a:lnTo>
                      <a:pt x="56" y="2081"/>
                    </a:lnTo>
                    <a:lnTo>
                      <a:pt x="0" y="2193"/>
                    </a:lnTo>
                    <a:lnTo>
                      <a:pt x="113" y="2305"/>
                    </a:lnTo>
                    <a:lnTo>
                      <a:pt x="225" y="2362"/>
                    </a:lnTo>
                    <a:lnTo>
                      <a:pt x="281" y="2418"/>
                    </a:lnTo>
                    <a:lnTo>
                      <a:pt x="337" y="2474"/>
                    </a:lnTo>
                    <a:lnTo>
                      <a:pt x="506" y="2586"/>
                    </a:lnTo>
                    <a:lnTo>
                      <a:pt x="562" y="2586"/>
                    </a:lnTo>
                    <a:lnTo>
                      <a:pt x="618" y="2474"/>
                    </a:lnTo>
                    <a:lnTo>
                      <a:pt x="618" y="2362"/>
                    </a:lnTo>
                    <a:lnTo>
                      <a:pt x="618" y="2249"/>
                    </a:lnTo>
                    <a:lnTo>
                      <a:pt x="675" y="2249"/>
                    </a:lnTo>
                    <a:lnTo>
                      <a:pt x="731" y="2305"/>
                    </a:lnTo>
                    <a:lnTo>
                      <a:pt x="787" y="2418"/>
                    </a:lnTo>
                    <a:lnTo>
                      <a:pt x="956" y="2474"/>
                    </a:lnTo>
                    <a:lnTo>
                      <a:pt x="1124" y="2474"/>
                    </a:lnTo>
                    <a:lnTo>
                      <a:pt x="1180" y="2643"/>
                    </a:lnTo>
                    <a:lnTo>
                      <a:pt x="1237" y="2699"/>
                    </a:lnTo>
                    <a:lnTo>
                      <a:pt x="1518" y="2699"/>
                    </a:lnTo>
                    <a:lnTo>
                      <a:pt x="1911" y="2867"/>
                    </a:lnTo>
                    <a:lnTo>
                      <a:pt x="2024" y="2867"/>
                    </a:lnTo>
                    <a:lnTo>
                      <a:pt x="2024" y="2811"/>
                    </a:lnTo>
                    <a:lnTo>
                      <a:pt x="1967" y="2755"/>
                    </a:lnTo>
                    <a:lnTo>
                      <a:pt x="1855" y="2643"/>
                    </a:lnTo>
                    <a:lnTo>
                      <a:pt x="1799" y="2530"/>
                    </a:lnTo>
                    <a:lnTo>
                      <a:pt x="1799" y="2474"/>
                    </a:lnTo>
                    <a:lnTo>
                      <a:pt x="1911" y="2305"/>
                    </a:lnTo>
                    <a:lnTo>
                      <a:pt x="1911" y="2249"/>
                    </a:lnTo>
                    <a:lnTo>
                      <a:pt x="1967" y="2081"/>
                    </a:lnTo>
                    <a:lnTo>
                      <a:pt x="1911" y="2024"/>
                    </a:lnTo>
                    <a:lnTo>
                      <a:pt x="1855" y="1968"/>
                    </a:lnTo>
                    <a:lnTo>
                      <a:pt x="1742" y="1912"/>
                    </a:lnTo>
                    <a:lnTo>
                      <a:pt x="1630" y="1856"/>
                    </a:lnTo>
                    <a:lnTo>
                      <a:pt x="1518" y="1800"/>
                    </a:lnTo>
                    <a:lnTo>
                      <a:pt x="1461" y="1743"/>
                    </a:lnTo>
                    <a:lnTo>
                      <a:pt x="1405" y="1687"/>
                    </a:lnTo>
                    <a:lnTo>
                      <a:pt x="1518" y="1575"/>
                    </a:lnTo>
                    <a:lnTo>
                      <a:pt x="1630" y="1462"/>
                    </a:lnTo>
                    <a:lnTo>
                      <a:pt x="1742" y="1406"/>
                    </a:lnTo>
                    <a:lnTo>
                      <a:pt x="1911" y="1350"/>
                    </a:lnTo>
                    <a:lnTo>
                      <a:pt x="1967" y="1237"/>
                    </a:lnTo>
                    <a:lnTo>
                      <a:pt x="2024" y="1125"/>
                    </a:lnTo>
                    <a:lnTo>
                      <a:pt x="2305" y="563"/>
                    </a:lnTo>
                    <a:lnTo>
                      <a:pt x="2305" y="507"/>
                    </a:lnTo>
                    <a:lnTo>
                      <a:pt x="2305" y="451"/>
                    </a:lnTo>
                    <a:lnTo>
                      <a:pt x="2248" y="338"/>
                    </a:lnTo>
                    <a:lnTo>
                      <a:pt x="2305" y="282"/>
                    </a:lnTo>
                    <a:lnTo>
                      <a:pt x="2305" y="226"/>
                    </a:lnTo>
                    <a:lnTo>
                      <a:pt x="2248" y="170"/>
                    </a:lnTo>
                    <a:lnTo>
                      <a:pt x="2192" y="113"/>
                    </a:lnTo>
                    <a:lnTo>
                      <a:pt x="2192"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3"/>
              <p:cNvSpPr/>
              <p:nvPr/>
            </p:nvSpPr>
            <p:spPr>
              <a:xfrm>
                <a:off x="358950" y="867100"/>
                <a:ext cx="19700" cy="61850"/>
              </a:xfrm>
              <a:custGeom>
                <a:avLst/>
                <a:gdLst/>
                <a:ahLst/>
                <a:cxnLst/>
                <a:rect l="l" t="t" r="r" b="b"/>
                <a:pathLst>
                  <a:path w="788" h="2474" extrusionOk="0">
                    <a:moveTo>
                      <a:pt x="619" y="1"/>
                    </a:moveTo>
                    <a:lnTo>
                      <a:pt x="394" y="226"/>
                    </a:lnTo>
                    <a:lnTo>
                      <a:pt x="338" y="394"/>
                    </a:lnTo>
                    <a:lnTo>
                      <a:pt x="338" y="563"/>
                    </a:lnTo>
                    <a:lnTo>
                      <a:pt x="338" y="844"/>
                    </a:lnTo>
                    <a:lnTo>
                      <a:pt x="226" y="1012"/>
                    </a:lnTo>
                    <a:lnTo>
                      <a:pt x="113" y="1125"/>
                    </a:lnTo>
                    <a:lnTo>
                      <a:pt x="169" y="1293"/>
                    </a:lnTo>
                    <a:lnTo>
                      <a:pt x="169" y="1518"/>
                    </a:lnTo>
                    <a:lnTo>
                      <a:pt x="113" y="1687"/>
                    </a:lnTo>
                    <a:lnTo>
                      <a:pt x="1" y="1912"/>
                    </a:lnTo>
                    <a:lnTo>
                      <a:pt x="1" y="2024"/>
                    </a:lnTo>
                    <a:lnTo>
                      <a:pt x="113" y="2361"/>
                    </a:lnTo>
                    <a:lnTo>
                      <a:pt x="169" y="2474"/>
                    </a:lnTo>
                    <a:lnTo>
                      <a:pt x="226" y="2418"/>
                    </a:lnTo>
                    <a:lnTo>
                      <a:pt x="450" y="2305"/>
                    </a:lnTo>
                    <a:lnTo>
                      <a:pt x="450" y="2193"/>
                    </a:lnTo>
                    <a:lnTo>
                      <a:pt x="394" y="2080"/>
                    </a:lnTo>
                    <a:lnTo>
                      <a:pt x="338" y="1968"/>
                    </a:lnTo>
                    <a:lnTo>
                      <a:pt x="394" y="1912"/>
                    </a:lnTo>
                    <a:lnTo>
                      <a:pt x="450" y="1855"/>
                    </a:lnTo>
                    <a:lnTo>
                      <a:pt x="450" y="1799"/>
                    </a:lnTo>
                    <a:lnTo>
                      <a:pt x="450" y="1687"/>
                    </a:lnTo>
                    <a:lnTo>
                      <a:pt x="563" y="1687"/>
                    </a:lnTo>
                    <a:lnTo>
                      <a:pt x="563" y="1631"/>
                    </a:lnTo>
                    <a:lnTo>
                      <a:pt x="507" y="1574"/>
                    </a:lnTo>
                    <a:lnTo>
                      <a:pt x="450" y="1518"/>
                    </a:lnTo>
                    <a:lnTo>
                      <a:pt x="450" y="1462"/>
                    </a:lnTo>
                    <a:lnTo>
                      <a:pt x="619" y="1462"/>
                    </a:lnTo>
                    <a:lnTo>
                      <a:pt x="788" y="1406"/>
                    </a:lnTo>
                    <a:lnTo>
                      <a:pt x="675" y="1237"/>
                    </a:lnTo>
                    <a:lnTo>
                      <a:pt x="619" y="1125"/>
                    </a:lnTo>
                    <a:lnTo>
                      <a:pt x="619" y="956"/>
                    </a:lnTo>
                    <a:lnTo>
                      <a:pt x="675" y="788"/>
                    </a:lnTo>
                    <a:lnTo>
                      <a:pt x="675" y="731"/>
                    </a:lnTo>
                    <a:lnTo>
                      <a:pt x="675" y="675"/>
                    </a:lnTo>
                    <a:lnTo>
                      <a:pt x="619" y="619"/>
                    </a:lnTo>
                    <a:lnTo>
                      <a:pt x="619" y="563"/>
                    </a:lnTo>
                    <a:lnTo>
                      <a:pt x="675" y="450"/>
                    </a:lnTo>
                    <a:lnTo>
                      <a:pt x="731" y="282"/>
                    </a:lnTo>
                    <a:lnTo>
                      <a:pt x="788" y="169"/>
                    </a:lnTo>
                    <a:lnTo>
                      <a:pt x="731" y="57"/>
                    </a:lnTo>
                    <a:lnTo>
                      <a:pt x="619" y="1"/>
                    </a:lnTo>
                    <a:close/>
                  </a:path>
                </a:pathLst>
              </a:custGeom>
              <a:solidFill>
                <a:srgbClr val="8B7F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3"/>
              <p:cNvSpPr/>
              <p:nvPr/>
            </p:nvSpPr>
            <p:spPr>
              <a:xfrm>
                <a:off x="416575" y="874125"/>
                <a:ext cx="1425" cy="1425"/>
              </a:xfrm>
              <a:custGeom>
                <a:avLst/>
                <a:gdLst/>
                <a:ahLst/>
                <a:cxnLst/>
                <a:rect l="l" t="t" r="r" b="b"/>
                <a:pathLst>
                  <a:path w="57" h="57" extrusionOk="0">
                    <a:moveTo>
                      <a:pt x="0" y="1"/>
                    </a:moveTo>
                    <a:lnTo>
                      <a:pt x="0" y="57"/>
                    </a:lnTo>
                    <a:lnTo>
                      <a:pt x="56"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
              <p:cNvSpPr/>
              <p:nvPr/>
            </p:nvSpPr>
            <p:spPr>
              <a:xfrm>
                <a:off x="319600" y="1728450"/>
                <a:ext cx="8475" cy="4250"/>
              </a:xfrm>
              <a:custGeom>
                <a:avLst/>
                <a:gdLst/>
                <a:ahLst/>
                <a:cxnLst/>
                <a:rect l="l" t="t" r="r" b="b"/>
                <a:pathLst>
                  <a:path w="339" h="170" extrusionOk="0">
                    <a:moveTo>
                      <a:pt x="226" y="1"/>
                    </a:moveTo>
                    <a:lnTo>
                      <a:pt x="57" y="57"/>
                    </a:lnTo>
                    <a:lnTo>
                      <a:pt x="1" y="113"/>
                    </a:lnTo>
                    <a:lnTo>
                      <a:pt x="170" y="113"/>
                    </a:lnTo>
                    <a:lnTo>
                      <a:pt x="282" y="169"/>
                    </a:lnTo>
                    <a:lnTo>
                      <a:pt x="338" y="113"/>
                    </a:lnTo>
                    <a:lnTo>
                      <a:pt x="338" y="57"/>
                    </a:lnTo>
                    <a:lnTo>
                      <a:pt x="226" y="1"/>
                    </a:lnTo>
                    <a:close/>
                  </a:path>
                </a:pathLst>
              </a:custGeom>
              <a:solidFill>
                <a:srgbClr val="A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3"/>
              <p:cNvSpPr/>
              <p:nvPr/>
            </p:nvSpPr>
            <p:spPr>
              <a:xfrm>
                <a:off x="446075" y="872725"/>
                <a:ext cx="5650" cy="1425"/>
              </a:xfrm>
              <a:custGeom>
                <a:avLst/>
                <a:gdLst/>
                <a:ahLst/>
                <a:cxnLst/>
                <a:rect l="l" t="t" r="r" b="b"/>
                <a:pathLst>
                  <a:path w="226" h="57" extrusionOk="0">
                    <a:moveTo>
                      <a:pt x="0" y="1"/>
                    </a:moveTo>
                    <a:lnTo>
                      <a:pt x="57" y="57"/>
                    </a:lnTo>
                    <a:lnTo>
                      <a:pt x="225" y="57"/>
                    </a:lnTo>
                    <a:lnTo>
                      <a:pt x="113" y="1"/>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3"/>
              <p:cNvSpPr/>
              <p:nvPr/>
            </p:nvSpPr>
            <p:spPr>
              <a:xfrm>
                <a:off x="486825" y="878350"/>
                <a:ext cx="1425" cy="1425"/>
              </a:xfrm>
              <a:custGeom>
                <a:avLst/>
                <a:gdLst/>
                <a:ahLst/>
                <a:cxnLst/>
                <a:rect l="l" t="t" r="r" b="b"/>
                <a:pathLst>
                  <a:path w="57" h="57" extrusionOk="0">
                    <a:moveTo>
                      <a:pt x="0" y="0"/>
                    </a:moveTo>
                    <a:lnTo>
                      <a:pt x="0" y="57"/>
                    </a:lnTo>
                    <a:lnTo>
                      <a:pt x="57" y="0"/>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
              <p:cNvSpPr/>
              <p:nvPr/>
            </p:nvSpPr>
            <p:spPr>
              <a:xfrm>
                <a:off x="462925" y="1513475"/>
                <a:ext cx="40775" cy="42175"/>
              </a:xfrm>
              <a:custGeom>
                <a:avLst/>
                <a:gdLst/>
                <a:ahLst/>
                <a:cxnLst/>
                <a:rect l="l" t="t" r="r" b="b"/>
                <a:pathLst>
                  <a:path w="1631" h="1687" extrusionOk="0">
                    <a:moveTo>
                      <a:pt x="226" y="0"/>
                    </a:moveTo>
                    <a:lnTo>
                      <a:pt x="113" y="57"/>
                    </a:lnTo>
                    <a:lnTo>
                      <a:pt x="57" y="113"/>
                    </a:lnTo>
                    <a:lnTo>
                      <a:pt x="57" y="169"/>
                    </a:lnTo>
                    <a:lnTo>
                      <a:pt x="170" y="394"/>
                    </a:lnTo>
                    <a:lnTo>
                      <a:pt x="113" y="562"/>
                    </a:lnTo>
                    <a:lnTo>
                      <a:pt x="57" y="675"/>
                    </a:lnTo>
                    <a:lnTo>
                      <a:pt x="1" y="675"/>
                    </a:lnTo>
                    <a:lnTo>
                      <a:pt x="1" y="731"/>
                    </a:lnTo>
                    <a:lnTo>
                      <a:pt x="113" y="787"/>
                    </a:lnTo>
                    <a:lnTo>
                      <a:pt x="226" y="843"/>
                    </a:lnTo>
                    <a:lnTo>
                      <a:pt x="282" y="956"/>
                    </a:lnTo>
                    <a:lnTo>
                      <a:pt x="394" y="1012"/>
                    </a:lnTo>
                    <a:lnTo>
                      <a:pt x="563" y="1068"/>
                    </a:lnTo>
                    <a:lnTo>
                      <a:pt x="563" y="1124"/>
                    </a:lnTo>
                    <a:lnTo>
                      <a:pt x="563" y="1237"/>
                    </a:lnTo>
                    <a:lnTo>
                      <a:pt x="563" y="1349"/>
                    </a:lnTo>
                    <a:lnTo>
                      <a:pt x="675" y="1405"/>
                    </a:lnTo>
                    <a:lnTo>
                      <a:pt x="732" y="1462"/>
                    </a:lnTo>
                    <a:lnTo>
                      <a:pt x="844" y="1574"/>
                    </a:lnTo>
                    <a:lnTo>
                      <a:pt x="900" y="1630"/>
                    </a:lnTo>
                    <a:lnTo>
                      <a:pt x="1013" y="1686"/>
                    </a:lnTo>
                    <a:lnTo>
                      <a:pt x="1069" y="1686"/>
                    </a:lnTo>
                    <a:lnTo>
                      <a:pt x="1237" y="1574"/>
                    </a:lnTo>
                    <a:lnTo>
                      <a:pt x="1350" y="1462"/>
                    </a:lnTo>
                    <a:lnTo>
                      <a:pt x="1518" y="1462"/>
                    </a:lnTo>
                    <a:lnTo>
                      <a:pt x="1575" y="1405"/>
                    </a:lnTo>
                    <a:lnTo>
                      <a:pt x="1575" y="1349"/>
                    </a:lnTo>
                    <a:lnTo>
                      <a:pt x="1575" y="1181"/>
                    </a:lnTo>
                    <a:lnTo>
                      <a:pt x="1462" y="1181"/>
                    </a:lnTo>
                    <a:lnTo>
                      <a:pt x="1406" y="1237"/>
                    </a:lnTo>
                    <a:lnTo>
                      <a:pt x="1294" y="1293"/>
                    </a:lnTo>
                    <a:lnTo>
                      <a:pt x="1181" y="1293"/>
                    </a:lnTo>
                    <a:lnTo>
                      <a:pt x="1237" y="1181"/>
                    </a:lnTo>
                    <a:lnTo>
                      <a:pt x="1294" y="1124"/>
                    </a:lnTo>
                    <a:lnTo>
                      <a:pt x="1350" y="1012"/>
                    </a:lnTo>
                    <a:lnTo>
                      <a:pt x="1294" y="956"/>
                    </a:lnTo>
                    <a:lnTo>
                      <a:pt x="1406" y="900"/>
                    </a:lnTo>
                    <a:lnTo>
                      <a:pt x="1518" y="843"/>
                    </a:lnTo>
                    <a:lnTo>
                      <a:pt x="1575" y="787"/>
                    </a:lnTo>
                    <a:lnTo>
                      <a:pt x="1631" y="787"/>
                    </a:lnTo>
                    <a:lnTo>
                      <a:pt x="1575" y="619"/>
                    </a:lnTo>
                    <a:lnTo>
                      <a:pt x="1518" y="562"/>
                    </a:lnTo>
                    <a:lnTo>
                      <a:pt x="1406" y="562"/>
                    </a:lnTo>
                    <a:lnTo>
                      <a:pt x="1350" y="506"/>
                    </a:lnTo>
                    <a:lnTo>
                      <a:pt x="1406" y="450"/>
                    </a:lnTo>
                    <a:lnTo>
                      <a:pt x="1406" y="394"/>
                    </a:lnTo>
                    <a:lnTo>
                      <a:pt x="1406" y="338"/>
                    </a:lnTo>
                    <a:lnTo>
                      <a:pt x="1237" y="394"/>
                    </a:lnTo>
                    <a:lnTo>
                      <a:pt x="1181" y="450"/>
                    </a:lnTo>
                    <a:lnTo>
                      <a:pt x="1181" y="562"/>
                    </a:lnTo>
                    <a:lnTo>
                      <a:pt x="1237" y="675"/>
                    </a:lnTo>
                    <a:lnTo>
                      <a:pt x="1237" y="787"/>
                    </a:lnTo>
                    <a:lnTo>
                      <a:pt x="1069" y="843"/>
                    </a:lnTo>
                    <a:lnTo>
                      <a:pt x="900" y="900"/>
                    </a:lnTo>
                    <a:lnTo>
                      <a:pt x="788" y="787"/>
                    </a:lnTo>
                    <a:lnTo>
                      <a:pt x="675" y="675"/>
                    </a:lnTo>
                    <a:lnTo>
                      <a:pt x="675" y="562"/>
                    </a:lnTo>
                    <a:lnTo>
                      <a:pt x="732" y="450"/>
                    </a:lnTo>
                    <a:lnTo>
                      <a:pt x="732" y="394"/>
                    </a:lnTo>
                    <a:lnTo>
                      <a:pt x="507" y="57"/>
                    </a:lnTo>
                    <a:lnTo>
                      <a:pt x="451" y="0"/>
                    </a:lnTo>
                    <a:close/>
                  </a:path>
                </a:pathLst>
              </a:custGeom>
              <a:solidFill>
                <a:srgbClr val="8C82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3"/>
              <p:cNvSpPr/>
              <p:nvPr/>
            </p:nvSpPr>
            <p:spPr>
              <a:xfrm>
                <a:off x="498075" y="1521900"/>
                <a:ext cx="2825" cy="2825"/>
              </a:xfrm>
              <a:custGeom>
                <a:avLst/>
                <a:gdLst/>
                <a:ahLst/>
                <a:cxnLst/>
                <a:rect l="l" t="t" r="r" b="b"/>
                <a:pathLst>
                  <a:path w="113" h="113" extrusionOk="0">
                    <a:moveTo>
                      <a:pt x="0" y="1"/>
                    </a:moveTo>
                    <a:lnTo>
                      <a:pt x="0" y="113"/>
                    </a:lnTo>
                    <a:lnTo>
                      <a:pt x="56" y="113"/>
                    </a:lnTo>
                    <a:lnTo>
                      <a:pt x="112" y="57"/>
                    </a:lnTo>
                    <a:lnTo>
                      <a:pt x="56" y="57"/>
                    </a:lnTo>
                    <a:lnTo>
                      <a:pt x="0" y="1"/>
                    </a:lnTo>
                    <a:close/>
                  </a:path>
                </a:pathLst>
              </a:custGeom>
              <a:solidFill>
                <a:srgbClr val="86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3"/>
              <p:cNvSpPr/>
              <p:nvPr/>
            </p:nvSpPr>
            <p:spPr>
              <a:xfrm>
                <a:off x="270425" y="914875"/>
                <a:ext cx="23925" cy="19700"/>
              </a:xfrm>
              <a:custGeom>
                <a:avLst/>
                <a:gdLst/>
                <a:ahLst/>
                <a:cxnLst/>
                <a:rect l="l" t="t" r="r" b="b"/>
                <a:pathLst>
                  <a:path w="957" h="788" extrusionOk="0">
                    <a:moveTo>
                      <a:pt x="619" y="1"/>
                    </a:moveTo>
                    <a:lnTo>
                      <a:pt x="450" y="169"/>
                    </a:lnTo>
                    <a:lnTo>
                      <a:pt x="394" y="282"/>
                    </a:lnTo>
                    <a:lnTo>
                      <a:pt x="394" y="338"/>
                    </a:lnTo>
                    <a:lnTo>
                      <a:pt x="282" y="338"/>
                    </a:lnTo>
                    <a:lnTo>
                      <a:pt x="226" y="282"/>
                    </a:lnTo>
                    <a:lnTo>
                      <a:pt x="226" y="169"/>
                    </a:lnTo>
                    <a:lnTo>
                      <a:pt x="226" y="113"/>
                    </a:lnTo>
                    <a:lnTo>
                      <a:pt x="57" y="113"/>
                    </a:lnTo>
                    <a:lnTo>
                      <a:pt x="57" y="282"/>
                    </a:lnTo>
                    <a:lnTo>
                      <a:pt x="1" y="338"/>
                    </a:lnTo>
                    <a:lnTo>
                      <a:pt x="1" y="507"/>
                    </a:lnTo>
                    <a:lnTo>
                      <a:pt x="57" y="563"/>
                    </a:lnTo>
                    <a:lnTo>
                      <a:pt x="1" y="619"/>
                    </a:lnTo>
                    <a:lnTo>
                      <a:pt x="1" y="788"/>
                    </a:lnTo>
                    <a:lnTo>
                      <a:pt x="226" y="788"/>
                    </a:lnTo>
                    <a:lnTo>
                      <a:pt x="282" y="731"/>
                    </a:lnTo>
                    <a:lnTo>
                      <a:pt x="338" y="619"/>
                    </a:lnTo>
                    <a:lnTo>
                      <a:pt x="394" y="563"/>
                    </a:lnTo>
                    <a:lnTo>
                      <a:pt x="619" y="507"/>
                    </a:lnTo>
                    <a:lnTo>
                      <a:pt x="731" y="450"/>
                    </a:lnTo>
                    <a:lnTo>
                      <a:pt x="900" y="507"/>
                    </a:lnTo>
                    <a:lnTo>
                      <a:pt x="956" y="507"/>
                    </a:lnTo>
                    <a:lnTo>
                      <a:pt x="956" y="338"/>
                    </a:lnTo>
                    <a:lnTo>
                      <a:pt x="788" y="226"/>
                    </a:lnTo>
                    <a:lnTo>
                      <a:pt x="675" y="113"/>
                    </a:lnTo>
                    <a:lnTo>
                      <a:pt x="619" y="1"/>
                    </a:lnTo>
                    <a:close/>
                  </a:path>
                </a:pathLst>
              </a:custGeom>
              <a:solidFill>
                <a:srgbClr val="7C70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
              <p:cNvSpPr/>
              <p:nvPr/>
            </p:nvSpPr>
            <p:spPr>
              <a:xfrm>
                <a:off x="269025" y="938775"/>
                <a:ext cx="8450" cy="21100"/>
              </a:xfrm>
              <a:custGeom>
                <a:avLst/>
                <a:gdLst/>
                <a:ahLst/>
                <a:cxnLst/>
                <a:rect l="l" t="t" r="r" b="b"/>
                <a:pathLst>
                  <a:path w="338" h="844" extrusionOk="0">
                    <a:moveTo>
                      <a:pt x="57" y="0"/>
                    </a:moveTo>
                    <a:lnTo>
                      <a:pt x="1" y="843"/>
                    </a:lnTo>
                    <a:lnTo>
                      <a:pt x="1" y="843"/>
                    </a:lnTo>
                    <a:lnTo>
                      <a:pt x="169" y="675"/>
                    </a:lnTo>
                    <a:lnTo>
                      <a:pt x="225" y="450"/>
                    </a:lnTo>
                    <a:lnTo>
                      <a:pt x="225" y="337"/>
                    </a:lnTo>
                    <a:lnTo>
                      <a:pt x="225" y="281"/>
                    </a:lnTo>
                    <a:lnTo>
                      <a:pt x="338" y="225"/>
                    </a:lnTo>
                    <a:lnTo>
                      <a:pt x="338" y="169"/>
                    </a:lnTo>
                    <a:lnTo>
                      <a:pt x="338" y="113"/>
                    </a:lnTo>
                    <a:lnTo>
                      <a:pt x="225" y="0"/>
                    </a:lnTo>
                    <a:close/>
                  </a:path>
                </a:pathLst>
              </a:custGeom>
              <a:solidFill>
                <a:srgbClr val="7C70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3"/>
              <p:cNvSpPr/>
              <p:nvPr/>
            </p:nvSpPr>
            <p:spPr>
              <a:xfrm>
                <a:off x="270425" y="927525"/>
                <a:ext cx="2850" cy="2825"/>
              </a:xfrm>
              <a:custGeom>
                <a:avLst/>
                <a:gdLst/>
                <a:ahLst/>
                <a:cxnLst/>
                <a:rect l="l" t="t" r="r" b="b"/>
                <a:pathLst>
                  <a:path w="114" h="113" extrusionOk="0">
                    <a:moveTo>
                      <a:pt x="1" y="1"/>
                    </a:moveTo>
                    <a:lnTo>
                      <a:pt x="1" y="113"/>
                    </a:lnTo>
                    <a:lnTo>
                      <a:pt x="113" y="57"/>
                    </a:lnTo>
                    <a:lnTo>
                      <a:pt x="1"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3"/>
              <p:cNvSpPr/>
              <p:nvPr/>
            </p:nvSpPr>
            <p:spPr>
              <a:xfrm>
                <a:off x="270425" y="921900"/>
                <a:ext cx="1425" cy="1425"/>
              </a:xfrm>
              <a:custGeom>
                <a:avLst/>
                <a:gdLst/>
                <a:ahLst/>
                <a:cxnLst/>
                <a:rect l="l" t="t" r="r" b="b"/>
                <a:pathLst>
                  <a:path w="57" h="57" extrusionOk="0">
                    <a:moveTo>
                      <a:pt x="57" y="1"/>
                    </a:moveTo>
                    <a:lnTo>
                      <a:pt x="57" y="1"/>
                    </a:lnTo>
                    <a:lnTo>
                      <a:pt x="57" y="1"/>
                    </a:lnTo>
                    <a:lnTo>
                      <a:pt x="1" y="57"/>
                    </a:lnTo>
                    <a:lnTo>
                      <a:pt x="1" y="57"/>
                    </a:lnTo>
                    <a:lnTo>
                      <a:pt x="57" y="1"/>
                    </a:lnTo>
                    <a:lnTo>
                      <a:pt x="57"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
              <p:cNvSpPr/>
              <p:nvPr/>
            </p:nvSpPr>
            <p:spPr>
              <a:xfrm>
                <a:off x="271825" y="885375"/>
                <a:ext cx="2850" cy="1425"/>
              </a:xfrm>
              <a:custGeom>
                <a:avLst/>
                <a:gdLst/>
                <a:ahLst/>
                <a:cxnLst/>
                <a:rect l="l" t="t" r="r" b="b"/>
                <a:pathLst>
                  <a:path w="114" h="57" extrusionOk="0">
                    <a:moveTo>
                      <a:pt x="113" y="0"/>
                    </a:moveTo>
                    <a:lnTo>
                      <a:pt x="113" y="0"/>
                    </a:lnTo>
                    <a:lnTo>
                      <a:pt x="1" y="57"/>
                    </a:lnTo>
                    <a:lnTo>
                      <a:pt x="1" y="57"/>
                    </a:lnTo>
                    <a:lnTo>
                      <a:pt x="113" y="0"/>
                    </a:lnTo>
                    <a:lnTo>
                      <a:pt x="113" y="0"/>
                    </a:lnTo>
                    <a:close/>
                  </a:path>
                </a:pathLst>
              </a:custGeom>
              <a:solidFill>
                <a:srgbClr val="78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3"/>
              <p:cNvSpPr/>
              <p:nvPr/>
            </p:nvSpPr>
            <p:spPr>
              <a:xfrm>
                <a:off x="460125" y="1575300"/>
                <a:ext cx="39375" cy="35150"/>
              </a:xfrm>
              <a:custGeom>
                <a:avLst/>
                <a:gdLst/>
                <a:ahLst/>
                <a:cxnLst/>
                <a:rect l="l" t="t" r="r" b="b"/>
                <a:pathLst>
                  <a:path w="1575" h="1406" extrusionOk="0">
                    <a:moveTo>
                      <a:pt x="731" y="0"/>
                    </a:moveTo>
                    <a:lnTo>
                      <a:pt x="675" y="57"/>
                    </a:lnTo>
                    <a:lnTo>
                      <a:pt x="619" y="169"/>
                    </a:lnTo>
                    <a:lnTo>
                      <a:pt x="506" y="281"/>
                    </a:lnTo>
                    <a:lnTo>
                      <a:pt x="450" y="338"/>
                    </a:lnTo>
                    <a:lnTo>
                      <a:pt x="338" y="281"/>
                    </a:lnTo>
                    <a:lnTo>
                      <a:pt x="169" y="281"/>
                    </a:lnTo>
                    <a:lnTo>
                      <a:pt x="1" y="338"/>
                    </a:lnTo>
                    <a:lnTo>
                      <a:pt x="113" y="394"/>
                    </a:lnTo>
                    <a:lnTo>
                      <a:pt x="169" y="450"/>
                    </a:lnTo>
                    <a:lnTo>
                      <a:pt x="225" y="619"/>
                    </a:lnTo>
                    <a:lnTo>
                      <a:pt x="225" y="675"/>
                    </a:lnTo>
                    <a:lnTo>
                      <a:pt x="282" y="675"/>
                    </a:lnTo>
                    <a:lnTo>
                      <a:pt x="394" y="619"/>
                    </a:lnTo>
                    <a:lnTo>
                      <a:pt x="450" y="562"/>
                    </a:lnTo>
                    <a:lnTo>
                      <a:pt x="506" y="619"/>
                    </a:lnTo>
                    <a:lnTo>
                      <a:pt x="506" y="675"/>
                    </a:lnTo>
                    <a:lnTo>
                      <a:pt x="506" y="731"/>
                    </a:lnTo>
                    <a:lnTo>
                      <a:pt x="563" y="731"/>
                    </a:lnTo>
                    <a:lnTo>
                      <a:pt x="619" y="675"/>
                    </a:lnTo>
                    <a:lnTo>
                      <a:pt x="619" y="787"/>
                    </a:lnTo>
                    <a:lnTo>
                      <a:pt x="450" y="1068"/>
                    </a:lnTo>
                    <a:lnTo>
                      <a:pt x="394" y="1124"/>
                    </a:lnTo>
                    <a:lnTo>
                      <a:pt x="450" y="1181"/>
                    </a:lnTo>
                    <a:lnTo>
                      <a:pt x="675" y="1237"/>
                    </a:lnTo>
                    <a:lnTo>
                      <a:pt x="844" y="1405"/>
                    </a:lnTo>
                    <a:lnTo>
                      <a:pt x="956" y="1237"/>
                    </a:lnTo>
                    <a:lnTo>
                      <a:pt x="1068" y="1181"/>
                    </a:lnTo>
                    <a:lnTo>
                      <a:pt x="1181" y="1181"/>
                    </a:lnTo>
                    <a:lnTo>
                      <a:pt x="1181" y="1068"/>
                    </a:lnTo>
                    <a:lnTo>
                      <a:pt x="1068" y="1068"/>
                    </a:lnTo>
                    <a:lnTo>
                      <a:pt x="844" y="956"/>
                    </a:lnTo>
                    <a:lnTo>
                      <a:pt x="787" y="956"/>
                    </a:lnTo>
                    <a:lnTo>
                      <a:pt x="844" y="843"/>
                    </a:lnTo>
                    <a:lnTo>
                      <a:pt x="1125" y="675"/>
                    </a:lnTo>
                    <a:lnTo>
                      <a:pt x="1125" y="731"/>
                    </a:lnTo>
                    <a:lnTo>
                      <a:pt x="1181" y="787"/>
                    </a:lnTo>
                    <a:lnTo>
                      <a:pt x="1237" y="787"/>
                    </a:lnTo>
                    <a:lnTo>
                      <a:pt x="1237" y="731"/>
                    </a:lnTo>
                    <a:lnTo>
                      <a:pt x="1406" y="619"/>
                    </a:lnTo>
                    <a:lnTo>
                      <a:pt x="1574" y="562"/>
                    </a:lnTo>
                    <a:lnTo>
                      <a:pt x="1574" y="450"/>
                    </a:lnTo>
                    <a:lnTo>
                      <a:pt x="1518" y="394"/>
                    </a:lnTo>
                    <a:lnTo>
                      <a:pt x="1125" y="338"/>
                    </a:lnTo>
                    <a:lnTo>
                      <a:pt x="956" y="338"/>
                    </a:lnTo>
                    <a:lnTo>
                      <a:pt x="731" y="394"/>
                    </a:lnTo>
                    <a:lnTo>
                      <a:pt x="787" y="169"/>
                    </a:lnTo>
                    <a:lnTo>
                      <a:pt x="787" y="113"/>
                    </a:lnTo>
                    <a:lnTo>
                      <a:pt x="731"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3"/>
              <p:cNvSpPr/>
              <p:nvPr/>
            </p:nvSpPr>
            <p:spPr>
              <a:xfrm>
                <a:off x="478400" y="1571075"/>
                <a:ext cx="15475" cy="5650"/>
              </a:xfrm>
              <a:custGeom>
                <a:avLst/>
                <a:gdLst/>
                <a:ahLst/>
                <a:cxnLst/>
                <a:rect l="l" t="t" r="r" b="b"/>
                <a:pathLst>
                  <a:path w="619" h="226" extrusionOk="0">
                    <a:moveTo>
                      <a:pt x="113" y="1"/>
                    </a:moveTo>
                    <a:lnTo>
                      <a:pt x="56" y="57"/>
                    </a:lnTo>
                    <a:lnTo>
                      <a:pt x="0" y="169"/>
                    </a:lnTo>
                    <a:lnTo>
                      <a:pt x="618" y="226"/>
                    </a:lnTo>
                    <a:lnTo>
                      <a:pt x="618" y="169"/>
                    </a:lnTo>
                    <a:lnTo>
                      <a:pt x="618" y="113"/>
                    </a:lnTo>
                    <a:lnTo>
                      <a:pt x="225" y="113"/>
                    </a:lnTo>
                    <a:lnTo>
                      <a:pt x="113"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
              <p:cNvSpPr/>
              <p:nvPr/>
            </p:nvSpPr>
            <p:spPr>
              <a:xfrm>
                <a:off x="481200" y="1566875"/>
                <a:ext cx="2850" cy="2825"/>
              </a:xfrm>
              <a:custGeom>
                <a:avLst/>
                <a:gdLst/>
                <a:ahLst/>
                <a:cxnLst/>
                <a:rect l="l" t="t" r="r" b="b"/>
                <a:pathLst>
                  <a:path w="114" h="113" extrusionOk="0">
                    <a:moveTo>
                      <a:pt x="1" y="0"/>
                    </a:moveTo>
                    <a:lnTo>
                      <a:pt x="1" y="56"/>
                    </a:lnTo>
                    <a:lnTo>
                      <a:pt x="1" y="113"/>
                    </a:lnTo>
                    <a:lnTo>
                      <a:pt x="113"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3"/>
              <p:cNvSpPr/>
              <p:nvPr/>
            </p:nvSpPr>
            <p:spPr>
              <a:xfrm>
                <a:off x="482600" y="1562650"/>
                <a:ext cx="2850" cy="4250"/>
              </a:xfrm>
              <a:custGeom>
                <a:avLst/>
                <a:gdLst/>
                <a:ahLst/>
                <a:cxnLst/>
                <a:rect l="l" t="t" r="r" b="b"/>
                <a:pathLst>
                  <a:path w="114" h="170" extrusionOk="0">
                    <a:moveTo>
                      <a:pt x="57" y="0"/>
                    </a:moveTo>
                    <a:lnTo>
                      <a:pt x="1" y="57"/>
                    </a:lnTo>
                    <a:lnTo>
                      <a:pt x="57" y="113"/>
                    </a:lnTo>
                    <a:lnTo>
                      <a:pt x="57" y="169"/>
                    </a:lnTo>
                    <a:lnTo>
                      <a:pt x="113" y="113"/>
                    </a:lnTo>
                    <a:lnTo>
                      <a:pt x="113"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3"/>
              <p:cNvSpPr/>
              <p:nvPr/>
            </p:nvSpPr>
            <p:spPr>
              <a:xfrm>
                <a:off x="333650" y="888175"/>
                <a:ext cx="35175" cy="45000"/>
              </a:xfrm>
              <a:custGeom>
                <a:avLst/>
                <a:gdLst/>
                <a:ahLst/>
                <a:cxnLst/>
                <a:rect l="l" t="t" r="r" b="b"/>
                <a:pathLst>
                  <a:path w="1407" h="1800" extrusionOk="0">
                    <a:moveTo>
                      <a:pt x="732" y="1"/>
                    </a:moveTo>
                    <a:lnTo>
                      <a:pt x="675" y="113"/>
                    </a:lnTo>
                    <a:lnTo>
                      <a:pt x="732" y="169"/>
                    </a:lnTo>
                    <a:lnTo>
                      <a:pt x="788" y="169"/>
                    </a:lnTo>
                    <a:lnTo>
                      <a:pt x="900" y="226"/>
                    </a:lnTo>
                    <a:lnTo>
                      <a:pt x="1013" y="282"/>
                    </a:lnTo>
                    <a:lnTo>
                      <a:pt x="1013" y="338"/>
                    </a:lnTo>
                    <a:lnTo>
                      <a:pt x="956" y="394"/>
                    </a:lnTo>
                    <a:lnTo>
                      <a:pt x="844" y="450"/>
                    </a:lnTo>
                    <a:lnTo>
                      <a:pt x="900" y="563"/>
                    </a:lnTo>
                    <a:lnTo>
                      <a:pt x="900" y="619"/>
                    </a:lnTo>
                    <a:lnTo>
                      <a:pt x="788" y="619"/>
                    </a:lnTo>
                    <a:lnTo>
                      <a:pt x="732" y="507"/>
                    </a:lnTo>
                    <a:lnTo>
                      <a:pt x="563" y="563"/>
                    </a:lnTo>
                    <a:lnTo>
                      <a:pt x="451" y="675"/>
                    </a:lnTo>
                    <a:lnTo>
                      <a:pt x="394" y="675"/>
                    </a:lnTo>
                    <a:lnTo>
                      <a:pt x="394" y="731"/>
                    </a:lnTo>
                    <a:lnTo>
                      <a:pt x="338" y="788"/>
                    </a:lnTo>
                    <a:lnTo>
                      <a:pt x="282" y="844"/>
                    </a:lnTo>
                    <a:lnTo>
                      <a:pt x="170" y="844"/>
                    </a:lnTo>
                    <a:lnTo>
                      <a:pt x="170" y="900"/>
                    </a:lnTo>
                    <a:lnTo>
                      <a:pt x="113" y="1069"/>
                    </a:lnTo>
                    <a:lnTo>
                      <a:pt x="1" y="1181"/>
                    </a:lnTo>
                    <a:lnTo>
                      <a:pt x="1" y="1350"/>
                    </a:lnTo>
                    <a:lnTo>
                      <a:pt x="113" y="1518"/>
                    </a:lnTo>
                    <a:lnTo>
                      <a:pt x="226" y="1687"/>
                    </a:lnTo>
                    <a:lnTo>
                      <a:pt x="338" y="1799"/>
                    </a:lnTo>
                    <a:lnTo>
                      <a:pt x="788" y="1799"/>
                    </a:lnTo>
                    <a:lnTo>
                      <a:pt x="956" y="1743"/>
                    </a:lnTo>
                    <a:lnTo>
                      <a:pt x="1181" y="1575"/>
                    </a:lnTo>
                    <a:lnTo>
                      <a:pt x="1181" y="1294"/>
                    </a:lnTo>
                    <a:lnTo>
                      <a:pt x="1125" y="1181"/>
                    </a:lnTo>
                    <a:lnTo>
                      <a:pt x="1013" y="1125"/>
                    </a:lnTo>
                    <a:lnTo>
                      <a:pt x="956" y="1125"/>
                    </a:lnTo>
                    <a:lnTo>
                      <a:pt x="900" y="1181"/>
                    </a:lnTo>
                    <a:lnTo>
                      <a:pt x="844" y="1237"/>
                    </a:lnTo>
                    <a:lnTo>
                      <a:pt x="675" y="1237"/>
                    </a:lnTo>
                    <a:lnTo>
                      <a:pt x="619" y="1181"/>
                    </a:lnTo>
                    <a:lnTo>
                      <a:pt x="675" y="1181"/>
                    </a:lnTo>
                    <a:lnTo>
                      <a:pt x="788" y="1125"/>
                    </a:lnTo>
                    <a:lnTo>
                      <a:pt x="900" y="1069"/>
                    </a:lnTo>
                    <a:lnTo>
                      <a:pt x="956" y="1069"/>
                    </a:lnTo>
                    <a:lnTo>
                      <a:pt x="1013" y="1125"/>
                    </a:lnTo>
                    <a:lnTo>
                      <a:pt x="1181" y="1012"/>
                    </a:lnTo>
                    <a:lnTo>
                      <a:pt x="1238" y="956"/>
                    </a:lnTo>
                    <a:lnTo>
                      <a:pt x="1181" y="844"/>
                    </a:lnTo>
                    <a:lnTo>
                      <a:pt x="1294" y="675"/>
                    </a:lnTo>
                    <a:lnTo>
                      <a:pt x="1406" y="507"/>
                    </a:lnTo>
                    <a:lnTo>
                      <a:pt x="1406" y="450"/>
                    </a:lnTo>
                    <a:lnTo>
                      <a:pt x="1350" y="394"/>
                    </a:lnTo>
                    <a:lnTo>
                      <a:pt x="1181" y="394"/>
                    </a:lnTo>
                    <a:lnTo>
                      <a:pt x="1181" y="338"/>
                    </a:lnTo>
                    <a:lnTo>
                      <a:pt x="1125" y="282"/>
                    </a:lnTo>
                    <a:lnTo>
                      <a:pt x="1069" y="169"/>
                    </a:lnTo>
                    <a:lnTo>
                      <a:pt x="1013" y="113"/>
                    </a:lnTo>
                    <a:lnTo>
                      <a:pt x="788" y="1"/>
                    </a:lnTo>
                    <a:close/>
                  </a:path>
                </a:pathLst>
              </a:custGeom>
              <a:solidFill>
                <a:srgbClr val="776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
              <p:cNvSpPr/>
              <p:nvPr/>
            </p:nvSpPr>
            <p:spPr>
              <a:xfrm>
                <a:off x="351925" y="871325"/>
                <a:ext cx="4250" cy="2825"/>
              </a:xfrm>
              <a:custGeom>
                <a:avLst/>
                <a:gdLst/>
                <a:ahLst/>
                <a:cxnLst/>
                <a:rect l="l" t="t" r="r" b="b"/>
                <a:pathLst>
                  <a:path w="170" h="113" extrusionOk="0">
                    <a:moveTo>
                      <a:pt x="113" y="0"/>
                    </a:moveTo>
                    <a:lnTo>
                      <a:pt x="113" y="57"/>
                    </a:lnTo>
                    <a:lnTo>
                      <a:pt x="1" y="57"/>
                    </a:lnTo>
                    <a:lnTo>
                      <a:pt x="57" y="113"/>
                    </a:lnTo>
                    <a:lnTo>
                      <a:pt x="113" y="113"/>
                    </a:lnTo>
                    <a:lnTo>
                      <a:pt x="169" y="57"/>
                    </a:lnTo>
                    <a:lnTo>
                      <a:pt x="113" y="0"/>
                    </a:lnTo>
                    <a:close/>
                  </a:path>
                </a:pathLst>
              </a:custGeom>
              <a:solidFill>
                <a:srgbClr val="857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3"/>
              <p:cNvSpPr/>
              <p:nvPr/>
            </p:nvSpPr>
            <p:spPr>
              <a:xfrm>
                <a:off x="349125" y="869925"/>
                <a:ext cx="2825" cy="2825"/>
              </a:xfrm>
              <a:custGeom>
                <a:avLst/>
                <a:gdLst/>
                <a:ahLst/>
                <a:cxnLst/>
                <a:rect l="l" t="t" r="r" b="b"/>
                <a:pathLst>
                  <a:path w="113" h="113" extrusionOk="0">
                    <a:moveTo>
                      <a:pt x="56" y="0"/>
                    </a:moveTo>
                    <a:lnTo>
                      <a:pt x="0" y="56"/>
                    </a:lnTo>
                    <a:lnTo>
                      <a:pt x="56" y="113"/>
                    </a:lnTo>
                    <a:lnTo>
                      <a:pt x="113" y="113"/>
                    </a:lnTo>
                    <a:lnTo>
                      <a:pt x="56" y="0"/>
                    </a:lnTo>
                    <a:close/>
                  </a:path>
                </a:pathLst>
              </a:custGeom>
              <a:solidFill>
                <a:srgbClr val="857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3"/>
              <p:cNvSpPr/>
              <p:nvPr/>
            </p:nvSpPr>
            <p:spPr>
              <a:xfrm>
                <a:off x="499475" y="878350"/>
                <a:ext cx="11250" cy="11250"/>
              </a:xfrm>
              <a:custGeom>
                <a:avLst/>
                <a:gdLst/>
                <a:ahLst/>
                <a:cxnLst/>
                <a:rect l="l" t="t" r="r" b="b"/>
                <a:pathLst>
                  <a:path w="450" h="450" extrusionOk="0">
                    <a:moveTo>
                      <a:pt x="450" y="0"/>
                    </a:moveTo>
                    <a:lnTo>
                      <a:pt x="394" y="57"/>
                    </a:lnTo>
                    <a:lnTo>
                      <a:pt x="281" y="113"/>
                    </a:lnTo>
                    <a:lnTo>
                      <a:pt x="169" y="113"/>
                    </a:lnTo>
                    <a:lnTo>
                      <a:pt x="113" y="169"/>
                    </a:lnTo>
                    <a:lnTo>
                      <a:pt x="0" y="338"/>
                    </a:lnTo>
                    <a:lnTo>
                      <a:pt x="113" y="450"/>
                    </a:lnTo>
                    <a:lnTo>
                      <a:pt x="169" y="450"/>
                    </a:lnTo>
                    <a:lnTo>
                      <a:pt x="225" y="394"/>
                    </a:lnTo>
                    <a:lnTo>
                      <a:pt x="450" y="394"/>
                    </a:lnTo>
                    <a:lnTo>
                      <a:pt x="450" y="281"/>
                    </a:lnTo>
                    <a:lnTo>
                      <a:pt x="450" y="113"/>
                    </a:lnTo>
                    <a:lnTo>
                      <a:pt x="450" y="0"/>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
              <p:cNvSpPr/>
              <p:nvPr/>
            </p:nvSpPr>
            <p:spPr>
              <a:xfrm>
                <a:off x="493850" y="871325"/>
                <a:ext cx="4250" cy="2825"/>
              </a:xfrm>
              <a:custGeom>
                <a:avLst/>
                <a:gdLst/>
                <a:ahLst/>
                <a:cxnLst/>
                <a:rect l="l" t="t" r="r" b="b"/>
                <a:pathLst>
                  <a:path w="170" h="113" extrusionOk="0">
                    <a:moveTo>
                      <a:pt x="0" y="0"/>
                    </a:moveTo>
                    <a:lnTo>
                      <a:pt x="113" y="57"/>
                    </a:lnTo>
                    <a:lnTo>
                      <a:pt x="169" y="113"/>
                    </a:lnTo>
                    <a:lnTo>
                      <a:pt x="169" y="57"/>
                    </a:lnTo>
                    <a:lnTo>
                      <a:pt x="113" y="0"/>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3"/>
              <p:cNvSpPr/>
              <p:nvPr/>
            </p:nvSpPr>
            <p:spPr>
              <a:xfrm>
                <a:off x="517725" y="874125"/>
                <a:ext cx="1450" cy="2850"/>
              </a:xfrm>
              <a:custGeom>
                <a:avLst/>
                <a:gdLst/>
                <a:ahLst/>
                <a:cxnLst/>
                <a:rect l="l" t="t" r="r" b="b"/>
                <a:pathLst>
                  <a:path w="58" h="114" extrusionOk="0">
                    <a:moveTo>
                      <a:pt x="57" y="1"/>
                    </a:moveTo>
                    <a:lnTo>
                      <a:pt x="57" y="1"/>
                    </a:lnTo>
                    <a:lnTo>
                      <a:pt x="1" y="113"/>
                    </a:lnTo>
                    <a:lnTo>
                      <a:pt x="1" y="113"/>
                    </a:lnTo>
                    <a:lnTo>
                      <a:pt x="57" y="1"/>
                    </a:lnTo>
                    <a:lnTo>
                      <a:pt x="57" y="1"/>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3"/>
              <p:cNvSpPr/>
              <p:nvPr/>
            </p:nvSpPr>
            <p:spPr>
              <a:xfrm>
                <a:off x="496650" y="882550"/>
                <a:ext cx="1450" cy="1450"/>
              </a:xfrm>
              <a:custGeom>
                <a:avLst/>
                <a:gdLst/>
                <a:ahLst/>
                <a:cxnLst/>
                <a:rect l="l" t="t" r="r" b="b"/>
                <a:pathLst>
                  <a:path w="58" h="58" extrusionOk="0">
                    <a:moveTo>
                      <a:pt x="1" y="1"/>
                    </a:moveTo>
                    <a:lnTo>
                      <a:pt x="57" y="57"/>
                    </a:lnTo>
                    <a:lnTo>
                      <a:pt x="57" y="1"/>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
              <p:cNvSpPr/>
              <p:nvPr/>
            </p:nvSpPr>
            <p:spPr>
              <a:xfrm>
                <a:off x="498075" y="881150"/>
                <a:ext cx="1425" cy="1425"/>
              </a:xfrm>
              <a:custGeom>
                <a:avLst/>
                <a:gdLst/>
                <a:ahLst/>
                <a:cxnLst/>
                <a:rect l="l" t="t" r="r" b="b"/>
                <a:pathLst>
                  <a:path w="57" h="57" extrusionOk="0">
                    <a:moveTo>
                      <a:pt x="0" y="1"/>
                    </a:moveTo>
                    <a:lnTo>
                      <a:pt x="0" y="57"/>
                    </a:lnTo>
                    <a:lnTo>
                      <a:pt x="56" y="57"/>
                    </a:lnTo>
                    <a:lnTo>
                      <a:pt x="0" y="1"/>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3"/>
              <p:cNvSpPr/>
              <p:nvPr/>
            </p:nvSpPr>
            <p:spPr>
              <a:xfrm>
                <a:off x="509300" y="1031500"/>
                <a:ext cx="1425" cy="1425"/>
              </a:xfrm>
              <a:custGeom>
                <a:avLst/>
                <a:gdLst/>
                <a:ahLst/>
                <a:cxnLst/>
                <a:rect l="l" t="t" r="r" b="b"/>
                <a:pathLst>
                  <a:path w="57" h="57" extrusionOk="0">
                    <a:moveTo>
                      <a:pt x="57" y="1"/>
                    </a:moveTo>
                    <a:lnTo>
                      <a:pt x="1" y="57"/>
                    </a:lnTo>
                    <a:lnTo>
                      <a:pt x="57" y="57"/>
                    </a:lnTo>
                    <a:lnTo>
                      <a:pt x="57" y="1"/>
                    </a:lnTo>
                    <a:close/>
                  </a:path>
                </a:pathLst>
              </a:custGeom>
              <a:solidFill>
                <a:srgbClr val="A59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3"/>
              <p:cNvSpPr/>
              <p:nvPr/>
            </p:nvSpPr>
            <p:spPr>
              <a:xfrm>
                <a:off x="346300" y="869925"/>
                <a:ext cx="4250" cy="2825"/>
              </a:xfrm>
              <a:custGeom>
                <a:avLst/>
                <a:gdLst/>
                <a:ahLst/>
                <a:cxnLst/>
                <a:rect l="l" t="t" r="r" b="b"/>
                <a:pathLst>
                  <a:path w="170" h="113" extrusionOk="0">
                    <a:moveTo>
                      <a:pt x="169" y="0"/>
                    </a:moveTo>
                    <a:lnTo>
                      <a:pt x="57" y="56"/>
                    </a:lnTo>
                    <a:lnTo>
                      <a:pt x="1" y="113"/>
                    </a:lnTo>
                    <a:lnTo>
                      <a:pt x="169" y="113"/>
                    </a:lnTo>
                    <a:lnTo>
                      <a:pt x="169" y="0"/>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
              <p:cNvSpPr/>
              <p:nvPr/>
            </p:nvSpPr>
            <p:spPr>
              <a:xfrm>
                <a:off x="343500" y="872725"/>
                <a:ext cx="2825" cy="1425"/>
              </a:xfrm>
              <a:custGeom>
                <a:avLst/>
                <a:gdLst/>
                <a:ahLst/>
                <a:cxnLst/>
                <a:rect l="l" t="t" r="r" b="b"/>
                <a:pathLst>
                  <a:path w="113" h="57" extrusionOk="0">
                    <a:moveTo>
                      <a:pt x="0" y="1"/>
                    </a:moveTo>
                    <a:lnTo>
                      <a:pt x="0" y="57"/>
                    </a:lnTo>
                    <a:lnTo>
                      <a:pt x="113" y="1"/>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3"/>
              <p:cNvSpPr/>
              <p:nvPr/>
            </p:nvSpPr>
            <p:spPr>
              <a:xfrm>
                <a:off x="342100" y="869925"/>
                <a:ext cx="1425" cy="2825"/>
              </a:xfrm>
              <a:custGeom>
                <a:avLst/>
                <a:gdLst/>
                <a:ahLst/>
                <a:cxnLst/>
                <a:rect l="l" t="t" r="r" b="b"/>
                <a:pathLst>
                  <a:path w="57" h="113" extrusionOk="0">
                    <a:moveTo>
                      <a:pt x="56" y="113"/>
                    </a:moveTo>
                    <a:lnTo>
                      <a:pt x="56" y="113"/>
                    </a:lnTo>
                    <a:lnTo>
                      <a:pt x="0" y="0"/>
                    </a:lnTo>
                    <a:lnTo>
                      <a:pt x="0" y="0"/>
                    </a:lnTo>
                    <a:lnTo>
                      <a:pt x="56" y="113"/>
                    </a:lnTo>
                    <a:lnTo>
                      <a:pt x="56" y="113"/>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3"/>
              <p:cNvSpPr/>
              <p:nvPr/>
            </p:nvSpPr>
            <p:spPr>
              <a:xfrm>
                <a:off x="495250" y="1610425"/>
                <a:ext cx="2850" cy="2825"/>
              </a:xfrm>
              <a:custGeom>
                <a:avLst/>
                <a:gdLst/>
                <a:ahLst/>
                <a:cxnLst/>
                <a:rect l="l" t="t" r="r" b="b"/>
                <a:pathLst>
                  <a:path w="114" h="113" extrusionOk="0">
                    <a:moveTo>
                      <a:pt x="1" y="0"/>
                    </a:moveTo>
                    <a:lnTo>
                      <a:pt x="1" y="113"/>
                    </a:lnTo>
                    <a:lnTo>
                      <a:pt x="113" y="57"/>
                    </a:lnTo>
                    <a:lnTo>
                      <a:pt x="57"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
              <p:cNvSpPr/>
              <p:nvPr/>
            </p:nvSpPr>
            <p:spPr>
              <a:xfrm>
                <a:off x="499475" y="1597775"/>
                <a:ext cx="1425" cy="1425"/>
              </a:xfrm>
              <a:custGeom>
                <a:avLst/>
                <a:gdLst/>
                <a:ahLst/>
                <a:cxnLst/>
                <a:rect l="l" t="t" r="r" b="b"/>
                <a:pathLst>
                  <a:path w="57" h="57" extrusionOk="0">
                    <a:moveTo>
                      <a:pt x="0" y="1"/>
                    </a:moveTo>
                    <a:lnTo>
                      <a:pt x="0" y="57"/>
                    </a:lnTo>
                    <a:lnTo>
                      <a:pt x="56" y="1"/>
                    </a:lnTo>
                    <a:close/>
                  </a:path>
                </a:pathLst>
              </a:custGeom>
              <a:solidFill>
                <a:srgbClr val="86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3"/>
              <p:cNvSpPr/>
              <p:nvPr/>
            </p:nvSpPr>
            <p:spPr>
              <a:xfrm>
                <a:off x="373000" y="961250"/>
                <a:ext cx="39375" cy="84325"/>
              </a:xfrm>
              <a:custGeom>
                <a:avLst/>
                <a:gdLst/>
                <a:ahLst/>
                <a:cxnLst/>
                <a:rect l="l" t="t" r="r" b="b"/>
                <a:pathLst>
                  <a:path w="1575" h="3373" extrusionOk="0">
                    <a:moveTo>
                      <a:pt x="619" y="0"/>
                    </a:moveTo>
                    <a:lnTo>
                      <a:pt x="507" y="282"/>
                    </a:lnTo>
                    <a:lnTo>
                      <a:pt x="450" y="619"/>
                    </a:lnTo>
                    <a:lnTo>
                      <a:pt x="394" y="900"/>
                    </a:lnTo>
                    <a:lnTo>
                      <a:pt x="282" y="1237"/>
                    </a:lnTo>
                    <a:lnTo>
                      <a:pt x="338" y="1349"/>
                    </a:lnTo>
                    <a:lnTo>
                      <a:pt x="450" y="1406"/>
                    </a:lnTo>
                    <a:lnTo>
                      <a:pt x="507" y="1462"/>
                    </a:lnTo>
                    <a:lnTo>
                      <a:pt x="563" y="1462"/>
                    </a:lnTo>
                    <a:lnTo>
                      <a:pt x="507" y="1518"/>
                    </a:lnTo>
                    <a:lnTo>
                      <a:pt x="394" y="1630"/>
                    </a:lnTo>
                    <a:lnTo>
                      <a:pt x="338" y="1743"/>
                    </a:lnTo>
                    <a:lnTo>
                      <a:pt x="282" y="1855"/>
                    </a:lnTo>
                    <a:lnTo>
                      <a:pt x="282" y="1911"/>
                    </a:lnTo>
                    <a:lnTo>
                      <a:pt x="169" y="1968"/>
                    </a:lnTo>
                    <a:lnTo>
                      <a:pt x="169" y="2024"/>
                    </a:lnTo>
                    <a:lnTo>
                      <a:pt x="226" y="2136"/>
                    </a:lnTo>
                    <a:lnTo>
                      <a:pt x="226" y="2249"/>
                    </a:lnTo>
                    <a:lnTo>
                      <a:pt x="169" y="2417"/>
                    </a:lnTo>
                    <a:lnTo>
                      <a:pt x="57" y="2530"/>
                    </a:lnTo>
                    <a:lnTo>
                      <a:pt x="1" y="2586"/>
                    </a:lnTo>
                    <a:lnTo>
                      <a:pt x="113" y="2698"/>
                    </a:lnTo>
                    <a:lnTo>
                      <a:pt x="282" y="2755"/>
                    </a:lnTo>
                    <a:lnTo>
                      <a:pt x="450" y="2867"/>
                    </a:lnTo>
                    <a:lnTo>
                      <a:pt x="619" y="3036"/>
                    </a:lnTo>
                    <a:lnTo>
                      <a:pt x="675" y="3260"/>
                    </a:lnTo>
                    <a:lnTo>
                      <a:pt x="788" y="3373"/>
                    </a:lnTo>
                    <a:lnTo>
                      <a:pt x="1012" y="3373"/>
                    </a:lnTo>
                    <a:lnTo>
                      <a:pt x="1125" y="3204"/>
                    </a:lnTo>
                    <a:lnTo>
                      <a:pt x="1125" y="3148"/>
                    </a:lnTo>
                    <a:lnTo>
                      <a:pt x="1125" y="3092"/>
                    </a:lnTo>
                    <a:lnTo>
                      <a:pt x="1181" y="3036"/>
                    </a:lnTo>
                    <a:lnTo>
                      <a:pt x="1293" y="3036"/>
                    </a:lnTo>
                    <a:lnTo>
                      <a:pt x="1350" y="2923"/>
                    </a:lnTo>
                    <a:lnTo>
                      <a:pt x="1406" y="2867"/>
                    </a:lnTo>
                    <a:lnTo>
                      <a:pt x="1518" y="2811"/>
                    </a:lnTo>
                    <a:lnTo>
                      <a:pt x="1518" y="2755"/>
                    </a:lnTo>
                    <a:lnTo>
                      <a:pt x="1518" y="2698"/>
                    </a:lnTo>
                    <a:lnTo>
                      <a:pt x="1462" y="2530"/>
                    </a:lnTo>
                    <a:lnTo>
                      <a:pt x="1406" y="2474"/>
                    </a:lnTo>
                    <a:lnTo>
                      <a:pt x="1406" y="2417"/>
                    </a:lnTo>
                    <a:lnTo>
                      <a:pt x="1518" y="2361"/>
                    </a:lnTo>
                    <a:lnTo>
                      <a:pt x="1575" y="2305"/>
                    </a:lnTo>
                    <a:lnTo>
                      <a:pt x="1575" y="2249"/>
                    </a:lnTo>
                    <a:lnTo>
                      <a:pt x="1518" y="2193"/>
                    </a:lnTo>
                    <a:lnTo>
                      <a:pt x="1462" y="2193"/>
                    </a:lnTo>
                    <a:lnTo>
                      <a:pt x="1462" y="2136"/>
                    </a:lnTo>
                    <a:lnTo>
                      <a:pt x="1518" y="2024"/>
                    </a:lnTo>
                    <a:lnTo>
                      <a:pt x="1181" y="2024"/>
                    </a:lnTo>
                    <a:lnTo>
                      <a:pt x="1069" y="1911"/>
                    </a:lnTo>
                    <a:lnTo>
                      <a:pt x="1012" y="1687"/>
                    </a:lnTo>
                    <a:lnTo>
                      <a:pt x="1012" y="1630"/>
                    </a:lnTo>
                    <a:lnTo>
                      <a:pt x="1012" y="1574"/>
                    </a:lnTo>
                    <a:lnTo>
                      <a:pt x="1069" y="1462"/>
                    </a:lnTo>
                    <a:lnTo>
                      <a:pt x="1125" y="1406"/>
                    </a:lnTo>
                    <a:lnTo>
                      <a:pt x="1012" y="1293"/>
                    </a:lnTo>
                    <a:lnTo>
                      <a:pt x="1012" y="1181"/>
                    </a:lnTo>
                    <a:lnTo>
                      <a:pt x="1069" y="1125"/>
                    </a:lnTo>
                    <a:lnTo>
                      <a:pt x="1181" y="1125"/>
                    </a:lnTo>
                    <a:lnTo>
                      <a:pt x="1237" y="1068"/>
                    </a:lnTo>
                    <a:lnTo>
                      <a:pt x="1181" y="900"/>
                    </a:lnTo>
                    <a:lnTo>
                      <a:pt x="1069" y="844"/>
                    </a:lnTo>
                    <a:lnTo>
                      <a:pt x="1069" y="731"/>
                    </a:lnTo>
                    <a:lnTo>
                      <a:pt x="844" y="731"/>
                    </a:lnTo>
                    <a:lnTo>
                      <a:pt x="788" y="675"/>
                    </a:lnTo>
                    <a:lnTo>
                      <a:pt x="956" y="563"/>
                    </a:lnTo>
                    <a:lnTo>
                      <a:pt x="956" y="506"/>
                    </a:lnTo>
                    <a:lnTo>
                      <a:pt x="1012" y="394"/>
                    </a:lnTo>
                    <a:lnTo>
                      <a:pt x="956" y="282"/>
                    </a:lnTo>
                    <a:lnTo>
                      <a:pt x="844" y="225"/>
                    </a:lnTo>
                    <a:lnTo>
                      <a:pt x="731" y="113"/>
                    </a:lnTo>
                    <a:lnTo>
                      <a:pt x="731" y="57"/>
                    </a:lnTo>
                    <a:lnTo>
                      <a:pt x="619" y="0"/>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3"/>
              <p:cNvSpPr/>
              <p:nvPr/>
            </p:nvSpPr>
            <p:spPr>
              <a:xfrm>
                <a:off x="344900" y="1044150"/>
                <a:ext cx="50625" cy="42175"/>
              </a:xfrm>
              <a:custGeom>
                <a:avLst/>
                <a:gdLst/>
                <a:ahLst/>
                <a:cxnLst/>
                <a:rect l="l" t="t" r="r" b="b"/>
                <a:pathLst>
                  <a:path w="2025" h="1687" extrusionOk="0">
                    <a:moveTo>
                      <a:pt x="731" y="1"/>
                    </a:moveTo>
                    <a:lnTo>
                      <a:pt x="394" y="57"/>
                    </a:lnTo>
                    <a:lnTo>
                      <a:pt x="338" y="57"/>
                    </a:lnTo>
                    <a:lnTo>
                      <a:pt x="282" y="113"/>
                    </a:lnTo>
                    <a:lnTo>
                      <a:pt x="282" y="225"/>
                    </a:lnTo>
                    <a:lnTo>
                      <a:pt x="282" y="338"/>
                    </a:lnTo>
                    <a:lnTo>
                      <a:pt x="394" y="394"/>
                    </a:lnTo>
                    <a:lnTo>
                      <a:pt x="450" y="394"/>
                    </a:lnTo>
                    <a:lnTo>
                      <a:pt x="394" y="450"/>
                    </a:lnTo>
                    <a:lnTo>
                      <a:pt x="282" y="619"/>
                    </a:lnTo>
                    <a:lnTo>
                      <a:pt x="169" y="731"/>
                    </a:lnTo>
                    <a:lnTo>
                      <a:pt x="57" y="844"/>
                    </a:lnTo>
                    <a:lnTo>
                      <a:pt x="1" y="1012"/>
                    </a:lnTo>
                    <a:lnTo>
                      <a:pt x="57" y="1125"/>
                    </a:lnTo>
                    <a:lnTo>
                      <a:pt x="169" y="1293"/>
                    </a:lnTo>
                    <a:lnTo>
                      <a:pt x="394" y="1518"/>
                    </a:lnTo>
                    <a:lnTo>
                      <a:pt x="450" y="1574"/>
                    </a:lnTo>
                    <a:lnTo>
                      <a:pt x="619" y="1631"/>
                    </a:lnTo>
                    <a:lnTo>
                      <a:pt x="788" y="1687"/>
                    </a:lnTo>
                    <a:lnTo>
                      <a:pt x="1012" y="1631"/>
                    </a:lnTo>
                    <a:lnTo>
                      <a:pt x="1125" y="1687"/>
                    </a:lnTo>
                    <a:lnTo>
                      <a:pt x="1237" y="1631"/>
                    </a:lnTo>
                    <a:lnTo>
                      <a:pt x="1462" y="1631"/>
                    </a:lnTo>
                    <a:lnTo>
                      <a:pt x="1687" y="1574"/>
                    </a:lnTo>
                    <a:lnTo>
                      <a:pt x="1799" y="1462"/>
                    </a:lnTo>
                    <a:lnTo>
                      <a:pt x="1912" y="1406"/>
                    </a:lnTo>
                    <a:lnTo>
                      <a:pt x="1912" y="1350"/>
                    </a:lnTo>
                    <a:lnTo>
                      <a:pt x="1912" y="1293"/>
                    </a:lnTo>
                    <a:lnTo>
                      <a:pt x="1799" y="1237"/>
                    </a:lnTo>
                    <a:lnTo>
                      <a:pt x="1631" y="1181"/>
                    </a:lnTo>
                    <a:lnTo>
                      <a:pt x="1518" y="1237"/>
                    </a:lnTo>
                    <a:lnTo>
                      <a:pt x="1462" y="1237"/>
                    </a:lnTo>
                    <a:lnTo>
                      <a:pt x="1406" y="1181"/>
                    </a:lnTo>
                    <a:lnTo>
                      <a:pt x="1518" y="1069"/>
                    </a:lnTo>
                    <a:lnTo>
                      <a:pt x="1574" y="956"/>
                    </a:lnTo>
                    <a:lnTo>
                      <a:pt x="1687" y="731"/>
                    </a:lnTo>
                    <a:lnTo>
                      <a:pt x="1855" y="563"/>
                    </a:lnTo>
                    <a:lnTo>
                      <a:pt x="1912" y="450"/>
                    </a:lnTo>
                    <a:lnTo>
                      <a:pt x="2024" y="338"/>
                    </a:lnTo>
                    <a:lnTo>
                      <a:pt x="1912" y="225"/>
                    </a:lnTo>
                    <a:lnTo>
                      <a:pt x="1855" y="169"/>
                    </a:lnTo>
                    <a:lnTo>
                      <a:pt x="1743" y="169"/>
                    </a:lnTo>
                    <a:lnTo>
                      <a:pt x="1631" y="225"/>
                    </a:lnTo>
                    <a:lnTo>
                      <a:pt x="1462" y="282"/>
                    </a:lnTo>
                    <a:lnTo>
                      <a:pt x="1293" y="282"/>
                    </a:lnTo>
                    <a:lnTo>
                      <a:pt x="1181" y="225"/>
                    </a:lnTo>
                    <a:lnTo>
                      <a:pt x="1012" y="169"/>
                    </a:lnTo>
                    <a:lnTo>
                      <a:pt x="900" y="57"/>
                    </a:lnTo>
                    <a:lnTo>
                      <a:pt x="731" y="1"/>
                    </a:lnTo>
                    <a:close/>
                  </a:path>
                </a:pathLst>
              </a:custGeom>
              <a:solidFill>
                <a:srgbClr val="9D92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
              <p:cNvSpPr/>
              <p:nvPr/>
            </p:nvSpPr>
            <p:spPr>
              <a:xfrm>
                <a:off x="374400" y="1072250"/>
                <a:ext cx="35175" cy="49200"/>
              </a:xfrm>
              <a:custGeom>
                <a:avLst/>
                <a:gdLst/>
                <a:ahLst/>
                <a:cxnLst/>
                <a:rect l="l" t="t" r="r" b="b"/>
                <a:pathLst>
                  <a:path w="1407" h="1968" extrusionOk="0">
                    <a:moveTo>
                      <a:pt x="1069" y="1"/>
                    </a:moveTo>
                    <a:lnTo>
                      <a:pt x="1013" y="57"/>
                    </a:lnTo>
                    <a:lnTo>
                      <a:pt x="1013" y="113"/>
                    </a:lnTo>
                    <a:lnTo>
                      <a:pt x="1013" y="226"/>
                    </a:lnTo>
                    <a:lnTo>
                      <a:pt x="956" y="226"/>
                    </a:lnTo>
                    <a:lnTo>
                      <a:pt x="732" y="169"/>
                    </a:lnTo>
                    <a:lnTo>
                      <a:pt x="675" y="226"/>
                    </a:lnTo>
                    <a:lnTo>
                      <a:pt x="619" y="282"/>
                    </a:lnTo>
                    <a:lnTo>
                      <a:pt x="563" y="338"/>
                    </a:lnTo>
                    <a:lnTo>
                      <a:pt x="507" y="394"/>
                    </a:lnTo>
                    <a:lnTo>
                      <a:pt x="113" y="394"/>
                    </a:lnTo>
                    <a:lnTo>
                      <a:pt x="1" y="450"/>
                    </a:lnTo>
                    <a:lnTo>
                      <a:pt x="57" y="619"/>
                    </a:lnTo>
                    <a:lnTo>
                      <a:pt x="113" y="788"/>
                    </a:lnTo>
                    <a:lnTo>
                      <a:pt x="226" y="1181"/>
                    </a:lnTo>
                    <a:lnTo>
                      <a:pt x="226" y="1406"/>
                    </a:lnTo>
                    <a:lnTo>
                      <a:pt x="170" y="1631"/>
                    </a:lnTo>
                    <a:lnTo>
                      <a:pt x="170" y="1687"/>
                    </a:lnTo>
                    <a:lnTo>
                      <a:pt x="226" y="1687"/>
                    </a:lnTo>
                    <a:lnTo>
                      <a:pt x="338" y="1799"/>
                    </a:lnTo>
                    <a:lnTo>
                      <a:pt x="619" y="1799"/>
                    </a:lnTo>
                    <a:lnTo>
                      <a:pt x="844" y="1687"/>
                    </a:lnTo>
                    <a:lnTo>
                      <a:pt x="956" y="1687"/>
                    </a:lnTo>
                    <a:lnTo>
                      <a:pt x="1013" y="1743"/>
                    </a:lnTo>
                    <a:lnTo>
                      <a:pt x="1013" y="1856"/>
                    </a:lnTo>
                    <a:lnTo>
                      <a:pt x="1069" y="1912"/>
                    </a:lnTo>
                    <a:lnTo>
                      <a:pt x="1125" y="1912"/>
                    </a:lnTo>
                    <a:lnTo>
                      <a:pt x="1350" y="1968"/>
                    </a:lnTo>
                    <a:lnTo>
                      <a:pt x="1350" y="1912"/>
                    </a:lnTo>
                    <a:lnTo>
                      <a:pt x="1350" y="1631"/>
                    </a:lnTo>
                    <a:lnTo>
                      <a:pt x="1350" y="1518"/>
                    </a:lnTo>
                    <a:lnTo>
                      <a:pt x="1350" y="1350"/>
                    </a:lnTo>
                    <a:lnTo>
                      <a:pt x="1350" y="1293"/>
                    </a:lnTo>
                    <a:lnTo>
                      <a:pt x="1406" y="1069"/>
                    </a:lnTo>
                    <a:lnTo>
                      <a:pt x="1406" y="1012"/>
                    </a:lnTo>
                    <a:lnTo>
                      <a:pt x="1350" y="956"/>
                    </a:lnTo>
                    <a:lnTo>
                      <a:pt x="1237" y="900"/>
                    </a:lnTo>
                    <a:lnTo>
                      <a:pt x="1181" y="844"/>
                    </a:lnTo>
                    <a:lnTo>
                      <a:pt x="1181" y="788"/>
                    </a:lnTo>
                    <a:lnTo>
                      <a:pt x="1294" y="731"/>
                    </a:lnTo>
                    <a:lnTo>
                      <a:pt x="1350" y="675"/>
                    </a:lnTo>
                    <a:lnTo>
                      <a:pt x="1294" y="619"/>
                    </a:lnTo>
                    <a:lnTo>
                      <a:pt x="1237" y="450"/>
                    </a:lnTo>
                    <a:lnTo>
                      <a:pt x="1294" y="282"/>
                    </a:lnTo>
                    <a:lnTo>
                      <a:pt x="1294" y="226"/>
                    </a:lnTo>
                    <a:lnTo>
                      <a:pt x="1237" y="113"/>
                    </a:lnTo>
                    <a:lnTo>
                      <a:pt x="1181" y="57"/>
                    </a:lnTo>
                    <a:lnTo>
                      <a:pt x="1069" y="1"/>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3"/>
              <p:cNvSpPr/>
              <p:nvPr/>
            </p:nvSpPr>
            <p:spPr>
              <a:xfrm>
                <a:off x="353325" y="1018850"/>
                <a:ext cx="42200" cy="37975"/>
              </a:xfrm>
              <a:custGeom>
                <a:avLst/>
                <a:gdLst/>
                <a:ahLst/>
                <a:cxnLst/>
                <a:rect l="l" t="t" r="r" b="b"/>
                <a:pathLst>
                  <a:path w="1688" h="1519" extrusionOk="0">
                    <a:moveTo>
                      <a:pt x="619" y="1"/>
                    </a:moveTo>
                    <a:lnTo>
                      <a:pt x="619" y="57"/>
                    </a:lnTo>
                    <a:lnTo>
                      <a:pt x="451" y="338"/>
                    </a:lnTo>
                    <a:lnTo>
                      <a:pt x="394" y="394"/>
                    </a:lnTo>
                    <a:lnTo>
                      <a:pt x="282" y="394"/>
                    </a:lnTo>
                    <a:lnTo>
                      <a:pt x="226" y="338"/>
                    </a:lnTo>
                    <a:lnTo>
                      <a:pt x="113" y="394"/>
                    </a:lnTo>
                    <a:lnTo>
                      <a:pt x="57" y="451"/>
                    </a:lnTo>
                    <a:lnTo>
                      <a:pt x="57" y="507"/>
                    </a:lnTo>
                    <a:lnTo>
                      <a:pt x="169" y="675"/>
                    </a:lnTo>
                    <a:lnTo>
                      <a:pt x="169" y="732"/>
                    </a:lnTo>
                    <a:lnTo>
                      <a:pt x="113" y="788"/>
                    </a:lnTo>
                    <a:lnTo>
                      <a:pt x="57" y="788"/>
                    </a:lnTo>
                    <a:lnTo>
                      <a:pt x="1" y="956"/>
                    </a:lnTo>
                    <a:lnTo>
                      <a:pt x="1" y="1013"/>
                    </a:lnTo>
                    <a:lnTo>
                      <a:pt x="57" y="1125"/>
                    </a:lnTo>
                    <a:lnTo>
                      <a:pt x="169" y="1181"/>
                    </a:lnTo>
                    <a:lnTo>
                      <a:pt x="338" y="1125"/>
                    </a:lnTo>
                    <a:lnTo>
                      <a:pt x="394" y="1069"/>
                    </a:lnTo>
                    <a:lnTo>
                      <a:pt x="507" y="1125"/>
                    </a:lnTo>
                    <a:lnTo>
                      <a:pt x="563" y="1237"/>
                    </a:lnTo>
                    <a:lnTo>
                      <a:pt x="675" y="1294"/>
                    </a:lnTo>
                    <a:lnTo>
                      <a:pt x="844" y="1350"/>
                    </a:lnTo>
                    <a:lnTo>
                      <a:pt x="900" y="1406"/>
                    </a:lnTo>
                    <a:lnTo>
                      <a:pt x="956" y="1462"/>
                    </a:lnTo>
                    <a:lnTo>
                      <a:pt x="1013" y="1518"/>
                    </a:lnTo>
                    <a:lnTo>
                      <a:pt x="1125" y="1406"/>
                    </a:lnTo>
                    <a:lnTo>
                      <a:pt x="1237" y="1350"/>
                    </a:lnTo>
                    <a:lnTo>
                      <a:pt x="1406" y="1294"/>
                    </a:lnTo>
                    <a:lnTo>
                      <a:pt x="1518" y="1294"/>
                    </a:lnTo>
                    <a:lnTo>
                      <a:pt x="1687" y="1350"/>
                    </a:lnTo>
                    <a:lnTo>
                      <a:pt x="1687" y="1237"/>
                    </a:lnTo>
                    <a:lnTo>
                      <a:pt x="1687" y="1069"/>
                    </a:lnTo>
                    <a:lnTo>
                      <a:pt x="1575" y="1013"/>
                    </a:lnTo>
                    <a:lnTo>
                      <a:pt x="1518" y="956"/>
                    </a:lnTo>
                    <a:lnTo>
                      <a:pt x="1518" y="844"/>
                    </a:lnTo>
                    <a:lnTo>
                      <a:pt x="1518" y="732"/>
                    </a:lnTo>
                    <a:lnTo>
                      <a:pt x="1462" y="619"/>
                    </a:lnTo>
                    <a:lnTo>
                      <a:pt x="1294" y="451"/>
                    </a:lnTo>
                    <a:lnTo>
                      <a:pt x="1125" y="394"/>
                    </a:lnTo>
                    <a:lnTo>
                      <a:pt x="1125" y="282"/>
                    </a:lnTo>
                    <a:lnTo>
                      <a:pt x="844" y="282"/>
                    </a:lnTo>
                    <a:lnTo>
                      <a:pt x="844" y="226"/>
                    </a:lnTo>
                    <a:lnTo>
                      <a:pt x="788" y="170"/>
                    </a:lnTo>
                    <a:lnTo>
                      <a:pt x="732" y="113"/>
                    </a:lnTo>
                    <a:lnTo>
                      <a:pt x="619" y="1"/>
                    </a:lnTo>
                    <a:close/>
                  </a:path>
                </a:pathLst>
              </a:custGeom>
              <a:solidFill>
                <a:srgbClr val="93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3"/>
              <p:cNvSpPr/>
              <p:nvPr/>
            </p:nvSpPr>
            <p:spPr>
              <a:xfrm>
                <a:off x="436250" y="1020275"/>
                <a:ext cx="7050" cy="7050"/>
              </a:xfrm>
              <a:custGeom>
                <a:avLst/>
                <a:gdLst/>
                <a:ahLst/>
                <a:cxnLst/>
                <a:rect l="l" t="t" r="r" b="b"/>
                <a:pathLst>
                  <a:path w="282" h="282" extrusionOk="0">
                    <a:moveTo>
                      <a:pt x="0" y="0"/>
                    </a:moveTo>
                    <a:lnTo>
                      <a:pt x="112" y="225"/>
                    </a:lnTo>
                    <a:lnTo>
                      <a:pt x="169" y="281"/>
                    </a:lnTo>
                    <a:lnTo>
                      <a:pt x="281" y="225"/>
                    </a:lnTo>
                    <a:lnTo>
                      <a:pt x="169" y="113"/>
                    </a:lnTo>
                    <a:lnTo>
                      <a:pt x="0" y="0"/>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
              <p:cNvSpPr/>
              <p:nvPr/>
            </p:nvSpPr>
            <p:spPr>
              <a:xfrm>
                <a:off x="412350" y="1100350"/>
                <a:ext cx="7050" cy="4250"/>
              </a:xfrm>
              <a:custGeom>
                <a:avLst/>
                <a:gdLst/>
                <a:ahLst/>
                <a:cxnLst/>
                <a:rect l="l" t="t" r="r" b="b"/>
                <a:pathLst>
                  <a:path w="282" h="170" extrusionOk="0">
                    <a:moveTo>
                      <a:pt x="1" y="1"/>
                    </a:moveTo>
                    <a:lnTo>
                      <a:pt x="1" y="113"/>
                    </a:lnTo>
                    <a:lnTo>
                      <a:pt x="113" y="169"/>
                    </a:lnTo>
                    <a:lnTo>
                      <a:pt x="169" y="169"/>
                    </a:lnTo>
                    <a:lnTo>
                      <a:pt x="282" y="113"/>
                    </a:lnTo>
                    <a:lnTo>
                      <a:pt x="57" y="1"/>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3"/>
              <p:cNvSpPr/>
              <p:nvPr/>
            </p:nvSpPr>
            <p:spPr>
              <a:xfrm>
                <a:off x="408125" y="1104575"/>
                <a:ext cx="7050" cy="5650"/>
              </a:xfrm>
              <a:custGeom>
                <a:avLst/>
                <a:gdLst/>
                <a:ahLst/>
                <a:cxnLst/>
                <a:rect l="l" t="t" r="r" b="b"/>
                <a:pathLst>
                  <a:path w="282" h="226" extrusionOk="0">
                    <a:moveTo>
                      <a:pt x="1" y="0"/>
                    </a:moveTo>
                    <a:lnTo>
                      <a:pt x="1" y="113"/>
                    </a:lnTo>
                    <a:lnTo>
                      <a:pt x="57" y="169"/>
                    </a:lnTo>
                    <a:lnTo>
                      <a:pt x="113" y="225"/>
                    </a:lnTo>
                    <a:lnTo>
                      <a:pt x="226" y="169"/>
                    </a:lnTo>
                    <a:lnTo>
                      <a:pt x="282" y="169"/>
                    </a:lnTo>
                    <a:lnTo>
                      <a:pt x="282" y="113"/>
                    </a:lnTo>
                    <a:lnTo>
                      <a:pt x="113" y="57"/>
                    </a:lnTo>
                    <a:lnTo>
                      <a:pt x="1" y="0"/>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3"/>
              <p:cNvSpPr/>
              <p:nvPr/>
            </p:nvSpPr>
            <p:spPr>
              <a:xfrm>
                <a:off x="410950" y="1007625"/>
                <a:ext cx="4225" cy="4225"/>
              </a:xfrm>
              <a:custGeom>
                <a:avLst/>
                <a:gdLst/>
                <a:ahLst/>
                <a:cxnLst/>
                <a:rect l="l" t="t" r="r" b="b"/>
                <a:pathLst>
                  <a:path w="169" h="169" extrusionOk="0">
                    <a:moveTo>
                      <a:pt x="113" y="0"/>
                    </a:moveTo>
                    <a:lnTo>
                      <a:pt x="0" y="169"/>
                    </a:lnTo>
                    <a:lnTo>
                      <a:pt x="169" y="169"/>
                    </a:lnTo>
                    <a:lnTo>
                      <a:pt x="113" y="0"/>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
              <p:cNvSpPr/>
              <p:nvPr/>
            </p:nvSpPr>
            <p:spPr>
              <a:xfrm>
                <a:off x="447475" y="1018850"/>
                <a:ext cx="25" cy="1450"/>
              </a:xfrm>
              <a:custGeom>
                <a:avLst/>
                <a:gdLst/>
                <a:ahLst/>
                <a:cxnLst/>
                <a:rect l="l" t="t" r="r" b="b"/>
                <a:pathLst>
                  <a:path w="1" h="58" extrusionOk="0">
                    <a:moveTo>
                      <a:pt x="1" y="57"/>
                    </a:moveTo>
                    <a:lnTo>
                      <a:pt x="1" y="57"/>
                    </a:lnTo>
                    <a:lnTo>
                      <a:pt x="1" y="1"/>
                    </a:lnTo>
                    <a:lnTo>
                      <a:pt x="1" y="57"/>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3"/>
              <p:cNvSpPr/>
              <p:nvPr/>
            </p:nvSpPr>
            <p:spPr>
              <a:xfrm>
                <a:off x="440450" y="1011825"/>
                <a:ext cx="1425" cy="25"/>
              </a:xfrm>
              <a:custGeom>
                <a:avLst/>
                <a:gdLst/>
                <a:ahLst/>
                <a:cxnLst/>
                <a:rect l="l" t="t" r="r" b="b"/>
                <a:pathLst>
                  <a:path w="57" h="1" extrusionOk="0">
                    <a:moveTo>
                      <a:pt x="57" y="1"/>
                    </a:moveTo>
                    <a:lnTo>
                      <a:pt x="1" y="1"/>
                    </a:lnTo>
                    <a:lnTo>
                      <a:pt x="1" y="1"/>
                    </a:lnTo>
                    <a:lnTo>
                      <a:pt x="57"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3"/>
              <p:cNvSpPr/>
              <p:nvPr/>
            </p:nvSpPr>
            <p:spPr>
              <a:xfrm>
                <a:off x="440450" y="1035725"/>
                <a:ext cx="25" cy="1425"/>
              </a:xfrm>
              <a:custGeom>
                <a:avLst/>
                <a:gdLst/>
                <a:ahLst/>
                <a:cxnLst/>
                <a:rect l="l" t="t" r="r" b="b"/>
                <a:pathLst>
                  <a:path w="1" h="57" extrusionOk="0">
                    <a:moveTo>
                      <a:pt x="1" y="57"/>
                    </a:moveTo>
                    <a:lnTo>
                      <a:pt x="1" y="57"/>
                    </a:lnTo>
                    <a:lnTo>
                      <a:pt x="1" y="0"/>
                    </a:lnTo>
                    <a:lnTo>
                      <a:pt x="1" y="57"/>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
              <p:cNvSpPr/>
              <p:nvPr/>
            </p:nvSpPr>
            <p:spPr>
              <a:xfrm>
                <a:off x="347725" y="931750"/>
                <a:ext cx="53400" cy="82925"/>
              </a:xfrm>
              <a:custGeom>
                <a:avLst/>
                <a:gdLst/>
                <a:ahLst/>
                <a:cxnLst/>
                <a:rect l="l" t="t" r="r" b="b"/>
                <a:pathLst>
                  <a:path w="2136" h="3317" extrusionOk="0">
                    <a:moveTo>
                      <a:pt x="1124" y="956"/>
                    </a:moveTo>
                    <a:lnTo>
                      <a:pt x="1180" y="1012"/>
                    </a:lnTo>
                    <a:lnTo>
                      <a:pt x="1180" y="1012"/>
                    </a:lnTo>
                    <a:lnTo>
                      <a:pt x="1068" y="956"/>
                    </a:lnTo>
                    <a:close/>
                    <a:moveTo>
                      <a:pt x="1855" y="0"/>
                    </a:moveTo>
                    <a:lnTo>
                      <a:pt x="1742" y="56"/>
                    </a:lnTo>
                    <a:lnTo>
                      <a:pt x="1686" y="113"/>
                    </a:lnTo>
                    <a:lnTo>
                      <a:pt x="1574" y="113"/>
                    </a:lnTo>
                    <a:lnTo>
                      <a:pt x="1405" y="169"/>
                    </a:lnTo>
                    <a:lnTo>
                      <a:pt x="1349" y="225"/>
                    </a:lnTo>
                    <a:lnTo>
                      <a:pt x="1124" y="225"/>
                    </a:lnTo>
                    <a:lnTo>
                      <a:pt x="1068" y="281"/>
                    </a:lnTo>
                    <a:lnTo>
                      <a:pt x="1012" y="281"/>
                    </a:lnTo>
                    <a:lnTo>
                      <a:pt x="956" y="169"/>
                    </a:lnTo>
                    <a:lnTo>
                      <a:pt x="843" y="56"/>
                    </a:lnTo>
                    <a:lnTo>
                      <a:pt x="731" y="56"/>
                    </a:lnTo>
                    <a:lnTo>
                      <a:pt x="618" y="225"/>
                    </a:lnTo>
                    <a:lnTo>
                      <a:pt x="450" y="394"/>
                    </a:lnTo>
                    <a:lnTo>
                      <a:pt x="112" y="618"/>
                    </a:lnTo>
                    <a:lnTo>
                      <a:pt x="225" y="843"/>
                    </a:lnTo>
                    <a:lnTo>
                      <a:pt x="225" y="899"/>
                    </a:lnTo>
                    <a:lnTo>
                      <a:pt x="112" y="1012"/>
                    </a:lnTo>
                    <a:lnTo>
                      <a:pt x="0" y="1068"/>
                    </a:lnTo>
                    <a:lnTo>
                      <a:pt x="0" y="1180"/>
                    </a:lnTo>
                    <a:lnTo>
                      <a:pt x="56" y="1237"/>
                    </a:lnTo>
                    <a:lnTo>
                      <a:pt x="112" y="1293"/>
                    </a:lnTo>
                    <a:lnTo>
                      <a:pt x="169" y="1349"/>
                    </a:lnTo>
                    <a:lnTo>
                      <a:pt x="169" y="1462"/>
                    </a:lnTo>
                    <a:lnTo>
                      <a:pt x="169" y="1574"/>
                    </a:lnTo>
                    <a:lnTo>
                      <a:pt x="112" y="1686"/>
                    </a:lnTo>
                    <a:lnTo>
                      <a:pt x="112" y="1855"/>
                    </a:lnTo>
                    <a:lnTo>
                      <a:pt x="112" y="2080"/>
                    </a:lnTo>
                    <a:lnTo>
                      <a:pt x="169" y="2136"/>
                    </a:lnTo>
                    <a:lnTo>
                      <a:pt x="393" y="2136"/>
                    </a:lnTo>
                    <a:lnTo>
                      <a:pt x="450" y="2192"/>
                    </a:lnTo>
                    <a:lnTo>
                      <a:pt x="450" y="2305"/>
                    </a:lnTo>
                    <a:lnTo>
                      <a:pt x="337" y="2361"/>
                    </a:lnTo>
                    <a:lnTo>
                      <a:pt x="281" y="2473"/>
                    </a:lnTo>
                    <a:lnTo>
                      <a:pt x="337" y="2586"/>
                    </a:lnTo>
                    <a:lnTo>
                      <a:pt x="562" y="2698"/>
                    </a:lnTo>
                    <a:lnTo>
                      <a:pt x="618" y="2754"/>
                    </a:lnTo>
                    <a:lnTo>
                      <a:pt x="618" y="2810"/>
                    </a:lnTo>
                    <a:lnTo>
                      <a:pt x="562" y="2923"/>
                    </a:lnTo>
                    <a:lnTo>
                      <a:pt x="562" y="2979"/>
                    </a:lnTo>
                    <a:lnTo>
                      <a:pt x="731" y="2923"/>
                    </a:lnTo>
                    <a:lnTo>
                      <a:pt x="843" y="2979"/>
                    </a:lnTo>
                    <a:lnTo>
                      <a:pt x="899" y="3091"/>
                    </a:lnTo>
                    <a:lnTo>
                      <a:pt x="899" y="3204"/>
                    </a:lnTo>
                    <a:lnTo>
                      <a:pt x="899" y="3260"/>
                    </a:lnTo>
                    <a:lnTo>
                      <a:pt x="956" y="3316"/>
                    </a:lnTo>
                    <a:lnTo>
                      <a:pt x="1012" y="3316"/>
                    </a:lnTo>
                    <a:lnTo>
                      <a:pt x="1068" y="3260"/>
                    </a:lnTo>
                    <a:lnTo>
                      <a:pt x="1124" y="3204"/>
                    </a:lnTo>
                    <a:lnTo>
                      <a:pt x="1180" y="3204"/>
                    </a:lnTo>
                    <a:lnTo>
                      <a:pt x="1237" y="3148"/>
                    </a:lnTo>
                    <a:lnTo>
                      <a:pt x="1349" y="3091"/>
                    </a:lnTo>
                    <a:lnTo>
                      <a:pt x="1461" y="2923"/>
                    </a:lnTo>
                    <a:lnTo>
                      <a:pt x="1742" y="2698"/>
                    </a:lnTo>
                    <a:lnTo>
                      <a:pt x="1799" y="2586"/>
                    </a:lnTo>
                    <a:lnTo>
                      <a:pt x="1742" y="2529"/>
                    </a:lnTo>
                    <a:lnTo>
                      <a:pt x="1686" y="2473"/>
                    </a:lnTo>
                    <a:lnTo>
                      <a:pt x="1574" y="2473"/>
                    </a:lnTo>
                    <a:lnTo>
                      <a:pt x="1461" y="2586"/>
                    </a:lnTo>
                    <a:lnTo>
                      <a:pt x="1237" y="2417"/>
                    </a:lnTo>
                    <a:lnTo>
                      <a:pt x="1180" y="2305"/>
                    </a:lnTo>
                    <a:lnTo>
                      <a:pt x="1237" y="2136"/>
                    </a:lnTo>
                    <a:lnTo>
                      <a:pt x="1237" y="2024"/>
                    </a:lnTo>
                    <a:lnTo>
                      <a:pt x="1180" y="1911"/>
                    </a:lnTo>
                    <a:lnTo>
                      <a:pt x="1068" y="1799"/>
                    </a:lnTo>
                    <a:lnTo>
                      <a:pt x="899" y="1743"/>
                    </a:lnTo>
                    <a:lnTo>
                      <a:pt x="1349" y="1462"/>
                    </a:lnTo>
                    <a:lnTo>
                      <a:pt x="1461" y="1349"/>
                    </a:lnTo>
                    <a:lnTo>
                      <a:pt x="1518" y="1237"/>
                    </a:lnTo>
                    <a:lnTo>
                      <a:pt x="1461" y="1124"/>
                    </a:lnTo>
                    <a:lnTo>
                      <a:pt x="1461" y="1012"/>
                    </a:lnTo>
                    <a:lnTo>
                      <a:pt x="1518" y="1012"/>
                    </a:lnTo>
                    <a:lnTo>
                      <a:pt x="1630" y="1068"/>
                    </a:lnTo>
                    <a:lnTo>
                      <a:pt x="1686" y="1237"/>
                    </a:lnTo>
                    <a:lnTo>
                      <a:pt x="1742" y="1349"/>
                    </a:lnTo>
                    <a:lnTo>
                      <a:pt x="1855" y="1405"/>
                    </a:lnTo>
                    <a:lnTo>
                      <a:pt x="1967" y="1293"/>
                    </a:lnTo>
                    <a:lnTo>
                      <a:pt x="2136" y="1237"/>
                    </a:lnTo>
                    <a:lnTo>
                      <a:pt x="2136" y="1068"/>
                    </a:lnTo>
                    <a:lnTo>
                      <a:pt x="2136" y="899"/>
                    </a:lnTo>
                    <a:lnTo>
                      <a:pt x="2080" y="787"/>
                    </a:lnTo>
                    <a:lnTo>
                      <a:pt x="2023" y="731"/>
                    </a:lnTo>
                    <a:lnTo>
                      <a:pt x="1967" y="675"/>
                    </a:lnTo>
                    <a:lnTo>
                      <a:pt x="1799" y="675"/>
                    </a:lnTo>
                    <a:lnTo>
                      <a:pt x="1686" y="618"/>
                    </a:lnTo>
                    <a:lnTo>
                      <a:pt x="1855" y="618"/>
                    </a:lnTo>
                    <a:lnTo>
                      <a:pt x="1967" y="562"/>
                    </a:lnTo>
                    <a:lnTo>
                      <a:pt x="2080" y="450"/>
                    </a:lnTo>
                    <a:lnTo>
                      <a:pt x="1967" y="394"/>
                    </a:lnTo>
                    <a:lnTo>
                      <a:pt x="1911" y="394"/>
                    </a:lnTo>
                    <a:lnTo>
                      <a:pt x="1799" y="337"/>
                    </a:lnTo>
                    <a:lnTo>
                      <a:pt x="1742" y="281"/>
                    </a:lnTo>
                    <a:lnTo>
                      <a:pt x="1967" y="169"/>
                    </a:lnTo>
                    <a:lnTo>
                      <a:pt x="2023" y="113"/>
                    </a:lnTo>
                    <a:lnTo>
                      <a:pt x="1967" y="56"/>
                    </a:lnTo>
                    <a:lnTo>
                      <a:pt x="1855" y="0"/>
                    </a:lnTo>
                    <a:close/>
                  </a:path>
                </a:pathLst>
              </a:custGeom>
              <a:solidFill>
                <a:srgbClr val="978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3"/>
              <p:cNvSpPr/>
              <p:nvPr/>
            </p:nvSpPr>
            <p:spPr>
              <a:xfrm>
                <a:off x="387050" y="942975"/>
                <a:ext cx="11275" cy="8475"/>
              </a:xfrm>
              <a:custGeom>
                <a:avLst/>
                <a:gdLst/>
                <a:ahLst/>
                <a:cxnLst/>
                <a:rect l="l" t="t" r="r" b="b"/>
                <a:pathLst>
                  <a:path w="451" h="339" extrusionOk="0">
                    <a:moveTo>
                      <a:pt x="57" y="1"/>
                    </a:moveTo>
                    <a:lnTo>
                      <a:pt x="1" y="57"/>
                    </a:lnTo>
                    <a:lnTo>
                      <a:pt x="1" y="169"/>
                    </a:lnTo>
                    <a:lnTo>
                      <a:pt x="57" y="282"/>
                    </a:lnTo>
                    <a:lnTo>
                      <a:pt x="113" y="338"/>
                    </a:lnTo>
                    <a:lnTo>
                      <a:pt x="226" y="338"/>
                    </a:lnTo>
                    <a:lnTo>
                      <a:pt x="282" y="282"/>
                    </a:lnTo>
                    <a:lnTo>
                      <a:pt x="450" y="282"/>
                    </a:lnTo>
                    <a:lnTo>
                      <a:pt x="394" y="113"/>
                    </a:lnTo>
                    <a:lnTo>
                      <a:pt x="113"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
              <p:cNvSpPr/>
              <p:nvPr/>
            </p:nvSpPr>
            <p:spPr>
              <a:xfrm>
                <a:off x="401100" y="965475"/>
                <a:ext cx="5650" cy="8450"/>
              </a:xfrm>
              <a:custGeom>
                <a:avLst/>
                <a:gdLst/>
                <a:ahLst/>
                <a:cxnLst/>
                <a:rect l="l" t="t" r="r" b="b"/>
                <a:pathLst>
                  <a:path w="226" h="338" extrusionOk="0">
                    <a:moveTo>
                      <a:pt x="169" y="0"/>
                    </a:moveTo>
                    <a:lnTo>
                      <a:pt x="113" y="56"/>
                    </a:lnTo>
                    <a:lnTo>
                      <a:pt x="57" y="56"/>
                    </a:lnTo>
                    <a:lnTo>
                      <a:pt x="1" y="113"/>
                    </a:lnTo>
                    <a:lnTo>
                      <a:pt x="57" y="337"/>
                    </a:lnTo>
                    <a:lnTo>
                      <a:pt x="113" y="225"/>
                    </a:lnTo>
                    <a:lnTo>
                      <a:pt x="226" y="169"/>
                    </a:lnTo>
                    <a:lnTo>
                      <a:pt x="226" y="113"/>
                    </a:lnTo>
                    <a:lnTo>
                      <a:pt x="226" y="56"/>
                    </a:lnTo>
                    <a:lnTo>
                      <a:pt x="169" y="0"/>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3"/>
              <p:cNvSpPr/>
              <p:nvPr/>
            </p:nvSpPr>
            <p:spPr>
              <a:xfrm>
                <a:off x="398300" y="948600"/>
                <a:ext cx="4250" cy="5650"/>
              </a:xfrm>
              <a:custGeom>
                <a:avLst/>
                <a:gdLst/>
                <a:ahLst/>
                <a:cxnLst/>
                <a:rect l="l" t="t" r="r" b="b"/>
                <a:pathLst>
                  <a:path w="170" h="226" extrusionOk="0">
                    <a:moveTo>
                      <a:pt x="113" y="1"/>
                    </a:moveTo>
                    <a:lnTo>
                      <a:pt x="0" y="57"/>
                    </a:lnTo>
                    <a:lnTo>
                      <a:pt x="0" y="169"/>
                    </a:lnTo>
                    <a:lnTo>
                      <a:pt x="113" y="225"/>
                    </a:lnTo>
                    <a:lnTo>
                      <a:pt x="169" y="169"/>
                    </a:lnTo>
                    <a:lnTo>
                      <a:pt x="169" y="57"/>
                    </a:lnTo>
                    <a:lnTo>
                      <a:pt x="113"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3"/>
              <p:cNvSpPr/>
              <p:nvPr/>
            </p:nvSpPr>
            <p:spPr>
              <a:xfrm>
                <a:off x="402525" y="973900"/>
                <a:ext cx="2825" cy="1425"/>
              </a:xfrm>
              <a:custGeom>
                <a:avLst/>
                <a:gdLst/>
                <a:ahLst/>
                <a:cxnLst/>
                <a:rect l="l" t="t" r="r" b="b"/>
                <a:pathLst>
                  <a:path w="113" h="57" extrusionOk="0">
                    <a:moveTo>
                      <a:pt x="0" y="0"/>
                    </a:moveTo>
                    <a:lnTo>
                      <a:pt x="0" y="57"/>
                    </a:lnTo>
                    <a:lnTo>
                      <a:pt x="56" y="57"/>
                    </a:lnTo>
                    <a:lnTo>
                      <a:pt x="112" y="0"/>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
              <p:cNvSpPr/>
              <p:nvPr/>
            </p:nvSpPr>
            <p:spPr>
              <a:xfrm>
                <a:off x="439050" y="869925"/>
                <a:ext cx="1425" cy="2825"/>
              </a:xfrm>
              <a:custGeom>
                <a:avLst/>
                <a:gdLst/>
                <a:ahLst/>
                <a:cxnLst/>
                <a:rect l="l" t="t" r="r" b="b"/>
                <a:pathLst>
                  <a:path w="57" h="113" extrusionOk="0">
                    <a:moveTo>
                      <a:pt x="0" y="0"/>
                    </a:moveTo>
                    <a:lnTo>
                      <a:pt x="0" y="56"/>
                    </a:lnTo>
                    <a:lnTo>
                      <a:pt x="0" y="113"/>
                    </a:lnTo>
                    <a:lnTo>
                      <a:pt x="57" y="0"/>
                    </a:lnTo>
                    <a:close/>
                  </a:path>
                </a:pathLst>
              </a:custGeom>
              <a:solidFill>
                <a:srgbClr val="867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3"/>
              <p:cNvSpPr/>
              <p:nvPr/>
            </p:nvSpPr>
            <p:spPr>
              <a:xfrm>
                <a:off x="401100" y="975300"/>
                <a:ext cx="1450" cy="1425"/>
              </a:xfrm>
              <a:custGeom>
                <a:avLst/>
                <a:gdLst/>
                <a:ahLst/>
                <a:cxnLst/>
                <a:rect l="l" t="t" r="r" b="b"/>
                <a:pathLst>
                  <a:path w="58" h="57" extrusionOk="0">
                    <a:moveTo>
                      <a:pt x="57" y="1"/>
                    </a:moveTo>
                    <a:lnTo>
                      <a:pt x="1" y="57"/>
                    </a:lnTo>
                    <a:lnTo>
                      <a:pt x="1" y="57"/>
                    </a:lnTo>
                    <a:lnTo>
                      <a:pt x="1" y="57"/>
                    </a:lnTo>
                    <a:lnTo>
                      <a:pt x="57" y="1"/>
                    </a:lnTo>
                    <a:lnTo>
                      <a:pt x="57" y="1"/>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3"/>
              <p:cNvSpPr/>
              <p:nvPr/>
            </p:nvSpPr>
            <p:spPr>
              <a:xfrm>
                <a:off x="396900" y="942975"/>
                <a:ext cx="2825" cy="2850"/>
              </a:xfrm>
              <a:custGeom>
                <a:avLst/>
                <a:gdLst/>
                <a:ahLst/>
                <a:cxnLst/>
                <a:rect l="l" t="t" r="r" b="b"/>
                <a:pathLst>
                  <a:path w="113" h="114" extrusionOk="0">
                    <a:moveTo>
                      <a:pt x="0" y="113"/>
                    </a:moveTo>
                    <a:lnTo>
                      <a:pt x="0" y="113"/>
                    </a:lnTo>
                    <a:lnTo>
                      <a:pt x="113" y="1"/>
                    </a:lnTo>
                    <a:lnTo>
                      <a:pt x="113" y="1"/>
                    </a:lnTo>
                    <a:lnTo>
                      <a:pt x="0" y="113"/>
                    </a:lnTo>
                    <a:lnTo>
                      <a:pt x="0" y="113"/>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
              <p:cNvSpPr/>
              <p:nvPr/>
            </p:nvSpPr>
            <p:spPr>
              <a:xfrm>
                <a:off x="440450" y="875525"/>
                <a:ext cx="1425" cy="2850"/>
              </a:xfrm>
              <a:custGeom>
                <a:avLst/>
                <a:gdLst/>
                <a:ahLst/>
                <a:cxnLst/>
                <a:rect l="l" t="t" r="r" b="b"/>
                <a:pathLst>
                  <a:path w="57" h="114" extrusionOk="0">
                    <a:moveTo>
                      <a:pt x="57" y="1"/>
                    </a:moveTo>
                    <a:lnTo>
                      <a:pt x="57" y="1"/>
                    </a:lnTo>
                    <a:lnTo>
                      <a:pt x="1" y="113"/>
                    </a:lnTo>
                    <a:lnTo>
                      <a:pt x="1" y="113"/>
                    </a:lnTo>
                    <a:lnTo>
                      <a:pt x="57" y="1"/>
                    </a:lnTo>
                    <a:lnTo>
                      <a:pt x="57" y="1"/>
                    </a:lnTo>
                    <a:close/>
                  </a:path>
                </a:pathLst>
              </a:custGeom>
              <a:solidFill>
                <a:srgbClr val="867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3"/>
              <p:cNvSpPr/>
              <p:nvPr/>
            </p:nvSpPr>
            <p:spPr>
              <a:xfrm>
                <a:off x="448875" y="895200"/>
                <a:ext cx="18300" cy="11275"/>
              </a:xfrm>
              <a:custGeom>
                <a:avLst/>
                <a:gdLst/>
                <a:ahLst/>
                <a:cxnLst/>
                <a:rect l="l" t="t" r="r" b="b"/>
                <a:pathLst>
                  <a:path w="732" h="451" extrusionOk="0">
                    <a:moveTo>
                      <a:pt x="732" y="282"/>
                    </a:moveTo>
                    <a:lnTo>
                      <a:pt x="713" y="319"/>
                    </a:lnTo>
                    <a:lnTo>
                      <a:pt x="713" y="319"/>
                    </a:lnTo>
                    <a:lnTo>
                      <a:pt x="732" y="338"/>
                    </a:lnTo>
                    <a:lnTo>
                      <a:pt x="732" y="282"/>
                    </a:lnTo>
                    <a:close/>
                    <a:moveTo>
                      <a:pt x="338" y="1"/>
                    </a:moveTo>
                    <a:lnTo>
                      <a:pt x="282" y="113"/>
                    </a:lnTo>
                    <a:lnTo>
                      <a:pt x="169" y="169"/>
                    </a:lnTo>
                    <a:lnTo>
                      <a:pt x="1" y="169"/>
                    </a:lnTo>
                    <a:lnTo>
                      <a:pt x="1" y="226"/>
                    </a:lnTo>
                    <a:lnTo>
                      <a:pt x="57" y="282"/>
                    </a:lnTo>
                    <a:lnTo>
                      <a:pt x="169" y="282"/>
                    </a:lnTo>
                    <a:lnTo>
                      <a:pt x="338" y="226"/>
                    </a:lnTo>
                    <a:lnTo>
                      <a:pt x="394" y="282"/>
                    </a:lnTo>
                    <a:lnTo>
                      <a:pt x="394" y="394"/>
                    </a:lnTo>
                    <a:lnTo>
                      <a:pt x="394" y="450"/>
                    </a:lnTo>
                    <a:lnTo>
                      <a:pt x="563" y="450"/>
                    </a:lnTo>
                    <a:lnTo>
                      <a:pt x="675" y="394"/>
                    </a:lnTo>
                    <a:lnTo>
                      <a:pt x="713" y="319"/>
                    </a:lnTo>
                    <a:lnTo>
                      <a:pt x="713" y="319"/>
                    </a:lnTo>
                    <a:lnTo>
                      <a:pt x="675" y="282"/>
                    </a:lnTo>
                    <a:lnTo>
                      <a:pt x="619" y="226"/>
                    </a:lnTo>
                    <a:lnTo>
                      <a:pt x="619" y="169"/>
                    </a:lnTo>
                    <a:lnTo>
                      <a:pt x="619" y="57"/>
                    </a:lnTo>
                    <a:lnTo>
                      <a:pt x="507" y="1"/>
                    </a:lnTo>
                    <a:close/>
                  </a:path>
                </a:pathLst>
              </a:custGeom>
              <a:solidFill>
                <a:srgbClr val="95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3"/>
              <p:cNvSpPr/>
              <p:nvPr/>
            </p:nvSpPr>
            <p:spPr>
              <a:xfrm>
                <a:off x="447475" y="892400"/>
                <a:ext cx="2850" cy="1425"/>
              </a:xfrm>
              <a:custGeom>
                <a:avLst/>
                <a:gdLst/>
                <a:ahLst/>
                <a:cxnLst/>
                <a:rect l="l" t="t" r="r" b="b"/>
                <a:pathLst>
                  <a:path w="114" h="57" extrusionOk="0">
                    <a:moveTo>
                      <a:pt x="1" y="0"/>
                    </a:moveTo>
                    <a:lnTo>
                      <a:pt x="57" y="57"/>
                    </a:lnTo>
                    <a:lnTo>
                      <a:pt x="113" y="57"/>
                    </a:lnTo>
                    <a:lnTo>
                      <a:pt x="113" y="0"/>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
              <p:cNvSpPr/>
              <p:nvPr/>
            </p:nvSpPr>
            <p:spPr>
              <a:xfrm>
                <a:off x="450300" y="882550"/>
                <a:ext cx="25" cy="1450"/>
              </a:xfrm>
              <a:custGeom>
                <a:avLst/>
                <a:gdLst/>
                <a:ahLst/>
                <a:cxnLst/>
                <a:rect l="l" t="t" r="r" b="b"/>
                <a:pathLst>
                  <a:path w="1" h="58" extrusionOk="0">
                    <a:moveTo>
                      <a:pt x="0" y="1"/>
                    </a:moveTo>
                    <a:lnTo>
                      <a:pt x="0" y="57"/>
                    </a:lnTo>
                    <a:lnTo>
                      <a:pt x="0" y="57"/>
                    </a:lnTo>
                    <a:lnTo>
                      <a:pt x="0" y="57"/>
                    </a:lnTo>
                    <a:lnTo>
                      <a:pt x="0" y="1"/>
                    </a:lnTo>
                    <a:lnTo>
                      <a:pt x="0" y="1"/>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3"/>
              <p:cNvSpPr/>
              <p:nvPr/>
            </p:nvSpPr>
            <p:spPr>
              <a:xfrm>
                <a:off x="402525" y="982325"/>
                <a:ext cx="2825" cy="1425"/>
              </a:xfrm>
              <a:custGeom>
                <a:avLst/>
                <a:gdLst/>
                <a:ahLst/>
                <a:cxnLst/>
                <a:rect l="l" t="t" r="r" b="b"/>
                <a:pathLst>
                  <a:path w="113" h="57" extrusionOk="0">
                    <a:moveTo>
                      <a:pt x="0" y="1"/>
                    </a:moveTo>
                    <a:lnTo>
                      <a:pt x="0" y="57"/>
                    </a:lnTo>
                    <a:lnTo>
                      <a:pt x="112" y="57"/>
                    </a:lnTo>
                    <a:lnTo>
                      <a:pt x="56" y="1"/>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3"/>
              <p:cNvSpPr/>
              <p:nvPr/>
            </p:nvSpPr>
            <p:spPr>
              <a:xfrm>
                <a:off x="413750" y="1105975"/>
                <a:ext cx="56225" cy="78725"/>
              </a:xfrm>
              <a:custGeom>
                <a:avLst/>
                <a:gdLst/>
                <a:ahLst/>
                <a:cxnLst/>
                <a:rect l="l" t="t" r="r" b="b"/>
                <a:pathLst>
                  <a:path w="2249" h="3149" extrusionOk="0">
                    <a:moveTo>
                      <a:pt x="731" y="2530"/>
                    </a:moveTo>
                    <a:lnTo>
                      <a:pt x="656" y="2549"/>
                    </a:lnTo>
                    <a:lnTo>
                      <a:pt x="656" y="2549"/>
                    </a:lnTo>
                    <a:lnTo>
                      <a:pt x="563" y="2642"/>
                    </a:lnTo>
                    <a:lnTo>
                      <a:pt x="582" y="2642"/>
                    </a:lnTo>
                    <a:lnTo>
                      <a:pt x="731" y="2530"/>
                    </a:lnTo>
                    <a:close/>
                    <a:moveTo>
                      <a:pt x="1574" y="1"/>
                    </a:moveTo>
                    <a:lnTo>
                      <a:pt x="1631" y="169"/>
                    </a:lnTo>
                    <a:lnTo>
                      <a:pt x="1631" y="338"/>
                    </a:lnTo>
                    <a:lnTo>
                      <a:pt x="1574" y="450"/>
                    </a:lnTo>
                    <a:lnTo>
                      <a:pt x="1518" y="563"/>
                    </a:lnTo>
                    <a:lnTo>
                      <a:pt x="1462" y="563"/>
                    </a:lnTo>
                    <a:lnTo>
                      <a:pt x="1406" y="507"/>
                    </a:lnTo>
                    <a:lnTo>
                      <a:pt x="1350" y="450"/>
                    </a:lnTo>
                    <a:lnTo>
                      <a:pt x="1237" y="394"/>
                    </a:lnTo>
                    <a:lnTo>
                      <a:pt x="844" y="450"/>
                    </a:lnTo>
                    <a:lnTo>
                      <a:pt x="900" y="563"/>
                    </a:lnTo>
                    <a:lnTo>
                      <a:pt x="1012" y="563"/>
                    </a:lnTo>
                    <a:lnTo>
                      <a:pt x="1125" y="619"/>
                    </a:lnTo>
                    <a:lnTo>
                      <a:pt x="1181" y="675"/>
                    </a:lnTo>
                    <a:lnTo>
                      <a:pt x="1125" y="731"/>
                    </a:lnTo>
                    <a:lnTo>
                      <a:pt x="1069" y="731"/>
                    </a:lnTo>
                    <a:lnTo>
                      <a:pt x="956" y="675"/>
                    </a:lnTo>
                    <a:lnTo>
                      <a:pt x="900" y="731"/>
                    </a:lnTo>
                    <a:lnTo>
                      <a:pt x="844" y="844"/>
                    </a:lnTo>
                    <a:lnTo>
                      <a:pt x="900" y="956"/>
                    </a:lnTo>
                    <a:lnTo>
                      <a:pt x="956" y="1012"/>
                    </a:lnTo>
                    <a:lnTo>
                      <a:pt x="1125" y="1012"/>
                    </a:lnTo>
                    <a:lnTo>
                      <a:pt x="1181" y="1069"/>
                    </a:lnTo>
                    <a:lnTo>
                      <a:pt x="1237" y="1181"/>
                    </a:lnTo>
                    <a:lnTo>
                      <a:pt x="1125" y="1181"/>
                    </a:lnTo>
                    <a:lnTo>
                      <a:pt x="1012" y="1237"/>
                    </a:lnTo>
                    <a:lnTo>
                      <a:pt x="1069" y="1350"/>
                    </a:lnTo>
                    <a:lnTo>
                      <a:pt x="1125" y="1462"/>
                    </a:lnTo>
                    <a:lnTo>
                      <a:pt x="1181" y="1518"/>
                    </a:lnTo>
                    <a:lnTo>
                      <a:pt x="1293" y="1574"/>
                    </a:lnTo>
                    <a:lnTo>
                      <a:pt x="1462" y="1574"/>
                    </a:lnTo>
                    <a:lnTo>
                      <a:pt x="1462" y="1687"/>
                    </a:lnTo>
                    <a:lnTo>
                      <a:pt x="1518" y="1799"/>
                    </a:lnTo>
                    <a:lnTo>
                      <a:pt x="1293" y="1968"/>
                    </a:lnTo>
                    <a:lnTo>
                      <a:pt x="1293" y="1912"/>
                    </a:lnTo>
                    <a:lnTo>
                      <a:pt x="1237" y="1855"/>
                    </a:lnTo>
                    <a:lnTo>
                      <a:pt x="1125" y="1855"/>
                    </a:lnTo>
                    <a:lnTo>
                      <a:pt x="1069" y="1912"/>
                    </a:lnTo>
                    <a:lnTo>
                      <a:pt x="1069" y="1968"/>
                    </a:lnTo>
                    <a:lnTo>
                      <a:pt x="1069" y="2080"/>
                    </a:lnTo>
                    <a:lnTo>
                      <a:pt x="1069" y="2193"/>
                    </a:lnTo>
                    <a:lnTo>
                      <a:pt x="956" y="2249"/>
                    </a:lnTo>
                    <a:lnTo>
                      <a:pt x="844" y="2249"/>
                    </a:lnTo>
                    <a:lnTo>
                      <a:pt x="731" y="2193"/>
                    </a:lnTo>
                    <a:lnTo>
                      <a:pt x="675" y="2024"/>
                    </a:lnTo>
                    <a:lnTo>
                      <a:pt x="619" y="2024"/>
                    </a:lnTo>
                    <a:lnTo>
                      <a:pt x="563" y="2080"/>
                    </a:lnTo>
                    <a:lnTo>
                      <a:pt x="394" y="2305"/>
                    </a:lnTo>
                    <a:lnTo>
                      <a:pt x="282" y="2361"/>
                    </a:lnTo>
                    <a:lnTo>
                      <a:pt x="226" y="2249"/>
                    </a:lnTo>
                    <a:lnTo>
                      <a:pt x="226" y="2193"/>
                    </a:lnTo>
                    <a:lnTo>
                      <a:pt x="169" y="2193"/>
                    </a:lnTo>
                    <a:lnTo>
                      <a:pt x="57" y="2249"/>
                    </a:lnTo>
                    <a:lnTo>
                      <a:pt x="1" y="2305"/>
                    </a:lnTo>
                    <a:lnTo>
                      <a:pt x="57" y="2418"/>
                    </a:lnTo>
                    <a:lnTo>
                      <a:pt x="169" y="2474"/>
                    </a:lnTo>
                    <a:lnTo>
                      <a:pt x="282" y="2530"/>
                    </a:lnTo>
                    <a:lnTo>
                      <a:pt x="507" y="2586"/>
                    </a:lnTo>
                    <a:lnTo>
                      <a:pt x="656" y="2549"/>
                    </a:lnTo>
                    <a:lnTo>
                      <a:pt x="656" y="2549"/>
                    </a:lnTo>
                    <a:lnTo>
                      <a:pt x="675" y="2530"/>
                    </a:lnTo>
                    <a:lnTo>
                      <a:pt x="731" y="2474"/>
                    </a:lnTo>
                    <a:lnTo>
                      <a:pt x="731" y="2530"/>
                    </a:lnTo>
                    <a:lnTo>
                      <a:pt x="788" y="2530"/>
                    </a:lnTo>
                    <a:lnTo>
                      <a:pt x="788" y="2586"/>
                    </a:lnTo>
                    <a:lnTo>
                      <a:pt x="675" y="2642"/>
                    </a:lnTo>
                    <a:lnTo>
                      <a:pt x="582" y="2642"/>
                    </a:lnTo>
                    <a:lnTo>
                      <a:pt x="507" y="2699"/>
                    </a:lnTo>
                    <a:lnTo>
                      <a:pt x="394" y="2755"/>
                    </a:lnTo>
                    <a:lnTo>
                      <a:pt x="338" y="2755"/>
                    </a:lnTo>
                    <a:lnTo>
                      <a:pt x="282" y="2811"/>
                    </a:lnTo>
                    <a:lnTo>
                      <a:pt x="338" y="2923"/>
                    </a:lnTo>
                    <a:lnTo>
                      <a:pt x="450" y="2980"/>
                    </a:lnTo>
                    <a:lnTo>
                      <a:pt x="619" y="3036"/>
                    </a:lnTo>
                    <a:lnTo>
                      <a:pt x="731" y="3036"/>
                    </a:lnTo>
                    <a:lnTo>
                      <a:pt x="844" y="3148"/>
                    </a:lnTo>
                    <a:lnTo>
                      <a:pt x="956" y="3092"/>
                    </a:lnTo>
                    <a:lnTo>
                      <a:pt x="1237" y="2923"/>
                    </a:lnTo>
                    <a:lnTo>
                      <a:pt x="1293" y="2811"/>
                    </a:lnTo>
                    <a:lnTo>
                      <a:pt x="1406" y="2699"/>
                    </a:lnTo>
                    <a:lnTo>
                      <a:pt x="1462" y="2699"/>
                    </a:lnTo>
                    <a:lnTo>
                      <a:pt x="1518" y="2642"/>
                    </a:lnTo>
                    <a:lnTo>
                      <a:pt x="1574" y="2699"/>
                    </a:lnTo>
                    <a:lnTo>
                      <a:pt x="1631" y="3036"/>
                    </a:lnTo>
                    <a:lnTo>
                      <a:pt x="1743" y="3036"/>
                    </a:lnTo>
                    <a:lnTo>
                      <a:pt x="1799" y="2923"/>
                    </a:lnTo>
                    <a:lnTo>
                      <a:pt x="1912" y="2923"/>
                    </a:lnTo>
                    <a:lnTo>
                      <a:pt x="2024" y="2867"/>
                    </a:lnTo>
                    <a:lnTo>
                      <a:pt x="2024" y="2699"/>
                    </a:lnTo>
                    <a:lnTo>
                      <a:pt x="1968" y="2586"/>
                    </a:lnTo>
                    <a:lnTo>
                      <a:pt x="1912" y="2642"/>
                    </a:lnTo>
                    <a:lnTo>
                      <a:pt x="1799" y="2699"/>
                    </a:lnTo>
                    <a:lnTo>
                      <a:pt x="1799" y="2755"/>
                    </a:lnTo>
                    <a:lnTo>
                      <a:pt x="1743" y="2755"/>
                    </a:lnTo>
                    <a:lnTo>
                      <a:pt x="1687" y="2699"/>
                    </a:lnTo>
                    <a:lnTo>
                      <a:pt x="1687" y="2642"/>
                    </a:lnTo>
                    <a:lnTo>
                      <a:pt x="1743" y="2530"/>
                    </a:lnTo>
                    <a:lnTo>
                      <a:pt x="1687" y="2474"/>
                    </a:lnTo>
                    <a:lnTo>
                      <a:pt x="1631" y="2418"/>
                    </a:lnTo>
                    <a:lnTo>
                      <a:pt x="1574" y="2418"/>
                    </a:lnTo>
                    <a:lnTo>
                      <a:pt x="1687" y="2305"/>
                    </a:lnTo>
                    <a:lnTo>
                      <a:pt x="1912" y="2305"/>
                    </a:lnTo>
                    <a:lnTo>
                      <a:pt x="2024" y="2249"/>
                    </a:lnTo>
                    <a:lnTo>
                      <a:pt x="2024" y="2136"/>
                    </a:lnTo>
                    <a:lnTo>
                      <a:pt x="1912" y="1968"/>
                    </a:lnTo>
                    <a:lnTo>
                      <a:pt x="1856" y="1799"/>
                    </a:lnTo>
                    <a:lnTo>
                      <a:pt x="1743" y="1631"/>
                    </a:lnTo>
                    <a:lnTo>
                      <a:pt x="1743" y="1518"/>
                    </a:lnTo>
                    <a:lnTo>
                      <a:pt x="1856" y="1462"/>
                    </a:lnTo>
                    <a:lnTo>
                      <a:pt x="1856" y="1406"/>
                    </a:lnTo>
                    <a:lnTo>
                      <a:pt x="1799" y="1350"/>
                    </a:lnTo>
                    <a:lnTo>
                      <a:pt x="1687" y="1406"/>
                    </a:lnTo>
                    <a:lnTo>
                      <a:pt x="1631" y="1350"/>
                    </a:lnTo>
                    <a:lnTo>
                      <a:pt x="1574" y="1293"/>
                    </a:lnTo>
                    <a:lnTo>
                      <a:pt x="1574" y="1237"/>
                    </a:lnTo>
                    <a:lnTo>
                      <a:pt x="1631" y="1181"/>
                    </a:lnTo>
                    <a:lnTo>
                      <a:pt x="1799" y="1125"/>
                    </a:lnTo>
                    <a:lnTo>
                      <a:pt x="1856" y="1125"/>
                    </a:lnTo>
                    <a:lnTo>
                      <a:pt x="1968" y="1069"/>
                    </a:lnTo>
                    <a:lnTo>
                      <a:pt x="1968" y="1012"/>
                    </a:lnTo>
                    <a:lnTo>
                      <a:pt x="1968" y="956"/>
                    </a:lnTo>
                    <a:lnTo>
                      <a:pt x="1912" y="900"/>
                    </a:lnTo>
                    <a:lnTo>
                      <a:pt x="1968" y="619"/>
                    </a:lnTo>
                    <a:lnTo>
                      <a:pt x="2080" y="563"/>
                    </a:lnTo>
                    <a:lnTo>
                      <a:pt x="2193" y="563"/>
                    </a:lnTo>
                    <a:lnTo>
                      <a:pt x="2249" y="507"/>
                    </a:lnTo>
                    <a:lnTo>
                      <a:pt x="2249" y="450"/>
                    </a:lnTo>
                    <a:lnTo>
                      <a:pt x="2193" y="338"/>
                    </a:lnTo>
                    <a:lnTo>
                      <a:pt x="2024" y="338"/>
                    </a:lnTo>
                    <a:lnTo>
                      <a:pt x="1912" y="282"/>
                    </a:lnTo>
                    <a:lnTo>
                      <a:pt x="1631" y="57"/>
                    </a:lnTo>
                    <a:lnTo>
                      <a:pt x="1574" y="1"/>
                    </a:lnTo>
                    <a:close/>
                  </a:path>
                </a:pathLst>
              </a:custGeom>
              <a:solidFill>
                <a:srgbClr val="A39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
              <p:cNvSpPr/>
              <p:nvPr/>
            </p:nvSpPr>
            <p:spPr>
              <a:xfrm>
                <a:off x="486825" y="1113000"/>
                <a:ext cx="2825" cy="7050"/>
              </a:xfrm>
              <a:custGeom>
                <a:avLst/>
                <a:gdLst/>
                <a:ahLst/>
                <a:cxnLst/>
                <a:rect l="l" t="t" r="r" b="b"/>
                <a:pathLst>
                  <a:path w="113" h="282" extrusionOk="0">
                    <a:moveTo>
                      <a:pt x="113" y="1"/>
                    </a:moveTo>
                    <a:lnTo>
                      <a:pt x="0" y="169"/>
                    </a:lnTo>
                    <a:lnTo>
                      <a:pt x="0" y="226"/>
                    </a:lnTo>
                    <a:lnTo>
                      <a:pt x="0" y="282"/>
                    </a:lnTo>
                    <a:lnTo>
                      <a:pt x="57" y="226"/>
                    </a:lnTo>
                    <a:lnTo>
                      <a:pt x="113" y="1"/>
                    </a:lnTo>
                    <a:close/>
                  </a:path>
                </a:pathLst>
              </a:custGeom>
              <a:solidFill>
                <a:srgbClr val="9E9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
              <p:cNvSpPr/>
              <p:nvPr/>
            </p:nvSpPr>
            <p:spPr>
              <a:xfrm>
                <a:off x="471375" y="1187475"/>
                <a:ext cx="1425" cy="25"/>
              </a:xfrm>
              <a:custGeom>
                <a:avLst/>
                <a:gdLst/>
                <a:ahLst/>
                <a:cxnLst/>
                <a:rect l="l" t="t" r="r" b="b"/>
                <a:pathLst>
                  <a:path w="57" h="1" extrusionOk="0">
                    <a:moveTo>
                      <a:pt x="0" y="1"/>
                    </a:moveTo>
                    <a:lnTo>
                      <a:pt x="0" y="1"/>
                    </a:lnTo>
                    <a:lnTo>
                      <a:pt x="0" y="1"/>
                    </a:lnTo>
                    <a:lnTo>
                      <a:pt x="56" y="1"/>
                    </a:lnTo>
                    <a:lnTo>
                      <a:pt x="0" y="1"/>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
              <p:cNvSpPr/>
              <p:nvPr/>
            </p:nvSpPr>
            <p:spPr>
              <a:xfrm>
                <a:off x="462925" y="1101775"/>
                <a:ext cx="1450" cy="25"/>
              </a:xfrm>
              <a:custGeom>
                <a:avLst/>
                <a:gdLst/>
                <a:ahLst/>
                <a:cxnLst/>
                <a:rect l="l" t="t" r="r" b="b"/>
                <a:pathLst>
                  <a:path w="58" h="1" extrusionOk="0">
                    <a:moveTo>
                      <a:pt x="57" y="0"/>
                    </a:moveTo>
                    <a:lnTo>
                      <a:pt x="1" y="0"/>
                    </a:lnTo>
                    <a:lnTo>
                      <a:pt x="1" y="0"/>
                    </a:lnTo>
                    <a:lnTo>
                      <a:pt x="57" y="0"/>
                    </a:lnTo>
                    <a:close/>
                  </a:path>
                </a:pathLst>
              </a:custGeom>
              <a:solidFill>
                <a:srgbClr val="A39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
              <p:cNvSpPr/>
              <p:nvPr/>
            </p:nvSpPr>
            <p:spPr>
              <a:xfrm>
                <a:off x="464350" y="1101775"/>
                <a:ext cx="25" cy="1425"/>
              </a:xfrm>
              <a:custGeom>
                <a:avLst/>
                <a:gdLst/>
                <a:ahLst/>
                <a:cxnLst/>
                <a:rect l="l" t="t" r="r" b="b"/>
                <a:pathLst>
                  <a:path w="1" h="57" extrusionOk="0">
                    <a:moveTo>
                      <a:pt x="0" y="0"/>
                    </a:moveTo>
                    <a:lnTo>
                      <a:pt x="0" y="56"/>
                    </a:lnTo>
                    <a:lnTo>
                      <a:pt x="0" y="56"/>
                    </a:lnTo>
                    <a:lnTo>
                      <a:pt x="0" y="0"/>
                    </a:lnTo>
                    <a:close/>
                  </a:path>
                </a:pathLst>
              </a:custGeom>
              <a:solidFill>
                <a:srgbClr val="A39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
              <p:cNvSpPr/>
              <p:nvPr/>
            </p:nvSpPr>
            <p:spPr>
              <a:xfrm>
                <a:off x="479800" y="1073650"/>
                <a:ext cx="1425" cy="25"/>
              </a:xfrm>
              <a:custGeom>
                <a:avLst/>
                <a:gdLst/>
                <a:ahLst/>
                <a:cxnLst/>
                <a:rect l="l" t="t" r="r" b="b"/>
                <a:pathLst>
                  <a:path w="57" h="1" extrusionOk="0">
                    <a:moveTo>
                      <a:pt x="0" y="1"/>
                    </a:moveTo>
                    <a:lnTo>
                      <a:pt x="57" y="1"/>
                    </a:lnTo>
                    <a:lnTo>
                      <a:pt x="57" y="1"/>
                    </a:lnTo>
                    <a:lnTo>
                      <a:pt x="0" y="1"/>
                    </a:lnTo>
                    <a:close/>
                  </a:path>
                </a:pathLst>
              </a:custGeom>
              <a:solidFill>
                <a:srgbClr val="AFA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
              <p:cNvSpPr/>
              <p:nvPr/>
            </p:nvSpPr>
            <p:spPr>
              <a:xfrm>
                <a:off x="475575" y="1017450"/>
                <a:ext cx="2850" cy="1425"/>
              </a:xfrm>
              <a:custGeom>
                <a:avLst/>
                <a:gdLst/>
                <a:ahLst/>
                <a:cxnLst/>
                <a:rect l="l" t="t" r="r" b="b"/>
                <a:pathLst>
                  <a:path w="114" h="57" extrusionOk="0">
                    <a:moveTo>
                      <a:pt x="1" y="1"/>
                    </a:moveTo>
                    <a:lnTo>
                      <a:pt x="1" y="57"/>
                    </a:lnTo>
                    <a:lnTo>
                      <a:pt x="113" y="57"/>
                    </a:lnTo>
                    <a:lnTo>
                      <a:pt x="57"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
              <p:cNvSpPr/>
              <p:nvPr/>
            </p:nvSpPr>
            <p:spPr>
              <a:xfrm>
                <a:off x="467150" y="1017450"/>
                <a:ext cx="1425" cy="1425"/>
              </a:xfrm>
              <a:custGeom>
                <a:avLst/>
                <a:gdLst/>
                <a:ahLst/>
                <a:cxnLst/>
                <a:rect l="l" t="t" r="r" b="b"/>
                <a:pathLst>
                  <a:path w="57" h="57" extrusionOk="0">
                    <a:moveTo>
                      <a:pt x="1" y="1"/>
                    </a:moveTo>
                    <a:lnTo>
                      <a:pt x="1" y="57"/>
                    </a:lnTo>
                    <a:lnTo>
                      <a:pt x="57" y="57"/>
                    </a:lnTo>
                    <a:lnTo>
                      <a:pt x="1"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
              <p:cNvSpPr/>
              <p:nvPr/>
            </p:nvSpPr>
            <p:spPr>
              <a:xfrm>
                <a:off x="461525" y="1011825"/>
                <a:ext cx="25" cy="1450"/>
              </a:xfrm>
              <a:custGeom>
                <a:avLst/>
                <a:gdLst/>
                <a:ahLst/>
                <a:cxnLst/>
                <a:rect l="l" t="t" r="r" b="b"/>
                <a:pathLst>
                  <a:path w="1" h="58" extrusionOk="0">
                    <a:moveTo>
                      <a:pt x="1" y="1"/>
                    </a:moveTo>
                    <a:lnTo>
                      <a:pt x="1" y="57"/>
                    </a:lnTo>
                    <a:lnTo>
                      <a:pt x="1" y="57"/>
                    </a:lnTo>
                    <a:lnTo>
                      <a:pt x="1"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
              <p:cNvSpPr/>
              <p:nvPr/>
            </p:nvSpPr>
            <p:spPr>
              <a:xfrm>
                <a:off x="434825" y="1049775"/>
                <a:ext cx="1450" cy="1425"/>
              </a:xfrm>
              <a:custGeom>
                <a:avLst/>
                <a:gdLst/>
                <a:ahLst/>
                <a:cxnLst/>
                <a:rect l="l" t="t" r="r" b="b"/>
                <a:pathLst>
                  <a:path w="58" h="57" extrusionOk="0">
                    <a:moveTo>
                      <a:pt x="1" y="0"/>
                    </a:moveTo>
                    <a:lnTo>
                      <a:pt x="1" y="57"/>
                    </a:lnTo>
                    <a:lnTo>
                      <a:pt x="57" y="0"/>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
              <p:cNvSpPr/>
              <p:nvPr/>
            </p:nvSpPr>
            <p:spPr>
              <a:xfrm>
                <a:off x="277450" y="1003400"/>
                <a:ext cx="73100" cy="104000"/>
              </a:xfrm>
              <a:custGeom>
                <a:avLst/>
                <a:gdLst/>
                <a:ahLst/>
                <a:cxnLst/>
                <a:rect l="l" t="t" r="r" b="b"/>
                <a:pathLst>
                  <a:path w="2924" h="4160" extrusionOk="0">
                    <a:moveTo>
                      <a:pt x="675" y="1"/>
                    </a:moveTo>
                    <a:lnTo>
                      <a:pt x="619" y="57"/>
                    </a:lnTo>
                    <a:lnTo>
                      <a:pt x="563" y="113"/>
                    </a:lnTo>
                    <a:lnTo>
                      <a:pt x="563" y="338"/>
                    </a:lnTo>
                    <a:lnTo>
                      <a:pt x="507" y="394"/>
                    </a:lnTo>
                    <a:lnTo>
                      <a:pt x="450" y="394"/>
                    </a:lnTo>
                    <a:lnTo>
                      <a:pt x="394" y="338"/>
                    </a:lnTo>
                    <a:lnTo>
                      <a:pt x="338" y="282"/>
                    </a:lnTo>
                    <a:lnTo>
                      <a:pt x="226" y="338"/>
                    </a:lnTo>
                    <a:lnTo>
                      <a:pt x="169" y="394"/>
                    </a:lnTo>
                    <a:lnTo>
                      <a:pt x="169" y="450"/>
                    </a:lnTo>
                    <a:lnTo>
                      <a:pt x="226" y="450"/>
                    </a:lnTo>
                    <a:lnTo>
                      <a:pt x="282" y="507"/>
                    </a:lnTo>
                    <a:lnTo>
                      <a:pt x="282" y="563"/>
                    </a:lnTo>
                    <a:lnTo>
                      <a:pt x="338" y="619"/>
                    </a:lnTo>
                    <a:lnTo>
                      <a:pt x="282" y="675"/>
                    </a:lnTo>
                    <a:lnTo>
                      <a:pt x="226" y="675"/>
                    </a:lnTo>
                    <a:lnTo>
                      <a:pt x="113" y="619"/>
                    </a:lnTo>
                    <a:lnTo>
                      <a:pt x="1" y="619"/>
                    </a:lnTo>
                    <a:lnTo>
                      <a:pt x="1" y="731"/>
                    </a:lnTo>
                    <a:lnTo>
                      <a:pt x="57" y="788"/>
                    </a:lnTo>
                    <a:lnTo>
                      <a:pt x="113" y="844"/>
                    </a:lnTo>
                    <a:lnTo>
                      <a:pt x="169" y="844"/>
                    </a:lnTo>
                    <a:lnTo>
                      <a:pt x="169" y="956"/>
                    </a:lnTo>
                    <a:lnTo>
                      <a:pt x="282" y="956"/>
                    </a:lnTo>
                    <a:lnTo>
                      <a:pt x="394" y="900"/>
                    </a:lnTo>
                    <a:lnTo>
                      <a:pt x="450" y="956"/>
                    </a:lnTo>
                    <a:lnTo>
                      <a:pt x="619" y="1069"/>
                    </a:lnTo>
                    <a:lnTo>
                      <a:pt x="507" y="1125"/>
                    </a:lnTo>
                    <a:lnTo>
                      <a:pt x="394" y="1181"/>
                    </a:lnTo>
                    <a:lnTo>
                      <a:pt x="338" y="1293"/>
                    </a:lnTo>
                    <a:lnTo>
                      <a:pt x="450" y="1293"/>
                    </a:lnTo>
                    <a:lnTo>
                      <a:pt x="563" y="1237"/>
                    </a:lnTo>
                    <a:lnTo>
                      <a:pt x="675" y="1237"/>
                    </a:lnTo>
                    <a:lnTo>
                      <a:pt x="900" y="1181"/>
                    </a:lnTo>
                    <a:lnTo>
                      <a:pt x="1012" y="1181"/>
                    </a:lnTo>
                    <a:lnTo>
                      <a:pt x="1069" y="1237"/>
                    </a:lnTo>
                    <a:lnTo>
                      <a:pt x="1069" y="1406"/>
                    </a:lnTo>
                    <a:lnTo>
                      <a:pt x="1069" y="1518"/>
                    </a:lnTo>
                    <a:lnTo>
                      <a:pt x="1125" y="1631"/>
                    </a:lnTo>
                    <a:lnTo>
                      <a:pt x="1069" y="1687"/>
                    </a:lnTo>
                    <a:lnTo>
                      <a:pt x="1012" y="1687"/>
                    </a:lnTo>
                    <a:lnTo>
                      <a:pt x="844" y="1631"/>
                    </a:lnTo>
                    <a:lnTo>
                      <a:pt x="619" y="1631"/>
                    </a:lnTo>
                    <a:lnTo>
                      <a:pt x="563" y="1687"/>
                    </a:lnTo>
                    <a:lnTo>
                      <a:pt x="563" y="1799"/>
                    </a:lnTo>
                    <a:lnTo>
                      <a:pt x="619" y="1912"/>
                    </a:lnTo>
                    <a:lnTo>
                      <a:pt x="731" y="2080"/>
                    </a:lnTo>
                    <a:lnTo>
                      <a:pt x="731" y="2249"/>
                    </a:lnTo>
                    <a:lnTo>
                      <a:pt x="619" y="2530"/>
                    </a:lnTo>
                    <a:lnTo>
                      <a:pt x="619" y="2811"/>
                    </a:lnTo>
                    <a:lnTo>
                      <a:pt x="619" y="3092"/>
                    </a:lnTo>
                    <a:lnTo>
                      <a:pt x="563" y="3317"/>
                    </a:lnTo>
                    <a:lnTo>
                      <a:pt x="675" y="3429"/>
                    </a:lnTo>
                    <a:lnTo>
                      <a:pt x="900" y="3429"/>
                    </a:lnTo>
                    <a:lnTo>
                      <a:pt x="1012" y="3317"/>
                    </a:lnTo>
                    <a:lnTo>
                      <a:pt x="1069" y="3204"/>
                    </a:lnTo>
                    <a:lnTo>
                      <a:pt x="1069" y="3092"/>
                    </a:lnTo>
                    <a:lnTo>
                      <a:pt x="1069" y="3036"/>
                    </a:lnTo>
                    <a:lnTo>
                      <a:pt x="1069" y="2980"/>
                    </a:lnTo>
                    <a:lnTo>
                      <a:pt x="1069" y="2923"/>
                    </a:lnTo>
                    <a:lnTo>
                      <a:pt x="1125" y="2811"/>
                    </a:lnTo>
                    <a:lnTo>
                      <a:pt x="1181" y="2811"/>
                    </a:lnTo>
                    <a:lnTo>
                      <a:pt x="1237" y="2867"/>
                    </a:lnTo>
                    <a:lnTo>
                      <a:pt x="1293" y="2867"/>
                    </a:lnTo>
                    <a:lnTo>
                      <a:pt x="1462" y="2980"/>
                    </a:lnTo>
                    <a:lnTo>
                      <a:pt x="1518" y="3092"/>
                    </a:lnTo>
                    <a:lnTo>
                      <a:pt x="1518" y="3204"/>
                    </a:lnTo>
                    <a:lnTo>
                      <a:pt x="1406" y="3373"/>
                    </a:lnTo>
                    <a:lnTo>
                      <a:pt x="1350" y="3429"/>
                    </a:lnTo>
                    <a:lnTo>
                      <a:pt x="1237" y="3542"/>
                    </a:lnTo>
                    <a:lnTo>
                      <a:pt x="1237" y="3654"/>
                    </a:lnTo>
                    <a:lnTo>
                      <a:pt x="1237" y="3823"/>
                    </a:lnTo>
                    <a:lnTo>
                      <a:pt x="1237" y="4047"/>
                    </a:lnTo>
                    <a:lnTo>
                      <a:pt x="1293" y="4104"/>
                    </a:lnTo>
                    <a:lnTo>
                      <a:pt x="1462" y="4104"/>
                    </a:lnTo>
                    <a:lnTo>
                      <a:pt x="1518" y="4047"/>
                    </a:lnTo>
                    <a:lnTo>
                      <a:pt x="1575" y="3935"/>
                    </a:lnTo>
                    <a:lnTo>
                      <a:pt x="1687" y="3823"/>
                    </a:lnTo>
                    <a:lnTo>
                      <a:pt x="1743" y="3766"/>
                    </a:lnTo>
                    <a:lnTo>
                      <a:pt x="1856" y="3766"/>
                    </a:lnTo>
                    <a:lnTo>
                      <a:pt x="1968" y="3823"/>
                    </a:lnTo>
                    <a:lnTo>
                      <a:pt x="2193" y="3766"/>
                    </a:lnTo>
                    <a:lnTo>
                      <a:pt x="2193" y="3766"/>
                    </a:lnTo>
                    <a:lnTo>
                      <a:pt x="2024" y="3935"/>
                    </a:lnTo>
                    <a:lnTo>
                      <a:pt x="2024" y="4047"/>
                    </a:lnTo>
                    <a:lnTo>
                      <a:pt x="2137" y="4104"/>
                    </a:lnTo>
                    <a:lnTo>
                      <a:pt x="2249" y="4160"/>
                    </a:lnTo>
                    <a:lnTo>
                      <a:pt x="2586" y="4160"/>
                    </a:lnTo>
                    <a:lnTo>
                      <a:pt x="2699" y="4104"/>
                    </a:lnTo>
                    <a:lnTo>
                      <a:pt x="2755" y="4047"/>
                    </a:lnTo>
                    <a:lnTo>
                      <a:pt x="2755" y="3935"/>
                    </a:lnTo>
                    <a:lnTo>
                      <a:pt x="2699" y="3766"/>
                    </a:lnTo>
                    <a:lnTo>
                      <a:pt x="2642" y="3598"/>
                    </a:lnTo>
                    <a:lnTo>
                      <a:pt x="2642" y="3429"/>
                    </a:lnTo>
                    <a:lnTo>
                      <a:pt x="2586" y="3261"/>
                    </a:lnTo>
                    <a:lnTo>
                      <a:pt x="2530" y="3148"/>
                    </a:lnTo>
                    <a:lnTo>
                      <a:pt x="2474" y="3148"/>
                    </a:lnTo>
                    <a:lnTo>
                      <a:pt x="2530" y="3092"/>
                    </a:lnTo>
                    <a:lnTo>
                      <a:pt x="2586" y="2980"/>
                    </a:lnTo>
                    <a:lnTo>
                      <a:pt x="2530" y="2867"/>
                    </a:lnTo>
                    <a:lnTo>
                      <a:pt x="2474" y="2811"/>
                    </a:lnTo>
                    <a:lnTo>
                      <a:pt x="2361" y="2811"/>
                    </a:lnTo>
                    <a:lnTo>
                      <a:pt x="2249" y="2699"/>
                    </a:lnTo>
                    <a:lnTo>
                      <a:pt x="2249" y="2474"/>
                    </a:lnTo>
                    <a:lnTo>
                      <a:pt x="2305" y="2249"/>
                    </a:lnTo>
                    <a:lnTo>
                      <a:pt x="2361" y="2193"/>
                    </a:lnTo>
                    <a:lnTo>
                      <a:pt x="2474" y="2136"/>
                    </a:lnTo>
                    <a:lnTo>
                      <a:pt x="2867" y="2136"/>
                    </a:lnTo>
                    <a:lnTo>
                      <a:pt x="2923" y="2080"/>
                    </a:lnTo>
                    <a:lnTo>
                      <a:pt x="2923" y="1968"/>
                    </a:lnTo>
                    <a:lnTo>
                      <a:pt x="2923" y="1912"/>
                    </a:lnTo>
                    <a:lnTo>
                      <a:pt x="2867" y="1855"/>
                    </a:lnTo>
                    <a:lnTo>
                      <a:pt x="2699" y="1799"/>
                    </a:lnTo>
                    <a:lnTo>
                      <a:pt x="2530" y="1743"/>
                    </a:lnTo>
                    <a:lnTo>
                      <a:pt x="2474" y="1631"/>
                    </a:lnTo>
                    <a:lnTo>
                      <a:pt x="2249" y="1518"/>
                    </a:lnTo>
                    <a:lnTo>
                      <a:pt x="2137" y="1462"/>
                    </a:lnTo>
                    <a:lnTo>
                      <a:pt x="2024" y="1518"/>
                    </a:lnTo>
                    <a:lnTo>
                      <a:pt x="2080" y="1462"/>
                    </a:lnTo>
                    <a:lnTo>
                      <a:pt x="2137" y="1406"/>
                    </a:lnTo>
                    <a:lnTo>
                      <a:pt x="2249" y="1293"/>
                    </a:lnTo>
                    <a:lnTo>
                      <a:pt x="2305" y="1181"/>
                    </a:lnTo>
                    <a:lnTo>
                      <a:pt x="2361" y="1125"/>
                    </a:lnTo>
                    <a:lnTo>
                      <a:pt x="2474" y="1125"/>
                    </a:lnTo>
                    <a:lnTo>
                      <a:pt x="2474" y="956"/>
                    </a:lnTo>
                    <a:lnTo>
                      <a:pt x="2418" y="900"/>
                    </a:lnTo>
                    <a:lnTo>
                      <a:pt x="2361" y="900"/>
                    </a:lnTo>
                    <a:lnTo>
                      <a:pt x="2249" y="844"/>
                    </a:lnTo>
                    <a:lnTo>
                      <a:pt x="2193" y="788"/>
                    </a:lnTo>
                    <a:lnTo>
                      <a:pt x="2137" y="731"/>
                    </a:lnTo>
                    <a:lnTo>
                      <a:pt x="2080" y="788"/>
                    </a:lnTo>
                    <a:lnTo>
                      <a:pt x="1968" y="788"/>
                    </a:lnTo>
                    <a:lnTo>
                      <a:pt x="1799" y="675"/>
                    </a:lnTo>
                    <a:lnTo>
                      <a:pt x="1575" y="619"/>
                    </a:lnTo>
                    <a:lnTo>
                      <a:pt x="1406" y="563"/>
                    </a:lnTo>
                    <a:lnTo>
                      <a:pt x="1237" y="450"/>
                    </a:lnTo>
                    <a:lnTo>
                      <a:pt x="1125" y="450"/>
                    </a:lnTo>
                    <a:lnTo>
                      <a:pt x="1069" y="563"/>
                    </a:lnTo>
                    <a:lnTo>
                      <a:pt x="1012" y="619"/>
                    </a:lnTo>
                    <a:lnTo>
                      <a:pt x="900" y="563"/>
                    </a:lnTo>
                    <a:lnTo>
                      <a:pt x="788" y="338"/>
                    </a:lnTo>
                    <a:lnTo>
                      <a:pt x="731" y="57"/>
                    </a:lnTo>
                    <a:lnTo>
                      <a:pt x="675" y="1"/>
                    </a:lnTo>
                    <a:close/>
                  </a:path>
                </a:pathLst>
              </a:custGeom>
              <a:solidFill>
                <a:srgbClr val="827A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
              <p:cNvSpPr/>
              <p:nvPr/>
            </p:nvSpPr>
            <p:spPr>
              <a:xfrm>
                <a:off x="326625" y="942975"/>
                <a:ext cx="30950" cy="42175"/>
              </a:xfrm>
              <a:custGeom>
                <a:avLst/>
                <a:gdLst/>
                <a:ahLst/>
                <a:cxnLst/>
                <a:rect l="l" t="t" r="r" b="b"/>
                <a:pathLst>
                  <a:path w="1238" h="1687" extrusionOk="0">
                    <a:moveTo>
                      <a:pt x="844" y="1"/>
                    </a:moveTo>
                    <a:lnTo>
                      <a:pt x="619" y="169"/>
                    </a:lnTo>
                    <a:lnTo>
                      <a:pt x="451" y="394"/>
                    </a:lnTo>
                    <a:lnTo>
                      <a:pt x="282" y="563"/>
                    </a:lnTo>
                    <a:lnTo>
                      <a:pt x="1" y="731"/>
                    </a:lnTo>
                    <a:lnTo>
                      <a:pt x="57" y="788"/>
                    </a:lnTo>
                    <a:lnTo>
                      <a:pt x="226" y="956"/>
                    </a:lnTo>
                    <a:lnTo>
                      <a:pt x="170" y="1069"/>
                    </a:lnTo>
                    <a:lnTo>
                      <a:pt x="170" y="1181"/>
                    </a:lnTo>
                    <a:lnTo>
                      <a:pt x="226" y="1237"/>
                    </a:lnTo>
                    <a:lnTo>
                      <a:pt x="282" y="1350"/>
                    </a:lnTo>
                    <a:lnTo>
                      <a:pt x="282" y="1406"/>
                    </a:lnTo>
                    <a:lnTo>
                      <a:pt x="282" y="1462"/>
                    </a:lnTo>
                    <a:lnTo>
                      <a:pt x="451" y="1518"/>
                    </a:lnTo>
                    <a:lnTo>
                      <a:pt x="563" y="1518"/>
                    </a:lnTo>
                    <a:lnTo>
                      <a:pt x="507" y="1631"/>
                    </a:lnTo>
                    <a:lnTo>
                      <a:pt x="507" y="1687"/>
                    </a:lnTo>
                    <a:lnTo>
                      <a:pt x="619" y="1687"/>
                    </a:lnTo>
                    <a:lnTo>
                      <a:pt x="844" y="1518"/>
                    </a:lnTo>
                    <a:lnTo>
                      <a:pt x="844" y="1406"/>
                    </a:lnTo>
                    <a:lnTo>
                      <a:pt x="788" y="1294"/>
                    </a:lnTo>
                    <a:lnTo>
                      <a:pt x="788" y="1237"/>
                    </a:lnTo>
                    <a:lnTo>
                      <a:pt x="844" y="1069"/>
                    </a:lnTo>
                    <a:lnTo>
                      <a:pt x="844" y="956"/>
                    </a:lnTo>
                    <a:lnTo>
                      <a:pt x="788" y="844"/>
                    </a:lnTo>
                    <a:lnTo>
                      <a:pt x="732" y="844"/>
                    </a:lnTo>
                    <a:lnTo>
                      <a:pt x="788" y="788"/>
                    </a:lnTo>
                    <a:lnTo>
                      <a:pt x="900" y="788"/>
                    </a:lnTo>
                    <a:lnTo>
                      <a:pt x="900" y="619"/>
                    </a:lnTo>
                    <a:lnTo>
                      <a:pt x="1069" y="619"/>
                    </a:lnTo>
                    <a:lnTo>
                      <a:pt x="1125" y="563"/>
                    </a:lnTo>
                    <a:lnTo>
                      <a:pt x="1237" y="338"/>
                    </a:lnTo>
                    <a:lnTo>
                      <a:pt x="1125" y="282"/>
                    </a:lnTo>
                    <a:lnTo>
                      <a:pt x="1069" y="282"/>
                    </a:lnTo>
                    <a:lnTo>
                      <a:pt x="1013" y="226"/>
                    </a:lnTo>
                    <a:lnTo>
                      <a:pt x="1013" y="113"/>
                    </a:lnTo>
                    <a:lnTo>
                      <a:pt x="956" y="57"/>
                    </a:lnTo>
                    <a:lnTo>
                      <a:pt x="844"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
              <p:cNvSpPr/>
              <p:nvPr/>
            </p:nvSpPr>
            <p:spPr>
              <a:xfrm>
                <a:off x="295725" y="935950"/>
                <a:ext cx="29525" cy="39375"/>
              </a:xfrm>
              <a:custGeom>
                <a:avLst/>
                <a:gdLst/>
                <a:ahLst/>
                <a:cxnLst/>
                <a:rect l="l" t="t" r="r" b="b"/>
                <a:pathLst>
                  <a:path w="1181" h="1575" extrusionOk="0">
                    <a:moveTo>
                      <a:pt x="338" y="1"/>
                    </a:moveTo>
                    <a:lnTo>
                      <a:pt x="113" y="57"/>
                    </a:lnTo>
                    <a:lnTo>
                      <a:pt x="169" y="169"/>
                    </a:lnTo>
                    <a:lnTo>
                      <a:pt x="169" y="282"/>
                    </a:lnTo>
                    <a:lnTo>
                      <a:pt x="57" y="507"/>
                    </a:lnTo>
                    <a:lnTo>
                      <a:pt x="0" y="619"/>
                    </a:lnTo>
                    <a:lnTo>
                      <a:pt x="0" y="788"/>
                    </a:lnTo>
                    <a:lnTo>
                      <a:pt x="57" y="900"/>
                    </a:lnTo>
                    <a:lnTo>
                      <a:pt x="169" y="1012"/>
                    </a:lnTo>
                    <a:lnTo>
                      <a:pt x="57" y="1069"/>
                    </a:lnTo>
                    <a:lnTo>
                      <a:pt x="169" y="1294"/>
                    </a:lnTo>
                    <a:lnTo>
                      <a:pt x="169" y="1406"/>
                    </a:lnTo>
                    <a:lnTo>
                      <a:pt x="169" y="1518"/>
                    </a:lnTo>
                    <a:lnTo>
                      <a:pt x="113" y="1575"/>
                    </a:lnTo>
                    <a:lnTo>
                      <a:pt x="281" y="1575"/>
                    </a:lnTo>
                    <a:lnTo>
                      <a:pt x="450" y="1350"/>
                    </a:lnTo>
                    <a:lnTo>
                      <a:pt x="675" y="1125"/>
                    </a:lnTo>
                    <a:lnTo>
                      <a:pt x="844" y="1462"/>
                    </a:lnTo>
                    <a:lnTo>
                      <a:pt x="1068" y="1406"/>
                    </a:lnTo>
                    <a:lnTo>
                      <a:pt x="1181" y="1350"/>
                    </a:lnTo>
                    <a:lnTo>
                      <a:pt x="1181" y="1294"/>
                    </a:lnTo>
                    <a:lnTo>
                      <a:pt x="1181" y="1125"/>
                    </a:lnTo>
                    <a:lnTo>
                      <a:pt x="1181" y="1069"/>
                    </a:lnTo>
                    <a:lnTo>
                      <a:pt x="1012" y="900"/>
                    </a:lnTo>
                    <a:lnTo>
                      <a:pt x="900" y="731"/>
                    </a:lnTo>
                    <a:lnTo>
                      <a:pt x="731" y="338"/>
                    </a:lnTo>
                    <a:lnTo>
                      <a:pt x="562" y="169"/>
                    </a:lnTo>
                    <a:lnTo>
                      <a:pt x="450" y="113"/>
                    </a:lnTo>
                    <a:lnTo>
                      <a:pt x="338"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
              <p:cNvSpPr/>
              <p:nvPr/>
            </p:nvSpPr>
            <p:spPr>
              <a:xfrm>
                <a:off x="333650" y="1020275"/>
                <a:ext cx="21125" cy="28125"/>
              </a:xfrm>
              <a:custGeom>
                <a:avLst/>
                <a:gdLst/>
                <a:ahLst/>
                <a:cxnLst/>
                <a:rect l="l" t="t" r="r" b="b"/>
                <a:pathLst>
                  <a:path w="845" h="1125" extrusionOk="0">
                    <a:moveTo>
                      <a:pt x="563" y="0"/>
                    </a:moveTo>
                    <a:lnTo>
                      <a:pt x="507" y="56"/>
                    </a:lnTo>
                    <a:lnTo>
                      <a:pt x="451" y="113"/>
                    </a:lnTo>
                    <a:lnTo>
                      <a:pt x="394" y="169"/>
                    </a:lnTo>
                    <a:lnTo>
                      <a:pt x="394" y="281"/>
                    </a:lnTo>
                    <a:lnTo>
                      <a:pt x="394" y="394"/>
                    </a:lnTo>
                    <a:lnTo>
                      <a:pt x="226" y="450"/>
                    </a:lnTo>
                    <a:lnTo>
                      <a:pt x="57" y="618"/>
                    </a:lnTo>
                    <a:lnTo>
                      <a:pt x="1" y="731"/>
                    </a:lnTo>
                    <a:lnTo>
                      <a:pt x="113" y="787"/>
                    </a:lnTo>
                    <a:lnTo>
                      <a:pt x="282" y="956"/>
                    </a:lnTo>
                    <a:lnTo>
                      <a:pt x="451" y="1068"/>
                    </a:lnTo>
                    <a:lnTo>
                      <a:pt x="619" y="1124"/>
                    </a:lnTo>
                    <a:lnTo>
                      <a:pt x="732" y="1124"/>
                    </a:lnTo>
                    <a:lnTo>
                      <a:pt x="844" y="1068"/>
                    </a:lnTo>
                    <a:lnTo>
                      <a:pt x="844" y="731"/>
                    </a:lnTo>
                    <a:lnTo>
                      <a:pt x="732" y="618"/>
                    </a:lnTo>
                    <a:lnTo>
                      <a:pt x="675" y="506"/>
                    </a:lnTo>
                    <a:lnTo>
                      <a:pt x="619" y="450"/>
                    </a:lnTo>
                    <a:lnTo>
                      <a:pt x="675" y="394"/>
                    </a:lnTo>
                    <a:lnTo>
                      <a:pt x="732" y="281"/>
                    </a:lnTo>
                    <a:lnTo>
                      <a:pt x="732" y="225"/>
                    </a:lnTo>
                    <a:lnTo>
                      <a:pt x="732" y="169"/>
                    </a:lnTo>
                    <a:lnTo>
                      <a:pt x="619" y="0"/>
                    </a:lnTo>
                    <a:close/>
                  </a:path>
                </a:pathLst>
              </a:custGeom>
              <a:solidFill>
                <a:srgbClr val="84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
              <p:cNvSpPr/>
              <p:nvPr/>
            </p:nvSpPr>
            <p:spPr>
              <a:xfrm>
                <a:off x="354750" y="1014650"/>
                <a:ext cx="11250" cy="9850"/>
              </a:xfrm>
              <a:custGeom>
                <a:avLst/>
                <a:gdLst/>
                <a:ahLst/>
                <a:cxnLst/>
                <a:rect l="l" t="t" r="r" b="b"/>
                <a:pathLst>
                  <a:path w="450" h="394" extrusionOk="0">
                    <a:moveTo>
                      <a:pt x="281" y="0"/>
                    </a:moveTo>
                    <a:lnTo>
                      <a:pt x="225" y="113"/>
                    </a:lnTo>
                    <a:lnTo>
                      <a:pt x="225" y="225"/>
                    </a:lnTo>
                    <a:lnTo>
                      <a:pt x="169" y="225"/>
                    </a:lnTo>
                    <a:lnTo>
                      <a:pt x="56" y="169"/>
                    </a:lnTo>
                    <a:lnTo>
                      <a:pt x="0" y="281"/>
                    </a:lnTo>
                    <a:lnTo>
                      <a:pt x="56" y="394"/>
                    </a:lnTo>
                    <a:lnTo>
                      <a:pt x="225" y="394"/>
                    </a:lnTo>
                    <a:lnTo>
                      <a:pt x="281" y="338"/>
                    </a:lnTo>
                    <a:lnTo>
                      <a:pt x="337" y="281"/>
                    </a:lnTo>
                    <a:lnTo>
                      <a:pt x="450" y="113"/>
                    </a:lnTo>
                    <a:lnTo>
                      <a:pt x="394" y="57"/>
                    </a:lnTo>
                    <a:lnTo>
                      <a:pt x="281" y="0"/>
                    </a:lnTo>
                    <a:close/>
                  </a:path>
                </a:pathLst>
              </a:custGeom>
              <a:solidFill>
                <a:srgbClr val="93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
              <p:cNvSpPr/>
              <p:nvPr/>
            </p:nvSpPr>
            <p:spPr>
              <a:xfrm>
                <a:off x="344900" y="989350"/>
                <a:ext cx="5650" cy="2850"/>
              </a:xfrm>
              <a:custGeom>
                <a:avLst/>
                <a:gdLst/>
                <a:ahLst/>
                <a:cxnLst/>
                <a:rect l="l" t="t" r="r" b="b"/>
                <a:pathLst>
                  <a:path w="226" h="114" extrusionOk="0">
                    <a:moveTo>
                      <a:pt x="169" y="1"/>
                    </a:moveTo>
                    <a:lnTo>
                      <a:pt x="57" y="57"/>
                    </a:lnTo>
                    <a:lnTo>
                      <a:pt x="1" y="113"/>
                    </a:lnTo>
                    <a:lnTo>
                      <a:pt x="57" y="113"/>
                    </a:lnTo>
                    <a:lnTo>
                      <a:pt x="169" y="57"/>
                    </a:lnTo>
                    <a:lnTo>
                      <a:pt x="225" y="57"/>
                    </a:lnTo>
                    <a:lnTo>
                      <a:pt x="169"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
              <p:cNvSpPr/>
              <p:nvPr/>
            </p:nvSpPr>
            <p:spPr>
              <a:xfrm>
                <a:off x="342100" y="1017450"/>
                <a:ext cx="2825" cy="5650"/>
              </a:xfrm>
              <a:custGeom>
                <a:avLst/>
                <a:gdLst/>
                <a:ahLst/>
                <a:cxnLst/>
                <a:rect l="l" t="t" r="r" b="b"/>
                <a:pathLst>
                  <a:path w="113" h="226" extrusionOk="0">
                    <a:moveTo>
                      <a:pt x="56" y="1"/>
                    </a:moveTo>
                    <a:lnTo>
                      <a:pt x="0" y="57"/>
                    </a:lnTo>
                    <a:lnTo>
                      <a:pt x="0" y="169"/>
                    </a:lnTo>
                    <a:lnTo>
                      <a:pt x="56" y="169"/>
                    </a:lnTo>
                    <a:lnTo>
                      <a:pt x="113" y="226"/>
                    </a:lnTo>
                    <a:lnTo>
                      <a:pt x="113" y="169"/>
                    </a:lnTo>
                    <a:lnTo>
                      <a:pt x="113" y="113"/>
                    </a:lnTo>
                    <a:lnTo>
                      <a:pt x="113" y="57"/>
                    </a:lnTo>
                    <a:lnTo>
                      <a:pt x="56" y="1"/>
                    </a:lnTo>
                    <a:close/>
                  </a:path>
                </a:pathLst>
              </a:custGeom>
              <a:solidFill>
                <a:srgbClr val="84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
              <p:cNvSpPr/>
              <p:nvPr/>
            </p:nvSpPr>
            <p:spPr>
              <a:xfrm>
                <a:off x="350525" y="990750"/>
                <a:ext cx="25" cy="1450"/>
              </a:xfrm>
              <a:custGeom>
                <a:avLst/>
                <a:gdLst/>
                <a:ahLst/>
                <a:cxnLst/>
                <a:rect l="l" t="t" r="r" b="b"/>
                <a:pathLst>
                  <a:path w="1" h="58" extrusionOk="0">
                    <a:moveTo>
                      <a:pt x="0" y="1"/>
                    </a:moveTo>
                    <a:lnTo>
                      <a:pt x="0" y="1"/>
                    </a:lnTo>
                    <a:lnTo>
                      <a:pt x="0" y="57"/>
                    </a:lnTo>
                    <a:lnTo>
                      <a:pt x="0"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
              <p:cNvSpPr/>
              <p:nvPr/>
            </p:nvSpPr>
            <p:spPr>
              <a:xfrm>
                <a:off x="350525" y="972500"/>
                <a:ext cx="25" cy="1425"/>
              </a:xfrm>
              <a:custGeom>
                <a:avLst/>
                <a:gdLst/>
                <a:ahLst/>
                <a:cxnLst/>
                <a:rect l="l" t="t" r="r" b="b"/>
                <a:pathLst>
                  <a:path w="1" h="57" extrusionOk="0">
                    <a:moveTo>
                      <a:pt x="0" y="56"/>
                    </a:moveTo>
                    <a:lnTo>
                      <a:pt x="0" y="0"/>
                    </a:lnTo>
                    <a:lnTo>
                      <a:pt x="0" y="0"/>
                    </a:lnTo>
                    <a:lnTo>
                      <a:pt x="0" y="56"/>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
              <p:cNvSpPr/>
              <p:nvPr/>
            </p:nvSpPr>
            <p:spPr>
              <a:xfrm>
                <a:off x="325225" y="962650"/>
                <a:ext cx="2850" cy="1425"/>
              </a:xfrm>
              <a:custGeom>
                <a:avLst/>
                <a:gdLst/>
                <a:ahLst/>
                <a:cxnLst/>
                <a:rect l="l" t="t" r="r" b="b"/>
                <a:pathLst>
                  <a:path w="114" h="57" extrusionOk="0">
                    <a:moveTo>
                      <a:pt x="1" y="1"/>
                    </a:moveTo>
                    <a:lnTo>
                      <a:pt x="1" y="57"/>
                    </a:lnTo>
                    <a:lnTo>
                      <a:pt x="113"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
              <p:cNvSpPr/>
              <p:nvPr/>
            </p:nvSpPr>
            <p:spPr>
              <a:xfrm>
                <a:off x="281675" y="1233850"/>
                <a:ext cx="134925" cy="174250"/>
              </a:xfrm>
              <a:custGeom>
                <a:avLst/>
                <a:gdLst/>
                <a:ahLst/>
                <a:cxnLst/>
                <a:rect l="l" t="t" r="r" b="b"/>
                <a:pathLst>
                  <a:path w="5397" h="6970" extrusionOk="0">
                    <a:moveTo>
                      <a:pt x="1574" y="0"/>
                    </a:moveTo>
                    <a:lnTo>
                      <a:pt x="1518" y="113"/>
                    </a:lnTo>
                    <a:lnTo>
                      <a:pt x="1518" y="225"/>
                    </a:lnTo>
                    <a:lnTo>
                      <a:pt x="1518" y="281"/>
                    </a:lnTo>
                    <a:lnTo>
                      <a:pt x="1349" y="450"/>
                    </a:lnTo>
                    <a:lnTo>
                      <a:pt x="1293" y="675"/>
                    </a:lnTo>
                    <a:lnTo>
                      <a:pt x="1349" y="843"/>
                    </a:lnTo>
                    <a:lnTo>
                      <a:pt x="1406" y="1068"/>
                    </a:lnTo>
                    <a:lnTo>
                      <a:pt x="1518" y="1124"/>
                    </a:lnTo>
                    <a:lnTo>
                      <a:pt x="1630" y="1181"/>
                    </a:lnTo>
                    <a:lnTo>
                      <a:pt x="1743" y="1293"/>
                    </a:lnTo>
                    <a:lnTo>
                      <a:pt x="1799" y="1349"/>
                    </a:lnTo>
                    <a:lnTo>
                      <a:pt x="1799" y="1406"/>
                    </a:lnTo>
                    <a:lnTo>
                      <a:pt x="1799" y="1687"/>
                    </a:lnTo>
                    <a:lnTo>
                      <a:pt x="1799" y="1968"/>
                    </a:lnTo>
                    <a:lnTo>
                      <a:pt x="1799" y="2080"/>
                    </a:lnTo>
                    <a:lnTo>
                      <a:pt x="1743" y="2192"/>
                    </a:lnTo>
                    <a:lnTo>
                      <a:pt x="1687" y="2305"/>
                    </a:lnTo>
                    <a:lnTo>
                      <a:pt x="1518" y="2417"/>
                    </a:lnTo>
                    <a:lnTo>
                      <a:pt x="1406" y="2473"/>
                    </a:lnTo>
                    <a:lnTo>
                      <a:pt x="1406" y="2642"/>
                    </a:lnTo>
                    <a:lnTo>
                      <a:pt x="1349" y="2754"/>
                    </a:lnTo>
                    <a:lnTo>
                      <a:pt x="1293" y="2811"/>
                    </a:lnTo>
                    <a:lnTo>
                      <a:pt x="1124" y="2811"/>
                    </a:lnTo>
                    <a:lnTo>
                      <a:pt x="1068" y="2867"/>
                    </a:lnTo>
                    <a:lnTo>
                      <a:pt x="1012" y="2923"/>
                    </a:lnTo>
                    <a:lnTo>
                      <a:pt x="1124" y="3035"/>
                    </a:lnTo>
                    <a:lnTo>
                      <a:pt x="1124" y="3148"/>
                    </a:lnTo>
                    <a:lnTo>
                      <a:pt x="1068" y="3148"/>
                    </a:lnTo>
                    <a:lnTo>
                      <a:pt x="1012" y="3204"/>
                    </a:lnTo>
                    <a:lnTo>
                      <a:pt x="843" y="3148"/>
                    </a:lnTo>
                    <a:lnTo>
                      <a:pt x="731" y="3204"/>
                    </a:lnTo>
                    <a:lnTo>
                      <a:pt x="619" y="3429"/>
                    </a:lnTo>
                    <a:lnTo>
                      <a:pt x="619" y="3485"/>
                    </a:lnTo>
                    <a:lnTo>
                      <a:pt x="619" y="3598"/>
                    </a:lnTo>
                    <a:lnTo>
                      <a:pt x="619" y="3654"/>
                    </a:lnTo>
                    <a:lnTo>
                      <a:pt x="506" y="3710"/>
                    </a:lnTo>
                    <a:lnTo>
                      <a:pt x="338" y="3766"/>
                    </a:lnTo>
                    <a:lnTo>
                      <a:pt x="169" y="3879"/>
                    </a:lnTo>
                    <a:lnTo>
                      <a:pt x="113" y="3991"/>
                    </a:lnTo>
                    <a:lnTo>
                      <a:pt x="0" y="4160"/>
                    </a:lnTo>
                    <a:lnTo>
                      <a:pt x="0" y="4272"/>
                    </a:lnTo>
                    <a:lnTo>
                      <a:pt x="169" y="4384"/>
                    </a:lnTo>
                    <a:lnTo>
                      <a:pt x="281" y="4384"/>
                    </a:lnTo>
                    <a:lnTo>
                      <a:pt x="450" y="4328"/>
                    </a:lnTo>
                    <a:lnTo>
                      <a:pt x="562" y="4272"/>
                    </a:lnTo>
                    <a:lnTo>
                      <a:pt x="675" y="4216"/>
                    </a:lnTo>
                    <a:lnTo>
                      <a:pt x="731" y="4272"/>
                    </a:lnTo>
                    <a:lnTo>
                      <a:pt x="731" y="4328"/>
                    </a:lnTo>
                    <a:lnTo>
                      <a:pt x="787" y="4441"/>
                    </a:lnTo>
                    <a:lnTo>
                      <a:pt x="1068" y="4665"/>
                    </a:lnTo>
                    <a:lnTo>
                      <a:pt x="1237" y="4722"/>
                    </a:lnTo>
                    <a:lnTo>
                      <a:pt x="1349" y="4665"/>
                    </a:lnTo>
                    <a:lnTo>
                      <a:pt x="1462" y="4609"/>
                    </a:lnTo>
                    <a:lnTo>
                      <a:pt x="1518" y="4553"/>
                    </a:lnTo>
                    <a:lnTo>
                      <a:pt x="1574" y="4609"/>
                    </a:lnTo>
                    <a:lnTo>
                      <a:pt x="1630" y="4665"/>
                    </a:lnTo>
                    <a:lnTo>
                      <a:pt x="1687" y="4778"/>
                    </a:lnTo>
                    <a:lnTo>
                      <a:pt x="1743" y="4834"/>
                    </a:lnTo>
                    <a:lnTo>
                      <a:pt x="1968" y="4834"/>
                    </a:lnTo>
                    <a:lnTo>
                      <a:pt x="2136" y="4722"/>
                    </a:lnTo>
                    <a:lnTo>
                      <a:pt x="2136" y="4609"/>
                    </a:lnTo>
                    <a:lnTo>
                      <a:pt x="2080" y="4497"/>
                    </a:lnTo>
                    <a:lnTo>
                      <a:pt x="1968" y="4384"/>
                    </a:lnTo>
                    <a:lnTo>
                      <a:pt x="1855" y="4272"/>
                    </a:lnTo>
                    <a:lnTo>
                      <a:pt x="1799" y="4216"/>
                    </a:lnTo>
                    <a:lnTo>
                      <a:pt x="1855" y="4160"/>
                    </a:lnTo>
                    <a:lnTo>
                      <a:pt x="1968" y="4103"/>
                    </a:lnTo>
                    <a:lnTo>
                      <a:pt x="2080" y="4103"/>
                    </a:lnTo>
                    <a:lnTo>
                      <a:pt x="2192" y="4160"/>
                    </a:lnTo>
                    <a:lnTo>
                      <a:pt x="2305" y="4272"/>
                    </a:lnTo>
                    <a:lnTo>
                      <a:pt x="2473" y="4384"/>
                    </a:lnTo>
                    <a:lnTo>
                      <a:pt x="2642" y="4384"/>
                    </a:lnTo>
                    <a:lnTo>
                      <a:pt x="2754" y="4328"/>
                    </a:lnTo>
                    <a:lnTo>
                      <a:pt x="2867" y="4103"/>
                    </a:lnTo>
                    <a:lnTo>
                      <a:pt x="2923" y="4328"/>
                    </a:lnTo>
                    <a:lnTo>
                      <a:pt x="3035" y="4553"/>
                    </a:lnTo>
                    <a:lnTo>
                      <a:pt x="3148" y="4665"/>
                    </a:lnTo>
                    <a:lnTo>
                      <a:pt x="3373" y="4778"/>
                    </a:lnTo>
                    <a:lnTo>
                      <a:pt x="3598" y="4834"/>
                    </a:lnTo>
                    <a:lnTo>
                      <a:pt x="3766" y="4946"/>
                    </a:lnTo>
                    <a:lnTo>
                      <a:pt x="3935" y="5115"/>
                    </a:lnTo>
                    <a:lnTo>
                      <a:pt x="3991" y="5284"/>
                    </a:lnTo>
                    <a:lnTo>
                      <a:pt x="3935" y="5171"/>
                    </a:lnTo>
                    <a:lnTo>
                      <a:pt x="3879" y="5115"/>
                    </a:lnTo>
                    <a:lnTo>
                      <a:pt x="3766" y="5059"/>
                    </a:lnTo>
                    <a:lnTo>
                      <a:pt x="3598" y="5059"/>
                    </a:lnTo>
                    <a:lnTo>
                      <a:pt x="3485" y="5115"/>
                    </a:lnTo>
                    <a:lnTo>
                      <a:pt x="3429" y="5228"/>
                    </a:lnTo>
                    <a:lnTo>
                      <a:pt x="3429" y="5396"/>
                    </a:lnTo>
                    <a:lnTo>
                      <a:pt x="3429" y="5509"/>
                    </a:lnTo>
                    <a:lnTo>
                      <a:pt x="3429" y="5621"/>
                    </a:lnTo>
                    <a:lnTo>
                      <a:pt x="3541" y="5790"/>
                    </a:lnTo>
                    <a:lnTo>
                      <a:pt x="3598" y="5958"/>
                    </a:lnTo>
                    <a:lnTo>
                      <a:pt x="3710" y="5958"/>
                    </a:lnTo>
                    <a:lnTo>
                      <a:pt x="3935" y="5902"/>
                    </a:lnTo>
                    <a:lnTo>
                      <a:pt x="3991" y="5902"/>
                    </a:lnTo>
                    <a:lnTo>
                      <a:pt x="4047" y="6071"/>
                    </a:lnTo>
                    <a:lnTo>
                      <a:pt x="3991" y="6183"/>
                    </a:lnTo>
                    <a:lnTo>
                      <a:pt x="3991" y="6408"/>
                    </a:lnTo>
                    <a:lnTo>
                      <a:pt x="3991" y="6633"/>
                    </a:lnTo>
                    <a:lnTo>
                      <a:pt x="4047" y="6801"/>
                    </a:lnTo>
                    <a:lnTo>
                      <a:pt x="4216" y="6914"/>
                    </a:lnTo>
                    <a:lnTo>
                      <a:pt x="4328" y="6970"/>
                    </a:lnTo>
                    <a:lnTo>
                      <a:pt x="4384" y="6970"/>
                    </a:lnTo>
                    <a:lnTo>
                      <a:pt x="4441" y="6914"/>
                    </a:lnTo>
                    <a:lnTo>
                      <a:pt x="4441" y="6801"/>
                    </a:lnTo>
                    <a:lnTo>
                      <a:pt x="4384" y="6689"/>
                    </a:lnTo>
                    <a:lnTo>
                      <a:pt x="4328" y="6576"/>
                    </a:lnTo>
                    <a:lnTo>
                      <a:pt x="4328" y="6520"/>
                    </a:lnTo>
                    <a:lnTo>
                      <a:pt x="4272" y="6464"/>
                    </a:lnTo>
                    <a:lnTo>
                      <a:pt x="4272" y="6408"/>
                    </a:lnTo>
                    <a:lnTo>
                      <a:pt x="4328" y="6408"/>
                    </a:lnTo>
                    <a:lnTo>
                      <a:pt x="4384" y="6295"/>
                    </a:lnTo>
                    <a:lnTo>
                      <a:pt x="4497" y="6295"/>
                    </a:lnTo>
                    <a:lnTo>
                      <a:pt x="4609" y="6352"/>
                    </a:lnTo>
                    <a:lnTo>
                      <a:pt x="4834" y="6464"/>
                    </a:lnTo>
                    <a:lnTo>
                      <a:pt x="5115" y="6464"/>
                    </a:lnTo>
                    <a:lnTo>
                      <a:pt x="5340" y="6295"/>
                    </a:lnTo>
                    <a:lnTo>
                      <a:pt x="5396" y="6127"/>
                    </a:lnTo>
                    <a:lnTo>
                      <a:pt x="5396" y="5958"/>
                    </a:lnTo>
                    <a:lnTo>
                      <a:pt x="5340" y="5902"/>
                    </a:lnTo>
                    <a:lnTo>
                      <a:pt x="5228" y="5902"/>
                    </a:lnTo>
                    <a:lnTo>
                      <a:pt x="5115" y="5958"/>
                    </a:lnTo>
                    <a:lnTo>
                      <a:pt x="5059" y="6014"/>
                    </a:lnTo>
                    <a:lnTo>
                      <a:pt x="5003" y="5958"/>
                    </a:lnTo>
                    <a:lnTo>
                      <a:pt x="4946" y="5902"/>
                    </a:lnTo>
                    <a:lnTo>
                      <a:pt x="5003" y="5790"/>
                    </a:lnTo>
                    <a:lnTo>
                      <a:pt x="5115" y="5733"/>
                    </a:lnTo>
                    <a:lnTo>
                      <a:pt x="5171" y="5677"/>
                    </a:lnTo>
                    <a:lnTo>
                      <a:pt x="5228" y="5565"/>
                    </a:lnTo>
                    <a:lnTo>
                      <a:pt x="5115" y="5452"/>
                    </a:lnTo>
                    <a:lnTo>
                      <a:pt x="5115" y="5340"/>
                    </a:lnTo>
                    <a:lnTo>
                      <a:pt x="5228" y="5284"/>
                    </a:lnTo>
                    <a:lnTo>
                      <a:pt x="5340" y="5228"/>
                    </a:lnTo>
                    <a:lnTo>
                      <a:pt x="5396" y="5115"/>
                    </a:lnTo>
                    <a:lnTo>
                      <a:pt x="5396" y="5059"/>
                    </a:lnTo>
                    <a:lnTo>
                      <a:pt x="5396" y="4946"/>
                    </a:lnTo>
                    <a:lnTo>
                      <a:pt x="5059" y="4890"/>
                    </a:lnTo>
                    <a:lnTo>
                      <a:pt x="4890" y="4834"/>
                    </a:lnTo>
                    <a:lnTo>
                      <a:pt x="4722" y="4890"/>
                    </a:lnTo>
                    <a:lnTo>
                      <a:pt x="4609" y="4890"/>
                    </a:lnTo>
                    <a:lnTo>
                      <a:pt x="4497" y="4834"/>
                    </a:lnTo>
                    <a:lnTo>
                      <a:pt x="4497" y="4609"/>
                    </a:lnTo>
                    <a:lnTo>
                      <a:pt x="4497" y="4497"/>
                    </a:lnTo>
                    <a:lnTo>
                      <a:pt x="4272" y="4384"/>
                    </a:lnTo>
                    <a:lnTo>
                      <a:pt x="3991" y="4384"/>
                    </a:lnTo>
                    <a:lnTo>
                      <a:pt x="3766" y="4328"/>
                    </a:lnTo>
                    <a:lnTo>
                      <a:pt x="3485" y="4272"/>
                    </a:lnTo>
                    <a:lnTo>
                      <a:pt x="3373" y="4272"/>
                    </a:lnTo>
                    <a:lnTo>
                      <a:pt x="3317" y="4160"/>
                    </a:lnTo>
                    <a:lnTo>
                      <a:pt x="3317" y="4103"/>
                    </a:lnTo>
                    <a:lnTo>
                      <a:pt x="3485" y="3991"/>
                    </a:lnTo>
                    <a:lnTo>
                      <a:pt x="3541" y="3935"/>
                    </a:lnTo>
                    <a:lnTo>
                      <a:pt x="3541" y="3710"/>
                    </a:lnTo>
                    <a:lnTo>
                      <a:pt x="3373" y="3541"/>
                    </a:lnTo>
                    <a:lnTo>
                      <a:pt x="3260" y="3373"/>
                    </a:lnTo>
                    <a:lnTo>
                      <a:pt x="3148" y="3317"/>
                    </a:lnTo>
                    <a:lnTo>
                      <a:pt x="3035" y="3373"/>
                    </a:lnTo>
                    <a:lnTo>
                      <a:pt x="3035" y="3429"/>
                    </a:lnTo>
                    <a:lnTo>
                      <a:pt x="3035" y="3485"/>
                    </a:lnTo>
                    <a:lnTo>
                      <a:pt x="2979" y="3429"/>
                    </a:lnTo>
                    <a:lnTo>
                      <a:pt x="3035" y="3373"/>
                    </a:lnTo>
                    <a:lnTo>
                      <a:pt x="3148" y="3092"/>
                    </a:lnTo>
                    <a:lnTo>
                      <a:pt x="3148" y="2979"/>
                    </a:lnTo>
                    <a:lnTo>
                      <a:pt x="3092" y="2923"/>
                    </a:lnTo>
                    <a:lnTo>
                      <a:pt x="3035" y="2867"/>
                    </a:lnTo>
                    <a:lnTo>
                      <a:pt x="2923" y="2923"/>
                    </a:lnTo>
                    <a:lnTo>
                      <a:pt x="2979" y="2811"/>
                    </a:lnTo>
                    <a:lnTo>
                      <a:pt x="3035" y="2698"/>
                    </a:lnTo>
                    <a:lnTo>
                      <a:pt x="3035" y="2530"/>
                    </a:lnTo>
                    <a:lnTo>
                      <a:pt x="3035" y="2361"/>
                    </a:lnTo>
                    <a:lnTo>
                      <a:pt x="3035" y="2305"/>
                    </a:lnTo>
                    <a:lnTo>
                      <a:pt x="2979" y="2305"/>
                    </a:lnTo>
                    <a:lnTo>
                      <a:pt x="2923" y="2249"/>
                    </a:lnTo>
                    <a:lnTo>
                      <a:pt x="2979" y="2249"/>
                    </a:lnTo>
                    <a:lnTo>
                      <a:pt x="2979" y="2192"/>
                    </a:lnTo>
                    <a:lnTo>
                      <a:pt x="3035" y="2136"/>
                    </a:lnTo>
                    <a:lnTo>
                      <a:pt x="3092" y="2136"/>
                    </a:lnTo>
                    <a:lnTo>
                      <a:pt x="3148" y="2080"/>
                    </a:lnTo>
                    <a:lnTo>
                      <a:pt x="3204" y="2024"/>
                    </a:lnTo>
                    <a:lnTo>
                      <a:pt x="3092" y="1968"/>
                    </a:lnTo>
                    <a:lnTo>
                      <a:pt x="2979" y="1855"/>
                    </a:lnTo>
                    <a:lnTo>
                      <a:pt x="2979" y="1799"/>
                    </a:lnTo>
                    <a:lnTo>
                      <a:pt x="3035" y="1743"/>
                    </a:lnTo>
                    <a:lnTo>
                      <a:pt x="3035" y="1911"/>
                    </a:lnTo>
                    <a:lnTo>
                      <a:pt x="3092" y="1968"/>
                    </a:lnTo>
                    <a:lnTo>
                      <a:pt x="3317" y="1968"/>
                    </a:lnTo>
                    <a:lnTo>
                      <a:pt x="3485" y="1911"/>
                    </a:lnTo>
                    <a:lnTo>
                      <a:pt x="3598" y="1743"/>
                    </a:lnTo>
                    <a:lnTo>
                      <a:pt x="3654" y="1630"/>
                    </a:lnTo>
                    <a:lnTo>
                      <a:pt x="3822" y="1349"/>
                    </a:lnTo>
                    <a:lnTo>
                      <a:pt x="3879" y="1237"/>
                    </a:lnTo>
                    <a:lnTo>
                      <a:pt x="3879" y="1124"/>
                    </a:lnTo>
                    <a:lnTo>
                      <a:pt x="3879" y="1012"/>
                    </a:lnTo>
                    <a:lnTo>
                      <a:pt x="3879" y="900"/>
                    </a:lnTo>
                    <a:lnTo>
                      <a:pt x="3822" y="787"/>
                    </a:lnTo>
                    <a:lnTo>
                      <a:pt x="3710" y="787"/>
                    </a:lnTo>
                    <a:lnTo>
                      <a:pt x="3598" y="900"/>
                    </a:lnTo>
                    <a:lnTo>
                      <a:pt x="3598" y="1068"/>
                    </a:lnTo>
                    <a:lnTo>
                      <a:pt x="3541" y="1124"/>
                    </a:lnTo>
                    <a:lnTo>
                      <a:pt x="3541" y="1068"/>
                    </a:lnTo>
                    <a:lnTo>
                      <a:pt x="3485" y="956"/>
                    </a:lnTo>
                    <a:lnTo>
                      <a:pt x="3429" y="900"/>
                    </a:lnTo>
                    <a:lnTo>
                      <a:pt x="3260" y="900"/>
                    </a:lnTo>
                    <a:lnTo>
                      <a:pt x="3148" y="956"/>
                    </a:lnTo>
                    <a:lnTo>
                      <a:pt x="2923" y="1124"/>
                    </a:lnTo>
                    <a:lnTo>
                      <a:pt x="2811" y="1237"/>
                    </a:lnTo>
                    <a:lnTo>
                      <a:pt x="2754" y="1349"/>
                    </a:lnTo>
                    <a:lnTo>
                      <a:pt x="2642" y="1462"/>
                    </a:lnTo>
                    <a:lnTo>
                      <a:pt x="2530" y="1518"/>
                    </a:lnTo>
                    <a:lnTo>
                      <a:pt x="2361" y="1462"/>
                    </a:lnTo>
                    <a:lnTo>
                      <a:pt x="2473" y="1181"/>
                    </a:lnTo>
                    <a:lnTo>
                      <a:pt x="2530" y="1012"/>
                    </a:lnTo>
                    <a:lnTo>
                      <a:pt x="2417" y="843"/>
                    </a:lnTo>
                    <a:lnTo>
                      <a:pt x="2192" y="675"/>
                    </a:lnTo>
                    <a:lnTo>
                      <a:pt x="2080" y="562"/>
                    </a:lnTo>
                    <a:lnTo>
                      <a:pt x="2080" y="506"/>
                    </a:lnTo>
                    <a:lnTo>
                      <a:pt x="2080" y="281"/>
                    </a:lnTo>
                    <a:lnTo>
                      <a:pt x="2024" y="113"/>
                    </a:lnTo>
                    <a:lnTo>
                      <a:pt x="1911" y="57"/>
                    </a:lnTo>
                    <a:lnTo>
                      <a:pt x="168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
              <p:cNvSpPr/>
              <p:nvPr/>
            </p:nvSpPr>
            <p:spPr>
              <a:xfrm>
                <a:off x="260600" y="1416525"/>
                <a:ext cx="91350" cy="84325"/>
              </a:xfrm>
              <a:custGeom>
                <a:avLst/>
                <a:gdLst/>
                <a:ahLst/>
                <a:cxnLst/>
                <a:rect l="l" t="t" r="r" b="b"/>
                <a:pathLst>
                  <a:path w="3654" h="3373" extrusionOk="0">
                    <a:moveTo>
                      <a:pt x="2080" y="956"/>
                    </a:moveTo>
                    <a:lnTo>
                      <a:pt x="2136" y="1012"/>
                    </a:lnTo>
                    <a:lnTo>
                      <a:pt x="2192" y="1068"/>
                    </a:lnTo>
                    <a:lnTo>
                      <a:pt x="2136" y="1068"/>
                    </a:lnTo>
                    <a:lnTo>
                      <a:pt x="2080" y="956"/>
                    </a:lnTo>
                    <a:close/>
                    <a:moveTo>
                      <a:pt x="1349" y="0"/>
                    </a:moveTo>
                    <a:lnTo>
                      <a:pt x="1181" y="169"/>
                    </a:lnTo>
                    <a:lnTo>
                      <a:pt x="1181" y="337"/>
                    </a:lnTo>
                    <a:lnTo>
                      <a:pt x="1237" y="450"/>
                    </a:lnTo>
                    <a:lnTo>
                      <a:pt x="1349" y="618"/>
                    </a:lnTo>
                    <a:lnTo>
                      <a:pt x="1405" y="731"/>
                    </a:lnTo>
                    <a:lnTo>
                      <a:pt x="1462" y="843"/>
                    </a:lnTo>
                    <a:lnTo>
                      <a:pt x="1462" y="1012"/>
                    </a:lnTo>
                    <a:lnTo>
                      <a:pt x="1349" y="1068"/>
                    </a:lnTo>
                    <a:lnTo>
                      <a:pt x="1237" y="1124"/>
                    </a:lnTo>
                    <a:lnTo>
                      <a:pt x="1068" y="1124"/>
                    </a:lnTo>
                    <a:lnTo>
                      <a:pt x="900" y="1068"/>
                    </a:lnTo>
                    <a:lnTo>
                      <a:pt x="843" y="899"/>
                    </a:lnTo>
                    <a:lnTo>
                      <a:pt x="731" y="843"/>
                    </a:lnTo>
                    <a:lnTo>
                      <a:pt x="562" y="843"/>
                    </a:lnTo>
                    <a:lnTo>
                      <a:pt x="562" y="787"/>
                    </a:lnTo>
                    <a:lnTo>
                      <a:pt x="506" y="731"/>
                    </a:lnTo>
                    <a:lnTo>
                      <a:pt x="450" y="618"/>
                    </a:lnTo>
                    <a:lnTo>
                      <a:pt x="338" y="731"/>
                    </a:lnTo>
                    <a:lnTo>
                      <a:pt x="281" y="787"/>
                    </a:lnTo>
                    <a:lnTo>
                      <a:pt x="338" y="843"/>
                    </a:lnTo>
                    <a:lnTo>
                      <a:pt x="338" y="956"/>
                    </a:lnTo>
                    <a:lnTo>
                      <a:pt x="338" y="1068"/>
                    </a:lnTo>
                    <a:lnTo>
                      <a:pt x="338" y="1180"/>
                    </a:lnTo>
                    <a:lnTo>
                      <a:pt x="338" y="1237"/>
                    </a:lnTo>
                    <a:lnTo>
                      <a:pt x="281" y="1293"/>
                    </a:lnTo>
                    <a:lnTo>
                      <a:pt x="281" y="1349"/>
                    </a:lnTo>
                    <a:lnTo>
                      <a:pt x="281" y="1461"/>
                    </a:lnTo>
                    <a:lnTo>
                      <a:pt x="225" y="1518"/>
                    </a:lnTo>
                    <a:lnTo>
                      <a:pt x="225" y="1574"/>
                    </a:lnTo>
                    <a:lnTo>
                      <a:pt x="675" y="1574"/>
                    </a:lnTo>
                    <a:lnTo>
                      <a:pt x="675" y="1630"/>
                    </a:lnTo>
                    <a:lnTo>
                      <a:pt x="619" y="1686"/>
                    </a:lnTo>
                    <a:lnTo>
                      <a:pt x="450" y="1742"/>
                    </a:lnTo>
                    <a:lnTo>
                      <a:pt x="450" y="1799"/>
                    </a:lnTo>
                    <a:lnTo>
                      <a:pt x="506" y="1799"/>
                    </a:lnTo>
                    <a:lnTo>
                      <a:pt x="506" y="1855"/>
                    </a:lnTo>
                    <a:lnTo>
                      <a:pt x="450" y="1911"/>
                    </a:lnTo>
                    <a:lnTo>
                      <a:pt x="281" y="1911"/>
                    </a:lnTo>
                    <a:lnTo>
                      <a:pt x="169" y="1855"/>
                    </a:lnTo>
                    <a:lnTo>
                      <a:pt x="56" y="1911"/>
                    </a:lnTo>
                    <a:lnTo>
                      <a:pt x="0" y="1967"/>
                    </a:lnTo>
                    <a:lnTo>
                      <a:pt x="56" y="2024"/>
                    </a:lnTo>
                    <a:lnTo>
                      <a:pt x="281" y="2192"/>
                    </a:lnTo>
                    <a:lnTo>
                      <a:pt x="338" y="2192"/>
                    </a:lnTo>
                    <a:lnTo>
                      <a:pt x="394" y="2248"/>
                    </a:lnTo>
                    <a:lnTo>
                      <a:pt x="394" y="2305"/>
                    </a:lnTo>
                    <a:lnTo>
                      <a:pt x="450" y="2361"/>
                    </a:lnTo>
                    <a:lnTo>
                      <a:pt x="450" y="2417"/>
                    </a:lnTo>
                    <a:lnTo>
                      <a:pt x="394" y="2417"/>
                    </a:lnTo>
                    <a:lnTo>
                      <a:pt x="394" y="2473"/>
                    </a:lnTo>
                    <a:lnTo>
                      <a:pt x="338" y="2529"/>
                    </a:lnTo>
                    <a:lnTo>
                      <a:pt x="506" y="2586"/>
                    </a:lnTo>
                    <a:lnTo>
                      <a:pt x="619" y="2642"/>
                    </a:lnTo>
                    <a:lnTo>
                      <a:pt x="675" y="2586"/>
                    </a:lnTo>
                    <a:lnTo>
                      <a:pt x="731" y="2473"/>
                    </a:lnTo>
                    <a:lnTo>
                      <a:pt x="787" y="2305"/>
                    </a:lnTo>
                    <a:lnTo>
                      <a:pt x="1012" y="2417"/>
                    </a:lnTo>
                    <a:lnTo>
                      <a:pt x="1124" y="2473"/>
                    </a:lnTo>
                    <a:lnTo>
                      <a:pt x="1237" y="2473"/>
                    </a:lnTo>
                    <a:lnTo>
                      <a:pt x="1349" y="2642"/>
                    </a:lnTo>
                    <a:lnTo>
                      <a:pt x="1574" y="2810"/>
                    </a:lnTo>
                    <a:lnTo>
                      <a:pt x="1743" y="2979"/>
                    </a:lnTo>
                    <a:lnTo>
                      <a:pt x="1799" y="3091"/>
                    </a:lnTo>
                    <a:lnTo>
                      <a:pt x="1799" y="3260"/>
                    </a:lnTo>
                    <a:lnTo>
                      <a:pt x="1855" y="3372"/>
                    </a:lnTo>
                    <a:lnTo>
                      <a:pt x="2024" y="3372"/>
                    </a:lnTo>
                    <a:lnTo>
                      <a:pt x="2136" y="3316"/>
                    </a:lnTo>
                    <a:lnTo>
                      <a:pt x="2249" y="3148"/>
                    </a:lnTo>
                    <a:lnTo>
                      <a:pt x="2249" y="2867"/>
                    </a:lnTo>
                    <a:lnTo>
                      <a:pt x="2249" y="2417"/>
                    </a:lnTo>
                    <a:lnTo>
                      <a:pt x="2305" y="1967"/>
                    </a:lnTo>
                    <a:lnTo>
                      <a:pt x="2305" y="1855"/>
                    </a:lnTo>
                    <a:lnTo>
                      <a:pt x="2361" y="1742"/>
                    </a:lnTo>
                    <a:lnTo>
                      <a:pt x="2417" y="1686"/>
                    </a:lnTo>
                    <a:lnTo>
                      <a:pt x="2473" y="1461"/>
                    </a:lnTo>
                    <a:lnTo>
                      <a:pt x="2473" y="1237"/>
                    </a:lnTo>
                    <a:lnTo>
                      <a:pt x="2473" y="1068"/>
                    </a:lnTo>
                    <a:lnTo>
                      <a:pt x="2530" y="843"/>
                    </a:lnTo>
                    <a:lnTo>
                      <a:pt x="2530" y="731"/>
                    </a:lnTo>
                    <a:lnTo>
                      <a:pt x="2530" y="675"/>
                    </a:lnTo>
                    <a:lnTo>
                      <a:pt x="2530" y="618"/>
                    </a:lnTo>
                    <a:lnTo>
                      <a:pt x="2586" y="675"/>
                    </a:lnTo>
                    <a:lnTo>
                      <a:pt x="2586" y="956"/>
                    </a:lnTo>
                    <a:lnTo>
                      <a:pt x="2642" y="1124"/>
                    </a:lnTo>
                    <a:lnTo>
                      <a:pt x="2811" y="1237"/>
                    </a:lnTo>
                    <a:lnTo>
                      <a:pt x="2979" y="1349"/>
                    </a:lnTo>
                    <a:lnTo>
                      <a:pt x="3148" y="1518"/>
                    </a:lnTo>
                    <a:lnTo>
                      <a:pt x="3204" y="1742"/>
                    </a:lnTo>
                    <a:lnTo>
                      <a:pt x="3316" y="1911"/>
                    </a:lnTo>
                    <a:lnTo>
                      <a:pt x="3485" y="2080"/>
                    </a:lnTo>
                    <a:lnTo>
                      <a:pt x="3597" y="1967"/>
                    </a:lnTo>
                    <a:lnTo>
                      <a:pt x="3654" y="1911"/>
                    </a:lnTo>
                    <a:lnTo>
                      <a:pt x="3654" y="1742"/>
                    </a:lnTo>
                    <a:lnTo>
                      <a:pt x="3597" y="1518"/>
                    </a:lnTo>
                    <a:lnTo>
                      <a:pt x="3597" y="1349"/>
                    </a:lnTo>
                    <a:lnTo>
                      <a:pt x="3429" y="1012"/>
                    </a:lnTo>
                    <a:lnTo>
                      <a:pt x="3148" y="675"/>
                    </a:lnTo>
                    <a:lnTo>
                      <a:pt x="2586" y="113"/>
                    </a:lnTo>
                    <a:lnTo>
                      <a:pt x="2249" y="56"/>
                    </a:lnTo>
                    <a:lnTo>
                      <a:pt x="2249" y="113"/>
                    </a:lnTo>
                    <a:lnTo>
                      <a:pt x="2249" y="169"/>
                    </a:lnTo>
                    <a:lnTo>
                      <a:pt x="2417" y="225"/>
                    </a:lnTo>
                    <a:lnTo>
                      <a:pt x="2417" y="281"/>
                    </a:lnTo>
                    <a:lnTo>
                      <a:pt x="2249" y="281"/>
                    </a:lnTo>
                    <a:lnTo>
                      <a:pt x="2136" y="394"/>
                    </a:lnTo>
                    <a:lnTo>
                      <a:pt x="2080" y="506"/>
                    </a:lnTo>
                    <a:lnTo>
                      <a:pt x="1911" y="562"/>
                    </a:lnTo>
                    <a:lnTo>
                      <a:pt x="1799" y="618"/>
                    </a:lnTo>
                    <a:lnTo>
                      <a:pt x="1743" y="506"/>
                    </a:lnTo>
                    <a:lnTo>
                      <a:pt x="1686" y="394"/>
                    </a:lnTo>
                    <a:lnTo>
                      <a:pt x="1630" y="225"/>
                    </a:lnTo>
                    <a:lnTo>
                      <a:pt x="1518" y="56"/>
                    </a:lnTo>
                    <a:lnTo>
                      <a:pt x="1405" y="0"/>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
              <p:cNvSpPr/>
              <p:nvPr/>
            </p:nvSpPr>
            <p:spPr>
              <a:xfrm>
                <a:off x="321025" y="1330800"/>
                <a:ext cx="68875" cy="89950"/>
              </a:xfrm>
              <a:custGeom>
                <a:avLst/>
                <a:gdLst/>
                <a:ahLst/>
                <a:cxnLst/>
                <a:rect l="l" t="t" r="r" b="b"/>
                <a:pathLst>
                  <a:path w="2755" h="3598" extrusionOk="0">
                    <a:moveTo>
                      <a:pt x="2024" y="2249"/>
                    </a:moveTo>
                    <a:lnTo>
                      <a:pt x="2024" y="2417"/>
                    </a:lnTo>
                    <a:lnTo>
                      <a:pt x="2080" y="2417"/>
                    </a:lnTo>
                    <a:lnTo>
                      <a:pt x="2080" y="2474"/>
                    </a:lnTo>
                    <a:lnTo>
                      <a:pt x="2024" y="2417"/>
                    </a:lnTo>
                    <a:lnTo>
                      <a:pt x="1967" y="2361"/>
                    </a:lnTo>
                    <a:lnTo>
                      <a:pt x="1911" y="2417"/>
                    </a:lnTo>
                    <a:lnTo>
                      <a:pt x="1855" y="2474"/>
                    </a:lnTo>
                    <a:lnTo>
                      <a:pt x="1855" y="2530"/>
                    </a:lnTo>
                    <a:lnTo>
                      <a:pt x="1855" y="2642"/>
                    </a:lnTo>
                    <a:lnTo>
                      <a:pt x="1799" y="2474"/>
                    </a:lnTo>
                    <a:lnTo>
                      <a:pt x="1855" y="2417"/>
                    </a:lnTo>
                    <a:lnTo>
                      <a:pt x="1911" y="2361"/>
                    </a:lnTo>
                    <a:lnTo>
                      <a:pt x="1967" y="2361"/>
                    </a:lnTo>
                    <a:lnTo>
                      <a:pt x="2024" y="2249"/>
                    </a:lnTo>
                    <a:close/>
                    <a:moveTo>
                      <a:pt x="281" y="1"/>
                    </a:moveTo>
                    <a:lnTo>
                      <a:pt x="225" y="57"/>
                    </a:lnTo>
                    <a:lnTo>
                      <a:pt x="169" y="225"/>
                    </a:lnTo>
                    <a:lnTo>
                      <a:pt x="56" y="282"/>
                    </a:lnTo>
                    <a:lnTo>
                      <a:pt x="0" y="338"/>
                    </a:lnTo>
                    <a:lnTo>
                      <a:pt x="0" y="394"/>
                    </a:lnTo>
                    <a:lnTo>
                      <a:pt x="56" y="450"/>
                    </a:lnTo>
                    <a:lnTo>
                      <a:pt x="113" y="394"/>
                    </a:lnTo>
                    <a:lnTo>
                      <a:pt x="225" y="450"/>
                    </a:lnTo>
                    <a:lnTo>
                      <a:pt x="281" y="506"/>
                    </a:lnTo>
                    <a:lnTo>
                      <a:pt x="337" y="619"/>
                    </a:lnTo>
                    <a:lnTo>
                      <a:pt x="450" y="675"/>
                    </a:lnTo>
                    <a:lnTo>
                      <a:pt x="506" y="731"/>
                    </a:lnTo>
                    <a:lnTo>
                      <a:pt x="506" y="787"/>
                    </a:lnTo>
                    <a:lnTo>
                      <a:pt x="394" y="900"/>
                    </a:lnTo>
                    <a:lnTo>
                      <a:pt x="450" y="1012"/>
                    </a:lnTo>
                    <a:lnTo>
                      <a:pt x="675" y="1125"/>
                    </a:lnTo>
                    <a:lnTo>
                      <a:pt x="787" y="1181"/>
                    </a:lnTo>
                    <a:lnTo>
                      <a:pt x="956" y="1125"/>
                    </a:lnTo>
                    <a:lnTo>
                      <a:pt x="956" y="1181"/>
                    </a:lnTo>
                    <a:lnTo>
                      <a:pt x="899" y="1237"/>
                    </a:lnTo>
                    <a:lnTo>
                      <a:pt x="787" y="1406"/>
                    </a:lnTo>
                    <a:lnTo>
                      <a:pt x="899" y="1518"/>
                    </a:lnTo>
                    <a:lnTo>
                      <a:pt x="956" y="1631"/>
                    </a:lnTo>
                    <a:lnTo>
                      <a:pt x="1012" y="1687"/>
                    </a:lnTo>
                    <a:lnTo>
                      <a:pt x="956" y="1799"/>
                    </a:lnTo>
                    <a:lnTo>
                      <a:pt x="899" y="1855"/>
                    </a:lnTo>
                    <a:lnTo>
                      <a:pt x="787" y="1968"/>
                    </a:lnTo>
                    <a:lnTo>
                      <a:pt x="675" y="2024"/>
                    </a:lnTo>
                    <a:lnTo>
                      <a:pt x="618" y="1912"/>
                    </a:lnTo>
                    <a:lnTo>
                      <a:pt x="562" y="1912"/>
                    </a:lnTo>
                    <a:lnTo>
                      <a:pt x="450" y="2024"/>
                    </a:lnTo>
                    <a:lnTo>
                      <a:pt x="450" y="2080"/>
                    </a:lnTo>
                    <a:lnTo>
                      <a:pt x="506" y="2305"/>
                    </a:lnTo>
                    <a:lnTo>
                      <a:pt x="506" y="2474"/>
                    </a:lnTo>
                    <a:lnTo>
                      <a:pt x="394" y="2586"/>
                    </a:lnTo>
                    <a:lnTo>
                      <a:pt x="225" y="2755"/>
                    </a:lnTo>
                    <a:lnTo>
                      <a:pt x="225" y="2811"/>
                    </a:lnTo>
                    <a:lnTo>
                      <a:pt x="281" y="2867"/>
                    </a:lnTo>
                    <a:lnTo>
                      <a:pt x="562" y="2923"/>
                    </a:lnTo>
                    <a:lnTo>
                      <a:pt x="787" y="2867"/>
                    </a:lnTo>
                    <a:lnTo>
                      <a:pt x="956" y="2755"/>
                    </a:lnTo>
                    <a:lnTo>
                      <a:pt x="1068" y="2474"/>
                    </a:lnTo>
                    <a:lnTo>
                      <a:pt x="1068" y="2417"/>
                    </a:lnTo>
                    <a:lnTo>
                      <a:pt x="1068" y="2361"/>
                    </a:lnTo>
                    <a:lnTo>
                      <a:pt x="1180" y="2361"/>
                    </a:lnTo>
                    <a:lnTo>
                      <a:pt x="1124" y="2530"/>
                    </a:lnTo>
                    <a:lnTo>
                      <a:pt x="1068" y="2642"/>
                    </a:lnTo>
                    <a:lnTo>
                      <a:pt x="1012" y="2811"/>
                    </a:lnTo>
                    <a:lnTo>
                      <a:pt x="1068" y="2867"/>
                    </a:lnTo>
                    <a:lnTo>
                      <a:pt x="1124" y="2979"/>
                    </a:lnTo>
                    <a:lnTo>
                      <a:pt x="1237" y="2979"/>
                    </a:lnTo>
                    <a:lnTo>
                      <a:pt x="1349" y="2923"/>
                    </a:lnTo>
                    <a:lnTo>
                      <a:pt x="1461" y="2698"/>
                    </a:lnTo>
                    <a:lnTo>
                      <a:pt x="1799" y="3036"/>
                    </a:lnTo>
                    <a:lnTo>
                      <a:pt x="2024" y="3092"/>
                    </a:lnTo>
                    <a:lnTo>
                      <a:pt x="2192" y="3148"/>
                    </a:lnTo>
                    <a:lnTo>
                      <a:pt x="2361" y="3317"/>
                    </a:lnTo>
                    <a:lnTo>
                      <a:pt x="2417" y="3542"/>
                    </a:lnTo>
                    <a:lnTo>
                      <a:pt x="2529" y="3598"/>
                    </a:lnTo>
                    <a:lnTo>
                      <a:pt x="2642" y="3598"/>
                    </a:lnTo>
                    <a:lnTo>
                      <a:pt x="2698" y="3485"/>
                    </a:lnTo>
                    <a:lnTo>
                      <a:pt x="2754" y="3260"/>
                    </a:lnTo>
                    <a:lnTo>
                      <a:pt x="2698" y="3036"/>
                    </a:lnTo>
                    <a:lnTo>
                      <a:pt x="2642" y="2979"/>
                    </a:lnTo>
                    <a:lnTo>
                      <a:pt x="2586" y="2923"/>
                    </a:lnTo>
                    <a:lnTo>
                      <a:pt x="2473" y="2811"/>
                    </a:lnTo>
                    <a:lnTo>
                      <a:pt x="2473" y="2755"/>
                    </a:lnTo>
                    <a:lnTo>
                      <a:pt x="2473" y="2586"/>
                    </a:lnTo>
                    <a:lnTo>
                      <a:pt x="2529" y="2361"/>
                    </a:lnTo>
                    <a:lnTo>
                      <a:pt x="2586" y="2136"/>
                    </a:lnTo>
                    <a:lnTo>
                      <a:pt x="2586" y="2080"/>
                    </a:lnTo>
                    <a:lnTo>
                      <a:pt x="2529" y="2024"/>
                    </a:lnTo>
                    <a:lnTo>
                      <a:pt x="2417" y="1968"/>
                    </a:lnTo>
                    <a:lnTo>
                      <a:pt x="2417" y="1912"/>
                    </a:lnTo>
                    <a:lnTo>
                      <a:pt x="2361" y="1799"/>
                    </a:lnTo>
                    <a:lnTo>
                      <a:pt x="2305" y="1855"/>
                    </a:lnTo>
                    <a:lnTo>
                      <a:pt x="2024" y="2080"/>
                    </a:lnTo>
                    <a:lnTo>
                      <a:pt x="2024" y="1912"/>
                    </a:lnTo>
                    <a:lnTo>
                      <a:pt x="2024" y="1799"/>
                    </a:lnTo>
                    <a:lnTo>
                      <a:pt x="1911" y="1743"/>
                    </a:lnTo>
                    <a:lnTo>
                      <a:pt x="1967" y="1574"/>
                    </a:lnTo>
                    <a:lnTo>
                      <a:pt x="1967" y="1237"/>
                    </a:lnTo>
                    <a:lnTo>
                      <a:pt x="2136" y="1237"/>
                    </a:lnTo>
                    <a:lnTo>
                      <a:pt x="2248" y="1293"/>
                    </a:lnTo>
                    <a:lnTo>
                      <a:pt x="2361" y="1406"/>
                    </a:lnTo>
                    <a:lnTo>
                      <a:pt x="2305" y="1518"/>
                    </a:lnTo>
                    <a:lnTo>
                      <a:pt x="2192" y="1631"/>
                    </a:lnTo>
                    <a:lnTo>
                      <a:pt x="2192" y="1687"/>
                    </a:lnTo>
                    <a:lnTo>
                      <a:pt x="2361" y="1631"/>
                    </a:lnTo>
                    <a:lnTo>
                      <a:pt x="2417" y="1574"/>
                    </a:lnTo>
                    <a:lnTo>
                      <a:pt x="2473" y="1462"/>
                    </a:lnTo>
                    <a:lnTo>
                      <a:pt x="2473" y="1350"/>
                    </a:lnTo>
                    <a:lnTo>
                      <a:pt x="2417" y="1181"/>
                    </a:lnTo>
                    <a:lnTo>
                      <a:pt x="2473" y="1012"/>
                    </a:lnTo>
                    <a:lnTo>
                      <a:pt x="2473" y="956"/>
                    </a:lnTo>
                    <a:lnTo>
                      <a:pt x="2417" y="900"/>
                    </a:lnTo>
                    <a:lnTo>
                      <a:pt x="2136" y="900"/>
                    </a:lnTo>
                    <a:lnTo>
                      <a:pt x="1967" y="787"/>
                    </a:lnTo>
                    <a:lnTo>
                      <a:pt x="1911" y="787"/>
                    </a:lnTo>
                    <a:lnTo>
                      <a:pt x="1855" y="844"/>
                    </a:lnTo>
                    <a:lnTo>
                      <a:pt x="1743" y="787"/>
                    </a:lnTo>
                    <a:lnTo>
                      <a:pt x="1518" y="563"/>
                    </a:lnTo>
                    <a:lnTo>
                      <a:pt x="1405" y="394"/>
                    </a:lnTo>
                    <a:lnTo>
                      <a:pt x="1349" y="225"/>
                    </a:lnTo>
                    <a:lnTo>
                      <a:pt x="1349" y="113"/>
                    </a:lnTo>
                    <a:lnTo>
                      <a:pt x="1293" y="113"/>
                    </a:lnTo>
                    <a:lnTo>
                      <a:pt x="1180" y="57"/>
                    </a:lnTo>
                    <a:lnTo>
                      <a:pt x="1124" y="57"/>
                    </a:lnTo>
                    <a:lnTo>
                      <a:pt x="1068" y="113"/>
                    </a:lnTo>
                    <a:lnTo>
                      <a:pt x="1068" y="225"/>
                    </a:lnTo>
                    <a:lnTo>
                      <a:pt x="1124" y="225"/>
                    </a:lnTo>
                    <a:lnTo>
                      <a:pt x="1180" y="282"/>
                    </a:lnTo>
                    <a:lnTo>
                      <a:pt x="1124" y="394"/>
                    </a:lnTo>
                    <a:lnTo>
                      <a:pt x="1012" y="450"/>
                    </a:lnTo>
                    <a:lnTo>
                      <a:pt x="956" y="450"/>
                    </a:lnTo>
                    <a:lnTo>
                      <a:pt x="843" y="394"/>
                    </a:lnTo>
                    <a:lnTo>
                      <a:pt x="618" y="113"/>
                    </a:lnTo>
                    <a:lnTo>
                      <a:pt x="506" y="225"/>
                    </a:lnTo>
                    <a:lnTo>
                      <a:pt x="394" y="57"/>
                    </a:lnTo>
                    <a:lnTo>
                      <a:pt x="281"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
              <p:cNvSpPr/>
              <p:nvPr/>
            </p:nvSpPr>
            <p:spPr>
              <a:xfrm>
                <a:off x="257775" y="1401050"/>
                <a:ext cx="43600" cy="47800"/>
              </a:xfrm>
              <a:custGeom>
                <a:avLst/>
                <a:gdLst/>
                <a:ahLst/>
                <a:cxnLst/>
                <a:rect l="l" t="t" r="r" b="b"/>
                <a:pathLst>
                  <a:path w="1744" h="1912" extrusionOk="0">
                    <a:moveTo>
                      <a:pt x="226" y="1"/>
                    </a:moveTo>
                    <a:lnTo>
                      <a:pt x="1" y="394"/>
                    </a:lnTo>
                    <a:lnTo>
                      <a:pt x="1" y="507"/>
                    </a:lnTo>
                    <a:lnTo>
                      <a:pt x="113" y="563"/>
                    </a:lnTo>
                    <a:lnTo>
                      <a:pt x="226" y="563"/>
                    </a:lnTo>
                    <a:lnTo>
                      <a:pt x="338" y="619"/>
                    </a:lnTo>
                    <a:lnTo>
                      <a:pt x="451" y="732"/>
                    </a:lnTo>
                    <a:lnTo>
                      <a:pt x="563" y="900"/>
                    </a:lnTo>
                    <a:lnTo>
                      <a:pt x="563" y="1013"/>
                    </a:lnTo>
                    <a:lnTo>
                      <a:pt x="563" y="1069"/>
                    </a:lnTo>
                    <a:lnTo>
                      <a:pt x="563" y="1125"/>
                    </a:lnTo>
                    <a:lnTo>
                      <a:pt x="563" y="1181"/>
                    </a:lnTo>
                    <a:lnTo>
                      <a:pt x="563" y="1237"/>
                    </a:lnTo>
                    <a:lnTo>
                      <a:pt x="619" y="1462"/>
                    </a:lnTo>
                    <a:lnTo>
                      <a:pt x="619" y="1518"/>
                    </a:lnTo>
                    <a:lnTo>
                      <a:pt x="788" y="1518"/>
                    </a:lnTo>
                    <a:lnTo>
                      <a:pt x="900" y="1575"/>
                    </a:lnTo>
                    <a:lnTo>
                      <a:pt x="900" y="1687"/>
                    </a:lnTo>
                    <a:lnTo>
                      <a:pt x="844" y="1799"/>
                    </a:lnTo>
                    <a:lnTo>
                      <a:pt x="900" y="1912"/>
                    </a:lnTo>
                    <a:lnTo>
                      <a:pt x="1069" y="1799"/>
                    </a:lnTo>
                    <a:lnTo>
                      <a:pt x="1181" y="1799"/>
                    </a:lnTo>
                    <a:lnTo>
                      <a:pt x="1294" y="1856"/>
                    </a:lnTo>
                    <a:lnTo>
                      <a:pt x="1631" y="1856"/>
                    </a:lnTo>
                    <a:lnTo>
                      <a:pt x="1743" y="1799"/>
                    </a:lnTo>
                    <a:lnTo>
                      <a:pt x="1743" y="1687"/>
                    </a:lnTo>
                    <a:lnTo>
                      <a:pt x="1687" y="1575"/>
                    </a:lnTo>
                    <a:lnTo>
                      <a:pt x="1687" y="1462"/>
                    </a:lnTo>
                    <a:lnTo>
                      <a:pt x="1687" y="1294"/>
                    </a:lnTo>
                    <a:lnTo>
                      <a:pt x="1631" y="1181"/>
                    </a:lnTo>
                    <a:lnTo>
                      <a:pt x="1518" y="1125"/>
                    </a:lnTo>
                    <a:lnTo>
                      <a:pt x="1406" y="1069"/>
                    </a:lnTo>
                    <a:lnTo>
                      <a:pt x="1350" y="956"/>
                    </a:lnTo>
                    <a:lnTo>
                      <a:pt x="1350" y="844"/>
                    </a:lnTo>
                    <a:lnTo>
                      <a:pt x="1406" y="732"/>
                    </a:lnTo>
                    <a:lnTo>
                      <a:pt x="1406" y="675"/>
                    </a:lnTo>
                    <a:lnTo>
                      <a:pt x="1575" y="563"/>
                    </a:lnTo>
                    <a:lnTo>
                      <a:pt x="1631" y="450"/>
                    </a:lnTo>
                    <a:lnTo>
                      <a:pt x="1631" y="338"/>
                    </a:lnTo>
                    <a:lnTo>
                      <a:pt x="1518" y="338"/>
                    </a:lnTo>
                    <a:lnTo>
                      <a:pt x="1406" y="394"/>
                    </a:lnTo>
                    <a:lnTo>
                      <a:pt x="1406" y="450"/>
                    </a:lnTo>
                    <a:lnTo>
                      <a:pt x="1294" y="450"/>
                    </a:lnTo>
                    <a:lnTo>
                      <a:pt x="1294" y="338"/>
                    </a:lnTo>
                    <a:lnTo>
                      <a:pt x="1350" y="226"/>
                    </a:lnTo>
                    <a:lnTo>
                      <a:pt x="1294" y="113"/>
                    </a:lnTo>
                    <a:lnTo>
                      <a:pt x="1237" y="113"/>
                    </a:lnTo>
                    <a:lnTo>
                      <a:pt x="1181" y="169"/>
                    </a:lnTo>
                    <a:lnTo>
                      <a:pt x="1125" y="169"/>
                    </a:lnTo>
                    <a:lnTo>
                      <a:pt x="1069" y="57"/>
                    </a:lnTo>
                    <a:lnTo>
                      <a:pt x="956" y="113"/>
                    </a:lnTo>
                    <a:lnTo>
                      <a:pt x="844" y="169"/>
                    </a:lnTo>
                    <a:lnTo>
                      <a:pt x="788" y="282"/>
                    </a:lnTo>
                    <a:lnTo>
                      <a:pt x="675" y="338"/>
                    </a:lnTo>
                    <a:lnTo>
                      <a:pt x="563" y="450"/>
                    </a:lnTo>
                    <a:lnTo>
                      <a:pt x="394" y="450"/>
                    </a:lnTo>
                    <a:lnTo>
                      <a:pt x="338" y="338"/>
                    </a:lnTo>
                    <a:lnTo>
                      <a:pt x="338" y="226"/>
                    </a:lnTo>
                    <a:lnTo>
                      <a:pt x="282" y="169"/>
                    </a:lnTo>
                    <a:lnTo>
                      <a:pt x="282" y="57"/>
                    </a:lnTo>
                    <a:lnTo>
                      <a:pt x="282" y="1"/>
                    </a:lnTo>
                    <a:close/>
                  </a:path>
                </a:pathLst>
              </a:custGeom>
              <a:solidFill>
                <a:srgbClr val="86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
              <p:cNvSpPr/>
              <p:nvPr/>
            </p:nvSpPr>
            <p:spPr>
              <a:xfrm>
                <a:off x="328050" y="1387000"/>
                <a:ext cx="52000" cy="47800"/>
              </a:xfrm>
              <a:custGeom>
                <a:avLst/>
                <a:gdLst/>
                <a:ahLst/>
                <a:cxnLst/>
                <a:rect l="l" t="t" r="r" b="b"/>
                <a:pathLst>
                  <a:path w="2080" h="1912" extrusionOk="0">
                    <a:moveTo>
                      <a:pt x="1293" y="844"/>
                    </a:moveTo>
                    <a:lnTo>
                      <a:pt x="1237" y="919"/>
                    </a:lnTo>
                    <a:lnTo>
                      <a:pt x="1237" y="919"/>
                    </a:lnTo>
                    <a:lnTo>
                      <a:pt x="1237" y="900"/>
                    </a:lnTo>
                    <a:lnTo>
                      <a:pt x="1237" y="844"/>
                    </a:lnTo>
                    <a:close/>
                    <a:moveTo>
                      <a:pt x="731" y="1"/>
                    </a:moveTo>
                    <a:lnTo>
                      <a:pt x="675" y="57"/>
                    </a:lnTo>
                    <a:lnTo>
                      <a:pt x="731" y="169"/>
                    </a:lnTo>
                    <a:lnTo>
                      <a:pt x="731" y="226"/>
                    </a:lnTo>
                    <a:lnTo>
                      <a:pt x="675" y="226"/>
                    </a:lnTo>
                    <a:lnTo>
                      <a:pt x="562" y="282"/>
                    </a:lnTo>
                    <a:lnTo>
                      <a:pt x="562" y="338"/>
                    </a:lnTo>
                    <a:lnTo>
                      <a:pt x="506" y="675"/>
                    </a:lnTo>
                    <a:lnTo>
                      <a:pt x="337" y="507"/>
                    </a:lnTo>
                    <a:lnTo>
                      <a:pt x="225" y="507"/>
                    </a:lnTo>
                    <a:lnTo>
                      <a:pt x="0" y="619"/>
                    </a:lnTo>
                    <a:lnTo>
                      <a:pt x="113" y="788"/>
                    </a:lnTo>
                    <a:lnTo>
                      <a:pt x="56" y="844"/>
                    </a:lnTo>
                    <a:lnTo>
                      <a:pt x="113" y="900"/>
                    </a:lnTo>
                    <a:lnTo>
                      <a:pt x="169" y="1012"/>
                    </a:lnTo>
                    <a:lnTo>
                      <a:pt x="169" y="1069"/>
                    </a:lnTo>
                    <a:lnTo>
                      <a:pt x="113" y="1350"/>
                    </a:lnTo>
                    <a:lnTo>
                      <a:pt x="169" y="1462"/>
                    </a:lnTo>
                    <a:lnTo>
                      <a:pt x="281" y="1575"/>
                    </a:lnTo>
                    <a:lnTo>
                      <a:pt x="337" y="1631"/>
                    </a:lnTo>
                    <a:lnTo>
                      <a:pt x="450" y="1631"/>
                    </a:lnTo>
                    <a:lnTo>
                      <a:pt x="618" y="1518"/>
                    </a:lnTo>
                    <a:lnTo>
                      <a:pt x="843" y="1237"/>
                    </a:lnTo>
                    <a:lnTo>
                      <a:pt x="956" y="1125"/>
                    </a:lnTo>
                    <a:lnTo>
                      <a:pt x="1124" y="1069"/>
                    </a:lnTo>
                    <a:lnTo>
                      <a:pt x="1124" y="1237"/>
                    </a:lnTo>
                    <a:lnTo>
                      <a:pt x="1180" y="1294"/>
                    </a:lnTo>
                    <a:lnTo>
                      <a:pt x="1237" y="1350"/>
                    </a:lnTo>
                    <a:lnTo>
                      <a:pt x="1462" y="1406"/>
                    </a:lnTo>
                    <a:lnTo>
                      <a:pt x="1518" y="1462"/>
                    </a:lnTo>
                    <a:lnTo>
                      <a:pt x="1574" y="1518"/>
                    </a:lnTo>
                    <a:lnTo>
                      <a:pt x="1574" y="1687"/>
                    </a:lnTo>
                    <a:lnTo>
                      <a:pt x="1686" y="1799"/>
                    </a:lnTo>
                    <a:lnTo>
                      <a:pt x="1743" y="1856"/>
                    </a:lnTo>
                    <a:lnTo>
                      <a:pt x="1855" y="1912"/>
                    </a:lnTo>
                    <a:lnTo>
                      <a:pt x="1967" y="1856"/>
                    </a:lnTo>
                    <a:lnTo>
                      <a:pt x="2024" y="1743"/>
                    </a:lnTo>
                    <a:lnTo>
                      <a:pt x="2080" y="1575"/>
                    </a:lnTo>
                    <a:lnTo>
                      <a:pt x="2024" y="1294"/>
                    </a:lnTo>
                    <a:lnTo>
                      <a:pt x="1911" y="1069"/>
                    </a:lnTo>
                    <a:lnTo>
                      <a:pt x="1743" y="900"/>
                    </a:lnTo>
                    <a:lnTo>
                      <a:pt x="1574" y="788"/>
                    </a:lnTo>
                    <a:lnTo>
                      <a:pt x="1518" y="619"/>
                    </a:lnTo>
                    <a:lnTo>
                      <a:pt x="1405" y="563"/>
                    </a:lnTo>
                    <a:lnTo>
                      <a:pt x="1293" y="450"/>
                    </a:lnTo>
                    <a:lnTo>
                      <a:pt x="1237" y="282"/>
                    </a:lnTo>
                    <a:lnTo>
                      <a:pt x="1180" y="282"/>
                    </a:lnTo>
                    <a:lnTo>
                      <a:pt x="1068" y="338"/>
                    </a:lnTo>
                    <a:lnTo>
                      <a:pt x="1068" y="394"/>
                    </a:lnTo>
                    <a:lnTo>
                      <a:pt x="1068" y="450"/>
                    </a:lnTo>
                    <a:lnTo>
                      <a:pt x="1068" y="507"/>
                    </a:lnTo>
                    <a:lnTo>
                      <a:pt x="1068" y="563"/>
                    </a:lnTo>
                    <a:lnTo>
                      <a:pt x="956" y="619"/>
                    </a:lnTo>
                    <a:lnTo>
                      <a:pt x="956" y="675"/>
                    </a:lnTo>
                    <a:lnTo>
                      <a:pt x="899" y="675"/>
                    </a:lnTo>
                    <a:lnTo>
                      <a:pt x="843" y="619"/>
                    </a:lnTo>
                    <a:lnTo>
                      <a:pt x="843" y="563"/>
                    </a:lnTo>
                    <a:lnTo>
                      <a:pt x="899" y="338"/>
                    </a:lnTo>
                    <a:lnTo>
                      <a:pt x="1012" y="169"/>
                    </a:lnTo>
                    <a:lnTo>
                      <a:pt x="1068" y="113"/>
                    </a:lnTo>
                    <a:lnTo>
                      <a:pt x="1068" y="57"/>
                    </a:lnTo>
                    <a:lnTo>
                      <a:pt x="956" y="1"/>
                    </a:lnTo>
                    <a:close/>
                  </a:path>
                </a:pathLst>
              </a:custGeom>
              <a:solidFill>
                <a:srgbClr val="6C6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
              <p:cNvSpPr/>
              <p:nvPr/>
            </p:nvSpPr>
            <p:spPr>
              <a:xfrm>
                <a:off x="278850" y="1343450"/>
                <a:ext cx="54825" cy="43575"/>
              </a:xfrm>
              <a:custGeom>
                <a:avLst/>
                <a:gdLst/>
                <a:ahLst/>
                <a:cxnLst/>
                <a:rect l="l" t="t" r="r" b="b"/>
                <a:pathLst>
                  <a:path w="2193" h="1743" extrusionOk="0">
                    <a:moveTo>
                      <a:pt x="956" y="0"/>
                    </a:moveTo>
                    <a:lnTo>
                      <a:pt x="844" y="57"/>
                    </a:lnTo>
                    <a:lnTo>
                      <a:pt x="844" y="113"/>
                    </a:lnTo>
                    <a:lnTo>
                      <a:pt x="844" y="169"/>
                    </a:lnTo>
                    <a:lnTo>
                      <a:pt x="844" y="281"/>
                    </a:lnTo>
                    <a:lnTo>
                      <a:pt x="788" y="338"/>
                    </a:lnTo>
                    <a:lnTo>
                      <a:pt x="619" y="281"/>
                    </a:lnTo>
                    <a:lnTo>
                      <a:pt x="507" y="281"/>
                    </a:lnTo>
                    <a:lnTo>
                      <a:pt x="226" y="394"/>
                    </a:lnTo>
                    <a:lnTo>
                      <a:pt x="113" y="562"/>
                    </a:lnTo>
                    <a:lnTo>
                      <a:pt x="1" y="731"/>
                    </a:lnTo>
                    <a:lnTo>
                      <a:pt x="113" y="675"/>
                    </a:lnTo>
                    <a:lnTo>
                      <a:pt x="226" y="675"/>
                    </a:lnTo>
                    <a:lnTo>
                      <a:pt x="394" y="562"/>
                    </a:lnTo>
                    <a:lnTo>
                      <a:pt x="619" y="562"/>
                    </a:lnTo>
                    <a:lnTo>
                      <a:pt x="675" y="619"/>
                    </a:lnTo>
                    <a:lnTo>
                      <a:pt x="732" y="731"/>
                    </a:lnTo>
                    <a:lnTo>
                      <a:pt x="900" y="844"/>
                    </a:lnTo>
                    <a:lnTo>
                      <a:pt x="1013" y="844"/>
                    </a:lnTo>
                    <a:lnTo>
                      <a:pt x="1237" y="787"/>
                    </a:lnTo>
                    <a:lnTo>
                      <a:pt x="1350" y="787"/>
                    </a:lnTo>
                    <a:lnTo>
                      <a:pt x="1462" y="844"/>
                    </a:lnTo>
                    <a:lnTo>
                      <a:pt x="1406" y="900"/>
                    </a:lnTo>
                    <a:lnTo>
                      <a:pt x="1294" y="1012"/>
                    </a:lnTo>
                    <a:lnTo>
                      <a:pt x="1237" y="1125"/>
                    </a:lnTo>
                    <a:lnTo>
                      <a:pt x="1125" y="1181"/>
                    </a:lnTo>
                    <a:lnTo>
                      <a:pt x="1013" y="1237"/>
                    </a:lnTo>
                    <a:lnTo>
                      <a:pt x="1069" y="1293"/>
                    </a:lnTo>
                    <a:lnTo>
                      <a:pt x="1125" y="1406"/>
                    </a:lnTo>
                    <a:lnTo>
                      <a:pt x="1181" y="1574"/>
                    </a:lnTo>
                    <a:lnTo>
                      <a:pt x="1125" y="1687"/>
                    </a:lnTo>
                    <a:lnTo>
                      <a:pt x="1181" y="1743"/>
                    </a:lnTo>
                    <a:lnTo>
                      <a:pt x="1294" y="1743"/>
                    </a:lnTo>
                    <a:lnTo>
                      <a:pt x="1406" y="1630"/>
                    </a:lnTo>
                    <a:lnTo>
                      <a:pt x="1462" y="1574"/>
                    </a:lnTo>
                    <a:lnTo>
                      <a:pt x="1462" y="1462"/>
                    </a:lnTo>
                    <a:lnTo>
                      <a:pt x="1519" y="1406"/>
                    </a:lnTo>
                    <a:lnTo>
                      <a:pt x="1575" y="1293"/>
                    </a:lnTo>
                    <a:lnTo>
                      <a:pt x="1687" y="1237"/>
                    </a:lnTo>
                    <a:lnTo>
                      <a:pt x="1687" y="1181"/>
                    </a:lnTo>
                    <a:lnTo>
                      <a:pt x="1800" y="1125"/>
                    </a:lnTo>
                    <a:lnTo>
                      <a:pt x="1912" y="1125"/>
                    </a:lnTo>
                    <a:lnTo>
                      <a:pt x="1968" y="1068"/>
                    </a:lnTo>
                    <a:lnTo>
                      <a:pt x="1968" y="956"/>
                    </a:lnTo>
                    <a:lnTo>
                      <a:pt x="1912" y="844"/>
                    </a:lnTo>
                    <a:lnTo>
                      <a:pt x="1968" y="844"/>
                    </a:lnTo>
                    <a:lnTo>
                      <a:pt x="2137" y="787"/>
                    </a:lnTo>
                    <a:lnTo>
                      <a:pt x="2193" y="675"/>
                    </a:lnTo>
                    <a:lnTo>
                      <a:pt x="2193" y="562"/>
                    </a:lnTo>
                    <a:lnTo>
                      <a:pt x="2137" y="394"/>
                    </a:lnTo>
                    <a:lnTo>
                      <a:pt x="1912" y="394"/>
                    </a:lnTo>
                    <a:lnTo>
                      <a:pt x="1856" y="338"/>
                    </a:lnTo>
                    <a:lnTo>
                      <a:pt x="1856" y="225"/>
                    </a:lnTo>
                    <a:lnTo>
                      <a:pt x="1856" y="169"/>
                    </a:lnTo>
                    <a:lnTo>
                      <a:pt x="1800" y="113"/>
                    </a:lnTo>
                    <a:lnTo>
                      <a:pt x="1631" y="57"/>
                    </a:lnTo>
                    <a:lnTo>
                      <a:pt x="1519" y="57"/>
                    </a:lnTo>
                    <a:lnTo>
                      <a:pt x="1406" y="113"/>
                    </a:lnTo>
                    <a:lnTo>
                      <a:pt x="1406" y="225"/>
                    </a:lnTo>
                    <a:lnTo>
                      <a:pt x="1350" y="281"/>
                    </a:lnTo>
                    <a:lnTo>
                      <a:pt x="1294" y="281"/>
                    </a:lnTo>
                    <a:lnTo>
                      <a:pt x="1237" y="113"/>
                    </a:lnTo>
                    <a:lnTo>
                      <a:pt x="1181" y="57"/>
                    </a:lnTo>
                    <a:lnTo>
                      <a:pt x="1069" y="113"/>
                    </a:lnTo>
                    <a:lnTo>
                      <a:pt x="956" y="0"/>
                    </a:lnTo>
                    <a:close/>
                  </a:path>
                </a:pathLst>
              </a:custGeom>
              <a:solidFill>
                <a:srgbClr val="827B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
              <p:cNvSpPr/>
              <p:nvPr/>
            </p:nvSpPr>
            <p:spPr>
              <a:xfrm>
                <a:off x="323825" y="1406675"/>
                <a:ext cx="29525" cy="43600"/>
              </a:xfrm>
              <a:custGeom>
                <a:avLst/>
                <a:gdLst/>
                <a:ahLst/>
                <a:cxnLst/>
                <a:rect l="l" t="t" r="r" b="b"/>
                <a:pathLst>
                  <a:path w="1181" h="1744" extrusionOk="0">
                    <a:moveTo>
                      <a:pt x="282" y="1"/>
                    </a:moveTo>
                    <a:lnTo>
                      <a:pt x="1" y="225"/>
                    </a:lnTo>
                    <a:lnTo>
                      <a:pt x="1" y="282"/>
                    </a:lnTo>
                    <a:lnTo>
                      <a:pt x="1" y="338"/>
                    </a:lnTo>
                    <a:lnTo>
                      <a:pt x="57" y="507"/>
                    </a:lnTo>
                    <a:lnTo>
                      <a:pt x="169" y="675"/>
                    </a:lnTo>
                    <a:lnTo>
                      <a:pt x="225" y="900"/>
                    </a:lnTo>
                    <a:lnTo>
                      <a:pt x="282" y="1012"/>
                    </a:lnTo>
                    <a:lnTo>
                      <a:pt x="394" y="1069"/>
                    </a:lnTo>
                    <a:lnTo>
                      <a:pt x="619" y="1181"/>
                    </a:lnTo>
                    <a:lnTo>
                      <a:pt x="787" y="1406"/>
                    </a:lnTo>
                    <a:lnTo>
                      <a:pt x="900" y="1631"/>
                    </a:lnTo>
                    <a:lnTo>
                      <a:pt x="1068" y="1743"/>
                    </a:lnTo>
                    <a:lnTo>
                      <a:pt x="1125" y="1743"/>
                    </a:lnTo>
                    <a:lnTo>
                      <a:pt x="1181" y="1574"/>
                    </a:lnTo>
                    <a:lnTo>
                      <a:pt x="1181" y="1406"/>
                    </a:lnTo>
                    <a:lnTo>
                      <a:pt x="1125" y="1293"/>
                    </a:lnTo>
                    <a:lnTo>
                      <a:pt x="1068" y="1181"/>
                    </a:lnTo>
                    <a:lnTo>
                      <a:pt x="1012" y="1069"/>
                    </a:lnTo>
                    <a:lnTo>
                      <a:pt x="956" y="1012"/>
                    </a:lnTo>
                    <a:lnTo>
                      <a:pt x="844" y="956"/>
                    </a:lnTo>
                    <a:lnTo>
                      <a:pt x="844" y="900"/>
                    </a:lnTo>
                    <a:lnTo>
                      <a:pt x="956" y="788"/>
                    </a:lnTo>
                    <a:lnTo>
                      <a:pt x="900" y="675"/>
                    </a:lnTo>
                    <a:lnTo>
                      <a:pt x="844" y="675"/>
                    </a:lnTo>
                    <a:lnTo>
                      <a:pt x="731" y="731"/>
                    </a:lnTo>
                    <a:lnTo>
                      <a:pt x="619" y="788"/>
                    </a:lnTo>
                    <a:lnTo>
                      <a:pt x="506" y="788"/>
                    </a:lnTo>
                    <a:lnTo>
                      <a:pt x="450" y="731"/>
                    </a:lnTo>
                    <a:lnTo>
                      <a:pt x="394" y="675"/>
                    </a:lnTo>
                    <a:lnTo>
                      <a:pt x="394" y="563"/>
                    </a:lnTo>
                    <a:lnTo>
                      <a:pt x="450" y="394"/>
                    </a:lnTo>
                    <a:lnTo>
                      <a:pt x="506" y="282"/>
                    </a:lnTo>
                    <a:lnTo>
                      <a:pt x="450" y="169"/>
                    </a:lnTo>
                    <a:lnTo>
                      <a:pt x="282" y="1"/>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
              <p:cNvSpPr/>
              <p:nvPr/>
            </p:nvSpPr>
            <p:spPr>
              <a:xfrm>
                <a:off x="318200" y="1353275"/>
                <a:ext cx="29550" cy="26725"/>
              </a:xfrm>
              <a:custGeom>
                <a:avLst/>
                <a:gdLst/>
                <a:ahLst/>
                <a:cxnLst/>
                <a:rect l="l" t="t" r="r" b="b"/>
                <a:pathLst>
                  <a:path w="1182" h="1069" extrusionOk="0">
                    <a:moveTo>
                      <a:pt x="563" y="1"/>
                    </a:moveTo>
                    <a:lnTo>
                      <a:pt x="563" y="169"/>
                    </a:lnTo>
                    <a:lnTo>
                      <a:pt x="507" y="282"/>
                    </a:lnTo>
                    <a:lnTo>
                      <a:pt x="450" y="338"/>
                    </a:lnTo>
                    <a:lnTo>
                      <a:pt x="282" y="394"/>
                    </a:lnTo>
                    <a:lnTo>
                      <a:pt x="282" y="563"/>
                    </a:lnTo>
                    <a:lnTo>
                      <a:pt x="282" y="675"/>
                    </a:lnTo>
                    <a:lnTo>
                      <a:pt x="57" y="675"/>
                    </a:lnTo>
                    <a:lnTo>
                      <a:pt x="57" y="732"/>
                    </a:lnTo>
                    <a:lnTo>
                      <a:pt x="1" y="900"/>
                    </a:lnTo>
                    <a:lnTo>
                      <a:pt x="169" y="844"/>
                    </a:lnTo>
                    <a:lnTo>
                      <a:pt x="226" y="900"/>
                    </a:lnTo>
                    <a:lnTo>
                      <a:pt x="282" y="956"/>
                    </a:lnTo>
                    <a:lnTo>
                      <a:pt x="282" y="1013"/>
                    </a:lnTo>
                    <a:lnTo>
                      <a:pt x="338" y="1069"/>
                    </a:lnTo>
                    <a:lnTo>
                      <a:pt x="450" y="1013"/>
                    </a:lnTo>
                    <a:lnTo>
                      <a:pt x="507" y="900"/>
                    </a:lnTo>
                    <a:lnTo>
                      <a:pt x="563" y="563"/>
                    </a:lnTo>
                    <a:lnTo>
                      <a:pt x="900" y="507"/>
                    </a:lnTo>
                    <a:lnTo>
                      <a:pt x="1012" y="507"/>
                    </a:lnTo>
                    <a:lnTo>
                      <a:pt x="1069" y="394"/>
                    </a:lnTo>
                    <a:lnTo>
                      <a:pt x="1181" y="226"/>
                    </a:lnTo>
                    <a:lnTo>
                      <a:pt x="1181" y="169"/>
                    </a:lnTo>
                    <a:lnTo>
                      <a:pt x="1181" y="113"/>
                    </a:lnTo>
                    <a:lnTo>
                      <a:pt x="1125" y="57"/>
                    </a:lnTo>
                    <a:lnTo>
                      <a:pt x="1125" y="113"/>
                    </a:lnTo>
                    <a:lnTo>
                      <a:pt x="1069" y="169"/>
                    </a:lnTo>
                    <a:lnTo>
                      <a:pt x="788" y="169"/>
                    </a:lnTo>
                    <a:lnTo>
                      <a:pt x="675" y="57"/>
                    </a:lnTo>
                    <a:lnTo>
                      <a:pt x="563"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
              <p:cNvSpPr/>
              <p:nvPr/>
            </p:nvSpPr>
            <p:spPr>
              <a:xfrm>
                <a:off x="292925" y="1401050"/>
                <a:ext cx="25300" cy="25325"/>
              </a:xfrm>
              <a:custGeom>
                <a:avLst/>
                <a:gdLst/>
                <a:ahLst/>
                <a:cxnLst/>
                <a:rect l="l" t="t" r="r" b="b"/>
                <a:pathLst>
                  <a:path w="1012" h="1013" extrusionOk="0">
                    <a:moveTo>
                      <a:pt x="956" y="1"/>
                    </a:moveTo>
                    <a:lnTo>
                      <a:pt x="674" y="169"/>
                    </a:lnTo>
                    <a:lnTo>
                      <a:pt x="562" y="226"/>
                    </a:lnTo>
                    <a:lnTo>
                      <a:pt x="506" y="338"/>
                    </a:lnTo>
                    <a:lnTo>
                      <a:pt x="450" y="282"/>
                    </a:lnTo>
                    <a:lnTo>
                      <a:pt x="393" y="226"/>
                    </a:lnTo>
                    <a:lnTo>
                      <a:pt x="337" y="226"/>
                    </a:lnTo>
                    <a:lnTo>
                      <a:pt x="225" y="282"/>
                    </a:lnTo>
                    <a:lnTo>
                      <a:pt x="225" y="338"/>
                    </a:lnTo>
                    <a:lnTo>
                      <a:pt x="0" y="675"/>
                    </a:lnTo>
                    <a:lnTo>
                      <a:pt x="112" y="732"/>
                    </a:lnTo>
                    <a:lnTo>
                      <a:pt x="169" y="788"/>
                    </a:lnTo>
                    <a:lnTo>
                      <a:pt x="281" y="900"/>
                    </a:lnTo>
                    <a:lnTo>
                      <a:pt x="393" y="1013"/>
                    </a:lnTo>
                    <a:lnTo>
                      <a:pt x="450" y="1013"/>
                    </a:lnTo>
                    <a:lnTo>
                      <a:pt x="506" y="956"/>
                    </a:lnTo>
                    <a:lnTo>
                      <a:pt x="450" y="619"/>
                    </a:lnTo>
                    <a:lnTo>
                      <a:pt x="450" y="563"/>
                    </a:lnTo>
                    <a:lnTo>
                      <a:pt x="506" y="563"/>
                    </a:lnTo>
                    <a:lnTo>
                      <a:pt x="618" y="507"/>
                    </a:lnTo>
                    <a:lnTo>
                      <a:pt x="674" y="394"/>
                    </a:lnTo>
                    <a:lnTo>
                      <a:pt x="731" y="282"/>
                    </a:lnTo>
                    <a:lnTo>
                      <a:pt x="843" y="226"/>
                    </a:lnTo>
                    <a:lnTo>
                      <a:pt x="843" y="338"/>
                    </a:lnTo>
                    <a:lnTo>
                      <a:pt x="899" y="450"/>
                    </a:lnTo>
                    <a:lnTo>
                      <a:pt x="1012" y="450"/>
                    </a:lnTo>
                    <a:lnTo>
                      <a:pt x="1012" y="394"/>
                    </a:lnTo>
                    <a:lnTo>
                      <a:pt x="1012" y="169"/>
                    </a:lnTo>
                    <a:lnTo>
                      <a:pt x="956" y="1"/>
                    </a:lnTo>
                    <a:close/>
                  </a:path>
                </a:pathLst>
              </a:custGeom>
              <a:solidFill>
                <a:srgbClr val="7B6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
              <p:cNvSpPr/>
              <p:nvPr/>
            </p:nvSpPr>
            <p:spPr>
              <a:xfrm>
                <a:off x="266225" y="1336425"/>
                <a:ext cx="29525" cy="16875"/>
              </a:xfrm>
              <a:custGeom>
                <a:avLst/>
                <a:gdLst/>
                <a:ahLst/>
                <a:cxnLst/>
                <a:rect l="l" t="t" r="r" b="b"/>
                <a:pathLst>
                  <a:path w="1181" h="675" extrusionOk="0">
                    <a:moveTo>
                      <a:pt x="450" y="0"/>
                    </a:moveTo>
                    <a:lnTo>
                      <a:pt x="337" y="57"/>
                    </a:lnTo>
                    <a:lnTo>
                      <a:pt x="281" y="225"/>
                    </a:lnTo>
                    <a:lnTo>
                      <a:pt x="56" y="506"/>
                    </a:lnTo>
                    <a:lnTo>
                      <a:pt x="0" y="562"/>
                    </a:lnTo>
                    <a:lnTo>
                      <a:pt x="0" y="675"/>
                    </a:lnTo>
                    <a:lnTo>
                      <a:pt x="281" y="562"/>
                    </a:lnTo>
                    <a:lnTo>
                      <a:pt x="618" y="450"/>
                    </a:lnTo>
                    <a:lnTo>
                      <a:pt x="675" y="394"/>
                    </a:lnTo>
                    <a:lnTo>
                      <a:pt x="731" y="338"/>
                    </a:lnTo>
                    <a:lnTo>
                      <a:pt x="1068" y="338"/>
                    </a:lnTo>
                    <a:lnTo>
                      <a:pt x="1180" y="281"/>
                    </a:lnTo>
                    <a:lnTo>
                      <a:pt x="1180" y="169"/>
                    </a:lnTo>
                    <a:lnTo>
                      <a:pt x="1068" y="113"/>
                    </a:lnTo>
                    <a:lnTo>
                      <a:pt x="956" y="113"/>
                    </a:lnTo>
                    <a:lnTo>
                      <a:pt x="899" y="169"/>
                    </a:lnTo>
                    <a:lnTo>
                      <a:pt x="787" y="225"/>
                    </a:lnTo>
                    <a:lnTo>
                      <a:pt x="731" y="225"/>
                    </a:lnTo>
                    <a:lnTo>
                      <a:pt x="675" y="169"/>
                    </a:lnTo>
                    <a:lnTo>
                      <a:pt x="562" y="57"/>
                    </a:lnTo>
                    <a:lnTo>
                      <a:pt x="450"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
              <p:cNvSpPr/>
              <p:nvPr/>
            </p:nvSpPr>
            <p:spPr>
              <a:xfrm>
                <a:off x="291500" y="1377175"/>
                <a:ext cx="8475" cy="11250"/>
              </a:xfrm>
              <a:custGeom>
                <a:avLst/>
                <a:gdLst/>
                <a:ahLst/>
                <a:cxnLst/>
                <a:rect l="l" t="t" r="r" b="b"/>
                <a:pathLst>
                  <a:path w="339" h="450" extrusionOk="0">
                    <a:moveTo>
                      <a:pt x="57" y="0"/>
                    </a:moveTo>
                    <a:lnTo>
                      <a:pt x="1" y="113"/>
                    </a:lnTo>
                    <a:lnTo>
                      <a:pt x="1" y="225"/>
                    </a:lnTo>
                    <a:lnTo>
                      <a:pt x="57" y="450"/>
                    </a:lnTo>
                    <a:lnTo>
                      <a:pt x="226" y="450"/>
                    </a:lnTo>
                    <a:lnTo>
                      <a:pt x="282" y="394"/>
                    </a:lnTo>
                    <a:lnTo>
                      <a:pt x="282" y="281"/>
                    </a:lnTo>
                    <a:lnTo>
                      <a:pt x="338" y="169"/>
                    </a:lnTo>
                    <a:lnTo>
                      <a:pt x="338" y="113"/>
                    </a:lnTo>
                    <a:lnTo>
                      <a:pt x="338" y="57"/>
                    </a:lnTo>
                    <a:lnTo>
                      <a:pt x="169" y="57"/>
                    </a:lnTo>
                    <a:lnTo>
                      <a:pt x="57" y="0"/>
                    </a:lnTo>
                    <a:close/>
                  </a:path>
                </a:pathLst>
              </a:custGeom>
              <a:solidFill>
                <a:srgbClr val="6A5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
              <p:cNvSpPr/>
              <p:nvPr/>
            </p:nvSpPr>
            <p:spPr>
              <a:xfrm>
                <a:off x="284475" y="1347675"/>
                <a:ext cx="14075" cy="7050"/>
              </a:xfrm>
              <a:custGeom>
                <a:avLst/>
                <a:gdLst/>
                <a:ahLst/>
                <a:cxnLst/>
                <a:rect l="l" t="t" r="r" b="b"/>
                <a:pathLst>
                  <a:path w="563" h="282" extrusionOk="0">
                    <a:moveTo>
                      <a:pt x="226" y="0"/>
                    </a:moveTo>
                    <a:lnTo>
                      <a:pt x="169" y="56"/>
                    </a:lnTo>
                    <a:lnTo>
                      <a:pt x="1" y="225"/>
                    </a:lnTo>
                    <a:lnTo>
                      <a:pt x="169" y="281"/>
                    </a:lnTo>
                    <a:lnTo>
                      <a:pt x="282" y="225"/>
                    </a:lnTo>
                    <a:lnTo>
                      <a:pt x="394" y="169"/>
                    </a:lnTo>
                    <a:lnTo>
                      <a:pt x="563" y="169"/>
                    </a:lnTo>
                    <a:lnTo>
                      <a:pt x="338" y="56"/>
                    </a:lnTo>
                    <a:lnTo>
                      <a:pt x="226"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
              <p:cNvSpPr/>
              <p:nvPr/>
            </p:nvSpPr>
            <p:spPr>
              <a:xfrm>
                <a:off x="299950" y="1423550"/>
                <a:ext cx="8450" cy="9850"/>
              </a:xfrm>
              <a:custGeom>
                <a:avLst/>
                <a:gdLst/>
                <a:ahLst/>
                <a:cxnLst/>
                <a:rect l="l" t="t" r="r" b="b"/>
                <a:pathLst>
                  <a:path w="338" h="394" extrusionOk="0">
                    <a:moveTo>
                      <a:pt x="0" y="0"/>
                    </a:moveTo>
                    <a:lnTo>
                      <a:pt x="56" y="337"/>
                    </a:lnTo>
                    <a:lnTo>
                      <a:pt x="112" y="394"/>
                    </a:lnTo>
                    <a:lnTo>
                      <a:pt x="169" y="394"/>
                    </a:lnTo>
                    <a:lnTo>
                      <a:pt x="225" y="337"/>
                    </a:lnTo>
                    <a:lnTo>
                      <a:pt x="281" y="225"/>
                    </a:lnTo>
                    <a:lnTo>
                      <a:pt x="281" y="169"/>
                    </a:lnTo>
                    <a:lnTo>
                      <a:pt x="337" y="113"/>
                    </a:lnTo>
                    <a:lnTo>
                      <a:pt x="225" y="56"/>
                    </a:lnTo>
                    <a:lnTo>
                      <a:pt x="112" y="56"/>
                    </a:lnTo>
                    <a:lnTo>
                      <a:pt x="0" y="0"/>
                    </a:lnTo>
                    <a:close/>
                  </a:path>
                </a:pathLst>
              </a:custGeom>
              <a:solidFill>
                <a:srgbClr val="86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
              <p:cNvSpPr/>
              <p:nvPr/>
            </p:nvSpPr>
            <p:spPr>
              <a:xfrm>
                <a:off x="263400" y="1357500"/>
                <a:ext cx="4250" cy="8450"/>
              </a:xfrm>
              <a:custGeom>
                <a:avLst/>
                <a:gdLst/>
                <a:ahLst/>
                <a:cxnLst/>
                <a:rect l="l" t="t" r="r" b="b"/>
                <a:pathLst>
                  <a:path w="170" h="338" extrusionOk="0">
                    <a:moveTo>
                      <a:pt x="1" y="0"/>
                    </a:moveTo>
                    <a:lnTo>
                      <a:pt x="1" y="57"/>
                    </a:lnTo>
                    <a:lnTo>
                      <a:pt x="1" y="282"/>
                    </a:lnTo>
                    <a:lnTo>
                      <a:pt x="1" y="338"/>
                    </a:lnTo>
                    <a:lnTo>
                      <a:pt x="57" y="338"/>
                    </a:lnTo>
                    <a:lnTo>
                      <a:pt x="113" y="282"/>
                    </a:lnTo>
                    <a:lnTo>
                      <a:pt x="169" y="169"/>
                    </a:lnTo>
                    <a:lnTo>
                      <a:pt x="113" y="57"/>
                    </a:lnTo>
                    <a:lnTo>
                      <a:pt x="1" y="0"/>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
              <p:cNvSpPr/>
              <p:nvPr/>
            </p:nvSpPr>
            <p:spPr>
              <a:xfrm>
                <a:off x="298525" y="1336425"/>
                <a:ext cx="4250" cy="11275"/>
              </a:xfrm>
              <a:custGeom>
                <a:avLst/>
                <a:gdLst/>
                <a:ahLst/>
                <a:cxnLst/>
                <a:rect l="l" t="t" r="r" b="b"/>
                <a:pathLst>
                  <a:path w="170" h="451" extrusionOk="0">
                    <a:moveTo>
                      <a:pt x="57" y="0"/>
                    </a:moveTo>
                    <a:lnTo>
                      <a:pt x="1" y="57"/>
                    </a:lnTo>
                    <a:lnTo>
                      <a:pt x="1" y="113"/>
                    </a:lnTo>
                    <a:lnTo>
                      <a:pt x="1" y="281"/>
                    </a:lnTo>
                    <a:lnTo>
                      <a:pt x="1" y="394"/>
                    </a:lnTo>
                    <a:lnTo>
                      <a:pt x="57" y="450"/>
                    </a:lnTo>
                    <a:lnTo>
                      <a:pt x="169" y="281"/>
                    </a:lnTo>
                    <a:lnTo>
                      <a:pt x="113" y="57"/>
                    </a:lnTo>
                    <a:lnTo>
                      <a:pt x="57"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
              <p:cNvSpPr/>
              <p:nvPr/>
            </p:nvSpPr>
            <p:spPr>
              <a:xfrm>
                <a:off x="301350" y="1110200"/>
                <a:ext cx="40775" cy="102600"/>
              </a:xfrm>
              <a:custGeom>
                <a:avLst/>
                <a:gdLst/>
                <a:ahLst/>
                <a:cxnLst/>
                <a:rect l="l" t="t" r="r" b="b"/>
                <a:pathLst>
                  <a:path w="1631" h="4104" extrusionOk="0">
                    <a:moveTo>
                      <a:pt x="562" y="0"/>
                    </a:moveTo>
                    <a:lnTo>
                      <a:pt x="506" y="113"/>
                    </a:lnTo>
                    <a:lnTo>
                      <a:pt x="394" y="450"/>
                    </a:lnTo>
                    <a:lnTo>
                      <a:pt x="281" y="787"/>
                    </a:lnTo>
                    <a:lnTo>
                      <a:pt x="225" y="1181"/>
                    </a:lnTo>
                    <a:lnTo>
                      <a:pt x="281" y="1518"/>
                    </a:lnTo>
                    <a:lnTo>
                      <a:pt x="281" y="1630"/>
                    </a:lnTo>
                    <a:lnTo>
                      <a:pt x="337" y="1686"/>
                    </a:lnTo>
                    <a:lnTo>
                      <a:pt x="337" y="1799"/>
                    </a:lnTo>
                    <a:lnTo>
                      <a:pt x="169" y="1911"/>
                    </a:lnTo>
                    <a:lnTo>
                      <a:pt x="113" y="1967"/>
                    </a:lnTo>
                    <a:lnTo>
                      <a:pt x="169" y="2080"/>
                    </a:lnTo>
                    <a:lnTo>
                      <a:pt x="225" y="2249"/>
                    </a:lnTo>
                    <a:lnTo>
                      <a:pt x="281" y="2361"/>
                    </a:lnTo>
                    <a:lnTo>
                      <a:pt x="225" y="2642"/>
                    </a:lnTo>
                    <a:lnTo>
                      <a:pt x="281" y="2754"/>
                    </a:lnTo>
                    <a:lnTo>
                      <a:pt x="281" y="2867"/>
                    </a:lnTo>
                    <a:lnTo>
                      <a:pt x="281" y="2979"/>
                    </a:lnTo>
                    <a:lnTo>
                      <a:pt x="394" y="3092"/>
                    </a:lnTo>
                    <a:lnTo>
                      <a:pt x="337" y="3148"/>
                    </a:lnTo>
                    <a:lnTo>
                      <a:pt x="225" y="3204"/>
                    </a:lnTo>
                    <a:lnTo>
                      <a:pt x="0" y="3654"/>
                    </a:lnTo>
                    <a:lnTo>
                      <a:pt x="0" y="3710"/>
                    </a:lnTo>
                    <a:lnTo>
                      <a:pt x="56" y="3822"/>
                    </a:lnTo>
                    <a:lnTo>
                      <a:pt x="225" y="4047"/>
                    </a:lnTo>
                    <a:lnTo>
                      <a:pt x="281" y="4103"/>
                    </a:lnTo>
                    <a:lnTo>
                      <a:pt x="562" y="3991"/>
                    </a:lnTo>
                    <a:lnTo>
                      <a:pt x="787" y="3935"/>
                    </a:lnTo>
                    <a:lnTo>
                      <a:pt x="1012" y="3878"/>
                    </a:lnTo>
                    <a:lnTo>
                      <a:pt x="1293" y="3766"/>
                    </a:lnTo>
                    <a:lnTo>
                      <a:pt x="1405" y="3654"/>
                    </a:lnTo>
                    <a:lnTo>
                      <a:pt x="1462" y="3597"/>
                    </a:lnTo>
                    <a:lnTo>
                      <a:pt x="1462" y="3541"/>
                    </a:lnTo>
                    <a:lnTo>
                      <a:pt x="1405" y="3373"/>
                    </a:lnTo>
                    <a:lnTo>
                      <a:pt x="1349" y="3260"/>
                    </a:lnTo>
                    <a:lnTo>
                      <a:pt x="1068" y="3260"/>
                    </a:lnTo>
                    <a:lnTo>
                      <a:pt x="1181" y="3148"/>
                    </a:lnTo>
                    <a:lnTo>
                      <a:pt x="1237" y="2979"/>
                    </a:lnTo>
                    <a:lnTo>
                      <a:pt x="1293" y="2867"/>
                    </a:lnTo>
                    <a:lnTo>
                      <a:pt x="1293" y="2586"/>
                    </a:lnTo>
                    <a:lnTo>
                      <a:pt x="1349" y="2417"/>
                    </a:lnTo>
                    <a:lnTo>
                      <a:pt x="1462" y="2305"/>
                    </a:lnTo>
                    <a:lnTo>
                      <a:pt x="1574" y="2249"/>
                    </a:lnTo>
                    <a:lnTo>
                      <a:pt x="1518" y="2080"/>
                    </a:lnTo>
                    <a:lnTo>
                      <a:pt x="1462" y="2024"/>
                    </a:lnTo>
                    <a:lnTo>
                      <a:pt x="1293" y="2024"/>
                    </a:lnTo>
                    <a:lnTo>
                      <a:pt x="1181" y="2080"/>
                    </a:lnTo>
                    <a:lnTo>
                      <a:pt x="1124" y="2080"/>
                    </a:lnTo>
                    <a:lnTo>
                      <a:pt x="1293" y="1967"/>
                    </a:lnTo>
                    <a:lnTo>
                      <a:pt x="1349" y="1855"/>
                    </a:lnTo>
                    <a:lnTo>
                      <a:pt x="1349" y="1518"/>
                    </a:lnTo>
                    <a:lnTo>
                      <a:pt x="1349" y="1405"/>
                    </a:lnTo>
                    <a:lnTo>
                      <a:pt x="1293" y="1293"/>
                    </a:lnTo>
                    <a:lnTo>
                      <a:pt x="1349" y="1237"/>
                    </a:lnTo>
                    <a:lnTo>
                      <a:pt x="1518" y="1124"/>
                    </a:lnTo>
                    <a:lnTo>
                      <a:pt x="1574" y="1068"/>
                    </a:lnTo>
                    <a:lnTo>
                      <a:pt x="1630" y="900"/>
                    </a:lnTo>
                    <a:lnTo>
                      <a:pt x="1518" y="787"/>
                    </a:lnTo>
                    <a:lnTo>
                      <a:pt x="1405" y="787"/>
                    </a:lnTo>
                    <a:lnTo>
                      <a:pt x="1293" y="731"/>
                    </a:lnTo>
                    <a:lnTo>
                      <a:pt x="1181" y="675"/>
                    </a:lnTo>
                    <a:lnTo>
                      <a:pt x="1124" y="619"/>
                    </a:lnTo>
                    <a:lnTo>
                      <a:pt x="956" y="506"/>
                    </a:lnTo>
                    <a:lnTo>
                      <a:pt x="900" y="338"/>
                    </a:lnTo>
                    <a:lnTo>
                      <a:pt x="900" y="225"/>
                    </a:lnTo>
                    <a:lnTo>
                      <a:pt x="843" y="56"/>
                    </a:lnTo>
                    <a:lnTo>
                      <a:pt x="731" y="0"/>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
              <p:cNvSpPr/>
              <p:nvPr/>
            </p:nvSpPr>
            <p:spPr>
              <a:xfrm>
                <a:off x="270425" y="1219800"/>
                <a:ext cx="77325" cy="71675"/>
              </a:xfrm>
              <a:custGeom>
                <a:avLst/>
                <a:gdLst/>
                <a:ahLst/>
                <a:cxnLst/>
                <a:rect l="l" t="t" r="r" b="b"/>
                <a:pathLst>
                  <a:path w="3093" h="2867" extrusionOk="0">
                    <a:moveTo>
                      <a:pt x="1237" y="956"/>
                    </a:moveTo>
                    <a:lnTo>
                      <a:pt x="1293" y="1012"/>
                    </a:lnTo>
                    <a:lnTo>
                      <a:pt x="1293" y="1068"/>
                    </a:lnTo>
                    <a:lnTo>
                      <a:pt x="1293" y="1124"/>
                    </a:lnTo>
                    <a:lnTo>
                      <a:pt x="1237" y="1124"/>
                    </a:lnTo>
                    <a:lnTo>
                      <a:pt x="1125" y="1237"/>
                    </a:lnTo>
                    <a:lnTo>
                      <a:pt x="1069" y="1405"/>
                    </a:lnTo>
                    <a:lnTo>
                      <a:pt x="1018" y="1760"/>
                    </a:lnTo>
                    <a:lnTo>
                      <a:pt x="1018" y="1760"/>
                    </a:lnTo>
                    <a:lnTo>
                      <a:pt x="1012" y="1743"/>
                    </a:lnTo>
                    <a:lnTo>
                      <a:pt x="1012" y="1574"/>
                    </a:lnTo>
                    <a:lnTo>
                      <a:pt x="900" y="1405"/>
                    </a:lnTo>
                    <a:lnTo>
                      <a:pt x="788" y="1349"/>
                    </a:lnTo>
                    <a:lnTo>
                      <a:pt x="619" y="1293"/>
                    </a:lnTo>
                    <a:lnTo>
                      <a:pt x="788" y="1293"/>
                    </a:lnTo>
                    <a:lnTo>
                      <a:pt x="1012" y="1181"/>
                    </a:lnTo>
                    <a:lnTo>
                      <a:pt x="1125" y="1124"/>
                    </a:lnTo>
                    <a:lnTo>
                      <a:pt x="1181" y="1012"/>
                    </a:lnTo>
                    <a:lnTo>
                      <a:pt x="1237" y="956"/>
                    </a:lnTo>
                    <a:close/>
                    <a:moveTo>
                      <a:pt x="2418" y="0"/>
                    </a:moveTo>
                    <a:lnTo>
                      <a:pt x="2361" y="57"/>
                    </a:lnTo>
                    <a:lnTo>
                      <a:pt x="2249" y="113"/>
                    </a:lnTo>
                    <a:lnTo>
                      <a:pt x="2193" y="225"/>
                    </a:lnTo>
                    <a:lnTo>
                      <a:pt x="2137" y="281"/>
                    </a:lnTo>
                    <a:lnTo>
                      <a:pt x="1743" y="281"/>
                    </a:lnTo>
                    <a:lnTo>
                      <a:pt x="1462" y="338"/>
                    </a:lnTo>
                    <a:lnTo>
                      <a:pt x="1462" y="394"/>
                    </a:lnTo>
                    <a:lnTo>
                      <a:pt x="1462" y="450"/>
                    </a:lnTo>
                    <a:lnTo>
                      <a:pt x="1462" y="506"/>
                    </a:lnTo>
                    <a:lnTo>
                      <a:pt x="1350" y="450"/>
                    </a:lnTo>
                    <a:lnTo>
                      <a:pt x="1237" y="338"/>
                    </a:lnTo>
                    <a:lnTo>
                      <a:pt x="1125" y="394"/>
                    </a:lnTo>
                    <a:lnTo>
                      <a:pt x="956" y="506"/>
                    </a:lnTo>
                    <a:lnTo>
                      <a:pt x="844" y="450"/>
                    </a:lnTo>
                    <a:lnTo>
                      <a:pt x="507" y="450"/>
                    </a:lnTo>
                    <a:lnTo>
                      <a:pt x="394" y="562"/>
                    </a:lnTo>
                    <a:lnTo>
                      <a:pt x="394" y="619"/>
                    </a:lnTo>
                    <a:lnTo>
                      <a:pt x="394" y="675"/>
                    </a:lnTo>
                    <a:lnTo>
                      <a:pt x="450" y="787"/>
                    </a:lnTo>
                    <a:lnTo>
                      <a:pt x="394" y="900"/>
                    </a:lnTo>
                    <a:lnTo>
                      <a:pt x="338" y="1012"/>
                    </a:lnTo>
                    <a:lnTo>
                      <a:pt x="226" y="1237"/>
                    </a:lnTo>
                    <a:lnTo>
                      <a:pt x="226" y="1349"/>
                    </a:lnTo>
                    <a:lnTo>
                      <a:pt x="282" y="1462"/>
                    </a:lnTo>
                    <a:lnTo>
                      <a:pt x="226" y="1686"/>
                    </a:lnTo>
                    <a:lnTo>
                      <a:pt x="113" y="1855"/>
                    </a:lnTo>
                    <a:lnTo>
                      <a:pt x="57" y="2024"/>
                    </a:lnTo>
                    <a:lnTo>
                      <a:pt x="1" y="2136"/>
                    </a:lnTo>
                    <a:lnTo>
                      <a:pt x="1" y="2305"/>
                    </a:lnTo>
                    <a:lnTo>
                      <a:pt x="113" y="2417"/>
                    </a:lnTo>
                    <a:lnTo>
                      <a:pt x="113" y="2530"/>
                    </a:lnTo>
                    <a:lnTo>
                      <a:pt x="113" y="2586"/>
                    </a:lnTo>
                    <a:lnTo>
                      <a:pt x="1" y="2698"/>
                    </a:lnTo>
                    <a:lnTo>
                      <a:pt x="1" y="2811"/>
                    </a:lnTo>
                    <a:lnTo>
                      <a:pt x="450" y="2867"/>
                    </a:lnTo>
                    <a:lnTo>
                      <a:pt x="619" y="2811"/>
                    </a:lnTo>
                    <a:lnTo>
                      <a:pt x="619" y="2754"/>
                    </a:lnTo>
                    <a:lnTo>
                      <a:pt x="619" y="2642"/>
                    </a:lnTo>
                    <a:lnTo>
                      <a:pt x="563" y="2586"/>
                    </a:lnTo>
                    <a:lnTo>
                      <a:pt x="675" y="2586"/>
                    </a:lnTo>
                    <a:lnTo>
                      <a:pt x="731" y="2530"/>
                    </a:lnTo>
                    <a:lnTo>
                      <a:pt x="844" y="2417"/>
                    </a:lnTo>
                    <a:lnTo>
                      <a:pt x="844" y="2305"/>
                    </a:lnTo>
                    <a:lnTo>
                      <a:pt x="844" y="2192"/>
                    </a:lnTo>
                    <a:lnTo>
                      <a:pt x="956" y="2136"/>
                    </a:lnTo>
                    <a:lnTo>
                      <a:pt x="1012" y="2024"/>
                    </a:lnTo>
                    <a:lnTo>
                      <a:pt x="1069" y="1911"/>
                    </a:lnTo>
                    <a:lnTo>
                      <a:pt x="1034" y="1808"/>
                    </a:lnTo>
                    <a:lnTo>
                      <a:pt x="1034" y="1808"/>
                    </a:lnTo>
                    <a:lnTo>
                      <a:pt x="1293" y="1911"/>
                    </a:lnTo>
                    <a:lnTo>
                      <a:pt x="1406" y="1968"/>
                    </a:lnTo>
                    <a:lnTo>
                      <a:pt x="1518" y="2080"/>
                    </a:lnTo>
                    <a:lnTo>
                      <a:pt x="1574" y="2136"/>
                    </a:lnTo>
                    <a:lnTo>
                      <a:pt x="1687" y="2192"/>
                    </a:lnTo>
                    <a:lnTo>
                      <a:pt x="1856" y="2136"/>
                    </a:lnTo>
                    <a:lnTo>
                      <a:pt x="1912" y="2024"/>
                    </a:lnTo>
                    <a:lnTo>
                      <a:pt x="1856" y="1855"/>
                    </a:lnTo>
                    <a:lnTo>
                      <a:pt x="1856" y="1743"/>
                    </a:lnTo>
                    <a:lnTo>
                      <a:pt x="1912" y="1686"/>
                    </a:lnTo>
                    <a:lnTo>
                      <a:pt x="1912" y="1630"/>
                    </a:lnTo>
                    <a:lnTo>
                      <a:pt x="1912" y="1462"/>
                    </a:lnTo>
                    <a:lnTo>
                      <a:pt x="1912" y="1349"/>
                    </a:lnTo>
                    <a:lnTo>
                      <a:pt x="1799" y="1293"/>
                    </a:lnTo>
                    <a:lnTo>
                      <a:pt x="1799" y="1237"/>
                    </a:lnTo>
                    <a:lnTo>
                      <a:pt x="1799" y="1181"/>
                    </a:lnTo>
                    <a:lnTo>
                      <a:pt x="2024" y="1012"/>
                    </a:lnTo>
                    <a:lnTo>
                      <a:pt x="2080" y="956"/>
                    </a:lnTo>
                    <a:lnTo>
                      <a:pt x="2137" y="900"/>
                    </a:lnTo>
                    <a:lnTo>
                      <a:pt x="2024" y="675"/>
                    </a:lnTo>
                    <a:lnTo>
                      <a:pt x="2024" y="619"/>
                    </a:lnTo>
                    <a:lnTo>
                      <a:pt x="2361" y="731"/>
                    </a:lnTo>
                    <a:lnTo>
                      <a:pt x="2474" y="787"/>
                    </a:lnTo>
                    <a:lnTo>
                      <a:pt x="2474" y="843"/>
                    </a:lnTo>
                    <a:lnTo>
                      <a:pt x="2586" y="900"/>
                    </a:lnTo>
                    <a:lnTo>
                      <a:pt x="2699" y="843"/>
                    </a:lnTo>
                    <a:lnTo>
                      <a:pt x="2867" y="731"/>
                    </a:lnTo>
                    <a:lnTo>
                      <a:pt x="3036" y="619"/>
                    </a:lnTo>
                    <a:lnTo>
                      <a:pt x="3092" y="506"/>
                    </a:lnTo>
                    <a:lnTo>
                      <a:pt x="3092" y="394"/>
                    </a:lnTo>
                    <a:lnTo>
                      <a:pt x="2980" y="281"/>
                    </a:lnTo>
                    <a:lnTo>
                      <a:pt x="2699" y="281"/>
                    </a:lnTo>
                    <a:lnTo>
                      <a:pt x="2642" y="225"/>
                    </a:lnTo>
                    <a:lnTo>
                      <a:pt x="2586" y="113"/>
                    </a:lnTo>
                    <a:lnTo>
                      <a:pt x="2474" y="57"/>
                    </a:lnTo>
                    <a:lnTo>
                      <a:pt x="2418" y="0"/>
                    </a:lnTo>
                    <a:close/>
                  </a:path>
                </a:pathLst>
              </a:custGeom>
              <a:solidFill>
                <a:srgbClr val="716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
              <p:cNvSpPr/>
              <p:nvPr/>
            </p:nvSpPr>
            <p:spPr>
              <a:xfrm>
                <a:off x="298525" y="1180450"/>
                <a:ext cx="63275" cy="49200"/>
              </a:xfrm>
              <a:custGeom>
                <a:avLst/>
                <a:gdLst/>
                <a:ahLst/>
                <a:cxnLst/>
                <a:rect l="l" t="t" r="r" b="b"/>
                <a:pathLst>
                  <a:path w="2531" h="1968" extrusionOk="0">
                    <a:moveTo>
                      <a:pt x="1462" y="1"/>
                    </a:moveTo>
                    <a:lnTo>
                      <a:pt x="1350" y="57"/>
                    </a:lnTo>
                    <a:lnTo>
                      <a:pt x="1294" y="113"/>
                    </a:lnTo>
                    <a:lnTo>
                      <a:pt x="1237" y="169"/>
                    </a:lnTo>
                    <a:lnTo>
                      <a:pt x="1181" y="338"/>
                    </a:lnTo>
                    <a:lnTo>
                      <a:pt x="1069" y="563"/>
                    </a:lnTo>
                    <a:lnTo>
                      <a:pt x="1069" y="675"/>
                    </a:lnTo>
                    <a:lnTo>
                      <a:pt x="1181" y="675"/>
                    </a:lnTo>
                    <a:lnTo>
                      <a:pt x="1237" y="619"/>
                    </a:lnTo>
                    <a:lnTo>
                      <a:pt x="1350" y="506"/>
                    </a:lnTo>
                    <a:lnTo>
                      <a:pt x="1406" y="619"/>
                    </a:lnTo>
                    <a:lnTo>
                      <a:pt x="1518" y="787"/>
                    </a:lnTo>
                    <a:lnTo>
                      <a:pt x="1406" y="844"/>
                    </a:lnTo>
                    <a:lnTo>
                      <a:pt x="1294" y="900"/>
                    </a:lnTo>
                    <a:lnTo>
                      <a:pt x="1181" y="900"/>
                    </a:lnTo>
                    <a:lnTo>
                      <a:pt x="1069" y="844"/>
                    </a:lnTo>
                    <a:lnTo>
                      <a:pt x="1013" y="844"/>
                    </a:lnTo>
                    <a:lnTo>
                      <a:pt x="1013" y="1012"/>
                    </a:lnTo>
                    <a:lnTo>
                      <a:pt x="1013" y="1068"/>
                    </a:lnTo>
                    <a:lnTo>
                      <a:pt x="844" y="1068"/>
                    </a:lnTo>
                    <a:lnTo>
                      <a:pt x="788" y="1012"/>
                    </a:lnTo>
                    <a:lnTo>
                      <a:pt x="619" y="900"/>
                    </a:lnTo>
                    <a:lnTo>
                      <a:pt x="563" y="956"/>
                    </a:lnTo>
                    <a:lnTo>
                      <a:pt x="563" y="1012"/>
                    </a:lnTo>
                    <a:lnTo>
                      <a:pt x="563" y="1125"/>
                    </a:lnTo>
                    <a:lnTo>
                      <a:pt x="450" y="1237"/>
                    </a:lnTo>
                    <a:lnTo>
                      <a:pt x="338" y="1181"/>
                    </a:lnTo>
                    <a:lnTo>
                      <a:pt x="226" y="956"/>
                    </a:lnTo>
                    <a:lnTo>
                      <a:pt x="113" y="900"/>
                    </a:lnTo>
                    <a:lnTo>
                      <a:pt x="1" y="1012"/>
                    </a:lnTo>
                    <a:lnTo>
                      <a:pt x="169" y="1237"/>
                    </a:lnTo>
                    <a:lnTo>
                      <a:pt x="338" y="1462"/>
                    </a:lnTo>
                    <a:lnTo>
                      <a:pt x="507" y="1406"/>
                    </a:lnTo>
                    <a:lnTo>
                      <a:pt x="563" y="1406"/>
                    </a:lnTo>
                    <a:lnTo>
                      <a:pt x="619" y="1462"/>
                    </a:lnTo>
                    <a:lnTo>
                      <a:pt x="732" y="1631"/>
                    </a:lnTo>
                    <a:lnTo>
                      <a:pt x="956" y="1743"/>
                    </a:lnTo>
                    <a:lnTo>
                      <a:pt x="1013" y="1855"/>
                    </a:lnTo>
                    <a:lnTo>
                      <a:pt x="1069" y="1855"/>
                    </a:lnTo>
                    <a:lnTo>
                      <a:pt x="1125" y="1799"/>
                    </a:lnTo>
                    <a:lnTo>
                      <a:pt x="1125" y="1743"/>
                    </a:lnTo>
                    <a:lnTo>
                      <a:pt x="1181" y="1631"/>
                    </a:lnTo>
                    <a:lnTo>
                      <a:pt x="1237" y="1631"/>
                    </a:lnTo>
                    <a:lnTo>
                      <a:pt x="1294" y="1574"/>
                    </a:lnTo>
                    <a:lnTo>
                      <a:pt x="1350" y="1518"/>
                    </a:lnTo>
                    <a:lnTo>
                      <a:pt x="1350" y="1574"/>
                    </a:lnTo>
                    <a:lnTo>
                      <a:pt x="1406" y="1574"/>
                    </a:lnTo>
                    <a:lnTo>
                      <a:pt x="1518" y="1687"/>
                    </a:lnTo>
                    <a:lnTo>
                      <a:pt x="1518" y="1743"/>
                    </a:lnTo>
                    <a:lnTo>
                      <a:pt x="1575" y="1855"/>
                    </a:lnTo>
                    <a:lnTo>
                      <a:pt x="1631" y="1912"/>
                    </a:lnTo>
                    <a:lnTo>
                      <a:pt x="1687" y="1968"/>
                    </a:lnTo>
                    <a:lnTo>
                      <a:pt x="1799" y="1855"/>
                    </a:lnTo>
                    <a:lnTo>
                      <a:pt x="1856" y="1799"/>
                    </a:lnTo>
                    <a:lnTo>
                      <a:pt x="1968" y="1687"/>
                    </a:lnTo>
                    <a:lnTo>
                      <a:pt x="2080" y="1631"/>
                    </a:lnTo>
                    <a:lnTo>
                      <a:pt x="2249" y="1631"/>
                    </a:lnTo>
                    <a:lnTo>
                      <a:pt x="2305" y="1518"/>
                    </a:lnTo>
                    <a:lnTo>
                      <a:pt x="2305" y="1406"/>
                    </a:lnTo>
                    <a:lnTo>
                      <a:pt x="2305" y="1237"/>
                    </a:lnTo>
                    <a:lnTo>
                      <a:pt x="2305" y="1181"/>
                    </a:lnTo>
                    <a:lnTo>
                      <a:pt x="2361" y="1068"/>
                    </a:lnTo>
                    <a:lnTo>
                      <a:pt x="2530" y="900"/>
                    </a:lnTo>
                    <a:lnTo>
                      <a:pt x="2530" y="731"/>
                    </a:lnTo>
                    <a:lnTo>
                      <a:pt x="2474" y="563"/>
                    </a:lnTo>
                    <a:lnTo>
                      <a:pt x="2361" y="394"/>
                    </a:lnTo>
                    <a:lnTo>
                      <a:pt x="2249" y="338"/>
                    </a:lnTo>
                    <a:lnTo>
                      <a:pt x="2137" y="282"/>
                    </a:lnTo>
                    <a:lnTo>
                      <a:pt x="1968" y="169"/>
                    </a:lnTo>
                    <a:lnTo>
                      <a:pt x="1912" y="169"/>
                    </a:lnTo>
                    <a:lnTo>
                      <a:pt x="1799" y="57"/>
                    </a:lnTo>
                    <a:lnTo>
                      <a:pt x="1631" y="57"/>
                    </a:lnTo>
                    <a:lnTo>
                      <a:pt x="1462" y="1"/>
                    </a:lnTo>
                    <a:close/>
                  </a:path>
                </a:pathLst>
              </a:custGeom>
              <a:solidFill>
                <a:srgbClr val="89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
              <p:cNvSpPr/>
              <p:nvPr/>
            </p:nvSpPr>
            <p:spPr>
              <a:xfrm>
                <a:off x="299950" y="1093325"/>
                <a:ext cx="29525" cy="54825"/>
              </a:xfrm>
              <a:custGeom>
                <a:avLst/>
                <a:gdLst/>
                <a:ahLst/>
                <a:cxnLst/>
                <a:rect l="l" t="t" r="r" b="b"/>
                <a:pathLst>
                  <a:path w="1181" h="2193" extrusionOk="0">
                    <a:moveTo>
                      <a:pt x="843" y="1"/>
                    </a:moveTo>
                    <a:lnTo>
                      <a:pt x="787" y="57"/>
                    </a:lnTo>
                    <a:lnTo>
                      <a:pt x="618" y="226"/>
                    </a:lnTo>
                    <a:lnTo>
                      <a:pt x="618" y="282"/>
                    </a:lnTo>
                    <a:lnTo>
                      <a:pt x="562" y="394"/>
                    </a:lnTo>
                    <a:lnTo>
                      <a:pt x="562" y="450"/>
                    </a:lnTo>
                    <a:lnTo>
                      <a:pt x="450" y="507"/>
                    </a:lnTo>
                    <a:lnTo>
                      <a:pt x="337" y="619"/>
                    </a:lnTo>
                    <a:lnTo>
                      <a:pt x="281" y="788"/>
                    </a:lnTo>
                    <a:lnTo>
                      <a:pt x="281" y="900"/>
                    </a:lnTo>
                    <a:lnTo>
                      <a:pt x="225" y="1069"/>
                    </a:lnTo>
                    <a:lnTo>
                      <a:pt x="56" y="1350"/>
                    </a:lnTo>
                    <a:lnTo>
                      <a:pt x="0" y="1631"/>
                    </a:lnTo>
                    <a:lnTo>
                      <a:pt x="112" y="1912"/>
                    </a:lnTo>
                    <a:lnTo>
                      <a:pt x="225" y="2193"/>
                    </a:lnTo>
                    <a:lnTo>
                      <a:pt x="337" y="2193"/>
                    </a:lnTo>
                    <a:lnTo>
                      <a:pt x="450" y="1743"/>
                    </a:lnTo>
                    <a:lnTo>
                      <a:pt x="393" y="1631"/>
                    </a:lnTo>
                    <a:lnTo>
                      <a:pt x="450" y="1518"/>
                    </a:lnTo>
                    <a:lnTo>
                      <a:pt x="450" y="1462"/>
                    </a:lnTo>
                    <a:lnTo>
                      <a:pt x="506" y="1350"/>
                    </a:lnTo>
                    <a:lnTo>
                      <a:pt x="506" y="1294"/>
                    </a:lnTo>
                    <a:lnTo>
                      <a:pt x="618" y="1237"/>
                    </a:lnTo>
                    <a:lnTo>
                      <a:pt x="618" y="1181"/>
                    </a:lnTo>
                    <a:lnTo>
                      <a:pt x="562" y="1125"/>
                    </a:lnTo>
                    <a:lnTo>
                      <a:pt x="506" y="1069"/>
                    </a:lnTo>
                    <a:lnTo>
                      <a:pt x="562" y="1013"/>
                    </a:lnTo>
                    <a:lnTo>
                      <a:pt x="562" y="956"/>
                    </a:lnTo>
                    <a:lnTo>
                      <a:pt x="675" y="956"/>
                    </a:lnTo>
                    <a:lnTo>
                      <a:pt x="675" y="844"/>
                    </a:lnTo>
                    <a:lnTo>
                      <a:pt x="731" y="731"/>
                    </a:lnTo>
                    <a:lnTo>
                      <a:pt x="956" y="731"/>
                    </a:lnTo>
                    <a:lnTo>
                      <a:pt x="1068" y="619"/>
                    </a:lnTo>
                    <a:lnTo>
                      <a:pt x="1124" y="507"/>
                    </a:lnTo>
                    <a:lnTo>
                      <a:pt x="1124" y="450"/>
                    </a:lnTo>
                    <a:lnTo>
                      <a:pt x="1180" y="338"/>
                    </a:lnTo>
                    <a:lnTo>
                      <a:pt x="1180" y="282"/>
                    </a:lnTo>
                    <a:lnTo>
                      <a:pt x="1180" y="226"/>
                    </a:lnTo>
                    <a:lnTo>
                      <a:pt x="1068" y="169"/>
                    </a:lnTo>
                    <a:lnTo>
                      <a:pt x="899" y="1"/>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
              <p:cNvSpPr/>
              <p:nvPr/>
            </p:nvSpPr>
            <p:spPr>
              <a:xfrm>
                <a:off x="294325" y="1103175"/>
                <a:ext cx="16875" cy="47800"/>
              </a:xfrm>
              <a:custGeom>
                <a:avLst/>
                <a:gdLst/>
                <a:ahLst/>
                <a:cxnLst/>
                <a:rect l="l" t="t" r="r" b="b"/>
                <a:pathLst>
                  <a:path w="675" h="1912" extrusionOk="0">
                    <a:moveTo>
                      <a:pt x="506" y="0"/>
                    </a:moveTo>
                    <a:lnTo>
                      <a:pt x="394" y="113"/>
                    </a:lnTo>
                    <a:lnTo>
                      <a:pt x="337" y="169"/>
                    </a:lnTo>
                    <a:lnTo>
                      <a:pt x="225" y="225"/>
                    </a:lnTo>
                    <a:lnTo>
                      <a:pt x="169" y="225"/>
                    </a:lnTo>
                    <a:lnTo>
                      <a:pt x="225" y="394"/>
                    </a:lnTo>
                    <a:lnTo>
                      <a:pt x="169" y="506"/>
                    </a:lnTo>
                    <a:lnTo>
                      <a:pt x="56" y="562"/>
                    </a:lnTo>
                    <a:lnTo>
                      <a:pt x="0" y="731"/>
                    </a:lnTo>
                    <a:lnTo>
                      <a:pt x="0" y="900"/>
                    </a:lnTo>
                    <a:lnTo>
                      <a:pt x="56" y="1293"/>
                    </a:lnTo>
                    <a:lnTo>
                      <a:pt x="56" y="1349"/>
                    </a:lnTo>
                    <a:lnTo>
                      <a:pt x="113" y="1349"/>
                    </a:lnTo>
                    <a:lnTo>
                      <a:pt x="169" y="1405"/>
                    </a:lnTo>
                    <a:lnTo>
                      <a:pt x="225" y="1686"/>
                    </a:lnTo>
                    <a:lnTo>
                      <a:pt x="337" y="1855"/>
                    </a:lnTo>
                    <a:lnTo>
                      <a:pt x="394" y="1911"/>
                    </a:lnTo>
                    <a:lnTo>
                      <a:pt x="450" y="1799"/>
                    </a:lnTo>
                    <a:lnTo>
                      <a:pt x="394" y="1574"/>
                    </a:lnTo>
                    <a:lnTo>
                      <a:pt x="394" y="1405"/>
                    </a:lnTo>
                    <a:lnTo>
                      <a:pt x="337" y="1237"/>
                    </a:lnTo>
                    <a:lnTo>
                      <a:pt x="337" y="1068"/>
                    </a:lnTo>
                    <a:lnTo>
                      <a:pt x="394" y="900"/>
                    </a:lnTo>
                    <a:lnTo>
                      <a:pt x="506" y="731"/>
                    </a:lnTo>
                    <a:lnTo>
                      <a:pt x="618" y="619"/>
                    </a:lnTo>
                    <a:lnTo>
                      <a:pt x="618" y="506"/>
                    </a:lnTo>
                    <a:lnTo>
                      <a:pt x="562" y="450"/>
                    </a:lnTo>
                    <a:lnTo>
                      <a:pt x="562" y="394"/>
                    </a:lnTo>
                    <a:lnTo>
                      <a:pt x="618" y="337"/>
                    </a:lnTo>
                    <a:lnTo>
                      <a:pt x="675" y="225"/>
                    </a:lnTo>
                    <a:lnTo>
                      <a:pt x="675" y="113"/>
                    </a:lnTo>
                    <a:lnTo>
                      <a:pt x="618" y="0"/>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
              <p:cNvSpPr/>
              <p:nvPr/>
            </p:nvSpPr>
            <p:spPr>
              <a:xfrm>
                <a:off x="299950" y="1155150"/>
                <a:ext cx="12650" cy="21100"/>
              </a:xfrm>
              <a:custGeom>
                <a:avLst/>
                <a:gdLst/>
                <a:ahLst/>
                <a:cxnLst/>
                <a:rect l="l" t="t" r="r" b="b"/>
                <a:pathLst>
                  <a:path w="506" h="844" extrusionOk="0">
                    <a:moveTo>
                      <a:pt x="169" y="1"/>
                    </a:moveTo>
                    <a:lnTo>
                      <a:pt x="0" y="169"/>
                    </a:lnTo>
                    <a:lnTo>
                      <a:pt x="0" y="226"/>
                    </a:lnTo>
                    <a:lnTo>
                      <a:pt x="0" y="282"/>
                    </a:lnTo>
                    <a:lnTo>
                      <a:pt x="112" y="394"/>
                    </a:lnTo>
                    <a:lnTo>
                      <a:pt x="169" y="563"/>
                    </a:lnTo>
                    <a:lnTo>
                      <a:pt x="169" y="732"/>
                    </a:lnTo>
                    <a:lnTo>
                      <a:pt x="281" y="844"/>
                    </a:lnTo>
                    <a:lnTo>
                      <a:pt x="450" y="675"/>
                    </a:lnTo>
                    <a:lnTo>
                      <a:pt x="506" y="563"/>
                    </a:lnTo>
                    <a:lnTo>
                      <a:pt x="450" y="451"/>
                    </a:lnTo>
                    <a:lnTo>
                      <a:pt x="337" y="282"/>
                    </a:lnTo>
                    <a:lnTo>
                      <a:pt x="281" y="226"/>
                    </a:lnTo>
                    <a:lnTo>
                      <a:pt x="281" y="113"/>
                    </a:lnTo>
                    <a:lnTo>
                      <a:pt x="337" y="57"/>
                    </a:lnTo>
                    <a:lnTo>
                      <a:pt x="506" y="57"/>
                    </a:lnTo>
                    <a:lnTo>
                      <a:pt x="450" y="1"/>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
              <p:cNvSpPr/>
              <p:nvPr/>
            </p:nvSpPr>
            <p:spPr>
              <a:xfrm>
                <a:off x="280275" y="1201525"/>
                <a:ext cx="2825" cy="2850"/>
              </a:xfrm>
              <a:custGeom>
                <a:avLst/>
                <a:gdLst/>
                <a:ahLst/>
                <a:cxnLst/>
                <a:rect l="l" t="t" r="r" b="b"/>
                <a:pathLst>
                  <a:path w="113" h="114" extrusionOk="0">
                    <a:moveTo>
                      <a:pt x="0" y="1"/>
                    </a:moveTo>
                    <a:lnTo>
                      <a:pt x="0" y="113"/>
                    </a:lnTo>
                    <a:lnTo>
                      <a:pt x="113" y="113"/>
                    </a:lnTo>
                    <a:lnTo>
                      <a:pt x="113" y="57"/>
                    </a:lnTo>
                    <a:lnTo>
                      <a:pt x="113" y="1"/>
                    </a:lnTo>
                    <a:close/>
                  </a:path>
                </a:pathLst>
              </a:custGeom>
              <a:solidFill>
                <a:srgbClr val="968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
              <p:cNvSpPr/>
              <p:nvPr/>
            </p:nvSpPr>
            <p:spPr>
              <a:xfrm>
                <a:off x="308375" y="1148125"/>
                <a:ext cx="1425" cy="4250"/>
              </a:xfrm>
              <a:custGeom>
                <a:avLst/>
                <a:gdLst/>
                <a:ahLst/>
                <a:cxnLst/>
                <a:rect l="l" t="t" r="r" b="b"/>
                <a:pathLst>
                  <a:path w="57" h="170" extrusionOk="0">
                    <a:moveTo>
                      <a:pt x="0" y="1"/>
                    </a:moveTo>
                    <a:lnTo>
                      <a:pt x="0" y="113"/>
                    </a:lnTo>
                    <a:lnTo>
                      <a:pt x="56" y="169"/>
                    </a:lnTo>
                    <a:lnTo>
                      <a:pt x="56" y="57"/>
                    </a:lnTo>
                    <a:lnTo>
                      <a:pt x="0" y="1"/>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
              <p:cNvSpPr/>
              <p:nvPr/>
            </p:nvSpPr>
            <p:spPr>
              <a:xfrm>
                <a:off x="298525" y="1201525"/>
                <a:ext cx="2850" cy="4250"/>
              </a:xfrm>
              <a:custGeom>
                <a:avLst/>
                <a:gdLst/>
                <a:ahLst/>
                <a:cxnLst/>
                <a:rect l="l" t="t" r="r" b="b"/>
                <a:pathLst>
                  <a:path w="114" h="170" extrusionOk="0">
                    <a:moveTo>
                      <a:pt x="113" y="1"/>
                    </a:moveTo>
                    <a:lnTo>
                      <a:pt x="57" y="57"/>
                    </a:lnTo>
                    <a:lnTo>
                      <a:pt x="1" y="169"/>
                    </a:lnTo>
                    <a:lnTo>
                      <a:pt x="1" y="169"/>
                    </a:lnTo>
                    <a:lnTo>
                      <a:pt x="113" y="113"/>
                    </a:lnTo>
                    <a:lnTo>
                      <a:pt x="113" y="57"/>
                    </a:lnTo>
                    <a:lnTo>
                      <a:pt x="113"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
              <p:cNvSpPr/>
              <p:nvPr/>
            </p:nvSpPr>
            <p:spPr>
              <a:xfrm>
                <a:off x="306975" y="1216975"/>
                <a:ext cx="25" cy="1450"/>
              </a:xfrm>
              <a:custGeom>
                <a:avLst/>
                <a:gdLst/>
                <a:ahLst/>
                <a:cxnLst/>
                <a:rect l="l" t="t" r="r" b="b"/>
                <a:pathLst>
                  <a:path w="1" h="58" extrusionOk="0">
                    <a:moveTo>
                      <a:pt x="0" y="1"/>
                    </a:moveTo>
                    <a:lnTo>
                      <a:pt x="0" y="57"/>
                    </a:lnTo>
                    <a:lnTo>
                      <a:pt x="0" y="57"/>
                    </a:lnTo>
                    <a:lnTo>
                      <a:pt x="0" y="1"/>
                    </a:lnTo>
                    <a:lnTo>
                      <a:pt x="0" y="1"/>
                    </a:lnTo>
                    <a:lnTo>
                      <a:pt x="0" y="1"/>
                    </a:lnTo>
                    <a:close/>
                  </a:path>
                </a:pathLst>
              </a:custGeom>
              <a:solidFill>
                <a:srgbClr val="89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
              <p:cNvSpPr/>
              <p:nvPr/>
            </p:nvSpPr>
            <p:spPr>
              <a:xfrm>
                <a:off x="256375" y="1535950"/>
                <a:ext cx="45000" cy="43575"/>
              </a:xfrm>
              <a:custGeom>
                <a:avLst/>
                <a:gdLst/>
                <a:ahLst/>
                <a:cxnLst/>
                <a:rect l="l" t="t" r="r" b="b"/>
                <a:pathLst>
                  <a:path w="1800" h="1743" extrusionOk="0">
                    <a:moveTo>
                      <a:pt x="731" y="1"/>
                    </a:moveTo>
                    <a:lnTo>
                      <a:pt x="619" y="57"/>
                    </a:lnTo>
                    <a:lnTo>
                      <a:pt x="563" y="113"/>
                    </a:lnTo>
                    <a:lnTo>
                      <a:pt x="507" y="169"/>
                    </a:lnTo>
                    <a:lnTo>
                      <a:pt x="563" y="282"/>
                    </a:lnTo>
                    <a:lnTo>
                      <a:pt x="507" y="394"/>
                    </a:lnTo>
                    <a:lnTo>
                      <a:pt x="394" y="450"/>
                    </a:lnTo>
                    <a:lnTo>
                      <a:pt x="282" y="506"/>
                    </a:lnTo>
                    <a:lnTo>
                      <a:pt x="225" y="563"/>
                    </a:lnTo>
                    <a:lnTo>
                      <a:pt x="169" y="619"/>
                    </a:lnTo>
                    <a:lnTo>
                      <a:pt x="225" y="675"/>
                    </a:lnTo>
                    <a:lnTo>
                      <a:pt x="282" y="731"/>
                    </a:lnTo>
                    <a:lnTo>
                      <a:pt x="338" y="787"/>
                    </a:lnTo>
                    <a:lnTo>
                      <a:pt x="282" y="900"/>
                    </a:lnTo>
                    <a:lnTo>
                      <a:pt x="169" y="956"/>
                    </a:lnTo>
                    <a:lnTo>
                      <a:pt x="57" y="1012"/>
                    </a:lnTo>
                    <a:lnTo>
                      <a:pt x="1" y="1125"/>
                    </a:lnTo>
                    <a:lnTo>
                      <a:pt x="57" y="1237"/>
                    </a:lnTo>
                    <a:lnTo>
                      <a:pt x="169" y="1293"/>
                    </a:lnTo>
                    <a:lnTo>
                      <a:pt x="338" y="1406"/>
                    </a:lnTo>
                    <a:lnTo>
                      <a:pt x="394" y="1462"/>
                    </a:lnTo>
                    <a:lnTo>
                      <a:pt x="394" y="1518"/>
                    </a:lnTo>
                    <a:lnTo>
                      <a:pt x="450" y="1574"/>
                    </a:lnTo>
                    <a:lnTo>
                      <a:pt x="563" y="1574"/>
                    </a:lnTo>
                    <a:lnTo>
                      <a:pt x="675" y="1631"/>
                    </a:lnTo>
                    <a:lnTo>
                      <a:pt x="1012" y="1743"/>
                    </a:lnTo>
                    <a:lnTo>
                      <a:pt x="1012" y="1687"/>
                    </a:lnTo>
                    <a:lnTo>
                      <a:pt x="1125" y="1631"/>
                    </a:lnTo>
                    <a:lnTo>
                      <a:pt x="1181" y="1687"/>
                    </a:lnTo>
                    <a:lnTo>
                      <a:pt x="1293" y="1687"/>
                    </a:lnTo>
                    <a:lnTo>
                      <a:pt x="1406" y="1518"/>
                    </a:lnTo>
                    <a:lnTo>
                      <a:pt x="1518" y="1293"/>
                    </a:lnTo>
                    <a:lnTo>
                      <a:pt x="1574" y="1181"/>
                    </a:lnTo>
                    <a:lnTo>
                      <a:pt x="1743" y="1068"/>
                    </a:lnTo>
                    <a:lnTo>
                      <a:pt x="1799" y="956"/>
                    </a:lnTo>
                    <a:lnTo>
                      <a:pt x="1799" y="787"/>
                    </a:lnTo>
                    <a:lnTo>
                      <a:pt x="1687" y="675"/>
                    </a:lnTo>
                    <a:lnTo>
                      <a:pt x="1462" y="675"/>
                    </a:lnTo>
                    <a:lnTo>
                      <a:pt x="1406" y="787"/>
                    </a:lnTo>
                    <a:lnTo>
                      <a:pt x="1069" y="787"/>
                    </a:lnTo>
                    <a:lnTo>
                      <a:pt x="956" y="731"/>
                    </a:lnTo>
                    <a:lnTo>
                      <a:pt x="900" y="619"/>
                    </a:lnTo>
                    <a:lnTo>
                      <a:pt x="956" y="394"/>
                    </a:lnTo>
                    <a:lnTo>
                      <a:pt x="956" y="225"/>
                    </a:lnTo>
                    <a:lnTo>
                      <a:pt x="900" y="169"/>
                    </a:lnTo>
                    <a:lnTo>
                      <a:pt x="788" y="1"/>
                    </a:lnTo>
                    <a:close/>
                  </a:path>
                </a:pathLst>
              </a:custGeom>
              <a:solidFill>
                <a:srgbClr val="877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
              <p:cNvSpPr/>
              <p:nvPr/>
            </p:nvSpPr>
            <p:spPr>
              <a:xfrm>
                <a:off x="259200" y="1482550"/>
                <a:ext cx="39350" cy="46400"/>
              </a:xfrm>
              <a:custGeom>
                <a:avLst/>
                <a:gdLst/>
                <a:ahLst/>
                <a:cxnLst/>
                <a:rect l="l" t="t" r="r" b="b"/>
                <a:pathLst>
                  <a:path w="1574" h="1856" extrusionOk="0">
                    <a:moveTo>
                      <a:pt x="1124" y="1"/>
                    </a:moveTo>
                    <a:lnTo>
                      <a:pt x="1012" y="57"/>
                    </a:lnTo>
                    <a:lnTo>
                      <a:pt x="956" y="113"/>
                    </a:lnTo>
                    <a:lnTo>
                      <a:pt x="899" y="113"/>
                    </a:lnTo>
                    <a:lnTo>
                      <a:pt x="787" y="169"/>
                    </a:lnTo>
                    <a:lnTo>
                      <a:pt x="731" y="169"/>
                    </a:lnTo>
                    <a:lnTo>
                      <a:pt x="618" y="338"/>
                    </a:lnTo>
                    <a:lnTo>
                      <a:pt x="506" y="394"/>
                    </a:lnTo>
                    <a:lnTo>
                      <a:pt x="394" y="394"/>
                    </a:lnTo>
                    <a:lnTo>
                      <a:pt x="337" y="450"/>
                    </a:lnTo>
                    <a:lnTo>
                      <a:pt x="394" y="450"/>
                    </a:lnTo>
                    <a:lnTo>
                      <a:pt x="506" y="507"/>
                    </a:lnTo>
                    <a:lnTo>
                      <a:pt x="562" y="507"/>
                    </a:lnTo>
                    <a:lnTo>
                      <a:pt x="562" y="563"/>
                    </a:lnTo>
                    <a:lnTo>
                      <a:pt x="506" y="619"/>
                    </a:lnTo>
                    <a:lnTo>
                      <a:pt x="337" y="675"/>
                    </a:lnTo>
                    <a:lnTo>
                      <a:pt x="169" y="563"/>
                    </a:lnTo>
                    <a:lnTo>
                      <a:pt x="0" y="563"/>
                    </a:lnTo>
                    <a:lnTo>
                      <a:pt x="0" y="619"/>
                    </a:lnTo>
                    <a:lnTo>
                      <a:pt x="56" y="675"/>
                    </a:lnTo>
                    <a:lnTo>
                      <a:pt x="169" y="731"/>
                    </a:lnTo>
                    <a:lnTo>
                      <a:pt x="281" y="788"/>
                    </a:lnTo>
                    <a:lnTo>
                      <a:pt x="281" y="900"/>
                    </a:lnTo>
                    <a:lnTo>
                      <a:pt x="562" y="900"/>
                    </a:lnTo>
                    <a:lnTo>
                      <a:pt x="675" y="788"/>
                    </a:lnTo>
                    <a:lnTo>
                      <a:pt x="731" y="731"/>
                    </a:lnTo>
                    <a:lnTo>
                      <a:pt x="731" y="788"/>
                    </a:lnTo>
                    <a:lnTo>
                      <a:pt x="731" y="844"/>
                    </a:lnTo>
                    <a:lnTo>
                      <a:pt x="899" y="1069"/>
                    </a:lnTo>
                    <a:lnTo>
                      <a:pt x="899" y="1181"/>
                    </a:lnTo>
                    <a:lnTo>
                      <a:pt x="843" y="1350"/>
                    </a:lnTo>
                    <a:lnTo>
                      <a:pt x="843" y="1462"/>
                    </a:lnTo>
                    <a:lnTo>
                      <a:pt x="899" y="1575"/>
                    </a:lnTo>
                    <a:lnTo>
                      <a:pt x="956" y="1687"/>
                    </a:lnTo>
                    <a:lnTo>
                      <a:pt x="1124" y="1687"/>
                    </a:lnTo>
                    <a:lnTo>
                      <a:pt x="1124" y="1743"/>
                    </a:lnTo>
                    <a:lnTo>
                      <a:pt x="1124" y="1799"/>
                    </a:lnTo>
                    <a:lnTo>
                      <a:pt x="1180" y="1856"/>
                    </a:lnTo>
                    <a:lnTo>
                      <a:pt x="1349" y="1856"/>
                    </a:lnTo>
                    <a:lnTo>
                      <a:pt x="1461" y="1743"/>
                    </a:lnTo>
                    <a:lnTo>
                      <a:pt x="1461" y="1687"/>
                    </a:lnTo>
                    <a:lnTo>
                      <a:pt x="1405" y="1575"/>
                    </a:lnTo>
                    <a:lnTo>
                      <a:pt x="1349" y="1462"/>
                    </a:lnTo>
                    <a:lnTo>
                      <a:pt x="1349" y="1406"/>
                    </a:lnTo>
                    <a:lnTo>
                      <a:pt x="1405" y="1294"/>
                    </a:lnTo>
                    <a:lnTo>
                      <a:pt x="1461" y="1181"/>
                    </a:lnTo>
                    <a:lnTo>
                      <a:pt x="1574" y="1069"/>
                    </a:lnTo>
                    <a:lnTo>
                      <a:pt x="1574" y="956"/>
                    </a:lnTo>
                    <a:lnTo>
                      <a:pt x="1461" y="844"/>
                    </a:lnTo>
                    <a:lnTo>
                      <a:pt x="1180" y="844"/>
                    </a:lnTo>
                    <a:lnTo>
                      <a:pt x="1068" y="900"/>
                    </a:lnTo>
                    <a:lnTo>
                      <a:pt x="1012" y="844"/>
                    </a:lnTo>
                    <a:lnTo>
                      <a:pt x="1068" y="844"/>
                    </a:lnTo>
                    <a:lnTo>
                      <a:pt x="1180" y="731"/>
                    </a:lnTo>
                    <a:lnTo>
                      <a:pt x="1180" y="675"/>
                    </a:lnTo>
                    <a:lnTo>
                      <a:pt x="956" y="507"/>
                    </a:lnTo>
                    <a:lnTo>
                      <a:pt x="1124" y="563"/>
                    </a:lnTo>
                    <a:lnTo>
                      <a:pt x="1405" y="450"/>
                    </a:lnTo>
                    <a:lnTo>
                      <a:pt x="1518" y="394"/>
                    </a:lnTo>
                    <a:lnTo>
                      <a:pt x="1574" y="282"/>
                    </a:lnTo>
                    <a:lnTo>
                      <a:pt x="1574" y="113"/>
                    </a:lnTo>
                    <a:lnTo>
                      <a:pt x="1461" y="57"/>
                    </a:lnTo>
                    <a:lnTo>
                      <a:pt x="1293" y="57"/>
                    </a:lnTo>
                    <a:lnTo>
                      <a:pt x="1180" y="1"/>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
              <p:cNvSpPr/>
              <p:nvPr/>
            </p:nvSpPr>
            <p:spPr>
              <a:xfrm>
                <a:off x="267625" y="1502225"/>
                <a:ext cx="15475" cy="33750"/>
              </a:xfrm>
              <a:custGeom>
                <a:avLst/>
                <a:gdLst/>
                <a:ahLst/>
                <a:cxnLst/>
                <a:rect l="l" t="t" r="r" b="b"/>
                <a:pathLst>
                  <a:path w="619" h="1350" extrusionOk="0">
                    <a:moveTo>
                      <a:pt x="225" y="1"/>
                    </a:moveTo>
                    <a:lnTo>
                      <a:pt x="225" y="57"/>
                    </a:lnTo>
                    <a:lnTo>
                      <a:pt x="225" y="113"/>
                    </a:lnTo>
                    <a:lnTo>
                      <a:pt x="169" y="225"/>
                    </a:lnTo>
                    <a:lnTo>
                      <a:pt x="169" y="338"/>
                    </a:lnTo>
                    <a:lnTo>
                      <a:pt x="281" y="507"/>
                    </a:lnTo>
                    <a:lnTo>
                      <a:pt x="281" y="563"/>
                    </a:lnTo>
                    <a:lnTo>
                      <a:pt x="225" y="619"/>
                    </a:lnTo>
                    <a:lnTo>
                      <a:pt x="113" y="619"/>
                    </a:lnTo>
                    <a:lnTo>
                      <a:pt x="0" y="675"/>
                    </a:lnTo>
                    <a:lnTo>
                      <a:pt x="57" y="788"/>
                    </a:lnTo>
                    <a:lnTo>
                      <a:pt x="113" y="844"/>
                    </a:lnTo>
                    <a:lnTo>
                      <a:pt x="169" y="900"/>
                    </a:lnTo>
                    <a:lnTo>
                      <a:pt x="225" y="1012"/>
                    </a:lnTo>
                    <a:lnTo>
                      <a:pt x="169" y="1125"/>
                    </a:lnTo>
                    <a:lnTo>
                      <a:pt x="113" y="1181"/>
                    </a:lnTo>
                    <a:lnTo>
                      <a:pt x="113" y="1237"/>
                    </a:lnTo>
                    <a:lnTo>
                      <a:pt x="281" y="1350"/>
                    </a:lnTo>
                    <a:lnTo>
                      <a:pt x="506" y="1125"/>
                    </a:lnTo>
                    <a:lnTo>
                      <a:pt x="619" y="1012"/>
                    </a:lnTo>
                    <a:lnTo>
                      <a:pt x="619" y="844"/>
                    </a:lnTo>
                    <a:lnTo>
                      <a:pt x="619" y="675"/>
                    </a:lnTo>
                    <a:lnTo>
                      <a:pt x="619" y="563"/>
                    </a:lnTo>
                    <a:lnTo>
                      <a:pt x="619" y="450"/>
                    </a:lnTo>
                    <a:lnTo>
                      <a:pt x="619" y="282"/>
                    </a:lnTo>
                    <a:lnTo>
                      <a:pt x="506" y="169"/>
                    </a:lnTo>
                    <a:lnTo>
                      <a:pt x="394" y="1"/>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
              <p:cNvSpPr/>
              <p:nvPr/>
            </p:nvSpPr>
            <p:spPr>
              <a:xfrm>
                <a:off x="262000" y="1573900"/>
                <a:ext cx="11275" cy="4225"/>
              </a:xfrm>
              <a:custGeom>
                <a:avLst/>
                <a:gdLst/>
                <a:ahLst/>
                <a:cxnLst/>
                <a:rect l="l" t="t" r="r" b="b"/>
                <a:pathLst>
                  <a:path w="451" h="169" extrusionOk="0">
                    <a:moveTo>
                      <a:pt x="169" y="0"/>
                    </a:moveTo>
                    <a:lnTo>
                      <a:pt x="0" y="56"/>
                    </a:lnTo>
                    <a:lnTo>
                      <a:pt x="0" y="169"/>
                    </a:lnTo>
                    <a:lnTo>
                      <a:pt x="225" y="169"/>
                    </a:lnTo>
                    <a:lnTo>
                      <a:pt x="450" y="113"/>
                    </a:lnTo>
                    <a:lnTo>
                      <a:pt x="394" y="56"/>
                    </a:lnTo>
                    <a:lnTo>
                      <a:pt x="282" y="0"/>
                    </a:lnTo>
                    <a:close/>
                  </a:path>
                </a:pathLst>
              </a:custGeom>
              <a:solidFill>
                <a:srgbClr val="8E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
              <p:cNvSpPr/>
              <p:nvPr/>
            </p:nvSpPr>
            <p:spPr>
              <a:xfrm>
                <a:off x="253575" y="1502225"/>
                <a:ext cx="11250" cy="4250"/>
              </a:xfrm>
              <a:custGeom>
                <a:avLst/>
                <a:gdLst/>
                <a:ahLst/>
                <a:cxnLst/>
                <a:rect l="l" t="t" r="r" b="b"/>
                <a:pathLst>
                  <a:path w="450" h="170" extrusionOk="0">
                    <a:moveTo>
                      <a:pt x="169" y="1"/>
                    </a:moveTo>
                    <a:lnTo>
                      <a:pt x="113" y="57"/>
                    </a:lnTo>
                    <a:lnTo>
                      <a:pt x="0" y="169"/>
                    </a:lnTo>
                    <a:lnTo>
                      <a:pt x="0" y="169"/>
                    </a:lnTo>
                    <a:lnTo>
                      <a:pt x="225" y="113"/>
                    </a:lnTo>
                    <a:lnTo>
                      <a:pt x="450" y="113"/>
                    </a:lnTo>
                    <a:lnTo>
                      <a:pt x="281" y="1"/>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
              <p:cNvSpPr/>
              <p:nvPr/>
            </p:nvSpPr>
            <p:spPr>
              <a:xfrm>
                <a:off x="260600" y="1578100"/>
                <a:ext cx="1425" cy="2850"/>
              </a:xfrm>
              <a:custGeom>
                <a:avLst/>
                <a:gdLst/>
                <a:ahLst/>
                <a:cxnLst/>
                <a:rect l="l" t="t" r="r" b="b"/>
                <a:pathLst>
                  <a:path w="57" h="114" extrusionOk="0">
                    <a:moveTo>
                      <a:pt x="0" y="1"/>
                    </a:moveTo>
                    <a:lnTo>
                      <a:pt x="0" y="113"/>
                    </a:lnTo>
                    <a:lnTo>
                      <a:pt x="56" y="57"/>
                    </a:lnTo>
                    <a:lnTo>
                      <a:pt x="56" y="1"/>
                    </a:lnTo>
                    <a:close/>
                  </a:path>
                </a:pathLst>
              </a:custGeom>
              <a:solidFill>
                <a:srgbClr val="8E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
              <p:cNvSpPr/>
              <p:nvPr/>
            </p:nvSpPr>
            <p:spPr>
              <a:xfrm>
                <a:off x="257775" y="1625875"/>
                <a:ext cx="2850" cy="1425"/>
              </a:xfrm>
              <a:custGeom>
                <a:avLst/>
                <a:gdLst/>
                <a:ahLst/>
                <a:cxnLst/>
                <a:rect l="l" t="t" r="r" b="b"/>
                <a:pathLst>
                  <a:path w="114" h="57" extrusionOk="0">
                    <a:moveTo>
                      <a:pt x="113" y="57"/>
                    </a:moveTo>
                    <a:lnTo>
                      <a:pt x="113" y="57"/>
                    </a:lnTo>
                    <a:lnTo>
                      <a:pt x="1" y="1"/>
                    </a:lnTo>
                    <a:lnTo>
                      <a:pt x="1" y="1"/>
                    </a:lnTo>
                    <a:lnTo>
                      <a:pt x="113" y="57"/>
                    </a:lnTo>
                    <a:lnTo>
                      <a:pt x="113" y="57"/>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
              <p:cNvSpPr/>
              <p:nvPr/>
            </p:nvSpPr>
            <p:spPr>
              <a:xfrm>
                <a:off x="264800" y="1505050"/>
                <a:ext cx="1450" cy="1425"/>
              </a:xfrm>
              <a:custGeom>
                <a:avLst/>
                <a:gdLst/>
                <a:ahLst/>
                <a:cxnLst/>
                <a:rect l="l" t="t" r="r" b="b"/>
                <a:pathLst>
                  <a:path w="58" h="57" extrusionOk="0">
                    <a:moveTo>
                      <a:pt x="1" y="0"/>
                    </a:moveTo>
                    <a:lnTo>
                      <a:pt x="1" y="56"/>
                    </a:lnTo>
                    <a:lnTo>
                      <a:pt x="57" y="0"/>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
              <p:cNvSpPr/>
              <p:nvPr/>
            </p:nvSpPr>
            <p:spPr>
              <a:xfrm>
                <a:off x="271825" y="1401050"/>
                <a:ext cx="7050" cy="4250"/>
              </a:xfrm>
              <a:custGeom>
                <a:avLst/>
                <a:gdLst/>
                <a:ahLst/>
                <a:cxnLst/>
                <a:rect l="l" t="t" r="r" b="b"/>
                <a:pathLst>
                  <a:path w="282" h="170" extrusionOk="0">
                    <a:moveTo>
                      <a:pt x="1" y="1"/>
                    </a:moveTo>
                    <a:lnTo>
                      <a:pt x="1" y="57"/>
                    </a:lnTo>
                    <a:lnTo>
                      <a:pt x="1" y="113"/>
                    </a:lnTo>
                    <a:lnTo>
                      <a:pt x="57" y="113"/>
                    </a:lnTo>
                    <a:lnTo>
                      <a:pt x="282" y="169"/>
                    </a:lnTo>
                    <a:lnTo>
                      <a:pt x="282" y="57"/>
                    </a:lnTo>
                    <a:lnTo>
                      <a:pt x="57" y="1"/>
                    </a:lnTo>
                    <a:close/>
                  </a:path>
                </a:pathLst>
              </a:custGeom>
              <a:solidFill>
                <a:srgbClr val="86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
              <p:cNvSpPr/>
              <p:nvPr/>
            </p:nvSpPr>
            <p:spPr>
              <a:xfrm>
                <a:off x="267625" y="1440400"/>
                <a:ext cx="4225" cy="5650"/>
              </a:xfrm>
              <a:custGeom>
                <a:avLst/>
                <a:gdLst/>
                <a:ahLst/>
                <a:cxnLst/>
                <a:rect l="l" t="t" r="r" b="b"/>
                <a:pathLst>
                  <a:path w="169" h="226" extrusionOk="0">
                    <a:moveTo>
                      <a:pt x="57" y="1"/>
                    </a:moveTo>
                    <a:lnTo>
                      <a:pt x="0" y="57"/>
                    </a:lnTo>
                    <a:lnTo>
                      <a:pt x="0" y="113"/>
                    </a:lnTo>
                    <a:lnTo>
                      <a:pt x="57" y="225"/>
                    </a:lnTo>
                    <a:lnTo>
                      <a:pt x="113" y="169"/>
                    </a:lnTo>
                    <a:lnTo>
                      <a:pt x="169" y="113"/>
                    </a:lnTo>
                    <a:lnTo>
                      <a:pt x="169" y="57"/>
                    </a:lnTo>
                    <a:lnTo>
                      <a:pt x="57"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
              <p:cNvSpPr/>
              <p:nvPr/>
            </p:nvSpPr>
            <p:spPr>
              <a:xfrm>
                <a:off x="266225" y="1447425"/>
                <a:ext cx="2825" cy="7050"/>
              </a:xfrm>
              <a:custGeom>
                <a:avLst/>
                <a:gdLst/>
                <a:ahLst/>
                <a:cxnLst/>
                <a:rect l="l" t="t" r="r" b="b"/>
                <a:pathLst>
                  <a:path w="113" h="282" extrusionOk="0">
                    <a:moveTo>
                      <a:pt x="113" y="1"/>
                    </a:moveTo>
                    <a:lnTo>
                      <a:pt x="56" y="57"/>
                    </a:lnTo>
                    <a:lnTo>
                      <a:pt x="0" y="113"/>
                    </a:lnTo>
                    <a:lnTo>
                      <a:pt x="0" y="282"/>
                    </a:lnTo>
                    <a:lnTo>
                      <a:pt x="56" y="225"/>
                    </a:lnTo>
                    <a:lnTo>
                      <a:pt x="113" y="169"/>
                    </a:lnTo>
                    <a:lnTo>
                      <a:pt x="113"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
              <p:cNvSpPr/>
              <p:nvPr/>
            </p:nvSpPr>
            <p:spPr>
              <a:xfrm>
                <a:off x="278850" y="1399650"/>
                <a:ext cx="1450" cy="2850"/>
              </a:xfrm>
              <a:custGeom>
                <a:avLst/>
                <a:gdLst/>
                <a:ahLst/>
                <a:cxnLst/>
                <a:rect l="l" t="t" r="r" b="b"/>
                <a:pathLst>
                  <a:path w="58" h="114" extrusionOk="0">
                    <a:moveTo>
                      <a:pt x="57" y="1"/>
                    </a:moveTo>
                    <a:lnTo>
                      <a:pt x="1" y="113"/>
                    </a:lnTo>
                    <a:lnTo>
                      <a:pt x="57" y="113"/>
                    </a:lnTo>
                    <a:lnTo>
                      <a:pt x="57" y="57"/>
                    </a:lnTo>
                    <a:lnTo>
                      <a:pt x="57" y="1"/>
                    </a:lnTo>
                    <a:close/>
                  </a:path>
                </a:pathLst>
              </a:custGeom>
              <a:solidFill>
                <a:srgbClr val="86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3"/>
              <p:cNvSpPr/>
              <p:nvPr/>
            </p:nvSpPr>
            <p:spPr>
              <a:xfrm>
                <a:off x="273250" y="1408075"/>
                <a:ext cx="1425" cy="1450"/>
              </a:xfrm>
              <a:custGeom>
                <a:avLst/>
                <a:gdLst/>
                <a:ahLst/>
                <a:cxnLst/>
                <a:rect l="l" t="t" r="r" b="b"/>
                <a:pathLst>
                  <a:path w="57" h="58" extrusionOk="0">
                    <a:moveTo>
                      <a:pt x="0" y="1"/>
                    </a:moveTo>
                    <a:lnTo>
                      <a:pt x="56" y="57"/>
                    </a:lnTo>
                    <a:lnTo>
                      <a:pt x="56" y="1"/>
                    </a:lnTo>
                    <a:close/>
                  </a:path>
                </a:pathLst>
              </a:custGeom>
              <a:solidFill>
                <a:srgbClr val="86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
              <p:cNvSpPr/>
              <p:nvPr/>
            </p:nvSpPr>
            <p:spPr>
              <a:xfrm>
                <a:off x="278850" y="1462875"/>
                <a:ext cx="46400" cy="63275"/>
              </a:xfrm>
              <a:custGeom>
                <a:avLst/>
                <a:gdLst/>
                <a:ahLst/>
                <a:cxnLst/>
                <a:rect l="l" t="t" r="r" b="b"/>
                <a:pathLst>
                  <a:path w="1856" h="2531" extrusionOk="0">
                    <a:moveTo>
                      <a:pt x="1575" y="1"/>
                    </a:moveTo>
                    <a:lnTo>
                      <a:pt x="1519" y="57"/>
                    </a:lnTo>
                    <a:lnTo>
                      <a:pt x="1406" y="226"/>
                    </a:lnTo>
                    <a:lnTo>
                      <a:pt x="1406" y="282"/>
                    </a:lnTo>
                    <a:lnTo>
                      <a:pt x="1462" y="394"/>
                    </a:lnTo>
                    <a:lnTo>
                      <a:pt x="1462" y="451"/>
                    </a:lnTo>
                    <a:lnTo>
                      <a:pt x="1406" y="619"/>
                    </a:lnTo>
                    <a:lnTo>
                      <a:pt x="1406" y="732"/>
                    </a:lnTo>
                    <a:lnTo>
                      <a:pt x="1406" y="900"/>
                    </a:lnTo>
                    <a:lnTo>
                      <a:pt x="1406" y="1069"/>
                    </a:lnTo>
                    <a:lnTo>
                      <a:pt x="1462" y="1181"/>
                    </a:lnTo>
                    <a:lnTo>
                      <a:pt x="1406" y="1237"/>
                    </a:lnTo>
                    <a:lnTo>
                      <a:pt x="1294" y="1462"/>
                    </a:lnTo>
                    <a:lnTo>
                      <a:pt x="1181" y="1462"/>
                    </a:lnTo>
                    <a:lnTo>
                      <a:pt x="1125" y="1406"/>
                    </a:lnTo>
                    <a:lnTo>
                      <a:pt x="1125" y="1350"/>
                    </a:lnTo>
                    <a:lnTo>
                      <a:pt x="1181" y="1125"/>
                    </a:lnTo>
                    <a:lnTo>
                      <a:pt x="1125" y="1069"/>
                    </a:lnTo>
                    <a:lnTo>
                      <a:pt x="1069" y="1013"/>
                    </a:lnTo>
                    <a:lnTo>
                      <a:pt x="788" y="844"/>
                    </a:lnTo>
                    <a:lnTo>
                      <a:pt x="675" y="732"/>
                    </a:lnTo>
                    <a:lnTo>
                      <a:pt x="732" y="619"/>
                    </a:lnTo>
                    <a:lnTo>
                      <a:pt x="732" y="507"/>
                    </a:lnTo>
                    <a:lnTo>
                      <a:pt x="619" y="507"/>
                    </a:lnTo>
                    <a:lnTo>
                      <a:pt x="507" y="619"/>
                    </a:lnTo>
                    <a:lnTo>
                      <a:pt x="563" y="732"/>
                    </a:lnTo>
                    <a:lnTo>
                      <a:pt x="507" y="788"/>
                    </a:lnTo>
                    <a:lnTo>
                      <a:pt x="394" y="788"/>
                    </a:lnTo>
                    <a:lnTo>
                      <a:pt x="451" y="844"/>
                    </a:lnTo>
                    <a:lnTo>
                      <a:pt x="563" y="900"/>
                    </a:lnTo>
                    <a:lnTo>
                      <a:pt x="788" y="1013"/>
                    </a:lnTo>
                    <a:lnTo>
                      <a:pt x="563" y="1181"/>
                    </a:lnTo>
                    <a:lnTo>
                      <a:pt x="338" y="1237"/>
                    </a:lnTo>
                    <a:lnTo>
                      <a:pt x="282" y="1237"/>
                    </a:lnTo>
                    <a:lnTo>
                      <a:pt x="170" y="1181"/>
                    </a:lnTo>
                    <a:lnTo>
                      <a:pt x="57" y="1181"/>
                    </a:lnTo>
                    <a:lnTo>
                      <a:pt x="57" y="1237"/>
                    </a:lnTo>
                    <a:lnTo>
                      <a:pt x="1" y="1350"/>
                    </a:lnTo>
                    <a:lnTo>
                      <a:pt x="57" y="1406"/>
                    </a:lnTo>
                    <a:lnTo>
                      <a:pt x="282" y="1462"/>
                    </a:lnTo>
                    <a:lnTo>
                      <a:pt x="338" y="1518"/>
                    </a:lnTo>
                    <a:lnTo>
                      <a:pt x="282" y="1631"/>
                    </a:lnTo>
                    <a:lnTo>
                      <a:pt x="226" y="1631"/>
                    </a:lnTo>
                    <a:lnTo>
                      <a:pt x="282" y="1687"/>
                    </a:lnTo>
                    <a:lnTo>
                      <a:pt x="338" y="1743"/>
                    </a:lnTo>
                    <a:lnTo>
                      <a:pt x="619" y="1687"/>
                    </a:lnTo>
                    <a:lnTo>
                      <a:pt x="675" y="1743"/>
                    </a:lnTo>
                    <a:lnTo>
                      <a:pt x="675" y="1856"/>
                    </a:lnTo>
                    <a:lnTo>
                      <a:pt x="619" y="1968"/>
                    </a:lnTo>
                    <a:lnTo>
                      <a:pt x="451" y="2024"/>
                    </a:lnTo>
                    <a:lnTo>
                      <a:pt x="394" y="2024"/>
                    </a:lnTo>
                    <a:lnTo>
                      <a:pt x="338" y="2081"/>
                    </a:lnTo>
                    <a:lnTo>
                      <a:pt x="338" y="2137"/>
                    </a:lnTo>
                    <a:lnTo>
                      <a:pt x="394" y="2193"/>
                    </a:lnTo>
                    <a:lnTo>
                      <a:pt x="451" y="2249"/>
                    </a:lnTo>
                    <a:lnTo>
                      <a:pt x="507" y="2362"/>
                    </a:lnTo>
                    <a:lnTo>
                      <a:pt x="619" y="2418"/>
                    </a:lnTo>
                    <a:lnTo>
                      <a:pt x="675" y="2474"/>
                    </a:lnTo>
                    <a:lnTo>
                      <a:pt x="788" y="2530"/>
                    </a:lnTo>
                    <a:lnTo>
                      <a:pt x="900" y="2474"/>
                    </a:lnTo>
                    <a:lnTo>
                      <a:pt x="1181" y="2474"/>
                    </a:lnTo>
                    <a:lnTo>
                      <a:pt x="1294" y="2362"/>
                    </a:lnTo>
                    <a:lnTo>
                      <a:pt x="1406" y="2249"/>
                    </a:lnTo>
                    <a:lnTo>
                      <a:pt x="1575" y="1912"/>
                    </a:lnTo>
                    <a:lnTo>
                      <a:pt x="1743" y="1518"/>
                    </a:lnTo>
                    <a:lnTo>
                      <a:pt x="1743" y="1013"/>
                    </a:lnTo>
                    <a:lnTo>
                      <a:pt x="1743" y="788"/>
                    </a:lnTo>
                    <a:lnTo>
                      <a:pt x="1800" y="507"/>
                    </a:lnTo>
                    <a:lnTo>
                      <a:pt x="1856" y="394"/>
                    </a:lnTo>
                    <a:lnTo>
                      <a:pt x="1856" y="226"/>
                    </a:lnTo>
                    <a:lnTo>
                      <a:pt x="1743" y="57"/>
                    </a:lnTo>
                    <a:lnTo>
                      <a:pt x="1687" y="1"/>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
              <p:cNvSpPr/>
              <p:nvPr/>
            </p:nvSpPr>
            <p:spPr>
              <a:xfrm>
                <a:off x="267625" y="1469900"/>
                <a:ext cx="4225" cy="9875"/>
              </a:xfrm>
              <a:custGeom>
                <a:avLst/>
                <a:gdLst/>
                <a:ahLst/>
                <a:cxnLst/>
                <a:rect l="l" t="t" r="r" b="b"/>
                <a:pathLst>
                  <a:path w="169" h="395" extrusionOk="0">
                    <a:moveTo>
                      <a:pt x="113" y="1"/>
                    </a:moveTo>
                    <a:lnTo>
                      <a:pt x="0" y="57"/>
                    </a:lnTo>
                    <a:lnTo>
                      <a:pt x="0" y="226"/>
                    </a:lnTo>
                    <a:lnTo>
                      <a:pt x="0" y="338"/>
                    </a:lnTo>
                    <a:lnTo>
                      <a:pt x="57" y="394"/>
                    </a:lnTo>
                    <a:lnTo>
                      <a:pt x="169" y="338"/>
                    </a:lnTo>
                    <a:lnTo>
                      <a:pt x="169" y="282"/>
                    </a:lnTo>
                    <a:lnTo>
                      <a:pt x="169" y="226"/>
                    </a:lnTo>
                    <a:lnTo>
                      <a:pt x="169" y="170"/>
                    </a:lnTo>
                    <a:lnTo>
                      <a:pt x="169" y="113"/>
                    </a:lnTo>
                    <a:lnTo>
                      <a:pt x="169" y="57"/>
                    </a:lnTo>
                    <a:lnTo>
                      <a:pt x="113" y="1"/>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3"/>
              <p:cNvSpPr/>
              <p:nvPr/>
            </p:nvSpPr>
            <p:spPr>
              <a:xfrm>
                <a:off x="262000" y="1491000"/>
                <a:ext cx="1425" cy="1425"/>
              </a:xfrm>
              <a:custGeom>
                <a:avLst/>
                <a:gdLst/>
                <a:ahLst/>
                <a:cxnLst/>
                <a:rect l="l" t="t" r="r" b="b"/>
                <a:pathLst>
                  <a:path w="57" h="57" extrusionOk="0">
                    <a:moveTo>
                      <a:pt x="0" y="0"/>
                    </a:moveTo>
                    <a:lnTo>
                      <a:pt x="0" y="56"/>
                    </a:lnTo>
                    <a:lnTo>
                      <a:pt x="57" y="56"/>
                    </a:lnTo>
                    <a:lnTo>
                      <a:pt x="0" y="0"/>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
              <p:cNvSpPr/>
              <p:nvPr/>
            </p:nvSpPr>
            <p:spPr>
              <a:xfrm>
                <a:off x="263400" y="1492400"/>
                <a:ext cx="25" cy="1425"/>
              </a:xfrm>
              <a:custGeom>
                <a:avLst/>
                <a:gdLst/>
                <a:ahLst/>
                <a:cxnLst/>
                <a:rect l="l" t="t" r="r" b="b"/>
                <a:pathLst>
                  <a:path w="1" h="57" extrusionOk="0">
                    <a:moveTo>
                      <a:pt x="1" y="0"/>
                    </a:moveTo>
                    <a:lnTo>
                      <a:pt x="1" y="0"/>
                    </a:lnTo>
                    <a:lnTo>
                      <a:pt x="1" y="56"/>
                    </a:lnTo>
                    <a:lnTo>
                      <a:pt x="1" y="0"/>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
              <p:cNvSpPr/>
              <p:nvPr/>
            </p:nvSpPr>
            <p:spPr>
              <a:xfrm>
                <a:off x="288700" y="1481150"/>
                <a:ext cx="1425" cy="1425"/>
              </a:xfrm>
              <a:custGeom>
                <a:avLst/>
                <a:gdLst/>
                <a:ahLst/>
                <a:cxnLst/>
                <a:rect l="l" t="t" r="r" b="b"/>
                <a:pathLst>
                  <a:path w="57" h="57" extrusionOk="0">
                    <a:moveTo>
                      <a:pt x="57" y="1"/>
                    </a:moveTo>
                    <a:lnTo>
                      <a:pt x="0" y="57"/>
                    </a:lnTo>
                    <a:lnTo>
                      <a:pt x="57" y="57"/>
                    </a:lnTo>
                    <a:lnTo>
                      <a:pt x="57" y="1"/>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3"/>
              <p:cNvSpPr/>
              <p:nvPr/>
            </p:nvSpPr>
            <p:spPr>
              <a:xfrm>
                <a:off x="270425" y="1288650"/>
                <a:ext cx="49200" cy="30925"/>
              </a:xfrm>
              <a:custGeom>
                <a:avLst/>
                <a:gdLst/>
                <a:ahLst/>
                <a:cxnLst/>
                <a:rect l="l" t="t" r="r" b="b"/>
                <a:pathLst>
                  <a:path w="1968" h="1237" extrusionOk="0">
                    <a:moveTo>
                      <a:pt x="226" y="0"/>
                    </a:moveTo>
                    <a:lnTo>
                      <a:pt x="113" y="57"/>
                    </a:lnTo>
                    <a:lnTo>
                      <a:pt x="1" y="57"/>
                    </a:lnTo>
                    <a:lnTo>
                      <a:pt x="57" y="281"/>
                    </a:lnTo>
                    <a:lnTo>
                      <a:pt x="169" y="225"/>
                    </a:lnTo>
                    <a:lnTo>
                      <a:pt x="282" y="225"/>
                    </a:lnTo>
                    <a:lnTo>
                      <a:pt x="282" y="281"/>
                    </a:lnTo>
                    <a:lnTo>
                      <a:pt x="226" y="338"/>
                    </a:lnTo>
                    <a:lnTo>
                      <a:pt x="282" y="450"/>
                    </a:lnTo>
                    <a:lnTo>
                      <a:pt x="394" y="562"/>
                    </a:lnTo>
                    <a:lnTo>
                      <a:pt x="563" y="675"/>
                    </a:lnTo>
                    <a:lnTo>
                      <a:pt x="788" y="787"/>
                    </a:lnTo>
                    <a:lnTo>
                      <a:pt x="1012" y="900"/>
                    </a:lnTo>
                    <a:lnTo>
                      <a:pt x="1293" y="843"/>
                    </a:lnTo>
                    <a:lnTo>
                      <a:pt x="1125" y="900"/>
                    </a:lnTo>
                    <a:lnTo>
                      <a:pt x="1069" y="956"/>
                    </a:lnTo>
                    <a:lnTo>
                      <a:pt x="1069" y="1068"/>
                    </a:lnTo>
                    <a:lnTo>
                      <a:pt x="1125" y="1181"/>
                    </a:lnTo>
                    <a:lnTo>
                      <a:pt x="1125" y="1237"/>
                    </a:lnTo>
                    <a:lnTo>
                      <a:pt x="1237" y="1181"/>
                    </a:lnTo>
                    <a:lnTo>
                      <a:pt x="1237" y="1125"/>
                    </a:lnTo>
                    <a:lnTo>
                      <a:pt x="1293" y="1012"/>
                    </a:lnTo>
                    <a:lnTo>
                      <a:pt x="1350" y="1012"/>
                    </a:lnTo>
                    <a:lnTo>
                      <a:pt x="1406" y="1125"/>
                    </a:lnTo>
                    <a:lnTo>
                      <a:pt x="1574" y="1125"/>
                    </a:lnTo>
                    <a:lnTo>
                      <a:pt x="1631" y="1068"/>
                    </a:lnTo>
                    <a:lnTo>
                      <a:pt x="1687" y="956"/>
                    </a:lnTo>
                    <a:lnTo>
                      <a:pt x="1687" y="900"/>
                    </a:lnTo>
                    <a:lnTo>
                      <a:pt x="1631" y="843"/>
                    </a:lnTo>
                    <a:lnTo>
                      <a:pt x="1574" y="787"/>
                    </a:lnTo>
                    <a:lnTo>
                      <a:pt x="1574" y="731"/>
                    </a:lnTo>
                    <a:lnTo>
                      <a:pt x="1687" y="731"/>
                    </a:lnTo>
                    <a:lnTo>
                      <a:pt x="1968" y="675"/>
                    </a:lnTo>
                    <a:lnTo>
                      <a:pt x="1912" y="562"/>
                    </a:lnTo>
                    <a:lnTo>
                      <a:pt x="1912" y="450"/>
                    </a:lnTo>
                    <a:lnTo>
                      <a:pt x="1968" y="225"/>
                    </a:lnTo>
                    <a:lnTo>
                      <a:pt x="1912" y="225"/>
                    </a:lnTo>
                    <a:lnTo>
                      <a:pt x="1799" y="169"/>
                    </a:lnTo>
                    <a:lnTo>
                      <a:pt x="1687" y="225"/>
                    </a:lnTo>
                    <a:lnTo>
                      <a:pt x="1518" y="225"/>
                    </a:lnTo>
                    <a:lnTo>
                      <a:pt x="1406" y="169"/>
                    </a:lnTo>
                    <a:lnTo>
                      <a:pt x="1181" y="113"/>
                    </a:lnTo>
                    <a:lnTo>
                      <a:pt x="956" y="57"/>
                    </a:lnTo>
                    <a:lnTo>
                      <a:pt x="788" y="0"/>
                    </a:lnTo>
                    <a:lnTo>
                      <a:pt x="619" y="57"/>
                    </a:lnTo>
                    <a:lnTo>
                      <a:pt x="450" y="113"/>
                    </a:lnTo>
                    <a:lnTo>
                      <a:pt x="226"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3"/>
              <p:cNvSpPr/>
              <p:nvPr/>
            </p:nvSpPr>
            <p:spPr>
              <a:xfrm>
                <a:off x="271825" y="1297075"/>
                <a:ext cx="23925" cy="30950"/>
              </a:xfrm>
              <a:custGeom>
                <a:avLst/>
                <a:gdLst/>
                <a:ahLst/>
                <a:cxnLst/>
                <a:rect l="l" t="t" r="r" b="b"/>
                <a:pathLst>
                  <a:path w="957" h="1238" extrusionOk="0">
                    <a:moveTo>
                      <a:pt x="170" y="1"/>
                    </a:moveTo>
                    <a:lnTo>
                      <a:pt x="170" y="169"/>
                    </a:lnTo>
                    <a:lnTo>
                      <a:pt x="113" y="225"/>
                    </a:lnTo>
                    <a:lnTo>
                      <a:pt x="57" y="225"/>
                    </a:lnTo>
                    <a:lnTo>
                      <a:pt x="1" y="282"/>
                    </a:lnTo>
                    <a:lnTo>
                      <a:pt x="1" y="338"/>
                    </a:lnTo>
                    <a:lnTo>
                      <a:pt x="1" y="563"/>
                    </a:lnTo>
                    <a:lnTo>
                      <a:pt x="1" y="788"/>
                    </a:lnTo>
                    <a:lnTo>
                      <a:pt x="1" y="1012"/>
                    </a:lnTo>
                    <a:lnTo>
                      <a:pt x="113" y="1181"/>
                    </a:lnTo>
                    <a:lnTo>
                      <a:pt x="170" y="1237"/>
                    </a:lnTo>
                    <a:lnTo>
                      <a:pt x="226" y="1237"/>
                    </a:lnTo>
                    <a:lnTo>
                      <a:pt x="226" y="1181"/>
                    </a:lnTo>
                    <a:lnTo>
                      <a:pt x="338" y="1181"/>
                    </a:lnTo>
                    <a:lnTo>
                      <a:pt x="451" y="1237"/>
                    </a:lnTo>
                    <a:lnTo>
                      <a:pt x="563" y="1237"/>
                    </a:lnTo>
                    <a:lnTo>
                      <a:pt x="675" y="1181"/>
                    </a:lnTo>
                    <a:lnTo>
                      <a:pt x="675" y="1069"/>
                    </a:lnTo>
                    <a:lnTo>
                      <a:pt x="732" y="956"/>
                    </a:lnTo>
                    <a:lnTo>
                      <a:pt x="844" y="844"/>
                    </a:lnTo>
                    <a:lnTo>
                      <a:pt x="900" y="788"/>
                    </a:lnTo>
                    <a:lnTo>
                      <a:pt x="956" y="731"/>
                    </a:lnTo>
                    <a:lnTo>
                      <a:pt x="956" y="563"/>
                    </a:lnTo>
                    <a:lnTo>
                      <a:pt x="956" y="450"/>
                    </a:lnTo>
                    <a:lnTo>
                      <a:pt x="844" y="450"/>
                    </a:lnTo>
                    <a:lnTo>
                      <a:pt x="732" y="338"/>
                    </a:lnTo>
                    <a:lnTo>
                      <a:pt x="675" y="282"/>
                    </a:lnTo>
                    <a:lnTo>
                      <a:pt x="563" y="282"/>
                    </a:lnTo>
                    <a:lnTo>
                      <a:pt x="451" y="225"/>
                    </a:lnTo>
                    <a:lnTo>
                      <a:pt x="338" y="169"/>
                    </a:lnTo>
                    <a:lnTo>
                      <a:pt x="282" y="57"/>
                    </a:lnTo>
                    <a:lnTo>
                      <a:pt x="170" y="1"/>
                    </a:lnTo>
                    <a:close/>
                  </a:path>
                </a:pathLst>
              </a:custGeom>
              <a:solidFill>
                <a:srgbClr val="6D63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
              <p:cNvSpPr/>
              <p:nvPr/>
            </p:nvSpPr>
            <p:spPr>
              <a:xfrm>
                <a:off x="262000" y="1297075"/>
                <a:ext cx="15475" cy="30950"/>
              </a:xfrm>
              <a:custGeom>
                <a:avLst/>
                <a:gdLst/>
                <a:ahLst/>
                <a:cxnLst/>
                <a:rect l="l" t="t" r="r" b="b"/>
                <a:pathLst>
                  <a:path w="619" h="1238" extrusionOk="0">
                    <a:moveTo>
                      <a:pt x="169" y="1"/>
                    </a:moveTo>
                    <a:lnTo>
                      <a:pt x="57" y="57"/>
                    </a:lnTo>
                    <a:lnTo>
                      <a:pt x="0" y="225"/>
                    </a:lnTo>
                    <a:lnTo>
                      <a:pt x="0" y="282"/>
                    </a:lnTo>
                    <a:lnTo>
                      <a:pt x="57" y="338"/>
                    </a:lnTo>
                    <a:lnTo>
                      <a:pt x="113" y="338"/>
                    </a:lnTo>
                    <a:lnTo>
                      <a:pt x="169" y="394"/>
                    </a:lnTo>
                    <a:lnTo>
                      <a:pt x="113" y="450"/>
                    </a:lnTo>
                    <a:lnTo>
                      <a:pt x="113" y="506"/>
                    </a:lnTo>
                    <a:lnTo>
                      <a:pt x="225" y="506"/>
                    </a:lnTo>
                    <a:lnTo>
                      <a:pt x="225" y="563"/>
                    </a:lnTo>
                    <a:lnTo>
                      <a:pt x="225" y="619"/>
                    </a:lnTo>
                    <a:lnTo>
                      <a:pt x="225" y="675"/>
                    </a:lnTo>
                    <a:lnTo>
                      <a:pt x="225" y="788"/>
                    </a:lnTo>
                    <a:lnTo>
                      <a:pt x="169" y="844"/>
                    </a:lnTo>
                    <a:lnTo>
                      <a:pt x="113" y="844"/>
                    </a:lnTo>
                    <a:lnTo>
                      <a:pt x="113" y="956"/>
                    </a:lnTo>
                    <a:lnTo>
                      <a:pt x="225" y="956"/>
                    </a:lnTo>
                    <a:lnTo>
                      <a:pt x="338" y="1012"/>
                    </a:lnTo>
                    <a:lnTo>
                      <a:pt x="450" y="1237"/>
                    </a:lnTo>
                    <a:lnTo>
                      <a:pt x="506" y="1237"/>
                    </a:lnTo>
                    <a:lnTo>
                      <a:pt x="506" y="956"/>
                    </a:lnTo>
                    <a:lnTo>
                      <a:pt x="450" y="844"/>
                    </a:lnTo>
                    <a:lnTo>
                      <a:pt x="506" y="731"/>
                    </a:lnTo>
                    <a:lnTo>
                      <a:pt x="563" y="619"/>
                    </a:lnTo>
                    <a:lnTo>
                      <a:pt x="506" y="506"/>
                    </a:lnTo>
                    <a:lnTo>
                      <a:pt x="506" y="338"/>
                    </a:lnTo>
                    <a:lnTo>
                      <a:pt x="619" y="225"/>
                    </a:lnTo>
                    <a:lnTo>
                      <a:pt x="563" y="169"/>
                    </a:lnTo>
                    <a:lnTo>
                      <a:pt x="394" y="113"/>
                    </a:lnTo>
                    <a:lnTo>
                      <a:pt x="282" y="57"/>
                    </a:lnTo>
                    <a:lnTo>
                      <a:pt x="169" y="1"/>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3"/>
              <p:cNvSpPr/>
              <p:nvPr/>
            </p:nvSpPr>
            <p:spPr>
              <a:xfrm>
                <a:off x="266225" y="1309725"/>
                <a:ext cx="4225" cy="4250"/>
              </a:xfrm>
              <a:custGeom>
                <a:avLst/>
                <a:gdLst/>
                <a:ahLst/>
                <a:cxnLst/>
                <a:rect l="l" t="t" r="r" b="b"/>
                <a:pathLst>
                  <a:path w="169" h="170" extrusionOk="0">
                    <a:moveTo>
                      <a:pt x="56" y="0"/>
                    </a:moveTo>
                    <a:lnTo>
                      <a:pt x="0" y="113"/>
                    </a:lnTo>
                    <a:lnTo>
                      <a:pt x="56" y="169"/>
                    </a:lnTo>
                    <a:lnTo>
                      <a:pt x="113" y="169"/>
                    </a:lnTo>
                    <a:lnTo>
                      <a:pt x="169" y="113"/>
                    </a:lnTo>
                    <a:lnTo>
                      <a:pt x="169" y="0"/>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3"/>
              <p:cNvSpPr/>
              <p:nvPr/>
            </p:nvSpPr>
            <p:spPr>
              <a:xfrm>
                <a:off x="264800" y="1316750"/>
                <a:ext cx="4250" cy="1425"/>
              </a:xfrm>
              <a:custGeom>
                <a:avLst/>
                <a:gdLst/>
                <a:ahLst/>
                <a:cxnLst/>
                <a:rect l="l" t="t" r="r" b="b"/>
                <a:pathLst>
                  <a:path w="170" h="57" extrusionOk="0">
                    <a:moveTo>
                      <a:pt x="113" y="1"/>
                    </a:moveTo>
                    <a:lnTo>
                      <a:pt x="1" y="57"/>
                    </a:lnTo>
                    <a:lnTo>
                      <a:pt x="170" y="57"/>
                    </a:lnTo>
                    <a:lnTo>
                      <a:pt x="170" y="1"/>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
              <p:cNvSpPr/>
              <p:nvPr/>
            </p:nvSpPr>
            <p:spPr>
              <a:xfrm>
                <a:off x="264800" y="1308325"/>
                <a:ext cx="25" cy="1425"/>
              </a:xfrm>
              <a:custGeom>
                <a:avLst/>
                <a:gdLst/>
                <a:ahLst/>
                <a:cxnLst/>
                <a:rect l="l" t="t" r="r" b="b"/>
                <a:pathLst>
                  <a:path w="1" h="57" extrusionOk="0">
                    <a:moveTo>
                      <a:pt x="1" y="0"/>
                    </a:moveTo>
                    <a:lnTo>
                      <a:pt x="1" y="0"/>
                    </a:lnTo>
                    <a:lnTo>
                      <a:pt x="1" y="56"/>
                    </a:lnTo>
                    <a:lnTo>
                      <a:pt x="1" y="56"/>
                    </a:lnTo>
                    <a:lnTo>
                      <a:pt x="1" y="0"/>
                    </a:lnTo>
                    <a:lnTo>
                      <a:pt x="1" y="0"/>
                    </a:lnTo>
                    <a:lnTo>
                      <a:pt x="1" y="0"/>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3"/>
              <p:cNvSpPr/>
              <p:nvPr/>
            </p:nvSpPr>
            <p:spPr>
              <a:xfrm>
                <a:off x="263400" y="1304100"/>
                <a:ext cx="1425" cy="1425"/>
              </a:xfrm>
              <a:custGeom>
                <a:avLst/>
                <a:gdLst/>
                <a:ahLst/>
                <a:cxnLst/>
                <a:rect l="l" t="t" r="r" b="b"/>
                <a:pathLst>
                  <a:path w="57" h="57" extrusionOk="0">
                    <a:moveTo>
                      <a:pt x="57" y="1"/>
                    </a:moveTo>
                    <a:lnTo>
                      <a:pt x="1" y="57"/>
                    </a:lnTo>
                    <a:lnTo>
                      <a:pt x="57" y="57"/>
                    </a:lnTo>
                    <a:lnTo>
                      <a:pt x="57" y="1"/>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3"/>
              <p:cNvSpPr/>
              <p:nvPr/>
            </p:nvSpPr>
            <p:spPr>
              <a:xfrm>
                <a:off x="264800" y="1287250"/>
                <a:ext cx="1450" cy="1425"/>
              </a:xfrm>
              <a:custGeom>
                <a:avLst/>
                <a:gdLst/>
                <a:ahLst/>
                <a:cxnLst/>
                <a:rect l="l" t="t" r="r" b="b"/>
                <a:pathLst>
                  <a:path w="58" h="57" extrusionOk="0">
                    <a:moveTo>
                      <a:pt x="1" y="0"/>
                    </a:moveTo>
                    <a:lnTo>
                      <a:pt x="57" y="56"/>
                    </a:lnTo>
                    <a:lnTo>
                      <a:pt x="57" y="0"/>
                    </a:lnTo>
                    <a:close/>
                  </a:path>
                </a:pathLst>
              </a:custGeom>
              <a:solidFill>
                <a:srgbClr val="716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
              <p:cNvSpPr/>
              <p:nvPr/>
            </p:nvSpPr>
            <p:spPr>
              <a:xfrm>
                <a:off x="266225" y="1288650"/>
                <a:ext cx="25" cy="1425"/>
              </a:xfrm>
              <a:custGeom>
                <a:avLst/>
                <a:gdLst/>
                <a:ahLst/>
                <a:cxnLst/>
                <a:rect l="l" t="t" r="r" b="b"/>
                <a:pathLst>
                  <a:path w="1" h="57" extrusionOk="0">
                    <a:moveTo>
                      <a:pt x="0" y="0"/>
                    </a:moveTo>
                    <a:lnTo>
                      <a:pt x="0" y="0"/>
                    </a:lnTo>
                    <a:lnTo>
                      <a:pt x="0" y="0"/>
                    </a:lnTo>
                    <a:lnTo>
                      <a:pt x="0" y="57"/>
                    </a:lnTo>
                    <a:lnTo>
                      <a:pt x="0" y="0"/>
                    </a:lnTo>
                    <a:lnTo>
                      <a:pt x="0" y="0"/>
                    </a:lnTo>
                    <a:close/>
                  </a:path>
                </a:pathLst>
              </a:custGeom>
              <a:solidFill>
                <a:srgbClr val="716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3"/>
              <p:cNvSpPr/>
              <p:nvPr/>
            </p:nvSpPr>
            <p:spPr>
              <a:xfrm>
                <a:off x="271825" y="12956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3"/>
              <p:cNvSpPr/>
              <p:nvPr/>
            </p:nvSpPr>
            <p:spPr>
              <a:xfrm>
                <a:off x="285875" y="1117225"/>
                <a:ext cx="11275" cy="18275"/>
              </a:xfrm>
              <a:custGeom>
                <a:avLst/>
                <a:gdLst/>
                <a:ahLst/>
                <a:cxnLst/>
                <a:rect l="l" t="t" r="r" b="b"/>
                <a:pathLst>
                  <a:path w="451" h="731" extrusionOk="0">
                    <a:moveTo>
                      <a:pt x="394" y="0"/>
                    </a:moveTo>
                    <a:lnTo>
                      <a:pt x="282" y="113"/>
                    </a:lnTo>
                    <a:lnTo>
                      <a:pt x="226" y="225"/>
                    </a:lnTo>
                    <a:lnTo>
                      <a:pt x="113" y="450"/>
                    </a:lnTo>
                    <a:lnTo>
                      <a:pt x="57" y="506"/>
                    </a:lnTo>
                    <a:lnTo>
                      <a:pt x="1" y="562"/>
                    </a:lnTo>
                    <a:lnTo>
                      <a:pt x="57" y="675"/>
                    </a:lnTo>
                    <a:lnTo>
                      <a:pt x="170" y="675"/>
                    </a:lnTo>
                    <a:lnTo>
                      <a:pt x="394" y="731"/>
                    </a:lnTo>
                    <a:lnTo>
                      <a:pt x="451" y="619"/>
                    </a:lnTo>
                    <a:lnTo>
                      <a:pt x="394" y="0"/>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
              <p:cNvSpPr/>
              <p:nvPr/>
            </p:nvSpPr>
            <p:spPr>
              <a:xfrm>
                <a:off x="295725" y="1115825"/>
                <a:ext cx="2825" cy="1425"/>
              </a:xfrm>
              <a:custGeom>
                <a:avLst/>
                <a:gdLst/>
                <a:ahLst/>
                <a:cxnLst/>
                <a:rect l="l" t="t" r="r" b="b"/>
                <a:pathLst>
                  <a:path w="113" h="57" extrusionOk="0">
                    <a:moveTo>
                      <a:pt x="113" y="0"/>
                    </a:moveTo>
                    <a:lnTo>
                      <a:pt x="113" y="0"/>
                    </a:lnTo>
                    <a:lnTo>
                      <a:pt x="0" y="56"/>
                    </a:lnTo>
                    <a:lnTo>
                      <a:pt x="0" y="56"/>
                    </a:lnTo>
                    <a:lnTo>
                      <a:pt x="113" y="0"/>
                    </a:lnTo>
                    <a:lnTo>
                      <a:pt x="113" y="0"/>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3"/>
              <p:cNvSpPr/>
              <p:nvPr/>
            </p:nvSpPr>
            <p:spPr>
              <a:xfrm>
                <a:off x="267625" y="1051175"/>
                <a:ext cx="26725" cy="59050"/>
              </a:xfrm>
              <a:custGeom>
                <a:avLst/>
                <a:gdLst/>
                <a:ahLst/>
                <a:cxnLst/>
                <a:rect l="l" t="t" r="r" b="b"/>
                <a:pathLst>
                  <a:path w="1069" h="2362" extrusionOk="0">
                    <a:moveTo>
                      <a:pt x="169" y="1"/>
                    </a:moveTo>
                    <a:lnTo>
                      <a:pt x="113" y="57"/>
                    </a:lnTo>
                    <a:lnTo>
                      <a:pt x="113" y="113"/>
                    </a:lnTo>
                    <a:lnTo>
                      <a:pt x="113" y="394"/>
                    </a:lnTo>
                    <a:lnTo>
                      <a:pt x="113" y="619"/>
                    </a:lnTo>
                    <a:lnTo>
                      <a:pt x="281" y="731"/>
                    </a:lnTo>
                    <a:lnTo>
                      <a:pt x="281" y="788"/>
                    </a:lnTo>
                    <a:lnTo>
                      <a:pt x="281" y="844"/>
                    </a:lnTo>
                    <a:lnTo>
                      <a:pt x="0" y="844"/>
                    </a:lnTo>
                    <a:lnTo>
                      <a:pt x="0" y="900"/>
                    </a:lnTo>
                    <a:lnTo>
                      <a:pt x="57" y="1069"/>
                    </a:lnTo>
                    <a:lnTo>
                      <a:pt x="0" y="1181"/>
                    </a:lnTo>
                    <a:lnTo>
                      <a:pt x="57" y="1237"/>
                    </a:lnTo>
                    <a:lnTo>
                      <a:pt x="57" y="1293"/>
                    </a:lnTo>
                    <a:lnTo>
                      <a:pt x="0" y="1462"/>
                    </a:lnTo>
                    <a:lnTo>
                      <a:pt x="57" y="1518"/>
                    </a:lnTo>
                    <a:lnTo>
                      <a:pt x="113" y="1631"/>
                    </a:lnTo>
                    <a:lnTo>
                      <a:pt x="113" y="1743"/>
                    </a:lnTo>
                    <a:lnTo>
                      <a:pt x="57" y="1912"/>
                    </a:lnTo>
                    <a:lnTo>
                      <a:pt x="57" y="2080"/>
                    </a:lnTo>
                    <a:lnTo>
                      <a:pt x="57" y="2249"/>
                    </a:lnTo>
                    <a:lnTo>
                      <a:pt x="113" y="2361"/>
                    </a:lnTo>
                    <a:lnTo>
                      <a:pt x="225" y="2305"/>
                    </a:lnTo>
                    <a:lnTo>
                      <a:pt x="619" y="2305"/>
                    </a:lnTo>
                    <a:lnTo>
                      <a:pt x="731" y="2249"/>
                    </a:lnTo>
                    <a:lnTo>
                      <a:pt x="900" y="2136"/>
                    </a:lnTo>
                    <a:lnTo>
                      <a:pt x="1012" y="2024"/>
                    </a:lnTo>
                    <a:lnTo>
                      <a:pt x="1068" y="1912"/>
                    </a:lnTo>
                    <a:lnTo>
                      <a:pt x="1068" y="1799"/>
                    </a:lnTo>
                    <a:lnTo>
                      <a:pt x="1068" y="1687"/>
                    </a:lnTo>
                    <a:lnTo>
                      <a:pt x="900" y="1687"/>
                    </a:lnTo>
                    <a:lnTo>
                      <a:pt x="843" y="1799"/>
                    </a:lnTo>
                    <a:lnTo>
                      <a:pt x="843" y="1799"/>
                    </a:lnTo>
                    <a:lnTo>
                      <a:pt x="843" y="1743"/>
                    </a:lnTo>
                    <a:lnTo>
                      <a:pt x="731" y="1574"/>
                    </a:lnTo>
                    <a:lnTo>
                      <a:pt x="619" y="1350"/>
                    </a:lnTo>
                    <a:lnTo>
                      <a:pt x="619" y="1181"/>
                    </a:lnTo>
                    <a:lnTo>
                      <a:pt x="619" y="956"/>
                    </a:lnTo>
                    <a:lnTo>
                      <a:pt x="619" y="844"/>
                    </a:lnTo>
                    <a:lnTo>
                      <a:pt x="506" y="731"/>
                    </a:lnTo>
                    <a:lnTo>
                      <a:pt x="394" y="563"/>
                    </a:lnTo>
                    <a:lnTo>
                      <a:pt x="338" y="394"/>
                    </a:lnTo>
                    <a:lnTo>
                      <a:pt x="281" y="57"/>
                    </a:lnTo>
                    <a:lnTo>
                      <a:pt x="169" y="1"/>
                    </a:lnTo>
                    <a:close/>
                  </a:path>
                </a:pathLst>
              </a:custGeom>
              <a:solidFill>
                <a:srgbClr val="7D7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3"/>
              <p:cNvSpPr/>
              <p:nvPr/>
            </p:nvSpPr>
            <p:spPr>
              <a:xfrm>
                <a:off x="290100" y="1083500"/>
                <a:ext cx="19700" cy="25325"/>
              </a:xfrm>
              <a:custGeom>
                <a:avLst/>
                <a:gdLst/>
                <a:ahLst/>
                <a:cxnLst/>
                <a:rect l="l" t="t" r="r" b="b"/>
                <a:pathLst>
                  <a:path w="788" h="1013" extrusionOk="0">
                    <a:moveTo>
                      <a:pt x="450" y="0"/>
                    </a:moveTo>
                    <a:lnTo>
                      <a:pt x="394" y="113"/>
                    </a:lnTo>
                    <a:lnTo>
                      <a:pt x="394" y="169"/>
                    </a:lnTo>
                    <a:lnTo>
                      <a:pt x="282" y="113"/>
                    </a:lnTo>
                    <a:lnTo>
                      <a:pt x="225" y="113"/>
                    </a:lnTo>
                    <a:lnTo>
                      <a:pt x="113" y="169"/>
                    </a:lnTo>
                    <a:lnTo>
                      <a:pt x="57" y="225"/>
                    </a:lnTo>
                    <a:lnTo>
                      <a:pt x="113" y="338"/>
                    </a:lnTo>
                    <a:lnTo>
                      <a:pt x="113" y="619"/>
                    </a:lnTo>
                    <a:lnTo>
                      <a:pt x="57" y="731"/>
                    </a:lnTo>
                    <a:lnTo>
                      <a:pt x="1" y="843"/>
                    </a:lnTo>
                    <a:lnTo>
                      <a:pt x="113" y="843"/>
                    </a:lnTo>
                    <a:lnTo>
                      <a:pt x="169" y="900"/>
                    </a:lnTo>
                    <a:lnTo>
                      <a:pt x="338" y="1012"/>
                    </a:lnTo>
                    <a:lnTo>
                      <a:pt x="563" y="787"/>
                    </a:lnTo>
                    <a:lnTo>
                      <a:pt x="619" y="619"/>
                    </a:lnTo>
                    <a:lnTo>
                      <a:pt x="619" y="562"/>
                    </a:lnTo>
                    <a:lnTo>
                      <a:pt x="563" y="450"/>
                    </a:lnTo>
                    <a:lnTo>
                      <a:pt x="563" y="450"/>
                    </a:lnTo>
                    <a:lnTo>
                      <a:pt x="619" y="506"/>
                    </a:lnTo>
                    <a:lnTo>
                      <a:pt x="675" y="506"/>
                    </a:lnTo>
                    <a:lnTo>
                      <a:pt x="787" y="450"/>
                    </a:lnTo>
                    <a:lnTo>
                      <a:pt x="787" y="338"/>
                    </a:lnTo>
                    <a:lnTo>
                      <a:pt x="675" y="113"/>
                    </a:lnTo>
                    <a:lnTo>
                      <a:pt x="563" y="57"/>
                    </a:lnTo>
                    <a:lnTo>
                      <a:pt x="450" y="0"/>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
              <p:cNvSpPr/>
              <p:nvPr/>
            </p:nvSpPr>
            <p:spPr>
              <a:xfrm>
                <a:off x="264800" y="1231025"/>
                <a:ext cx="4250" cy="8475"/>
              </a:xfrm>
              <a:custGeom>
                <a:avLst/>
                <a:gdLst/>
                <a:ahLst/>
                <a:cxnLst/>
                <a:rect l="l" t="t" r="r" b="b"/>
                <a:pathLst>
                  <a:path w="170" h="339" extrusionOk="0">
                    <a:moveTo>
                      <a:pt x="113" y="1"/>
                    </a:moveTo>
                    <a:lnTo>
                      <a:pt x="57" y="57"/>
                    </a:lnTo>
                    <a:lnTo>
                      <a:pt x="1" y="226"/>
                    </a:lnTo>
                    <a:lnTo>
                      <a:pt x="1" y="338"/>
                    </a:lnTo>
                    <a:lnTo>
                      <a:pt x="57" y="338"/>
                    </a:lnTo>
                    <a:lnTo>
                      <a:pt x="170" y="282"/>
                    </a:lnTo>
                    <a:lnTo>
                      <a:pt x="170" y="170"/>
                    </a:lnTo>
                    <a:lnTo>
                      <a:pt x="170" y="57"/>
                    </a:lnTo>
                    <a:lnTo>
                      <a:pt x="170" y="1"/>
                    </a:lnTo>
                    <a:close/>
                  </a:path>
                </a:pathLst>
              </a:custGeom>
              <a:solidFill>
                <a:srgbClr val="968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3"/>
              <p:cNvSpPr/>
              <p:nvPr/>
            </p:nvSpPr>
            <p:spPr>
              <a:xfrm>
                <a:off x="280275" y="1231025"/>
                <a:ext cx="2825" cy="2850"/>
              </a:xfrm>
              <a:custGeom>
                <a:avLst/>
                <a:gdLst/>
                <a:ahLst/>
                <a:cxnLst/>
                <a:rect l="l" t="t" r="r" b="b"/>
                <a:pathLst>
                  <a:path w="113" h="114" extrusionOk="0">
                    <a:moveTo>
                      <a:pt x="113" y="1"/>
                    </a:moveTo>
                    <a:lnTo>
                      <a:pt x="113" y="1"/>
                    </a:lnTo>
                    <a:lnTo>
                      <a:pt x="0" y="113"/>
                    </a:lnTo>
                    <a:lnTo>
                      <a:pt x="0" y="113"/>
                    </a:lnTo>
                    <a:lnTo>
                      <a:pt x="113" y="1"/>
                    </a:lnTo>
                    <a:lnTo>
                      <a:pt x="113" y="1"/>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3"/>
              <p:cNvSpPr/>
              <p:nvPr/>
            </p:nvSpPr>
            <p:spPr>
              <a:xfrm>
                <a:off x="262000" y="1328000"/>
                <a:ext cx="21100" cy="21100"/>
              </a:xfrm>
              <a:custGeom>
                <a:avLst/>
                <a:gdLst/>
                <a:ahLst/>
                <a:cxnLst/>
                <a:rect l="l" t="t" r="r" b="b"/>
                <a:pathLst>
                  <a:path w="844" h="844" extrusionOk="0">
                    <a:moveTo>
                      <a:pt x="450" y="0"/>
                    </a:moveTo>
                    <a:lnTo>
                      <a:pt x="338" y="56"/>
                    </a:lnTo>
                    <a:lnTo>
                      <a:pt x="169" y="56"/>
                    </a:lnTo>
                    <a:lnTo>
                      <a:pt x="113" y="225"/>
                    </a:lnTo>
                    <a:lnTo>
                      <a:pt x="57" y="281"/>
                    </a:lnTo>
                    <a:lnTo>
                      <a:pt x="0" y="394"/>
                    </a:lnTo>
                    <a:lnTo>
                      <a:pt x="0" y="506"/>
                    </a:lnTo>
                    <a:lnTo>
                      <a:pt x="57" y="618"/>
                    </a:lnTo>
                    <a:lnTo>
                      <a:pt x="113" y="675"/>
                    </a:lnTo>
                    <a:lnTo>
                      <a:pt x="169" y="675"/>
                    </a:lnTo>
                    <a:lnTo>
                      <a:pt x="225" y="731"/>
                    </a:lnTo>
                    <a:lnTo>
                      <a:pt x="225" y="843"/>
                    </a:lnTo>
                    <a:lnTo>
                      <a:pt x="450" y="675"/>
                    </a:lnTo>
                    <a:lnTo>
                      <a:pt x="506" y="618"/>
                    </a:lnTo>
                    <a:lnTo>
                      <a:pt x="563" y="506"/>
                    </a:lnTo>
                    <a:lnTo>
                      <a:pt x="563" y="450"/>
                    </a:lnTo>
                    <a:lnTo>
                      <a:pt x="675" y="450"/>
                    </a:lnTo>
                    <a:lnTo>
                      <a:pt x="844" y="506"/>
                    </a:lnTo>
                    <a:lnTo>
                      <a:pt x="844" y="394"/>
                    </a:lnTo>
                    <a:lnTo>
                      <a:pt x="844" y="281"/>
                    </a:lnTo>
                    <a:lnTo>
                      <a:pt x="731" y="169"/>
                    </a:lnTo>
                    <a:lnTo>
                      <a:pt x="506" y="0"/>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
              <p:cNvSpPr/>
              <p:nvPr/>
            </p:nvSpPr>
            <p:spPr>
              <a:xfrm>
                <a:off x="273250" y="1031500"/>
                <a:ext cx="37950" cy="73100"/>
              </a:xfrm>
              <a:custGeom>
                <a:avLst/>
                <a:gdLst/>
                <a:ahLst/>
                <a:cxnLst/>
                <a:rect l="l" t="t" r="r" b="b"/>
                <a:pathLst>
                  <a:path w="1518" h="2924" extrusionOk="0">
                    <a:moveTo>
                      <a:pt x="956" y="1"/>
                    </a:moveTo>
                    <a:lnTo>
                      <a:pt x="843" y="113"/>
                    </a:lnTo>
                    <a:lnTo>
                      <a:pt x="787" y="226"/>
                    </a:lnTo>
                    <a:lnTo>
                      <a:pt x="787" y="282"/>
                    </a:lnTo>
                    <a:lnTo>
                      <a:pt x="843" y="338"/>
                    </a:lnTo>
                    <a:lnTo>
                      <a:pt x="899" y="394"/>
                    </a:lnTo>
                    <a:lnTo>
                      <a:pt x="843" y="450"/>
                    </a:lnTo>
                    <a:lnTo>
                      <a:pt x="562" y="450"/>
                    </a:lnTo>
                    <a:lnTo>
                      <a:pt x="281" y="619"/>
                    </a:lnTo>
                    <a:lnTo>
                      <a:pt x="281" y="675"/>
                    </a:lnTo>
                    <a:lnTo>
                      <a:pt x="337" y="731"/>
                    </a:lnTo>
                    <a:lnTo>
                      <a:pt x="394" y="731"/>
                    </a:lnTo>
                    <a:lnTo>
                      <a:pt x="394" y="844"/>
                    </a:lnTo>
                    <a:lnTo>
                      <a:pt x="225" y="844"/>
                    </a:lnTo>
                    <a:lnTo>
                      <a:pt x="169" y="788"/>
                    </a:lnTo>
                    <a:lnTo>
                      <a:pt x="56" y="844"/>
                    </a:lnTo>
                    <a:lnTo>
                      <a:pt x="0" y="956"/>
                    </a:lnTo>
                    <a:lnTo>
                      <a:pt x="0" y="1069"/>
                    </a:lnTo>
                    <a:lnTo>
                      <a:pt x="0" y="1293"/>
                    </a:lnTo>
                    <a:lnTo>
                      <a:pt x="56" y="1406"/>
                    </a:lnTo>
                    <a:lnTo>
                      <a:pt x="169" y="1462"/>
                    </a:lnTo>
                    <a:lnTo>
                      <a:pt x="281" y="1575"/>
                    </a:lnTo>
                    <a:lnTo>
                      <a:pt x="281" y="1743"/>
                    </a:lnTo>
                    <a:lnTo>
                      <a:pt x="225" y="2024"/>
                    </a:lnTo>
                    <a:lnTo>
                      <a:pt x="225" y="2193"/>
                    </a:lnTo>
                    <a:lnTo>
                      <a:pt x="281" y="2249"/>
                    </a:lnTo>
                    <a:lnTo>
                      <a:pt x="394" y="2305"/>
                    </a:lnTo>
                    <a:lnTo>
                      <a:pt x="394" y="2361"/>
                    </a:lnTo>
                    <a:lnTo>
                      <a:pt x="337" y="2418"/>
                    </a:lnTo>
                    <a:lnTo>
                      <a:pt x="337" y="2474"/>
                    </a:lnTo>
                    <a:lnTo>
                      <a:pt x="394" y="2530"/>
                    </a:lnTo>
                    <a:lnTo>
                      <a:pt x="506" y="2530"/>
                    </a:lnTo>
                    <a:lnTo>
                      <a:pt x="562" y="2586"/>
                    </a:lnTo>
                    <a:lnTo>
                      <a:pt x="562" y="2642"/>
                    </a:lnTo>
                    <a:lnTo>
                      <a:pt x="506" y="2642"/>
                    </a:lnTo>
                    <a:lnTo>
                      <a:pt x="394" y="2699"/>
                    </a:lnTo>
                    <a:lnTo>
                      <a:pt x="281" y="2811"/>
                    </a:lnTo>
                    <a:lnTo>
                      <a:pt x="281" y="2867"/>
                    </a:lnTo>
                    <a:lnTo>
                      <a:pt x="337" y="2923"/>
                    </a:lnTo>
                    <a:lnTo>
                      <a:pt x="450" y="2923"/>
                    </a:lnTo>
                    <a:lnTo>
                      <a:pt x="618" y="2755"/>
                    </a:lnTo>
                    <a:lnTo>
                      <a:pt x="675" y="2642"/>
                    </a:lnTo>
                    <a:lnTo>
                      <a:pt x="675" y="2530"/>
                    </a:lnTo>
                    <a:lnTo>
                      <a:pt x="731" y="2474"/>
                    </a:lnTo>
                    <a:lnTo>
                      <a:pt x="787" y="2418"/>
                    </a:lnTo>
                    <a:lnTo>
                      <a:pt x="787" y="2249"/>
                    </a:lnTo>
                    <a:lnTo>
                      <a:pt x="843" y="2080"/>
                    </a:lnTo>
                    <a:lnTo>
                      <a:pt x="899" y="1968"/>
                    </a:lnTo>
                    <a:lnTo>
                      <a:pt x="956" y="1856"/>
                    </a:lnTo>
                    <a:lnTo>
                      <a:pt x="899" y="1687"/>
                    </a:lnTo>
                    <a:lnTo>
                      <a:pt x="843" y="1575"/>
                    </a:lnTo>
                    <a:lnTo>
                      <a:pt x="843" y="1518"/>
                    </a:lnTo>
                    <a:lnTo>
                      <a:pt x="843" y="1406"/>
                    </a:lnTo>
                    <a:lnTo>
                      <a:pt x="956" y="1350"/>
                    </a:lnTo>
                    <a:lnTo>
                      <a:pt x="1012" y="1237"/>
                    </a:lnTo>
                    <a:lnTo>
                      <a:pt x="1012" y="1181"/>
                    </a:lnTo>
                    <a:lnTo>
                      <a:pt x="956" y="1125"/>
                    </a:lnTo>
                    <a:lnTo>
                      <a:pt x="1012" y="1069"/>
                    </a:lnTo>
                    <a:lnTo>
                      <a:pt x="1068" y="900"/>
                    </a:lnTo>
                    <a:lnTo>
                      <a:pt x="956" y="788"/>
                    </a:lnTo>
                    <a:lnTo>
                      <a:pt x="843" y="731"/>
                    </a:lnTo>
                    <a:lnTo>
                      <a:pt x="843" y="675"/>
                    </a:lnTo>
                    <a:lnTo>
                      <a:pt x="843" y="619"/>
                    </a:lnTo>
                    <a:lnTo>
                      <a:pt x="899" y="563"/>
                    </a:lnTo>
                    <a:lnTo>
                      <a:pt x="1012" y="675"/>
                    </a:lnTo>
                    <a:lnTo>
                      <a:pt x="1518" y="675"/>
                    </a:lnTo>
                    <a:lnTo>
                      <a:pt x="1461" y="507"/>
                    </a:lnTo>
                    <a:lnTo>
                      <a:pt x="1349" y="450"/>
                    </a:lnTo>
                    <a:lnTo>
                      <a:pt x="1349" y="394"/>
                    </a:lnTo>
                    <a:lnTo>
                      <a:pt x="1293" y="282"/>
                    </a:lnTo>
                    <a:lnTo>
                      <a:pt x="1293" y="169"/>
                    </a:lnTo>
                    <a:lnTo>
                      <a:pt x="1405" y="113"/>
                    </a:lnTo>
                    <a:lnTo>
                      <a:pt x="1405" y="57"/>
                    </a:lnTo>
                    <a:lnTo>
                      <a:pt x="1405" y="1"/>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3"/>
              <p:cNvSpPr/>
              <p:nvPr/>
            </p:nvSpPr>
            <p:spPr>
              <a:xfrm>
                <a:off x="284475" y="1023075"/>
                <a:ext cx="8475" cy="7050"/>
              </a:xfrm>
              <a:custGeom>
                <a:avLst/>
                <a:gdLst/>
                <a:ahLst/>
                <a:cxnLst/>
                <a:rect l="l" t="t" r="r" b="b"/>
                <a:pathLst>
                  <a:path w="339" h="282" extrusionOk="0">
                    <a:moveTo>
                      <a:pt x="113" y="1"/>
                    </a:moveTo>
                    <a:lnTo>
                      <a:pt x="57" y="57"/>
                    </a:lnTo>
                    <a:lnTo>
                      <a:pt x="1" y="169"/>
                    </a:lnTo>
                    <a:lnTo>
                      <a:pt x="169" y="225"/>
                    </a:lnTo>
                    <a:lnTo>
                      <a:pt x="338" y="282"/>
                    </a:lnTo>
                    <a:lnTo>
                      <a:pt x="282" y="113"/>
                    </a:lnTo>
                    <a:lnTo>
                      <a:pt x="226"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3"/>
              <p:cNvSpPr/>
              <p:nvPr/>
            </p:nvSpPr>
            <p:spPr>
              <a:xfrm>
                <a:off x="294325" y="1039925"/>
                <a:ext cx="4225" cy="2850"/>
              </a:xfrm>
              <a:custGeom>
                <a:avLst/>
                <a:gdLst/>
                <a:ahLst/>
                <a:cxnLst/>
                <a:rect l="l" t="t" r="r" b="b"/>
                <a:pathLst>
                  <a:path w="169" h="114" extrusionOk="0">
                    <a:moveTo>
                      <a:pt x="0" y="1"/>
                    </a:moveTo>
                    <a:lnTo>
                      <a:pt x="0" y="57"/>
                    </a:lnTo>
                    <a:lnTo>
                      <a:pt x="0" y="113"/>
                    </a:lnTo>
                    <a:lnTo>
                      <a:pt x="113" y="113"/>
                    </a:lnTo>
                    <a:lnTo>
                      <a:pt x="169" y="1"/>
                    </a:lnTo>
                    <a:close/>
                  </a:path>
                </a:pathLst>
              </a:custGeom>
              <a:solidFill>
                <a:srgbClr val="827A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
              <p:cNvSpPr/>
              <p:nvPr/>
            </p:nvSpPr>
            <p:spPr>
              <a:xfrm>
                <a:off x="380025" y="1566875"/>
                <a:ext cx="35150" cy="77300"/>
              </a:xfrm>
              <a:custGeom>
                <a:avLst/>
                <a:gdLst/>
                <a:ahLst/>
                <a:cxnLst/>
                <a:rect l="l" t="t" r="r" b="b"/>
                <a:pathLst>
                  <a:path w="1406" h="3092" extrusionOk="0">
                    <a:moveTo>
                      <a:pt x="788" y="0"/>
                    </a:moveTo>
                    <a:lnTo>
                      <a:pt x="507" y="225"/>
                    </a:lnTo>
                    <a:lnTo>
                      <a:pt x="226" y="450"/>
                    </a:lnTo>
                    <a:lnTo>
                      <a:pt x="169" y="562"/>
                    </a:lnTo>
                    <a:lnTo>
                      <a:pt x="113" y="731"/>
                    </a:lnTo>
                    <a:lnTo>
                      <a:pt x="1" y="1068"/>
                    </a:lnTo>
                    <a:lnTo>
                      <a:pt x="169" y="1349"/>
                    </a:lnTo>
                    <a:lnTo>
                      <a:pt x="226" y="1461"/>
                    </a:lnTo>
                    <a:lnTo>
                      <a:pt x="169" y="1630"/>
                    </a:lnTo>
                    <a:lnTo>
                      <a:pt x="226" y="1742"/>
                    </a:lnTo>
                    <a:lnTo>
                      <a:pt x="338" y="1855"/>
                    </a:lnTo>
                    <a:lnTo>
                      <a:pt x="394" y="1911"/>
                    </a:lnTo>
                    <a:lnTo>
                      <a:pt x="450" y="2248"/>
                    </a:lnTo>
                    <a:lnTo>
                      <a:pt x="563" y="2529"/>
                    </a:lnTo>
                    <a:lnTo>
                      <a:pt x="731" y="2754"/>
                    </a:lnTo>
                    <a:lnTo>
                      <a:pt x="956" y="2923"/>
                    </a:lnTo>
                    <a:lnTo>
                      <a:pt x="1012" y="3035"/>
                    </a:lnTo>
                    <a:lnTo>
                      <a:pt x="1125" y="3091"/>
                    </a:lnTo>
                    <a:lnTo>
                      <a:pt x="1181" y="3091"/>
                    </a:lnTo>
                    <a:lnTo>
                      <a:pt x="1294" y="3035"/>
                    </a:lnTo>
                    <a:lnTo>
                      <a:pt x="1294" y="2979"/>
                    </a:lnTo>
                    <a:lnTo>
                      <a:pt x="1294" y="2867"/>
                    </a:lnTo>
                    <a:lnTo>
                      <a:pt x="1237" y="2754"/>
                    </a:lnTo>
                    <a:lnTo>
                      <a:pt x="1237" y="2642"/>
                    </a:lnTo>
                    <a:lnTo>
                      <a:pt x="1125" y="2529"/>
                    </a:lnTo>
                    <a:lnTo>
                      <a:pt x="1069" y="2473"/>
                    </a:lnTo>
                    <a:lnTo>
                      <a:pt x="1069" y="2361"/>
                    </a:lnTo>
                    <a:lnTo>
                      <a:pt x="1125" y="2361"/>
                    </a:lnTo>
                    <a:lnTo>
                      <a:pt x="1237" y="2305"/>
                    </a:lnTo>
                    <a:lnTo>
                      <a:pt x="1294" y="2248"/>
                    </a:lnTo>
                    <a:lnTo>
                      <a:pt x="1350" y="2248"/>
                    </a:lnTo>
                    <a:lnTo>
                      <a:pt x="1406" y="2136"/>
                    </a:lnTo>
                    <a:lnTo>
                      <a:pt x="1350" y="2080"/>
                    </a:lnTo>
                    <a:lnTo>
                      <a:pt x="1294" y="2080"/>
                    </a:lnTo>
                    <a:lnTo>
                      <a:pt x="1294" y="2024"/>
                    </a:lnTo>
                    <a:lnTo>
                      <a:pt x="1294" y="1967"/>
                    </a:lnTo>
                    <a:lnTo>
                      <a:pt x="1294" y="1911"/>
                    </a:lnTo>
                    <a:lnTo>
                      <a:pt x="1237" y="1742"/>
                    </a:lnTo>
                    <a:lnTo>
                      <a:pt x="1181" y="1630"/>
                    </a:lnTo>
                    <a:lnTo>
                      <a:pt x="1069" y="1574"/>
                    </a:lnTo>
                    <a:lnTo>
                      <a:pt x="1012" y="1461"/>
                    </a:lnTo>
                    <a:lnTo>
                      <a:pt x="1012" y="1293"/>
                    </a:lnTo>
                    <a:lnTo>
                      <a:pt x="1012" y="1180"/>
                    </a:lnTo>
                    <a:lnTo>
                      <a:pt x="1012" y="1068"/>
                    </a:lnTo>
                    <a:lnTo>
                      <a:pt x="956" y="956"/>
                    </a:lnTo>
                    <a:lnTo>
                      <a:pt x="844" y="899"/>
                    </a:lnTo>
                    <a:lnTo>
                      <a:pt x="788" y="787"/>
                    </a:lnTo>
                    <a:lnTo>
                      <a:pt x="788" y="675"/>
                    </a:lnTo>
                    <a:lnTo>
                      <a:pt x="844" y="506"/>
                    </a:lnTo>
                    <a:lnTo>
                      <a:pt x="956" y="169"/>
                    </a:lnTo>
                    <a:lnTo>
                      <a:pt x="956" y="113"/>
                    </a:lnTo>
                    <a:lnTo>
                      <a:pt x="956" y="56"/>
                    </a:lnTo>
                    <a:lnTo>
                      <a:pt x="788" y="0"/>
                    </a:lnTo>
                    <a:close/>
                  </a:path>
                </a:pathLst>
              </a:custGeom>
              <a:solidFill>
                <a:srgbClr val="807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3"/>
              <p:cNvSpPr/>
              <p:nvPr/>
            </p:nvSpPr>
            <p:spPr>
              <a:xfrm>
                <a:off x="396900" y="1641350"/>
                <a:ext cx="22500" cy="36550"/>
              </a:xfrm>
              <a:custGeom>
                <a:avLst/>
                <a:gdLst/>
                <a:ahLst/>
                <a:cxnLst/>
                <a:rect l="l" t="t" r="r" b="b"/>
                <a:pathLst>
                  <a:path w="900" h="1462" extrusionOk="0">
                    <a:moveTo>
                      <a:pt x="337" y="0"/>
                    </a:moveTo>
                    <a:lnTo>
                      <a:pt x="225" y="112"/>
                    </a:lnTo>
                    <a:lnTo>
                      <a:pt x="113" y="225"/>
                    </a:lnTo>
                    <a:lnTo>
                      <a:pt x="56" y="618"/>
                    </a:lnTo>
                    <a:lnTo>
                      <a:pt x="0" y="956"/>
                    </a:lnTo>
                    <a:lnTo>
                      <a:pt x="0" y="1068"/>
                    </a:lnTo>
                    <a:lnTo>
                      <a:pt x="0" y="1180"/>
                    </a:lnTo>
                    <a:lnTo>
                      <a:pt x="0" y="1293"/>
                    </a:lnTo>
                    <a:lnTo>
                      <a:pt x="113" y="1405"/>
                    </a:lnTo>
                    <a:lnTo>
                      <a:pt x="113" y="1349"/>
                    </a:lnTo>
                    <a:lnTo>
                      <a:pt x="225" y="1237"/>
                    </a:lnTo>
                    <a:lnTo>
                      <a:pt x="225" y="1124"/>
                    </a:lnTo>
                    <a:lnTo>
                      <a:pt x="337" y="1068"/>
                    </a:lnTo>
                    <a:lnTo>
                      <a:pt x="394" y="1349"/>
                    </a:lnTo>
                    <a:lnTo>
                      <a:pt x="450" y="1461"/>
                    </a:lnTo>
                    <a:lnTo>
                      <a:pt x="731" y="1349"/>
                    </a:lnTo>
                    <a:lnTo>
                      <a:pt x="731" y="1293"/>
                    </a:lnTo>
                    <a:lnTo>
                      <a:pt x="731" y="1237"/>
                    </a:lnTo>
                    <a:lnTo>
                      <a:pt x="843" y="1124"/>
                    </a:lnTo>
                    <a:lnTo>
                      <a:pt x="900" y="1012"/>
                    </a:lnTo>
                    <a:lnTo>
                      <a:pt x="843" y="899"/>
                    </a:lnTo>
                    <a:lnTo>
                      <a:pt x="731" y="787"/>
                    </a:lnTo>
                    <a:lnTo>
                      <a:pt x="731" y="731"/>
                    </a:lnTo>
                    <a:lnTo>
                      <a:pt x="731" y="674"/>
                    </a:lnTo>
                    <a:lnTo>
                      <a:pt x="675" y="506"/>
                    </a:lnTo>
                    <a:lnTo>
                      <a:pt x="619" y="393"/>
                    </a:lnTo>
                    <a:lnTo>
                      <a:pt x="506" y="225"/>
                    </a:lnTo>
                    <a:lnTo>
                      <a:pt x="506" y="112"/>
                    </a:lnTo>
                    <a:lnTo>
                      <a:pt x="450" y="0"/>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3"/>
              <p:cNvSpPr/>
              <p:nvPr/>
            </p:nvSpPr>
            <p:spPr>
              <a:xfrm>
                <a:off x="432025" y="1638525"/>
                <a:ext cx="18300" cy="16900"/>
              </a:xfrm>
              <a:custGeom>
                <a:avLst/>
                <a:gdLst/>
                <a:ahLst/>
                <a:cxnLst/>
                <a:rect l="l" t="t" r="r" b="b"/>
                <a:pathLst>
                  <a:path w="732" h="676" extrusionOk="0">
                    <a:moveTo>
                      <a:pt x="57" y="1"/>
                    </a:moveTo>
                    <a:lnTo>
                      <a:pt x="0" y="57"/>
                    </a:lnTo>
                    <a:lnTo>
                      <a:pt x="57" y="225"/>
                    </a:lnTo>
                    <a:lnTo>
                      <a:pt x="225" y="450"/>
                    </a:lnTo>
                    <a:lnTo>
                      <a:pt x="225" y="563"/>
                    </a:lnTo>
                    <a:lnTo>
                      <a:pt x="225" y="619"/>
                    </a:lnTo>
                    <a:lnTo>
                      <a:pt x="281" y="675"/>
                    </a:lnTo>
                    <a:lnTo>
                      <a:pt x="394" y="675"/>
                    </a:lnTo>
                    <a:lnTo>
                      <a:pt x="506" y="619"/>
                    </a:lnTo>
                    <a:lnTo>
                      <a:pt x="562" y="506"/>
                    </a:lnTo>
                    <a:lnTo>
                      <a:pt x="562" y="394"/>
                    </a:lnTo>
                    <a:lnTo>
                      <a:pt x="619" y="338"/>
                    </a:lnTo>
                    <a:lnTo>
                      <a:pt x="731" y="169"/>
                    </a:lnTo>
                    <a:lnTo>
                      <a:pt x="619" y="113"/>
                    </a:lnTo>
                    <a:lnTo>
                      <a:pt x="450" y="1"/>
                    </a:lnTo>
                    <a:lnTo>
                      <a:pt x="338" y="1"/>
                    </a:lnTo>
                    <a:lnTo>
                      <a:pt x="225" y="57"/>
                    </a:lnTo>
                    <a:lnTo>
                      <a:pt x="113"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
              <p:cNvSpPr/>
              <p:nvPr/>
            </p:nvSpPr>
            <p:spPr>
              <a:xfrm>
                <a:off x="403925" y="1687700"/>
                <a:ext cx="1425" cy="1450"/>
              </a:xfrm>
              <a:custGeom>
                <a:avLst/>
                <a:gdLst/>
                <a:ahLst/>
                <a:cxnLst/>
                <a:rect l="l" t="t" r="r" b="b"/>
                <a:pathLst>
                  <a:path w="57" h="58" extrusionOk="0">
                    <a:moveTo>
                      <a:pt x="0" y="1"/>
                    </a:moveTo>
                    <a:lnTo>
                      <a:pt x="0" y="57"/>
                    </a:lnTo>
                    <a:lnTo>
                      <a:pt x="56" y="57"/>
                    </a:lnTo>
                    <a:lnTo>
                      <a:pt x="56" y="1"/>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3"/>
              <p:cNvSpPr/>
              <p:nvPr/>
            </p:nvSpPr>
            <p:spPr>
              <a:xfrm>
                <a:off x="465750" y="1637125"/>
                <a:ext cx="4225" cy="7050"/>
              </a:xfrm>
              <a:custGeom>
                <a:avLst/>
                <a:gdLst/>
                <a:ahLst/>
                <a:cxnLst/>
                <a:rect l="l" t="t" r="r" b="b"/>
                <a:pathLst>
                  <a:path w="169" h="282" extrusionOk="0">
                    <a:moveTo>
                      <a:pt x="0" y="0"/>
                    </a:moveTo>
                    <a:lnTo>
                      <a:pt x="0" y="225"/>
                    </a:lnTo>
                    <a:lnTo>
                      <a:pt x="57" y="281"/>
                    </a:lnTo>
                    <a:lnTo>
                      <a:pt x="113" y="281"/>
                    </a:lnTo>
                    <a:lnTo>
                      <a:pt x="169" y="225"/>
                    </a:lnTo>
                    <a:lnTo>
                      <a:pt x="169" y="0"/>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3"/>
              <p:cNvSpPr/>
              <p:nvPr/>
            </p:nvSpPr>
            <p:spPr>
              <a:xfrm>
                <a:off x="450300" y="1637125"/>
                <a:ext cx="5625" cy="5650"/>
              </a:xfrm>
              <a:custGeom>
                <a:avLst/>
                <a:gdLst/>
                <a:ahLst/>
                <a:cxnLst/>
                <a:rect l="l" t="t" r="r" b="b"/>
                <a:pathLst>
                  <a:path w="225" h="226" extrusionOk="0">
                    <a:moveTo>
                      <a:pt x="169" y="0"/>
                    </a:moveTo>
                    <a:lnTo>
                      <a:pt x="0" y="225"/>
                    </a:lnTo>
                    <a:lnTo>
                      <a:pt x="225" y="225"/>
                    </a:lnTo>
                    <a:lnTo>
                      <a:pt x="225" y="169"/>
                    </a:lnTo>
                    <a:lnTo>
                      <a:pt x="169" y="0"/>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
              <p:cNvSpPr/>
              <p:nvPr/>
            </p:nvSpPr>
            <p:spPr>
              <a:xfrm>
                <a:off x="464350" y="1627275"/>
                <a:ext cx="4225" cy="8475"/>
              </a:xfrm>
              <a:custGeom>
                <a:avLst/>
                <a:gdLst/>
                <a:ahLst/>
                <a:cxnLst/>
                <a:rect l="l" t="t" r="r" b="b"/>
                <a:pathLst>
                  <a:path w="169" h="339" extrusionOk="0">
                    <a:moveTo>
                      <a:pt x="56" y="1"/>
                    </a:moveTo>
                    <a:lnTo>
                      <a:pt x="0" y="57"/>
                    </a:lnTo>
                    <a:lnTo>
                      <a:pt x="56" y="170"/>
                    </a:lnTo>
                    <a:lnTo>
                      <a:pt x="56" y="338"/>
                    </a:lnTo>
                    <a:lnTo>
                      <a:pt x="169" y="170"/>
                    </a:lnTo>
                    <a:lnTo>
                      <a:pt x="169" y="113"/>
                    </a:lnTo>
                    <a:lnTo>
                      <a:pt x="169" y="57"/>
                    </a:lnTo>
                    <a:lnTo>
                      <a:pt x="56"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3"/>
              <p:cNvSpPr/>
              <p:nvPr/>
            </p:nvSpPr>
            <p:spPr>
              <a:xfrm>
                <a:off x="458725" y="1631500"/>
                <a:ext cx="1425" cy="1425"/>
              </a:xfrm>
              <a:custGeom>
                <a:avLst/>
                <a:gdLst/>
                <a:ahLst/>
                <a:cxnLst/>
                <a:rect l="l" t="t" r="r" b="b"/>
                <a:pathLst>
                  <a:path w="57" h="57" extrusionOk="0">
                    <a:moveTo>
                      <a:pt x="0" y="1"/>
                    </a:moveTo>
                    <a:lnTo>
                      <a:pt x="57" y="57"/>
                    </a:lnTo>
                    <a:lnTo>
                      <a:pt x="57"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
              <p:cNvSpPr/>
              <p:nvPr/>
            </p:nvSpPr>
            <p:spPr>
              <a:xfrm>
                <a:off x="457325" y="1625875"/>
                <a:ext cx="2825" cy="25"/>
              </a:xfrm>
              <a:custGeom>
                <a:avLst/>
                <a:gdLst/>
                <a:ahLst/>
                <a:cxnLst/>
                <a:rect l="l" t="t" r="r" b="b"/>
                <a:pathLst>
                  <a:path w="113" h="1" extrusionOk="0">
                    <a:moveTo>
                      <a:pt x="0" y="1"/>
                    </a:moveTo>
                    <a:lnTo>
                      <a:pt x="0" y="1"/>
                    </a:lnTo>
                    <a:lnTo>
                      <a:pt x="56" y="1"/>
                    </a:lnTo>
                    <a:lnTo>
                      <a:pt x="113" y="1"/>
                    </a:lnTo>
                    <a:lnTo>
                      <a:pt x="113" y="1"/>
                    </a:lnTo>
                    <a:lnTo>
                      <a:pt x="0" y="1"/>
                    </a:lnTo>
                    <a:lnTo>
                      <a:pt x="0"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
              <p:cNvSpPr/>
              <p:nvPr/>
            </p:nvSpPr>
            <p:spPr>
              <a:xfrm>
                <a:off x="278850" y="1573900"/>
                <a:ext cx="50625" cy="78700"/>
              </a:xfrm>
              <a:custGeom>
                <a:avLst/>
                <a:gdLst/>
                <a:ahLst/>
                <a:cxnLst/>
                <a:rect l="l" t="t" r="r" b="b"/>
                <a:pathLst>
                  <a:path w="2025" h="3148" extrusionOk="0">
                    <a:moveTo>
                      <a:pt x="788" y="0"/>
                    </a:moveTo>
                    <a:lnTo>
                      <a:pt x="563" y="113"/>
                    </a:lnTo>
                    <a:lnTo>
                      <a:pt x="451" y="281"/>
                    </a:lnTo>
                    <a:lnTo>
                      <a:pt x="338" y="450"/>
                    </a:lnTo>
                    <a:lnTo>
                      <a:pt x="507" y="562"/>
                    </a:lnTo>
                    <a:lnTo>
                      <a:pt x="507" y="675"/>
                    </a:lnTo>
                    <a:lnTo>
                      <a:pt x="507" y="843"/>
                    </a:lnTo>
                    <a:lnTo>
                      <a:pt x="563" y="956"/>
                    </a:lnTo>
                    <a:lnTo>
                      <a:pt x="844" y="956"/>
                    </a:lnTo>
                    <a:lnTo>
                      <a:pt x="844" y="1068"/>
                    </a:lnTo>
                    <a:lnTo>
                      <a:pt x="844" y="1124"/>
                    </a:lnTo>
                    <a:lnTo>
                      <a:pt x="563" y="1124"/>
                    </a:lnTo>
                    <a:lnTo>
                      <a:pt x="394" y="1180"/>
                    </a:lnTo>
                    <a:lnTo>
                      <a:pt x="394" y="1349"/>
                    </a:lnTo>
                    <a:lnTo>
                      <a:pt x="394" y="1461"/>
                    </a:lnTo>
                    <a:lnTo>
                      <a:pt x="338" y="1574"/>
                    </a:lnTo>
                    <a:lnTo>
                      <a:pt x="57" y="1574"/>
                    </a:lnTo>
                    <a:lnTo>
                      <a:pt x="1" y="1630"/>
                    </a:lnTo>
                    <a:lnTo>
                      <a:pt x="1" y="1686"/>
                    </a:lnTo>
                    <a:lnTo>
                      <a:pt x="1" y="1743"/>
                    </a:lnTo>
                    <a:lnTo>
                      <a:pt x="113" y="1799"/>
                    </a:lnTo>
                    <a:lnTo>
                      <a:pt x="226" y="1855"/>
                    </a:lnTo>
                    <a:lnTo>
                      <a:pt x="338" y="1855"/>
                    </a:lnTo>
                    <a:lnTo>
                      <a:pt x="338" y="1911"/>
                    </a:lnTo>
                    <a:lnTo>
                      <a:pt x="338" y="2080"/>
                    </a:lnTo>
                    <a:lnTo>
                      <a:pt x="394" y="2192"/>
                    </a:lnTo>
                    <a:lnTo>
                      <a:pt x="507" y="2361"/>
                    </a:lnTo>
                    <a:lnTo>
                      <a:pt x="563" y="2417"/>
                    </a:lnTo>
                    <a:lnTo>
                      <a:pt x="563" y="2473"/>
                    </a:lnTo>
                    <a:lnTo>
                      <a:pt x="563" y="2586"/>
                    </a:lnTo>
                    <a:lnTo>
                      <a:pt x="619" y="2642"/>
                    </a:lnTo>
                    <a:lnTo>
                      <a:pt x="619" y="2698"/>
                    </a:lnTo>
                    <a:lnTo>
                      <a:pt x="619" y="2810"/>
                    </a:lnTo>
                    <a:lnTo>
                      <a:pt x="619" y="2867"/>
                    </a:lnTo>
                    <a:lnTo>
                      <a:pt x="563" y="2979"/>
                    </a:lnTo>
                    <a:lnTo>
                      <a:pt x="507" y="2979"/>
                    </a:lnTo>
                    <a:lnTo>
                      <a:pt x="451" y="3035"/>
                    </a:lnTo>
                    <a:lnTo>
                      <a:pt x="507" y="3148"/>
                    </a:lnTo>
                    <a:lnTo>
                      <a:pt x="1350" y="2810"/>
                    </a:lnTo>
                    <a:lnTo>
                      <a:pt x="1462" y="2810"/>
                    </a:lnTo>
                    <a:lnTo>
                      <a:pt x="1462" y="2867"/>
                    </a:lnTo>
                    <a:lnTo>
                      <a:pt x="1519" y="3035"/>
                    </a:lnTo>
                    <a:lnTo>
                      <a:pt x="1687" y="3091"/>
                    </a:lnTo>
                    <a:lnTo>
                      <a:pt x="1800" y="3035"/>
                    </a:lnTo>
                    <a:lnTo>
                      <a:pt x="1968" y="2810"/>
                    </a:lnTo>
                    <a:lnTo>
                      <a:pt x="1968" y="2642"/>
                    </a:lnTo>
                    <a:lnTo>
                      <a:pt x="1968" y="2417"/>
                    </a:lnTo>
                    <a:lnTo>
                      <a:pt x="1912" y="2248"/>
                    </a:lnTo>
                    <a:lnTo>
                      <a:pt x="2024" y="2080"/>
                    </a:lnTo>
                    <a:lnTo>
                      <a:pt x="2024" y="2024"/>
                    </a:lnTo>
                    <a:lnTo>
                      <a:pt x="1968" y="1967"/>
                    </a:lnTo>
                    <a:lnTo>
                      <a:pt x="1743" y="1967"/>
                    </a:lnTo>
                    <a:lnTo>
                      <a:pt x="1687" y="2024"/>
                    </a:lnTo>
                    <a:lnTo>
                      <a:pt x="1687" y="1967"/>
                    </a:lnTo>
                    <a:lnTo>
                      <a:pt x="1800" y="1799"/>
                    </a:lnTo>
                    <a:lnTo>
                      <a:pt x="1856" y="1574"/>
                    </a:lnTo>
                    <a:lnTo>
                      <a:pt x="1912" y="1349"/>
                    </a:lnTo>
                    <a:lnTo>
                      <a:pt x="1968" y="1124"/>
                    </a:lnTo>
                    <a:lnTo>
                      <a:pt x="1968" y="1012"/>
                    </a:lnTo>
                    <a:lnTo>
                      <a:pt x="1856" y="899"/>
                    </a:lnTo>
                    <a:lnTo>
                      <a:pt x="1575" y="843"/>
                    </a:lnTo>
                    <a:lnTo>
                      <a:pt x="1406" y="787"/>
                    </a:lnTo>
                    <a:lnTo>
                      <a:pt x="1350" y="618"/>
                    </a:lnTo>
                    <a:lnTo>
                      <a:pt x="1294" y="337"/>
                    </a:lnTo>
                    <a:lnTo>
                      <a:pt x="1294" y="225"/>
                    </a:lnTo>
                    <a:lnTo>
                      <a:pt x="1237" y="113"/>
                    </a:lnTo>
                    <a:lnTo>
                      <a:pt x="1125" y="56"/>
                    </a:lnTo>
                    <a:lnTo>
                      <a:pt x="1013" y="0"/>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3"/>
              <p:cNvSpPr/>
              <p:nvPr/>
            </p:nvSpPr>
            <p:spPr>
              <a:xfrm>
                <a:off x="284475" y="1562650"/>
                <a:ext cx="54825" cy="36550"/>
              </a:xfrm>
              <a:custGeom>
                <a:avLst/>
                <a:gdLst/>
                <a:ahLst/>
                <a:cxnLst/>
                <a:rect l="l" t="t" r="r" b="b"/>
                <a:pathLst>
                  <a:path w="2193" h="1462" extrusionOk="0">
                    <a:moveTo>
                      <a:pt x="450" y="0"/>
                    </a:moveTo>
                    <a:lnTo>
                      <a:pt x="394" y="57"/>
                    </a:lnTo>
                    <a:lnTo>
                      <a:pt x="282" y="113"/>
                    </a:lnTo>
                    <a:lnTo>
                      <a:pt x="226" y="225"/>
                    </a:lnTo>
                    <a:lnTo>
                      <a:pt x="226" y="506"/>
                    </a:lnTo>
                    <a:lnTo>
                      <a:pt x="169" y="506"/>
                    </a:lnTo>
                    <a:lnTo>
                      <a:pt x="169" y="563"/>
                    </a:lnTo>
                    <a:lnTo>
                      <a:pt x="57" y="563"/>
                    </a:lnTo>
                    <a:lnTo>
                      <a:pt x="1" y="675"/>
                    </a:lnTo>
                    <a:lnTo>
                      <a:pt x="57" y="675"/>
                    </a:lnTo>
                    <a:lnTo>
                      <a:pt x="57" y="731"/>
                    </a:lnTo>
                    <a:lnTo>
                      <a:pt x="1" y="731"/>
                    </a:lnTo>
                    <a:lnTo>
                      <a:pt x="1" y="844"/>
                    </a:lnTo>
                    <a:lnTo>
                      <a:pt x="113" y="900"/>
                    </a:lnTo>
                    <a:lnTo>
                      <a:pt x="282" y="787"/>
                    </a:lnTo>
                    <a:lnTo>
                      <a:pt x="338" y="731"/>
                    </a:lnTo>
                    <a:lnTo>
                      <a:pt x="394" y="619"/>
                    </a:lnTo>
                    <a:lnTo>
                      <a:pt x="507" y="563"/>
                    </a:lnTo>
                    <a:lnTo>
                      <a:pt x="619" y="563"/>
                    </a:lnTo>
                    <a:lnTo>
                      <a:pt x="900" y="619"/>
                    </a:lnTo>
                    <a:lnTo>
                      <a:pt x="956" y="619"/>
                    </a:lnTo>
                    <a:lnTo>
                      <a:pt x="956" y="675"/>
                    </a:lnTo>
                    <a:lnTo>
                      <a:pt x="956" y="731"/>
                    </a:lnTo>
                    <a:lnTo>
                      <a:pt x="956" y="956"/>
                    </a:lnTo>
                    <a:lnTo>
                      <a:pt x="1012" y="1181"/>
                    </a:lnTo>
                    <a:lnTo>
                      <a:pt x="1125" y="1293"/>
                    </a:lnTo>
                    <a:lnTo>
                      <a:pt x="1237" y="1406"/>
                    </a:lnTo>
                    <a:lnTo>
                      <a:pt x="1350" y="1462"/>
                    </a:lnTo>
                    <a:lnTo>
                      <a:pt x="1575" y="1406"/>
                    </a:lnTo>
                    <a:lnTo>
                      <a:pt x="1631" y="1406"/>
                    </a:lnTo>
                    <a:lnTo>
                      <a:pt x="1799" y="1349"/>
                    </a:lnTo>
                    <a:lnTo>
                      <a:pt x="1856" y="1349"/>
                    </a:lnTo>
                    <a:lnTo>
                      <a:pt x="1856" y="1293"/>
                    </a:lnTo>
                    <a:lnTo>
                      <a:pt x="1912" y="1125"/>
                    </a:lnTo>
                    <a:lnTo>
                      <a:pt x="2137" y="1125"/>
                    </a:lnTo>
                    <a:lnTo>
                      <a:pt x="2193" y="1068"/>
                    </a:lnTo>
                    <a:lnTo>
                      <a:pt x="2137" y="900"/>
                    </a:lnTo>
                    <a:lnTo>
                      <a:pt x="2024" y="787"/>
                    </a:lnTo>
                    <a:lnTo>
                      <a:pt x="1968" y="619"/>
                    </a:lnTo>
                    <a:lnTo>
                      <a:pt x="1912" y="506"/>
                    </a:lnTo>
                    <a:lnTo>
                      <a:pt x="1799" y="394"/>
                    </a:lnTo>
                    <a:lnTo>
                      <a:pt x="1294" y="394"/>
                    </a:lnTo>
                    <a:lnTo>
                      <a:pt x="1012" y="338"/>
                    </a:lnTo>
                    <a:lnTo>
                      <a:pt x="788" y="225"/>
                    </a:lnTo>
                    <a:lnTo>
                      <a:pt x="563" y="0"/>
                    </a:lnTo>
                    <a:close/>
                  </a:path>
                </a:pathLst>
              </a:custGeom>
              <a:solidFill>
                <a:srgbClr val="8F7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
              <p:cNvSpPr/>
              <p:nvPr/>
            </p:nvSpPr>
            <p:spPr>
              <a:xfrm>
                <a:off x="281675" y="1617450"/>
                <a:ext cx="11275" cy="15475"/>
              </a:xfrm>
              <a:custGeom>
                <a:avLst/>
                <a:gdLst/>
                <a:ahLst/>
                <a:cxnLst/>
                <a:rect l="l" t="t" r="r" b="b"/>
                <a:pathLst>
                  <a:path w="451" h="619" extrusionOk="0">
                    <a:moveTo>
                      <a:pt x="225" y="1"/>
                    </a:moveTo>
                    <a:lnTo>
                      <a:pt x="113" y="113"/>
                    </a:lnTo>
                    <a:lnTo>
                      <a:pt x="57" y="169"/>
                    </a:lnTo>
                    <a:lnTo>
                      <a:pt x="113" y="225"/>
                    </a:lnTo>
                    <a:lnTo>
                      <a:pt x="57" y="282"/>
                    </a:lnTo>
                    <a:lnTo>
                      <a:pt x="0" y="282"/>
                    </a:lnTo>
                    <a:lnTo>
                      <a:pt x="0" y="338"/>
                    </a:lnTo>
                    <a:lnTo>
                      <a:pt x="0" y="450"/>
                    </a:lnTo>
                    <a:lnTo>
                      <a:pt x="169" y="506"/>
                    </a:lnTo>
                    <a:lnTo>
                      <a:pt x="281" y="563"/>
                    </a:lnTo>
                    <a:lnTo>
                      <a:pt x="394" y="619"/>
                    </a:lnTo>
                    <a:lnTo>
                      <a:pt x="394" y="506"/>
                    </a:lnTo>
                    <a:lnTo>
                      <a:pt x="281" y="338"/>
                    </a:lnTo>
                    <a:lnTo>
                      <a:pt x="281" y="282"/>
                    </a:lnTo>
                    <a:lnTo>
                      <a:pt x="394" y="225"/>
                    </a:lnTo>
                    <a:lnTo>
                      <a:pt x="450" y="169"/>
                    </a:lnTo>
                    <a:lnTo>
                      <a:pt x="450" y="113"/>
                    </a:lnTo>
                    <a:lnTo>
                      <a:pt x="394"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
              <p:cNvSpPr/>
              <p:nvPr/>
            </p:nvSpPr>
            <p:spPr>
              <a:xfrm>
                <a:off x="276050" y="1631500"/>
                <a:ext cx="7050" cy="8450"/>
              </a:xfrm>
              <a:custGeom>
                <a:avLst/>
                <a:gdLst/>
                <a:ahLst/>
                <a:cxnLst/>
                <a:rect l="l" t="t" r="r" b="b"/>
                <a:pathLst>
                  <a:path w="282" h="338" extrusionOk="0">
                    <a:moveTo>
                      <a:pt x="1" y="1"/>
                    </a:moveTo>
                    <a:lnTo>
                      <a:pt x="1" y="57"/>
                    </a:lnTo>
                    <a:lnTo>
                      <a:pt x="1" y="113"/>
                    </a:lnTo>
                    <a:lnTo>
                      <a:pt x="1" y="225"/>
                    </a:lnTo>
                    <a:lnTo>
                      <a:pt x="1" y="282"/>
                    </a:lnTo>
                    <a:lnTo>
                      <a:pt x="225" y="338"/>
                    </a:lnTo>
                    <a:lnTo>
                      <a:pt x="282" y="225"/>
                    </a:lnTo>
                    <a:lnTo>
                      <a:pt x="225" y="113"/>
                    </a:lnTo>
                    <a:lnTo>
                      <a:pt x="225" y="57"/>
                    </a:lnTo>
                    <a:lnTo>
                      <a:pt x="113"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3"/>
              <p:cNvSpPr/>
              <p:nvPr/>
            </p:nvSpPr>
            <p:spPr>
              <a:xfrm>
                <a:off x="280275" y="1624475"/>
                <a:ext cx="5625" cy="8450"/>
              </a:xfrm>
              <a:custGeom>
                <a:avLst/>
                <a:gdLst/>
                <a:ahLst/>
                <a:cxnLst/>
                <a:rect l="l" t="t" r="r" b="b"/>
                <a:pathLst>
                  <a:path w="225" h="338" extrusionOk="0">
                    <a:moveTo>
                      <a:pt x="56" y="1"/>
                    </a:moveTo>
                    <a:lnTo>
                      <a:pt x="0" y="57"/>
                    </a:lnTo>
                    <a:lnTo>
                      <a:pt x="0" y="169"/>
                    </a:lnTo>
                    <a:lnTo>
                      <a:pt x="56" y="338"/>
                    </a:lnTo>
                    <a:lnTo>
                      <a:pt x="113" y="338"/>
                    </a:lnTo>
                    <a:lnTo>
                      <a:pt x="225" y="225"/>
                    </a:lnTo>
                    <a:lnTo>
                      <a:pt x="56"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
              <p:cNvSpPr/>
              <p:nvPr/>
            </p:nvSpPr>
            <p:spPr>
              <a:xfrm>
                <a:off x="281675" y="1578100"/>
                <a:ext cx="4225" cy="5650"/>
              </a:xfrm>
              <a:custGeom>
                <a:avLst/>
                <a:gdLst/>
                <a:ahLst/>
                <a:cxnLst/>
                <a:rect l="l" t="t" r="r" b="b"/>
                <a:pathLst>
                  <a:path w="169" h="226" extrusionOk="0">
                    <a:moveTo>
                      <a:pt x="57" y="1"/>
                    </a:moveTo>
                    <a:lnTo>
                      <a:pt x="0" y="57"/>
                    </a:lnTo>
                    <a:lnTo>
                      <a:pt x="0" y="169"/>
                    </a:lnTo>
                    <a:lnTo>
                      <a:pt x="113" y="226"/>
                    </a:lnTo>
                    <a:lnTo>
                      <a:pt x="169" y="113"/>
                    </a:lnTo>
                    <a:lnTo>
                      <a:pt x="169" y="57"/>
                    </a:lnTo>
                    <a:lnTo>
                      <a:pt x="57" y="1"/>
                    </a:lnTo>
                    <a:close/>
                  </a:path>
                </a:pathLst>
              </a:custGeom>
              <a:solidFill>
                <a:srgbClr val="877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3"/>
              <p:cNvSpPr/>
              <p:nvPr/>
            </p:nvSpPr>
            <p:spPr>
              <a:xfrm>
                <a:off x="292925" y="1644150"/>
                <a:ext cx="4225" cy="4250"/>
              </a:xfrm>
              <a:custGeom>
                <a:avLst/>
                <a:gdLst/>
                <a:ahLst/>
                <a:cxnLst/>
                <a:rect l="l" t="t" r="r" b="b"/>
                <a:pathLst>
                  <a:path w="169" h="170" extrusionOk="0">
                    <a:moveTo>
                      <a:pt x="56" y="0"/>
                    </a:moveTo>
                    <a:lnTo>
                      <a:pt x="0" y="169"/>
                    </a:lnTo>
                    <a:lnTo>
                      <a:pt x="169" y="113"/>
                    </a:lnTo>
                    <a:lnTo>
                      <a:pt x="112" y="57"/>
                    </a:lnTo>
                    <a:lnTo>
                      <a:pt x="56"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3"/>
              <p:cNvSpPr/>
              <p:nvPr/>
            </p:nvSpPr>
            <p:spPr>
              <a:xfrm>
                <a:off x="291500" y="1632900"/>
                <a:ext cx="2850" cy="7050"/>
              </a:xfrm>
              <a:custGeom>
                <a:avLst/>
                <a:gdLst/>
                <a:ahLst/>
                <a:cxnLst/>
                <a:rect l="l" t="t" r="r" b="b"/>
                <a:pathLst>
                  <a:path w="114" h="282" extrusionOk="0">
                    <a:moveTo>
                      <a:pt x="1" y="1"/>
                    </a:moveTo>
                    <a:lnTo>
                      <a:pt x="1" y="169"/>
                    </a:lnTo>
                    <a:lnTo>
                      <a:pt x="1" y="226"/>
                    </a:lnTo>
                    <a:lnTo>
                      <a:pt x="1" y="282"/>
                    </a:lnTo>
                    <a:lnTo>
                      <a:pt x="113" y="282"/>
                    </a:lnTo>
                    <a:lnTo>
                      <a:pt x="113" y="113"/>
                    </a:lnTo>
                    <a:lnTo>
                      <a:pt x="57" y="57"/>
                    </a:lnTo>
                    <a:lnTo>
                      <a:pt x="1"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
              <p:cNvSpPr/>
              <p:nvPr/>
            </p:nvSpPr>
            <p:spPr>
              <a:xfrm>
                <a:off x="290100" y="1648375"/>
                <a:ext cx="1425" cy="4225"/>
              </a:xfrm>
              <a:custGeom>
                <a:avLst/>
                <a:gdLst/>
                <a:ahLst/>
                <a:cxnLst/>
                <a:rect l="l" t="t" r="r" b="b"/>
                <a:pathLst>
                  <a:path w="57" h="169" extrusionOk="0">
                    <a:moveTo>
                      <a:pt x="57" y="0"/>
                    </a:moveTo>
                    <a:lnTo>
                      <a:pt x="1" y="56"/>
                    </a:lnTo>
                    <a:lnTo>
                      <a:pt x="57" y="169"/>
                    </a:lnTo>
                    <a:lnTo>
                      <a:pt x="57"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3"/>
              <p:cNvSpPr/>
              <p:nvPr/>
            </p:nvSpPr>
            <p:spPr>
              <a:xfrm>
                <a:off x="270425" y="1634300"/>
                <a:ext cx="1425" cy="2850"/>
              </a:xfrm>
              <a:custGeom>
                <a:avLst/>
                <a:gdLst/>
                <a:ahLst/>
                <a:cxnLst/>
                <a:rect l="l" t="t" r="r" b="b"/>
                <a:pathLst>
                  <a:path w="57" h="114" extrusionOk="0">
                    <a:moveTo>
                      <a:pt x="57" y="1"/>
                    </a:moveTo>
                    <a:lnTo>
                      <a:pt x="1" y="57"/>
                    </a:lnTo>
                    <a:lnTo>
                      <a:pt x="1" y="113"/>
                    </a:lnTo>
                    <a:lnTo>
                      <a:pt x="57" y="57"/>
                    </a:lnTo>
                    <a:lnTo>
                      <a:pt x="57"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3"/>
              <p:cNvSpPr/>
              <p:nvPr/>
            </p:nvSpPr>
            <p:spPr>
              <a:xfrm>
                <a:off x="262000" y="1638525"/>
                <a:ext cx="1425" cy="1425"/>
              </a:xfrm>
              <a:custGeom>
                <a:avLst/>
                <a:gdLst/>
                <a:ahLst/>
                <a:cxnLst/>
                <a:rect l="l" t="t" r="r" b="b"/>
                <a:pathLst>
                  <a:path w="57" h="57" extrusionOk="0">
                    <a:moveTo>
                      <a:pt x="0" y="1"/>
                    </a:moveTo>
                    <a:lnTo>
                      <a:pt x="0" y="57"/>
                    </a:lnTo>
                    <a:lnTo>
                      <a:pt x="57"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
              <p:cNvSpPr/>
              <p:nvPr/>
            </p:nvSpPr>
            <p:spPr>
              <a:xfrm>
                <a:off x="266225" y="1620250"/>
                <a:ext cx="1425" cy="1450"/>
              </a:xfrm>
              <a:custGeom>
                <a:avLst/>
                <a:gdLst/>
                <a:ahLst/>
                <a:cxnLst/>
                <a:rect l="l" t="t" r="r" b="b"/>
                <a:pathLst>
                  <a:path w="57" h="58" extrusionOk="0">
                    <a:moveTo>
                      <a:pt x="56" y="1"/>
                    </a:moveTo>
                    <a:lnTo>
                      <a:pt x="0" y="57"/>
                    </a:lnTo>
                    <a:lnTo>
                      <a:pt x="56" y="57"/>
                    </a:lnTo>
                    <a:lnTo>
                      <a:pt x="56" y="1"/>
                    </a:lnTo>
                    <a:close/>
                  </a:path>
                </a:pathLst>
              </a:custGeom>
              <a:solidFill>
                <a:srgbClr val="8578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3"/>
              <p:cNvSpPr/>
              <p:nvPr/>
            </p:nvSpPr>
            <p:spPr>
              <a:xfrm>
                <a:off x="276050" y="1637125"/>
                <a:ext cx="25" cy="1425"/>
              </a:xfrm>
              <a:custGeom>
                <a:avLst/>
                <a:gdLst/>
                <a:ahLst/>
                <a:cxnLst/>
                <a:rect l="l" t="t" r="r" b="b"/>
                <a:pathLst>
                  <a:path w="1" h="57" extrusionOk="0">
                    <a:moveTo>
                      <a:pt x="1" y="0"/>
                    </a:moveTo>
                    <a:lnTo>
                      <a:pt x="1" y="0"/>
                    </a:lnTo>
                    <a:lnTo>
                      <a:pt x="1" y="57"/>
                    </a:lnTo>
                    <a:lnTo>
                      <a:pt x="1" y="57"/>
                    </a:lnTo>
                    <a:lnTo>
                      <a:pt x="1" y="57"/>
                    </a:lnTo>
                    <a:lnTo>
                      <a:pt x="1" y="0"/>
                    </a:lnTo>
                    <a:lnTo>
                      <a:pt x="1"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3"/>
              <p:cNvSpPr/>
              <p:nvPr/>
            </p:nvSpPr>
            <p:spPr>
              <a:xfrm>
                <a:off x="281675" y="1634300"/>
                <a:ext cx="1425" cy="2850"/>
              </a:xfrm>
              <a:custGeom>
                <a:avLst/>
                <a:gdLst/>
                <a:ahLst/>
                <a:cxnLst/>
                <a:rect l="l" t="t" r="r" b="b"/>
                <a:pathLst>
                  <a:path w="57" h="114" extrusionOk="0">
                    <a:moveTo>
                      <a:pt x="57" y="113"/>
                    </a:moveTo>
                    <a:lnTo>
                      <a:pt x="57" y="113"/>
                    </a:lnTo>
                    <a:lnTo>
                      <a:pt x="0" y="1"/>
                    </a:lnTo>
                    <a:lnTo>
                      <a:pt x="0" y="1"/>
                    </a:lnTo>
                    <a:lnTo>
                      <a:pt x="57" y="113"/>
                    </a:lnTo>
                    <a:lnTo>
                      <a:pt x="57" y="113"/>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
              <p:cNvSpPr/>
              <p:nvPr/>
            </p:nvSpPr>
            <p:spPr>
              <a:xfrm>
                <a:off x="283075" y="1621675"/>
                <a:ext cx="1425" cy="2825"/>
              </a:xfrm>
              <a:custGeom>
                <a:avLst/>
                <a:gdLst/>
                <a:ahLst/>
                <a:cxnLst/>
                <a:rect l="l" t="t" r="r" b="b"/>
                <a:pathLst>
                  <a:path w="57" h="113" extrusionOk="0">
                    <a:moveTo>
                      <a:pt x="1" y="0"/>
                    </a:moveTo>
                    <a:lnTo>
                      <a:pt x="1" y="113"/>
                    </a:lnTo>
                    <a:lnTo>
                      <a:pt x="57" y="56"/>
                    </a:lnTo>
                    <a:lnTo>
                      <a:pt x="1" y="0"/>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3"/>
              <p:cNvSpPr/>
              <p:nvPr/>
            </p:nvSpPr>
            <p:spPr>
              <a:xfrm>
                <a:off x="290100" y="1637125"/>
                <a:ext cx="1425" cy="2825"/>
              </a:xfrm>
              <a:custGeom>
                <a:avLst/>
                <a:gdLst/>
                <a:ahLst/>
                <a:cxnLst/>
                <a:rect l="l" t="t" r="r" b="b"/>
                <a:pathLst>
                  <a:path w="57" h="113" extrusionOk="0">
                    <a:moveTo>
                      <a:pt x="57" y="0"/>
                    </a:moveTo>
                    <a:lnTo>
                      <a:pt x="1" y="57"/>
                    </a:lnTo>
                    <a:lnTo>
                      <a:pt x="57" y="113"/>
                    </a:lnTo>
                    <a:lnTo>
                      <a:pt x="57" y="0"/>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3"/>
              <p:cNvSpPr/>
              <p:nvPr/>
            </p:nvSpPr>
            <p:spPr>
              <a:xfrm>
                <a:off x="314000" y="1642750"/>
                <a:ext cx="30925" cy="37950"/>
              </a:xfrm>
              <a:custGeom>
                <a:avLst/>
                <a:gdLst/>
                <a:ahLst/>
                <a:cxnLst/>
                <a:rect l="l" t="t" r="r" b="b"/>
                <a:pathLst>
                  <a:path w="1237" h="1518" extrusionOk="0">
                    <a:moveTo>
                      <a:pt x="562" y="0"/>
                    </a:moveTo>
                    <a:lnTo>
                      <a:pt x="450" y="56"/>
                    </a:lnTo>
                    <a:lnTo>
                      <a:pt x="394" y="113"/>
                    </a:lnTo>
                    <a:lnTo>
                      <a:pt x="337" y="225"/>
                    </a:lnTo>
                    <a:lnTo>
                      <a:pt x="281" y="225"/>
                    </a:lnTo>
                    <a:lnTo>
                      <a:pt x="113" y="281"/>
                    </a:lnTo>
                    <a:lnTo>
                      <a:pt x="169" y="394"/>
                    </a:lnTo>
                    <a:lnTo>
                      <a:pt x="169" y="562"/>
                    </a:lnTo>
                    <a:lnTo>
                      <a:pt x="113" y="675"/>
                    </a:lnTo>
                    <a:lnTo>
                      <a:pt x="0" y="843"/>
                    </a:lnTo>
                    <a:lnTo>
                      <a:pt x="169" y="956"/>
                    </a:lnTo>
                    <a:lnTo>
                      <a:pt x="337" y="1012"/>
                    </a:lnTo>
                    <a:lnTo>
                      <a:pt x="506" y="956"/>
                    </a:lnTo>
                    <a:lnTo>
                      <a:pt x="618" y="843"/>
                    </a:lnTo>
                    <a:lnTo>
                      <a:pt x="506" y="1068"/>
                    </a:lnTo>
                    <a:lnTo>
                      <a:pt x="450" y="1237"/>
                    </a:lnTo>
                    <a:lnTo>
                      <a:pt x="506" y="1349"/>
                    </a:lnTo>
                    <a:lnTo>
                      <a:pt x="675" y="1462"/>
                    </a:lnTo>
                    <a:lnTo>
                      <a:pt x="787" y="1462"/>
                    </a:lnTo>
                    <a:lnTo>
                      <a:pt x="956" y="1518"/>
                    </a:lnTo>
                    <a:lnTo>
                      <a:pt x="1124" y="1405"/>
                    </a:lnTo>
                    <a:lnTo>
                      <a:pt x="1124" y="1349"/>
                    </a:lnTo>
                    <a:lnTo>
                      <a:pt x="1124" y="1293"/>
                    </a:lnTo>
                    <a:lnTo>
                      <a:pt x="1124" y="1237"/>
                    </a:lnTo>
                    <a:lnTo>
                      <a:pt x="1068" y="1124"/>
                    </a:lnTo>
                    <a:lnTo>
                      <a:pt x="1124" y="1012"/>
                    </a:lnTo>
                    <a:lnTo>
                      <a:pt x="1237" y="900"/>
                    </a:lnTo>
                    <a:lnTo>
                      <a:pt x="1237" y="787"/>
                    </a:lnTo>
                    <a:lnTo>
                      <a:pt x="1237" y="675"/>
                    </a:lnTo>
                    <a:lnTo>
                      <a:pt x="1124" y="562"/>
                    </a:lnTo>
                    <a:lnTo>
                      <a:pt x="1068" y="450"/>
                    </a:lnTo>
                    <a:lnTo>
                      <a:pt x="956" y="394"/>
                    </a:lnTo>
                    <a:lnTo>
                      <a:pt x="787" y="169"/>
                    </a:lnTo>
                    <a:lnTo>
                      <a:pt x="731" y="56"/>
                    </a:lnTo>
                    <a:lnTo>
                      <a:pt x="562" y="0"/>
                    </a:lnTo>
                    <a:close/>
                  </a:path>
                </a:pathLst>
              </a:custGeom>
              <a:solidFill>
                <a:srgbClr val="7E6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
              <p:cNvSpPr/>
              <p:nvPr/>
            </p:nvSpPr>
            <p:spPr>
              <a:xfrm>
                <a:off x="314000" y="1662425"/>
                <a:ext cx="21100" cy="29525"/>
              </a:xfrm>
              <a:custGeom>
                <a:avLst/>
                <a:gdLst/>
                <a:ahLst/>
                <a:cxnLst/>
                <a:rect l="l" t="t" r="r" b="b"/>
                <a:pathLst>
                  <a:path w="844" h="1181" extrusionOk="0">
                    <a:moveTo>
                      <a:pt x="675" y="0"/>
                    </a:moveTo>
                    <a:lnTo>
                      <a:pt x="562" y="56"/>
                    </a:lnTo>
                    <a:lnTo>
                      <a:pt x="394" y="113"/>
                    </a:lnTo>
                    <a:lnTo>
                      <a:pt x="281" y="113"/>
                    </a:lnTo>
                    <a:lnTo>
                      <a:pt x="0" y="56"/>
                    </a:lnTo>
                    <a:lnTo>
                      <a:pt x="0" y="169"/>
                    </a:lnTo>
                    <a:lnTo>
                      <a:pt x="56" y="225"/>
                    </a:lnTo>
                    <a:lnTo>
                      <a:pt x="56" y="281"/>
                    </a:lnTo>
                    <a:lnTo>
                      <a:pt x="56" y="337"/>
                    </a:lnTo>
                    <a:lnTo>
                      <a:pt x="113" y="394"/>
                    </a:lnTo>
                    <a:lnTo>
                      <a:pt x="113" y="787"/>
                    </a:lnTo>
                    <a:lnTo>
                      <a:pt x="169" y="956"/>
                    </a:lnTo>
                    <a:lnTo>
                      <a:pt x="225" y="1124"/>
                    </a:lnTo>
                    <a:lnTo>
                      <a:pt x="337" y="1124"/>
                    </a:lnTo>
                    <a:lnTo>
                      <a:pt x="450" y="1180"/>
                    </a:lnTo>
                    <a:lnTo>
                      <a:pt x="506" y="1180"/>
                    </a:lnTo>
                    <a:lnTo>
                      <a:pt x="562" y="1124"/>
                    </a:lnTo>
                    <a:lnTo>
                      <a:pt x="618" y="956"/>
                    </a:lnTo>
                    <a:lnTo>
                      <a:pt x="675" y="675"/>
                    </a:lnTo>
                    <a:lnTo>
                      <a:pt x="562" y="618"/>
                    </a:lnTo>
                    <a:lnTo>
                      <a:pt x="506" y="506"/>
                    </a:lnTo>
                    <a:lnTo>
                      <a:pt x="562" y="337"/>
                    </a:lnTo>
                    <a:lnTo>
                      <a:pt x="618" y="169"/>
                    </a:lnTo>
                    <a:lnTo>
                      <a:pt x="675" y="113"/>
                    </a:lnTo>
                    <a:lnTo>
                      <a:pt x="843" y="113"/>
                    </a:lnTo>
                    <a:lnTo>
                      <a:pt x="843" y="56"/>
                    </a:lnTo>
                    <a:lnTo>
                      <a:pt x="787" y="0"/>
                    </a:lnTo>
                    <a:close/>
                  </a:path>
                </a:pathLst>
              </a:custGeom>
              <a:solidFill>
                <a:srgbClr val="795C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3"/>
              <p:cNvSpPr/>
              <p:nvPr/>
            </p:nvSpPr>
            <p:spPr>
              <a:xfrm>
                <a:off x="314000" y="1672250"/>
                <a:ext cx="5625" cy="18300"/>
              </a:xfrm>
              <a:custGeom>
                <a:avLst/>
                <a:gdLst/>
                <a:ahLst/>
                <a:cxnLst/>
                <a:rect l="l" t="t" r="r" b="b"/>
                <a:pathLst>
                  <a:path w="225" h="732" extrusionOk="0">
                    <a:moveTo>
                      <a:pt x="113" y="1"/>
                    </a:moveTo>
                    <a:lnTo>
                      <a:pt x="0" y="225"/>
                    </a:lnTo>
                    <a:lnTo>
                      <a:pt x="0" y="450"/>
                    </a:lnTo>
                    <a:lnTo>
                      <a:pt x="56" y="450"/>
                    </a:lnTo>
                    <a:lnTo>
                      <a:pt x="113" y="506"/>
                    </a:lnTo>
                    <a:lnTo>
                      <a:pt x="113" y="563"/>
                    </a:lnTo>
                    <a:lnTo>
                      <a:pt x="113" y="619"/>
                    </a:lnTo>
                    <a:lnTo>
                      <a:pt x="169" y="731"/>
                    </a:lnTo>
                    <a:lnTo>
                      <a:pt x="225" y="731"/>
                    </a:lnTo>
                    <a:lnTo>
                      <a:pt x="225" y="338"/>
                    </a:lnTo>
                    <a:lnTo>
                      <a:pt x="113" y="1"/>
                    </a:lnTo>
                    <a:close/>
                  </a:path>
                </a:pathLst>
              </a:custGeom>
              <a:solidFill>
                <a:srgbClr val="7E6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3"/>
              <p:cNvSpPr/>
              <p:nvPr/>
            </p:nvSpPr>
            <p:spPr>
              <a:xfrm>
                <a:off x="314000" y="1666625"/>
                <a:ext cx="2825" cy="5650"/>
              </a:xfrm>
              <a:custGeom>
                <a:avLst/>
                <a:gdLst/>
                <a:ahLst/>
                <a:cxnLst/>
                <a:rect l="l" t="t" r="r" b="b"/>
                <a:pathLst>
                  <a:path w="113" h="226" extrusionOk="0">
                    <a:moveTo>
                      <a:pt x="0" y="1"/>
                    </a:moveTo>
                    <a:lnTo>
                      <a:pt x="0" y="113"/>
                    </a:lnTo>
                    <a:lnTo>
                      <a:pt x="56" y="169"/>
                    </a:lnTo>
                    <a:lnTo>
                      <a:pt x="113" y="226"/>
                    </a:lnTo>
                    <a:lnTo>
                      <a:pt x="113" y="113"/>
                    </a:lnTo>
                    <a:lnTo>
                      <a:pt x="56" y="57"/>
                    </a:lnTo>
                    <a:lnTo>
                      <a:pt x="0" y="1"/>
                    </a:lnTo>
                    <a:close/>
                  </a:path>
                </a:pathLst>
              </a:custGeom>
              <a:solidFill>
                <a:srgbClr val="7E6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
              <p:cNvSpPr/>
              <p:nvPr/>
            </p:nvSpPr>
            <p:spPr>
              <a:xfrm>
                <a:off x="382850" y="1190300"/>
                <a:ext cx="71675" cy="73075"/>
              </a:xfrm>
              <a:custGeom>
                <a:avLst/>
                <a:gdLst/>
                <a:ahLst/>
                <a:cxnLst/>
                <a:rect l="l" t="t" r="r" b="b"/>
                <a:pathLst>
                  <a:path w="2867" h="2923" extrusionOk="0">
                    <a:moveTo>
                      <a:pt x="506" y="0"/>
                    </a:moveTo>
                    <a:lnTo>
                      <a:pt x="394" y="112"/>
                    </a:lnTo>
                    <a:lnTo>
                      <a:pt x="337" y="225"/>
                    </a:lnTo>
                    <a:lnTo>
                      <a:pt x="281" y="337"/>
                    </a:lnTo>
                    <a:lnTo>
                      <a:pt x="337" y="450"/>
                    </a:lnTo>
                    <a:lnTo>
                      <a:pt x="337" y="506"/>
                    </a:lnTo>
                    <a:lnTo>
                      <a:pt x="225" y="450"/>
                    </a:lnTo>
                    <a:lnTo>
                      <a:pt x="56" y="562"/>
                    </a:lnTo>
                    <a:lnTo>
                      <a:pt x="0" y="618"/>
                    </a:lnTo>
                    <a:lnTo>
                      <a:pt x="0" y="731"/>
                    </a:lnTo>
                    <a:lnTo>
                      <a:pt x="56" y="787"/>
                    </a:lnTo>
                    <a:lnTo>
                      <a:pt x="113" y="787"/>
                    </a:lnTo>
                    <a:lnTo>
                      <a:pt x="281" y="731"/>
                    </a:lnTo>
                    <a:lnTo>
                      <a:pt x="337" y="731"/>
                    </a:lnTo>
                    <a:lnTo>
                      <a:pt x="225" y="787"/>
                    </a:lnTo>
                    <a:lnTo>
                      <a:pt x="225" y="843"/>
                    </a:lnTo>
                    <a:lnTo>
                      <a:pt x="281" y="1012"/>
                    </a:lnTo>
                    <a:lnTo>
                      <a:pt x="337" y="1124"/>
                    </a:lnTo>
                    <a:lnTo>
                      <a:pt x="281" y="1237"/>
                    </a:lnTo>
                    <a:lnTo>
                      <a:pt x="225" y="1237"/>
                    </a:lnTo>
                    <a:lnTo>
                      <a:pt x="225" y="1405"/>
                    </a:lnTo>
                    <a:lnTo>
                      <a:pt x="337" y="1574"/>
                    </a:lnTo>
                    <a:lnTo>
                      <a:pt x="618" y="1686"/>
                    </a:lnTo>
                    <a:lnTo>
                      <a:pt x="675" y="1742"/>
                    </a:lnTo>
                    <a:lnTo>
                      <a:pt x="731" y="1855"/>
                    </a:lnTo>
                    <a:lnTo>
                      <a:pt x="731" y="2023"/>
                    </a:lnTo>
                    <a:lnTo>
                      <a:pt x="675" y="2080"/>
                    </a:lnTo>
                    <a:lnTo>
                      <a:pt x="506" y="2080"/>
                    </a:lnTo>
                    <a:lnTo>
                      <a:pt x="450" y="2136"/>
                    </a:lnTo>
                    <a:lnTo>
                      <a:pt x="450" y="2248"/>
                    </a:lnTo>
                    <a:lnTo>
                      <a:pt x="450" y="2304"/>
                    </a:lnTo>
                    <a:lnTo>
                      <a:pt x="731" y="2417"/>
                    </a:lnTo>
                    <a:lnTo>
                      <a:pt x="1012" y="2529"/>
                    </a:lnTo>
                    <a:lnTo>
                      <a:pt x="1181" y="2585"/>
                    </a:lnTo>
                    <a:lnTo>
                      <a:pt x="1237" y="2642"/>
                    </a:lnTo>
                    <a:lnTo>
                      <a:pt x="1349" y="2698"/>
                    </a:lnTo>
                    <a:lnTo>
                      <a:pt x="1405" y="2754"/>
                    </a:lnTo>
                    <a:lnTo>
                      <a:pt x="1462" y="2754"/>
                    </a:lnTo>
                    <a:lnTo>
                      <a:pt x="1574" y="2642"/>
                    </a:lnTo>
                    <a:lnTo>
                      <a:pt x="1686" y="2585"/>
                    </a:lnTo>
                    <a:lnTo>
                      <a:pt x="1743" y="2529"/>
                    </a:lnTo>
                    <a:lnTo>
                      <a:pt x="1855" y="2529"/>
                    </a:lnTo>
                    <a:lnTo>
                      <a:pt x="1743" y="2585"/>
                    </a:lnTo>
                    <a:lnTo>
                      <a:pt x="1686" y="2585"/>
                    </a:lnTo>
                    <a:lnTo>
                      <a:pt x="1630" y="2642"/>
                    </a:lnTo>
                    <a:lnTo>
                      <a:pt x="1686" y="2754"/>
                    </a:lnTo>
                    <a:lnTo>
                      <a:pt x="1743" y="2866"/>
                    </a:lnTo>
                    <a:lnTo>
                      <a:pt x="1911" y="2923"/>
                    </a:lnTo>
                    <a:lnTo>
                      <a:pt x="2080" y="2866"/>
                    </a:lnTo>
                    <a:lnTo>
                      <a:pt x="2305" y="2754"/>
                    </a:lnTo>
                    <a:lnTo>
                      <a:pt x="2417" y="2642"/>
                    </a:lnTo>
                    <a:lnTo>
                      <a:pt x="2473" y="2585"/>
                    </a:lnTo>
                    <a:lnTo>
                      <a:pt x="2586" y="2585"/>
                    </a:lnTo>
                    <a:lnTo>
                      <a:pt x="2754" y="2642"/>
                    </a:lnTo>
                    <a:lnTo>
                      <a:pt x="2810" y="2585"/>
                    </a:lnTo>
                    <a:lnTo>
                      <a:pt x="2867" y="2529"/>
                    </a:lnTo>
                    <a:lnTo>
                      <a:pt x="2867" y="2417"/>
                    </a:lnTo>
                    <a:lnTo>
                      <a:pt x="2810" y="2361"/>
                    </a:lnTo>
                    <a:lnTo>
                      <a:pt x="2642" y="2248"/>
                    </a:lnTo>
                    <a:lnTo>
                      <a:pt x="2754" y="2248"/>
                    </a:lnTo>
                    <a:lnTo>
                      <a:pt x="2810" y="2192"/>
                    </a:lnTo>
                    <a:lnTo>
                      <a:pt x="2754" y="2080"/>
                    </a:lnTo>
                    <a:lnTo>
                      <a:pt x="2642" y="1911"/>
                    </a:lnTo>
                    <a:lnTo>
                      <a:pt x="2473" y="1855"/>
                    </a:lnTo>
                    <a:lnTo>
                      <a:pt x="2305" y="1911"/>
                    </a:lnTo>
                    <a:lnTo>
                      <a:pt x="2136" y="2023"/>
                    </a:lnTo>
                    <a:lnTo>
                      <a:pt x="2136" y="2023"/>
                    </a:lnTo>
                    <a:lnTo>
                      <a:pt x="2305" y="1799"/>
                    </a:lnTo>
                    <a:lnTo>
                      <a:pt x="2361" y="1742"/>
                    </a:lnTo>
                    <a:lnTo>
                      <a:pt x="2361" y="1574"/>
                    </a:lnTo>
                    <a:lnTo>
                      <a:pt x="2305" y="1518"/>
                    </a:lnTo>
                    <a:lnTo>
                      <a:pt x="2248" y="1461"/>
                    </a:lnTo>
                    <a:lnTo>
                      <a:pt x="2136" y="1405"/>
                    </a:lnTo>
                    <a:lnTo>
                      <a:pt x="2024" y="1405"/>
                    </a:lnTo>
                    <a:lnTo>
                      <a:pt x="1855" y="1461"/>
                    </a:lnTo>
                    <a:lnTo>
                      <a:pt x="1743" y="1461"/>
                    </a:lnTo>
                    <a:lnTo>
                      <a:pt x="1630" y="1405"/>
                    </a:lnTo>
                    <a:lnTo>
                      <a:pt x="1630" y="1293"/>
                    </a:lnTo>
                    <a:lnTo>
                      <a:pt x="1518" y="1180"/>
                    </a:lnTo>
                    <a:lnTo>
                      <a:pt x="1237" y="1180"/>
                    </a:lnTo>
                    <a:lnTo>
                      <a:pt x="1237" y="1068"/>
                    </a:lnTo>
                    <a:lnTo>
                      <a:pt x="1181" y="1012"/>
                    </a:lnTo>
                    <a:lnTo>
                      <a:pt x="1237" y="955"/>
                    </a:lnTo>
                    <a:lnTo>
                      <a:pt x="1349" y="955"/>
                    </a:lnTo>
                    <a:lnTo>
                      <a:pt x="1462" y="899"/>
                    </a:lnTo>
                    <a:lnTo>
                      <a:pt x="1462" y="787"/>
                    </a:lnTo>
                    <a:lnTo>
                      <a:pt x="1405" y="562"/>
                    </a:lnTo>
                    <a:lnTo>
                      <a:pt x="1293" y="393"/>
                    </a:lnTo>
                    <a:lnTo>
                      <a:pt x="1181" y="450"/>
                    </a:lnTo>
                    <a:lnTo>
                      <a:pt x="1124" y="337"/>
                    </a:lnTo>
                    <a:lnTo>
                      <a:pt x="1012" y="225"/>
                    </a:lnTo>
                    <a:lnTo>
                      <a:pt x="675" y="225"/>
                    </a:lnTo>
                    <a:lnTo>
                      <a:pt x="731" y="169"/>
                    </a:lnTo>
                    <a:lnTo>
                      <a:pt x="731" y="56"/>
                    </a:lnTo>
                    <a:lnTo>
                      <a:pt x="675" y="0"/>
                    </a:lnTo>
                    <a:close/>
                  </a:path>
                </a:pathLst>
              </a:custGeom>
              <a:solidFill>
                <a:srgbClr val="95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3"/>
              <p:cNvSpPr/>
              <p:nvPr/>
            </p:nvSpPr>
            <p:spPr>
              <a:xfrm>
                <a:off x="415150" y="1209950"/>
                <a:ext cx="57650" cy="78725"/>
              </a:xfrm>
              <a:custGeom>
                <a:avLst/>
                <a:gdLst/>
                <a:ahLst/>
                <a:cxnLst/>
                <a:rect l="l" t="t" r="r" b="b"/>
                <a:pathLst>
                  <a:path w="2306" h="3149" extrusionOk="0">
                    <a:moveTo>
                      <a:pt x="1237" y="2362"/>
                    </a:moveTo>
                    <a:lnTo>
                      <a:pt x="1237" y="2418"/>
                    </a:lnTo>
                    <a:lnTo>
                      <a:pt x="1181" y="2362"/>
                    </a:lnTo>
                    <a:close/>
                    <a:moveTo>
                      <a:pt x="1294" y="1"/>
                    </a:moveTo>
                    <a:lnTo>
                      <a:pt x="1181" y="282"/>
                    </a:lnTo>
                    <a:lnTo>
                      <a:pt x="1069" y="394"/>
                    </a:lnTo>
                    <a:lnTo>
                      <a:pt x="900" y="451"/>
                    </a:lnTo>
                    <a:lnTo>
                      <a:pt x="844" y="507"/>
                    </a:lnTo>
                    <a:lnTo>
                      <a:pt x="732" y="563"/>
                    </a:lnTo>
                    <a:lnTo>
                      <a:pt x="732" y="619"/>
                    </a:lnTo>
                    <a:lnTo>
                      <a:pt x="956" y="732"/>
                    </a:lnTo>
                    <a:lnTo>
                      <a:pt x="1013" y="788"/>
                    </a:lnTo>
                    <a:lnTo>
                      <a:pt x="1013" y="844"/>
                    </a:lnTo>
                    <a:lnTo>
                      <a:pt x="956" y="956"/>
                    </a:lnTo>
                    <a:lnTo>
                      <a:pt x="900" y="1013"/>
                    </a:lnTo>
                    <a:lnTo>
                      <a:pt x="844" y="1069"/>
                    </a:lnTo>
                    <a:lnTo>
                      <a:pt x="732" y="1069"/>
                    </a:lnTo>
                    <a:lnTo>
                      <a:pt x="675" y="1125"/>
                    </a:lnTo>
                    <a:lnTo>
                      <a:pt x="732" y="1181"/>
                    </a:lnTo>
                    <a:lnTo>
                      <a:pt x="788" y="1294"/>
                    </a:lnTo>
                    <a:lnTo>
                      <a:pt x="900" y="1350"/>
                    </a:lnTo>
                    <a:lnTo>
                      <a:pt x="1181" y="1125"/>
                    </a:lnTo>
                    <a:lnTo>
                      <a:pt x="1406" y="1350"/>
                    </a:lnTo>
                    <a:lnTo>
                      <a:pt x="1406" y="1406"/>
                    </a:lnTo>
                    <a:lnTo>
                      <a:pt x="1294" y="1406"/>
                    </a:lnTo>
                    <a:lnTo>
                      <a:pt x="1406" y="1575"/>
                    </a:lnTo>
                    <a:lnTo>
                      <a:pt x="1462" y="1687"/>
                    </a:lnTo>
                    <a:lnTo>
                      <a:pt x="1518" y="1743"/>
                    </a:lnTo>
                    <a:lnTo>
                      <a:pt x="1125" y="1631"/>
                    </a:lnTo>
                    <a:lnTo>
                      <a:pt x="1013" y="1687"/>
                    </a:lnTo>
                    <a:lnTo>
                      <a:pt x="1013" y="1743"/>
                    </a:lnTo>
                    <a:lnTo>
                      <a:pt x="1013" y="1856"/>
                    </a:lnTo>
                    <a:lnTo>
                      <a:pt x="956" y="1912"/>
                    </a:lnTo>
                    <a:lnTo>
                      <a:pt x="788" y="1968"/>
                    </a:lnTo>
                    <a:lnTo>
                      <a:pt x="675" y="2024"/>
                    </a:lnTo>
                    <a:lnTo>
                      <a:pt x="563" y="2024"/>
                    </a:lnTo>
                    <a:lnTo>
                      <a:pt x="451" y="1968"/>
                    </a:lnTo>
                    <a:lnTo>
                      <a:pt x="394" y="1856"/>
                    </a:lnTo>
                    <a:lnTo>
                      <a:pt x="619" y="1856"/>
                    </a:lnTo>
                    <a:lnTo>
                      <a:pt x="675" y="1799"/>
                    </a:lnTo>
                    <a:lnTo>
                      <a:pt x="732" y="1743"/>
                    </a:lnTo>
                    <a:lnTo>
                      <a:pt x="732" y="1687"/>
                    </a:lnTo>
                    <a:lnTo>
                      <a:pt x="732" y="1631"/>
                    </a:lnTo>
                    <a:lnTo>
                      <a:pt x="619" y="1631"/>
                    </a:lnTo>
                    <a:lnTo>
                      <a:pt x="451" y="1687"/>
                    </a:lnTo>
                    <a:lnTo>
                      <a:pt x="282" y="1799"/>
                    </a:lnTo>
                    <a:lnTo>
                      <a:pt x="170" y="1912"/>
                    </a:lnTo>
                    <a:lnTo>
                      <a:pt x="1" y="1912"/>
                    </a:lnTo>
                    <a:lnTo>
                      <a:pt x="1" y="1968"/>
                    </a:lnTo>
                    <a:lnTo>
                      <a:pt x="57" y="2249"/>
                    </a:lnTo>
                    <a:lnTo>
                      <a:pt x="57" y="2305"/>
                    </a:lnTo>
                    <a:lnTo>
                      <a:pt x="113" y="2418"/>
                    </a:lnTo>
                    <a:lnTo>
                      <a:pt x="226" y="2474"/>
                    </a:lnTo>
                    <a:lnTo>
                      <a:pt x="394" y="2586"/>
                    </a:lnTo>
                    <a:lnTo>
                      <a:pt x="563" y="2643"/>
                    </a:lnTo>
                    <a:lnTo>
                      <a:pt x="675" y="2699"/>
                    </a:lnTo>
                    <a:lnTo>
                      <a:pt x="844" y="2811"/>
                    </a:lnTo>
                    <a:lnTo>
                      <a:pt x="1013" y="2924"/>
                    </a:lnTo>
                    <a:lnTo>
                      <a:pt x="1125" y="3092"/>
                    </a:lnTo>
                    <a:lnTo>
                      <a:pt x="1237" y="3148"/>
                    </a:lnTo>
                    <a:lnTo>
                      <a:pt x="1294" y="3092"/>
                    </a:lnTo>
                    <a:lnTo>
                      <a:pt x="1406" y="2867"/>
                    </a:lnTo>
                    <a:lnTo>
                      <a:pt x="1350" y="2755"/>
                    </a:lnTo>
                    <a:lnTo>
                      <a:pt x="1294" y="2586"/>
                    </a:lnTo>
                    <a:lnTo>
                      <a:pt x="1237" y="2418"/>
                    </a:lnTo>
                    <a:lnTo>
                      <a:pt x="1237" y="2418"/>
                    </a:lnTo>
                    <a:lnTo>
                      <a:pt x="1294" y="2530"/>
                    </a:lnTo>
                    <a:lnTo>
                      <a:pt x="1406" y="2586"/>
                    </a:lnTo>
                    <a:lnTo>
                      <a:pt x="1518" y="2586"/>
                    </a:lnTo>
                    <a:lnTo>
                      <a:pt x="1631" y="2530"/>
                    </a:lnTo>
                    <a:lnTo>
                      <a:pt x="1687" y="2418"/>
                    </a:lnTo>
                    <a:lnTo>
                      <a:pt x="1687" y="2362"/>
                    </a:lnTo>
                    <a:lnTo>
                      <a:pt x="1575" y="2193"/>
                    </a:lnTo>
                    <a:lnTo>
                      <a:pt x="1518" y="2137"/>
                    </a:lnTo>
                    <a:lnTo>
                      <a:pt x="1631" y="2137"/>
                    </a:lnTo>
                    <a:lnTo>
                      <a:pt x="1856" y="1968"/>
                    </a:lnTo>
                    <a:lnTo>
                      <a:pt x="1968" y="1912"/>
                    </a:lnTo>
                    <a:lnTo>
                      <a:pt x="2081" y="1912"/>
                    </a:lnTo>
                    <a:lnTo>
                      <a:pt x="2193" y="1799"/>
                    </a:lnTo>
                    <a:lnTo>
                      <a:pt x="2305" y="1743"/>
                    </a:lnTo>
                    <a:lnTo>
                      <a:pt x="2249" y="1631"/>
                    </a:lnTo>
                    <a:lnTo>
                      <a:pt x="2137" y="1518"/>
                    </a:lnTo>
                    <a:lnTo>
                      <a:pt x="2137" y="1462"/>
                    </a:lnTo>
                    <a:lnTo>
                      <a:pt x="2193" y="1406"/>
                    </a:lnTo>
                    <a:lnTo>
                      <a:pt x="2249" y="1294"/>
                    </a:lnTo>
                    <a:lnTo>
                      <a:pt x="2305" y="1181"/>
                    </a:lnTo>
                    <a:lnTo>
                      <a:pt x="2249" y="1069"/>
                    </a:lnTo>
                    <a:lnTo>
                      <a:pt x="2193" y="956"/>
                    </a:lnTo>
                    <a:lnTo>
                      <a:pt x="2249" y="844"/>
                    </a:lnTo>
                    <a:lnTo>
                      <a:pt x="2137" y="788"/>
                    </a:lnTo>
                    <a:lnTo>
                      <a:pt x="2024" y="732"/>
                    </a:lnTo>
                    <a:lnTo>
                      <a:pt x="2081" y="619"/>
                    </a:lnTo>
                    <a:lnTo>
                      <a:pt x="2249" y="451"/>
                    </a:lnTo>
                    <a:lnTo>
                      <a:pt x="2249" y="338"/>
                    </a:lnTo>
                    <a:lnTo>
                      <a:pt x="2249" y="282"/>
                    </a:lnTo>
                    <a:lnTo>
                      <a:pt x="2193" y="282"/>
                    </a:lnTo>
                    <a:lnTo>
                      <a:pt x="1968" y="338"/>
                    </a:lnTo>
                    <a:lnTo>
                      <a:pt x="1912" y="338"/>
                    </a:lnTo>
                    <a:lnTo>
                      <a:pt x="1800" y="226"/>
                    </a:lnTo>
                    <a:lnTo>
                      <a:pt x="1800" y="169"/>
                    </a:lnTo>
                    <a:lnTo>
                      <a:pt x="1687" y="226"/>
                    </a:lnTo>
                    <a:lnTo>
                      <a:pt x="1518" y="338"/>
                    </a:lnTo>
                    <a:lnTo>
                      <a:pt x="1462" y="338"/>
                    </a:lnTo>
                    <a:lnTo>
                      <a:pt x="1462" y="282"/>
                    </a:lnTo>
                    <a:lnTo>
                      <a:pt x="1462" y="169"/>
                    </a:lnTo>
                    <a:lnTo>
                      <a:pt x="1406" y="113"/>
                    </a:lnTo>
                    <a:lnTo>
                      <a:pt x="1294"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3"/>
              <p:cNvSpPr/>
              <p:nvPr/>
            </p:nvSpPr>
            <p:spPr>
              <a:xfrm>
                <a:off x="368800" y="1118625"/>
                <a:ext cx="35150" cy="78725"/>
              </a:xfrm>
              <a:custGeom>
                <a:avLst/>
                <a:gdLst/>
                <a:ahLst/>
                <a:cxnLst/>
                <a:rect l="l" t="t" r="r" b="b"/>
                <a:pathLst>
                  <a:path w="1406" h="3149" extrusionOk="0">
                    <a:moveTo>
                      <a:pt x="675" y="2080"/>
                    </a:moveTo>
                    <a:lnTo>
                      <a:pt x="675" y="2136"/>
                    </a:lnTo>
                    <a:lnTo>
                      <a:pt x="618" y="2080"/>
                    </a:lnTo>
                    <a:close/>
                    <a:moveTo>
                      <a:pt x="731" y="1"/>
                    </a:moveTo>
                    <a:lnTo>
                      <a:pt x="618" y="57"/>
                    </a:lnTo>
                    <a:lnTo>
                      <a:pt x="562" y="169"/>
                    </a:lnTo>
                    <a:lnTo>
                      <a:pt x="562" y="338"/>
                    </a:lnTo>
                    <a:lnTo>
                      <a:pt x="562" y="450"/>
                    </a:lnTo>
                    <a:lnTo>
                      <a:pt x="731" y="563"/>
                    </a:lnTo>
                    <a:lnTo>
                      <a:pt x="787" y="619"/>
                    </a:lnTo>
                    <a:lnTo>
                      <a:pt x="843" y="675"/>
                    </a:lnTo>
                    <a:lnTo>
                      <a:pt x="618" y="675"/>
                    </a:lnTo>
                    <a:lnTo>
                      <a:pt x="450" y="844"/>
                    </a:lnTo>
                    <a:lnTo>
                      <a:pt x="450" y="956"/>
                    </a:lnTo>
                    <a:lnTo>
                      <a:pt x="450" y="1125"/>
                    </a:lnTo>
                    <a:lnTo>
                      <a:pt x="450" y="1293"/>
                    </a:lnTo>
                    <a:lnTo>
                      <a:pt x="337" y="1462"/>
                    </a:lnTo>
                    <a:lnTo>
                      <a:pt x="113" y="1518"/>
                    </a:lnTo>
                    <a:lnTo>
                      <a:pt x="56" y="1518"/>
                    </a:lnTo>
                    <a:lnTo>
                      <a:pt x="0" y="1574"/>
                    </a:lnTo>
                    <a:lnTo>
                      <a:pt x="0" y="1687"/>
                    </a:lnTo>
                    <a:lnTo>
                      <a:pt x="169" y="1799"/>
                    </a:lnTo>
                    <a:lnTo>
                      <a:pt x="281" y="1855"/>
                    </a:lnTo>
                    <a:lnTo>
                      <a:pt x="394" y="1855"/>
                    </a:lnTo>
                    <a:lnTo>
                      <a:pt x="450" y="1912"/>
                    </a:lnTo>
                    <a:lnTo>
                      <a:pt x="506" y="2024"/>
                    </a:lnTo>
                    <a:lnTo>
                      <a:pt x="506" y="2080"/>
                    </a:lnTo>
                    <a:lnTo>
                      <a:pt x="450" y="2136"/>
                    </a:lnTo>
                    <a:lnTo>
                      <a:pt x="394" y="2136"/>
                    </a:lnTo>
                    <a:lnTo>
                      <a:pt x="337" y="2249"/>
                    </a:lnTo>
                    <a:lnTo>
                      <a:pt x="337" y="2530"/>
                    </a:lnTo>
                    <a:lnTo>
                      <a:pt x="225" y="2755"/>
                    </a:lnTo>
                    <a:lnTo>
                      <a:pt x="225" y="2811"/>
                    </a:lnTo>
                    <a:lnTo>
                      <a:pt x="225" y="2867"/>
                    </a:lnTo>
                    <a:lnTo>
                      <a:pt x="281" y="3036"/>
                    </a:lnTo>
                    <a:lnTo>
                      <a:pt x="506" y="3148"/>
                    </a:lnTo>
                    <a:lnTo>
                      <a:pt x="618" y="3148"/>
                    </a:lnTo>
                    <a:lnTo>
                      <a:pt x="731" y="3092"/>
                    </a:lnTo>
                    <a:lnTo>
                      <a:pt x="843" y="3036"/>
                    </a:lnTo>
                    <a:lnTo>
                      <a:pt x="1124" y="2867"/>
                    </a:lnTo>
                    <a:lnTo>
                      <a:pt x="1237" y="2642"/>
                    </a:lnTo>
                    <a:lnTo>
                      <a:pt x="1349" y="2586"/>
                    </a:lnTo>
                    <a:lnTo>
                      <a:pt x="1405" y="2586"/>
                    </a:lnTo>
                    <a:lnTo>
                      <a:pt x="1405" y="2474"/>
                    </a:lnTo>
                    <a:lnTo>
                      <a:pt x="1237" y="2305"/>
                    </a:lnTo>
                    <a:lnTo>
                      <a:pt x="1180" y="2249"/>
                    </a:lnTo>
                    <a:lnTo>
                      <a:pt x="1124" y="2080"/>
                    </a:lnTo>
                    <a:lnTo>
                      <a:pt x="1124" y="1912"/>
                    </a:lnTo>
                    <a:lnTo>
                      <a:pt x="1124" y="1855"/>
                    </a:lnTo>
                    <a:lnTo>
                      <a:pt x="1237" y="1799"/>
                    </a:lnTo>
                    <a:lnTo>
                      <a:pt x="1293" y="1799"/>
                    </a:lnTo>
                    <a:lnTo>
                      <a:pt x="1349" y="1743"/>
                    </a:lnTo>
                    <a:lnTo>
                      <a:pt x="1349" y="1687"/>
                    </a:lnTo>
                    <a:lnTo>
                      <a:pt x="1349" y="1630"/>
                    </a:lnTo>
                    <a:lnTo>
                      <a:pt x="1124" y="1630"/>
                    </a:lnTo>
                    <a:lnTo>
                      <a:pt x="1180" y="1574"/>
                    </a:lnTo>
                    <a:lnTo>
                      <a:pt x="1237" y="1406"/>
                    </a:lnTo>
                    <a:lnTo>
                      <a:pt x="1349" y="1237"/>
                    </a:lnTo>
                    <a:lnTo>
                      <a:pt x="1349" y="1068"/>
                    </a:lnTo>
                    <a:lnTo>
                      <a:pt x="1293" y="900"/>
                    </a:lnTo>
                    <a:lnTo>
                      <a:pt x="1180" y="900"/>
                    </a:lnTo>
                    <a:lnTo>
                      <a:pt x="1180" y="844"/>
                    </a:lnTo>
                    <a:lnTo>
                      <a:pt x="1180" y="731"/>
                    </a:lnTo>
                    <a:lnTo>
                      <a:pt x="1180" y="675"/>
                    </a:lnTo>
                    <a:lnTo>
                      <a:pt x="1124" y="619"/>
                    </a:lnTo>
                    <a:lnTo>
                      <a:pt x="1180" y="563"/>
                    </a:lnTo>
                    <a:lnTo>
                      <a:pt x="1237" y="506"/>
                    </a:lnTo>
                    <a:lnTo>
                      <a:pt x="1180" y="450"/>
                    </a:lnTo>
                    <a:lnTo>
                      <a:pt x="1124" y="338"/>
                    </a:lnTo>
                    <a:lnTo>
                      <a:pt x="1068" y="225"/>
                    </a:lnTo>
                    <a:lnTo>
                      <a:pt x="1012" y="113"/>
                    </a:lnTo>
                    <a:lnTo>
                      <a:pt x="956" y="1"/>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
              <p:cNvSpPr/>
              <p:nvPr/>
            </p:nvSpPr>
            <p:spPr>
              <a:xfrm>
                <a:off x="370200" y="1111600"/>
                <a:ext cx="25325" cy="28125"/>
              </a:xfrm>
              <a:custGeom>
                <a:avLst/>
                <a:gdLst/>
                <a:ahLst/>
                <a:cxnLst/>
                <a:rect l="l" t="t" r="r" b="b"/>
                <a:pathLst>
                  <a:path w="1013" h="1125" extrusionOk="0">
                    <a:moveTo>
                      <a:pt x="956" y="0"/>
                    </a:moveTo>
                    <a:lnTo>
                      <a:pt x="900" y="57"/>
                    </a:lnTo>
                    <a:lnTo>
                      <a:pt x="787" y="113"/>
                    </a:lnTo>
                    <a:lnTo>
                      <a:pt x="731" y="169"/>
                    </a:lnTo>
                    <a:lnTo>
                      <a:pt x="562" y="113"/>
                    </a:lnTo>
                    <a:lnTo>
                      <a:pt x="394" y="282"/>
                    </a:lnTo>
                    <a:lnTo>
                      <a:pt x="169" y="338"/>
                    </a:lnTo>
                    <a:lnTo>
                      <a:pt x="0" y="450"/>
                    </a:lnTo>
                    <a:lnTo>
                      <a:pt x="0" y="563"/>
                    </a:lnTo>
                    <a:lnTo>
                      <a:pt x="57" y="619"/>
                    </a:lnTo>
                    <a:lnTo>
                      <a:pt x="169" y="731"/>
                    </a:lnTo>
                    <a:lnTo>
                      <a:pt x="281" y="731"/>
                    </a:lnTo>
                    <a:lnTo>
                      <a:pt x="225" y="787"/>
                    </a:lnTo>
                    <a:lnTo>
                      <a:pt x="225" y="1012"/>
                    </a:lnTo>
                    <a:lnTo>
                      <a:pt x="281" y="1125"/>
                    </a:lnTo>
                    <a:lnTo>
                      <a:pt x="562" y="1125"/>
                    </a:lnTo>
                    <a:lnTo>
                      <a:pt x="675" y="1012"/>
                    </a:lnTo>
                    <a:lnTo>
                      <a:pt x="731" y="1068"/>
                    </a:lnTo>
                    <a:lnTo>
                      <a:pt x="787" y="1125"/>
                    </a:lnTo>
                    <a:lnTo>
                      <a:pt x="900" y="1125"/>
                    </a:lnTo>
                    <a:lnTo>
                      <a:pt x="956" y="1068"/>
                    </a:lnTo>
                    <a:lnTo>
                      <a:pt x="956" y="956"/>
                    </a:lnTo>
                    <a:lnTo>
                      <a:pt x="843" y="787"/>
                    </a:lnTo>
                    <a:lnTo>
                      <a:pt x="675" y="675"/>
                    </a:lnTo>
                    <a:lnTo>
                      <a:pt x="619" y="675"/>
                    </a:lnTo>
                    <a:lnTo>
                      <a:pt x="562" y="731"/>
                    </a:lnTo>
                    <a:lnTo>
                      <a:pt x="562" y="731"/>
                    </a:lnTo>
                    <a:lnTo>
                      <a:pt x="619" y="506"/>
                    </a:lnTo>
                    <a:lnTo>
                      <a:pt x="675" y="394"/>
                    </a:lnTo>
                    <a:lnTo>
                      <a:pt x="731" y="338"/>
                    </a:lnTo>
                    <a:lnTo>
                      <a:pt x="900" y="282"/>
                    </a:lnTo>
                    <a:lnTo>
                      <a:pt x="1012" y="225"/>
                    </a:lnTo>
                    <a:lnTo>
                      <a:pt x="1012" y="113"/>
                    </a:lnTo>
                    <a:lnTo>
                      <a:pt x="956" y="57"/>
                    </a:lnTo>
                    <a:lnTo>
                      <a:pt x="956"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3"/>
              <p:cNvSpPr/>
              <p:nvPr/>
            </p:nvSpPr>
            <p:spPr>
              <a:xfrm>
                <a:off x="415150" y="1191700"/>
                <a:ext cx="21125" cy="9850"/>
              </a:xfrm>
              <a:custGeom>
                <a:avLst/>
                <a:gdLst/>
                <a:ahLst/>
                <a:cxnLst/>
                <a:rect l="l" t="t" r="r" b="b"/>
                <a:pathLst>
                  <a:path w="845" h="394" extrusionOk="0">
                    <a:moveTo>
                      <a:pt x="226" y="0"/>
                    </a:moveTo>
                    <a:lnTo>
                      <a:pt x="113" y="113"/>
                    </a:lnTo>
                    <a:lnTo>
                      <a:pt x="57" y="169"/>
                    </a:lnTo>
                    <a:lnTo>
                      <a:pt x="1" y="337"/>
                    </a:lnTo>
                    <a:lnTo>
                      <a:pt x="282" y="337"/>
                    </a:lnTo>
                    <a:lnTo>
                      <a:pt x="563" y="394"/>
                    </a:lnTo>
                    <a:lnTo>
                      <a:pt x="675" y="394"/>
                    </a:lnTo>
                    <a:lnTo>
                      <a:pt x="732" y="225"/>
                    </a:lnTo>
                    <a:lnTo>
                      <a:pt x="844" y="56"/>
                    </a:lnTo>
                    <a:lnTo>
                      <a:pt x="788" y="0"/>
                    </a:lnTo>
                    <a:lnTo>
                      <a:pt x="732" y="0"/>
                    </a:lnTo>
                    <a:lnTo>
                      <a:pt x="507" y="169"/>
                    </a:lnTo>
                    <a:lnTo>
                      <a:pt x="451" y="113"/>
                    </a:lnTo>
                    <a:lnTo>
                      <a:pt x="338" y="56"/>
                    </a:lnTo>
                    <a:lnTo>
                      <a:pt x="282" y="0"/>
                    </a:lnTo>
                    <a:close/>
                  </a:path>
                </a:pathLst>
              </a:custGeom>
              <a:solidFill>
                <a:srgbClr val="95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3"/>
              <p:cNvSpPr/>
              <p:nvPr/>
            </p:nvSpPr>
            <p:spPr>
              <a:xfrm>
                <a:off x="406725" y="1104575"/>
                <a:ext cx="16900" cy="21100"/>
              </a:xfrm>
              <a:custGeom>
                <a:avLst/>
                <a:gdLst/>
                <a:ahLst/>
                <a:cxnLst/>
                <a:rect l="l" t="t" r="r" b="b"/>
                <a:pathLst>
                  <a:path w="676" h="844" extrusionOk="0">
                    <a:moveTo>
                      <a:pt x="57" y="0"/>
                    </a:moveTo>
                    <a:lnTo>
                      <a:pt x="1" y="113"/>
                    </a:lnTo>
                    <a:lnTo>
                      <a:pt x="1" y="169"/>
                    </a:lnTo>
                    <a:lnTo>
                      <a:pt x="57" y="338"/>
                    </a:lnTo>
                    <a:lnTo>
                      <a:pt x="169" y="506"/>
                    </a:lnTo>
                    <a:lnTo>
                      <a:pt x="226" y="619"/>
                    </a:lnTo>
                    <a:lnTo>
                      <a:pt x="226" y="731"/>
                    </a:lnTo>
                    <a:lnTo>
                      <a:pt x="226" y="787"/>
                    </a:lnTo>
                    <a:lnTo>
                      <a:pt x="282" y="844"/>
                    </a:lnTo>
                    <a:lnTo>
                      <a:pt x="450" y="844"/>
                    </a:lnTo>
                    <a:lnTo>
                      <a:pt x="619" y="787"/>
                    </a:lnTo>
                    <a:lnTo>
                      <a:pt x="675" y="731"/>
                    </a:lnTo>
                    <a:lnTo>
                      <a:pt x="675" y="675"/>
                    </a:lnTo>
                    <a:lnTo>
                      <a:pt x="507" y="675"/>
                    </a:lnTo>
                    <a:lnTo>
                      <a:pt x="450" y="619"/>
                    </a:lnTo>
                    <a:lnTo>
                      <a:pt x="282" y="506"/>
                    </a:lnTo>
                    <a:lnTo>
                      <a:pt x="282" y="394"/>
                    </a:lnTo>
                    <a:lnTo>
                      <a:pt x="338" y="338"/>
                    </a:lnTo>
                    <a:lnTo>
                      <a:pt x="338" y="281"/>
                    </a:lnTo>
                    <a:lnTo>
                      <a:pt x="282" y="169"/>
                    </a:lnTo>
                    <a:lnTo>
                      <a:pt x="169" y="113"/>
                    </a:lnTo>
                    <a:lnTo>
                      <a:pt x="57" y="0"/>
                    </a:lnTo>
                    <a:close/>
                  </a:path>
                </a:pathLst>
              </a:custGeom>
              <a:solidFill>
                <a:srgbClr val="A1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
              <p:cNvSpPr/>
              <p:nvPr/>
            </p:nvSpPr>
            <p:spPr>
              <a:xfrm>
                <a:off x="429200" y="1211375"/>
                <a:ext cx="11275" cy="12650"/>
              </a:xfrm>
              <a:custGeom>
                <a:avLst/>
                <a:gdLst/>
                <a:ahLst/>
                <a:cxnLst/>
                <a:rect l="l" t="t" r="r" b="b"/>
                <a:pathLst>
                  <a:path w="451" h="506" extrusionOk="0">
                    <a:moveTo>
                      <a:pt x="57" y="0"/>
                    </a:moveTo>
                    <a:lnTo>
                      <a:pt x="1" y="56"/>
                    </a:lnTo>
                    <a:lnTo>
                      <a:pt x="1" y="112"/>
                    </a:lnTo>
                    <a:lnTo>
                      <a:pt x="170" y="225"/>
                    </a:lnTo>
                    <a:lnTo>
                      <a:pt x="170" y="281"/>
                    </a:lnTo>
                    <a:lnTo>
                      <a:pt x="113" y="394"/>
                    </a:lnTo>
                    <a:lnTo>
                      <a:pt x="170" y="506"/>
                    </a:lnTo>
                    <a:lnTo>
                      <a:pt x="282" y="506"/>
                    </a:lnTo>
                    <a:lnTo>
                      <a:pt x="338" y="394"/>
                    </a:lnTo>
                    <a:lnTo>
                      <a:pt x="338" y="337"/>
                    </a:lnTo>
                    <a:lnTo>
                      <a:pt x="282" y="337"/>
                    </a:lnTo>
                    <a:lnTo>
                      <a:pt x="394" y="225"/>
                    </a:lnTo>
                    <a:lnTo>
                      <a:pt x="451" y="225"/>
                    </a:lnTo>
                    <a:lnTo>
                      <a:pt x="451" y="112"/>
                    </a:lnTo>
                    <a:lnTo>
                      <a:pt x="282" y="0"/>
                    </a:lnTo>
                    <a:close/>
                  </a:path>
                </a:pathLst>
              </a:custGeom>
              <a:solidFill>
                <a:srgbClr val="95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3"/>
              <p:cNvSpPr/>
              <p:nvPr/>
            </p:nvSpPr>
            <p:spPr>
              <a:xfrm>
                <a:off x="396900" y="1170625"/>
                <a:ext cx="1425" cy="25"/>
              </a:xfrm>
              <a:custGeom>
                <a:avLst/>
                <a:gdLst/>
                <a:ahLst/>
                <a:cxnLst/>
                <a:rect l="l" t="t" r="r" b="b"/>
                <a:pathLst>
                  <a:path w="57" h="1" extrusionOk="0">
                    <a:moveTo>
                      <a:pt x="0" y="0"/>
                    </a:moveTo>
                    <a:lnTo>
                      <a:pt x="56" y="0"/>
                    </a:lnTo>
                    <a:lnTo>
                      <a:pt x="56" y="0"/>
                    </a:lnTo>
                    <a:lnTo>
                      <a:pt x="0" y="0"/>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3"/>
              <p:cNvSpPr/>
              <p:nvPr/>
            </p:nvSpPr>
            <p:spPr>
              <a:xfrm>
                <a:off x="392675" y="1117225"/>
                <a:ext cx="2850" cy="1425"/>
              </a:xfrm>
              <a:custGeom>
                <a:avLst/>
                <a:gdLst/>
                <a:ahLst/>
                <a:cxnLst/>
                <a:rect l="l" t="t" r="r" b="b"/>
                <a:pathLst>
                  <a:path w="114" h="57" extrusionOk="0">
                    <a:moveTo>
                      <a:pt x="1" y="57"/>
                    </a:moveTo>
                    <a:lnTo>
                      <a:pt x="1" y="57"/>
                    </a:lnTo>
                    <a:lnTo>
                      <a:pt x="113" y="0"/>
                    </a:lnTo>
                    <a:lnTo>
                      <a:pt x="113" y="0"/>
                    </a:lnTo>
                    <a:lnTo>
                      <a:pt x="1" y="57"/>
                    </a:lnTo>
                    <a:lnTo>
                      <a:pt x="1" y="57"/>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
              <p:cNvSpPr/>
              <p:nvPr/>
            </p:nvSpPr>
            <p:spPr>
              <a:xfrm>
                <a:off x="472775" y="1204350"/>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3"/>
              <p:cNvSpPr/>
              <p:nvPr/>
            </p:nvSpPr>
            <p:spPr>
              <a:xfrm>
                <a:off x="450300" y="1172025"/>
                <a:ext cx="2825" cy="1425"/>
              </a:xfrm>
              <a:custGeom>
                <a:avLst/>
                <a:gdLst/>
                <a:ahLst/>
                <a:cxnLst/>
                <a:rect l="l" t="t" r="r" b="b"/>
                <a:pathLst>
                  <a:path w="113" h="57" extrusionOk="0">
                    <a:moveTo>
                      <a:pt x="56" y="0"/>
                    </a:moveTo>
                    <a:lnTo>
                      <a:pt x="0" y="57"/>
                    </a:lnTo>
                    <a:lnTo>
                      <a:pt x="112" y="57"/>
                    </a:lnTo>
                    <a:lnTo>
                      <a:pt x="56" y="0"/>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3"/>
              <p:cNvSpPr/>
              <p:nvPr/>
            </p:nvSpPr>
            <p:spPr>
              <a:xfrm>
                <a:off x="419375" y="1111600"/>
                <a:ext cx="1425" cy="1425"/>
              </a:xfrm>
              <a:custGeom>
                <a:avLst/>
                <a:gdLst/>
                <a:ahLst/>
                <a:cxnLst/>
                <a:rect l="l" t="t" r="r" b="b"/>
                <a:pathLst>
                  <a:path w="57" h="57" extrusionOk="0">
                    <a:moveTo>
                      <a:pt x="1" y="0"/>
                    </a:moveTo>
                    <a:lnTo>
                      <a:pt x="57" y="57"/>
                    </a:lnTo>
                    <a:lnTo>
                      <a:pt x="57" y="0"/>
                    </a:lnTo>
                    <a:close/>
                  </a:path>
                </a:pathLst>
              </a:custGeom>
              <a:solidFill>
                <a:srgbClr val="A1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
              <p:cNvSpPr/>
              <p:nvPr/>
            </p:nvSpPr>
            <p:spPr>
              <a:xfrm>
                <a:off x="413750" y="1107375"/>
                <a:ext cx="1425" cy="1450"/>
              </a:xfrm>
              <a:custGeom>
                <a:avLst/>
                <a:gdLst/>
                <a:ahLst/>
                <a:cxnLst/>
                <a:rect l="l" t="t" r="r" b="b"/>
                <a:pathLst>
                  <a:path w="57" h="58" extrusionOk="0">
                    <a:moveTo>
                      <a:pt x="1" y="57"/>
                    </a:moveTo>
                    <a:lnTo>
                      <a:pt x="57" y="57"/>
                    </a:lnTo>
                    <a:lnTo>
                      <a:pt x="57" y="1"/>
                    </a:lnTo>
                    <a:lnTo>
                      <a:pt x="57" y="1"/>
                    </a:lnTo>
                    <a:lnTo>
                      <a:pt x="57" y="57"/>
                    </a:lnTo>
                    <a:lnTo>
                      <a:pt x="1" y="57"/>
                    </a:lnTo>
                    <a:lnTo>
                      <a:pt x="1" y="57"/>
                    </a:lnTo>
                    <a:close/>
                  </a:path>
                </a:pathLst>
              </a:custGeom>
              <a:solidFill>
                <a:srgbClr val="A1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3"/>
              <p:cNvSpPr/>
              <p:nvPr/>
            </p:nvSpPr>
            <p:spPr>
              <a:xfrm>
                <a:off x="395500" y="1561250"/>
                <a:ext cx="22500" cy="46400"/>
              </a:xfrm>
              <a:custGeom>
                <a:avLst/>
                <a:gdLst/>
                <a:ahLst/>
                <a:cxnLst/>
                <a:rect l="l" t="t" r="r" b="b"/>
                <a:pathLst>
                  <a:path w="900" h="1856" extrusionOk="0">
                    <a:moveTo>
                      <a:pt x="0" y="0"/>
                    </a:moveTo>
                    <a:lnTo>
                      <a:pt x="0" y="56"/>
                    </a:lnTo>
                    <a:lnTo>
                      <a:pt x="0" y="225"/>
                    </a:lnTo>
                    <a:lnTo>
                      <a:pt x="56" y="281"/>
                    </a:lnTo>
                    <a:lnTo>
                      <a:pt x="225" y="281"/>
                    </a:lnTo>
                    <a:lnTo>
                      <a:pt x="281" y="338"/>
                    </a:lnTo>
                    <a:lnTo>
                      <a:pt x="281" y="394"/>
                    </a:lnTo>
                    <a:lnTo>
                      <a:pt x="56" y="787"/>
                    </a:lnTo>
                    <a:lnTo>
                      <a:pt x="0" y="900"/>
                    </a:lnTo>
                    <a:lnTo>
                      <a:pt x="56" y="1012"/>
                    </a:lnTo>
                    <a:lnTo>
                      <a:pt x="56" y="1124"/>
                    </a:lnTo>
                    <a:lnTo>
                      <a:pt x="56" y="1293"/>
                    </a:lnTo>
                    <a:lnTo>
                      <a:pt x="56" y="1405"/>
                    </a:lnTo>
                    <a:lnTo>
                      <a:pt x="112" y="1349"/>
                    </a:lnTo>
                    <a:lnTo>
                      <a:pt x="169" y="1237"/>
                    </a:lnTo>
                    <a:lnTo>
                      <a:pt x="281" y="1237"/>
                    </a:lnTo>
                    <a:lnTo>
                      <a:pt x="281" y="1293"/>
                    </a:lnTo>
                    <a:lnTo>
                      <a:pt x="281" y="1349"/>
                    </a:lnTo>
                    <a:lnTo>
                      <a:pt x="393" y="1518"/>
                    </a:lnTo>
                    <a:lnTo>
                      <a:pt x="281" y="1518"/>
                    </a:lnTo>
                    <a:lnTo>
                      <a:pt x="225" y="1574"/>
                    </a:lnTo>
                    <a:lnTo>
                      <a:pt x="225" y="1686"/>
                    </a:lnTo>
                    <a:lnTo>
                      <a:pt x="281" y="1743"/>
                    </a:lnTo>
                    <a:lnTo>
                      <a:pt x="450" y="1855"/>
                    </a:lnTo>
                    <a:lnTo>
                      <a:pt x="562" y="1855"/>
                    </a:lnTo>
                    <a:lnTo>
                      <a:pt x="675" y="1799"/>
                    </a:lnTo>
                    <a:lnTo>
                      <a:pt x="675" y="1743"/>
                    </a:lnTo>
                    <a:lnTo>
                      <a:pt x="618" y="1686"/>
                    </a:lnTo>
                    <a:lnTo>
                      <a:pt x="562" y="1518"/>
                    </a:lnTo>
                    <a:lnTo>
                      <a:pt x="562" y="1405"/>
                    </a:lnTo>
                    <a:lnTo>
                      <a:pt x="731" y="1349"/>
                    </a:lnTo>
                    <a:lnTo>
                      <a:pt x="787" y="1237"/>
                    </a:lnTo>
                    <a:lnTo>
                      <a:pt x="787" y="1124"/>
                    </a:lnTo>
                    <a:lnTo>
                      <a:pt x="899" y="1012"/>
                    </a:lnTo>
                    <a:lnTo>
                      <a:pt x="899" y="900"/>
                    </a:lnTo>
                    <a:lnTo>
                      <a:pt x="787" y="843"/>
                    </a:lnTo>
                    <a:lnTo>
                      <a:pt x="731" y="731"/>
                    </a:lnTo>
                    <a:lnTo>
                      <a:pt x="618" y="619"/>
                    </a:lnTo>
                    <a:lnTo>
                      <a:pt x="562" y="562"/>
                    </a:lnTo>
                    <a:lnTo>
                      <a:pt x="506" y="562"/>
                    </a:lnTo>
                    <a:lnTo>
                      <a:pt x="506" y="450"/>
                    </a:lnTo>
                    <a:lnTo>
                      <a:pt x="562" y="394"/>
                    </a:lnTo>
                    <a:lnTo>
                      <a:pt x="506" y="338"/>
                    </a:lnTo>
                    <a:lnTo>
                      <a:pt x="450" y="281"/>
                    </a:lnTo>
                    <a:lnTo>
                      <a:pt x="450" y="225"/>
                    </a:lnTo>
                    <a:lnTo>
                      <a:pt x="450" y="169"/>
                    </a:lnTo>
                    <a:lnTo>
                      <a:pt x="450" y="113"/>
                    </a:lnTo>
                    <a:lnTo>
                      <a:pt x="225" y="0"/>
                    </a:lnTo>
                    <a:close/>
                  </a:path>
                </a:pathLst>
              </a:custGeom>
              <a:solidFill>
                <a:srgbClr val="89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3"/>
              <p:cNvSpPr/>
              <p:nvPr/>
            </p:nvSpPr>
            <p:spPr>
              <a:xfrm>
                <a:off x="392675" y="1527525"/>
                <a:ext cx="29525" cy="39375"/>
              </a:xfrm>
              <a:custGeom>
                <a:avLst/>
                <a:gdLst/>
                <a:ahLst/>
                <a:cxnLst/>
                <a:rect l="l" t="t" r="r" b="b"/>
                <a:pathLst>
                  <a:path w="1181" h="1575" extrusionOk="0">
                    <a:moveTo>
                      <a:pt x="338" y="0"/>
                    </a:moveTo>
                    <a:lnTo>
                      <a:pt x="338" y="57"/>
                    </a:lnTo>
                    <a:lnTo>
                      <a:pt x="338" y="225"/>
                    </a:lnTo>
                    <a:lnTo>
                      <a:pt x="338" y="450"/>
                    </a:lnTo>
                    <a:lnTo>
                      <a:pt x="225" y="562"/>
                    </a:lnTo>
                    <a:lnTo>
                      <a:pt x="57" y="731"/>
                    </a:lnTo>
                    <a:lnTo>
                      <a:pt x="1" y="843"/>
                    </a:lnTo>
                    <a:lnTo>
                      <a:pt x="1" y="956"/>
                    </a:lnTo>
                    <a:lnTo>
                      <a:pt x="1" y="1068"/>
                    </a:lnTo>
                    <a:lnTo>
                      <a:pt x="113" y="1181"/>
                    </a:lnTo>
                    <a:lnTo>
                      <a:pt x="282" y="1349"/>
                    </a:lnTo>
                    <a:lnTo>
                      <a:pt x="563" y="1462"/>
                    </a:lnTo>
                    <a:lnTo>
                      <a:pt x="563" y="1574"/>
                    </a:lnTo>
                    <a:lnTo>
                      <a:pt x="788" y="1462"/>
                    </a:lnTo>
                    <a:lnTo>
                      <a:pt x="844" y="1405"/>
                    </a:lnTo>
                    <a:lnTo>
                      <a:pt x="844" y="1293"/>
                    </a:lnTo>
                    <a:lnTo>
                      <a:pt x="844" y="1068"/>
                    </a:lnTo>
                    <a:lnTo>
                      <a:pt x="900" y="1068"/>
                    </a:lnTo>
                    <a:lnTo>
                      <a:pt x="956" y="1012"/>
                    </a:lnTo>
                    <a:lnTo>
                      <a:pt x="1181" y="1012"/>
                    </a:lnTo>
                    <a:lnTo>
                      <a:pt x="1181" y="956"/>
                    </a:lnTo>
                    <a:lnTo>
                      <a:pt x="1125" y="900"/>
                    </a:lnTo>
                    <a:lnTo>
                      <a:pt x="731" y="900"/>
                    </a:lnTo>
                    <a:lnTo>
                      <a:pt x="675" y="956"/>
                    </a:lnTo>
                    <a:lnTo>
                      <a:pt x="619" y="900"/>
                    </a:lnTo>
                    <a:lnTo>
                      <a:pt x="675" y="843"/>
                    </a:lnTo>
                    <a:lnTo>
                      <a:pt x="844" y="787"/>
                    </a:lnTo>
                    <a:lnTo>
                      <a:pt x="900" y="731"/>
                    </a:lnTo>
                    <a:lnTo>
                      <a:pt x="956" y="619"/>
                    </a:lnTo>
                    <a:lnTo>
                      <a:pt x="900" y="450"/>
                    </a:lnTo>
                    <a:lnTo>
                      <a:pt x="900" y="338"/>
                    </a:lnTo>
                    <a:lnTo>
                      <a:pt x="956" y="225"/>
                    </a:lnTo>
                    <a:lnTo>
                      <a:pt x="956" y="113"/>
                    </a:lnTo>
                    <a:lnTo>
                      <a:pt x="788" y="57"/>
                    </a:lnTo>
                    <a:lnTo>
                      <a:pt x="731" y="113"/>
                    </a:lnTo>
                    <a:lnTo>
                      <a:pt x="731" y="169"/>
                    </a:lnTo>
                    <a:lnTo>
                      <a:pt x="731" y="281"/>
                    </a:lnTo>
                    <a:lnTo>
                      <a:pt x="675" y="281"/>
                    </a:lnTo>
                    <a:lnTo>
                      <a:pt x="619" y="225"/>
                    </a:lnTo>
                    <a:lnTo>
                      <a:pt x="563" y="169"/>
                    </a:lnTo>
                    <a:lnTo>
                      <a:pt x="506" y="57"/>
                    </a:lnTo>
                    <a:lnTo>
                      <a:pt x="450" y="0"/>
                    </a:lnTo>
                    <a:close/>
                  </a:path>
                </a:pathLst>
              </a:custGeom>
              <a:solidFill>
                <a:srgbClr val="8981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
              <p:cNvSpPr/>
              <p:nvPr/>
            </p:nvSpPr>
            <p:spPr>
              <a:xfrm>
                <a:off x="458725" y="1493800"/>
                <a:ext cx="19700" cy="15475"/>
              </a:xfrm>
              <a:custGeom>
                <a:avLst/>
                <a:gdLst/>
                <a:ahLst/>
                <a:cxnLst/>
                <a:rect l="l" t="t" r="r" b="b"/>
                <a:pathLst>
                  <a:path w="788" h="619" extrusionOk="0">
                    <a:moveTo>
                      <a:pt x="225" y="0"/>
                    </a:moveTo>
                    <a:lnTo>
                      <a:pt x="57" y="113"/>
                    </a:lnTo>
                    <a:lnTo>
                      <a:pt x="0" y="281"/>
                    </a:lnTo>
                    <a:lnTo>
                      <a:pt x="57" y="394"/>
                    </a:lnTo>
                    <a:lnTo>
                      <a:pt x="281" y="506"/>
                    </a:lnTo>
                    <a:lnTo>
                      <a:pt x="450" y="619"/>
                    </a:lnTo>
                    <a:lnTo>
                      <a:pt x="731" y="394"/>
                    </a:lnTo>
                    <a:lnTo>
                      <a:pt x="787" y="338"/>
                    </a:lnTo>
                    <a:lnTo>
                      <a:pt x="787" y="281"/>
                    </a:lnTo>
                    <a:lnTo>
                      <a:pt x="619" y="113"/>
                    </a:lnTo>
                    <a:lnTo>
                      <a:pt x="562" y="57"/>
                    </a:lnTo>
                    <a:lnTo>
                      <a:pt x="506" y="57"/>
                    </a:lnTo>
                    <a:lnTo>
                      <a:pt x="394" y="0"/>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3"/>
              <p:cNvSpPr/>
              <p:nvPr/>
            </p:nvSpPr>
            <p:spPr>
              <a:xfrm>
                <a:off x="406725" y="1603400"/>
                <a:ext cx="19700" cy="11275"/>
              </a:xfrm>
              <a:custGeom>
                <a:avLst/>
                <a:gdLst/>
                <a:ahLst/>
                <a:cxnLst/>
                <a:rect l="l" t="t" r="r" b="b"/>
                <a:pathLst>
                  <a:path w="788" h="451" extrusionOk="0">
                    <a:moveTo>
                      <a:pt x="169" y="0"/>
                    </a:moveTo>
                    <a:lnTo>
                      <a:pt x="169" y="57"/>
                    </a:lnTo>
                    <a:lnTo>
                      <a:pt x="1" y="225"/>
                    </a:lnTo>
                    <a:lnTo>
                      <a:pt x="113" y="338"/>
                    </a:lnTo>
                    <a:lnTo>
                      <a:pt x="226" y="450"/>
                    </a:lnTo>
                    <a:lnTo>
                      <a:pt x="731" y="450"/>
                    </a:lnTo>
                    <a:lnTo>
                      <a:pt x="788" y="394"/>
                    </a:lnTo>
                    <a:lnTo>
                      <a:pt x="731" y="338"/>
                    </a:lnTo>
                    <a:lnTo>
                      <a:pt x="675" y="338"/>
                    </a:lnTo>
                    <a:lnTo>
                      <a:pt x="563" y="281"/>
                    </a:lnTo>
                    <a:lnTo>
                      <a:pt x="507" y="225"/>
                    </a:lnTo>
                    <a:lnTo>
                      <a:pt x="450" y="113"/>
                    </a:lnTo>
                    <a:lnTo>
                      <a:pt x="394" y="57"/>
                    </a:lnTo>
                    <a:lnTo>
                      <a:pt x="338" y="0"/>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3"/>
              <p:cNvSpPr/>
              <p:nvPr/>
            </p:nvSpPr>
            <p:spPr>
              <a:xfrm>
                <a:off x="406725" y="1616050"/>
                <a:ext cx="8450" cy="4225"/>
              </a:xfrm>
              <a:custGeom>
                <a:avLst/>
                <a:gdLst/>
                <a:ahLst/>
                <a:cxnLst/>
                <a:rect l="l" t="t" r="r" b="b"/>
                <a:pathLst>
                  <a:path w="338" h="169" extrusionOk="0">
                    <a:moveTo>
                      <a:pt x="1" y="0"/>
                    </a:moveTo>
                    <a:lnTo>
                      <a:pt x="1" y="57"/>
                    </a:lnTo>
                    <a:lnTo>
                      <a:pt x="169" y="169"/>
                    </a:lnTo>
                    <a:lnTo>
                      <a:pt x="338" y="169"/>
                    </a:lnTo>
                    <a:lnTo>
                      <a:pt x="338" y="57"/>
                    </a:lnTo>
                    <a:lnTo>
                      <a:pt x="226" y="0"/>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
              <p:cNvSpPr/>
              <p:nvPr/>
            </p:nvSpPr>
            <p:spPr>
              <a:xfrm>
                <a:off x="432025" y="1604800"/>
                <a:ext cx="4250" cy="4250"/>
              </a:xfrm>
              <a:custGeom>
                <a:avLst/>
                <a:gdLst/>
                <a:ahLst/>
                <a:cxnLst/>
                <a:rect l="l" t="t" r="r" b="b"/>
                <a:pathLst>
                  <a:path w="170" h="170" extrusionOk="0">
                    <a:moveTo>
                      <a:pt x="0" y="1"/>
                    </a:moveTo>
                    <a:lnTo>
                      <a:pt x="0" y="57"/>
                    </a:lnTo>
                    <a:lnTo>
                      <a:pt x="0" y="113"/>
                    </a:lnTo>
                    <a:lnTo>
                      <a:pt x="169" y="169"/>
                    </a:lnTo>
                    <a:lnTo>
                      <a:pt x="169" y="113"/>
                    </a:lnTo>
                    <a:lnTo>
                      <a:pt x="113" y="1"/>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3"/>
              <p:cNvSpPr/>
              <p:nvPr/>
            </p:nvSpPr>
            <p:spPr>
              <a:xfrm>
                <a:off x="437650" y="1568275"/>
                <a:ext cx="1425" cy="1425"/>
              </a:xfrm>
              <a:custGeom>
                <a:avLst/>
                <a:gdLst/>
                <a:ahLst/>
                <a:cxnLst/>
                <a:rect l="l" t="t" r="r" b="b"/>
                <a:pathLst>
                  <a:path w="57" h="57" extrusionOk="0">
                    <a:moveTo>
                      <a:pt x="56" y="0"/>
                    </a:moveTo>
                    <a:lnTo>
                      <a:pt x="0" y="57"/>
                    </a:lnTo>
                    <a:lnTo>
                      <a:pt x="56" y="57"/>
                    </a:lnTo>
                    <a:lnTo>
                      <a:pt x="56"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3"/>
              <p:cNvSpPr/>
              <p:nvPr/>
            </p:nvSpPr>
            <p:spPr>
              <a:xfrm>
                <a:off x="420775" y="1644150"/>
                <a:ext cx="25" cy="1425"/>
              </a:xfrm>
              <a:custGeom>
                <a:avLst/>
                <a:gdLst/>
                <a:ahLst/>
                <a:cxnLst/>
                <a:rect l="l" t="t" r="r" b="b"/>
                <a:pathLst>
                  <a:path w="1" h="57" extrusionOk="0">
                    <a:moveTo>
                      <a:pt x="1" y="0"/>
                    </a:moveTo>
                    <a:lnTo>
                      <a:pt x="1" y="0"/>
                    </a:lnTo>
                    <a:lnTo>
                      <a:pt x="1" y="57"/>
                    </a:lnTo>
                    <a:lnTo>
                      <a:pt x="1" y="0"/>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
              <p:cNvSpPr/>
              <p:nvPr/>
            </p:nvSpPr>
            <p:spPr>
              <a:xfrm>
                <a:off x="389875" y="1388400"/>
                <a:ext cx="57625" cy="132125"/>
              </a:xfrm>
              <a:custGeom>
                <a:avLst/>
                <a:gdLst/>
                <a:ahLst/>
                <a:cxnLst/>
                <a:rect l="l" t="t" r="r" b="b"/>
                <a:pathLst>
                  <a:path w="2305" h="5285" extrusionOk="0">
                    <a:moveTo>
                      <a:pt x="1518" y="1"/>
                    </a:moveTo>
                    <a:lnTo>
                      <a:pt x="1405" y="57"/>
                    </a:lnTo>
                    <a:lnTo>
                      <a:pt x="1237" y="226"/>
                    </a:lnTo>
                    <a:lnTo>
                      <a:pt x="1181" y="338"/>
                    </a:lnTo>
                    <a:lnTo>
                      <a:pt x="1068" y="563"/>
                    </a:lnTo>
                    <a:lnTo>
                      <a:pt x="1012" y="788"/>
                    </a:lnTo>
                    <a:lnTo>
                      <a:pt x="956" y="956"/>
                    </a:lnTo>
                    <a:lnTo>
                      <a:pt x="843" y="1181"/>
                    </a:lnTo>
                    <a:lnTo>
                      <a:pt x="900" y="1294"/>
                    </a:lnTo>
                    <a:lnTo>
                      <a:pt x="1068" y="1406"/>
                    </a:lnTo>
                    <a:lnTo>
                      <a:pt x="1181" y="1519"/>
                    </a:lnTo>
                    <a:lnTo>
                      <a:pt x="1068" y="1575"/>
                    </a:lnTo>
                    <a:lnTo>
                      <a:pt x="900" y="1743"/>
                    </a:lnTo>
                    <a:lnTo>
                      <a:pt x="675" y="2024"/>
                    </a:lnTo>
                    <a:lnTo>
                      <a:pt x="618" y="2249"/>
                    </a:lnTo>
                    <a:lnTo>
                      <a:pt x="675" y="2418"/>
                    </a:lnTo>
                    <a:lnTo>
                      <a:pt x="843" y="2586"/>
                    </a:lnTo>
                    <a:lnTo>
                      <a:pt x="675" y="2811"/>
                    </a:lnTo>
                    <a:lnTo>
                      <a:pt x="618" y="2980"/>
                    </a:lnTo>
                    <a:lnTo>
                      <a:pt x="562" y="3149"/>
                    </a:lnTo>
                    <a:lnTo>
                      <a:pt x="506" y="3486"/>
                    </a:lnTo>
                    <a:lnTo>
                      <a:pt x="506" y="3711"/>
                    </a:lnTo>
                    <a:lnTo>
                      <a:pt x="450" y="3823"/>
                    </a:lnTo>
                    <a:lnTo>
                      <a:pt x="394" y="3879"/>
                    </a:lnTo>
                    <a:lnTo>
                      <a:pt x="225" y="3879"/>
                    </a:lnTo>
                    <a:lnTo>
                      <a:pt x="113" y="3935"/>
                    </a:lnTo>
                    <a:lnTo>
                      <a:pt x="0" y="4160"/>
                    </a:lnTo>
                    <a:lnTo>
                      <a:pt x="0" y="4329"/>
                    </a:lnTo>
                    <a:lnTo>
                      <a:pt x="56" y="4441"/>
                    </a:lnTo>
                    <a:lnTo>
                      <a:pt x="169" y="4441"/>
                    </a:lnTo>
                    <a:lnTo>
                      <a:pt x="169" y="4497"/>
                    </a:lnTo>
                    <a:lnTo>
                      <a:pt x="225" y="4441"/>
                    </a:lnTo>
                    <a:lnTo>
                      <a:pt x="281" y="4441"/>
                    </a:lnTo>
                    <a:lnTo>
                      <a:pt x="281" y="4497"/>
                    </a:lnTo>
                    <a:lnTo>
                      <a:pt x="450" y="4835"/>
                    </a:lnTo>
                    <a:lnTo>
                      <a:pt x="450" y="5172"/>
                    </a:lnTo>
                    <a:lnTo>
                      <a:pt x="618" y="5284"/>
                    </a:lnTo>
                    <a:lnTo>
                      <a:pt x="731" y="5284"/>
                    </a:lnTo>
                    <a:lnTo>
                      <a:pt x="787" y="5228"/>
                    </a:lnTo>
                    <a:lnTo>
                      <a:pt x="900" y="5228"/>
                    </a:lnTo>
                    <a:lnTo>
                      <a:pt x="956" y="5172"/>
                    </a:lnTo>
                    <a:lnTo>
                      <a:pt x="956" y="5060"/>
                    </a:lnTo>
                    <a:lnTo>
                      <a:pt x="843" y="4835"/>
                    </a:lnTo>
                    <a:lnTo>
                      <a:pt x="843" y="4722"/>
                    </a:lnTo>
                    <a:lnTo>
                      <a:pt x="956" y="4722"/>
                    </a:lnTo>
                    <a:lnTo>
                      <a:pt x="1012" y="4778"/>
                    </a:lnTo>
                    <a:lnTo>
                      <a:pt x="1124" y="4778"/>
                    </a:lnTo>
                    <a:lnTo>
                      <a:pt x="1293" y="4722"/>
                    </a:lnTo>
                    <a:lnTo>
                      <a:pt x="1124" y="4554"/>
                    </a:lnTo>
                    <a:lnTo>
                      <a:pt x="1012" y="4329"/>
                    </a:lnTo>
                    <a:lnTo>
                      <a:pt x="1012" y="4273"/>
                    </a:lnTo>
                    <a:lnTo>
                      <a:pt x="1068" y="4273"/>
                    </a:lnTo>
                    <a:lnTo>
                      <a:pt x="1181" y="4216"/>
                    </a:lnTo>
                    <a:lnTo>
                      <a:pt x="1237" y="4104"/>
                    </a:lnTo>
                    <a:lnTo>
                      <a:pt x="1181" y="4048"/>
                    </a:lnTo>
                    <a:lnTo>
                      <a:pt x="900" y="3879"/>
                    </a:lnTo>
                    <a:lnTo>
                      <a:pt x="843" y="3823"/>
                    </a:lnTo>
                    <a:lnTo>
                      <a:pt x="843" y="3767"/>
                    </a:lnTo>
                    <a:lnTo>
                      <a:pt x="956" y="3711"/>
                    </a:lnTo>
                    <a:lnTo>
                      <a:pt x="1124" y="3373"/>
                    </a:lnTo>
                    <a:lnTo>
                      <a:pt x="1237" y="3317"/>
                    </a:lnTo>
                    <a:lnTo>
                      <a:pt x="1462" y="3261"/>
                    </a:lnTo>
                    <a:lnTo>
                      <a:pt x="1462" y="3205"/>
                    </a:lnTo>
                    <a:lnTo>
                      <a:pt x="1518" y="3205"/>
                    </a:lnTo>
                    <a:lnTo>
                      <a:pt x="1462" y="3149"/>
                    </a:lnTo>
                    <a:lnTo>
                      <a:pt x="1405" y="3036"/>
                    </a:lnTo>
                    <a:lnTo>
                      <a:pt x="1518" y="3036"/>
                    </a:lnTo>
                    <a:lnTo>
                      <a:pt x="1518" y="2980"/>
                    </a:lnTo>
                    <a:lnTo>
                      <a:pt x="1518" y="2924"/>
                    </a:lnTo>
                    <a:lnTo>
                      <a:pt x="1462" y="2867"/>
                    </a:lnTo>
                    <a:lnTo>
                      <a:pt x="1462" y="2811"/>
                    </a:lnTo>
                    <a:lnTo>
                      <a:pt x="1574" y="2643"/>
                    </a:lnTo>
                    <a:lnTo>
                      <a:pt x="1574" y="2586"/>
                    </a:lnTo>
                    <a:lnTo>
                      <a:pt x="1462" y="2530"/>
                    </a:lnTo>
                    <a:lnTo>
                      <a:pt x="1405" y="2474"/>
                    </a:lnTo>
                    <a:lnTo>
                      <a:pt x="1686" y="2137"/>
                    </a:lnTo>
                    <a:lnTo>
                      <a:pt x="1743" y="2024"/>
                    </a:lnTo>
                    <a:lnTo>
                      <a:pt x="1743" y="1912"/>
                    </a:lnTo>
                    <a:lnTo>
                      <a:pt x="1743" y="1856"/>
                    </a:lnTo>
                    <a:lnTo>
                      <a:pt x="1799" y="1743"/>
                    </a:lnTo>
                    <a:lnTo>
                      <a:pt x="1799" y="1687"/>
                    </a:lnTo>
                    <a:lnTo>
                      <a:pt x="1799" y="1631"/>
                    </a:lnTo>
                    <a:lnTo>
                      <a:pt x="1743" y="1575"/>
                    </a:lnTo>
                    <a:lnTo>
                      <a:pt x="1630" y="1519"/>
                    </a:lnTo>
                    <a:lnTo>
                      <a:pt x="1518" y="1406"/>
                    </a:lnTo>
                    <a:lnTo>
                      <a:pt x="1574" y="1350"/>
                    </a:lnTo>
                    <a:lnTo>
                      <a:pt x="1630" y="1238"/>
                    </a:lnTo>
                    <a:lnTo>
                      <a:pt x="1911" y="1069"/>
                    </a:lnTo>
                    <a:lnTo>
                      <a:pt x="1911" y="1013"/>
                    </a:lnTo>
                    <a:lnTo>
                      <a:pt x="1967" y="956"/>
                    </a:lnTo>
                    <a:lnTo>
                      <a:pt x="2024" y="900"/>
                    </a:lnTo>
                    <a:lnTo>
                      <a:pt x="2136" y="844"/>
                    </a:lnTo>
                    <a:lnTo>
                      <a:pt x="2248" y="675"/>
                    </a:lnTo>
                    <a:lnTo>
                      <a:pt x="2305" y="619"/>
                    </a:lnTo>
                    <a:lnTo>
                      <a:pt x="2192" y="507"/>
                    </a:lnTo>
                    <a:lnTo>
                      <a:pt x="1967" y="507"/>
                    </a:lnTo>
                    <a:lnTo>
                      <a:pt x="1855" y="338"/>
                    </a:lnTo>
                    <a:lnTo>
                      <a:pt x="1743" y="170"/>
                    </a:lnTo>
                    <a:lnTo>
                      <a:pt x="1630" y="1"/>
                    </a:lnTo>
                    <a:close/>
                  </a:path>
                </a:pathLst>
              </a:custGeom>
              <a:solidFill>
                <a:srgbClr val="87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3"/>
              <p:cNvSpPr/>
              <p:nvPr/>
            </p:nvSpPr>
            <p:spPr>
              <a:xfrm>
                <a:off x="381425" y="1520500"/>
                <a:ext cx="25325" cy="57625"/>
              </a:xfrm>
              <a:custGeom>
                <a:avLst/>
                <a:gdLst/>
                <a:ahLst/>
                <a:cxnLst/>
                <a:rect l="l" t="t" r="r" b="b"/>
                <a:pathLst>
                  <a:path w="1013" h="2305" extrusionOk="0">
                    <a:moveTo>
                      <a:pt x="282" y="0"/>
                    </a:moveTo>
                    <a:lnTo>
                      <a:pt x="170" y="113"/>
                    </a:lnTo>
                    <a:lnTo>
                      <a:pt x="170" y="169"/>
                    </a:lnTo>
                    <a:lnTo>
                      <a:pt x="170" y="225"/>
                    </a:lnTo>
                    <a:lnTo>
                      <a:pt x="226" y="394"/>
                    </a:lnTo>
                    <a:lnTo>
                      <a:pt x="226" y="562"/>
                    </a:lnTo>
                    <a:lnTo>
                      <a:pt x="226" y="619"/>
                    </a:lnTo>
                    <a:lnTo>
                      <a:pt x="170" y="675"/>
                    </a:lnTo>
                    <a:lnTo>
                      <a:pt x="170" y="843"/>
                    </a:lnTo>
                    <a:lnTo>
                      <a:pt x="113" y="956"/>
                    </a:lnTo>
                    <a:lnTo>
                      <a:pt x="1" y="1237"/>
                    </a:lnTo>
                    <a:lnTo>
                      <a:pt x="1" y="1349"/>
                    </a:lnTo>
                    <a:lnTo>
                      <a:pt x="57" y="1462"/>
                    </a:lnTo>
                    <a:lnTo>
                      <a:pt x="113" y="1574"/>
                    </a:lnTo>
                    <a:lnTo>
                      <a:pt x="57" y="1686"/>
                    </a:lnTo>
                    <a:lnTo>
                      <a:pt x="1" y="1855"/>
                    </a:lnTo>
                    <a:lnTo>
                      <a:pt x="57" y="2024"/>
                    </a:lnTo>
                    <a:lnTo>
                      <a:pt x="113" y="2192"/>
                    </a:lnTo>
                    <a:lnTo>
                      <a:pt x="170" y="2305"/>
                    </a:lnTo>
                    <a:lnTo>
                      <a:pt x="394" y="2305"/>
                    </a:lnTo>
                    <a:lnTo>
                      <a:pt x="507" y="2192"/>
                    </a:lnTo>
                    <a:lnTo>
                      <a:pt x="619" y="2080"/>
                    </a:lnTo>
                    <a:lnTo>
                      <a:pt x="732" y="1911"/>
                    </a:lnTo>
                    <a:lnTo>
                      <a:pt x="675" y="1911"/>
                    </a:lnTo>
                    <a:lnTo>
                      <a:pt x="619" y="1799"/>
                    </a:lnTo>
                    <a:lnTo>
                      <a:pt x="619" y="1686"/>
                    </a:lnTo>
                    <a:lnTo>
                      <a:pt x="732" y="1686"/>
                    </a:lnTo>
                    <a:lnTo>
                      <a:pt x="788" y="1743"/>
                    </a:lnTo>
                    <a:lnTo>
                      <a:pt x="900" y="1799"/>
                    </a:lnTo>
                    <a:lnTo>
                      <a:pt x="1013" y="1743"/>
                    </a:lnTo>
                    <a:lnTo>
                      <a:pt x="619" y="1349"/>
                    </a:lnTo>
                    <a:lnTo>
                      <a:pt x="563" y="1293"/>
                    </a:lnTo>
                    <a:lnTo>
                      <a:pt x="563" y="1181"/>
                    </a:lnTo>
                    <a:lnTo>
                      <a:pt x="563" y="1068"/>
                    </a:lnTo>
                    <a:lnTo>
                      <a:pt x="619" y="1012"/>
                    </a:lnTo>
                    <a:lnTo>
                      <a:pt x="732" y="956"/>
                    </a:lnTo>
                    <a:lnTo>
                      <a:pt x="788" y="956"/>
                    </a:lnTo>
                    <a:lnTo>
                      <a:pt x="900" y="900"/>
                    </a:lnTo>
                    <a:lnTo>
                      <a:pt x="1013" y="787"/>
                    </a:lnTo>
                    <a:lnTo>
                      <a:pt x="1013" y="731"/>
                    </a:lnTo>
                    <a:lnTo>
                      <a:pt x="956" y="675"/>
                    </a:lnTo>
                    <a:lnTo>
                      <a:pt x="844" y="619"/>
                    </a:lnTo>
                    <a:lnTo>
                      <a:pt x="844" y="562"/>
                    </a:lnTo>
                    <a:lnTo>
                      <a:pt x="900" y="506"/>
                    </a:lnTo>
                    <a:lnTo>
                      <a:pt x="900" y="450"/>
                    </a:lnTo>
                    <a:lnTo>
                      <a:pt x="844" y="394"/>
                    </a:lnTo>
                    <a:lnTo>
                      <a:pt x="844" y="338"/>
                    </a:lnTo>
                    <a:lnTo>
                      <a:pt x="900" y="281"/>
                    </a:lnTo>
                    <a:lnTo>
                      <a:pt x="900" y="225"/>
                    </a:lnTo>
                    <a:lnTo>
                      <a:pt x="563" y="113"/>
                    </a:lnTo>
                    <a:lnTo>
                      <a:pt x="451" y="0"/>
                    </a:lnTo>
                    <a:close/>
                  </a:path>
                </a:pathLst>
              </a:custGeom>
              <a:solidFill>
                <a:srgbClr val="7B75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3"/>
              <p:cNvSpPr/>
              <p:nvPr/>
            </p:nvSpPr>
            <p:spPr>
              <a:xfrm>
                <a:off x="391275" y="1516275"/>
                <a:ext cx="18300" cy="16900"/>
              </a:xfrm>
              <a:custGeom>
                <a:avLst/>
                <a:gdLst/>
                <a:ahLst/>
                <a:cxnLst/>
                <a:rect l="l" t="t" r="r" b="b"/>
                <a:pathLst>
                  <a:path w="732" h="676" extrusionOk="0">
                    <a:moveTo>
                      <a:pt x="394" y="1"/>
                    </a:moveTo>
                    <a:lnTo>
                      <a:pt x="394" y="57"/>
                    </a:lnTo>
                    <a:lnTo>
                      <a:pt x="225" y="57"/>
                    </a:lnTo>
                    <a:lnTo>
                      <a:pt x="113" y="113"/>
                    </a:lnTo>
                    <a:lnTo>
                      <a:pt x="0" y="169"/>
                    </a:lnTo>
                    <a:lnTo>
                      <a:pt x="0" y="282"/>
                    </a:lnTo>
                    <a:lnTo>
                      <a:pt x="57" y="394"/>
                    </a:lnTo>
                    <a:lnTo>
                      <a:pt x="169" y="563"/>
                    </a:lnTo>
                    <a:lnTo>
                      <a:pt x="169" y="619"/>
                    </a:lnTo>
                    <a:lnTo>
                      <a:pt x="169" y="675"/>
                    </a:lnTo>
                    <a:lnTo>
                      <a:pt x="225" y="675"/>
                    </a:lnTo>
                    <a:lnTo>
                      <a:pt x="281" y="619"/>
                    </a:lnTo>
                    <a:lnTo>
                      <a:pt x="281" y="507"/>
                    </a:lnTo>
                    <a:lnTo>
                      <a:pt x="338" y="394"/>
                    </a:lnTo>
                    <a:lnTo>
                      <a:pt x="506" y="394"/>
                    </a:lnTo>
                    <a:lnTo>
                      <a:pt x="619" y="282"/>
                    </a:lnTo>
                    <a:lnTo>
                      <a:pt x="675" y="226"/>
                    </a:lnTo>
                    <a:lnTo>
                      <a:pt x="731" y="113"/>
                    </a:lnTo>
                    <a:lnTo>
                      <a:pt x="394" y="1"/>
                    </a:lnTo>
                    <a:close/>
                  </a:path>
                </a:pathLst>
              </a:custGeom>
              <a:solidFill>
                <a:srgbClr val="8981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
              <p:cNvSpPr/>
              <p:nvPr/>
            </p:nvSpPr>
            <p:spPr>
              <a:xfrm>
                <a:off x="437650" y="1415100"/>
                <a:ext cx="9850" cy="5650"/>
              </a:xfrm>
              <a:custGeom>
                <a:avLst/>
                <a:gdLst/>
                <a:ahLst/>
                <a:cxnLst/>
                <a:rect l="l" t="t" r="r" b="b"/>
                <a:pathLst>
                  <a:path w="394" h="226" extrusionOk="0">
                    <a:moveTo>
                      <a:pt x="0" y="1"/>
                    </a:moveTo>
                    <a:lnTo>
                      <a:pt x="56" y="170"/>
                    </a:lnTo>
                    <a:lnTo>
                      <a:pt x="113" y="226"/>
                    </a:lnTo>
                    <a:lnTo>
                      <a:pt x="225" y="226"/>
                    </a:lnTo>
                    <a:lnTo>
                      <a:pt x="394" y="170"/>
                    </a:lnTo>
                    <a:lnTo>
                      <a:pt x="394" y="113"/>
                    </a:lnTo>
                    <a:lnTo>
                      <a:pt x="225" y="1"/>
                    </a:lnTo>
                    <a:close/>
                  </a:path>
                </a:pathLst>
              </a:custGeom>
              <a:solidFill>
                <a:srgbClr val="87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3"/>
              <p:cNvSpPr/>
              <p:nvPr/>
            </p:nvSpPr>
            <p:spPr>
              <a:xfrm>
                <a:off x="434825" y="1472725"/>
                <a:ext cx="1450" cy="2825"/>
              </a:xfrm>
              <a:custGeom>
                <a:avLst/>
                <a:gdLst/>
                <a:ahLst/>
                <a:cxnLst/>
                <a:rect l="l" t="t" r="r" b="b"/>
                <a:pathLst>
                  <a:path w="58" h="113" extrusionOk="0">
                    <a:moveTo>
                      <a:pt x="57" y="0"/>
                    </a:moveTo>
                    <a:lnTo>
                      <a:pt x="1" y="57"/>
                    </a:lnTo>
                    <a:lnTo>
                      <a:pt x="1" y="113"/>
                    </a:lnTo>
                    <a:lnTo>
                      <a:pt x="57" y="57"/>
                    </a:lnTo>
                    <a:lnTo>
                      <a:pt x="57"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3"/>
              <p:cNvSpPr/>
              <p:nvPr/>
            </p:nvSpPr>
            <p:spPr>
              <a:xfrm>
                <a:off x="447475" y="1469900"/>
                <a:ext cx="1425" cy="1450"/>
              </a:xfrm>
              <a:custGeom>
                <a:avLst/>
                <a:gdLst/>
                <a:ahLst/>
                <a:cxnLst/>
                <a:rect l="l" t="t" r="r" b="b"/>
                <a:pathLst>
                  <a:path w="57" h="58" extrusionOk="0">
                    <a:moveTo>
                      <a:pt x="1" y="1"/>
                    </a:moveTo>
                    <a:lnTo>
                      <a:pt x="1" y="57"/>
                    </a:lnTo>
                    <a:lnTo>
                      <a:pt x="57" y="57"/>
                    </a:lnTo>
                    <a:lnTo>
                      <a:pt x="1"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
              <p:cNvSpPr/>
              <p:nvPr/>
            </p:nvSpPr>
            <p:spPr>
              <a:xfrm>
                <a:off x="416575" y="1528925"/>
                <a:ext cx="25" cy="1425"/>
              </a:xfrm>
              <a:custGeom>
                <a:avLst/>
                <a:gdLst/>
                <a:ahLst/>
                <a:cxnLst/>
                <a:rect l="l" t="t" r="r" b="b"/>
                <a:pathLst>
                  <a:path w="1" h="57" extrusionOk="0">
                    <a:moveTo>
                      <a:pt x="0" y="57"/>
                    </a:moveTo>
                    <a:lnTo>
                      <a:pt x="0" y="1"/>
                    </a:lnTo>
                    <a:lnTo>
                      <a:pt x="0" y="57"/>
                    </a:lnTo>
                    <a:lnTo>
                      <a:pt x="0" y="57"/>
                    </a:lnTo>
                    <a:close/>
                  </a:path>
                </a:pathLst>
              </a:custGeom>
              <a:solidFill>
                <a:srgbClr val="8981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3"/>
              <p:cNvSpPr/>
              <p:nvPr/>
            </p:nvSpPr>
            <p:spPr>
              <a:xfrm>
                <a:off x="413750" y="148115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87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3"/>
              <p:cNvSpPr/>
              <p:nvPr/>
            </p:nvSpPr>
            <p:spPr>
              <a:xfrm>
                <a:off x="429200" y="1333600"/>
                <a:ext cx="26725" cy="70300"/>
              </a:xfrm>
              <a:custGeom>
                <a:avLst/>
                <a:gdLst/>
                <a:ahLst/>
                <a:cxnLst/>
                <a:rect l="l" t="t" r="r" b="b"/>
                <a:pathLst>
                  <a:path w="1069" h="2812" extrusionOk="0">
                    <a:moveTo>
                      <a:pt x="675" y="1"/>
                    </a:moveTo>
                    <a:lnTo>
                      <a:pt x="507" y="57"/>
                    </a:lnTo>
                    <a:lnTo>
                      <a:pt x="507" y="170"/>
                    </a:lnTo>
                    <a:lnTo>
                      <a:pt x="507" y="226"/>
                    </a:lnTo>
                    <a:lnTo>
                      <a:pt x="563" y="282"/>
                    </a:lnTo>
                    <a:lnTo>
                      <a:pt x="507" y="394"/>
                    </a:lnTo>
                    <a:lnTo>
                      <a:pt x="451" y="451"/>
                    </a:lnTo>
                    <a:lnTo>
                      <a:pt x="282" y="619"/>
                    </a:lnTo>
                    <a:lnTo>
                      <a:pt x="226" y="788"/>
                    </a:lnTo>
                    <a:lnTo>
                      <a:pt x="226" y="1013"/>
                    </a:lnTo>
                    <a:lnTo>
                      <a:pt x="226" y="1181"/>
                    </a:lnTo>
                    <a:lnTo>
                      <a:pt x="170" y="1406"/>
                    </a:lnTo>
                    <a:lnTo>
                      <a:pt x="226" y="1575"/>
                    </a:lnTo>
                    <a:lnTo>
                      <a:pt x="113" y="1631"/>
                    </a:lnTo>
                    <a:lnTo>
                      <a:pt x="57" y="1687"/>
                    </a:lnTo>
                    <a:lnTo>
                      <a:pt x="1" y="1856"/>
                    </a:lnTo>
                    <a:lnTo>
                      <a:pt x="1" y="2193"/>
                    </a:lnTo>
                    <a:lnTo>
                      <a:pt x="113" y="2418"/>
                    </a:lnTo>
                    <a:lnTo>
                      <a:pt x="113" y="2474"/>
                    </a:lnTo>
                    <a:lnTo>
                      <a:pt x="113" y="2586"/>
                    </a:lnTo>
                    <a:lnTo>
                      <a:pt x="113" y="2699"/>
                    </a:lnTo>
                    <a:lnTo>
                      <a:pt x="113" y="2755"/>
                    </a:lnTo>
                    <a:lnTo>
                      <a:pt x="170" y="2811"/>
                    </a:lnTo>
                    <a:lnTo>
                      <a:pt x="226" y="2811"/>
                    </a:lnTo>
                    <a:lnTo>
                      <a:pt x="338" y="2755"/>
                    </a:lnTo>
                    <a:lnTo>
                      <a:pt x="619" y="2755"/>
                    </a:lnTo>
                    <a:lnTo>
                      <a:pt x="675" y="2699"/>
                    </a:lnTo>
                    <a:lnTo>
                      <a:pt x="732" y="2643"/>
                    </a:lnTo>
                    <a:lnTo>
                      <a:pt x="788" y="2530"/>
                    </a:lnTo>
                    <a:lnTo>
                      <a:pt x="900" y="2081"/>
                    </a:lnTo>
                    <a:lnTo>
                      <a:pt x="956" y="1968"/>
                    </a:lnTo>
                    <a:lnTo>
                      <a:pt x="956" y="1912"/>
                    </a:lnTo>
                    <a:lnTo>
                      <a:pt x="900" y="1856"/>
                    </a:lnTo>
                    <a:lnTo>
                      <a:pt x="900" y="1743"/>
                    </a:lnTo>
                    <a:lnTo>
                      <a:pt x="1013" y="1743"/>
                    </a:lnTo>
                    <a:lnTo>
                      <a:pt x="1069" y="1687"/>
                    </a:lnTo>
                    <a:lnTo>
                      <a:pt x="1013" y="1575"/>
                    </a:lnTo>
                    <a:lnTo>
                      <a:pt x="844" y="1575"/>
                    </a:lnTo>
                    <a:lnTo>
                      <a:pt x="619" y="1519"/>
                    </a:lnTo>
                    <a:lnTo>
                      <a:pt x="732" y="1350"/>
                    </a:lnTo>
                    <a:lnTo>
                      <a:pt x="732" y="1125"/>
                    </a:lnTo>
                    <a:lnTo>
                      <a:pt x="732" y="1069"/>
                    </a:lnTo>
                    <a:lnTo>
                      <a:pt x="788" y="1013"/>
                    </a:lnTo>
                    <a:lnTo>
                      <a:pt x="844" y="956"/>
                    </a:lnTo>
                    <a:lnTo>
                      <a:pt x="788" y="844"/>
                    </a:lnTo>
                    <a:lnTo>
                      <a:pt x="732" y="675"/>
                    </a:lnTo>
                    <a:lnTo>
                      <a:pt x="788" y="675"/>
                    </a:lnTo>
                    <a:lnTo>
                      <a:pt x="844" y="732"/>
                    </a:lnTo>
                    <a:lnTo>
                      <a:pt x="900" y="732"/>
                    </a:lnTo>
                    <a:lnTo>
                      <a:pt x="1013" y="619"/>
                    </a:lnTo>
                    <a:lnTo>
                      <a:pt x="1013" y="451"/>
                    </a:lnTo>
                    <a:lnTo>
                      <a:pt x="1069" y="282"/>
                    </a:lnTo>
                    <a:lnTo>
                      <a:pt x="1013" y="226"/>
                    </a:lnTo>
                    <a:lnTo>
                      <a:pt x="956" y="57"/>
                    </a:lnTo>
                    <a:lnTo>
                      <a:pt x="844" y="1"/>
                    </a:lnTo>
                    <a:close/>
                  </a:path>
                </a:pathLst>
              </a:custGeom>
              <a:solidFill>
                <a:srgbClr val="8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
              <p:cNvSpPr/>
              <p:nvPr/>
            </p:nvSpPr>
            <p:spPr>
              <a:xfrm>
                <a:off x="444675" y="1384200"/>
                <a:ext cx="28125" cy="22500"/>
              </a:xfrm>
              <a:custGeom>
                <a:avLst/>
                <a:gdLst/>
                <a:ahLst/>
                <a:cxnLst/>
                <a:rect l="l" t="t" r="r" b="b"/>
                <a:pathLst>
                  <a:path w="1125" h="900" extrusionOk="0">
                    <a:moveTo>
                      <a:pt x="113" y="0"/>
                    </a:moveTo>
                    <a:lnTo>
                      <a:pt x="113" y="57"/>
                    </a:lnTo>
                    <a:lnTo>
                      <a:pt x="113" y="225"/>
                    </a:lnTo>
                    <a:lnTo>
                      <a:pt x="56" y="394"/>
                    </a:lnTo>
                    <a:lnTo>
                      <a:pt x="0" y="450"/>
                    </a:lnTo>
                    <a:lnTo>
                      <a:pt x="56" y="562"/>
                    </a:lnTo>
                    <a:lnTo>
                      <a:pt x="337" y="619"/>
                    </a:lnTo>
                    <a:lnTo>
                      <a:pt x="506" y="675"/>
                    </a:lnTo>
                    <a:lnTo>
                      <a:pt x="619" y="731"/>
                    </a:lnTo>
                    <a:lnTo>
                      <a:pt x="675" y="731"/>
                    </a:lnTo>
                    <a:lnTo>
                      <a:pt x="843" y="787"/>
                    </a:lnTo>
                    <a:lnTo>
                      <a:pt x="956" y="900"/>
                    </a:lnTo>
                    <a:lnTo>
                      <a:pt x="1068" y="900"/>
                    </a:lnTo>
                    <a:lnTo>
                      <a:pt x="1124" y="843"/>
                    </a:lnTo>
                    <a:lnTo>
                      <a:pt x="1124" y="787"/>
                    </a:lnTo>
                    <a:lnTo>
                      <a:pt x="1068" y="562"/>
                    </a:lnTo>
                    <a:lnTo>
                      <a:pt x="1124" y="450"/>
                    </a:lnTo>
                    <a:lnTo>
                      <a:pt x="1124" y="338"/>
                    </a:lnTo>
                    <a:lnTo>
                      <a:pt x="1124" y="225"/>
                    </a:lnTo>
                    <a:lnTo>
                      <a:pt x="1068" y="113"/>
                    </a:lnTo>
                    <a:lnTo>
                      <a:pt x="843" y="113"/>
                    </a:lnTo>
                    <a:lnTo>
                      <a:pt x="675" y="169"/>
                    </a:lnTo>
                    <a:lnTo>
                      <a:pt x="787" y="225"/>
                    </a:lnTo>
                    <a:lnTo>
                      <a:pt x="787" y="338"/>
                    </a:lnTo>
                    <a:lnTo>
                      <a:pt x="787" y="450"/>
                    </a:lnTo>
                    <a:lnTo>
                      <a:pt x="731" y="450"/>
                    </a:lnTo>
                    <a:lnTo>
                      <a:pt x="562" y="394"/>
                    </a:lnTo>
                    <a:lnTo>
                      <a:pt x="506" y="338"/>
                    </a:lnTo>
                    <a:lnTo>
                      <a:pt x="450" y="281"/>
                    </a:lnTo>
                    <a:lnTo>
                      <a:pt x="281" y="57"/>
                    </a:lnTo>
                    <a:lnTo>
                      <a:pt x="169"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3"/>
              <p:cNvSpPr/>
              <p:nvPr/>
            </p:nvSpPr>
            <p:spPr>
              <a:xfrm>
                <a:off x="433425" y="1398250"/>
                <a:ext cx="28125" cy="19700"/>
              </a:xfrm>
              <a:custGeom>
                <a:avLst/>
                <a:gdLst/>
                <a:ahLst/>
                <a:cxnLst/>
                <a:rect l="l" t="t" r="r" b="b"/>
                <a:pathLst>
                  <a:path w="1125" h="788" extrusionOk="0">
                    <a:moveTo>
                      <a:pt x="675" y="0"/>
                    </a:moveTo>
                    <a:lnTo>
                      <a:pt x="506" y="113"/>
                    </a:lnTo>
                    <a:lnTo>
                      <a:pt x="450" y="169"/>
                    </a:lnTo>
                    <a:lnTo>
                      <a:pt x="450" y="225"/>
                    </a:lnTo>
                    <a:lnTo>
                      <a:pt x="450" y="281"/>
                    </a:lnTo>
                    <a:lnTo>
                      <a:pt x="338" y="338"/>
                    </a:lnTo>
                    <a:lnTo>
                      <a:pt x="282" y="394"/>
                    </a:lnTo>
                    <a:lnTo>
                      <a:pt x="57" y="394"/>
                    </a:lnTo>
                    <a:lnTo>
                      <a:pt x="1" y="450"/>
                    </a:lnTo>
                    <a:lnTo>
                      <a:pt x="1" y="562"/>
                    </a:lnTo>
                    <a:lnTo>
                      <a:pt x="169" y="675"/>
                    </a:lnTo>
                    <a:lnTo>
                      <a:pt x="394" y="731"/>
                    </a:lnTo>
                    <a:lnTo>
                      <a:pt x="563" y="787"/>
                    </a:lnTo>
                    <a:lnTo>
                      <a:pt x="731" y="731"/>
                    </a:lnTo>
                    <a:lnTo>
                      <a:pt x="844" y="675"/>
                    </a:lnTo>
                    <a:lnTo>
                      <a:pt x="900" y="562"/>
                    </a:lnTo>
                    <a:lnTo>
                      <a:pt x="900" y="506"/>
                    </a:lnTo>
                    <a:lnTo>
                      <a:pt x="844" y="394"/>
                    </a:lnTo>
                    <a:lnTo>
                      <a:pt x="787" y="338"/>
                    </a:lnTo>
                    <a:lnTo>
                      <a:pt x="900" y="281"/>
                    </a:lnTo>
                    <a:lnTo>
                      <a:pt x="1069" y="281"/>
                    </a:lnTo>
                    <a:lnTo>
                      <a:pt x="1125" y="169"/>
                    </a:lnTo>
                    <a:lnTo>
                      <a:pt x="844"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3"/>
              <p:cNvSpPr/>
              <p:nvPr/>
            </p:nvSpPr>
            <p:spPr>
              <a:xfrm>
                <a:off x="481200" y="1364525"/>
                <a:ext cx="15475" cy="28125"/>
              </a:xfrm>
              <a:custGeom>
                <a:avLst/>
                <a:gdLst/>
                <a:ahLst/>
                <a:cxnLst/>
                <a:rect l="l" t="t" r="r" b="b"/>
                <a:pathLst>
                  <a:path w="619" h="1125" extrusionOk="0">
                    <a:moveTo>
                      <a:pt x="338" y="1"/>
                    </a:moveTo>
                    <a:lnTo>
                      <a:pt x="282" y="113"/>
                    </a:lnTo>
                    <a:lnTo>
                      <a:pt x="169" y="225"/>
                    </a:lnTo>
                    <a:lnTo>
                      <a:pt x="57" y="394"/>
                    </a:lnTo>
                    <a:lnTo>
                      <a:pt x="1" y="450"/>
                    </a:lnTo>
                    <a:lnTo>
                      <a:pt x="1" y="675"/>
                    </a:lnTo>
                    <a:lnTo>
                      <a:pt x="1" y="731"/>
                    </a:lnTo>
                    <a:lnTo>
                      <a:pt x="225" y="731"/>
                    </a:lnTo>
                    <a:lnTo>
                      <a:pt x="169" y="787"/>
                    </a:lnTo>
                    <a:lnTo>
                      <a:pt x="113" y="844"/>
                    </a:lnTo>
                    <a:lnTo>
                      <a:pt x="113" y="1012"/>
                    </a:lnTo>
                    <a:lnTo>
                      <a:pt x="113" y="1068"/>
                    </a:lnTo>
                    <a:lnTo>
                      <a:pt x="169" y="1125"/>
                    </a:lnTo>
                    <a:lnTo>
                      <a:pt x="282" y="1068"/>
                    </a:lnTo>
                    <a:lnTo>
                      <a:pt x="338" y="1068"/>
                    </a:lnTo>
                    <a:lnTo>
                      <a:pt x="338" y="1012"/>
                    </a:lnTo>
                    <a:lnTo>
                      <a:pt x="338" y="900"/>
                    </a:lnTo>
                    <a:lnTo>
                      <a:pt x="450" y="900"/>
                    </a:lnTo>
                    <a:lnTo>
                      <a:pt x="563" y="844"/>
                    </a:lnTo>
                    <a:lnTo>
                      <a:pt x="563" y="731"/>
                    </a:lnTo>
                    <a:lnTo>
                      <a:pt x="563" y="450"/>
                    </a:lnTo>
                    <a:lnTo>
                      <a:pt x="563" y="338"/>
                    </a:lnTo>
                    <a:lnTo>
                      <a:pt x="619" y="225"/>
                    </a:lnTo>
                    <a:lnTo>
                      <a:pt x="619" y="113"/>
                    </a:lnTo>
                    <a:lnTo>
                      <a:pt x="563" y="57"/>
                    </a:lnTo>
                    <a:lnTo>
                      <a:pt x="394" y="1"/>
                    </a:lnTo>
                    <a:close/>
                  </a:path>
                </a:pathLst>
              </a:custGeom>
              <a:solidFill>
                <a:srgbClr val="8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
              <p:cNvSpPr/>
              <p:nvPr/>
            </p:nvSpPr>
            <p:spPr>
              <a:xfrm>
                <a:off x="476975" y="1375775"/>
                <a:ext cx="8475" cy="18275"/>
              </a:xfrm>
              <a:custGeom>
                <a:avLst/>
                <a:gdLst/>
                <a:ahLst/>
                <a:cxnLst/>
                <a:rect l="l" t="t" r="r" b="b"/>
                <a:pathLst>
                  <a:path w="339" h="731" extrusionOk="0">
                    <a:moveTo>
                      <a:pt x="170" y="0"/>
                    </a:moveTo>
                    <a:lnTo>
                      <a:pt x="1" y="113"/>
                    </a:lnTo>
                    <a:lnTo>
                      <a:pt x="57" y="169"/>
                    </a:lnTo>
                    <a:lnTo>
                      <a:pt x="57" y="281"/>
                    </a:lnTo>
                    <a:lnTo>
                      <a:pt x="226" y="394"/>
                    </a:lnTo>
                    <a:lnTo>
                      <a:pt x="1" y="450"/>
                    </a:lnTo>
                    <a:lnTo>
                      <a:pt x="113" y="562"/>
                    </a:lnTo>
                    <a:lnTo>
                      <a:pt x="170" y="675"/>
                    </a:lnTo>
                    <a:lnTo>
                      <a:pt x="226" y="731"/>
                    </a:lnTo>
                    <a:lnTo>
                      <a:pt x="282" y="731"/>
                    </a:lnTo>
                    <a:lnTo>
                      <a:pt x="338" y="675"/>
                    </a:lnTo>
                    <a:lnTo>
                      <a:pt x="338" y="281"/>
                    </a:lnTo>
                    <a:lnTo>
                      <a:pt x="226" y="225"/>
                    </a:lnTo>
                    <a:lnTo>
                      <a:pt x="226" y="169"/>
                    </a:lnTo>
                    <a:lnTo>
                      <a:pt x="226" y="113"/>
                    </a:lnTo>
                    <a:lnTo>
                      <a:pt x="226" y="56"/>
                    </a:lnTo>
                    <a:lnTo>
                      <a:pt x="170"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3"/>
              <p:cNvSpPr/>
              <p:nvPr/>
            </p:nvSpPr>
            <p:spPr>
              <a:xfrm>
                <a:off x="476975" y="1402475"/>
                <a:ext cx="4250" cy="2825"/>
              </a:xfrm>
              <a:custGeom>
                <a:avLst/>
                <a:gdLst/>
                <a:ahLst/>
                <a:cxnLst/>
                <a:rect l="l" t="t" r="r" b="b"/>
                <a:pathLst>
                  <a:path w="170" h="113" extrusionOk="0">
                    <a:moveTo>
                      <a:pt x="57" y="0"/>
                    </a:moveTo>
                    <a:lnTo>
                      <a:pt x="1" y="56"/>
                    </a:lnTo>
                    <a:lnTo>
                      <a:pt x="57" y="112"/>
                    </a:lnTo>
                    <a:lnTo>
                      <a:pt x="113" y="112"/>
                    </a:lnTo>
                    <a:lnTo>
                      <a:pt x="170" y="56"/>
                    </a:lnTo>
                    <a:lnTo>
                      <a:pt x="57"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3"/>
              <p:cNvSpPr/>
              <p:nvPr/>
            </p:nvSpPr>
            <p:spPr>
              <a:xfrm>
                <a:off x="451700" y="1382800"/>
                <a:ext cx="1425" cy="2825"/>
              </a:xfrm>
              <a:custGeom>
                <a:avLst/>
                <a:gdLst/>
                <a:ahLst/>
                <a:cxnLst/>
                <a:rect l="l" t="t" r="r" b="b"/>
                <a:pathLst>
                  <a:path w="57" h="113" extrusionOk="0">
                    <a:moveTo>
                      <a:pt x="0" y="113"/>
                    </a:moveTo>
                    <a:lnTo>
                      <a:pt x="0" y="113"/>
                    </a:lnTo>
                    <a:lnTo>
                      <a:pt x="56" y="0"/>
                    </a:lnTo>
                    <a:lnTo>
                      <a:pt x="56" y="0"/>
                    </a:lnTo>
                    <a:lnTo>
                      <a:pt x="0" y="113"/>
                    </a:lnTo>
                    <a:lnTo>
                      <a:pt x="0" y="113"/>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
              <p:cNvSpPr/>
              <p:nvPr/>
            </p:nvSpPr>
            <p:spPr>
              <a:xfrm>
                <a:off x="461525" y="138840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3"/>
              <p:cNvSpPr/>
              <p:nvPr/>
            </p:nvSpPr>
            <p:spPr>
              <a:xfrm>
                <a:off x="476975" y="1377175"/>
                <a:ext cx="25" cy="1425"/>
              </a:xfrm>
              <a:custGeom>
                <a:avLst/>
                <a:gdLst/>
                <a:ahLst/>
                <a:cxnLst/>
                <a:rect l="l" t="t" r="r" b="b"/>
                <a:pathLst>
                  <a:path w="1" h="57" extrusionOk="0">
                    <a:moveTo>
                      <a:pt x="1" y="57"/>
                    </a:moveTo>
                    <a:lnTo>
                      <a:pt x="1" y="0"/>
                    </a:lnTo>
                    <a:lnTo>
                      <a:pt x="1" y="0"/>
                    </a:lnTo>
                    <a:lnTo>
                      <a:pt x="1" y="57"/>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3"/>
              <p:cNvSpPr/>
              <p:nvPr/>
            </p:nvSpPr>
            <p:spPr>
              <a:xfrm>
                <a:off x="484025" y="1486775"/>
                <a:ext cx="7050" cy="7050"/>
              </a:xfrm>
              <a:custGeom>
                <a:avLst/>
                <a:gdLst/>
                <a:ahLst/>
                <a:cxnLst/>
                <a:rect l="l" t="t" r="r" b="b"/>
                <a:pathLst>
                  <a:path w="282" h="282" extrusionOk="0">
                    <a:moveTo>
                      <a:pt x="169" y="0"/>
                    </a:moveTo>
                    <a:lnTo>
                      <a:pt x="112" y="57"/>
                    </a:lnTo>
                    <a:lnTo>
                      <a:pt x="56" y="113"/>
                    </a:lnTo>
                    <a:lnTo>
                      <a:pt x="0" y="225"/>
                    </a:lnTo>
                    <a:lnTo>
                      <a:pt x="56" y="225"/>
                    </a:lnTo>
                    <a:lnTo>
                      <a:pt x="112" y="281"/>
                    </a:lnTo>
                    <a:lnTo>
                      <a:pt x="169" y="281"/>
                    </a:lnTo>
                    <a:lnTo>
                      <a:pt x="281" y="225"/>
                    </a:lnTo>
                    <a:lnTo>
                      <a:pt x="281" y="169"/>
                    </a:lnTo>
                    <a:lnTo>
                      <a:pt x="281" y="113"/>
                    </a:lnTo>
                    <a:lnTo>
                      <a:pt x="281" y="57"/>
                    </a:lnTo>
                    <a:lnTo>
                      <a:pt x="169" y="0"/>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
              <p:cNvSpPr/>
              <p:nvPr/>
            </p:nvSpPr>
            <p:spPr>
              <a:xfrm>
                <a:off x="484025" y="1493800"/>
                <a:ext cx="4225" cy="4250"/>
              </a:xfrm>
              <a:custGeom>
                <a:avLst/>
                <a:gdLst/>
                <a:ahLst/>
                <a:cxnLst/>
                <a:rect l="l" t="t" r="r" b="b"/>
                <a:pathLst>
                  <a:path w="169" h="170" extrusionOk="0">
                    <a:moveTo>
                      <a:pt x="0" y="0"/>
                    </a:moveTo>
                    <a:lnTo>
                      <a:pt x="0" y="113"/>
                    </a:lnTo>
                    <a:lnTo>
                      <a:pt x="56" y="169"/>
                    </a:lnTo>
                    <a:lnTo>
                      <a:pt x="169" y="169"/>
                    </a:lnTo>
                    <a:lnTo>
                      <a:pt x="169" y="113"/>
                    </a:lnTo>
                    <a:lnTo>
                      <a:pt x="169" y="0"/>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3"/>
              <p:cNvSpPr/>
              <p:nvPr/>
            </p:nvSpPr>
            <p:spPr>
              <a:xfrm>
                <a:off x="481200" y="1492400"/>
                <a:ext cx="4250" cy="1425"/>
              </a:xfrm>
              <a:custGeom>
                <a:avLst/>
                <a:gdLst/>
                <a:ahLst/>
                <a:cxnLst/>
                <a:rect l="l" t="t" r="r" b="b"/>
                <a:pathLst>
                  <a:path w="170" h="57" extrusionOk="0">
                    <a:moveTo>
                      <a:pt x="1" y="0"/>
                    </a:moveTo>
                    <a:lnTo>
                      <a:pt x="113" y="56"/>
                    </a:lnTo>
                    <a:lnTo>
                      <a:pt x="169" y="56"/>
                    </a:lnTo>
                    <a:lnTo>
                      <a:pt x="113" y="0"/>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3"/>
              <p:cNvSpPr/>
              <p:nvPr/>
            </p:nvSpPr>
            <p:spPr>
              <a:xfrm>
                <a:off x="506500" y="1398250"/>
                <a:ext cx="25" cy="1425"/>
              </a:xfrm>
              <a:custGeom>
                <a:avLst/>
                <a:gdLst/>
                <a:ahLst/>
                <a:cxnLst/>
                <a:rect l="l" t="t" r="r" b="b"/>
                <a:pathLst>
                  <a:path w="1" h="57" extrusionOk="0">
                    <a:moveTo>
                      <a:pt x="0" y="0"/>
                    </a:moveTo>
                    <a:lnTo>
                      <a:pt x="0" y="57"/>
                    </a:lnTo>
                    <a:lnTo>
                      <a:pt x="0" y="57"/>
                    </a:lnTo>
                    <a:lnTo>
                      <a:pt x="0" y="0"/>
                    </a:lnTo>
                    <a:lnTo>
                      <a:pt x="0" y="0"/>
                    </a:lnTo>
                    <a:lnTo>
                      <a:pt x="0"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
              <p:cNvSpPr/>
              <p:nvPr/>
            </p:nvSpPr>
            <p:spPr>
              <a:xfrm>
                <a:off x="506500" y="1045550"/>
                <a:ext cx="2825" cy="25"/>
              </a:xfrm>
              <a:custGeom>
                <a:avLst/>
                <a:gdLst/>
                <a:ahLst/>
                <a:cxnLst/>
                <a:rect l="l" t="t" r="r" b="b"/>
                <a:pathLst>
                  <a:path w="113" h="1" extrusionOk="0">
                    <a:moveTo>
                      <a:pt x="113" y="1"/>
                    </a:moveTo>
                    <a:lnTo>
                      <a:pt x="113" y="1"/>
                    </a:lnTo>
                    <a:lnTo>
                      <a:pt x="0" y="1"/>
                    </a:lnTo>
                    <a:lnTo>
                      <a:pt x="0" y="1"/>
                    </a:lnTo>
                    <a:lnTo>
                      <a:pt x="57" y="1"/>
                    </a:lnTo>
                    <a:lnTo>
                      <a:pt x="113" y="1"/>
                    </a:lnTo>
                    <a:lnTo>
                      <a:pt x="113" y="1"/>
                    </a:lnTo>
                    <a:close/>
                  </a:path>
                </a:pathLst>
              </a:custGeom>
              <a:solidFill>
                <a:srgbClr val="9E9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3"/>
              <p:cNvSpPr/>
              <p:nvPr/>
            </p:nvSpPr>
            <p:spPr>
              <a:xfrm>
                <a:off x="509300" y="1045550"/>
                <a:ext cx="25" cy="1450"/>
              </a:xfrm>
              <a:custGeom>
                <a:avLst/>
                <a:gdLst/>
                <a:ahLst/>
                <a:cxnLst/>
                <a:rect l="l" t="t" r="r" b="b"/>
                <a:pathLst>
                  <a:path w="1" h="58" extrusionOk="0">
                    <a:moveTo>
                      <a:pt x="1" y="1"/>
                    </a:moveTo>
                    <a:lnTo>
                      <a:pt x="1" y="57"/>
                    </a:lnTo>
                    <a:lnTo>
                      <a:pt x="1" y="57"/>
                    </a:lnTo>
                    <a:lnTo>
                      <a:pt x="1" y="1"/>
                    </a:lnTo>
                    <a:close/>
                  </a:path>
                </a:pathLst>
              </a:custGeom>
              <a:solidFill>
                <a:srgbClr val="9E9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3"/>
              <p:cNvSpPr/>
              <p:nvPr/>
            </p:nvSpPr>
            <p:spPr>
              <a:xfrm>
                <a:off x="319600" y="1602000"/>
                <a:ext cx="29550" cy="50600"/>
              </a:xfrm>
              <a:custGeom>
                <a:avLst/>
                <a:gdLst/>
                <a:ahLst/>
                <a:cxnLst/>
                <a:rect l="l" t="t" r="r" b="b"/>
                <a:pathLst>
                  <a:path w="1182" h="2024" extrusionOk="0">
                    <a:moveTo>
                      <a:pt x="338" y="0"/>
                    </a:moveTo>
                    <a:lnTo>
                      <a:pt x="226" y="56"/>
                    </a:lnTo>
                    <a:lnTo>
                      <a:pt x="226" y="169"/>
                    </a:lnTo>
                    <a:lnTo>
                      <a:pt x="226" y="225"/>
                    </a:lnTo>
                    <a:lnTo>
                      <a:pt x="170" y="281"/>
                    </a:lnTo>
                    <a:lnTo>
                      <a:pt x="1" y="394"/>
                    </a:lnTo>
                    <a:lnTo>
                      <a:pt x="1" y="450"/>
                    </a:lnTo>
                    <a:lnTo>
                      <a:pt x="57" y="843"/>
                    </a:lnTo>
                    <a:lnTo>
                      <a:pt x="1" y="956"/>
                    </a:lnTo>
                    <a:lnTo>
                      <a:pt x="1" y="956"/>
                    </a:lnTo>
                    <a:lnTo>
                      <a:pt x="226" y="900"/>
                    </a:lnTo>
                    <a:lnTo>
                      <a:pt x="282" y="900"/>
                    </a:lnTo>
                    <a:lnTo>
                      <a:pt x="338" y="956"/>
                    </a:lnTo>
                    <a:lnTo>
                      <a:pt x="338" y="1012"/>
                    </a:lnTo>
                    <a:lnTo>
                      <a:pt x="282" y="1012"/>
                    </a:lnTo>
                    <a:lnTo>
                      <a:pt x="170" y="1124"/>
                    </a:lnTo>
                    <a:lnTo>
                      <a:pt x="113" y="1237"/>
                    </a:lnTo>
                    <a:lnTo>
                      <a:pt x="113" y="1293"/>
                    </a:lnTo>
                    <a:lnTo>
                      <a:pt x="170" y="1405"/>
                    </a:lnTo>
                    <a:lnTo>
                      <a:pt x="282" y="1518"/>
                    </a:lnTo>
                    <a:lnTo>
                      <a:pt x="338" y="1574"/>
                    </a:lnTo>
                    <a:lnTo>
                      <a:pt x="338" y="1630"/>
                    </a:lnTo>
                    <a:lnTo>
                      <a:pt x="507" y="1855"/>
                    </a:lnTo>
                    <a:lnTo>
                      <a:pt x="732" y="1967"/>
                    </a:lnTo>
                    <a:lnTo>
                      <a:pt x="732" y="2024"/>
                    </a:lnTo>
                    <a:lnTo>
                      <a:pt x="788" y="1799"/>
                    </a:lnTo>
                    <a:lnTo>
                      <a:pt x="844" y="1743"/>
                    </a:lnTo>
                    <a:lnTo>
                      <a:pt x="1013" y="1743"/>
                    </a:lnTo>
                    <a:lnTo>
                      <a:pt x="1069" y="1686"/>
                    </a:lnTo>
                    <a:lnTo>
                      <a:pt x="1125" y="1630"/>
                    </a:lnTo>
                    <a:lnTo>
                      <a:pt x="1125" y="1405"/>
                    </a:lnTo>
                    <a:lnTo>
                      <a:pt x="1181" y="1293"/>
                    </a:lnTo>
                    <a:lnTo>
                      <a:pt x="1181" y="1181"/>
                    </a:lnTo>
                    <a:lnTo>
                      <a:pt x="1125" y="1012"/>
                    </a:lnTo>
                    <a:lnTo>
                      <a:pt x="1013" y="787"/>
                    </a:lnTo>
                    <a:lnTo>
                      <a:pt x="844" y="562"/>
                    </a:lnTo>
                    <a:lnTo>
                      <a:pt x="788" y="394"/>
                    </a:lnTo>
                    <a:lnTo>
                      <a:pt x="788" y="281"/>
                    </a:lnTo>
                    <a:lnTo>
                      <a:pt x="675" y="225"/>
                    </a:lnTo>
                    <a:lnTo>
                      <a:pt x="563" y="113"/>
                    </a:lnTo>
                    <a:lnTo>
                      <a:pt x="451" y="0"/>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
              <p:cNvSpPr/>
              <p:nvPr/>
            </p:nvSpPr>
            <p:spPr>
              <a:xfrm>
                <a:off x="365975" y="1632900"/>
                <a:ext cx="33750" cy="47800"/>
              </a:xfrm>
              <a:custGeom>
                <a:avLst/>
                <a:gdLst/>
                <a:ahLst/>
                <a:cxnLst/>
                <a:rect l="l" t="t" r="r" b="b"/>
                <a:pathLst>
                  <a:path w="1350" h="1912" extrusionOk="0">
                    <a:moveTo>
                      <a:pt x="507" y="450"/>
                    </a:moveTo>
                    <a:lnTo>
                      <a:pt x="563" y="507"/>
                    </a:lnTo>
                    <a:lnTo>
                      <a:pt x="675" y="563"/>
                    </a:lnTo>
                    <a:lnTo>
                      <a:pt x="675" y="619"/>
                    </a:lnTo>
                    <a:lnTo>
                      <a:pt x="563" y="731"/>
                    </a:lnTo>
                    <a:lnTo>
                      <a:pt x="507" y="788"/>
                    </a:lnTo>
                    <a:lnTo>
                      <a:pt x="394" y="844"/>
                    </a:lnTo>
                    <a:lnTo>
                      <a:pt x="507" y="675"/>
                    </a:lnTo>
                    <a:lnTo>
                      <a:pt x="507" y="563"/>
                    </a:lnTo>
                    <a:lnTo>
                      <a:pt x="507" y="450"/>
                    </a:lnTo>
                    <a:close/>
                    <a:moveTo>
                      <a:pt x="282" y="1"/>
                    </a:moveTo>
                    <a:lnTo>
                      <a:pt x="226" y="57"/>
                    </a:lnTo>
                    <a:lnTo>
                      <a:pt x="113" y="226"/>
                    </a:lnTo>
                    <a:lnTo>
                      <a:pt x="57" y="394"/>
                    </a:lnTo>
                    <a:lnTo>
                      <a:pt x="57" y="507"/>
                    </a:lnTo>
                    <a:lnTo>
                      <a:pt x="1" y="619"/>
                    </a:lnTo>
                    <a:lnTo>
                      <a:pt x="57" y="788"/>
                    </a:lnTo>
                    <a:lnTo>
                      <a:pt x="57" y="900"/>
                    </a:lnTo>
                    <a:lnTo>
                      <a:pt x="226" y="1125"/>
                    </a:lnTo>
                    <a:lnTo>
                      <a:pt x="450" y="1237"/>
                    </a:lnTo>
                    <a:lnTo>
                      <a:pt x="675" y="1350"/>
                    </a:lnTo>
                    <a:lnTo>
                      <a:pt x="900" y="1406"/>
                    </a:lnTo>
                    <a:lnTo>
                      <a:pt x="956" y="1518"/>
                    </a:lnTo>
                    <a:lnTo>
                      <a:pt x="956" y="1575"/>
                    </a:lnTo>
                    <a:lnTo>
                      <a:pt x="956" y="1799"/>
                    </a:lnTo>
                    <a:lnTo>
                      <a:pt x="1012" y="1856"/>
                    </a:lnTo>
                    <a:lnTo>
                      <a:pt x="1125" y="1912"/>
                    </a:lnTo>
                    <a:lnTo>
                      <a:pt x="1181" y="1912"/>
                    </a:lnTo>
                    <a:lnTo>
                      <a:pt x="1237" y="1856"/>
                    </a:lnTo>
                    <a:lnTo>
                      <a:pt x="1350" y="1743"/>
                    </a:lnTo>
                    <a:lnTo>
                      <a:pt x="1293" y="1631"/>
                    </a:lnTo>
                    <a:lnTo>
                      <a:pt x="1293" y="1462"/>
                    </a:lnTo>
                    <a:lnTo>
                      <a:pt x="1293" y="1294"/>
                    </a:lnTo>
                    <a:lnTo>
                      <a:pt x="1293" y="1125"/>
                    </a:lnTo>
                    <a:lnTo>
                      <a:pt x="1293" y="1012"/>
                    </a:lnTo>
                    <a:lnTo>
                      <a:pt x="1237" y="900"/>
                    </a:lnTo>
                    <a:lnTo>
                      <a:pt x="1293" y="731"/>
                    </a:lnTo>
                    <a:lnTo>
                      <a:pt x="1181" y="675"/>
                    </a:lnTo>
                    <a:lnTo>
                      <a:pt x="1125" y="675"/>
                    </a:lnTo>
                    <a:lnTo>
                      <a:pt x="1125" y="619"/>
                    </a:lnTo>
                    <a:lnTo>
                      <a:pt x="1125" y="450"/>
                    </a:lnTo>
                    <a:lnTo>
                      <a:pt x="1125" y="282"/>
                    </a:lnTo>
                    <a:lnTo>
                      <a:pt x="1012" y="169"/>
                    </a:lnTo>
                    <a:lnTo>
                      <a:pt x="788" y="113"/>
                    </a:lnTo>
                    <a:lnTo>
                      <a:pt x="675" y="113"/>
                    </a:lnTo>
                    <a:lnTo>
                      <a:pt x="563" y="226"/>
                    </a:lnTo>
                    <a:lnTo>
                      <a:pt x="507" y="338"/>
                    </a:lnTo>
                    <a:lnTo>
                      <a:pt x="507" y="169"/>
                    </a:lnTo>
                    <a:lnTo>
                      <a:pt x="507" y="113"/>
                    </a:lnTo>
                    <a:lnTo>
                      <a:pt x="394" y="57"/>
                    </a:lnTo>
                    <a:lnTo>
                      <a:pt x="282" y="1"/>
                    </a:lnTo>
                    <a:close/>
                  </a:path>
                </a:pathLst>
              </a:custGeom>
              <a:solidFill>
                <a:srgbClr val="5D5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3"/>
              <p:cNvSpPr/>
              <p:nvPr/>
            </p:nvSpPr>
            <p:spPr>
              <a:xfrm>
                <a:off x="347725" y="1616050"/>
                <a:ext cx="22500" cy="35150"/>
              </a:xfrm>
              <a:custGeom>
                <a:avLst/>
                <a:gdLst/>
                <a:ahLst/>
                <a:cxnLst/>
                <a:rect l="l" t="t" r="r" b="b"/>
                <a:pathLst>
                  <a:path w="900" h="1406" extrusionOk="0">
                    <a:moveTo>
                      <a:pt x="618" y="0"/>
                    </a:moveTo>
                    <a:lnTo>
                      <a:pt x="450" y="169"/>
                    </a:lnTo>
                    <a:lnTo>
                      <a:pt x="337" y="394"/>
                    </a:lnTo>
                    <a:lnTo>
                      <a:pt x="225" y="619"/>
                    </a:lnTo>
                    <a:lnTo>
                      <a:pt x="0" y="787"/>
                    </a:lnTo>
                    <a:lnTo>
                      <a:pt x="0" y="843"/>
                    </a:lnTo>
                    <a:lnTo>
                      <a:pt x="225" y="900"/>
                    </a:lnTo>
                    <a:lnTo>
                      <a:pt x="281" y="900"/>
                    </a:lnTo>
                    <a:lnTo>
                      <a:pt x="281" y="956"/>
                    </a:lnTo>
                    <a:lnTo>
                      <a:pt x="169" y="1068"/>
                    </a:lnTo>
                    <a:lnTo>
                      <a:pt x="169" y="1124"/>
                    </a:lnTo>
                    <a:lnTo>
                      <a:pt x="169" y="1293"/>
                    </a:lnTo>
                    <a:lnTo>
                      <a:pt x="169" y="1349"/>
                    </a:lnTo>
                    <a:lnTo>
                      <a:pt x="281" y="1405"/>
                    </a:lnTo>
                    <a:lnTo>
                      <a:pt x="337" y="1405"/>
                    </a:lnTo>
                    <a:lnTo>
                      <a:pt x="393" y="1349"/>
                    </a:lnTo>
                    <a:lnTo>
                      <a:pt x="393" y="1237"/>
                    </a:lnTo>
                    <a:lnTo>
                      <a:pt x="506" y="1181"/>
                    </a:lnTo>
                    <a:lnTo>
                      <a:pt x="562" y="1124"/>
                    </a:lnTo>
                    <a:lnTo>
                      <a:pt x="787" y="1068"/>
                    </a:lnTo>
                    <a:lnTo>
                      <a:pt x="843" y="956"/>
                    </a:lnTo>
                    <a:lnTo>
                      <a:pt x="899" y="675"/>
                    </a:lnTo>
                    <a:lnTo>
                      <a:pt x="899" y="450"/>
                    </a:lnTo>
                    <a:lnTo>
                      <a:pt x="843" y="225"/>
                    </a:lnTo>
                    <a:lnTo>
                      <a:pt x="618" y="0"/>
                    </a:lnTo>
                    <a:close/>
                  </a:path>
                </a:pathLst>
              </a:custGeom>
              <a:solidFill>
                <a:srgbClr val="757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3"/>
              <p:cNvSpPr/>
              <p:nvPr/>
            </p:nvSpPr>
            <p:spPr>
              <a:xfrm>
                <a:off x="360350" y="1648375"/>
                <a:ext cx="22525" cy="35150"/>
              </a:xfrm>
              <a:custGeom>
                <a:avLst/>
                <a:gdLst/>
                <a:ahLst/>
                <a:cxnLst/>
                <a:rect l="l" t="t" r="r" b="b"/>
                <a:pathLst>
                  <a:path w="901" h="1406" extrusionOk="0">
                    <a:moveTo>
                      <a:pt x="226" y="0"/>
                    </a:moveTo>
                    <a:lnTo>
                      <a:pt x="170" y="112"/>
                    </a:lnTo>
                    <a:lnTo>
                      <a:pt x="113" y="225"/>
                    </a:lnTo>
                    <a:lnTo>
                      <a:pt x="1" y="393"/>
                    </a:lnTo>
                    <a:lnTo>
                      <a:pt x="1" y="450"/>
                    </a:lnTo>
                    <a:lnTo>
                      <a:pt x="57" y="562"/>
                    </a:lnTo>
                    <a:lnTo>
                      <a:pt x="170" y="618"/>
                    </a:lnTo>
                    <a:lnTo>
                      <a:pt x="282" y="675"/>
                    </a:lnTo>
                    <a:lnTo>
                      <a:pt x="338" y="731"/>
                    </a:lnTo>
                    <a:lnTo>
                      <a:pt x="338" y="843"/>
                    </a:lnTo>
                    <a:lnTo>
                      <a:pt x="338" y="899"/>
                    </a:lnTo>
                    <a:lnTo>
                      <a:pt x="282" y="1012"/>
                    </a:lnTo>
                    <a:lnTo>
                      <a:pt x="282" y="1068"/>
                    </a:lnTo>
                    <a:lnTo>
                      <a:pt x="338" y="1293"/>
                    </a:lnTo>
                    <a:lnTo>
                      <a:pt x="394" y="1349"/>
                    </a:lnTo>
                    <a:lnTo>
                      <a:pt x="451" y="1405"/>
                    </a:lnTo>
                    <a:lnTo>
                      <a:pt x="507" y="1349"/>
                    </a:lnTo>
                    <a:lnTo>
                      <a:pt x="507" y="1293"/>
                    </a:lnTo>
                    <a:lnTo>
                      <a:pt x="563" y="1237"/>
                    </a:lnTo>
                    <a:lnTo>
                      <a:pt x="619" y="1237"/>
                    </a:lnTo>
                    <a:lnTo>
                      <a:pt x="788" y="1012"/>
                    </a:lnTo>
                    <a:lnTo>
                      <a:pt x="900" y="731"/>
                    </a:lnTo>
                    <a:lnTo>
                      <a:pt x="900" y="618"/>
                    </a:lnTo>
                    <a:lnTo>
                      <a:pt x="844" y="562"/>
                    </a:lnTo>
                    <a:lnTo>
                      <a:pt x="675" y="506"/>
                    </a:lnTo>
                    <a:lnTo>
                      <a:pt x="563" y="450"/>
                    </a:lnTo>
                    <a:lnTo>
                      <a:pt x="451" y="393"/>
                    </a:lnTo>
                    <a:lnTo>
                      <a:pt x="338" y="169"/>
                    </a:lnTo>
                    <a:lnTo>
                      <a:pt x="226" y="0"/>
                    </a:lnTo>
                    <a:close/>
                  </a:path>
                </a:pathLst>
              </a:custGeom>
              <a:solidFill>
                <a:srgbClr val="515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
              <p:cNvSpPr/>
              <p:nvPr/>
            </p:nvSpPr>
            <p:spPr>
              <a:xfrm>
                <a:off x="340700" y="1672250"/>
                <a:ext cx="19675" cy="15475"/>
              </a:xfrm>
              <a:custGeom>
                <a:avLst/>
                <a:gdLst/>
                <a:ahLst/>
                <a:cxnLst/>
                <a:rect l="l" t="t" r="r" b="b"/>
                <a:pathLst>
                  <a:path w="787" h="619" extrusionOk="0">
                    <a:moveTo>
                      <a:pt x="281" y="1"/>
                    </a:moveTo>
                    <a:lnTo>
                      <a:pt x="56" y="57"/>
                    </a:lnTo>
                    <a:lnTo>
                      <a:pt x="0" y="169"/>
                    </a:lnTo>
                    <a:lnTo>
                      <a:pt x="56" y="225"/>
                    </a:lnTo>
                    <a:lnTo>
                      <a:pt x="169" y="282"/>
                    </a:lnTo>
                    <a:lnTo>
                      <a:pt x="281" y="394"/>
                    </a:lnTo>
                    <a:lnTo>
                      <a:pt x="337" y="563"/>
                    </a:lnTo>
                    <a:lnTo>
                      <a:pt x="393" y="619"/>
                    </a:lnTo>
                    <a:lnTo>
                      <a:pt x="450" y="563"/>
                    </a:lnTo>
                    <a:lnTo>
                      <a:pt x="506" y="506"/>
                    </a:lnTo>
                    <a:lnTo>
                      <a:pt x="562" y="563"/>
                    </a:lnTo>
                    <a:lnTo>
                      <a:pt x="618" y="619"/>
                    </a:lnTo>
                    <a:lnTo>
                      <a:pt x="674" y="619"/>
                    </a:lnTo>
                    <a:lnTo>
                      <a:pt x="731" y="563"/>
                    </a:lnTo>
                    <a:lnTo>
                      <a:pt x="787" y="563"/>
                    </a:lnTo>
                    <a:lnTo>
                      <a:pt x="731" y="338"/>
                    </a:lnTo>
                    <a:lnTo>
                      <a:pt x="618" y="338"/>
                    </a:lnTo>
                    <a:lnTo>
                      <a:pt x="562" y="282"/>
                    </a:lnTo>
                    <a:lnTo>
                      <a:pt x="506" y="225"/>
                    </a:lnTo>
                    <a:lnTo>
                      <a:pt x="506" y="113"/>
                    </a:lnTo>
                    <a:lnTo>
                      <a:pt x="450" y="57"/>
                    </a:lnTo>
                    <a:lnTo>
                      <a:pt x="281" y="1"/>
                    </a:lnTo>
                    <a:close/>
                  </a:path>
                </a:pathLst>
              </a:custGeom>
              <a:solidFill>
                <a:srgbClr val="797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3"/>
              <p:cNvSpPr/>
              <p:nvPr/>
            </p:nvSpPr>
            <p:spPr>
              <a:xfrm>
                <a:off x="358950" y="1676475"/>
                <a:ext cx="7050" cy="7050"/>
              </a:xfrm>
              <a:custGeom>
                <a:avLst/>
                <a:gdLst/>
                <a:ahLst/>
                <a:cxnLst/>
                <a:rect l="l" t="t" r="r" b="b"/>
                <a:pathLst>
                  <a:path w="282" h="282" extrusionOk="0">
                    <a:moveTo>
                      <a:pt x="113" y="0"/>
                    </a:moveTo>
                    <a:lnTo>
                      <a:pt x="57" y="56"/>
                    </a:lnTo>
                    <a:lnTo>
                      <a:pt x="1" y="169"/>
                    </a:lnTo>
                    <a:lnTo>
                      <a:pt x="113" y="225"/>
                    </a:lnTo>
                    <a:lnTo>
                      <a:pt x="226" y="281"/>
                    </a:lnTo>
                    <a:lnTo>
                      <a:pt x="282" y="225"/>
                    </a:lnTo>
                    <a:lnTo>
                      <a:pt x="226" y="56"/>
                    </a:lnTo>
                    <a:lnTo>
                      <a:pt x="226" y="0"/>
                    </a:lnTo>
                    <a:close/>
                  </a:path>
                </a:pathLst>
              </a:custGeom>
              <a:solidFill>
                <a:srgbClr val="797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3"/>
              <p:cNvSpPr/>
              <p:nvPr/>
            </p:nvSpPr>
            <p:spPr>
              <a:xfrm>
                <a:off x="364575" y="1687700"/>
                <a:ext cx="4250" cy="4250"/>
              </a:xfrm>
              <a:custGeom>
                <a:avLst/>
                <a:gdLst/>
                <a:ahLst/>
                <a:cxnLst/>
                <a:rect l="l" t="t" r="r" b="b"/>
                <a:pathLst>
                  <a:path w="170" h="170" extrusionOk="0">
                    <a:moveTo>
                      <a:pt x="1" y="1"/>
                    </a:moveTo>
                    <a:lnTo>
                      <a:pt x="113" y="113"/>
                    </a:lnTo>
                    <a:lnTo>
                      <a:pt x="169" y="169"/>
                    </a:lnTo>
                    <a:lnTo>
                      <a:pt x="169" y="57"/>
                    </a:lnTo>
                    <a:lnTo>
                      <a:pt x="1" y="1"/>
                    </a:lnTo>
                    <a:close/>
                  </a:path>
                </a:pathLst>
              </a:custGeom>
              <a:solidFill>
                <a:srgbClr val="797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
              <p:cNvSpPr/>
              <p:nvPr/>
            </p:nvSpPr>
            <p:spPr>
              <a:xfrm>
                <a:off x="371600" y="1687700"/>
                <a:ext cx="1425" cy="2850"/>
              </a:xfrm>
              <a:custGeom>
                <a:avLst/>
                <a:gdLst/>
                <a:ahLst/>
                <a:cxnLst/>
                <a:rect l="l" t="t" r="r" b="b"/>
                <a:pathLst>
                  <a:path w="57" h="114" extrusionOk="0">
                    <a:moveTo>
                      <a:pt x="1" y="1"/>
                    </a:moveTo>
                    <a:lnTo>
                      <a:pt x="1" y="57"/>
                    </a:lnTo>
                    <a:lnTo>
                      <a:pt x="57" y="113"/>
                    </a:lnTo>
                    <a:lnTo>
                      <a:pt x="1" y="1"/>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3"/>
              <p:cNvSpPr/>
              <p:nvPr/>
            </p:nvSpPr>
            <p:spPr>
              <a:xfrm>
                <a:off x="351925" y="1694725"/>
                <a:ext cx="1425" cy="1450"/>
              </a:xfrm>
              <a:custGeom>
                <a:avLst/>
                <a:gdLst/>
                <a:ahLst/>
                <a:cxnLst/>
                <a:rect l="l" t="t" r="r" b="b"/>
                <a:pathLst>
                  <a:path w="57" h="58" extrusionOk="0">
                    <a:moveTo>
                      <a:pt x="1" y="1"/>
                    </a:moveTo>
                    <a:lnTo>
                      <a:pt x="1" y="57"/>
                    </a:lnTo>
                    <a:lnTo>
                      <a:pt x="57" y="1"/>
                    </a:lnTo>
                    <a:close/>
                  </a:path>
                </a:pathLst>
              </a:custGeom>
              <a:solidFill>
                <a:srgbClr val="A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3"/>
              <p:cNvSpPr/>
              <p:nvPr/>
            </p:nvSpPr>
            <p:spPr>
              <a:xfrm>
                <a:off x="375825" y="1666625"/>
                <a:ext cx="7050" cy="12675"/>
              </a:xfrm>
              <a:custGeom>
                <a:avLst/>
                <a:gdLst/>
                <a:ahLst/>
                <a:cxnLst/>
                <a:rect l="l" t="t" r="r" b="b"/>
                <a:pathLst>
                  <a:path w="282" h="507" extrusionOk="0">
                    <a:moveTo>
                      <a:pt x="281" y="1"/>
                    </a:moveTo>
                    <a:lnTo>
                      <a:pt x="113" y="226"/>
                    </a:lnTo>
                    <a:lnTo>
                      <a:pt x="0" y="507"/>
                    </a:lnTo>
                    <a:lnTo>
                      <a:pt x="113" y="507"/>
                    </a:lnTo>
                    <a:lnTo>
                      <a:pt x="169" y="394"/>
                    </a:lnTo>
                    <a:lnTo>
                      <a:pt x="281" y="282"/>
                    </a:lnTo>
                    <a:lnTo>
                      <a:pt x="281" y="113"/>
                    </a:lnTo>
                    <a:lnTo>
                      <a:pt x="281" y="1"/>
                    </a:lnTo>
                    <a:close/>
                  </a:path>
                </a:pathLst>
              </a:custGeom>
              <a:solidFill>
                <a:srgbClr val="6B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
              <p:cNvSpPr/>
              <p:nvPr/>
            </p:nvSpPr>
            <p:spPr>
              <a:xfrm>
                <a:off x="371600" y="1679275"/>
                <a:ext cx="4250" cy="4250"/>
              </a:xfrm>
              <a:custGeom>
                <a:avLst/>
                <a:gdLst/>
                <a:ahLst/>
                <a:cxnLst/>
                <a:rect l="l" t="t" r="r" b="b"/>
                <a:pathLst>
                  <a:path w="170" h="170" extrusionOk="0">
                    <a:moveTo>
                      <a:pt x="57" y="1"/>
                    </a:moveTo>
                    <a:lnTo>
                      <a:pt x="1" y="57"/>
                    </a:lnTo>
                    <a:lnTo>
                      <a:pt x="1" y="169"/>
                    </a:lnTo>
                    <a:lnTo>
                      <a:pt x="113" y="113"/>
                    </a:lnTo>
                    <a:lnTo>
                      <a:pt x="169" y="1"/>
                    </a:lnTo>
                    <a:close/>
                  </a:path>
                </a:pathLst>
              </a:custGeom>
              <a:solidFill>
                <a:srgbClr val="6B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3"/>
              <p:cNvSpPr/>
              <p:nvPr/>
            </p:nvSpPr>
            <p:spPr>
              <a:xfrm>
                <a:off x="285875" y="934550"/>
                <a:ext cx="21125" cy="29525"/>
              </a:xfrm>
              <a:custGeom>
                <a:avLst/>
                <a:gdLst/>
                <a:ahLst/>
                <a:cxnLst/>
                <a:rect l="l" t="t" r="r" b="b"/>
                <a:pathLst>
                  <a:path w="845" h="1181" extrusionOk="0">
                    <a:moveTo>
                      <a:pt x="563" y="1"/>
                    </a:moveTo>
                    <a:lnTo>
                      <a:pt x="507" y="57"/>
                    </a:lnTo>
                    <a:lnTo>
                      <a:pt x="394" y="57"/>
                    </a:lnTo>
                    <a:lnTo>
                      <a:pt x="394" y="169"/>
                    </a:lnTo>
                    <a:lnTo>
                      <a:pt x="451" y="338"/>
                    </a:lnTo>
                    <a:lnTo>
                      <a:pt x="451" y="450"/>
                    </a:lnTo>
                    <a:lnTo>
                      <a:pt x="338" y="563"/>
                    </a:lnTo>
                    <a:lnTo>
                      <a:pt x="282" y="675"/>
                    </a:lnTo>
                    <a:lnTo>
                      <a:pt x="226" y="844"/>
                    </a:lnTo>
                    <a:lnTo>
                      <a:pt x="170" y="844"/>
                    </a:lnTo>
                    <a:lnTo>
                      <a:pt x="113" y="787"/>
                    </a:lnTo>
                    <a:lnTo>
                      <a:pt x="113" y="731"/>
                    </a:lnTo>
                    <a:lnTo>
                      <a:pt x="57" y="731"/>
                    </a:lnTo>
                    <a:lnTo>
                      <a:pt x="1" y="844"/>
                    </a:lnTo>
                    <a:lnTo>
                      <a:pt x="57" y="900"/>
                    </a:lnTo>
                    <a:lnTo>
                      <a:pt x="57" y="1012"/>
                    </a:lnTo>
                    <a:lnTo>
                      <a:pt x="170" y="1012"/>
                    </a:lnTo>
                    <a:lnTo>
                      <a:pt x="282" y="956"/>
                    </a:lnTo>
                    <a:lnTo>
                      <a:pt x="338" y="956"/>
                    </a:lnTo>
                    <a:lnTo>
                      <a:pt x="451" y="1125"/>
                    </a:lnTo>
                    <a:lnTo>
                      <a:pt x="563" y="1181"/>
                    </a:lnTo>
                    <a:lnTo>
                      <a:pt x="619" y="1181"/>
                    </a:lnTo>
                    <a:lnTo>
                      <a:pt x="675" y="1125"/>
                    </a:lnTo>
                    <a:lnTo>
                      <a:pt x="675" y="1012"/>
                    </a:lnTo>
                    <a:lnTo>
                      <a:pt x="563" y="900"/>
                    </a:lnTo>
                    <a:lnTo>
                      <a:pt x="451" y="844"/>
                    </a:lnTo>
                    <a:lnTo>
                      <a:pt x="394" y="787"/>
                    </a:lnTo>
                    <a:lnTo>
                      <a:pt x="507" y="675"/>
                    </a:lnTo>
                    <a:lnTo>
                      <a:pt x="563" y="675"/>
                    </a:lnTo>
                    <a:lnTo>
                      <a:pt x="563" y="619"/>
                    </a:lnTo>
                    <a:lnTo>
                      <a:pt x="563" y="450"/>
                    </a:lnTo>
                    <a:lnTo>
                      <a:pt x="619" y="225"/>
                    </a:lnTo>
                    <a:lnTo>
                      <a:pt x="619" y="169"/>
                    </a:lnTo>
                    <a:lnTo>
                      <a:pt x="732" y="113"/>
                    </a:lnTo>
                    <a:lnTo>
                      <a:pt x="844" y="113"/>
                    </a:lnTo>
                    <a:lnTo>
                      <a:pt x="844" y="57"/>
                    </a:lnTo>
                    <a:lnTo>
                      <a:pt x="732" y="57"/>
                    </a:lnTo>
                    <a:lnTo>
                      <a:pt x="563"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3"/>
              <p:cNvSpPr/>
              <p:nvPr/>
            </p:nvSpPr>
            <p:spPr>
              <a:xfrm>
                <a:off x="302750" y="927525"/>
                <a:ext cx="12675" cy="14075"/>
              </a:xfrm>
              <a:custGeom>
                <a:avLst/>
                <a:gdLst/>
                <a:ahLst/>
                <a:cxnLst/>
                <a:rect l="l" t="t" r="r" b="b"/>
                <a:pathLst>
                  <a:path w="507" h="563" extrusionOk="0">
                    <a:moveTo>
                      <a:pt x="113" y="1"/>
                    </a:moveTo>
                    <a:lnTo>
                      <a:pt x="0" y="57"/>
                    </a:lnTo>
                    <a:lnTo>
                      <a:pt x="0" y="169"/>
                    </a:lnTo>
                    <a:lnTo>
                      <a:pt x="57" y="338"/>
                    </a:lnTo>
                    <a:lnTo>
                      <a:pt x="113" y="338"/>
                    </a:lnTo>
                    <a:lnTo>
                      <a:pt x="57" y="394"/>
                    </a:lnTo>
                    <a:lnTo>
                      <a:pt x="113" y="506"/>
                    </a:lnTo>
                    <a:lnTo>
                      <a:pt x="225" y="563"/>
                    </a:lnTo>
                    <a:lnTo>
                      <a:pt x="394" y="506"/>
                    </a:lnTo>
                    <a:lnTo>
                      <a:pt x="450" y="450"/>
                    </a:lnTo>
                    <a:lnTo>
                      <a:pt x="506" y="394"/>
                    </a:lnTo>
                    <a:lnTo>
                      <a:pt x="450" y="338"/>
                    </a:lnTo>
                    <a:lnTo>
                      <a:pt x="225" y="57"/>
                    </a:lnTo>
                    <a:lnTo>
                      <a:pt x="113" y="1"/>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
              <p:cNvSpPr/>
              <p:nvPr/>
            </p:nvSpPr>
            <p:spPr>
              <a:xfrm>
                <a:off x="285875" y="910675"/>
                <a:ext cx="7075" cy="5625"/>
              </a:xfrm>
              <a:custGeom>
                <a:avLst/>
                <a:gdLst/>
                <a:ahLst/>
                <a:cxnLst/>
                <a:rect l="l" t="t" r="r" b="b"/>
                <a:pathLst>
                  <a:path w="283" h="225" extrusionOk="0">
                    <a:moveTo>
                      <a:pt x="170" y="0"/>
                    </a:moveTo>
                    <a:lnTo>
                      <a:pt x="57" y="56"/>
                    </a:lnTo>
                    <a:lnTo>
                      <a:pt x="1" y="169"/>
                    </a:lnTo>
                    <a:lnTo>
                      <a:pt x="113" y="225"/>
                    </a:lnTo>
                    <a:lnTo>
                      <a:pt x="282" y="225"/>
                    </a:lnTo>
                    <a:lnTo>
                      <a:pt x="282" y="169"/>
                    </a:lnTo>
                    <a:lnTo>
                      <a:pt x="282" y="112"/>
                    </a:lnTo>
                    <a:lnTo>
                      <a:pt x="226" y="56"/>
                    </a:lnTo>
                    <a:lnTo>
                      <a:pt x="170" y="0"/>
                    </a:lnTo>
                    <a:close/>
                  </a:path>
                </a:pathLst>
              </a:custGeom>
              <a:solidFill>
                <a:srgbClr val="7C70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3"/>
              <p:cNvSpPr/>
              <p:nvPr/>
            </p:nvSpPr>
            <p:spPr>
              <a:xfrm>
                <a:off x="280275" y="919100"/>
                <a:ext cx="1425" cy="25"/>
              </a:xfrm>
              <a:custGeom>
                <a:avLst/>
                <a:gdLst/>
                <a:ahLst/>
                <a:cxnLst/>
                <a:rect l="l" t="t" r="r" b="b"/>
                <a:pathLst>
                  <a:path w="57" h="1" extrusionOk="0">
                    <a:moveTo>
                      <a:pt x="56" y="0"/>
                    </a:moveTo>
                    <a:lnTo>
                      <a:pt x="0" y="0"/>
                    </a:lnTo>
                    <a:lnTo>
                      <a:pt x="56" y="0"/>
                    </a:lnTo>
                    <a:lnTo>
                      <a:pt x="56" y="0"/>
                    </a:lnTo>
                    <a:close/>
                  </a:path>
                </a:pathLst>
              </a:custGeom>
              <a:solidFill>
                <a:srgbClr val="7C70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3"/>
              <p:cNvSpPr/>
              <p:nvPr/>
            </p:nvSpPr>
            <p:spPr>
              <a:xfrm>
                <a:off x="312575" y="934550"/>
                <a:ext cx="35175" cy="29525"/>
              </a:xfrm>
              <a:custGeom>
                <a:avLst/>
                <a:gdLst/>
                <a:ahLst/>
                <a:cxnLst/>
                <a:rect l="l" t="t" r="r" b="b"/>
                <a:pathLst>
                  <a:path w="1407" h="1181" extrusionOk="0">
                    <a:moveTo>
                      <a:pt x="451" y="1"/>
                    </a:moveTo>
                    <a:lnTo>
                      <a:pt x="394" y="57"/>
                    </a:lnTo>
                    <a:lnTo>
                      <a:pt x="282" y="169"/>
                    </a:lnTo>
                    <a:lnTo>
                      <a:pt x="226" y="282"/>
                    </a:lnTo>
                    <a:lnTo>
                      <a:pt x="170" y="394"/>
                    </a:lnTo>
                    <a:lnTo>
                      <a:pt x="1" y="394"/>
                    </a:lnTo>
                    <a:lnTo>
                      <a:pt x="113" y="563"/>
                    </a:lnTo>
                    <a:lnTo>
                      <a:pt x="57" y="619"/>
                    </a:lnTo>
                    <a:lnTo>
                      <a:pt x="1" y="731"/>
                    </a:lnTo>
                    <a:lnTo>
                      <a:pt x="1" y="787"/>
                    </a:lnTo>
                    <a:lnTo>
                      <a:pt x="1" y="844"/>
                    </a:lnTo>
                    <a:lnTo>
                      <a:pt x="57" y="900"/>
                    </a:lnTo>
                    <a:lnTo>
                      <a:pt x="170" y="900"/>
                    </a:lnTo>
                    <a:lnTo>
                      <a:pt x="226" y="956"/>
                    </a:lnTo>
                    <a:lnTo>
                      <a:pt x="226" y="1068"/>
                    </a:lnTo>
                    <a:lnTo>
                      <a:pt x="338" y="1125"/>
                    </a:lnTo>
                    <a:lnTo>
                      <a:pt x="507" y="1181"/>
                    </a:lnTo>
                    <a:lnTo>
                      <a:pt x="619" y="1125"/>
                    </a:lnTo>
                    <a:lnTo>
                      <a:pt x="732" y="1012"/>
                    </a:lnTo>
                    <a:lnTo>
                      <a:pt x="1013" y="1012"/>
                    </a:lnTo>
                    <a:lnTo>
                      <a:pt x="1069" y="956"/>
                    </a:lnTo>
                    <a:lnTo>
                      <a:pt x="1069" y="844"/>
                    </a:lnTo>
                    <a:lnTo>
                      <a:pt x="1181" y="675"/>
                    </a:lnTo>
                    <a:lnTo>
                      <a:pt x="1294" y="563"/>
                    </a:lnTo>
                    <a:lnTo>
                      <a:pt x="1350" y="450"/>
                    </a:lnTo>
                    <a:lnTo>
                      <a:pt x="1406" y="338"/>
                    </a:lnTo>
                    <a:lnTo>
                      <a:pt x="1069" y="338"/>
                    </a:lnTo>
                    <a:lnTo>
                      <a:pt x="1013" y="394"/>
                    </a:lnTo>
                    <a:lnTo>
                      <a:pt x="900" y="506"/>
                    </a:lnTo>
                    <a:lnTo>
                      <a:pt x="732" y="506"/>
                    </a:lnTo>
                    <a:lnTo>
                      <a:pt x="788" y="450"/>
                    </a:lnTo>
                    <a:lnTo>
                      <a:pt x="900" y="338"/>
                    </a:lnTo>
                    <a:lnTo>
                      <a:pt x="1069" y="282"/>
                    </a:lnTo>
                    <a:lnTo>
                      <a:pt x="1125" y="113"/>
                    </a:lnTo>
                    <a:lnTo>
                      <a:pt x="1125" y="57"/>
                    </a:lnTo>
                    <a:lnTo>
                      <a:pt x="956" y="1"/>
                    </a:lnTo>
                    <a:lnTo>
                      <a:pt x="900" y="57"/>
                    </a:lnTo>
                    <a:lnTo>
                      <a:pt x="788" y="113"/>
                    </a:lnTo>
                    <a:lnTo>
                      <a:pt x="675" y="57"/>
                    </a:lnTo>
                    <a:lnTo>
                      <a:pt x="619" y="1"/>
                    </a:lnTo>
                    <a:close/>
                  </a:path>
                </a:pathLst>
              </a:custGeom>
              <a:solidFill>
                <a:srgbClr val="736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
              <p:cNvSpPr/>
              <p:nvPr/>
            </p:nvSpPr>
            <p:spPr>
              <a:xfrm>
                <a:off x="330850" y="921900"/>
                <a:ext cx="19700" cy="30950"/>
              </a:xfrm>
              <a:custGeom>
                <a:avLst/>
                <a:gdLst/>
                <a:ahLst/>
                <a:cxnLst/>
                <a:rect l="l" t="t" r="r" b="b"/>
                <a:pathLst>
                  <a:path w="788" h="1238" extrusionOk="0">
                    <a:moveTo>
                      <a:pt x="113" y="1"/>
                    </a:moveTo>
                    <a:lnTo>
                      <a:pt x="113" y="226"/>
                    </a:lnTo>
                    <a:lnTo>
                      <a:pt x="113" y="338"/>
                    </a:lnTo>
                    <a:lnTo>
                      <a:pt x="169" y="394"/>
                    </a:lnTo>
                    <a:lnTo>
                      <a:pt x="225" y="507"/>
                    </a:lnTo>
                    <a:lnTo>
                      <a:pt x="338" y="675"/>
                    </a:lnTo>
                    <a:lnTo>
                      <a:pt x="282" y="731"/>
                    </a:lnTo>
                    <a:lnTo>
                      <a:pt x="113" y="731"/>
                    </a:lnTo>
                    <a:lnTo>
                      <a:pt x="57" y="788"/>
                    </a:lnTo>
                    <a:lnTo>
                      <a:pt x="1" y="1012"/>
                    </a:lnTo>
                    <a:lnTo>
                      <a:pt x="113" y="1181"/>
                    </a:lnTo>
                    <a:lnTo>
                      <a:pt x="169" y="1181"/>
                    </a:lnTo>
                    <a:lnTo>
                      <a:pt x="225" y="1237"/>
                    </a:lnTo>
                    <a:lnTo>
                      <a:pt x="282" y="1125"/>
                    </a:lnTo>
                    <a:lnTo>
                      <a:pt x="338" y="956"/>
                    </a:lnTo>
                    <a:lnTo>
                      <a:pt x="450" y="900"/>
                    </a:lnTo>
                    <a:lnTo>
                      <a:pt x="506" y="844"/>
                    </a:lnTo>
                    <a:lnTo>
                      <a:pt x="506" y="788"/>
                    </a:lnTo>
                    <a:lnTo>
                      <a:pt x="563" y="675"/>
                    </a:lnTo>
                    <a:lnTo>
                      <a:pt x="731" y="563"/>
                    </a:lnTo>
                    <a:lnTo>
                      <a:pt x="787" y="450"/>
                    </a:lnTo>
                    <a:lnTo>
                      <a:pt x="787" y="338"/>
                    </a:lnTo>
                    <a:lnTo>
                      <a:pt x="619" y="282"/>
                    </a:lnTo>
                    <a:lnTo>
                      <a:pt x="450" y="394"/>
                    </a:lnTo>
                    <a:lnTo>
                      <a:pt x="394" y="394"/>
                    </a:lnTo>
                    <a:lnTo>
                      <a:pt x="394" y="338"/>
                    </a:lnTo>
                    <a:lnTo>
                      <a:pt x="338" y="169"/>
                    </a:lnTo>
                    <a:lnTo>
                      <a:pt x="338" y="57"/>
                    </a:lnTo>
                    <a:lnTo>
                      <a:pt x="282" y="1"/>
                    </a:lnTo>
                    <a:close/>
                  </a:path>
                </a:pathLst>
              </a:custGeom>
              <a:solidFill>
                <a:srgbClr val="685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3"/>
              <p:cNvSpPr/>
              <p:nvPr/>
            </p:nvSpPr>
            <p:spPr>
              <a:xfrm>
                <a:off x="306975" y="924725"/>
                <a:ext cx="15475" cy="19700"/>
              </a:xfrm>
              <a:custGeom>
                <a:avLst/>
                <a:gdLst/>
                <a:ahLst/>
                <a:cxnLst/>
                <a:rect l="l" t="t" r="r" b="b"/>
                <a:pathLst>
                  <a:path w="619" h="788" extrusionOk="0">
                    <a:moveTo>
                      <a:pt x="337" y="0"/>
                    </a:moveTo>
                    <a:lnTo>
                      <a:pt x="169" y="113"/>
                    </a:lnTo>
                    <a:lnTo>
                      <a:pt x="0" y="113"/>
                    </a:lnTo>
                    <a:lnTo>
                      <a:pt x="0" y="169"/>
                    </a:lnTo>
                    <a:lnTo>
                      <a:pt x="56" y="337"/>
                    </a:lnTo>
                    <a:lnTo>
                      <a:pt x="169" y="450"/>
                    </a:lnTo>
                    <a:lnTo>
                      <a:pt x="225" y="562"/>
                    </a:lnTo>
                    <a:lnTo>
                      <a:pt x="169" y="618"/>
                    </a:lnTo>
                    <a:lnTo>
                      <a:pt x="56" y="675"/>
                    </a:lnTo>
                    <a:lnTo>
                      <a:pt x="169" y="787"/>
                    </a:lnTo>
                    <a:lnTo>
                      <a:pt x="506" y="787"/>
                    </a:lnTo>
                    <a:lnTo>
                      <a:pt x="562" y="731"/>
                    </a:lnTo>
                    <a:lnTo>
                      <a:pt x="618" y="562"/>
                    </a:lnTo>
                    <a:lnTo>
                      <a:pt x="618" y="450"/>
                    </a:lnTo>
                    <a:lnTo>
                      <a:pt x="450" y="394"/>
                    </a:lnTo>
                    <a:lnTo>
                      <a:pt x="394" y="281"/>
                    </a:lnTo>
                    <a:lnTo>
                      <a:pt x="337" y="169"/>
                    </a:lnTo>
                    <a:lnTo>
                      <a:pt x="337" y="0"/>
                    </a:lnTo>
                    <a:close/>
                  </a:path>
                </a:pathLst>
              </a:custGeom>
              <a:solidFill>
                <a:srgbClr val="6659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3"/>
              <p:cNvSpPr/>
              <p:nvPr/>
            </p:nvSpPr>
            <p:spPr>
              <a:xfrm>
                <a:off x="335075" y="931750"/>
                <a:ext cx="1425" cy="2825"/>
              </a:xfrm>
              <a:custGeom>
                <a:avLst/>
                <a:gdLst/>
                <a:ahLst/>
                <a:cxnLst/>
                <a:rect l="l" t="t" r="r" b="b"/>
                <a:pathLst>
                  <a:path w="57" h="113" extrusionOk="0">
                    <a:moveTo>
                      <a:pt x="0" y="0"/>
                    </a:moveTo>
                    <a:lnTo>
                      <a:pt x="0" y="0"/>
                    </a:lnTo>
                    <a:lnTo>
                      <a:pt x="56" y="113"/>
                    </a:lnTo>
                    <a:lnTo>
                      <a:pt x="56" y="113"/>
                    </a:lnTo>
                    <a:lnTo>
                      <a:pt x="0" y="0"/>
                    </a:lnTo>
                    <a:lnTo>
                      <a:pt x="0" y="0"/>
                    </a:lnTo>
                    <a:close/>
                  </a:path>
                </a:pathLst>
              </a:custGeom>
              <a:solidFill>
                <a:srgbClr val="736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
              <p:cNvSpPr/>
              <p:nvPr/>
            </p:nvSpPr>
            <p:spPr>
              <a:xfrm>
                <a:off x="305550" y="927525"/>
                <a:ext cx="1450" cy="1425"/>
              </a:xfrm>
              <a:custGeom>
                <a:avLst/>
                <a:gdLst/>
                <a:ahLst/>
                <a:cxnLst/>
                <a:rect l="l" t="t" r="r" b="b"/>
                <a:pathLst>
                  <a:path w="58" h="57" extrusionOk="0">
                    <a:moveTo>
                      <a:pt x="1" y="1"/>
                    </a:moveTo>
                    <a:lnTo>
                      <a:pt x="57" y="57"/>
                    </a:lnTo>
                    <a:lnTo>
                      <a:pt x="57"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3"/>
              <p:cNvSpPr/>
              <p:nvPr/>
            </p:nvSpPr>
            <p:spPr>
              <a:xfrm>
                <a:off x="342100" y="874125"/>
                <a:ext cx="1425" cy="1425"/>
              </a:xfrm>
              <a:custGeom>
                <a:avLst/>
                <a:gdLst/>
                <a:ahLst/>
                <a:cxnLst/>
                <a:rect l="l" t="t" r="r" b="b"/>
                <a:pathLst>
                  <a:path w="57" h="57" extrusionOk="0">
                    <a:moveTo>
                      <a:pt x="56" y="1"/>
                    </a:moveTo>
                    <a:lnTo>
                      <a:pt x="0" y="57"/>
                    </a:lnTo>
                    <a:lnTo>
                      <a:pt x="56" y="57"/>
                    </a:lnTo>
                    <a:lnTo>
                      <a:pt x="56" y="1"/>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3"/>
              <p:cNvSpPr/>
              <p:nvPr/>
            </p:nvSpPr>
            <p:spPr>
              <a:xfrm>
                <a:off x="329450" y="876950"/>
                <a:ext cx="1425" cy="1425"/>
              </a:xfrm>
              <a:custGeom>
                <a:avLst/>
                <a:gdLst/>
                <a:ahLst/>
                <a:cxnLst/>
                <a:rect l="l" t="t" r="r" b="b"/>
                <a:pathLst>
                  <a:path w="57" h="57" extrusionOk="0">
                    <a:moveTo>
                      <a:pt x="0" y="0"/>
                    </a:moveTo>
                    <a:lnTo>
                      <a:pt x="0" y="56"/>
                    </a:lnTo>
                    <a:lnTo>
                      <a:pt x="57" y="56"/>
                    </a:lnTo>
                    <a:lnTo>
                      <a:pt x="0" y="0"/>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
              <p:cNvSpPr/>
              <p:nvPr/>
            </p:nvSpPr>
            <p:spPr>
              <a:xfrm>
                <a:off x="420775" y="1256325"/>
                <a:ext cx="50625" cy="57650"/>
              </a:xfrm>
              <a:custGeom>
                <a:avLst/>
                <a:gdLst/>
                <a:ahLst/>
                <a:cxnLst/>
                <a:rect l="l" t="t" r="r" b="b"/>
                <a:pathLst>
                  <a:path w="2025" h="2306" extrusionOk="0">
                    <a:moveTo>
                      <a:pt x="1575" y="1"/>
                    </a:moveTo>
                    <a:lnTo>
                      <a:pt x="1518" y="57"/>
                    </a:lnTo>
                    <a:lnTo>
                      <a:pt x="1406" y="225"/>
                    </a:lnTo>
                    <a:lnTo>
                      <a:pt x="1350" y="282"/>
                    </a:lnTo>
                    <a:lnTo>
                      <a:pt x="1237" y="394"/>
                    </a:lnTo>
                    <a:lnTo>
                      <a:pt x="1293" y="450"/>
                    </a:lnTo>
                    <a:lnTo>
                      <a:pt x="1406" y="507"/>
                    </a:lnTo>
                    <a:lnTo>
                      <a:pt x="1406" y="563"/>
                    </a:lnTo>
                    <a:lnTo>
                      <a:pt x="1350" y="619"/>
                    </a:lnTo>
                    <a:lnTo>
                      <a:pt x="1237" y="675"/>
                    </a:lnTo>
                    <a:lnTo>
                      <a:pt x="1181" y="675"/>
                    </a:lnTo>
                    <a:lnTo>
                      <a:pt x="1125" y="619"/>
                    </a:lnTo>
                    <a:lnTo>
                      <a:pt x="1069" y="563"/>
                    </a:lnTo>
                    <a:lnTo>
                      <a:pt x="956" y="507"/>
                    </a:lnTo>
                    <a:lnTo>
                      <a:pt x="900" y="731"/>
                    </a:lnTo>
                    <a:lnTo>
                      <a:pt x="1012" y="900"/>
                    </a:lnTo>
                    <a:lnTo>
                      <a:pt x="1125" y="956"/>
                    </a:lnTo>
                    <a:lnTo>
                      <a:pt x="1125" y="1125"/>
                    </a:lnTo>
                    <a:lnTo>
                      <a:pt x="1069" y="1181"/>
                    </a:lnTo>
                    <a:lnTo>
                      <a:pt x="956" y="1237"/>
                    </a:lnTo>
                    <a:lnTo>
                      <a:pt x="900" y="1237"/>
                    </a:lnTo>
                    <a:lnTo>
                      <a:pt x="900" y="1125"/>
                    </a:lnTo>
                    <a:lnTo>
                      <a:pt x="956" y="1069"/>
                    </a:lnTo>
                    <a:lnTo>
                      <a:pt x="900" y="1012"/>
                    </a:lnTo>
                    <a:lnTo>
                      <a:pt x="675" y="844"/>
                    </a:lnTo>
                    <a:lnTo>
                      <a:pt x="338" y="731"/>
                    </a:lnTo>
                    <a:lnTo>
                      <a:pt x="282" y="675"/>
                    </a:lnTo>
                    <a:lnTo>
                      <a:pt x="169" y="675"/>
                    </a:lnTo>
                    <a:lnTo>
                      <a:pt x="57" y="731"/>
                    </a:lnTo>
                    <a:lnTo>
                      <a:pt x="1" y="844"/>
                    </a:lnTo>
                    <a:lnTo>
                      <a:pt x="1" y="956"/>
                    </a:lnTo>
                    <a:lnTo>
                      <a:pt x="57" y="1125"/>
                    </a:lnTo>
                    <a:lnTo>
                      <a:pt x="226" y="1350"/>
                    </a:lnTo>
                    <a:lnTo>
                      <a:pt x="394" y="1462"/>
                    </a:lnTo>
                    <a:lnTo>
                      <a:pt x="507" y="1574"/>
                    </a:lnTo>
                    <a:lnTo>
                      <a:pt x="563" y="1574"/>
                    </a:lnTo>
                    <a:lnTo>
                      <a:pt x="619" y="1687"/>
                    </a:lnTo>
                    <a:lnTo>
                      <a:pt x="731" y="1743"/>
                    </a:lnTo>
                    <a:lnTo>
                      <a:pt x="844" y="1799"/>
                    </a:lnTo>
                    <a:lnTo>
                      <a:pt x="900" y="1912"/>
                    </a:lnTo>
                    <a:lnTo>
                      <a:pt x="956" y="2136"/>
                    </a:lnTo>
                    <a:lnTo>
                      <a:pt x="1012" y="2249"/>
                    </a:lnTo>
                    <a:lnTo>
                      <a:pt x="1069" y="2305"/>
                    </a:lnTo>
                    <a:lnTo>
                      <a:pt x="1181" y="2305"/>
                    </a:lnTo>
                    <a:lnTo>
                      <a:pt x="1181" y="2193"/>
                    </a:lnTo>
                    <a:lnTo>
                      <a:pt x="1181" y="2136"/>
                    </a:lnTo>
                    <a:lnTo>
                      <a:pt x="1293" y="2136"/>
                    </a:lnTo>
                    <a:lnTo>
                      <a:pt x="1406" y="2080"/>
                    </a:lnTo>
                    <a:lnTo>
                      <a:pt x="1406" y="1968"/>
                    </a:lnTo>
                    <a:lnTo>
                      <a:pt x="1462" y="1855"/>
                    </a:lnTo>
                    <a:lnTo>
                      <a:pt x="1575" y="1687"/>
                    </a:lnTo>
                    <a:lnTo>
                      <a:pt x="1687" y="1518"/>
                    </a:lnTo>
                    <a:lnTo>
                      <a:pt x="1856" y="1350"/>
                    </a:lnTo>
                    <a:lnTo>
                      <a:pt x="1968" y="1125"/>
                    </a:lnTo>
                    <a:lnTo>
                      <a:pt x="2024" y="1012"/>
                    </a:lnTo>
                    <a:lnTo>
                      <a:pt x="2024" y="844"/>
                    </a:lnTo>
                    <a:lnTo>
                      <a:pt x="1912" y="844"/>
                    </a:lnTo>
                    <a:lnTo>
                      <a:pt x="1856" y="900"/>
                    </a:lnTo>
                    <a:lnTo>
                      <a:pt x="1743" y="900"/>
                    </a:lnTo>
                    <a:lnTo>
                      <a:pt x="1743" y="731"/>
                    </a:lnTo>
                    <a:lnTo>
                      <a:pt x="1687" y="619"/>
                    </a:lnTo>
                    <a:lnTo>
                      <a:pt x="1743" y="507"/>
                    </a:lnTo>
                    <a:lnTo>
                      <a:pt x="1743" y="394"/>
                    </a:lnTo>
                    <a:lnTo>
                      <a:pt x="1743" y="282"/>
                    </a:lnTo>
                    <a:lnTo>
                      <a:pt x="1743" y="225"/>
                    </a:lnTo>
                    <a:lnTo>
                      <a:pt x="1743" y="113"/>
                    </a:lnTo>
                    <a:lnTo>
                      <a:pt x="1856" y="57"/>
                    </a:lnTo>
                    <a:lnTo>
                      <a:pt x="1743" y="1"/>
                    </a:lnTo>
                    <a:close/>
                  </a:path>
                </a:pathLst>
              </a:custGeom>
              <a:solidFill>
                <a:srgbClr val="8E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3"/>
              <p:cNvSpPr/>
              <p:nvPr/>
            </p:nvSpPr>
            <p:spPr>
              <a:xfrm>
                <a:off x="462925" y="1297075"/>
                <a:ext cx="23925" cy="39375"/>
              </a:xfrm>
              <a:custGeom>
                <a:avLst/>
                <a:gdLst/>
                <a:ahLst/>
                <a:cxnLst/>
                <a:rect l="l" t="t" r="r" b="b"/>
                <a:pathLst>
                  <a:path w="957" h="1575" extrusionOk="0">
                    <a:moveTo>
                      <a:pt x="507" y="1"/>
                    </a:moveTo>
                    <a:lnTo>
                      <a:pt x="451" y="57"/>
                    </a:lnTo>
                    <a:lnTo>
                      <a:pt x="394" y="57"/>
                    </a:lnTo>
                    <a:lnTo>
                      <a:pt x="394" y="169"/>
                    </a:lnTo>
                    <a:lnTo>
                      <a:pt x="394" y="282"/>
                    </a:lnTo>
                    <a:lnTo>
                      <a:pt x="394" y="338"/>
                    </a:lnTo>
                    <a:lnTo>
                      <a:pt x="282" y="394"/>
                    </a:lnTo>
                    <a:lnTo>
                      <a:pt x="170" y="450"/>
                    </a:lnTo>
                    <a:lnTo>
                      <a:pt x="57" y="394"/>
                    </a:lnTo>
                    <a:lnTo>
                      <a:pt x="1" y="394"/>
                    </a:lnTo>
                    <a:lnTo>
                      <a:pt x="1" y="450"/>
                    </a:lnTo>
                    <a:lnTo>
                      <a:pt x="1" y="563"/>
                    </a:lnTo>
                    <a:lnTo>
                      <a:pt x="57" y="731"/>
                    </a:lnTo>
                    <a:lnTo>
                      <a:pt x="226" y="788"/>
                    </a:lnTo>
                    <a:lnTo>
                      <a:pt x="507" y="788"/>
                    </a:lnTo>
                    <a:lnTo>
                      <a:pt x="563" y="900"/>
                    </a:lnTo>
                    <a:lnTo>
                      <a:pt x="563" y="1125"/>
                    </a:lnTo>
                    <a:lnTo>
                      <a:pt x="451" y="1293"/>
                    </a:lnTo>
                    <a:lnTo>
                      <a:pt x="394" y="1350"/>
                    </a:lnTo>
                    <a:lnTo>
                      <a:pt x="394" y="1406"/>
                    </a:lnTo>
                    <a:lnTo>
                      <a:pt x="451" y="1462"/>
                    </a:lnTo>
                    <a:lnTo>
                      <a:pt x="619" y="1462"/>
                    </a:lnTo>
                    <a:lnTo>
                      <a:pt x="788" y="1574"/>
                    </a:lnTo>
                    <a:lnTo>
                      <a:pt x="956" y="1574"/>
                    </a:lnTo>
                    <a:lnTo>
                      <a:pt x="900" y="1462"/>
                    </a:lnTo>
                    <a:lnTo>
                      <a:pt x="900" y="1406"/>
                    </a:lnTo>
                    <a:lnTo>
                      <a:pt x="900" y="1293"/>
                    </a:lnTo>
                    <a:lnTo>
                      <a:pt x="900" y="1181"/>
                    </a:lnTo>
                    <a:lnTo>
                      <a:pt x="900" y="1069"/>
                    </a:lnTo>
                    <a:lnTo>
                      <a:pt x="900" y="1012"/>
                    </a:lnTo>
                    <a:lnTo>
                      <a:pt x="788" y="900"/>
                    </a:lnTo>
                    <a:lnTo>
                      <a:pt x="675" y="563"/>
                    </a:lnTo>
                    <a:lnTo>
                      <a:pt x="675" y="394"/>
                    </a:lnTo>
                    <a:lnTo>
                      <a:pt x="675" y="225"/>
                    </a:lnTo>
                    <a:lnTo>
                      <a:pt x="619" y="282"/>
                    </a:lnTo>
                    <a:lnTo>
                      <a:pt x="563" y="225"/>
                    </a:lnTo>
                    <a:lnTo>
                      <a:pt x="507" y="169"/>
                    </a:lnTo>
                    <a:lnTo>
                      <a:pt x="507" y="57"/>
                    </a:lnTo>
                    <a:lnTo>
                      <a:pt x="507" y="1"/>
                    </a:lnTo>
                    <a:close/>
                  </a:path>
                </a:pathLst>
              </a:custGeom>
              <a:solidFill>
                <a:srgbClr val="9D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3"/>
              <p:cNvSpPr/>
              <p:nvPr/>
            </p:nvSpPr>
            <p:spPr>
              <a:xfrm>
                <a:off x="437650" y="1313950"/>
                <a:ext cx="26725" cy="21100"/>
              </a:xfrm>
              <a:custGeom>
                <a:avLst/>
                <a:gdLst/>
                <a:ahLst/>
                <a:cxnLst/>
                <a:rect l="l" t="t" r="r" b="b"/>
                <a:pathLst>
                  <a:path w="1069" h="844" extrusionOk="0">
                    <a:moveTo>
                      <a:pt x="675" y="0"/>
                    </a:moveTo>
                    <a:lnTo>
                      <a:pt x="562" y="56"/>
                    </a:lnTo>
                    <a:lnTo>
                      <a:pt x="225" y="56"/>
                    </a:lnTo>
                    <a:lnTo>
                      <a:pt x="113" y="113"/>
                    </a:lnTo>
                    <a:lnTo>
                      <a:pt x="0" y="281"/>
                    </a:lnTo>
                    <a:lnTo>
                      <a:pt x="56" y="337"/>
                    </a:lnTo>
                    <a:lnTo>
                      <a:pt x="225" y="506"/>
                    </a:lnTo>
                    <a:lnTo>
                      <a:pt x="281" y="506"/>
                    </a:lnTo>
                    <a:lnTo>
                      <a:pt x="394" y="394"/>
                    </a:lnTo>
                    <a:lnTo>
                      <a:pt x="506" y="450"/>
                    </a:lnTo>
                    <a:lnTo>
                      <a:pt x="562" y="450"/>
                    </a:lnTo>
                    <a:lnTo>
                      <a:pt x="618" y="394"/>
                    </a:lnTo>
                    <a:lnTo>
                      <a:pt x="562" y="506"/>
                    </a:lnTo>
                    <a:lnTo>
                      <a:pt x="618" y="675"/>
                    </a:lnTo>
                    <a:lnTo>
                      <a:pt x="675" y="787"/>
                    </a:lnTo>
                    <a:lnTo>
                      <a:pt x="731" y="843"/>
                    </a:lnTo>
                    <a:lnTo>
                      <a:pt x="787" y="787"/>
                    </a:lnTo>
                    <a:lnTo>
                      <a:pt x="787" y="618"/>
                    </a:lnTo>
                    <a:lnTo>
                      <a:pt x="787" y="506"/>
                    </a:lnTo>
                    <a:lnTo>
                      <a:pt x="900" y="450"/>
                    </a:lnTo>
                    <a:lnTo>
                      <a:pt x="1012" y="394"/>
                    </a:lnTo>
                    <a:lnTo>
                      <a:pt x="956" y="337"/>
                    </a:lnTo>
                    <a:lnTo>
                      <a:pt x="1012" y="281"/>
                    </a:lnTo>
                    <a:lnTo>
                      <a:pt x="956" y="225"/>
                    </a:lnTo>
                    <a:lnTo>
                      <a:pt x="956" y="169"/>
                    </a:lnTo>
                    <a:lnTo>
                      <a:pt x="1068" y="56"/>
                    </a:lnTo>
                    <a:lnTo>
                      <a:pt x="843" y="0"/>
                    </a:lnTo>
                    <a:close/>
                  </a:path>
                </a:pathLst>
              </a:custGeom>
              <a:solidFill>
                <a:srgbClr val="8E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
              <p:cNvSpPr/>
              <p:nvPr/>
            </p:nvSpPr>
            <p:spPr>
              <a:xfrm>
                <a:off x="433425" y="1297075"/>
                <a:ext cx="18300" cy="21100"/>
              </a:xfrm>
              <a:custGeom>
                <a:avLst/>
                <a:gdLst/>
                <a:ahLst/>
                <a:cxnLst/>
                <a:rect l="l" t="t" r="r" b="b"/>
                <a:pathLst>
                  <a:path w="732" h="844" extrusionOk="0">
                    <a:moveTo>
                      <a:pt x="169" y="1"/>
                    </a:moveTo>
                    <a:lnTo>
                      <a:pt x="57" y="57"/>
                    </a:lnTo>
                    <a:lnTo>
                      <a:pt x="1" y="169"/>
                    </a:lnTo>
                    <a:lnTo>
                      <a:pt x="1" y="394"/>
                    </a:lnTo>
                    <a:lnTo>
                      <a:pt x="57" y="506"/>
                    </a:lnTo>
                    <a:lnTo>
                      <a:pt x="113" y="563"/>
                    </a:lnTo>
                    <a:lnTo>
                      <a:pt x="225" y="563"/>
                    </a:lnTo>
                    <a:lnTo>
                      <a:pt x="169" y="675"/>
                    </a:lnTo>
                    <a:lnTo>
                      <a:pt x="225" y="731"/>
                    </a:lnTo>
                    <a:lnTo>
                      <a:pt x="282" y="788"/>
                    </a:lnTo>
                    <a:lnTo>
                      <a:pt x="450" y="844"/>
                    </a:lnTo>
                    <a:lnTo>
                      <a:pt x="563" y="844"/>
                    </a:lnTo>
                    <a:lnTo>
                      <a:pt x="675" y="788"/>
                    </a:lnTo>
                    <a:lnTo>
                      <a:pt x="731" y="731"/>
                    </a:lnTo>
                    <a:lnTo>
                      <a:pt x="675" y="675"/>
                    </a:lnTo>
                    <a:lnTo>
                      <a:pt x="563" y="506"/>
                    </a:lnTo>
                    <a:lnTo>
                      <a:pt x="506" y="338"/>
                    </a:lnTo>
                    <a:lnTo>
                      <a:pt x="506" y="225"/>
                    </a:lnTo>
                    <a:lnTo>
                      <a:pt x="506" y="169"/>
                    </a:lnTo>
                    <a:lnTo>
                      <a:pt x="338" y="57"/>
                    </a:lnTo>
                    <a:lnTo>
                      <a:pt x="282" y="1"/>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3"/>
              <p:cNvSpPr/>
              <p:nvPr/>
            </p:nvSpPr>
            <p:spPr>
              <a:xfrm>
                <a:off x="481200" y="1283025"/>
                <a:ext cx="4250" cy="1425"/>
              </a:xfrm>
              <a:custGeom>
                <a:avLst/>
                <a:gdLst/>
                <a:ahLst/>
                <a:cxnLst/>
                <a:rect l="l" t="t" r="r" b="b"/>
                <a:pathLst>
                  <a:path w="170" h="57" extrusionOk="0">
                    <a:moveTo>
                      <a:pt x="1" y="1"/>
                    </a:moveTo>
                    <a:lnTo>
                      <a:pt x="57" y="57"/>
                    </a:lnTo>
                    <a:lnTo>
                      <a:pt x="113" y="57"/>
                    </a:lnTo>
                    <a:lnTo>
                      <a:pt x="169" y="1"/>
                    </a:lnTo>
                    <a:close/>
                  </a:path>
                </a:pathLst>
              </a:custGeom>
              <a:solidFill>
                <a:srgbClr val="8E8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3"/>
              <p:cNvSpPr/>
              <p:nvPr/>
            </p:nvSpPr>
            <p:spPr>
              <a:xfrm>
                <a:off x="454500" y="1333600"/>
                <a:ext cx="8450" cy="9875"/>
              </a:xfrm>
              <a:custGeom>
                <a:avLst/>
                <a:gdLst/>
                <a:ahLst/>
                <a:cxnLst/>
                <a:rect l="l" t="t" r="r" b="b"/>
                <a:pathLst>
                  <a:path w="338" h="395" extrusionOk="0">
                    <a:moveTo>
                      <a:pt x="113" y="1"/>
                    </a:moveTo>
                    <a:lnTo>
                      <a:pt x="57" y="57"/>
                    </a:lnTo>
                    <a:lnTo>
                      <a:pt x="1" y="113"/>
                    </a:lnTo>
                    <a:lnTo>
                      <a:pt x="1" y="226"/>
                    </a:lnTo>
                    <a:lnTo>
                      <a:pt x="57" y="282"/>
                    </a:lnTo>
                    <a:lnTo>
                      <a:pt x="113" y="338"/>
                    </a:lnTo>
                    <a:lnTo>
                      <a:pt x="169" y="394"/>
                    </a:lnTo>
                    <a:lnTo>
                      <a:pt x="226" y="394"/>
                    </a:lnTo>
                    <a:lnTo>
                      <a:pt x="282" y="282"/>
                    </a:lnTo>
                    <a:lnTo>
                      <a:pt x="338" y="170"/>
                    </a:lnTo>
                    <a:lnTo>
                      <a:pt x="338" y="113"/>
                    </a:lnTo>
                    <a:lnTo>
                      <a:pt x="338" y="57"/>
                    </a:lnTo>
                    <a:lnTo>
                      <a:pt x="282" y="57"/>
                    </a:lnTo>
                    <a:lnTo>
                      <a:pt x="113" y="1"/>
                    </a:lnTo>
                    <a:close/>
                  </a:path>
                </a:pathLst>
              </a:custGeom>
              <a:solidFill>
                <a:srgbClr val="8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
              <p:cNvSpPr/>
              <p:nvPr/>
            </p:nvSpPr>
            <p:spPr>
              <a:xfrm>
                <a:off x="492450" y="1349075"/>
                <a:ext cx="1425" cy="1425"/>
              </a:xfrm>
              <a:custGeom>
                <a:avLst/>
                <a:gdLst/>
                <a:ahLst/>
                <a:cxnLst/>
                <a:rect l="l" t="t" r="r" b="b"/>
                <a:pathLst>
                  <a:path w="57" h="57" extrusionOk="0">
                    <a:moveTo>
                      <a:pt x="0" y="0"/>
                    </a:moveTo>
                    <a:lnTo>
                      <a:pt x="56" y="56"/>
                    </a:lnTo>
                    <a:lnTo>
                      <a:pt x="56"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3"/>
              <p:cNvSpPr/>
              <p:nvPr/>
            </p:nvSpPr>
            <p:spPr>
              <a:xfrm>
                <a:off x="461525" y="1320975"/>
                <a:ext cx="1425" cy="2825"/>
              </a:xfrm>
              <a:custGeom>
                <a:avLst/>
                <a:gdLst/>
                <a:ahLst/>
                <a:cxnLst/>
                <a:rect l="l" t="t" r="r" b="b"/>
                <a:pathLst>
                  <a:path w="57" h="113" extrusionOk="0">
                    <a:moveTo>
                      <a:pt x="57" y="0"/>
                    </a:moveTo>
                    <a:lnTo>
                      <a:pt x="1" y="56"/>
                    </a:lnTo>
                    <a:lnTo>
                      <a:pt x="57" y="113"/>
                    </a:lnTo>
                    <a:lnTo>
                      <a:pt x="57" y="0"/>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3"/>
              <p:cNvSpPr/>
              <p:nvPr/>
            </p:nvSpPr>
            <p:spPr>
              <a:xfrm>
                <a:off x="287300" y="1690525"/>
                <a:ext cx="15475" cy="9850"/>
              </a:xfrm>
              <a:custGeom>
                <a:avLst/>
                <a:gdLst/>
                <a:ahLst/>
                <a:cxnLst/>
                <a:rect l="l" t="t" r="r" b="b"/>
                <a:pathLst>
                  <a:path w="619" h="394" extrusionOk="0">
                    <a:moveTo>
                      <a:pt x="281" y="0"/>
                    </a:moveTo>
                    <a:lnTo>
                      <a:pt x="169" y="169"/>
                    </a:lnTo>
                    <a:lnTo>
                      <a:pt x="113" y="225"/>
                    </a:lnTo>
                    <a:lnTo>
                      <a:pt x="0" y="281"/>
                    </a:lnTo>
                    <a:lnTo>
                      <a:pt x="56" y="394"/>
                    </a:lnTo>
                    <a:lnTo>
                      <a:pt x="337" y="394"/>
                    </a:lnTo>
                    <a:lnTo>
                      <a:pt x="337" y="337"/>
                    </a:lnTo>
                    <a:lnTo>
                      <a:pt x="394" y="281"/>
                    </a:lnTo>
                    <a:lnTo>
                      <a:pt x="450" y="225"/>
                    </a:lnTo>
                    <a:lnTo>
                      <a:pt x="562" y="169"/>
                    </a:lnTo>
                    <a:lnTo>
                      <a:pt x="618" y="113"/>
                    </a:lnTo>
                    <a:lnTo>
                      <a:pt x="506" y="113"/>
                    </a:lnTo>
                    <a:lnTo>
                      <a:pt x="450" y="56"/>
                    </a:lnTo>
                    <a:lnTo>
                      <a:pt x="281"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
              <p:cNvSpPr/>
              <p:nvPr/>
            </p:nvSpPr>
            <p:spPr>
              <a:xfrm>
                <a:off x="295725" y="1675050"/>
                <a:ext cx="1425" cy="25"/>
              </a:xfrm>
              <a:custGeom>
                <a:avLst/>
                <a:gdLst/>
                <a:ahLst/>
                <a:cxnLst/>
                <a:rect l="l" t="t" r="r" b="b"/>
                <a:pathLst>
                  <a:path w="57" h="1" extrusionOk="0">
                    <a:moveTo>
                      <a:pt x="57" y="1"/>
                    </a:moveTo>
                    <a:lnTo>
                      <a:pt x="0" y="1"/>
                    </a:lnTo>
                    <a:lnTo>
                      <a:pt x="57" y="1"/>
                    </a:lnTo>
                    <a:lnTo>
                      <a:pt x="57" y="1"/>
                    </a:lnTo>
                    <a:lnTo>
                      <a:pt x="57"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3"/>
              <p:cNvSpPr/>
              <p:nvPr/>
            </p:nvSpPr>
            <p:spPr>
              <a:xfrm>
                <a:off x="315400" y="1683500"/>
                <a:ext cx="2825" cy="7050"/>
              </a:xfrm>
              <a:custGeom>
                <a:avLst/>
                <a:gdLst/>
                <a:ahLst/>
                <a:cxnLst/>
                <a:rect l="l" t="t" r="r" b="b"/>
                <a:pathLst>
                  <a:path w="113" h="282" extrusionOk="0">
                    <a:moveTo>
                      <a:pt x="0" y="0"/>
                    </a:moveTo>
                    <a:lnTo>
                      <a:pt x="0" y="113"/>
                    </a:lnTo>
                    <a:lnTo>
                      <a:pt x="57" y="225"/>
                    </a:lnTo>
                    <a:lnTo>
                      <a:pt x="113" y="281"/>
                    </a:lnTo>
                    <a:lnTo>
                      <a:pt x="113" y="113"/>
                    </a:lnTo>
                    <a:lnTo>
                      <a:pt x="57" y="56"/>
                    </a:lnTo>
                    <a:lnTo>
                      <a:pt x="0"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3"/>
              <p:cNvSpPr/>
              <p:nvPr/>
            </p:nvSpPr>
            <p:spPr>
              <a:xfrm>
                <a:off x="443275" y="1590750"/>
                <a:ext cx="23900" cy="22500"/>
              </a:xfrm>
              <a:custGeom>
                <a:avLst/>
                <a:gdLst/>
                <a:ahLst/>
                <a:cxnLst/>
                <a:rect l="l" t="t" r="r" b="b"/>
                <a:pathLst>
                  <a:path w="956" h="900" extrusionOk="0">
                    <a:moveTo>
                      <a:pt x="225" y="1"/>
                    </a:moveTo>
                    <a:lnTo>
                      <a:pt x="112" y="57"/>
                    </a:lnTo>
                    <a:lnTo>
                      <a:pt x="0" y="225"/>
                    </a:lnTo>
                    <a:lnTo>
                      <a:pt x="0" y="450"/>
                    </a:lnTo>
                    <a:lnTo>
                      <a:pt x="56" y="563"/>
                    </a:lnTo>
                    <a:lnTo>
                      <a:pt x="169" y="619"/>
                    </a:lnTo>
                    <a:lnTo>
                      <a:pt x="393" y="675"/>
                    </a:lnTo>
                    <a:lnTo>
                      <a:pt x="618" y="844"/>
                    </a:lnTo>
                    <a:lnTo>
                      <a:pt x="675" y="900"/>
                    </a:lnTo>
                    <a:lnTo>
                      <a:pt x="731" y="900"/>
                    </a:lnTo>
                    <a:lnTo>
                      <a:pt x="899" y="844"/>
                    </a:lnTo>
                    <a:lnTo>
                      <a:pt x="956" y="787"/>
                    </a:lnTo>
                    <a:lnTo>
                      <a:pt x="956" y="675"/>
                    </a:lnTo>
                    <a:lnTo>
                      <a:pt x="169" y="394"/>
                    </a:lnTo>
                    <a:lnTo>
                      <a:pt x="450" y="394"/>
                    </a:lnTo>
                    <a:lnTo>
                      <a:pt x="562" y="338"/>
                    </a:lnTo>
                    <a:lnTo>
                      <a:pt x="506" y="225"/>
                    </a:lnTo>
                    <a:lnTo>
                      <a:pt x="450" y="113"/>
                    </a:lnTo>
                    <a:lnTo>
                      <a:pt x="337"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
              <p:cNvSpPr/>
              <p:nvPr/>
            </p:nvSpPr>
            <p:spPr>
              <a:xfrm>
                <a:off x="482600" y="1562650"/>
                <a:ext cx="1450" cy="2825"/>
              </a:xfrm>
              <a:custGeom>
                <a:avLst/>
                <a:gdLst/>
                <a:ahLst/>
                <a:cxnLst/>
                <a:rect l="l" t="t" r="r" b="b"/>
                <a:pathLst>
                  <a:path w="58" h="113" extrusionOk="0">
                    <a:moveTo>
                      <a:pt x="57" y="0"/>
                    </a:moveTo>
                    <a:lnTo>
                      <a:pt x="1" y="57"/>
                    </a:lnTo>
                    <a:lnTo>
                      <a:pt x="57" y="113"/>
                    </a:lnTo>
                    <a:lnTo>
                      <a:pt x="57" y="0"/>
                    </a:lnTo>
                    <a:close/>
                  </a:path>
                </a:pathLst>
              </a:custGeom>
              <a:solidFill>
                <a:srgbClr val="86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3"/>
              <p:cNvSpPr/>
              <p:nvPr/>
            </p:nvSpPr>
            <p:spPr>
              <a:xfrm>
                <a:off x="344900" y="931750"/>
                <a:ext cx="23925" cy="16875"/>
              </a:xfrm>
              <a:custGeom>
                <a:avLst/>
                <a:gdLst/>
                <a:ahLst/>
                <a:cxnLst/>
                <a:rect l="l" t="t" r="r" b="b"/>
                <a:pathLst>
                  <a:path w="957" h="675" extrusionOk="0">
                    <a:moveTo>
                      <a:pt x="731" y="0"/>
                    </a:moveTo>
                    <a:lnTo>
                      <a:pt x="563" y="56"/>
                    </a:lnTo>
                    <a:lnTo>
                      <a:pt x="394" y="113"/>
                    </a:lnTo>
                    <a:lnTo>
                      <a:pt x="225" y="225"/>
                    </a:lnTo>
                    <a:lnTo>
                      <a:pt x="57" y="281"/>
                    </a:lnTo>
                    <a:lnTo>
                      <a:pt x="1" y="337"/>
                    </a:lnTo>
                    <a:lnTo>
                      <a:pt x="1" y="394"/>
                    </a:lnTo>
                    <a:lnTo>
                      <a:pt x="113" y="450"/>
                    </a:lnTo>
                    <a:lnTo>
                      <a:pt x="225" y="562"/>
                    </a:lnTo>
                    <a:lnTo>
                      <a:pt x="282" y="675"/>
                    </a:lnTo>
                    <a:lnTo>
                      <a:pt x="394" y="618"/>
                    </a:lnTo>
                    <a:lnTo>
                      <a:pt x="619" y="618"/>
                    </a:lnTo>
                    <a:lnTo>
                      <a:pt x="675" y="562"/>
                    </a:lnTo>
                    <a:lnTo>
                      <a:pt x="675" y="450"/>
                    </a:lnTo>
                    <a:lnTo>
                      <a:pt x="675" y="394"/>
                    </a:lnTo>
                    <a:lnTo>
                      <a:pt x="731" y="337"/>
                    </a:lnTo>
                    <a:lnTo>
                      <a:pt x="844" y="337"/>
                    </a:lnTo>
                    <a:lnTo>
                      <a:pt x="900" y="281"/>
                    </a:lnTo>
                    <a:lnTo>
                      <a:pt x="900" y="225"/>
                    </a:lnTo>
                    <a:lnTo>
                      <a:pt x="844" y="113"/>
                    </a:lnTo>
                    <a:lnTo>
                      <a:pt x="956" y="56"/>
                    </a:lnTo>
                    <a:lnTo>
                      <a:pt x="956" y="0"/>
                    </a:lnTo>
                    <a:close/>
                  </a:path>
                </a:pathLst>
              </a:custGeom>
              <a:solidFill>
                <a:srgbClr val="8B7F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3"/>
              <p:cNvSpPr/>
              <p:nvPr/>
            </p:nvSpPr>
            <p:spPr>
              <a:xfrm>
                <a:off x="344900" y="927525"/>
                <a:ext cx="18300" cy="11275"/>
              </a:xfrm>
              <a:custGeom>
                <a:avLst/>
                <a:gdLst/>
                <a:ahLst/>
                <a:cxnLst/>
                <a:rect l="l" t="t" r="r" b="b"/>
                <a:pathLst>
                  <a:path w="732" h="451" extrusionOk="0">
                    <a:moveTo>
                      <a:pt x="563" y="1"/>
                    </a:moveTo>
                    <a:lnTo>
                      <a:pt x="450" y="113"/>
                    </a:lnTo>
                    <a:lnTo>
                      <a:pt x="338" y="169"/>
                    </a:lnTo>
                    <a:lnTo>
                      <a:pt x="225" y="113"/>
                    </a:lnTo>
                    <a:lnTo>
                      <a:pt x="113" y="282"/>
                    </a:lnTo>
                    <a:lnTo>
                      <a:pt x="57" y="338"/>
                    </a:lnTo>
                    <a:lnTo>
                      <a:pt x="1" y="394"/>
                    </a:lnTo>
                    <a:lnTo>
                      <a:pt x="1" y="450"/>
                    </a:lnTo>
                    <a:lnTo>
                      <a:pt x="450" y="450"/>
                    </a:lnTo>
                    <a:lnTo>
                      <a:pt x="506" y="394"/>
                    </a:lnTo>
                    <a:lnTo>
                      <a:pt x="506" y="338"/>
                    </a:lnTo>
                    <a:lnTo>
                      <a:pt x="563" y="282"/>
                    </a:lnTo>
                    <a:lnTo>
                      <a:pt x="675" y="225"/>
                    </a:lnTo>
                    <a:lnTo>
                      <a:pt x="731" y="169"/>
                    </a:lnTo>
                    <a:lnTo>
                      <a:pt x="731" y="57"/>
                    </a:lnTo>
                    <a:lnTo>
                      <a:pt x="731"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
              <p:cNvSpPr/>
              <p:nvPr/>
            </p:nvSpPr>
            <p:spPr>
              <a:xfrm>
                <a:off x="373000" y="926125"/>
                <a:ext cx="9875" cy="12675"/>
              </a:xfrm>
              <a:custGeom>
                <a:avLst/>
                <a:gdLst/>
                <a:ahLst/>
                <a:cxnLst/>
                <a:rect l="l" t="t" r="r" b="b"/>
                <a:pathLst>
                  <a:path w="395" h="507" extrusionOk="0">
                    <a:moveTo>
                      <a:pt x="169" y="0"/>
                    </a:moveTo>
                    <a:lnTo>
                      <a:pt x="1" y="169"/>
                    </a:lnTo>
                    <a:lnTo>
                      <a:pt x="57" y="225"/>
                    </a:lnTo>
                    <a:lnTo>
                      <a:pt x="57" y="338"/>
                    </a:lnTo>
                    <a:lnTo>
                      <a:pt x="113" y="450"/>
                    </a:lnTo>
                    <a:lnTo>
                      <a:pt x="169" y="506"/>
                    </a:lnTo>
                    <a:lnTo>
                      <a:pt x="282" y="450"/>
                    </a:lnTo>
                    <a:lnTo>
                      <a:pt x="394" y="394"/>
                    </a:lnTo>
                    <a:lnTo>
                      <a:pt x="282" y="57"/>
                    </a:lnTo>
                    <a:lnTo>
                      <a:pt x="226" y="0"/>
                    </a:lnTo>
                    <a:close/>
                  </a:path>
                </a:pathLst>
              </a:custGeom>
              <a:solidFill>
                <a:srgbClr val="8B7F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3"/>
              <p:cNvSpPr/>
              <p:nvPr/>
            </p:nvSpPr>
            <p:spPr>
              <a:xfrm>
                <a:off x="368800" y="933150"/>
                <a:ext cx="2825" cy="2825"/>
              </a:xfrm>
              <a:custGeom>
                <a:avLst/>
                <a:gdLst/>
                <a:ahLst/>
                <a:cxnLst/>
                <a:rect l="l" t="t" r="r" b="b"/>
                <a:pathLst>
                  <a:path w="113" h="113" extrusionOk="0">
                    <a:moveTo>
                      <a:pt x="113" y="113"/>
                    </a:moveTo>
                    <a:lnTo>
                      <a:pt x="113" y="113"/>
                    </a:lnTo>
                    <a:lnTo>
                      <a:pt x="0" y="0"/>
                    </a:lnTo>
                    <a:lnTo>
                      <a:pt x="0" y="0"/>
                    </a:lnTo>
                    <a:lnTo>
                      <a:pt x="113" y="113"/>
                    </a:lnTo>
                    <a:lnTo>
                      <a:pt x="113" y="113"/>
                    </a:lnTo>
                    <a:close/>
                  </a:path>
                </a:pathLst>
              </a:custGeom>
              <a:solidFill>
                <a:srgbClr val="8B7F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3"/>
              <p:cNvSpPr/>
              <p:nvPr/>
            </p:nvSpPr>
            <p:spPr>
              <a:xfrm>
                <a:off x="374400" y="875525"/>
                <a:ext cx="1450" cy="2850"/>
              </a:xfrm>
              <a:custGeom>
                <a:avLst/>
                <a:gdLst/>
                <a:ahLst/>
                <a:cxnLst/>
                <a:rect l="l" t="t" r="r" b="b"/>
                <a:pathLst>
                  <a:path w="58" h="114" extrusionOk="0">
                    <a:moveTo>
                      <a:pt x="1" y="1"/>
                    </a:moveTo>
                    <a:lnTo>
                      <a:pt x="1" y="57"/>
                    </a:lnTo>
                    <a:lnTo>
                      <a:pt x="57" y="113"/>
                    </a:lnTo>
                    <a:lnTo>
                      <a:pt x="57" y="1"/>
                    </a:lnTo>
                    <a:close/>
                  </a:path>
                </a:pathLst>
              </a:custGeom>
              <a:solidFill>
                <a:srgbClr val="998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
              <p:cNvSpPr/>
              <p:nvPr/>
            </p:nvSpPr>
            <p:spPr>
              <a:xfrm>
                <a:off x="476975" y="1589350"/>
                <a:ext cx="1450" cy="1425"/>
              </a:xfrm>
              <a:custGeom>
                <a:avLst/>
                <a:gdLst/>
                <a:ahLst/>
                <a:cxnLst/>
                <a:rect l="l" t="t" r="r" b="b"/>
                <a:pathLst>
                  <a:path w="58" h="57" extrusionOk="0">
                    <a:moveTo>
                      <a:pt x="1" y="0"/>
                    </a:moveTo>
                    <a:lnTo>
                      <a:pt x="1" y="57"/>
                    </a:lnTo>
                    <a:lnTo>
                      <a:pt x="57" y="57"/>
                    </a:lnTo>
                    <a:lnTo>
                      <a:pt x="1"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3"/>
              <p:cNvSpPr/>
              <p:nvPr/>
            </p:nvSpPr>
            <p:spPr>
              <a:xfrm>
                <a:off x="344900" y="907850"/>
                <a:ext cx="14075" cy="15475"/>
              </a:xfrm>
              <a:custGeom>
                <a:avLst/>
                <a:gdLst/>
                <a:ahLst/>
                <a:cxnLst/>
                <a:rect l="l" t="t" r="r" b="b"/>
                <a:pathLst>
                  <a:path w="563" h="619" extrusionOk="0">
                    <a:moveTo>
                      <a:pt x="113" y="1"/>
                    </a:moveTo>
                    <a:lnTo>
                      <a:pt x="1" y="57"/>
                    </a:lnTo>
                    <a:lnTo>
                      <a:pt x="1" y="169"/>
                    </a:lnTo>
                    <a:lnTo>
                      <a:pt x="57" y="450"/>
                    </a:lnTo>
                    <a:lnTo>
                      <a:pt x="169" y="563"/>
                    </a:lnTo>
                    <a:lnTo>
                      <a:pt x="225" y="619"/>
                    </a:lnTo>
                    <a:lnTo>
                      <a:pt x="338" y="563"/>
                    </a:lnTo>
                    <a:lnTo>
                      <a:pt x="450" y="507"/>
                    </a:lnTo>
                    <a:lnTo>
                      <a:pt x="506" y="394"/>
                    </a:lnTo>
                    <a:lnTo>
                      <a:pt x="563" y="338"/>
                    </a:lnTo>
                    <a:lnTo>
                      <a:pt x="394" y="57"/>
                    </a:lnTo>
                    <a:lnTo>
                      <a:pt x="338" y="113"/>
                    </a:lnTo>
                    <a:lnTo>
                      <a:pt x="338" y="169"/>
                    </a:lnTo>
                    <a:lnTo>
                      <a:pt x="282" y="282"/>
                    </a:lnTo>
                    <a:lnTo>
                      <a:pt x="282" y="338"/>
                    </a:lnTo>
                    <a:lnTo>
                      <a:pt x="225" y="113"/>
                    </a:lnTo>
                    <a:lnTo>
                      <a:pt x="169" y="57"/>
                    </a:lnTo>
                    <a:lnTo>
                      <a:pt x="113" y="1"/>
                    </a:lnTo>
                    <a:close/>
                  </a:path>
                </a:pathLst>
              </a:custGeom>
              <a:solidFill>
                <a:srgbClr val="6C5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3"/>
              <p:cNvSpPr/>
              <p:nvPr/>
            </p:nvSpPr>
            <p:spPr>
              <a:xfrm>
                <a:off x="367375" y="952825"/>
                <a:ext cx="25325" cy="43575"/>
              </a:xfrm>
              <a:custGeom>
                <a:avLst/>
                <a:gdLst/>
                <a:ahLst/>
                <a:cxnLst/>
                <a:rect l="l" t="t" r="r" b="b"/>
                <a:pathLst>
                  <a:path w="1013" h="1743" extrusionOk="0">
                    <a:moveTo>
                      <a:pt x="675" y="0"/>
                    </a:moveTo>
                    <a:lnTo>
                      <a:pt x="563" y="56"/>
                    </a:lnTo>
                    <a:lnTo>
                      <a:pt x="451" y="113"/>
                    </a:lnTo>
                    <a:lnTo>
                      <a:pt x="282" y="113"/>
                    </a:lnTo>
                    <a:lnTo>
                      <a:pt x="394" y="169"/>
                    </a:lnTo>
                    <a:lnTo>
                      <a:pt x="507" y="225"/>
                    </a:lnTo>
                    <a:lnTo>
                      <a:pt x="619" y="281"/>
                    </a:lnTo>
                    <a:lnTo>
                      <a:pt x="619" y="337"/>
                    </a:lnTo>
                    <a:lnTo>
                      <a:pt x="619" y="450"/>
                    </a:lnTo>
                    <a:lnTo>
                      <a:pt x="563" y="506"/>
                    </a:lnTo>
                    <a:lnTo>
                      <a:pt x="451" y="619"/>
                    </a:lnTo>
                    <a:lnTo>
                      <a:pt x="282" y="675"/>
                    </a:lnTo>
                    <a:lnTo>
                      <a:pt x="113" y="787"/>
                    </a:lnTo>
                    <a:lnTo>
                      <a:pt x="57" y="843"/>
                    </a:lnTo>
                    <a:lnTo>
                      <a:pt x="1" y="956"/>
                    </a:lnTo>
                    <a:lnTo>
                      <a:pt x="226" y="1012"/>
                    </a:lnTo>
                    <a:lnTo>
                      <a:pt x="282" y="1068"/>
                    </a:lnTo>
                    <a:lnTo>
                      <a:pt x="226" y="1181"/>
                    </a:lnTo>
                    <a:lnTo>
                      <a:pt x="226" y="1237"/>
                    </a:lnTo>
                    <a:lnTo>
                      <a:pt x="338" y="1237"/>
                    </a:lnTo>
                    <a:lnTo>
                      <a:pt x="338" y="1349"/>
                    </a:lnTo>
                    <a:lnTo>
                      <a:pt x="282" y="1518"/>
                    </a:lnTo>
                    <a:lnTo>
                      <a:pt x="282" y="1630"/>
                    </a:lnTo>
                    <a:lnTo>
                      <a:pt x="338" y="1686"/>
                    </a:lnTo>
                    <a:lnTo>
                      <a:pt x="507" y="1743"/>
                    </a:lnTo>
                    <a:lnTo>
                      <a:pt x="675" y="1743"/>
                    </a:lnTo>
                    <a:lnTo>
                      <a:pt x="619" y="1630"/>
                    </a:lnTo>
                    <a:lnTo>
                      <a:pt x="563" y="1518"/>
                    </a:lnTo>
                    <a:lnTo>
                      <a:pt x="619" y="1349"/>
                    </a:lnTo>
                    <a:lnTo>
                      <a:pt x="732" y="1293"/>
                    </a:lnTo>
                    <a:lnTo>
                      <a:pt x="844" y="1181"/>
                    </a:lnTo>
                    <a:lnTo>
                      <a:pt x="844" y="1012"/>
                    </a:lnTo>
                    <a:lnTo>
                      <a:pt x="788" y="787"/>
                    </a:lnTo>
                    <a:lnTo>
                      <a:pt x="788" y="506"/>
                    </a:lnTo>
                    <a:lnTo>
                      <a:pt x="844" y="450"/>
                    </a:lnTo>
                    <a:lnTo>
                      <a:pt x="900" y="394"/>
                    </a:lnTo>
                    <a:lnTo>
                      <a:pt x="900" y="337"/>
                    </a:lnTo>
                    <a:lnTo>
                      <a:pt x="956" y="281"/>
                    </a:lnTo>
                    <a:lnTo>
                      <a:pt x="1013" y="225"/>
                    </a:lnTo>
                    <a:lnTo>
                      <a:pt x="900" y="169"/>
                    </a:lnTo>
                    <a:lnTo>
                      <a:pt x="844" y="169"/>
                    </a:lnTo>
                    <a:lnTo>
                      <a:pt x="732" y="56"/>
                    </a:lnTo>
                    <a:lnTo>
                      <a:pt x="675" y="0"/>
                    </a:lnTo>
                    <a:close/>
                  </a:path>
                </a:pathLst>
              </a:custGeom>
              <a:solidFill>
                <a:srgbClr val="928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
              <p:cNvSpPr/>
              <p:nvPr/>
            </p:nvSpPr>
            <p:spPr>
              <a:xfrm>
                <a:off x="377225" y="1009025"/>
                <a:ext cx="4225" cy="2825"/>
              </a:xfrm>
              <a:custGeom>
                <a:avLst/>
                <a:gdLst/>
                <a:ahLst/>
                <a:cxnLst/>
                <a:rect l="l" t="t" r="r" b="b"/>
                <a:pathLst>
                  <a:path w="169" h="113" extrusionOk="0">
                    <a:moveTo>
                      <a:pt x="57" y="0"/>
                    </a:moveTo>
                    <a:lnTo>
                      <a:pt x="0" y="113"/>
                    </a:lnTo>
                    <a:lnTo>
                      <a:pt x="169" y="113"/>
                    </a:lnTo>
                    <a:lnTo>
                      <a:pt x="169"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3"/>
              <p:cNvSpPr/>
              <p:nvPr/>
            </p:nvSpPr>
            <p:spPr>
              <a:xfrm>
                <a:off x="381425" y="1011825"/>
                <a:ext cx="1450" cy="25"/>
              </a:xfrm>
              <a:custGeom>
                <a:avLst/>
                <a:gdLst/>
                <a:ahLst/>
                <a:cxnLst/>
                <a:rect l="l" t="t" r="r" b="b"/>
                <a:pathLst>
                  <a:path w="58" h="1" extrusionOk="0">
                    <a:moveTo>
                      <a:pt x="1" y="1"/>
                    </a:moveTo>
                    <a:lnTo>
                      <a:pt x="57" y="1"/>
                    </a:lnTo>
                    <a:lnTo>
                      <a:pt x="57" y="1"/>
                    </a:lnTo>
                    <a:lnTo>
                      <a:pt x="1" y="1"/>
                    </a:lnTo>
                    <a:lnTo>
                      <a:pt x="1" y="1"/>
                    </a:lnTo>
                    <a:lnTo>
                      <a:pt x="1"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3"/>
              <p:cNvSpPr/>
              <p:nvPr/>
            </p:nvSpPr>
            <p:spPr>
              <a:xfrm>
                <a:off x="330850" y="1052575"/>
                <a:ext cx="36550" cy="42200"/>
              </a:xfrm>
              <a:custGeom>
                <a:avLst/>
                <a:gdLst/>
                <a:ahLst/>
                <a:cxnLst/>
                <a:rect l="l" t="t" r="r" b="b"/>
                <a:pathLst>
                  <a:path w="1462" h="1688" extrusionOk="0">
                    <a:moveTo>
                      <a:pt x="113" y="1"/>
                    </a:moveTo>
                    <a:lnTo>
                      <a:pt x="57" y="57"/>
                    </a:lnTo>
                    <a:lnTo>
                      <a:pt x="1" y="113"/>
                    </a:lnTo>
                    <a:lnTo>
                      <a:pt x="57" y="169"/>
                    </a:lnTo>
                    <a:lnTo>
                      <a:pt x="113" y="282"/>
                    </a:lnTo>
                    <a:lnTo>
                      <a:pt x="113" y="338"/>
                    </a:lnTo>
                    <a:lnTo>
                      <a:pt x="1" y="450"/>
                    </a:lnTo>
                    <a:lnTo>
                      <a:pt x="1" y="619"/>
                    </a:lnTo>
                    <a:lnTo>
                      <a:pt x="57" y="844"/>
                    </a:lnTo>
                    <a:lnTo>
                      <a:pt x="113" y="956"/>
                    </a:lnTo>
                    <a:lnTo>
                      <a:pt x="282" y="900"/>
                    </a:lnTo>
                    <a:lnTo>
                      <a:pt x="338" y="956"/>
                    </a:lnTo>
                    <a:lnTo>
                      <a:pt x="394" y="1013"/>
                    </a:lnTo>
                    <a:lnTo>
                      <a:pt x="394" y="1125"/>
                    </a:lnTo>
                    <a:lnTo>
                      <a:pt x="338" y="1181"/>
                    </a:lnTo>
                    <a:lnTo>
                      <a:pt x="394" y="1237"/>
                    </a:lnTo>
                    <a:lnTo>
                      <a:pt x="450" y="1350"/>
                    </a:lnTo>
                    <a:lnTo>
                      <a:pt x="563" y="1462"/>
                    </a:lnTo>
                    <a:lnTo>
                      <a:pt x="787" y="1462"/>
                    </a:lnTo>
                    <a:lnTo>
                      <a:pt x="844" y="1406"/>
                    </a:lnTo>
                    <a:lnTo>
                      <a:pt x="900" y="1462"/>
                    </a:lnTo>
                    <a:lnTo>
                      <a:pt x="844" y="1518"/>
                    </a:lnTo>
                    <a:lnTo>
                      <a:pt x="900" y="1631"/>
                    </a:lnTo>
                    <a:lnTo>
                      <a:pt x="956" y="1687"/>
                    </a:lnTo>
                    <a:lnTo>
                      <a:pt x="1293" y="1687"/>
                    </a:lnTo>
                    <a:lnTo>
                      <a:pt x="1406" y="1575"/>
                    </a:lnTo>
                    <a:lnTo>
                      <a:pt x="1462" y="1462"/>
                    </a:lnTo>
                    <a:lnTo>
                      <a:pt x="1406" y="1350"/>
                    </a:lnTo>
                    <a:lnTo>
                      <a:pt x="1237" y="1237"/>
                    </a:lnTo>
                    <a:lnTo>
                      <a:pt x="1068" y="1125"/>
                    </a:lnTo>
                    <a:lnTo>
                      <a:pt x="956" y="1013"/>
                    </a:lnTo>
                    <a:lnTo>
                      <a:pt x="675" y="732"/>
                    </a:lnTo>
                    <a:lnTo>
                      <a:pt x="675" y="675"/>
                    </a:lnTo>
                    <a:lnTo>
                      <a:pt x="675" y="563"/>
                    </a:lnTo>
                    <a:lnTo>
                      <a:pt x="844" y="394"/>
                    </a:lnTo>
                    <a:lnTo>
                      <a:pt x="844" y="282"/>
                    </a:lnTo>
                    <a:lnTo>
                      <a:pt x="900" y="226"/>
                    </a:lnTo>
                    <a:lnTo>
                      <a:pt x="956" y="113"/>
                    </a:lnTo>
                    <a:lnTo>
                      <a:pt x="956" y="1"/>
                    </a:lnTo>
                    <a:lnTo>
                      <a:pt x="787" y="1"/>
                    </a:lnTo>
                    <a:lnTo>
                      <a:pt x="675" y="57"/>
                    </a:lnTo>
                    <a:lnTo>
                      <a:pt x="563" y="113"/>
                    </a:lnTo>
                    <a:lnTo>
                      <a:pt x="450" y="57"/>
                    </a:lnTo>
                    <a:lnTo>
                      <a:pt x="169" y="57"/>
                    </a:lnTo>
                    <a:lnTo>
                      <a:pt x="113" y="1"/>
                    </a:lnTo>
                    <a:close/>
                  </a:path>
                </a:pathLst>
              </a:custGeom>
              <a:solidFill>
                <a:srgbClr val="8C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3"/>
              <p:cNvSpPr/>
              <p:nvPr/>
            </p:nvSpPr>
            <p:spPr>
              <a:xfrm>
                <a:off x="367375" y="1083500"/>
                <a:ext cx="12675" cy="8450"/>
              </a:xfrm>
              <a:custGeom>
                <a:avLst/>
                <a:gdLst/>
                <a:ahLst/>
                <a:cxnLst/>
                <a:rect l="l" t="t" r="r" b="b"/>
                <a:pathLst>
                  <a:path w="507" h="338" extrusionOk="0">
                    <a:moveTo>
                      <a:pt x="113" y="0"/>
                    </a:moveTo>
                    <a:lnTo>
                      <a:pt x="1" y="113"/>
                    </a:lnTo>
                    <a:lnTo>
                      <a:pt x="1" y="281"/>
                    </a:lnTo>
                    <a:lnTo>
                      <a:pt x="226" y="338"/>
                    </a:lnTo>
                    <a:lnTo>
                      <a:pt x="451" y="281"/>
                    </a:lnTo>
                    <a:lnTo>
                      <a:pt x="507" y="169"/>
                    </a:lnTo>
                    <a:lnTo>
                      <a:pt x="451" y="113"/>
                    </a:lnTo>
                    <a:lnTo>
                      <a:pt x="394" y="57"/>
                    </a:lnTo>
                    <a:lnTo>
                      <a:pt x="282" y="0"/>
                    </a:lnTo>
                    <a:lnTo>
                      <a:pt x="282" y="57"/>
                    </a:lnTo>
                    <a:lnTo>
                      <a:pt x="226" y="0"/>
                    </a:lnTo>
                    <a:close/>
                  </a:path>
                </a:pathLst>
              </a:custGeom>
              <a:solidFill>
                <a:srgbClr val="8C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3"/>
              <p:cNvSpPr/>
              <p:nvPr/>
            </p:nvSpPr>
            <p:spPr>
              <a:xfrm>
                <a:off x="339275" y="1045550"/>
                <a:ext cx="15500" cy="7050"/>
              </a:xfrm>
              <a:custGeom>
                <a:avLst/>
                <a:gdLst/>
                <a:ahLst/>
                <a:cxnLst/>
                <a:rect l="l" t="t" r="r" b="b"/>
                <a:pathLst>
                  <a:path w="620" h="282" extrusionOk="0">
                    <a:moveTo>
                      <a:pt x="57" y="1"/>
                    </a:moveTo>
                    <a:lnTo>
                      <a:pt x="1" y="113"/>
                    </a:lnTo>
                    <a:lnTo>
                      <a:pt x="113" y="226"/>
                    </a:lnTo>
                    <a:lnTo>
                      <a:pt x="338" y="226"/>
                    </a:lnTo>
                    <a:lnTo>
                      <a:pt x="450" y="282"/>
                    </a:lnTo>
                    <a:lnTo>
                      <a:pt x="619" y="282"/>
                    </a:lnTo>
                    <a:lnTo>
                      <a:pt x="563" y="226"/>
                    </a:lnTo>
                    <a:lnTo>
                      <a:pt x="507" y="113"/>
                    </a:lnTo>
                    <a:lnTo>
                      <a:pt x="394" y="57"/>
                    </a:lnTo>
                    <a:lnTo>
                      <a:pt x="282" y="57"/>
                    </a:lnTo>
                    <a:lnTo>
                      <a:pt x="113" y="1"/>
                    </a:lnTo>
                    <a:close/>
                  </a:path>
                </a:pathLst>
              </a:custGeom>
              <a:solidFill>
                <a:srgbClr val="93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3"/>
              <p:cNvSpPr/>
              <p:nvPr/>
            </p:nvSpPr>
            <p:spPr>
              <a:xfrm>
                <a:off x="361775" y="1083500"/>
                <a:ext cx="8450" cy="8450"/>
              </a:xfrm>
              <a:custGeom>
                <a:avLst/>
                <a:gdLst/>
                <a:ahLst/>
                <a:cxnLst/>
                <a:rect l="l" t="t" r="r" b="b"/>
                <a:pathLst>
                  <a:path w="338" h="338" extrusionOk="0">
                    <a:moveTo>
                      <a:pt x="0" y="0"/>
                    </a:moveTo>
                    <a:lnTo>
                      <a:pt x="113" y="169"/>
                    </a:lnTo>
                    <a:lnTo>
                      <a:pt x="169" y="225"/>
                    </a:lnTo>
                    <a:lnTo>
                      <a:pt x="169" y="338"/>
                    </a:lnTo>
                    <a:lnTo>
                      <a:pt x="225" y="338"/>
                    </a:lnTo>
                    <a:lnTo>
                      <a:pt x="225" y="281"/>
                    </a:lnTo>
                    <a:lnTo>
                      <a:pt x="281" y="169"/>
                    </a:lnTo>
                    <a:lnTo>
                      <a:pt x="337" y="0"/>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3"/>
              <p:cNvSpPr/>
              <p:nvPr/>
            </p:nvSpPr>
            <p:spPr>
              <a:xfrm>
                <a:off x="350525" y="1052575"/>
                <a:ext cx="5650" cy="9875"/>
              </a:xfrm>
              <a:custGeom>
                <a:avLst/>
                <a:gdLst/>
                <a:ahLst/>
                <a:cxnLst/>
                <a:rect l="l" t="t" r="r" b="b"/>
                <a:pathLst>
                  <a:path w="226" h="395" extrusionOk="0">
                    <a:moveTo>
                      <a:pt x="169" y="1"/>
                    </a:moveTo>
                    <a:lnTo>
                      <a:pt x="57" y="169"/>
                    </a:lnTo>
                    <a:lnTo>
                      <a:pt x="0" y="282"/>
                    </a:lnTo>
                    <a:lnTo>
                      <a:pt x="57" y="394"/>
                    </a:lnTo>
                    <a:lnTo>
                      <a:pt x="113" y="338"/>
                    </a:lnTo>
                    <a:lnTo>
                      <a:pt x="169" y="282"/>
                    </a:lnTo>
                    <a:lnTo>
                      <a:pt x="225" y="57"/>
                    </a:lnTo>
                    <a:lnTo>
                      <a:pt x="169" y="1"/>
                    </a:lnTo>
                    <a:close/>
                  </a:path>
                </a:pathLst>
              </a:custGeom>
              <a:solidFill>
                <a:srgbClr val="93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3"/>
              <p:cNvSpPr/>
              <p:nvPr/>
            </p:nvSpPr>
            <p:spPr>
              <a:xfrm>
                <a:off x="387050" y="1077875"/>
                <a:ext cx="4250" cy="4250"/>
              </a:xfrm>
              <a:custGeom>
                <a:avLst/>
                <a:gdLst/>
                <a:ahLst/>
                <a:cxnLst/>
                <a:rect l="l" t="t" r="r" b="b"/>
                <a:pathLst>
                  <a:path w="170" h="170" extrusionOk="0">
                    <a:moveTo>
                      <a:pt x="169" y="1"/>
                    </a:moveTo>
                    <a:lnTo>
                      <a:pt x="1" y="57"/>
                    </a:lnTo>
                    <a:lnTo>
                      <a:pt x="1" y="113"/>
                    </a:lnTo>
                    <a:lnTo>
                      <a:pt x="1" y="169"/>
                    </a:lnTo>
                    <a:lnTo>
                      <a:pt x="113" y="169"/>
                    </a:lnTo>
                    <a:lnTo>
                      <a:pt x="169" y="113"/>
                    </a:lnTo>
                    <a:lnTo>
                      <a:pt x="169" y="1"/>
                    </a:lnTo>
                    <a:close/>
                  </a:path>
                </a:pathLst>
              </a:custGeom>
              <a:solidFill>
                <a:srgbClr val="A1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3"/>
              <p:cNvSpPr/>
              <p:nvPr/>
            </p:nvSpPr>
            <p:spPr>
              <a:xfrm>
                <a:off x="373000" y="1083500"/>
                <a:ext cx="1425" cy="1425"/>
              </a:xfrm>
              <a:custGeom>
                <a:avLst/>
                <a:gdLst/>
                <a:ahLst/>
                <a:cxnLst/>
                <a:rect l="l" t="t" r="r" b="b"/>
                <a:pathLst>
                  <a:path w="57" h="57" extrusionOk="0">
                    <a:moveTo>
                      <a:pt x="1" y="0"/>
                    </a:moveTo>
                    <a:lnTo>
                      <a:pt x="1" y="57"/>
                    </a:lnTo>
                    <a:lnTo>
                      <a:pt x="57" y="0"/>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3"/>
              <p:cNvSpPr/>
              <p:nvPr/>
            </p:nvSpPr>
            <p:spPr>
              <a:xfrm>
                <a:off x="356150" y="1052575"/>
                <a:ext cx="1425" cy="1450"/>
              </a:xfrm>
              <a:custGeom>
                <a:avLst/>
                <a:gdLst/>
                <a:ahLst/>
                <a:cxnLst/>
                <a:rect l="l" t="t" r="r" b="b"/>
                <a:pathLst>
                  <a:path w="57" h="58" extrusionOk="0">
                    <a:moveTo>
                      <a:pt x="0" y="57"/>
                    </a:moveTo>
                    <a:lnTo>
                      <a:pt x="56" y="1"/>
                    </a:lnTo>
                    <a:lnTo>
                      <a:pt x="56" y="1"/>
                    </a:lnTo>
                    <a:lnTo>
                      <a:pt x="56" y="1"/>
                    </a:lnTo>
                    <a:lnTo>
                      <a:pt x="0" y="57"/>
                    </a:lnTo>
                    <a:lnTo>
                      <a:pt x="0" y="57"/>
                    </a:lnTo>
                    <a:close/>
                  </a:path>
                </a:pathLst>
              </a:custGeom>
              <a:solidFill>
                <a:srgbClr val="93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3"/>
              <p:cNvSpPr/>
              <p:nvPr/>
            </p:nvSpPr>
            <p:spPr>
              <a:xfrm>
                <a:off x="353325" y="1089125"/>
                <a:ext cx="33750" cy="68875"/>
              </a:xfrm>
              <a:custGeom>
                <a:avLst/>
                <a:gdLst/>
                <a:ahLst/>
                <a:cxnLst/>
                <a:rect l="l" t="t" r="r" b="b"/>
                <a:pathLst>
                  <a:path w="1350" h="2755" extrusionOk="0">
                    <a:moveTo>
                      <a:pt x="788" y="0"/>
                    </a:moveTo>
                    <a:lnTo>
                      <a:pt x="563" y="56"/>
                    </a:lnTo>
                    <a:lnTo>
                      <a:pt x="507" y="113"/>
                    </a:lnTo>
                    <a:lnTo>
                      <a:pt x="338" y="113"/>
                    </a:lnTo>
                    <a:lnTo>
                      <a:pt x="282" y="169"/>
                    </a:lnTo>
                    <a:lnTo>
                      <a:pt x="226" y="225"/>
                    </a:lnTo>
                    <a:lnTo>
                      <a:pt x="113" y="281"/>
                    </a:lnTo>
                    <a:lnTo>
                      <a:pt x="57" y="394"/>
                    </a:lnTo>
                    <a:lnTo>
                      <a:pt x="1" y="675"/>
                    </a:lnTo>
                    <a:lnTo>
                      <a:pt x="1" y="1012"/>
                    </a:lnTo>
                    <a:lnTo>
                      <a:pt x="169" y="1349"/>
                    </a:lnTo>
                    <a:lnTo>
                      <a:pt x="57" y="1462"/>
                    </a:lnTo>
                    <a:lnTo>
                      <a:pt x="1" y="1518"/>
                    </a:lnTo>
                    <a:lnTo>
                      <a:pt x="1" y="1630"/>
                    </a:lnTo>
                    <a:lnTo>
                      <a:pt x="57" y="1743"/>
                    </a:lnTo>
                    <a:lnTo>
                      <a:pt x="169" y="1855"/>
                    </a:lnTo>
                    <a:lnTo>
                      <a:pt x="226" y="2024"/>
                    </a:lnTo>
                    <a:lnTo>
                      <a:pt x="226" y="2136"/>
                    </a:lnTo>
                    <a:lnTo>
                      <a:pt x="169" y="2305"/>
                    </a:lnTo>
                    <a:lnTo>
                      <a:pt x="282" y="2586"/>
                    </a:lnTo>
                    <a:lnTo>
                      <a:pt x="338" y="2698"/>
                    </a:lnTo>
                    <a:lnTo>
                      <a:pt x="451" y="2754"/>
                    </a:lnTo>
                    <a:lnTo>
                      <a:pt x="619" y="2754"/>
                    </a:lnTo>
                    <a:lnTo>
                      <a:pt x="675" y="2642"/>
                    </a:lnTo>
                    <a:lnTo>
                      <a:pt x="900" y="2417"/>
                    </a:lnTo>
                    <a:lnTo>
                      <a:pt x="1013" y="2248"/>
                    </a:lnTo>
                    <a:lnTo>
                      <a:pt x="1125" y="2136"/>
                    </a:lnTo>
                    <a:lnTo>
                      <a:pt x="1125" y="2024"/>
                    </a:lnTo>
                    <a:lnTo>
                      <a:pt x="1013" y="1911"/>
                    </a:lnTo>
                    <a:lnTo>
                      <a:pt x="956" y="1855"/>
                    </a:lnTo>
                    <a:lnTo>
                      <a:pt x="956" y="1743"/>
                    </a:lnTo>
                    <a:lnTo>
                      <a:pt x="956" y="1686"/>
                    </a:lnTo>
                    <a:lnTo>
                      <a:pt x="956" y="1630"/>
                    </a:lnTo>
                    <a:lnTo>
                      <a:pt x="732" y="1405"/>
                    </a:lnTo>
                    <a:lnTo>
                      <a:pt x="956" y="1349"/>
                    </a:lnTo>
                    <a:lnTo>
                      <a:pt x="1069" y="1293"/>
                    </a:lnTo>
                    <a:lnTo>
                      <a:pt x="1181" y="1181"/>
                    </a:lnTo>
                    <a:lnTo>
                      <a:pt x="1237" y="1012"/>
                    </a:lnTo>
                    <a:lnTo>
                      <a:pt x="1069" y="899"/>
                    </a:lnTo>
                    <a:lnTo>
                      <a:pt x="1125" y="899"/>
                    </a:lnTo>
                    <a:lnTo>
                      <a:pt x="1125" y="843"/>
                    </a:lnTo>
                    <a:lnTo>
                      <a:pt x="1294" y="675"/>
                    </a:lnTo>
                    <a:lnTo>
                      <a:pt x="1294" y="618"/>
                    </a:lnTo>
                    <a:lnTo>
                      <a:pt x="1294" y="562"/>
                    </a:lnTo>
                    <a:lnTo>
                      <a:pt x="1125" y="562"/>
                    </a:lnTo>
                    <a:lnTo>
                      <a:pt x="1181" y="506"/>
                    </a:lnTo>
                    <a:lnTo>
                      <a:pt x="1350" y="281"/>
                    </a:lnTo>
                    <a:lnTo>
                      <a:pt x="1350" y="281"/>
                    </a:lnTo>
                    <a:lnTo>
                      <a:pt x="1181" y="337"/>
                    </a:lnTo>
                    <a:lnTo>
                      <a:pt x="1069" y="281"/>
                    </a:lnTo>
                    <a:lnTo>
                      <a:pt x="1069" y="225"/>
                    </a:lnTo>
                    <a:lnTo>
                      <a:pt x="1013" y="113"/>
                    </a:lnTo>
                    <a:lnTo>
                      <a:pt x="1013" y="56"/>
                    </a:lnTo>
                    <a:lnTo>
                      <a:pt x="788"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3"/>
              <p:cNvSpPr/>
              <p:nvPr/>
            </p:nvSpPr>
            <p:spPr>
              <a:xfrm>
                <a:off x="389875" y="1080675"/>
                <a:ext cx="1425" cy="1450"/>
              </a:xfrm>
              <a:custGeom>
                <a:avLst/>
                <a:gdLst/>
                <a:ahLst/>
                <a:cxnLst/>
                <a:rect l="l" t="t" r="r" b="b"/>
                <a:pathLst>
                  <a:path w="57" h="58" extrusionOk="0">
                    <a:moveTo>
                      <a:pt x="0" y="57"/>
                    </a:moveTo>
                    <a:lnTo>
                      <a:pt x="0" y="57"/>
                    </a:lnTo>
                    <a:lnTo>
                      <a:pt x="56" y="1"/>
                    </a:lnTo>
                    <a:lnTo>
                      <a:pt x="56" y="1"/>
                    </a:lnTo>
                    <a:lnTo>
                      <a:pt x="0" y="57"/>
                    </a:lnTo>
                    <a:lnTo>
                      <a:pt x="0" y="57"/>
                    </a:lnTo>
                    <a:close/>
                  </a:path>
                </a:pathLst>
              </a:custGeom>
              <a:solidFill>
                <a:srgbClr val="9D92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3"/>
              <p:cNvSpPr/>
              <p:nvPr/>
            </p:nvSpPr>
            <p:spPr>
              <a:xfrm>
                <a:off x="377225" y="935950"/>
                <a:ext cx="5650" cy="2850"/>
              </a:xfrm>
              <a:custGeom>
                <a:avLst/>
                <a:gdLst/>
                <a:ahLst/>
                <a:cxnLst/>
                <a:rect l="l" t="t" r="r" b="b"/>
                <a:pathLst>
                  <a:path w="226" h="114" extrusionOk="0">
                    <a:moveTo>
                      <a:pt x="57" y="1"/>
                    </a:moveTo>
                    <a:lnTo>
                      <a:pt x="0" y="113"/>
                    </a:lnTo>
                    <a:lnTo>
                      <a:pt x="169" y="113"/>
                    </a:lnTo>
                    <a:lnTo>
                      <a:pt x="225"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3"/>
              <p:cNvSpPr/>
              <p:nvPr/>
            </p:nvSpPr>
            <p:spPr>
              <a:xfrm>
                <a:off x="356150" y="978100"/>
                <a:ext cx="1425" cy="1450"/>
              </a:xfrm>
              <a:custGeom>
                <a:avLst/>
                <a:gdLst/>
                <a:ahLst/>
                <a:cxnLst/>
                <a:rect l="l" t="t" r="r" b="b"/>
                <a:pathLst>
                  <a:path w="57" h="58" extrusionOk="0">
                    <a:moveTo>
                      <a:pt x="0" y="1"/>
                    </a:moveTo>
                    <a:lnTo>
                      <a:pt x="0" y="57"/>
                    </a:lnTo>
                    <a:lnTo>
                      <a:pt x="56" y="57"/>
                    </a:lnTo>
                    <a:lnTo>
                      <a:pt x="0"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3"/>
              <p:cNvSpPr/>
              <p:nvPr/>
            </p:nvSpPr>
            <p:spPr>
              <a:xfrm>
                <a:off x="374400" y="954225"/>
                <a:ext cx="25" cy="1425"/>
              </a:xfrm>
              <a:custGeom>
                <a:avLst/>
                <a:gdLst/>
                <a:ahLst/>
                <a:cxnLst/>
                <a:rect l="l" t="t" r="r" b="b"/>
                <a:pathLst>
                  <a:path w="1" h="57" extrusionOk="0">
                    <a:moveTo>
                      <a:pt x="1" y="57"/>
                    </a:moveTo>
                    <a:lnTo>
                      <a:pt x="1" y="0"/>
                    </a:lnTo>
                    <a:lnTo>
                      <a:pt x="1" y="0"/>
                    </a:lnTo>
                    <a:lnTo>
                      <a:pt x="1" y="57"/>
                    </a:lnTo>
                    <a:close/>
                  </a:path>
                </a:pathLst>
              </a:custGeom>
              <a:solidFill>
                <a:srgbClr val="928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3"/>
              <p:cNvSpPr/>
              <p:nvPr/>
            </p:nvSpPr>
            <p:spPr>
              <a:xfrm>
                <a:off x="367375" y="976700"/>
                <a:ext cx="25" cy="25"/>
              </a:xfrm>
              <a:custGeom>
                <a:avLst/>
                <a:gdLst/>
                <a:ahLst/>
                <a:cxnLst/>
                <a:rect l="l" t="t" r="r" b="b"/>
                <a:pathLst>
                  <a:path w="1" h="1" extrusionOk="0">
                    <a:moveTo>
                      <a:pt x="1" y="1"/>
                    </a:moveTo>
                    <a:lnTo>
                      <a:pt x="1" y="1"/>
                    </a:lnTo>
                    <a:lnTo>
                      <a:pt x="1" y="1"/>
                    </a:lnTo>
                    <a:lnTo>
                      <a:pt x="1" y="1"/>
                    </a:lnTo>
                    <a:close/>
                  </a:path>
                </a:pathLst>
              </a:custGeom>
              <a:solidFill>
                <a:srgbClr val="928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3"/>
              <p:cNvSpPr/>
              <p:nvPr/>
            </p:nvSpPr>
            <p:spPr>
              <a:xfrm>
                <a:off x="427800" y="1165000"/>
                <a:ext cx="12675" cy="12675"/>
              </a:xfrm>
              <a:custGeom>
                <a:avLst/>
                <a:gdLst/>
                <a:ahLst/>
                <a:cxnLst/>
                <a:rect l="l" t="t" r="r" b="b"/>
                <a:pathLst>
                  <a:path w="507" h="507" extrusionOk="0">
                    <a:moveTo>
                      <a:pt x="113" y="0"/>
                    </a:moveTo>
                    <a:lnTo>
                      <a:pt x="57" y="57"/>
                    </a:lnTo>
                    <a:lnTo>
                      <a:pt x="1" y="169"/>
                    </a:lnTo>
                    <a:lnTo>
                      <a:pt x="1" y="225"/>
                    </a:lnTo>
                    <a:lnTo>
                      <a:pt x="57" y="338"/>
                    </a:lnTo>
                    <a:lnTo>
                      <a:pt x="113" y="450"/>
                    </a:lnTo>
                    <a:lnTo>
                      <a:pt x="226" y="506"/>
                    </a:lnTo>
                    <a:lnTo>
                      <a:pt x="282" y="450"/>
                    </a:lnTo>
                    <a:lnTo>
                      <a:pt x="338" y="394"/>
                    </a:lnTo>
                    <a:lnTo>
                      <a:pt x="338" y="281"/>
                    </a:lnTo>
                    <a:lnTo>
                      <a:pt x="338" y="169"/>
                    </a:lnTo>
                    <a:lnTo>
                      <a:pt x="394" y="113"/>
                    </a:lnTo>
                    <a:lnTo>
                      <a:pt x="507" y="57"/>
                    </a:lnTo>
                    <a:lnTo>
                      <a:pt x="507"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3"/>
              <p:cNvSpPr/>
              <p:nvPr/>
            </p:nvSpPr>
            <p:spPr>
              <a:xfrm>
                <a:off x="444675" y="1139700"/>
                <a:ext cx="5650" cy="2850"/>
              </a:xfrm>
              <a:custGeom>
                <a:avLst/>
                <a:gdLst/>
                <a:ahLst/>
                <a:cxnLst/>
                <a:rect l="l" t="t" r="r" b="b"/>
                <a:pathLst>
                  <a:path w="226" h="114" extrusionOk="0">
                    <a:moveTo>
                      <a:pt x="0" y="1"/>
                    </a:moveTo>
                    <a:lnTo>
                      <a:pt x="0" y="57"/>
                    </a:lnTo>
                    <a:lnTo>
                      <a:pt x="56" y="113"/>
                    </a:lnTo>
                    <a:lnTo>
                      <a:pt x="225" y="113"/>
                    </a:lnTo>
                    <a:lnTo>
                      <a:pt x="56" y="1"/>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3"/>
              <p:cNvSpPr/>
              <p:nvPr/>
            </p:nvSpPr>
            <p:spPr>
              <a:xfrm>
                <a:off x="447475" y="1172025"/>
                <a:ext cx="1425" cy="1425"/>
              </a:xfrm>
              <a:custGeom>
                <a:avLst/>
                <a:gdLst/>
                <a:ahLst/>
                <a:cxnLst/>
                <a:rect l="l" t="t" r="r" b="b"/>
                <a:pathLst>
                  <a:path w="57" h="57" extrusionOk="0">
                    <a:moveTo>
                      <a:pt x="57" y="57"/>
                    </a:moveTo>
                    <a:lnTo>
                      <a:pt x="1" y="0"/>
                    </a:lnTo>
                    <a:lnTo>
                      <a:pt x="1" y="0"/>
                    </a:lnTo>
                    <a:lnTo>
                      <a:pt x="57" y="57"/>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3"/>
              <p:cNvSpPr/>
              <p:nvPr/>
            </p:nvSpPr>
            <p:spPr>
              <a:xfrm>
                <a:off x="450300" y="1142525"/>
                <a:ext cx="25" cy="2825"/>
              </a:xfrm>
              <a:custGeom>
                <a:avLst/>
                <a:gdLst/>
                <a:ahLst/>
                <a:cxnLst/>
                <a:rect l="l" t="t" r="r" b="b"/>
                <a:pathLst>
                  <a:path w="1" h="113" extrusionOk="0">
                    <a:moveTo>
                      <a:pt x="0" y="112"/>
                    </a:moveTo>
                    <a:lnTo>
                      <a:pt x="0" y="112"/>
                    </a:lnTo>
                    <a:lnTo>
                      <a:pt x="0" y="0"/>
                    </a:lnTo>
                    <a:lnTo>
                      <a:pt x="0" y="0"/>
                    </a:lnTo>
                    <a:lnTo>
                      <a:pt x="0" y="56"/>
                    </a:lnTo>
                    <a:lnTo>
                      <a:pt x="0" y="112"/>
                    </a:lnTo>
                    <a:lnTo>
                      <a:pt x="0" y="112"/>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3"/>
              <p:cNvSpPr/>
              <p:nvPr/>
            </p:nvSpPr>
            <p:spPr>
              <a:xfrm>
                <a:off x="321025" y="1087700"/>
                <a:ext cx="44975" cy="63275"/>
              </a:xfrm>
              <a:custGeom>
                <a:avLst/>
                <a:gdLst/>
                <a:ahLst/>
                <a:cxnLst/>
                <a:rect l="l" t="t" r="r" b="b"/>
                <a:pathLst>
                  <a:path w="1799" h="2531" extrusionOk="0">
                    <a:moveTo>
                      <a:pt x="956" y="1"/>
                    </a:moveTo>
                    <a:lnTo>
                      <a:pt x="899" y="113"/>
                    </a:lnTo>
                    <a:lnTo>
                      <a:pt x="956" y="282"/>
                    </a:lnTo>
                    <a:lnTo>
                      <a:pt x="1012" y="451"/>
                    </a:lnTo>
                    <a:lnTo>
                      <a:pt x="1012" y="563"/>
                    </a:lnTo>
                    <a:lnTo>
                      <a:pt x="899" y="675"/>
                    </a:lnTo>
                    <a:lnTo>
                      <a:pt x="843" y="732"/>
                    </a:lnTo>
                    <a:lnTo>
                      <a:pt x="731" y="675"/>
                    </a:lnTo>
                    <a:lnTo>
                      <a:pt x="618" y="675"/>
                    </a:lnTo>
                    <a:lnTo>
                      <a:pt x="450" y="732"/>
                    </a:lnTo>
                    <a:lnTo>
                      <a:pt x="394" y="732"/>
                    </a:lnTo>
                    <a:lnTo>
                      <a:pt x="394" y="788"/>
                    </a:lnTo>
                    <a:lnTo>
                      <a:pt x="394" y="872"/>
                    </a:lnTo>
                    <a:lnTo>
                      <a:pt x="394" y="872"/>
                    </a:lnTo>
                    <a:lnTo>
                      <a:pt x="337" y="844"/>
                    </a:lnTo>
                    <a:lnTo>
                      <a:pt x="225" y="900"/>
                    </a:lnTo>
                    <a:lnTo>
                      <a:pt x="56" y="956"/>
                    </a:lnTo>
                    <a:lnTo>
                      <a:pt x="0" y="1181"/>
                    </a:lnTo>
                    <a:lnTo>
                      <a:pt x="0" y="1294"/>
                    </a:lnTo>
                    <a:lnTo>
                      <a:pt x="0" y="1350"/>
                    </a:lnTo>
                    <a:lnTo>
                      <a:pt x="113" y="1519"/>
                    </a:lnTo>
                    <a:lnTo>
                      <a:pt x="225" y="1575"/>
                    </a:lnTo>
                    <a:lnTo>
                      <a:pt x="337" y="1575"/>
                    </a:lnTo>
                    <a:lnTo>
                      <a:pt x="618" y="1800"/>
                    </a:lnTo>
                    <a:lnTo>
                      <a:pt x="675" y="1800"/>
                    </a:lnTo>
                    <a:lnTo>
                      <a:pt x="731" y="1743"/>
                    </a:lnTo>
                    <a:lnTo>
                      <a:pt x="787" y="1800"/>
                    </a:lnTo>
                    <a:lnTo>
                      <a:pt x="843" y="1856"/>
                    </a:lnTo>
                    <a:lnTo>
                      <a:pt x="956" y="1912"/>
                    </a:lnTo>
                    <a:lnTo>
                      <a:pt x="1068" y="1856"/>
                    </a:lnTo>
                    <a:lnTo>
                      <a:pt x="1012" y="2081"/>
                    </a:lnTo>
                    <a:lnTo>
                      <a:pt x="1012" y="2137"/>
                    </a:lnTo>
                    <a:lnTo>
                      <a:pt x="1124" y="2474"/>
                    </a:lnTo>
                    <a:lnTo>
                      <a:pt x="1237" y="2530"/>
                    </a:lnTo>
                    <a:lnTo>
                      <a:pt x="1349" y="2530"/>
                    </a:lnTo>
                    <a:lnTo>
                      <a:pt x="1461" y="2474"/>
                    </a:lnTo>
                    <a:lnTo>
                      <a:pt x="1518" y="2418"/>
                    </a:lnTo>
                    <a:lnTo>
                      <a:pt x="1574" y="2249"/>
                    </a:lnTo>
                    <a:lnTo>
                      <a:pt x="1574" y="2193"/>
                    </a:lnTo>
                    <a:lnTo>
                      <a:pt x="1630" y="2193"/>
                    </a:lnTo>
                    <a:lnTo>
                      <a:pt x="1686" y="2249"/>
                    </a:lnTo>
                    <a:lnTo>
                      <a:pt x="1743" y="2305"/>
                    </a:lnTo>
                    <a:lnTo>
                      <a:pt x="1799" y="2249"/>
                    </a:lnTo>
                    <a:lnTo>
                      <a:pt x="1799" y="2193"/>
                    </a:lnTo>
                    <a:lnTo>
                      <a:pt x="1686" y="2081"/>
                    </a:lnTo>
                    <a:lnTo>
                      <a:pt x="1574" y="1912"/>
                    </a:lnTo>
                    <a:lnTo>
                      <a:pt x="1405" y="1631"/>
                    </a:lnTo>
                    <a:lnTo>
                      <a:pt x="1349" y="1631"/>
                    </a:lnTo>
                    <a:lnTo>
                      <a:pt x="1349" y="1575"/>
                    </a:lnTo>
                    <a:lnTo>
                      <a:pt x="1461" y="1462"/>
                    </a:lnTo>
                    <a:lnTo>
                      <a:pt x="1574" y="1462"/>
                    </a:lnTo>
                    <a:lnTo>
                      <a:pt x="1518" y="1350"/>
                    </a:lnTo>
                    <a:lnTo>
                      <a:pt x="1461" y="1238"/>
                    </a:lnTo>
                    <a:lnTo>
                      <a:pt x="1405" y="1125"/>
                    </a:lnTo>
                    <a:lnTo>
                      <a:pt x="1349" y="1069"/>
                    </a:lnTo>
                    <a:lnTo>
                      <a:pt x="1293" y="1013"/>
                    </a:lnTo>
                    <a:lnTo>
                      <a:pt x="1349" y="956"/>
                    </a:lnTo>
                    <a:lnTo>
                      <a:pt x="1405" y="844"/>
                    </a:lnTo>
                    <a:lnTo>
                      <a:pt x="1461" y="788"/>
                    </a:lnTo>
                    <a:lnTo>
                      <a:pt x="1461" y="675"/>
                    </a:lnTo>
                    <a:lnTo>
                      <a:pt x="1405" y="563"/>
                    </a:lnTo>
                    <a:lnTo>
                      <a:pt x="1405" y="451"/>
                    </a:lnTo>
                    <a:lnTo>
                      <a:pt x="1405" y="394"/>
                    </a:lnTo>
                    <a:lnTo>
                      <a:pt x="1518" y="282"/>
                    </a:lnTo>
                    <a:lnTo>
                      <a:pt x="1405" y="170"/>
                    </a:lnTo>
                    <a:lnTo>
                      <a:pt x="1293" y="57"/>
                    </a:lnTo>
                    <a:lnTo>
                      <a:pt x="1237" y="1"/>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3"/>
              <p:cNvSpPr/>
              <p:nvPr/>
            </p:nvSpPr>
            <p:spPr>
              <a:xfrm>
                <a:off x="323825" y="1030100"/>
                <a:ext cx="22500" cy="18300"/>
              </a:xfrm>
              <a:custGeom>
                <a:avLst/>
                <a:gdLst/>
                <a:ahLst/>
                <a:cxnLst/>
                <a:rect l="l" t="t" r="r" b="b"/>
                <a:pathLst>
                  <a:path w="900" h="732" extrusionOk="0">
                    <a:moveTo>
                      <a:pt x="282" y="1"/>
                    </a:moveTo>
                    <a:lnTo>
                      <a:pt x="282" y="57"/>
                    </a:lnTo>
                    <a:lnTo>
                      <a:pt x="282" y="225"/>
                    </a:lnTo>
                    <a:lnTo>
                      <a:pt x="225" y="338"/>
                    </a:lnTo>
                    <a:lnTo>
                      <a:pt x="169" y="394"/>
                    </a:lnTo>
                    <a:lnTo>
                      <a:pt x="57" y="394"/>
                    </a:lnTo>
                    <a:lnTo>
                      <a:pt x="1" y="450"/>
                    </a:lnTo>
                    <a:lnTo>
                      <a:pt x="1" y="506"/>
                    </a:lnTo>
                    <a:lnTo>
                      <a:pt x="57" y="563"/>
                    </a:lnTo>
                    <a:lnTo>
                      <a:pt x="113" y="563"/>
                    </a:lnTo>
                    <a:lnTo>
                      <a:pt x="169" y="506"/>
                    </a:lnTo>
                    <a:lnTo>
                      <a:pt x="282" y="450"/>
                    </a:lnTo>
                    <a:lnTo>
                      <a:pt x="394" y="506"/>
                    </a:lnTo>
                    <a:lnTo>
                      <a:pt x="619" y="731"/>
                    </a:lnTo>
                    <a:lnTo>
                      <a:pt x="675" y="675"/>
                    </a:lnTo>
                    <a:lnTo>
                      <a:pt x="900" y="675"/>
                    </a:lnTo>
                    <a:lnTo>
                      <a:pt x="844" y="563"/>
                    </a:lnTo>
                    <a:lnTo>
                      <a:pt x="731" y="450"/>
                    </a:lnTo>
                    <a:lnTo>
                      <a:pt x="506" y="338"/>
                    </a:lnTo>
                    <a:lnTo>
                      <a:pt x="450" y="338"/>
                    </a:lnTo>
                    <a:lnTo>
                      <a:pt x="450" y="282"/>
                    </a:lnTo>
                    <a:lnTo>
                      <a:pt x="506" y="225"/>
                    </a:lnTo>
                    <a:lnTo>
                      <a:pt x="675" y="225"/>
                    </a:lnTo>
                    <a:lnTo>
                      <a:pt x="731" y="169"/>
                    </a:lnTo>
                    <a:lnTo>
                      <a:pt x="675" y="57"/>
                    </a:lnTo>
                    <a:lnTo>
                      <a:pt x="619" y="57"/>
                    </a:lnTo>
                    <a:lnTo>
                      <a:pt x="506"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3"/>
              <p:cNvSpPr/>
              <p:nvPr/>
            </p:nvSpPr>
            <p:spPr>
              <a:xfrm>
                <a:off x="298525" y="1094750"/>
                <a:ext cx="12675" cy="15475"/>
              </a:xfrm>
              <a:custGeom>
                <a:avLst/>
                <a:gdLst/>
                <a:ahLst/>
                <a:cxnLst/>
                <a:rect l="l" t="t" r="r" b="b"/>
                <a:pathLst>
                  <a:path w="507" h="619" extrusionOk="0">
                    <a:moveTo>
                      <a:pt x="57" y="0"/>
                    </a:moveTo>
                    <a:lnTo>
                      <a:pt x="226" y="169"/>
                    </a:lnTo>
                    <a:lnTo>
                      <a:pt x="226" y="225"/>
                    </a:lnTo>
                    <a:lnTo>
                      <a:pt x="169" y="225"/>
                    </a:lnTo>
                    <a:lnTo>
                      <a:pt x="1" y="393"/>
                    </a:lnTo>
                    <a:lnTo>
                      <a:pt x="1" y="562"/>
                    </a:lnTo>
                    <a:lnTo>
                      <a:pt x="169" y="618"/>
                    </a:lnTo>
                    <a:lnTo>
                      <a:pt x="226" y="618"/>
                    </a:lnTo>
                    <a:lnTo>
                      <a:pt x="282" y="506"/>
                    </a:lnTo>
                    <a:lnTo>
                      <a:pt x="394" y="393"/>
                    </a:lnTo>
                    <a:lnTo>
                      <a:pt x="450" y="337"/>
                    </a:lnTo>
                    <a:lnTo>
                      <a:pt x="450" y="169"/>
                    </a:lnTo>
                    <a:lnTo>
                      <a:pt x="507" y="56"/>
                    </a:lnTo>
                    <a:lnTo>
                      <a:pt x="450" y="0"/>
                    </a:lnTo>
                    <a:close/>
                  </a:path>
                </a:pathLst>
              </a:custGeom>
              <a:solidFill>
                <a:srgbClr val="6B6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3"/>
              <p:cNvSpPr/>
              <p:nvPr/>
            </p:nvSpPr>
            <p:spPr>
              <a:xfrm>
                <a:off x="301350" y="1073650"/>
                <a:ext cx="12675" cy="18300"/>
              </a:xfrm>
              <a:custGeom>
                <a:avLst/>
                <a:gdLst/>
                <a:ahLst/>
                <a:cxnLst/>
                <a:rect l="l" t="t" r="r" b="b"/>
                <a:pathLst>
                  <a:path w="507" h="732" extrusionOk="0">
                    <a:moveTo>
                      <a:pt x="169" y="1"/>
                    </a:moveTo>
                    <a:lnTo>
                      <a:pt x="113" y="57"/>
                    </a:lnTo>
                    <a:lnTo>
                      <a:pt x="113" y="113"/>
                    </a:lnTo>
                    <a:lnTo>
                      <a:pt x="113" y="170"/>
                    </a:lnTo>
                    <a:lnTo>
                      <a:pt x="113" y="226"/>
                    </a:lnTo>
                    <a:lnTo>
                      <a:pt x="0" y="338"/>
                    </a:lnTo>
                    <a:lnTo>
                      <a:pt x="0" y="394"/>
                    </a:lnTo>
                    <a:lnTo>
                      <a:pt x="113" y="619"/>
                    </a:lnTo>
                    <a:lnTo>
                      <a:pt x="225" y="675"/>
                    </a:lnTo>
                    <a:lnTo>
                      <a:pt x="337" y="732"/>
                    </a:lnTo>
                    <a:lnTo>
                      <a:pt x="394" y="675"/>
                    </a:lnTo>
                    <a:lnTo>
                      <a:pt x="506" y="675"/>
                    </a:lnTo>
                    <a:lnTo>
                      <a:pt x="506" y="451"/>
                    </a:lnTo>
                    <a:lnTo>
                      <a:pt x="506" y="282"/>
                    </a:lnTo>
                    <a:lnTo>
                      <a:pt x="281" y="1"/>
                    </a:lnTo>
                    <a:close/>
                  </a:path>
                </a:pathLst>
              </a:custGeom>
              <a:solidFill>
                <a:srgbClr val="6D6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
              <p:cNvSpPr/>
              <p:nvPr/>
            </p:nvSpPr>
            <p:spPr>
              <a:xfrm>
                <a:off x="308375" y="1073650"/>
                <a:ext cx="9850" cy="16900"/>
              </a:xfrm>
              <a:custGeom>
                <a:avLst/>
                <a:gdLst/>
                <a:ahLst/>
                <a:cxnLst/>
                <a:rect l="l" t="t" r="r" b="b"/>
                <a:pathLst>
                  <a:path w="394" h="676" extrusionOk="0">
                    <a:moveTo>
                      <a:pt x="0" y="1"/>
                    </a:moveTo>
                    <a:lnTo>
                      <a:pt x="0" y="113"/>
                    </a:lnTo>
                    <a:lnTo>
                      <a:pt x="56" y="226"/>
                    </a:lnTo>
                    <a:lnTo>
                      <a:pt x="169" y="451"/>
                    </a:lnTo>
                    <a:lnTo>
                      <a:pt x="225" y="675"/>
                    </a:lnTo>
                    <a:lnTo>
                      <a:pt x="338" y="619"/>
                    </a:lnTo>
                    <a:lnTo>
                      <a:pt x="394" y="563"/>
                    </a:lnTo>
                    <a:lnTo>
                      <a:pt x="394" y="451"/>
                    </a:lnTo>
                    <a:lnTo>
                      <a:pt x="338" y="338"/>
                    </a:lnTo>
                    <a:lnTo>
                      <a:pt x="338" y="282"/>
                    </a:lnTo>
                    <a:lnTo>
                      <a:pt x="338" y="170"/>
                    </a:lnTo>
                    <a:lnTo>
                      <a:pt x="338" y="113"/>
                    </a:lnTo>
                    <a:lnTo>
                      <a:pt x="338" y="57"/>
                    </a:lnTo>
                    <a:lnTo>
                      <a:pt x="0" y="1"/>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
              <p:cNvSpPr/>
              <p:nvPr/>
            </p:nvSpPr>
            <p:spPr>
              <a:xfrm>
                <a:off x="340700" y="1083500"/>
                <a:ext cx="8450" cy="18300"/>
              </a:xfrm>
              <a:custGeom>
                <a:avLst/>
                <a:gdLst/>
                <a:ahLst/>
                <a:cxnLst/>
                <a:rect l="l" t="t" r="r" b="b"/>
                <a:pathLst>
                  <a:path w="338" h="732" extrusionOk="0">
                    <a:moveTo>
                      <a:pt x="0" y="0"/>
                    </a:moveTo>
                    <a:lnTo>
                      <a:pt x="56" y="225"/>
                    </a:lnTo>
                    <a:lnTo>
                      <a:pt x="56" y="394"/>
                    </a:lnTo>
                    <a:lnTo>
                      <a:pt x="0" y="506"/>
                    </a:lnTo>
                    <a:lnTo>
                      <a:pt x="0" y="619"/>
                    </a:lnTo>
                    <a:lnTo>
                      <a:pt x="56" y="675"/>
                    </a:lnTo>
                    <a:lnTo>
                      <a:pt x="225" y="731"/>
                    </a:lnTo>
                    <a:lnTo>
                      <a:pt x="337" y="731"/>
                    </a:lnTo>
                    <a:lnTo>
                      <a:pt x="337" y="675"/>
                    </a:lnTo>
                    <a:lnTo>
                      <a:pt x="281" y="562"/>
                    </a:lnTo>
                    <a:lnTo>
                      <a:pt x="225" y="506"/>
                    </a:lnTo>
                    <a:lnTo>
                      <a:pt x="281" y="394"/>
                    </a:lnTo>
                    <a:lnTo>
                      <a:pt x="225" y="281"/>
                    </a:lnTo>
                    <a:lnTo>
                      <a:pt x="169" y="169"/>
                    </a:lnTo>
                    <a:lnTo>
                      <a:pt x="56" y="57"/>
                    </a:lnTo>
                    <a:lnTo>
                      <a:pt x="0"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
              <p:cNvSpPr/>
              <p:nvPr/>
            </p:nvSpPr>
            <p:spPr>
              <a:xfrm>
                <a:off x="322425" y="1104575"/>
                <a:ext cx="15475" cy="11275"/>
              </a:xfrm>
              <a:custGeom>
                <a:avLst/>
                <a:gdLst/>
                <a:ahLst/>
                <a:cxnLst/>
                <a:rect l="l" t="t" r="r" b="b"/>
                <a:pathLst>
                  <a:path w="619" h="451" extrusionOk="0">
                    <a:moveTo>
                      <a:pt x="225" y="0"/>
                    </a:moveTo>
                    <a:lnTo>
                      <a:pt x="113" y="57"/>
                    </a:lnTo>
                    <a:lnTo>
                      <a:pt x="0" y="169"/>
                    </a:lnTo>
                    <a:lnTo>
                      <a:pt x="0" y="281"/>
                    </a:lnTo>
                    <a:lnTo>
                      <a:pt x="225" y="225"/>
                    </a:lnTo>
                    <a:lnTo>
                      <a:pt x="281" y="281"/>
                    </a:lnTo>
                    <a:lnTo>
                      <a:pt x="394" y="338"/>
                    </a:lnTo>
                    <a:lnTo>
                      <a:pt x="506" y="394"/>
                    </a:lnTo>
                    <a:lnTo>
                      <a:pt x="506" y="450"/>
                    </a:lnTo>
                    <a:lnTo>
                      <a:pt x="619" y="450"/>
                    </a:lnTo>
                    <a:lnTo>
                      <a:pt x="562" y="338"/>
                    </a:lnTo>
                    <a:lnTo>
                      <a:pt x="506" y="281"/>
                    </a:lnTo>
                    <a:lnTo>
                      <a:pt x="394" y="169"/>
                    </a:lnTo>
                    <a:lnTo>
                      <a:pt x="394" y="113"/>
                    </a:lnTo>
                    <a:lnTo>
                      <a:pt x="394" y="57"/>
                    </a:lnTo>
                    <a:lnTo>
                      <a:pt x="338"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
              <p:cNvSpPr/>
              <p:nvPr/>
            </p:nvSpPr>
            <p:spPr>
              <a:xfrm>
                <a:off x="326625" y="1094750"/>
                <a:ext cx="9875" cy="7050"/>
              </a:xfrm>
              <a:custGeom>
                <a:avLst/>
                <a:gdLst/>
                <a:ahLst/>
                <a:cxnLst/>
                <a:rect l="l" t="t" r="r" b="b"/>
                <a:pathLst>
                  <a:path w="395" h="282" extrusionOk="0">
                    <a:moveTo>
                      <a:pt x="282" y="0"/>
                    </a:moveTo>
                    <a:lnTo>
                      <a:pt x="1" y="112"/>
                    </a:lnTo>
                    <a:lnTo>
                      <a:pt x="113" y="281"/>
                    </a:lnTo>
                    <a:lnTo>
                      <a:pt x="226" y="225"/>
                    </a:lnTo>
                    <a:lnTo>
                      <a:pt x="338" y="225"/>
                    </a:lnTo>
                    <a:lnTo>
                      <a:pt x="394" y="169"/>
                    </a:lnTo>
                    <a:lnTo>
                      <a:pt x="394" y="56"/>
                    </a:lnTo>
                    <a:lnTo>
                      <a:pt x="338"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
              <p:cNvSpPr/>
              <p:nvPr/>
            </p:nvSpPr>
            <p:spPr>
              <a:xfrm>
                <a:off x="325225" y="1054000"/>
                <a:ext cx="4250" cy="5625"/>
              </a:xfrm>
              <a:custGeom>
                <a:avLst/>
                <a:gdLst/>
                <a:ahLst/>
                <a:cxnLst/>
                <a:rect l="l" t="t" r="r" b="b"/>
                <a:pathLst>
                  <a:path w="170" h="225" extrusionOk="0">
                    <a:moveTo>
                      <a:pt x="57" y="0"/>
                    </a:moveTo>
                    <a:lnTo>
                      <a:pt x="1" y="112"/>
                    </a:lnTo>
                    <a:lnTo>
                      <a:pt x="1" y="169"/>
                    </a:lnTo>
                    <a:lnTo>
                      <a:pt x="113" y="225"/>
                    </a:lnTo>
                    <a:lnTo>
                      <a:pt x="169" y="169"/>
                    </a:lnTo>
                    <a:lnTo>
                      <a:pt x="113" y="112"/>
                    </a:lnTo>
                    <a:lnTo>
                      <a:pt x="113" y="0"/>
                    </a:lnTo>
                    <a:close/>
                  </a:path>
                </a:pathLst>
              </a:custGeom>
              <a:solidFill>
                <a:srgbClr val="8C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3"/>
              <p:cNvSpPr/>
              <p:nvPr/>
            </p:nvSpPr>
            <p:spPr>
              <a:xfrm>
                <a:off x="335075" y="1080675"/>
                <a:ext cx="5650" cy="2850"/>
              </a:xfrm>
              <a:custGeom>
                <a:avLst/>
                <a:gdLst/>
                <a:ahLst/>
                <a:cxnLst/>
                <a:rect l="l" t="t" r="r" b="b"/>
                <a:pathLst>
                  <a:path w="226" h="114" extrusionOk="0">
                    <a:moveTo>
                      <a:pt x="56" y="1"/>
                    </a:moveTo>
                    <a:lnTo>
                      <a:pt x="0" y="57"/>
                    </a:lnTo>
                    <a:lnTo>
                      <a:pt x="0" y="113"/>
                    </a:lnTo>
                    <a:lnTo>
                      <a:pt x="225" y="113"/>
                    </a:lnTo>
                    <a:lnTo>
                      <a:pt x="225" y="1"/>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
              <p:cNvSpPr/>
              <p:nvPr/>
            </p:nvSpPr>
            <p:spPr>
              <a:xfrm>
                <a:off x="304150" y="1072250"/>
                <a:ext cx="1425" cy="2850"/>
              </a:xfrm>
              <a:custGeom>
                <a:avLst/>
                <a:gdLst/>
                <a:ahLst/>
                <a:cxnLst/>
                <a:rect l="l" t="t" r="r" b="b"/>
                <a:pathLst>
                  <a:path w="57" h="114" extrusionOk="0">
                    <a:moveTo>
                      <a:pt x="1" y="1"/>
                    </a:moveTo>
                    <a:lnTo>
                      <a:pt x="1" y="57"/>
                    </a:lnTo>
                    <a:lnTo>
                      <a:pt x="1" y="113"/>
                    </a:lnTo>
                    <a:lnTo>
                      <a:pt x="57" y="57"/>
                    </a:lnTo>
                    <a:lnTo>
                      <a:pt x="1" y="1"/>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
              <p:cNvSpPr/>
              <p:nvPr/>
            </p:nvSpPr>
            <p:spPr>
              <a:xfrm>
                <a:off x="301350" y="1079275"/>
                <a:ext cx="2825" cy="2850"/>
              </a:xfrm>
              <a:custGeom>
                <a:avLst/>
                <a:gdLst/>
                <a:ahLst/>
                <a:cxnLst/>
                <a:rect l="l" t="t" r="r" b="b"/>
                <a:pathLst>
                  <a:path w="113" h="114" extrusionOk="0">
                    <a:moveTo>
                      <a:pt x="113" y="1"/>
                    </a:moveTo>
                    <a:lnTo>
                      <a:pt x="113" y="1"/>
                    </a:lnTo>
                    <a:lnTo>
                      <a:pt x="0" y="113"/>
                    </a:lnTo>
                    <a:lnTo>
                      <a:pt x="0" y="113"/>
                    </a:lnTo>
                    <a:lnTo>
                      <a:pt x="113" y="1"/>
                    </a:lnTo>
                    <a:lnTo>
                      <a:pt x="113" y="1"/>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
              <p:cNvSpPr/>
              <p:nvPr/>
            </p:nvSpPr>
            <p:spPr>
              <a:xfrm>
                <a:off x="302750" y="1075075"/>
                <a:ext cx="1425" cy="1425"/>
              </a:xfrm>
              <a:custGeom>
                <a:avLst/>
                <a:gdLst/>
                <a:ahLst/>
                <a:cxnLst/>
                <a:rect l="l" t="t" r="r" b="b"/>
                <a:pathLst>
                  <a:path w="57" h="57" extrusionOk="0">
                    <a:moveTo>
                      <a:pt x="57" y="0"/>
                    </a:moveTo>
                    <a:lnTo>
                      <a:pt x="0" y="56"/>
                    </a:lnTo>
                    <a:lnTo>
                      <a:pt x="57" y="56"/>
                    </a:lnTo>
                    <a:lnTo>
                      <a:pt x="57" y="0"/>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
              <p:cNvSpPr/>
              <p:nvPr/>
            </p:nvSpPr>
            <p:spPr>
              <a:xfrm>
                <a:off x="304150" y="1077875"/>
                <a:ext cx="1425" cy="1425"/>
              </a:xfrm>
              <a:custGeom>
                <a:avLst/>
                <a:gdLst/>
                <a:ahLst/>
                <a:cxnLst/>
                <a:rect l="l" t="t" r="r" b="b"/>
                <a:pathLst>
                  <a:path w="57" h="57" extrusionOk="0">
                    <a:moveTo>
                      <a:pt x="1" y="1"/>
                    </a:moveTo>
                    <a:lnTo>
                      <a:pt x="1" y="57"/>
                    </a:lnTo>
                    <a:lnTo>
                      <a:pt x="57" y="1"/>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
              <p:cNvSpPr/>
              <p:nvPr/>
            </p:nvSpPr>
            <p:spPr>
              <a:xfrm>
                <a:off x="339275" y="1048375"/>
                <a:ext cx="2850" cy="2825"/>
              </a:xfrm>
              <a:custGeom>
                <a:avLst/>
                <a:gdLst/>
                <a:ahLst/>
                <a:cxnLst/>
                <a:rect l="l" t="t" r="r" b="b"/>
                <a:pathLst>
                  <a:path w="114" h="113" extrusionOk="0">
                    <a:moveTo>
                      <a:pt x="1" y="0"/>
                    </a:moveTo>
                    <a:lnTo>
                      <a:pt x="1" y="0"/>
                    </a:lnTo>
                    <a:lnTo>
                      <a:pt x="113" y="113"/>
                    </a:lnTo>
                    <a:lnTo>
                      <a:pt x="113" y="113"/>
                    </a:lnTo>
                    <a:lnTo>
                      <a:pt x="1" y="0"/>
                    </a:lnTo>
                    <a:lnTo>
                      <a:pt x="1"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3"/>
              <p:cNvSpPr/>
              <p:nvPr/>
            </p:nvSpPr>
            <p:spPr>
              <a:xfrm>
                <a:off x="332250" y="1073650"/>
                <a:ext cx="1425" cy="2850"/>
              </a:xfrm>
              <a:custGeom>
                <a:avLst/>
                <a:gdLst/>
                <a:ahLst/>
                <a:cxnLst/>
                <a:rect l="l" t="t" r="r" b="b"/>
                <a:pathLst>
                  <a:path w="57" h="114" extrusionOk="0">
                    <a:moveTo>
                      <a:pt x="1" y="1"/>
                    </a:moveTo>
                    <a:lnTo>
                      <a:pt x="1" y="1"/>
                    </a:lnTo>
                    <a:lnTo>
                      <a:pt x="57" y="113"/>
                    </a:lnTo>
                    <a:lnTo>
                      <a:pt x="57" y="113"/>
                    </a:lnTo>
                    <a:lnTo>
                      <a:pt x="1" y="1"/>
                    </a:lnTo>
                    <a:lnTo>
                      <a:pt x="1" y="1"/>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3"/>
              <p:cNvSpPr/>
              <p:nvPr/>
            </p:nvSpPr>
            <p:spPr>
              <a:xfrm>
                <a:off x="346300" y="952825"/>
                <a:ext cx="4250" cy="5650"/>
              </a:xfrm>
              <a:custGeom>
                <a:avLst/>
                <a:gdLst/>
                <a:ahLst/>
                <a:cxnLst/>
                <a:rect l="l" t="t" r="r" b="b"/>
                <a:pathLst>
                  <a:path w="170" h="226" extrusionOk="0">
                    <a:moveTo>
                      <a:pt x="57" y="0"/>
                    </a:moveTo>
                    <a:lnTo>
                      <a:pt x="57" y="56"/>
                    </a:lnTo>
                    <a:lnTo>
                      <a:pt x="1" y="113"/>
                    </a:lnTo>
                    <a:lnTo>
                      <a:pt x="57" y="169"/>
                    </a:lnTo>
                    <a:lnTo>
                      <a:pt x="113" y="225"/>
                    </a:lnTo>
                    <a:lnTo>
                      <a:pt x="169" y="56"/>
                    </a:lnTo>
                    <a:lnTo>
                      <a:pt x="57" y="0"/>
                    </a:lnTo>
                    <a:close/>
                  </a:path>
                </a:pathLst>
              </a:custGeom>
              <a:solidFill>
                <a:srgbClr val="978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3"/>
              <p:cNvSpPr/>
              <p:nvPr/>
            </p:nvSpPr>
            <p:spPr>
              <a:xfrm>
                <a:off x="312575" y="961250"/>
                <a:ext cx="1450" cy="2825"/>
              </a:xfrm>
              <a:custGeom>
                <a:avLst/>
                <a:gdLst/>
                <a:ahLst/>
                <a:cxnLst/>
                <a:rect l="l" t="t" r="r" b="b"/>
                <a:pathLst>
                  <a:path w="58" h="113" extrusionOk="0">
                    <a:moveTo>
                      <a:pt x="57" y="0"/>
                    </a:moveTo>
                    <a:lnTo>
                      <a:pt x="57" y="0"/>
                    </a:lnTo>
                    <a:lnTo>
                      <a:pt x="57" y="0"/>
                    </a:lnTo>
                    <a:lnTo>
                      <a:pt x="1" y="57"/>
                    </a:lnTo>
                    <a:lnTo>
                      <a:pt x="1" y="57"/>
                    </a:lnTo>
                    <a:lnTo>
                      <a:pt x="1" y="113"/>
                    </a:lnTo>
                    <a:lnTo>
                      <a:pt x="1" y="57"/>
                    </a:lnTo>
                    <a:lnTo>
                      <a:pt x="1" y="57"/>
                    </a:lnTo>
                    <a:lnTo>
                      <a:pt x="57" y="0"/>
                    </a:lnTo>
                    <a:lnTo>
                      <a:pt x="57"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3"/>
              <p:cNvSpPr/>
              <p:nvPr/>
            </p:nvSpPr>
            <p:spPr>
              <a:xfrm>
                <a:off x="349125" y="1271775"/>
                <a:ext cx="71675" cy="88550"/>
              </a:xfrm>
              <a:custGeom>
                <a:avLst/>
                <a:gdLst/>
                <a:ahLst/>
                <a:cxnLst/>
                <a:rect l="l" t="t" r="r" b="b"/>
                <a:pathLst>
                  <a:path w="2867" h="3542" extrusionOk="0">
                    <a:moveTo>
                      <a:pt x="394" y="1"/>
                    </a:moveTo>
                    <a:lnTo>
                      <a:pt x="337" y="113"/>
                    </a:lnTo>
                    <a:lnTo>
                      <a:pt x="225" y="226"/>
                    </a:lnTo>
                    <a:lnTo>
                      <a:pt x="225" y="338"/>
                    </a:lnTo>
                    <a:lnTo>
                      <a:pt x="281" y="451"/>
                    </a:lnTo>
                    <a:lnTo>
                      <a:pt x="394" y="507"/>
                    </a:lnTo>
                    <a:lnTo>
                      <a:pt x="281" y="619"/>
                    </a:lnTo>
                    <a:lnTo>
                      <a:pt x="225" y="675"/>
                    </a:lnTo>
                    <a:lnTo>
                      <a:pt x="169" y="675"/>
                    </a:lnTo>
                    <a:lnTo>
                      <a:pt x="56" y="619"/>
                    </a:lnTo>
                    <a:lnTo>
                      <a:pt x="0" y="563"/>
                    </a:lnTo>
                    <a:lnTo>
                      <a:pt x="0" y="619"/>
                    </a:lnTo>
                    <a:lnTo>
                      <a:pt x="0" y="675"/>
                    </a:lnTo>
                    <a:lnTo>
                      <a:pt x="56" y="788"/>
                    </a:lnTo>
                    <a:lnTo>
                      <a:pt x="281" y="788"/>
                    </a:lnTo>
                    <a:lnTo>
                      <a:pt x="281" y="900"/>
                    </a:lnTo>
                    <a:lnTo>
                      <a:pt x="169" y="1181"/>
                    </a:lnTo>
                    <a:lnTo>
                      <a:pt x="0" y="1406"/>
                    </a:lnTo>
                    <a:lnTo>
                      <a:pt x="0" y="1462"/>
                    </a:lnTo>
                    <a:lnTo>
                      <a:pt x="56" y="1518"/>
                    </a:lnTo>
                    <a:lnTo>
                      <a:pt x="169" y="1518"/>
                    </a:lnTo>
                    <a:lnTo>
                      <a:pt x="225" y="1462"/>
                    </a:lnTo>
                    <a:lnTo>
                      <a:pt x="337" y="1462"/>
                    </a:lnTo>
                    <a:lnTo>
                      <a:pt x="337" y="1575"/>
                    </a:lnTo>
                    <a:lnTo>
                      <a:pt x="281" y="1631"/>
                    </a:lnTo>
                    <a:lnTo>
                      <a:pt x="281" y="1743"/>
                    </a:lnTo>
                    <a:lnTo>
                      <a:pt x="337" y="1912"/>
                    </a:lnTo>
                    <a:lnTo>
                      <a:pt x="450" y="1856"/>
                    </a:lnTo>
                    <a:lnTo>
                      <a:pt x="506" y="1856"/>
                    </a:lnTo>
                    <a:lnTo>
                      <a:pt x="506" y="2024"/>
                    </a:lnTo>
                    <a:lnTo>
                      <a:pt x="562" y="2081"/>
                    </a:lnTo>
                    <a:lnTo>
                      <a:pt x="675" y="2081"/>
                    </a:lnTo>
                    <a:lnTo>
                      <a:pt x="731" y="2193"/>
                    </a:lnTo>
                    <a:lnTo>
                      <a:pt x="843" y="2474"/>
                    </a:lnTo>
                    <a:lnTo>
                      <a:pt x="506" y="2418"/>
                    </a:lnTo>
                    <a:lnTo>
                      <a:pt x="450" y="2586"/>
                    </a:lnTo>
                    <a:lnTo>
                      <a:pt x="450" y="2643"/>
                    </a:lnTo>
                    <a:lnTo>
                      <a:pt x="450" y="2699"/>
                    </a:lnTo>
                    <a:lnTo>
                      <a:pt x="506" y="2811"/>
                    </a:lnTo>
                    <a:lnTo>
                      <a:pt x="619" y="2867"/>
                    </a:lnTo>
                    <a:lnTo>
                      <a:pt x="675" y="2867"/>
                    </a:lnTo>
                    <a:lnTo>
                      <a:pt x="731" y="2811"/>
                    </a:lnTo>
                    <a:lnTo>
                      <a:pt x="956" y="2811"/>
                    </a:lnTo>
                    <a:lnTo>
                      <a:pt x="1068" y="2867"/>
                    </a:lnTo>
                    <a:lnTo>
                      <a:pt x="1124" y="2980"/>
                    </a:lnTo>
                    <a:lnTo>
                      <a:pt x="1743" y="2980"/>
                    </a:lnTo>
                    <a:lnTo>
                      <a:pt x="1743" y="3092"/>
                    </a:lnTo>
                    <a:lnTo>
                      <a:pt x="1630" y="3148"/>
                    </a:lnTo>
                    <a:lnTo>
                      <a:pt x="1630" y="3261"/>
                    </a:lnTo>
                    <a:lnTo>
                      <a:pt x="1743" y="3429"/>
                    </a:lnTo>
                    <a:lnTo>
                      <a:pt x="1855" y="3486"/>
                    </a:lnTo>
                    <a:lnTo>
                      <a:pt x="1967" y="3542"/>
                    </a:lnTo>
                    <a:lnTo>
                      <a:pt x="2024" y="3429"/>
                    </a:lnTo>
                    <a:lnTo>
                      <a:pt x="2136" y="3373"/>
                    </a:lnTo>
                    <a:lnTo>
                      <a:pt x="2192" y="3373"/>
                    </a:lnTo>
                    <a:lnTo>
                      <a:pt x="2305" y="3486"/>
                    </a:lnTo>
                    <a:lnTo>
                      <a:pt x="2754" y="3486"/>
                    </a:lnTo>
                    <a:lnTo>
                      <a:pt x="2811" y="3373"/>
                    </a:lnTo>
                    <a:lnTo>
                      <a:pt x="2867" y="3261"/>
                    </a:lnTo>
                    <a:lnTo>
                      <a:pt x="2867" y="3205"/>
                    </a:lnTo>
                    <a:lnTo>
                      <a:pt x="2754" y="3092"/>
                    </a:lnTo>
                    <a:lnTo>
                      <a:pt x="2530" y="2924"/>
                    </a:lnTo>
                    <a:lnTo>
                      <a:pt x="2361" y="2699"/>
                    </a:lnTo>
                    <a:lnTo>
                      <a:pt x="2305" y="2474"/>
                    </a:lnTo>
                    <a:lnTo>
                      <a:pt x="2192" y="2362"/>
                    </a:lnTo>
                    <a:lnTo>
                      <a:pt x="2136" y="2249"/>
                    </a:lnTo>
                    <a:lnTo>
                      <a:pt x="2024" y="2193"/>
                    </a:lnTo>
                    <a:lnTo>
                      <a:pt x="1855" y="2193"/>
                    </a:lnTo>
                    <a:lnTo>
                      <a:pt x="1743" y="2137"/>
                    </a:lnTo>
                    <a:lnTo>
                      <a:pt x="1743" y="2081"/>
                    </a:lnTo>
                    <a:lnTo>
                      <a:pt x="1799" y="1968"/>
                    </a:lnTo>
                    <a:lnTo>
                      <a:pt x="1855" y="1912"/>
                    </a:lnTo>
                    <a:lnTo>
                      <a:pt x="1967" y="1856"/>
                    </a:lnTo>
                    <a:lnTo>
                      <a:pt x="2080" y="1800"/>
                    </a:lnTo>
                    <a:lnTo>
                      <a:pt x="2136" y="1575"/>
                    </a:lnTo>
                    <a:lnTo>
                      <a:pt x="2192" y="1462"/>
                    </a:lnTo>
                    <a:lnTo>
                      <a:pt x="2248" y="1462"/>
                    </a:lnTo>
                    <a:lnTo>
                      <a:pt x="2305" y="1350"/>
                    </a:lnTo>
                    <a:lnTo>
                      <a:pt x="2361" y="1237"/>
                    </a:lnTo>
                    <a:lnTo>
                      <a:pt x="2305" y="1125"/>
                    </a:lnTo>
                    <a:lnTo>
                      <a:pt x="2136" y="1069"/>
                    </a:lnTo>
                    <a:lnTo>
                      <a:pt x="2024" y="1181"/>
                    </a:lnTo>
                    <a:lnTo>
                      <a:pt x="1855" y="1237"/>
                    </a:lnTo>
                    <a:lnTo>
                      <a:pt x="1799" y="1237"/>
                    </a:lnTo>
                    <a:lnTo>
                      <a:pt x="1743" y="1125"/>
                    </a:lnTo>
                    <a:lnTo>
                      <a:pt x="1686" y="1013"/>
                    </a:lnTo>
                    <a:lnTo>
                      <a:pt x="1574" y="1013"/>
                    </a:lnTo>
                    <a:lnTo>
                      <a:pt x="1462" y="1069"/>
                    </a:lnTo>
                    <a:lnTo>
                      <a:pt x="1349" y="1069"/>
                    </a:lnTo>
                    <a:lnTo>
                      <a:pt x="1181" y="1181"/>
                    </a:lnTo>
                    <a:lnTo>
                      <a:pt x="1124" y="1237"/>
                    </a:lnTo>
                    <a:lnTo>
                      <a:pt x="1068" y="1350"/>
                    </a:lnTo>
                    <a:lnTo>
                      <a:pt x="1012" y="1406"/>
                    </a:lnTo>
                    <a:lnTo>
                      <a:pt x="900" y="1406"/>
                    </a:lnTo>
                    <a:lnTo>
                      <a:pt x="731" y="1237"/>
                    </a:lnTo>
                    <a:lnTo>
                      <a:pt x="675" y="1125"/>
                    </a:lnTo>
                    <a:lnTo>
                      <a:pt x="731" y="1013"/>
                    </a:lnTo>
                    <a:lnTo>
                      <a:pt x="787" y="788"/>
                    </a:lnTo>
                    <a:lnTo>
                      <a:pt x="787" y="563"/>
                    </a:lnTo>
                    <a:lnTo>
                      <a:pt x="731" y="451"/>
                    </a:lnTo>
                    <a:lnTo>
                      <a:pt x="619" y="394"/>
                    </a:lnTo>
                    <a:lnTo>
                      <a:pt x="506" y="394"/>
                    </a:lnTo>
                    <a:lnTo>
                      <a:pt x="337" y="338"/>
                    </a:lnTo>
                    <a:lnTo>
                      <a:pt x="450" y="282"/>
                    </a:lnTo>
                    <a:lnTo>
                      <a:pt x="562" y="282"/>
                    </a:lnTo>
                    <a:lnTo>
                      <a:pt x="619" y="226"/>
                    </a:lnTo>
                    <a:lnTo>
                      <a:pt x="619" y="170"/>
                    </a:lnTo>
                    <a:lnTo>
                      <a:pt x="562" y="57"/>
                    </a:lnTo>
                    <a:lnTo>
                      <a:pt x="506" y="1"/>
                    </a:lnTo>
                    <a:close/>
                  </a:path>
                </a:pathLst>
              </a:custGeom>
              <a:solidFill>
                <a:srgbClr val="827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3"/>
              <p:cNvSpPr/>
              <p:nvPr/>
            </p:nvSpPr>
            <p:spPr>
              <a:xfrm>
                <a:off x="329450" y="1231025"/>
                <a:ext cx="50600" cy="47800"/>
              </a:xfrm>
              <a:custGeom>
                <a:avLst/>
                <a:gdLst/>
                <a:ahLst/>
                <a:cxnLst/>
                <a:rect l="l" t="t" r="r" b="b"/>
                <a:pathLst>
                  <a:path w="2024" h="1912" extrusionOk="0">
                    <a:moveTo>
                      <a:pt x="1012" y="1"/>
                    </a:moveTo>
                    <a:lnTo>
                      <a:pt x="956" y="113"/>
                    </a:lnTo>
                    <a:lnTo>
                      <a:pt x="900" y="170"/>
                    </a:lnTo>
                    <a:lnTo>
                      <a:pt x="900" y="226"/>
                    </a:lnTo>
                    <a:lnTo>
                      <a:pt x="787" y="170"/>
                    </a:lnTo>
                    <a:lnTo>
                      <a:pt x="675" y="170"/>
                    </a:lnTo>
                    <a:lnTo>
                      <a:pt x="562" y="226"/>
                    </a:lnTo>
                    <a:lnTo>
                      <a:pt x="450" y="282"/>
                    </a:lnTo>
                    <a:lnTo>
                      <a:pt x="281" y="282"/>
                    </a:lnTo>
                    <a:lnTo>
                      <a:pt x="113" y="394"/>
                    </a:lnTo>
                    <a:lnTo>
                      <a:pt x="57" y="507"/>
                    </a:lnTo>
                    <a:lnTo>
                      <a:pt x="0" y="563"/>
                    </a:lnTo>
                    <a:lnTo>
                      <a:pt x="0" y="788"/>
                    </a:lnTo>
                    <a:lnTo>
                      <a:pt x="57" y="900"/>
                    </a:lnTo>
                    <a:lnTo>
                      <a:pt x="281" y="900"/>
                    </a:lnTo>
                    <a:lnTo>
                      <a:pt x="394" y="956"/>
                    </a:lnTo>
                    <a:lnTo>
                      <a:pt x="506" y="1125"/>
                    </a:lnTo>
                    <a:lnTo>
                      <a:pt x="562" y="1237"/>
                    </a:lnTo>
                    <a:lnTo>
                      <a:pt x="506" y="1294"/>
                    </a:lnTo>
                    <a:lnTo>
                      <a:pt x="450" y="1406"/>
                    </a:lnTo>
                    <a:lnTo>
                      <a:pt x="394" y="1462"/>
                    </a:lnTo>
                    <a:lnTo>
                      <a:pt x="338" y="1575"/>
                    </a:lnTo>
                    <a:lnTo>
                      <a:pt x="281" y="1631"/>
                    </a:lnTo>
                    <a:lnTo>
                      <a:pt x="338" y="1631"/>
                    </a:lnTo>
                    <a:lnTo>
                      <a:pt x="394" y="1687"/>
                    </a:lnTo>
                    <a:lnTo>
                      <a:pt x="450" y="1743"/>
                    </a:lnTo>
                    <a:lnTo>
                      <a:pt x="562" y="1631"/>
                    </a:lnTo>
                    <a:lnTo>
                      <a:pt x="562" y="1743"/>
                    </a:lnTo>
                    <a:lnTo>
                      <a:pt x="619" y="1800"/>
                    </a:lnTo>
                    <a:lnTo>
                      <a:pt x="675" y="1912"/>
                    </a:lnTo>
                    <a:lnTo>
                      <a:pt x="787" y="1912"/>
                    </a:lnTo>
                    <a:lnTo>
                      <a:pt x="843" y="1856"/>
                    </a:lnTo>
                    <a:lnTo>
                      <a:pt x="843" y="1800"/>
                    </a:lnTo>
                    <a:lnTo>
                      <a:pt x="900" y="1519"/>
                    </a:lnTo>
                    <a:lnTo>
                      <a:pt x="1012" y="1294"/>
                    </a:lnTo>
                    <a:lnTo>
                      <a:pt x="1293" y="1181"/>
                    </a:lnTo>
                    <a:lnTo>
                      <a:pt x="1406" y="1125"/>
                    </a:lnTo>
                    <a:lnTo>
                      <a:pt x="1518" y="1069"/>
                    </a:lnTo>
                    <a:lnTo>
                      <a:pt x="1687" y="956"/>
                    </a:lnTo>
                    <a:lnTo>
                      <a:pt x="1743" y="900"/>
                    </a:lnTo>
                    <a:lnTo>
                      <a:pt x="1968" y="900"/>
                    </a:lnTo>
                    <a:lnTo>
                      <a:pt x="2024" y="788"/>
                    </a:lnTo>
                    <a:lnTo>
                      <a:pt x="1799" y="563"/>
                    </a:lnTo>
                    <a:lnTo>
                      <a:pt x="1574" y="338"/>
                    </a:lnTo>
                    <a:lnTo>
                      <a:pt x="1293" y="170"/>
                    </a:lnTo>
                    <a:lnTo>
                      <a:pt x="1012" y="1"/>
                    </a:lnTo>
                    <a:close/>
                  </a:path>
                </a:pathLst>
              </a:custGeom>
              <a:solidFill>
                <a:srgbClr val="695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3"/>
              <p:cNvSpPr/>
              <p:nvPr/>
            </p:nvSpPr>
            <p:spPr>
              <a:xfrm>
                <a:off x="288700" y="1268975"/>
                <a:ext cx="43575" cy="25325"/>
              </a:xfrm>
              <a:custGeom>
                <a:avLst/>
                <a:gdLst/>
                <a:ahLst/>
                <a:cxnLst/>
                <a:rect l="l" t="t" r="r" b="b"/>
                <a:pathLst>
                  <a:path w="1743" h="1013" extrusionOk="0">
                    <a:moveTo>
                      <a:pt x="338" y="506"/>
                    </a:moveTo>
                    <a:lnTo>
                      <a:pt x="450" y="563"/>
                    </a:lnTo>
                    <a:lnTo>
                      <a:pt x="394" y="563"/>
                    </a:lnTo>
                    <a:lnTo>
                      <a:pt x="338" y="506"/>
                    </a:lnTo>
                    <a:close/>
                    <a:moveTo>
                      <a:pt x="1462" y="1"/>
                    </a:moveTo>
                    <a:lnTo>
                      <a:pt x="1406" y="57"/>
                    </a:lnTo>
                    <a:lnTo>
                      <a:pt x="1181" y="57"/>
                    </a:lnTo>
                    <a:lnTo>
                      <a:pt x="1068" y="169"/>
                    </a:lnTo>
                    <a:lnTo>
                      <a:pt x="956" y="225"/>
                    </a:lnTo>
                    <a:lnTo>
                      <a:pt x="731" y="225"/>
                    </a:lnTo>
                    <a:lnTo>
                      <a:pt x="450" y="169"/>
                    </a:lnTo>
                    <a:lnTo>
                      <a:pt x="225" y="113"/>
                    </a:lnTo>
                    <a:lnTo>
                      <a:pt x="113" y="282"/>
                    </a:lnTo>
                    <a:lnTo>
                      <a:pt x="57" y="394"/>
                    </a:lnTo>
                    <a:lnTo>
                      <a:pt x="0" y="506"/>
                    </a:lnTo>
                    <a:lnTo>
                      <a:pt x="113" y="563"/>
                    </a:lnTo>
                    <a:lnTo>
                      <a:pt x="225" y="450"/>
                    </a:lnTo>
                    <a:lnTo>
                      <a:pt x="263" y="469"/>
                    </a:lnTo>
                    <a:lnTo>
                      <a:pt x="225" y="506"/>
                    </a:lnTo>
                    <a:lnTo>
                      <a:pt x="113" y="619"/>
                    </a:lnTo>
                    <a:lnTo>
                      <a:pt x="57" y="787"/>
                    </a:lnTo>
                    <a:lnTo>
                      <a:pt x="113" y="900"/>
                    </a:lnTo>
                    <a:lnTo>
                      <a:pt x="281" y="900"/>
                    </a:lnTo>
                    <a:lnTo>
                      <a:pt x="394" y="956"/>
                    </a:lnTo>
                    <a:lnTo>
                      <a:pt x="506" y="956"/>
                    </a:lnTo>
                    <a:lnTo>
                      <a:pt x="731" y="1012"/>
                    </a:lnTo>
                    <a:lnTo>
                      <a:pt x="787" y="1012"/>
                    </a:lnTo>
                    <a:lnTo>
                      <a:pt x="843" y="956"/>
                    </a:lnTo>
                    <a:lnTo>
                      <a:pt x="956" y="900"/>
                    </a:lnTo>
                    <a:lnTo>
                      <a:pt x="956" y="731"/>
                    </a:lnTo>
                    <a:lnTo>
                      <a:pt x="1068" y="619"/>
                    </a:lnTo>
                    <a:lnTo>
                      <a:pt x="1125" y="563"/>
                    </a:lnTo>
                    <a:lnTo>
                      <a:pt x="1237" y="675"/>
                    </a:lnTo>
                    <a:lnTo>
                      <a:pt x="1293" y="787"/>
                    </a:lnTo>
                    <a:lnTo>
                      <a:pt x="1237" y="1012"/>
                    </a:lnTo>
                    <a:lnTo>
                      <a:pt x="1518" y="1012"/>
                    </a:lnTo>
                    <a:lnTo>
                      <a:pt x="1574" y="900"/>
                    </a:lnTo>
                    <a:lnTo>
                      <a:pt x="1574" y="787"/>
                    </a:lnTo>
                    <a:lnTo>
                      <a:pt x="1630" y="675"/>
                    </a:lnTo>
                    <a:lnTo>
                      <a:pt x="1743" y="563"/>
                    </a:lnTo>
                    <a:lnTo>
                      <a:pt x="1743" y="506"/>
                    </a:lnTo>
                    <a:lnTo>
                      <a:pt x="1743" y="450"/>
                    </a:lnTo>
                    <a:lnTo>
                      <a:pt x="1574" y="450"/>
                    </a:lnTo>
                    <a:lnTo>
                      <a:pt x="1574" y="394"/>
                    </a:lnTo>
                    <a:lnTo>
                      <a:pt x="1630" y="282"/>
                    </a:lnTo>
                    <a:lnTo>
                      <a:pt x="1687" y="169"/>
                    </a:lnTo>
                    <a:lnTo>
                      <a:pt x="1630" y="113"/>
                    </a:lnTo>
                    <a:lnTo>
                      <a:pt x="1518" y="1"/>
                    </a:lnTo>
                    <a:close/>
                  </a:path>
                </a:pathLst>
              </a:custGeom>
              <a:solidFill>
                <a:srgbClr val="85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3"/>
              <p:cNvSpPr/>
              <p:nvPr/>
            </p:nvSpPr>
            <p:spPr>
              <a:xfrm>
                <a:off x="388475" y="1379975"/>
                <a:ext cx="35150" cy="42175"/>
              </a:xfrm>
              <a:custGeom>
                <a:avLst/>
                <a:gdLst/>
                <a:ahLst/>
                <a:cxnLst/>
                <a:rect l="l" t="t" r="r" b="b"/>
                <a:pathLst>
                  <a:path w="1406" h="1687" extrusionOk="0">
                    <a:moveTo>
                      <a:pt x="1124" y="1"/>
                    </a:moveTo>
                    <a:lnTo>
                      <a:pt x="1124" y="57"/>
                    </a:lnTo>
                    <a:lnTo>
                      <a:pt x="1124" y="226"/>
                    </a:lnTo>
                    <a:lnTo>
                      <a:pt x="1068" y="338"/>
                    </a:lnTo>
                    <a:lnTo>
                      <a:pt x="1068" y="450"/>
                    </a:lnTo>
                    <a:lnTo>
                      <a:pt x="899" y="450"/>
                    </a:lnTo>
                    <a:lnTo>
                      <a:pt x="787" y="507"/>
                    </a:lnTo>
                    <a:lnTo>
                      <a:pt x="674" y="563"/>
                    </a:lnTo>
                    <a:lnTo>
                      <a:pt x="0" y="563"/>
                    </a:lnTo>
                    <a:lnTo>
                      <a:pt x="0" y="619"/>
                    </a:lnTo>
                    <a:lnTo>
                      <a:pt x="0" y="731"/>
                    </a:lnTo>
                    <a:lnTo>
                      <a:pt x="56" y="788"/>
                    </a:lnTo>
                    <a:lnTo>
                      <a:pt x="0" y="844"/>
                    </a:lnTo>
                    <a:lnTo>
                      <a:pt x="56" y="900"/>
                    </a:lnTo>
                    <a:lnTo>
                      <a:pt x="169" y="1012"/>
                    </a:lnTo>
                    <a:lnTo>
                      <a:pt x="281" y="1125"/>
                    </a:lnTo>
                    <a:lnTo>
                      <a:pt x="337" y="1237"/>
                    </a:lnTo>
                    <a:lnTo>
                      <a:pt x="450" y="1293"/>
                    </a:lnTo>
                    <a:lnTo>
                      <a:pt x="337" y="1293"/>
                    </a:lnTo>
                    <a:lnTo>
                      <a:pt x="337" y="1406"/>
                    </a:lnTo>
                    <a:lnTo>
                      <a:pt x="393" y="1518"/>
                    </a:lnTo>
                    <a:lnTo>
                      <a:pt x="506" y="1631"/>
                    </a:lnTo>
                    <a:lnTo>
                      <a:pt x="731" y="1687"/>
                    </a:lnTo>
                    <a:lnTo>
                      <a:pt x="843" y="1687"/>
                    </a:lnTo>
                    <a:lnTo>
                      <a:pt x="899" y="1518"/>
                    </a:lnTo>
                    <a:lnTo>
                      <a:pt x="899" y="1293"/>
                    </a:lnTo>
                    <a:lnTo>
                      <a:pt x="899" y="1012"/>
                    </a:lnTo>
                    <a:lnTo>
                      <a:pt x="956" y="900"/>
                    </a:lnTo>
                    <a:lnTo>
                      <a:pt x="1124" y="731"/>
                    </a:lnTo>
                    <a:lnTo>
                      <a:pt x="1293" y="619"/>
                    </a:lnTo>
                    <a:lnTo>
                      <a:pt x="1405" y="394"/>
                    </a:lnTo>
                    <a:lnTo>
                      <a:pt x="1405" y="113"/>
                    </a:lnTo>
                    <a:lnTo>
                      <a:pt x="1293" y="1"/>
                    </a:lnTo>
                    <a:close/>
                  </a:path>
                </a:pathLst>
              </a:custGeom>
              <a:solidFill>
                <a:srgbClr val="71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3"/>
              <p:cNvSpPr/>
              <p:nvPr/>
            </p:nvSpPr>
            <p:spPr>
              <a:xfrm>
                <a:off x="367375" y="1403875"/>
                <a:ext cx="33750" cy="29525"/>
              </a:xfrm>
              <a:custGeom>
                <a:avLst/>
                <a:gdLst/>
                <a:ahLst/>
                <a:cxnLst/>
                <a:rect l="l" t="t" r="r" b="b"/>
                <a:pathLst>
                  <a:path w="1350" h="1181" extrusionOk="0">
                    <a:moveTo>
                      <a:pt x="282" y="0"/>
                    </a:moveTo>
                    <a:lnTo>
                      <a:pt x="113" y="113"/>
                    </a:lnTo>
                    <a:lnTo>
                      <a:pt x="1" y="113"/>
                    </a:lnTo>
                    <a:lnTo>
                      <a:pt x="1" y="169"/>
                    </a:lnTo>
                    <a:lnTo>
                      <a:pt x="57" y="225"/>
                    </a:lnTo>
                    <a:lnTo>
                      <a:pt x="113" y="337"/>
                    </a:lnTo>
                    <a:lnTo>
                      <a:pt x="338" y="562"/>
                    </a:lnTo>
                    <a:lnTo>
                      <a:pt x="394" y="731"/>
                    </a:lnTo>
                    <a:lnTo>
                      <a:pt x="394" y="900"/>
                    </a:lnTo>
                    <a:lnTo>
                      <a:pt x="451" y="956"/>
                    </a:lnTo>
                    <a:lnTo>
                      <a:pt x="563" y="1012"/>
                    </a:lnTo>
                    <a:lnTo>
                      <a:pt x="732" y="1124"/>
                    </a:lnTo>
                    <a:lnTo>
                      <a:pt x="900" y="1181"/>
                    </a:lnTo>
                    <a:lnTo>
                      <a:pt x="1125" y="1181"/>
                    </a:lnTo>
                    <a:lnTo>
                      <a:pt x="1237" y="1124"/>
                    </a:lnTo>
                    <a:lnTo>
                      <a:pt x="1237" y="1012"/>
                    </a:lnTo>
                    <a:lnTo>
                      <a:pt x="1237" y="900"/>
                    </a:lnTo>
                    <a:lnTo>
                      <a:pt x="1237" y="787"/>
                    </a:lnTo>
                    <a:lnTo>
                      <a:pt x="1350" y="562"/>
                    </a:lnTo>
                    <a:lnTo>
                      <a:pt x="1181" y="394"/>
                    </a:lnTo>
                    <a:lnTo>
                      <a:pt x="1181" y="281"/>
                    </a:lnTo>
                    <a:lnTo>
                      <a:pt x="1125" y="225"/>
                    </a:lnTo>
                    <a:lnTo>
                      <a:pt x="900" y="113"/>
                    </a:lnTo>
                    <a:lnTo>
                      <a:pt x="844" y="113"/>
                    </a:lnTo>
                    <a:lnTo>
                      <a:pt x="788" y="394"/>
                    </a:lnTo>
                    <a:lnTo>
                      <a:pt x="788" y="506"/>
                    </a:lnTo>
                    <a:lnTo>
                      <a:pt x="844" y="619"/>
                    </a:lnTo>
                    <a:lnTo>
                      <a:pt x="675" y="619"/>
                    </a:lnTo>
                    <a:lnTo>
                      <a:pt x="619" y="394"/>
                    </a:lnTo>
                    <a:lnTo>
                      <a:pt x="507" y="225"/>
                    </a:lnTo>
                    <a:lnTo>
                      <a:pt x="394" y="113"/>
                    </a:lnTo>
                    <a:lnTo>
                      <a:pt x="338" y="56"/>
                    </a:lnTo>
                    <a:lnTo>
                      <a:pt x="282" y="0"/>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3"/>
              <p:cNvSpPr/>
              <p:nvPr/>
            </p:nvSpPr>
            <p:spPr>
              <a:xfrm>
                <a:off x="274650" y="1315350"/>
                <a:ext cx="26725" cy="22500"/>
              </a:xfrm>
              <a:custGeom>
                <a:avLst/>
                <a:gdLst/>
                <a:ahLst/>
                <a:cxnLst/>
                <a:rect l="l" t="t" r="r" b="b"/>
                <a:pathLst>
                  <a:path w="1069" h="900" extrusionOk="0">
                    <a:moveTo>
                      <a:pt x="843" y="0"/>
                    </a:moveTo>
                    <a:lnTo>
                      <a:pt x="450" y="169"/>
                    </a:lnTo>
                    <a:lnTo>
                      <a:pt x="619" y="338"/>
                    </a:lnTo>
                    <a:lnTo>
                      <a:pt x="506" y="338"/>
                    </a:lnTo>
                    <a:lnTo>
                      <a:pt x="394" y="394"/>
                    </a:lnTo>
                    <a:lnTo>
                      <a:pt x="225" y="394"/>
                    </a:lnTo>
                    <a:lnTo>
                      <a:pt x="225" y="169"/>
                    </a:lnTo>
                    <a:lnTo>
                      <a:pt x="169" y="113"/>
                    </a:lnTo>
                    <a:lnTo>
                      <a:pt x="113" y="113"/>
                    </a:lnTo>
                    <a:lnTo>
                      <a:pt x="113" y="169"/>
                    </a:lnTo>
                    <a:lnTo>
                      <a:pt x="113" y="338"/>
                    </a:lnTo>
                    <a:lnTo>
                      <a:pt x="113" y="394"/>
                    </a:lnTo>
                    <a:lnTo>
                      <a:pt x="0" y="506"/>
                    </a:lnTo>
                    <a:lnTo>
                      <a:pt x="57" y="562"/>
                    </a:lnTo>
                    <a:lnTo>
                      <a:pt x="57" y="619"/>
                    </a:lnTo>
                    <a:lnTo>
                      <a:pt x="225" y="787"/>
                    </a:lnTo>
                    <a:lnTo>
                      <a:pt x="338" y="900"/>
                    </a:lnTo>
                    <a:lnTo>
                      <a:pt x="450" y="843"/>
                    </a:lnTo>
                    <a:lnTo>
                      <a:pt x="450" y="787"/>
                    </a:lnTo>
                    <a:lnTo>
                      <a:pt x="450" y="675"/>
                    </a:lnTo>
                    <a:lnTo>
                      <a:pt x="506" y="619"/>
                    </a:lnTo>
                    <a:lnTo>
                      <a:pt x="675" y="562"/>
                    </a:lnTo>
                    <a:lnTo>
                      <a:pt x="1068" y="506"/>
                    </a:lnTo>
                    <a:lnTo>
                      <a:pt x="956" y="450"/>
                    </a:lnTo>
                    <a:lnTo>
                      <a:pt x="956" y="338"/>
                    </a:lnTo>
                    <a:lnTo>
                      <a:pt x="956" y="169"/>
                    </a:lnTo>
                    <a:lnTo>
                      <a:pt x="900" y="57"/>
                    </a:lnTo>
                    <a:lnTo>
                      <a:pt x="900"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3"/>
              <p:cNvSpPr/>
              <p:nvPr/>
            </p:nvSpPr>
            <p:spPr>
              <a:xfrm>
                <a:off x="374400" y="1254925"/>
                <a:ext cx="15500" cy="35150"/>
              </a:xfrm>
              <a:custGeom>
                <a:avLst/>
                <a:gdLst/>
                <a:ahLst/>
                <a:cxnLst/>
                <a:rect l="l" t="t" r="r" b="b"/>
                <a:pathLst>
                  <a:path w="620" h="1406" extrusionOk="0">
                    <a:moveTo>
                      <a:pt x="282" y="0"/>
                    </a:moveTo>
                    <a:lnTo>
                      <a:pt x="170" y="113"/>
                    </a:lnTo>
                    <a:lnTo>
                      <a:pt x="113" y="225"/>
                    </a:lnTo>
                    <a:lnTo>
                      <a:pt x="113" y="281"/>
                    </a:lnTo>
                    <a:lnTo>
                      <a:pt x="170" y="338"/>
                    </a:lnTo>
                    <a:lnTo>
                      <a:pt x="113" y="394"/>
                    </a:lnTo>
                    <a:lnTo>
                      <a:pt x="57" y="450"/>
                    </a:lnTo>
                    <a:lnTo>
                      <a:pt x="1" y="563"/>
                    </a:lnTo>
                    <a:lnTo>
                      <a:pt x="1" y="675"/>
                    </a:lnTo>
                    <a:lnTo>
                      <a:pt x="1" y="844"/>
                    </a:lnTo>
                    <a:lnTo>
                      <a:pt x="113" y="1181"/>
                    </a:lnTo>
                    <a:lnTo>
                      <a:pt x="226" y="1349"/>
                    </a:lnTo>
                    <a:lnTo>
                      <a:pt x="282" y="1406"/>
                    </a:lnTo>
                    <a:lnTo>
                      <a:pt x="394" y="1406"/>
                    </a:lnTo>
                    <a:lnTo>
                      <a:pt x="619" y="1293"/>
                    </a:lnTo>
                    <a:lnTo>
                      <a:pt x="619" y="1181"/>
                    </a:lnTo>
                    <a:lnTo>
                      <a:pt x="563" y="1068"/>
                    </a:lnTo>
                    <a:lnTo>
                      <a:pt x="507" y="844"/>
                    </a:lnTo>
                    <a:lnTo>
                      <a:pt x="451" y="731"/>
                    </a:lnTo>
                    <a:lnTo>
                      <a:pt x="507" y="619"/>
                    </a:lnTo>
                    <a:lnTo>
                      <a:pt x="507" y="450"/>
                    </a:lnTo>
                    <a:lnTo>
                      <a:pt x="563" y="338"/>
                    </a:lnTo>
                    <a:lnTo>
                      <a:pt x="507" y="225"/>
                    </a:lnTo>
                    <a:lnTo>
                      <a:pt x="451" y="113"/>
                    </a:lnTo>
                    <a:lnTo>
                      <a:pt x="394" y="57"/>
                    </a:lnTo>
                    <a:lnTo>
                      <a:pt x="282" y="0"/>
                    </a:lnTo>
                    <a:close/>
                  </a:path>
                </a:pathLst>
              </a:custGeom>
              <a:solidFill>
                <a:srgbClr val="574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3"/>
              <p:cNvSpPr/>
              <p:nvPr/>
            </p:nvSpPr>
            <p:spPr>
              <a:xfrm>
                <a:off x="405325" y="1364525"/>
                <a:ext cx="16875" cy="18300"/>
              </a:xfrm>
              <a:custGeom>
                <a:avLst/>
                <a:gdLst/>
                <a:ahLst/>
                <a:cxnLst/>
                <a:rect l="l" t="t" r="r" b="b"/>
                <a:pathLst>
                  <a:path w="675" h="732" extrusionOk="0">
                    <a:moveTo>
                      <a:pt x="113" y="1"/>
                    </a:moveTo>
                    <a:lnTo>
                      <a:pt x="57" y="57"/>
                    </a:lnTo>
                    <a:lnTo>
                      <a:pt x="0" y="113"/>
                    </a:lnTo>
                    <a:lnTo>
                      <a:pt x="0" y="169"/>
                    </a:lnTo>
                    <a:lnTo>
                      <a:pt x="57" y="225"/>
                    </a:lnTo>
                    <a:lnTo>
                      <a:pt x="225" y="338"/>
                    </a:lnTo>
                    <a:lnTo>
                      <a:pt x="282" y="563"/>
                    </a:lnTo>
                    <a:lnTo>
                      <a:pt x="338" y="619"/>
                    </a:lnTo>
                    <a:lnTo>
                      <a:pt x="394" y="675"/>
                    </a:lnTo>
                    <a:lnTo>
                      <a:pt x="394" y="731"/>
                    </a:lnTo>
                    <a:lnTo>
                      <a:pt x="450" y="731"/>
                    </a:lnTo>
                    <a:lnTo>
                      <a:pt x="506" y="619"/>
                    </a:lnTo>
                    <a:lnTo>
                      <a:pt x="563" y="563"/>
                    </a:lnTo>
                    <a:lnTo>
                      <a:pt x="675" y="506"/>
                    </a:lnTo>
                    <a:lnTo>
                      <a:pt x="675" y="450"/>
                    </a:lnTo>
                    <a:lnTo>
                      <a:pt x="675" y="338"/>
                    </a:lnTo>
                    <a:lnTo>
                      <a:pt x="619" y="169"/>
                    </a:lnTo>
                    <a:lnTo>
                      <a:pt x="450" y="57"/>
                    </a:lnTo>
                    <a:lnTo>
                      <a:pt x="338" y="1"/>
                    </a:lnTo>
                    <a:close/>
                  </a:path>
                </a:pathLst>
              </a:custGeom>
              <a:solidFill>
                <a:srgbClr val="6B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3"/>
              <p:cNvSpPr/>
              <p:nvPr/>
            </p:nvSpPr>
            <p:spPr>
              <a:xfrm>
                <a:off x="402525" y="1372950"/>
                <a:ext cx="12650" cy="15475"/>
              </a:xfrm>
              <a:custGeom>
                <a:avLst/>
                <a:gdLst/>
                <a:ahLst/>
                <a:cxnLst/>
                <a:rect l="l" t="t" r="r" b="b"/>
                <a:pathLst>
                  <a:path w="506" h="619" extrusionOk="0">
                    <a:moveTo>
                      <a:pt x="337" y="1"/>
                    </a:moveTo>
                    <a:lnTo>
                      <a:pt x="281" y="113"/>
                    </a:lnTo>
                    <a:lnTo>
                      <a:pt x="169" y="169"/>
                    </a:lnTo>
                    <a:lnTo>
                      <a:pt x="0" y="226"/>
                    </a:lnTo>
                    <a:lnTo>
                      <a:pt x="0" y="338"/>
                    </a:lnTo>
                    <a:lnTo>
                      <a:pt x="56" y="563"/>
                    </a:lnTo>
                    <a:lnTo>
                      <a:pt x="112" y="619"/>
                    </a:lnTo>
                    <a:lnTo>
                      <a:pt x="169" y="619"/>
                    </a:lnTo>
                    <a:lnTo>
                      <a:pt x="337" y="563"/>
                    </a:lnTo>
                    <a:lnTo>
                      <a:pt x="337" y="507"/>
                    </a:lnTo>
                    <a:lnTo>
                      <a:pt x="394" y="450"/>
                    </a:lnTo>
                    <a:lnTo>
                      <a:pt x="394" y="394"/>
                    </a:lnTo>
                    <a:lnTo>
                      <a:pt x="506" y="338"/>
                    </a:lnTo>
                    <a:lnTo>
                      <a:pt x="450" y="169"/>
                    </a:lnTo>
                    <a:lnTo>
                      <a:pt x="337"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3"/>
              <p:cNvSpPr/>
              <p:nvPr/>
            </p:nvSpPr>
            <p:spPr>
              <a:xfrm>
                <a:off x="388475" y="1387000"/>
                <a:ext cx="12650" cy="14075"/>
              </a:xfrm>
              <a:custGeom>
                <a:avLst/>
                <a:gdLst/>
                <a:ahLst/>
                <a:cxnLst/>
                <a:rect l="l" t="t" r="r" b="b"/>
                <a:pathLst>
                  <a:path w="506" h="563" extrusionOk="0">
                    <a:moveTo>
                      <a:pt x="281" y="1"/>
                    </a:moveTo>
                    <a:lnTo>
                      <a:pt x="112" y="57"/>
                    </a:lnTo>
                    <a:lnTo>
                      <a:pt x="56" y="57"/>
                    </a:lnTo>
                    <a:lnTo>
                      <a:pt x="0" y="113"/>
                    </a:lnTo>
                    <a:lnTo>
                      <a:pt x="0" y="169"/>
                    </a:lnTo>
                    <a:lnTo>
                      <a:pt x="0" y="282"/>
                    </a:lnTo>
                    <a:lnTo>
                      <a:pt x="112" y="282"/>
                    </a:lnTo>
                    <a:lnTo>
                      <a:pt x="169" y="394"/>
                    </a:lnTo>
                    <a:lnTo>
                      <a:pt x="225" y="507"/>
                    </a:lnTo>
                    <a:lnTo>
                      <a:pt x="281" y="563"/>
                    </a:lnTo>
                    <a:lnTo>
                      <a:pt x="393" y="563"/>
                    </a:lnTo>
                    <a:lnTo>
                      <a:pt x="393" y="507"/>
                    </a:lnTo>
                    <a:lnTo>
                      <a:pt x="393" y="394"/>
                    </a:lnTo>
                    <a:lnTo>
                      <a:pt x="393" y="338"/>
                    </a:lnTo>
                    <a:lnTo>
                      <a:pt x="506" y="282"/>
                    </a:lnTo>
                    <a:lnTo>
                      <a:pt x="450" y="169"/>
                    </a:lnTo>
                    <a:lnTo>
                      <a:pt x="393" y="57"/>
                    </a:lnTo>
                    <a:lnTo>
                      <a:pt x="281"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3"/>
              <p:cNvSpPr/>
              <p:nvPr/>
            </p:nvSpPr>
            <p:spPr>
              <a:xfrm>
                <a:off x="318200" y="1260550"/>
                <a:ext cx="12675" cy="8450"/>
              </a:xfrm>
              <a:custGeom>
                <a:avLst/>
                <a:gdLst/>
                <a:ahLst/>
                <a:cxnLst/>
                <a:rect l="l" t="t" r="r" b="b"/>
                <a:pathLst>
                  <a:path w="507" h="338" extrusionOk="0">
                    <a:moveTo>
                      <a:pt x="1" y="0"/>
                    </a:moveTo>
                    <a:lnTo>
                      <a:pt x="1" y="169"/>
                    </a:lnTo>
                    <a:lnTo>
                      <a:pt x="1" y="281"/>
                    </a:lnTo>
                    <a:lnTo>
                      <a:pt x="113" y="338"/>
                    </a:lnTo>
                    <a:lnTo>
                      <a:pt x="394" y="338"/>
                    </a:lnTo>
                    <a:lnTo>
                      <a:pt x="450" y="225"/>
                    </a:lnTo>
                    <a:lnTo>
                      <a:pt x="507" y="169"/>
                    </a:lnTo>
                    <a:lnTo>
                      <a:pt x="507" y="113"/>
                    </a:lnTo>
                    <a:lnTo>
                      <a:pt x="394" y="56"/>
                    </a:lnTo>
                    <a:lnTo>
                      <a:pt x="169" y="56"/>
                    </a:lnTo>
                    <a:lnTo>
                      <a:pt x="1" y="0"/>
                    </a:lnTo>
                    <a:close/>
                  </a:path>
                </a:pathLst>
              </a:custGeom>
              <a:solidFill>
                <a:srgbClr val="85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3"/>
              <p:cNvSpPr/>
              <p:nvPr/>
            </p:nvSpPr>
            <p:spPr>
              <a:xfrm>
                <a:off x="367375" y="1266175"/>
                <a:ext cx="9875" cy="16875"/>
              </a:xfrm>
              <a:custGeom>
                <a:avLst/>
                <a:gdLst/>
                <a:ahLst/>
                <a:cxnLst/>
                <a:rect l="l" t="t" r="r" b="b"/>
                <a:pathLst>
                  <a:path w="395" h="675" extrusionOk="0">
                    <a:moveTo>
                      <a:pt x="338" y="0"/>
                    </a:moveTo>
                    <a:lnTo>
                      <a:pt x="282" y="56"/>
                    </a:lnTo>
                    <a:lnTo>
                      <a:pt x="226" y="113"/>
                    </a:lnTo>
                    <a:lnTo>
                      <a:pt x="113" y="337"/>
                    </a:lnTo>
                    <a:lnTo>
                      <a:pt x="1" y="506"/>
                    </a:lnTo>
                    <a:lnTo>
                      <a:pt x="57" y="618"/>
                    </a:lnTo>
                    <a:lnTo>
                      <a:pt x="113" y="675"/>
                    </a:lnTo>
                    <a:lnTo>
                      <a:pt x="226" y="618"/>
                    </a:lnTo>
                    <a:lnTo>
                      <a:pt x="282" y="562"/>
                    </a:lnTo>
                    <a:lnTo>
                      <a:pt x="282" y="506"/>
                    </a:lnTo>
                    <a:lnTo>
                      <a:pt x="338" y="394"/>
                    </a:lnTo>
                    <a:lnTo>
                      <a:pt x="394" y="281"/>
                    </a:lnTo>
                    <a:lnTo>
                      <a:pt x="394" y="169"/>
                    </a:lnTo>
                    <a:lnTo>
                      <a:pt x="338" y="0"/>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3"/>
              <p:cNvSpPr/>
              <p:nvPr/>
            </p:nvSpPr>
            <p:spPr>
              <a:xfrm>
                <a:off x="415150" y="1356100"/>
                <a:ext cx="12675" cy="12675"/>
              </a:xfrm>
              <a:custGeom>
                <a:avLst/>
                <a:gdLst/>
                <a:ahLst/>
                <a:cxnLst/>
                <a:rect l="l" t="t" r="r" b="b"/>
                <a:pathLst>
                  <a:path w="507" h="507" extrusionOk="0">
                    <a:moveTo>
                      <a:pt x="113" y="0"/>
                    </a:moveTo>
                    <a:lnTo>
                      <a:pt x="57" y="113"/>
                    </a:lnTo>
                    <a:lnTo>
                      <a:pt x="1" y="281"/>
                    </a:lnTo>
                    <a:lnTo>
                      <a:pt x="57" y="338"/>
                    </a:lnTo>
                    <a:lnTo>
                      <a:pt x="170" y="394"/>
                    </a:lnTo>
                    <a:lnTo>
                      <a:pt x="282" y="506"/>
                    </a:lnTo>
                    <a:lnTo>
                      <a:pt x="394" y="450"/>
                    </a:lnTo>
                    <a:lnTo>
                      <a:pt x="451" y="394"/>
                    </a:lnTo>
                    <a:lnTo>
                      <a:pt x="507" y="281"/>
                    </a:lnTo>
                    <a:lnTo>
                      <a:pt x="507" y="113"/>
                    </a:lnTo>
                    <a:lnTo>
                      <a:pt x="394" y="0"/>
                    </a:lnTo>
                    <a:close/>
                  </a:path>
                </a:pathLst>
              </a:custGeom>
              <a:solidFill>
                <a:srgbClr val="6B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3"/>
              <p:cNvSpPr/>
              <p:nvPr/>
            </p:nvSpPr>
            <p:spPr>
              <a:xfrm>
                <a:off x="367375" y="1250700"/>
                <a:ext cx="7050" cy="12675"/>
              </a:xfrm>
              <a:custGeom>
                <a:avLst/>
                <a:gdLst/>
                <a:ahLst/>
                <a:cxnLst/>
                <a:rect l="l" t="t" r="r" b="b"/>
                <a:pathLst>
                  <a:path w="282" h="507" extrusionOk="0">
                    <a:moveTo>
                      <a:pt x="170" y="1"/>
                    </a:moveTo>
                    <a:lnTo>
                      <a:pt x="113" y="57"/>
                    </a:lnTo>
                    <a:lnTo>
                      <a:pt x="57" y="169"/>
                    </a:lnTo>
                    <a:lnTo>
                      <a:pt x="1" y="282"/>
                    </a:lnTo>
                    <a:lnTo>
                      <a:pt x="1" y="394"/>
                    </a:lnTo>
                    <a:lnTo>
                      <a:pt x="113" y="450"/>
                    </a:lnTo>
                    <a:lnTo>
                      <a:pt x="113" y="507"/>
                    </a:lnTo>
                    <a:lnTo>
                      <a:pt x="170" y="450"/>
                    </a:lnTo>
                    <a:lnTo>
                      <a:pt x="282" y="113"/>
                    </a:lnTo>
                    <a:lnTo>
                      <a:pt x="282" y="57"/>
                    </a:lnTo>
                    <a:lnTo>
                      <a:pt x="226" y="1"/>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3"/>
              <p:cNvSpPr/>
              <p:nvPr/>
            </p:nvSpPr>
            <p:spPr>
              <a:xfrm>
                <a:off x="389875" y="1405275"/>
                <a:ext cx="9850" cy="8450"/>
              </a:xfrm>
              <a:custGeom>
                <a:avLst/>
                <a:gdLst/>
                <a:ahLst/>
                <a:cxnLst/>
                <a:rect l="l" t="t" r="r" b="b"/>
                <a:pathLst>
                  <a:path w="394" h="338" extrusionOk="0">
                    <a:moveTo>
                      <a:pt x="113" y="0"/>
                    </a:moveTo>
                    <a:lnTo>
                      <a:pt x="0" y="57"/>
                    </a:lnTo>
                    <a:lnTo>
                      <a:pt x="281" y="338"/>
                    </a:lnTo>
                    <a:lnTo>
                      <a:pt x="337" y="338"/>
                    </a:lnTo>
                    <a:lnTo>
                      <a:pt x="394" y="281"/>
                    </a:lnTo>
                    <a:lnTo>
                      <a:pt x="337" y="225"/>
                    </a:lnTo>
                    <a:lnTo>
                      <a:pt x="337" y="113"/>
                    </a:lnTo>
                    <a:lnTo>
                      <a:pt x="169" y="0"/>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3"/>
              <p:cNvSpPr/>
              <p:nvPr/>
            </p:nvSpPr>
            <p:spPr>
              <a:xfrm>
                <a:off x="377225" y="1252125"/>
                <a:ext cx="5650" cy="8450"/>
              </a:xfrm>
              <a:custGeom>
                <a:avLst/>
                <a:gdLst/>
                <a:ahLst/>
                <a:cxnLst/>
                <a:rect l="l" t="t" r="r" b="b"/>
                <a:pathLst>
                  <a:path w="226" h="338" extrusionOk="0">
                    <a:moveTo>
                      <a:pt x="57" y="0"/>
                    </a:moveTo>
                    <a:lnTo>
                      <a:pt x="0" y="56"/>
                    </a:lnTo>
                    <a:lnTo>
                      <a:pt x="0" y="337"/>
                    </a:lnTo>
                    <a:lnTo>
                      <a:pt x="225" y="169"/>
                    </a:lnTo>
                    <a:lnTo>
                      <a:pt x="225" y="56"/>
                    </a:lnTo>
                    <a:lnTo>
                      <a:pt x="225" y="0"/>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3"/>
              <p:cNvSpPr/>
              <p:nvPr/>
            </p:nvSpPr>
            <p:spPr>
              <a:xfrm>
                <a:off x="351925" y="1319550"/>
                <a:ext cx="5650" cy="4250"/>
              </a:xfrm>
              <a:custGeom>
                <a:avLst/>
                <a:gdLst/>
                <a:ahLst/>
                <a:cxnLst/>
                <a:rect l="l" t="t" r="r" b="b"/>
                <a:pathLst>
                  <a:path w="226" h="170" extrusionOk="0">
                    <a:moveTo>
                      <a:pt x="225" y="1"/>
                    </a:moveTo>
                    <a:lnTo>
                      <a:pt x="113" y="57"/>
                    </a:lnTo>
                    <a:lnTo>
                      <a:pt x="1" y="170"/>
                    </a:lnTo>
                    <a:lnTo>
                      <a:pt x="225" y="170"/>
                    </a:lnTo>
                    <a:lnTo>
                      <a:pt x="225" y="113"/>
                    </a:lnTo>
                    <a:lnTo>
                      <a:pt x="225" y="1"/>
                    </a:lnTo>
                    <a:close/>
                  </a:path>
                </a:pathLst>
              </a:custGeom>
              <a:solidFill>
                <a:srgbClr val="827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3"/>
              <p:cNvSpPr/>
              <p:nvPr/>
            </p:nvSpPr>
            <p:spPr>
              <a:xfrm>
                <a:off x="364575" y="1278800"/>
                <a:ext cx="5650" cy="7050"/>
              </a:xfrm>
              <a:custGeom>
                <a:avLst/>
                <a:gdLst/>
                <a:ahLst/>
                <a:cxnLst/>
                <a:rect l="l" t="t" r="r" b="b"/>
                <a:pathLst>
                  <a:path w="226" h="282" extrusionOk="0">
                    <a:moveTo>
                      <a:pt x="113" y="1"/>
                    </a:moveTo>
                    <a:lnTo>
                      <a:pt x="1" y="113"/>
                    </a:lnTo>
                    <a:lnTo>
                      <a:pt x="113" y="282"/>
                    </a:lnTo>
                    <a:lnTo>
                      <a:pt x="169" y="282"/>
                    </a:lnTo>
                    <a:lnTo>
                      <a:pt x="225" y="226"/>
                    </a:lnTo>
                    <a:lnTo>
                      <a:pt x="169" y="113"/>
                    </a:lnTo>
                    <a:lnTo>
                      <a:pt x="113" y="1"/>
                    </a:lnTo>
                    <a:close/>
                  </a:path>
                </a:pathLst>
              </a:custGeom>
              <a:solidFill>
                <a:srgbClr val="6E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3"/>
              <p:cNvSpPr/>
              <p:nvPr/>
            </p:nvSpPr>
            <p:spPr>
              <a:xfrm>
                <a:off x="415150" y="1381375"/>
                <a:ext cx="1450" cy="9875"/>
              </a:xfrm>
              <a:custGeom>
                <a:avLst/>
                <a:gdLst/>
                <a:ahLst/>
                <a:cxnLst/>
                <a:rect l="l" t="t" r="r" b="b"/>
                <a:pathLst>
                  <a:path w="58" h="395" extrusionOk="0">
                    <a:moveTo>
                      <a:pt x="1" y="1"/>
                    </a:moveTo>
                    <a:lnTo>
                      <a:pt x="1" y="394"/>
                    </a:lnTo>
                    <a:lnTo>
                      <a:pt x="57" y="282"/>
                    </a:lnTo>
                    <a:lnTo>
                      <a:pt x="57" y="226"/>
                    </a:lnTo>
                    <a:lnTo>
                      <a:pt x="57" y="57"/>
                    </a:lnTo>
                    <a:lnTo>
                      <a:pt x="1"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3"/>
              <p:cNvSpPr/>
              <p:nvPr/>
            </p:nvSpPr>
            <p:spPr>
              <a:xfrm>
                <a:off x="410950" y="1363125"/>
                <a:ext cx="5650" cy="4225"/>
              </a:xfrm>
              <a:custGeom>
                <a:avLst/>
                <a:gdLst/>
                <a:ahLst/>
                <a:cxnLst/>
                <a:rect l="l" t="t" r="r" b="b"/>
                <a:pathLst>
                  <a:path w="226" h="169" extrusionOk="0">
                    <a:moveTo>
                      <a:pt x="113" y="0"/>
                    </a:moveTo>
                    <a:lnTo>
                      <a:pt x="0" y="57"/>
                    </a:lnTo>
                    <a:lnTo>
                      <a:pt x="169" y="169"/>
                    </a:lnTo>
                    <a:lnTo>
                      <a:pt x="225" y="57"/>
                    </a:lnTo>
                    <a:lnTo>
                      <a:pt x="169" y="0"/>
                    </a:lnTo>
                    <a:close/>
                  </a:path>
                </a:pathLst>
              </a:custGeom>
              <a:solidFill>
                <a:srgbClr val="827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3"/>
              <p:cNvSpPr/>
              <p:nvPr/>
            </p:nvSpPr>
            <p:spPr>
              <a:xfrm>
                <a:off x="377225" y="1261950"/>
                <a:ext cx="1425" cy="2825"/>
              </a:xfrm>
              <a:custGeom>
                <a:avLst/>
                <a:gdLst/>
                <a:ahLst/>
                <a:cxnLst/>
                <a:rect l="l" t="t" r="r" b="b"/>
                <a:pathLst>
                  <a:path w="57" h="113" extrusionOk="0">
                    <a:moveTo>
                      <a:pt x="0" y="0"/>
                    </a:moveTo>
                    <a:lnTo>
                      <a:pt x="0" y="113"/>
                    </a:lnTo>
                    <a:lnTo>
                      <a:pt x="57" y="57"/>
                    </a:lnTo>
                    <a:lnTo>
                      <a:pt x="0" y="0"/>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3"/>
              <p:cNvSpPr/>
              <p:nvPr/>
            </p:nvSpPr>
            <p:spPr>
              <a:xfrm>
                <a:off x="388475" y="1398250"/>
                <a:ext cx="1425" cy="2825"/>
              </a:xfrm>
              <a:custGeom>
                <a:avLst/>
                <a:gdLst/>
                <a:ahLst/>
                <a:cxnLst/>
                <a:rect l="l" t="t" r="r" b="b"/>
                <a:pathLst>
                  <a:path w="57" h="113" extrusionOk="0">
                    <a:moveTo>
                      <a:pt x="0" y="0"/>
                    </a:moveTo>
                    <a:lnTo>
                      <a:pt x="0" y="113"/>
                    </a:lnTo>
                    <a:lnTo>
                      <a:pt x="56" y="57"/>
                    </a:lnTo>
                    <a:lnTo>
                      <a:pt x="0" y="0"/>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3"/>
              <p:cNvSpPr/>
              <p:nvPr/>
            </p:nvSpPr>
            <p:spPr>
              <a:xfrm>
                <a:off x="387050" y="1394025"/>
                <a:ext cx="1450" cy="1450"/>
              </a:xfrm>
              <a:custGeom>
                <a:avLst/>
                <a:gdLst/>
                <a:ahLst/>
                <a:cxnLst/>
                <a:rect l="l" t="t" r="r" b="b"/>
                <a:pathLst>
                  <a:path w="58" h="58" extrusionOk="0">
                    <a:moveTo>
                      <a:pt x="57" y="1"/>
                    </a:moveTo>
                    <a:lnTo>
                      <a:pt x="1" y="57"/>
                    </a:lnTo>
                    <a:lnTo>
                      <a:pt x="57" y="57"/>
                    </a:lnTo>
                    <a:lnTo>
                      <a:pt x="57"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3"/>
              <p:cNvSpPr/>
              <p:nvPr/>
            </p:nvSpPr>
            <p:spPr>
              <a:xfrm>
                <a:off x="370200" y="1261950"/>
                <a:ext cx="1425" cy="1425"/>
              </a:xfrm>
              <a:custGeom>
                <a:avLst/>
                <a:gdLst/>
                <a:ahLst/>
                <a:cxnLst/>
                <a:rect l="l" t="t" r="r" b="b"/>
                <a:pathLst>
                  <a:path w="57" h="57" extrusionOk="0">
                    <a:moveTo>
                      <a:pt x="0" y="0"/>
                    </a:moveTo>
                    <a:lnTo>
                      <a:pt x="0" y="57"/>
                    </a:lnTo>
                    <a:lnTo>
                      <a:pt x="57" y="57"/>
                    </a:lnTo>
                    <a:lnTo>
                      <a:pt x="57" y="0"/>
                    </a:lnTo>
                    <a:close/>
                  </a:path>
                </a:pathLst>
              </a:custGeom>
              <a:solidFill>
                <a:srgbClr val="695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3"/>
              <p:cNvSpPr/>
              <p:nvPr/>
            </p:nvSpPr>
            <p:spPr>
              <a:xfrm>
                <a:off x="367375" y="1260550"/>
                <a:ext cx="2850" cy="1425"/>
              </a:xfrm>
              <a:custGeom>
                <a:avLst/>
                <a:gdLst/>
                <a:ahLst/>
                <a:cxnLst/>
                <a:rect l="l" t="t" r="r" b="b"/>
                <a:pathLst>
                  <a:path w="114" h="57" extrusionOk="0">
                    <a:moveTo>
                      <a:pt x="1" y="0"/>
                    </a:moveTo>
                    <a:lnTo>
                      <a:pt x="1" y="0"/>
                    </a:lnTo>
                    <a:lnTo>
                      <a:pt x="113" y="56"/>
                    </a:lnTo>
                    <a:lnTo>
                      <a:pt x="113" y="56"/>
                    </a:lnTo>
                    <a:lnTo>
                      <a:pt x="1" y="0"/>
                    </a:lnTo>
                    <a:lnTo>
                      <a:pt x="1" y="0"/>
                    </a:lnTo>
                    <a:close/>
                  </a:path>
                </a:pathLst>
              </a:custGeom>
              <a:solidFill>
                <a:srgbClr val="695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3"/>
              <p:cNvSpPr/>
              <p:nvPr/>
            </p:nvSpPr>
            <p:spPr>
              <a:xfrm>
                <a:off x="354750" y="1287250"/>
                <a:ext cx="1425" cy="25"/>
              </a:xfrm>
              <a:custGeom>
                <a:avLst/>
                <a:gdLst/>
                <a:ahLst/>
                <a:cxnLst/>
                <a:rect l="l" t="t" r="r" b="b"/>
                <a:pathLst>
                  <a:path w="57" h="1" extrusionOk="0">
                    <a:moveTo>
                      <a:pt x="56" y="0"/>
                    </a:moveTo>
                    <a:lnTo>
                      <a:pt x="0" y="0"/>
                    </a:lnTo>
                    <a:lnTo>
                      <a:pt x="56" y="0"/>
                    </a:lnTo>
                    <a:lnTo>
                      <a:pt x="56" y="0"/>
                    </a:lnTo>
                    <a:close/>
                  </a:path>
                </a:pathLst>
              </a:custGeom>
              <a:solidFill>
                <a:srgbClr val="827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3"/>
              <p:cNvSpPr/>
              <p:nvPr/>
            </p:nvSpPr>
            <p:spPr>
              <a:xfrm>
                <a:off x="328050" y="1447425"/>
                <a:ext cx="37950" cy="188325"/>
              </a:xfrm>
              <a:custGeom>
                <a:avLst/>
                <a:gdLst/>
                <a:ahLst/>
                <a:cxnLst/>
                <a:rect l="l" t="t" r="r" b="b"/>
                <a:pathLst>
                  <a:path w="1518" h="7533" extrusionOk="0">
                    <a:moveTo>
                      <a:pt x="394" y="1"/>
                    </a:moveTo>
                    <a:lnTo>
                      <a:pt x="169" y="169"/>
                    </a:lnTo>
                    <a:lnTo>
                      <a:pt x="56" y="394"/>
                    </a:lnTo>
                    <a:lnTo>
                      <a:pt x="56" y="450"/>
                    </a:lnTo>
                    <a:lnTo>
                      <a:pt x="56" y="563"/>
                    </a:lnTo>
                    <a:lnTo>
                      <a:pt x="169" y="675"/>
                    </a:lnTo>
                    <a:lnTo>
                      <a:pt x="281" y="788"/>
                    </a:lnTo>
                    <a:lnTo>
                      <a:pt x="337" y="844"/>
                    </a:lnTo>
                    <a:lnTo>
                      <a:pt x="337" y="956"/>
                    </a:lnTo>
                    <a:lnTo>
                      <a:pt x="337" y="1181"/>
                    </a:lnTo>
                    <a:lnTo>
                      <a:pt x="281" y="1462"/>
                    </a:lnTo>
                    <a:lnTo>
                      <a:pt x="337" y="1687"/>
                    </a:lnTo>
                    <a:lnTo>
                      <a:pt x="450" y="1855"/>
                    </a:lnTo>
                    <a:lnTo>
                      <a:pt x="731" y="2024"/>
                    </a:lnTo>
                    <a:lnTo>
                      <a:pt x="618" y="2080"/>
                    </a:lnTo>
                    <a:lnTo>
                      <a:pt x="506" y="2080"/>
                    </a:lnTo>
                    <a:lnTo>
                      <a:pt x="337" y="2136"/>
                    </a:lnTo>
                    <a:lnTo>
                      <a:pt x="281" y="2249"/>
                    </a:lnTo>
                    <a:lnTo>
                      <a:pt x="337" y="2361"/>
                    </a:lnTo>
                    <a:lnTo>
                      <a:pt x="450" y="2530"/>
                    </a:lnTo>
                    <a:lnTo>
                      <a:pt x="562" y="2642"/>
                    </a:lnTo>
                    <a:lnTo>
                      <a:pt x="618" y="2867"/>
                    </a:lnTo>
                    <a:lnTo>
                      <a:pt x="675" y="3036"/>
                    </a:lnTo>
                    <a:lnTo>
                      <a:pt x="618" y="3148"/>
                    </a:lnTo>
                    <a:lnTo>
                      <a:pt x="506" y="3429"/>
                    </a:lnTo>
                    <a:lnTo>
                      <a:pt x="506" y="3654"/>
                    </a:lnTo>
                    <a:lnTo>
                      <a:pt x="506" y="4160"/>
                    </a:lnTo>
                    <a:lnTo>
                      <a:pt x="562" y="4272"/>
                    </a:lnTo>
                    <a:lnTo>
                      <a:pt x="506" y="4328"/>
                    </a:lnTo>
                    <a:lnTo>
                      <a:pt x="450" y="4497"/>
                    </a:lnTo>
                    <a:lnTo>
                      <a:pt x="450" y="4609"/>
                    </a:lnTo>
                    <a:lnTo>
                      <a:pt x="506" y="4722"/>
                    </a:lnTo>
                    <a:lnTo>
                      <a:pt x="506" y="4778"/>
                    </a:lnTo>
                    <a:lnTo>
                      <a:pt x="394" y="4722"/>
                    </a:lnTo>
                    <a:lnTo>
                      <a:pt x="281" y="4778"/>
                    </a:lnTo>
                    <a:lnTo>
                      <a:pt x="113" y="4891"/>
                    </a:lnTo>
                    <a:lnTo>
                      <a:pt x="56" y="4947"/>
                    </a:lnTo>
                    <a:lnTo>
                      <a:pt x="113" y="5059"/>
                    </a:lnTo>
                    <a:lnTo>
                      <a:pt x="113" y="5115"/>
                    </a:lnTo>
                    <a:lnTo>
                      <a:pt x="169" y="5115"/>
                    </a:lnTo>
                    <a:lnTo>
                      <a:pt x="169" y="5172"/>
                    </a:lnTo>
                    <a:lnTo>
                      <a:pt x="169" y="5228"/>
                    </a:lnTo>
                    <a:lnTo>
                      <a:pt x="337" y="5453"/>
                    </a:lnTo>
                    <a:lnTo>
                      <a:pt x="394" y="5565"/>
                    </a:lnTo>
                    <a:lnTo>
                      <a:pt x="450" y="5677"/>
                    </a:lnTo>
                    <a:lnTo>
                      <a:pt x="169" y="5902"/>
                    </a:lnTo>
                    <a:lnTo>
                      <a:pt x="56" y="5958"/>
                    </a:lnTo>
                    <a:lnTo>
                      <a:pt x="0" y="6127"/>
                    </a:lnTo>
                    <a:lnTo>
                      <a:pt x="0" y="6183"/>
                    </a:lnTo>
                    <a:lnTo>
                      <a:pt x="113" y="6239"/>
                    </a:lnTo>
                    <a:lnTo>
                      <a:pt x="169" y="6408"/>
                    </a:lnTo>
                    <a:lnTo>
                      <a:pt x="169" y="6464"/>
                    </a:lnTo>
                    <a:lnTo>
                      <a:pt x="394" y="6464"/>
                    </a:lnTo>
                    <a:lnTo>
                      <a:pt x="394" y="6520"/>
                    </a:lnTo>
                    <a:lnTo>
                      <a:pt x="394" y="6633"/>
                    </a:lnTo>
                    <a:lnTo>
                      <a:pt x="394" y="6914"/>
                    </a:lnTo>
                    <a:lnTo>
                      <a:pt x="450" y="7026"/>
                    </a:lnTo>
                    <a:lnTo>
                      <a:pt x="618" y="7026"/>
                    </a:lnTo>
                    <a:lnTo>
                      <a:pt x="675" y="7139"/>
                    </a:lnTo>
                    <a:lnTo>
                      <a:pt x="787" y="7532"/>
                    </a:lnTo>
                    <a:lnTo>
                      <a:pt x="899" y="7476"/>
                    </a:lnTo>
                    <a:lnTo>
                      <a:pt x="1124" y="7420"/>
                    </a:lnTo>
                    <a:lnTo>
                      <a:pt x="1180" y="7364"/>
                    </a:lnTo>
                    <a:lnTo>
                      <a:pt x="1180" y="7195"/>
                    </a:lnTo>
                    <a:lnTo>
                      <a:pt x="1237" y="7139"/>
                    </a:lnTo>
                    <a:lnTo>
                      <a:pt x="1349" y="7083"/>
                    </a:lnTo>
                    <a:lnTo>
                      <a:pt x="1349" y="6970"/>
                    </a:lnTo>
                    <a:lnTo>
                      <a:pt x="1349" y="6858"/>
                    </a:lnTo>
                    <a:lnTo>
                      <a:pt x="1405" y="6745"/>
                    </a:lnTo>
                    <a:lnTo>
                      <a:pt x="1462" y="6633"/>
                    </a:lnTo>
                    <a:lnTo>
                      <a:pt x="1405" y="6408"/>
                    </a:lnTo>
                    <a:lnTo>
                      <a:pt x="1349" y="6127"/>
                    </a:lnTo>
                    <a:lnTo>
                      <a:pt x="1293" y="5846"/>
                    </a:lnTo>
                    <a:lnTo>
                      <a:pt x="1349" y="5565"/>
                    </a:lnTo>
                    <a:lnTo>
                      <a:pt x="1349" y="5509"/>
                    </a:lnTo>
                    <a:lnTo>
                      <a:pt x="1293" y="5453"/>
                    </a:lnTo>
                    <a:lnTo>
                      <a:pt x="1180" y="5340"/>
                    </a:lnTo>
                    <a:lnTo>
                      <a:pt x="1237" y="4947"/>
                    </a:lnTo>
                    <a:lnTo>
                      <a:pt x="1293" y="4497"/>
                    </a:lnTo>
                    <a:lnTo>
                      <a:pt x="1293" y="3935"/>
                    </a:lnTo>
                    <a:lnTo>
                      <a:pt x="1293" y="3654"/>
                    </a:lnTo>
                    <a:lnTo>
                      <a:pt x="1349" y="3542"/>
                    </a:lnTo>
                    <a:lnTo>
                      <a:pt x="1462" y="3429"/>
                    </a:lnTo>
                    <a:lnTo>
                      <a:pt x="1518" y="3317"/>
                    </a:lnTo>
                    <a:lnTo>
                      <a:pt x="1518" y="3261"/>
                    </a:lnTo>
                    <a:lnTo>
                      <a:pt x="1462" y="3148"/>
                    </a:lnTo>
                    <a:lnTo>
                      <a:pt x="1405" y="3036"/>
                    </a:lnTo>
                    <a:lnTo>
                      <a:pt x="1293" y="2867"/>
                    </a:lnTo>
                    <a:lnTo>
                      <a:pt x="1180" y="2699"/>
                    </a:lnTo>
                    <a:lnTo>
                      <a:pt x="1180" y="2530"/>
                    </a:lnTo>
                    <a:lnTo>
                      <a:pt x="1180" y="2305"/>
                    </a:lnTo>
                    <a:lnTo>
                      <a:pt x="1180" y="2136"/>
                    </a:lnTo>
                    <a:lnTo>
                      <a:pt x="1237" y="2024"/>
                    </a:lnTo>
                    <a:lnTo>
                      <a:pt x="1349" y="1968"/>
                    </a:lnTo>
                    <a:lnTo>
                      <a:pt x="1462" y="1968"/>
                    </a:lnTo>
                    <a:lnTo>
                      <a:pt x="1518" y="1855"/>
                    </a:lnTo>
                    <a:lnTo>
                      <a:pt x="1518" y="1743"/>
                    </a:lnTo>
                    <a:lnTo>
                      <a:pt x="1462" y="1687"/>
                    </a:lnTo>
                    <a:lnTo>
                      <a:pt x="1349" y="1631"/>
                    </a:lnTo>
                    <a:lnTo>
                      <a:pt x="1237" y="1574"/>
                    </a:lnTo>
                    <a:lnTo>
                      <a:pt x="1180" y="1462"/>
                    </a:lnTo>
                    <a:lnTo>
                      <a:pt x="1180" y="1237"/>
                    </a:lnTo>
                    <a:lnTo>
                      <a:pt x="1068" y="1069"/>
                    </a:lnTo>
                    <a:lnTo>
                      <a:pt x="787" y="788"/>
                    </a:lnTo>
                    <a:lnTo>
                      <a:pt x="675" y="506"/>
                    </a:lnTo>
                    <a:lnTo>
                      <a:pt x="618" y="450"/>
                    </a:lnTo>
                    <a:lnTo>
                      <a:pt x="562" y="394"/>
                    </a:lnTo>
                    <a:lnTo>
                      <a:pt x="562" y="338"/>
                    </a:lnTo>
                    <a:lnTo>
                      <a:pt x="562" y="282"/>
                    </a:lnTo>
                    <a:lnTo>
                      <a:pt x="562" y="225"/>
                    </a:lnTo>
                    <a:lnTo>
                      <a:pt x="506" y="113"/>
                    </a:lnTo>
                    <a:lnTo>
                      <a:pt x="394" y="1"/>
                    </a:lnTo>
                    <a:close/>
                  </a:path>
                </a:pathLst>
              </a:custGeom>
              <a:solidFill>
                <a:srgbClr val="82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3"/>
              <p:cNvSpPr/>
              <p:nvPr/>
            </p:nvSpPr>
            <p:spPr>
              <a:xfrm>
                <a:off x="316800" y="1427750"/>
                <a:ext cx="33750" cy="125100"/>
              </a:xfrm>
              <a:custGeom>
                <a:avLst/>
                <a:gdLst/>
                <a:ahLst/>
                <a:cxnLst/>
                <a:rect l="l" t="t" r="r" b="b"/>
                <a:pathLst>
                  <a:path w="1350" h="5004" extrusionOk="0">
                    <a:moveTo>
                      <a:pt x="113" y="1"/>
                    </a:moveTo>
                    <a:lnTo>
                      <a:pt x="113" y="57"/>
                    </a:lnTo>
                    <a:lnTo>
                      <a:pt x="113" y="113"/>
                    </a:lnTo>
                    <a:lnTo>
                      <a:pt x="225" y="169"/>
                    </a:lnTo>
                    <a:lnTo>
                      <a:pt x="225" y="226"/>
                    </a:lnTo>
                    <a:lnTo>
                      <a:pt x="225" y="338"/>
                    </a:lnTo>
                    <a:lnTo>
                      <a:pt x="169" y="394"/>
                    </a:lnTo>
                    <a:lnTo>
                      <a:pt x="113" y="450"/>
                    </a:lnTo>
                    <a:lnTo>
                      <a:pt x="169" y="675"/>
                    </a:lnTo>
                    <a:lnTo>
                      <a:pt x="113" y="900"/>
                    </a:lnTo>
                    <a:lnTo>
                      <a:pt x="57" y="956"/>
                    </a:lnTo>
                    <a:lnTo>
                      <a:pt x="113" y="1012"/>
                    </a:lnTo>
                    <a:lnTo>
                      <a:pt x="169" y="1125"/>
                    </a:lnTo>
                    <a:lnTo>
                      <a:pt x="113" y="1125"/>
                    </a:lnTo>
                    <a:lnTo>
                      <a:pt x="57" y="1181"/>
                    </a:lnTo>
                    <a:lnTo>
                      <a:pt x="1" y="1293"/>
                    </a:lnTo>
                    <a:lnTo>
                      <a:pt x="57" y="1406"/>
                    </a:lnTo>
                    <a:lnTo>
                      <a:pt x="169" y="1462"/>
                    </a:lnTo>
                    <a:lnTo>
                      <a:pt x="169" y="1518"/>
                    </a:lnTo>
                    <a:lnTo>
                      <a:pt x="169" y="1631"/>
                    </a:lnTo>
                    <a:lnTo>
                      <a:pt x="113" y="1743"/>
                    </a:lnTo>
                    <a:lnTo>
                      <a:pt x="169" y="1856"/>
                    </a:lnTo>
                    <a:lnTo>
                      <a:pt x="225" y="1912"/>
                    </a:lnTo>
                    <a:lnTo>
                      <a:pt x="225" y="2024"/>
                    </a:lnTo>
                    <a:lnTo>
                      <a:pt x="113" y="2137"/>
                    </a:lnTo>
                    <a:lnTo>
                      <a:pt x="57" y="2305"/>
                    </a:lnTo>
                    <a:lnTo>
                      <a:pt x="57" y="2474"/>
                    </a:lnTo>
                    <a:lnTo>
                      <a:pt x="57" y="2530"/>
                    </a:lnTo>
                    <a:lnTo>
                      <a:pt x="113" y="2642"/>
                    </a:lnTo>
                    <a:lnTo>
                      <a:pt x="169" y="2699"/>
                    </a:lnTo>
                    <a:lnTo>
                      <a:pt x="169" y="2755"/>
                    </a:lnTo>
                    <a:lnTo>
                      <a:pt x="169" y="2923"/>
                    </a:lnTo>
                    <a:lnTo>
                      <a:pt x="282" y="3092"/>
                    </a:lnTo>
                    <a:lnTo>
                      <a:pt x="282" y="3261"/>
                    </a:lnTo>
                    <a:lnTo>
                      <a:pt x="282" y="3598"/>
                    </a:lnTo>
                    <a:lnTo>
                      <a:pt x="338" y="3879"/>
                    </a:lnTo>
                    <a:lnTo>
                      <a:pt x="506" y="4441"/>
                    </a:lnTo>
                    <a:lnTo>
                      <a:pt x="619" y="4497"/>
                    </a:lnTo>
                    <a:lnTo>
                      <a:pt x="731" y="4610"/>
                    </a:lnTo>
                    <a:lnTo>
                      <a:pt x="787" y="4778"/>
                    </a:lnTo>
                    <a:lnTo>
                      <a:pt x="787" y="4891"/>
                    </a:lnTo>
                    <a:lnTo>
                      <a:pt x="900" y="5003"/>
                    </a:lnTo>
                    <a:lnTo>
                      <a:pt x="1012" y="5003"/>
                    </a:lnTo>
                    <a:lnTo>
                      <a:pt x="1125" y="4834"/>
                    </a:lnTo>
                    <a:lnTo>
                      <a:pt x="1125" y="4722"/>
                    </a:lnTo>
                    <a:lnTo>
                      <a:pt x="1068" y="4610"/>
                    </a:lnTo>
                    <a:lnTo>
                      <a:pt x="1012" y="4553"/>
                    </a:lnTo>
                    <a:lnTo>
                      <a:pt x="1068" y="4497"/>
                    </a:lnTo>
                    <a:lnTo>
                      <a:pt x="1068" y="4441"/>
                    </a:lnTo>
                    <a:lnTo>
                      <a:pt x="1012" y="4385"/>
                    </a:lnTo>
                    <a:lnTo>
                      <a:pt x="1012" y="4272"/>
                    </a:lnTo>
                    <a:lnTo>
                      <a:pt x="1068" y="4216"/>
                    </a:lnTo>
                    <a:lnTo>
                      <a:pt x="1125" y="4160"/>
                    </a:lnTo>
                    <a:lnTo>
                      <a:pt x="1181" y="4104"/>
                    </a:lnTo>
                    <a:lnTo>
                      <a:pt x="1237" y="4048"/>
                    </a:lnTo>
                    <a:lnTo>
                      <a:pt x="1293" y="3991"/>
                    </a:lnTo>
                    <a:lnTo>
                      <a:pt x="1293" y="3879"/>
                    </a:lnTo>
                    <a:lnTo>
                      <a:pt x="1181" y="3767"/>
                    </a:lnTo>
                    <a:lnTo>
                      <a:pt x="1125" y="3654"/>
                    </a:lnTo>
                    <a:lnTo>
                      <a:pt x="1125" y="3317"/>
                    </a:lnTo>
                    <a:lnTo>
                      <a:pt x="1125" y="3261"/>
                    </a:lnTo>
                    <a:lnTo>
                      <a:pt x="1068" y="3204"/>
                    </a:lnTo>
                    <a:lnTo>
                      <a:pt x="844" y="3204"/>
                    </a:lnTo>
                    <a:lnTo>
                      <a:pt x="787" y="3148"/>
                    </a:lnTo>
                    <a:lnTo>
                      <a:pt x="787" y="3036"/>
                    </a:lnTo>
                    <a:lnTo>
                      <a:pt x="956" y="2980"/>
                    </a:lnTo>
                    <a:lnTo>
                      <a:pt x="1068" y="2923"/>
                    </a:lnTo>
                    <a:lnTo>
                      <a:pt x="1237" y="2980"/>
                    </a:lnTo>
                    <a:lnTo>
                      <a:pt x="1293" y="2980"/>
                    </a:lnTo>
                    <a:lnTo>
                      <a:pt x="1349" y="2923"/>
                    </a:lnTo>
                    <a:lnTo>
                      <a:pt x="1293" y="2755"/>
                    </a:lnTo>
                    <a:lnTo>
                      <a:pt x="1237" y="2642"/>
                    </a:lnTo>
                    <a:lnTo>
                      <a:pt x="1068" y="2642"/>
                    </a:lnTo>
                    <a:lnTo>
                      <a:pt x="956" y="2586"/>
                    </a:lnTo>
                    <a:lnTo>
                      <a:pt x="900" y="2586"/>
                    </a:lnTo>
                    <a:lnTo>
                      <a:pt x="900" y="2530"/>
                    </a:lnTo>
                    <a:lnTo>
                      <a:pt x="900" y="2474"/>
                    </a:lnTo>
                    <a:lnTo>
                      <a:pt x="844" y="2361"/>
                    </a:lnTo>
                    <a:lnTo>
                      <a:pt x="787" y="2305"/>
                    </a:lnTo>
                    <a:lnTo>
                      <a:pt x="844" y="2193"/>
                    </a:lnTo>
                    <a:lnTo>
                      <a:pt x="900" y="2080"/>
                    </a:lnTo>
                    <a:lnTo>
                      <a:pt x="844" y="1968"/>
                    </a:lnTo>
                    <a:lnTo>
                      <a:pt x="900" y="1856"/>
                    </a:lnTo>
                    <a:lnTo>
                      <a:pt x="900" y="1799"/>
                    </a:lnTo>
                    <a:lnTo>
                      <a:pt x="900" y="1687"/>
                    </a:lnTo>
                    <a:lnTo>
                      <a:pt x="900" y="1518"/>
                    </a:lnTo>
                    <a:lnTo>
                      <a:pt x="844" y="1462"/>
                    </a:lnTo>
                    <a:lnTo>
                      <a:pt x="731" y="1406"/>
                    </a:lnTo>
                    <a:lnTo>
                      <a:pt x="619" y="1350"/>
                    </a:lnTo>
                    <a:lnTo>
                      <a:pt x="563" y="1293"/>
                    </a:lnTo>
                    <a:lnTo>
                      <a:pt x="563" y="1181"/>
                    </a:lnTo>
                    <a:lnTo>
                      <a:pt x="731" y="1012"/>
                    </a:lnTo>
                    <a:lnTo>
                      <a:pt x="844" y="788"/>
                    </a:lnTo>
                    <a:lnTo>
                      <a:pt x="787" y="731"/>
                    </a:lnTo>
                    <a:lnTo>
                      <a:pt x="675" y="731"/>
                    </a:lnTo>
                    <a:lnTo>
                      <a:pt x="563" y="675"/>
                    </a:lnTo>
                    <a:lnTo>
                      <a:pt x="450" y="619"/>
                    </a:lnTo>
                    <a:lnTo>
                      <a:pt x="450" y="563"/>
                    </a:lnTo>
                    <a:lnTo>
                      <a:pt x="394" y="394"/>
                    </a:lnTo>
                    <a:lnTo>
                      <a:pt x="394" y="226"/>
                    </a:lnTo>
                    <a:lnTo>
                      <a:pt x="282" y="1"/>
                    </a:lnTo>
                    <a:close/>
                  </a:path>
                </a:pathLst>
              </a:custGeom>
              <a:solidFill>
                <a:srgbClr val="928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3"/>
              <p:cNvSpPr/>
              <p:nvPr/>
            </p:nvSpPr>
            <p:spPr>
              <a:xfrm>
                <a:off x="346300" y="1450250"/>
                <a:ext cx="26725" cy="42175"/>
              </a:xfrm>
              <a:custGeom>
                <a:avLst/>
                <a:gdLst/>
                <a:ahLst/>
                <a:cxnLst/>
                <a:rect l="l" t="t" r="r" b="b"/>
                <a:pathLst>
                  <a:path w="1069" h="1687" extrusionOk="0">
                    <a:moveTo>
                      <a:pt x="169" y="0"/>
                    </a:moveTo>
                    <a:lnTo>
                      <a:pt x="113" y="225"/>
                    </a:lnTo>
                    <a:lnTo>
                      <a:pt x="113" y="450"/>
                    </a:lnTo>
                    <a:lnTo>
                      <a:pt x="113" y="562"/>
                    </a:lnTo>
                    <a:lnTo>
                      <a:pt x="57" y="675"/>
                    </a:lnTo>
                    <a:lnTo>
                      <a:pt x="1" y="843"/>
                    </a:lnTo>
                    <a:lnTo>
                      <a:pt x="169" y="956"/>
                    </a:lnTo>
                    <a:lnTo>
                      <a:pt x="282" y="1012"/>
                    </a:lnTo>
                    <a:lnTo>
                      <a:pt x="338" y="1068"/>
                    </a:lnTo>
                    <a:lnTo>
                      <a:pt x="338" y="1180"/>
                    </a:lnTo>
                    <a:lnTo>
                      <a:pt x="338" y="1349"/>
                    </a:lnTo>
                    <a:lnTo>
                      <a:pt x="394" y="1461"/>
                    </a:lnTo>
                    <a:lnTo>
                      <a:pt x="507" y="1574"/>
                    </a:lnTo>
                    <a:lnTo>
                      <a:pt x="732" y="1630"/>
                    </a:lnTo>
                    <a:lnTo>
                      <a:pt x="788" y="1686"/>
                    </a:lnTo>
                    <a:lnTo>
                      <a:pt x="1013" y="1630"/>
                    </a:lnTo>
                    <a:lnTo>
                      <a:pt x="1069" y="1574"/>
                    </a:lnTo>
                    <a:lnTo>
                      <a:pt x="1069" y="1405"/>
                    </a:lnTo>
                    <a:lnTo>
                      <a:pt x="1013" y="1293"/>
                    </a:lnTo>
                    <a:lnTo>
                      <a:pt x="956" y="1293"/>
                    </a:lnTo>
                    <a:lnTo>
                      <a:pt x="732" y="1349"/>
                    </a:lnTo>
                    <a:lnTo>
                      <a:pt x="675" y="1349"/>
                    </a:lnTo>
                    <a:lnTo>
                      <a:pt x="563" y="1293"/>
                    </a:lnTo>
                    <a:lnTo>
                      <a:pt x="563" y="1180"/>
                    </a:lnTo>
                    <a:lnTo>
                      <a:pt x="619" y="1068"/>
                    </a:lnTo>
                    <a:lnTo>
                      <a:pt x="619" y="956"/>
                    </a:lnTo>
                    <a:lnTo>
                      <a:pt x="675" y="843"/>
                    </a:lnTo>
                    <a:lnTo>
                      <a:pt x="619" y="787"/>
                    </a:lnTo>
                    <a:lnTo>
                      <a:pt x="563" y="562"/>
                    </a:lnTo>
                    <a:lnTo>
                      <a:pt x="450" y="393"/>
                    </a:lnTo>
                    <a:lnTo>
                      <a:pt x="394" y="169"/>
                    </a:lnTo>
                    <a:lnTo>
                      <a:pt x="394" y="56"/>
                    </a:lnTo>
                    <a:lnTo>
                      <a:pt x="282" y="0"/>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3"/>
              <p:cNvSpPr/>
              <p:nvPr/>
            </p:nvSpPr>
            <p:spPr>
              <a:xfrm>
                <a:off x="311175" y="1429150"/>
                <a:ext cx="2850" cy="14100"/>
              </a:xfrm>
              <a:custGeom>
                <a:avLst/>
                <a:gdLst/>
                <a:ahLst/>
                <a:cxnLst/>
                <a:rect l="l" t="t" r="r" b="b"/>
                <a:pathLst>
                  <a:path w="114" h="564" extrusionOk="0">
                    <a:moveTo>
                      <a:pt x="57" y="1"/>
                    </a:moveTo>
                    <a:lnTo>
                      <a:pt x="1" y="170"/>
                    </a:lnTo>
                    <a:lnTo>
                      <a:pt x="1" y="282"/>
                    </a:lnTo>
                    <a:lnTo>
                      <a:pt x="113" y="563"/>
                    </a:lnTo>
                    <a:lnTo>
                      <a:pt x="113" y="226"/>
                    </a:lnTo>
                    <a:lnTo>
                      <a:pt x="113" y="113"/>
                    </a:lnTo>
                    <a:lnTo>
                      <a:pt x="57" y="1"/>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3"/>
              <p:cNvSpPr/>
              <p:nvPr/>
            </p:nvSpPr>
            <p:spPr>
              <a:xfrm>
                <a:off x="267625" y="1468500"/>
                <a:ext cx="7050" cy="4250"/>
              </a:xfrm>
              <a:custGeom>
                <a:avLst/>
                <a:gdLst/>
                <a:ahLst/>
                <a:cxnLst/>
                <a:rect l="l" t="t" r="r" b="b"/>
                <a:pathLst>
                  <a:path w="282" h="170" extrusionOk="0">
                    <a:moveTo>
                      <a:pt x="169" y="1"/>
                    </a:moveTo>
                    <a:lnTo>
                      <a:pt x="113" y="57"/>
                    </a:lnTo>
                    <a:lnTo>
                      <a:pt x="0" y="113"/>
                    </a:lnTo>
                    <a:lnTo>
                      <a:pt x="113" y="113"/>
                    </a:lnTo>
                    <a:lnTo>
                      <a:pt x="169" y="169"/>
                    </a:lnTo>
                    <a:lnTo>
                      <a:pt x="225" y="169"/>
                    </a:lnTo>
                    <a:lnTo>
                      <a:pt x="281" y="113"/>
                    </a:lnTo>
                    <a:lnTo>
                      <a:pt x="281" y="57"/>
                    </a:lnTo>
                    <a:lnTo>
                      <a:pt x="169"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3"/>
              <p:cNvSpPr/>
              <p:nvPr/>
            </p:nvSpPr>
            <p:spPr>
              <a:xfrm>
                <a:off x="314000" y="1443225"/>
                <a:ext cx="2825" cy="1425"/>
              </a:xfrm>
              <a:custGeom>
                <a:avLst/>
                <a:gdLst/>
                <a:ahLst/>
                <a:cxnLst/>
                <a:rect l="l" t="t" r="r" b="b"/>
                <a:pathLst>
                  <a:path w="113" h="57" extrusionOk="0">
                    <a:moveTo>
                      <a:pt x="0" y="0"/>
                    </a:moveTo>
                    <a:lnTo>
                      <a:pt x="0" y="56"/>
                    </a:lnTo>
                    <a:lnTo>
                      <a:pt x="113" y="56"/>
                    </a:lnTo>
                    <a:lnTo>
                      <a:pt x="56" y="0"/>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
              <p:cNvSpPr/>
              <p:nvPr/>
            </p:nvSpPr>
            <p:spPr>
              <a:xfrm>
                <a:off x="315400" y="1457275"/>
                <a:ext cx="2825" cy="5625"/>
              </a:xfrm>
              <a:custGeom>
                <a:avLst/>
                <a:gdLst/>
                <a:ahLst/>
                <a:cxnLst/>
                <a:rect l="l" t="t" r="r" b="b"/>
                <a:pathLst>
                  <a:path w="113" h="225" extrusionOk="0">
                    <a:moveTo>
                      <a:pt x="113" y="0"/>
                    </a:moveTo>
                    <a:lnTo>
                      <a:pt x="0" y="112"/>
                    </a:lnTo>
                    <a:lnTo>
                      <a:pt x="113" y="225"/>
                    </a:lnTo>
                    <a:lnTo>
                      <a:pt x="113" y="0"/>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3"/>
              <p:cNvSpPr/>
              <p:nvPr/>
            </p:nvSpPr>
            <p:spPr>
              <a:xfrm>
                <a:off x="269025" y="1478350"/>
                <a:ext cx="2825" cy="1425"/>
              </a:xfrm>
              <a:custGeom>
                <a:avLst/>
                <a:gdLst/>
                <a:ahLst/>
                <a:cxnLst/>
                <a:rect l="l" t="t" r="r" b="b"/>
                <a:pathLst>
                  <a:path w="113" h="57" extrusionOk="0">
                    <a:moveTo>
                      <a:pt x="1" y="56"/>
                    </a:moveTo>
                    <a:lnTo>
                      <a:pt x="1" y="56"/>
                    </a:lnTo>
                    <a:lnTo>
                      <a:pt x="113" y="0"/>
                    </a:lnTo>
                    <a:lnTo>
                      <a:pt x="113" y="0"/>
                    </a:lnTo>
                    <a:lnTo>
                      <a:pt x="1" y="56"/>
                    </a:lnTo>
                    <a:lnTo>
                      <a:pt x="1" y="56"/>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3"/>
              <p:cNvSpPr/>
              <p:nvPr/>
            </p:nvSpPr>
            <p:spPr>
              <a:xfrm>
                <a:off x="270425" y="1472725"/>
                <a:ext cx="1425" cy="2825"/>
              </a:xfrm>
              <a:custGeom>
                <a:avLst/>
                <a:gdLst/>
                <a:ahLst/>
                <a:cxnLst/>
                <a:rect l="l" t="t" r="r" b="b"/>
                <a:pathLst>
                  <a:path w="57" h="113" extrusionOk="0">
                    <a:moveTo>
                      <a:pt x="57" y="0"/>
                    </a:moveTo>
                    <a:lnTo>
                      <a:pt x="1" y="57"/>
                    </a:lnTo>
                    <a:lnTo>
                      <a:pt x="57" y="113"/>
                    </a:lnTo>
                    <a:lnTo>
                      <a:pt x="57" y="0"/>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3"/>
              <p:cNvSpPr/>
              <p:nvPr/>
            </p:nvSpPr>
            <p:spPr>
              <a:xfrm>
                <a:off x="271825" y="1447425"/>
                <a:ext cx="1450" cy="1425"/>
              </a:xfrm>
              <a:custGeom>
                <a:avLst/>
                <a:gdLst/>
                <a:ahLst/>
                <a:cxnLst/>
                <a:rect l="l" t="t" r="r" b="b"/>
                <a:pathLst>
                  <a:path w="58" h="57" extrusionOk="0">
                    <a:moveTo>
                      <a:pt x="57" y="1"/>
                    </a:moveTo>
                    <a:lnTo>
                      <a:pt x="1" y="57"/>
                    </a:lnTo>
                    <a:lnTo>
                      <a:pt x="1" y="57"/>
                    </a:lnTo>
                    <a:lnTo>
                      <a:pt x="57"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
              <p:cNvSpPr/>
              <p:nvPr/>
            </p:nvSpPr>
            <p:spPr>
              <a:xfrm>
                <a:off x="271825" y="1437600"/>
                <a:ext cx="1450" cy="1425"/>
              </a:xfrm>
              <a:custGeom>
                <a:avLst/>
                <a:gdLst/>
                <a:ahLst/>
                <a:cxnLst/>
                <a:rect l="l" t="t" r="r" b="b"/>
                <a:pathLst>
                  <a:path w="58" h="57" extrusionOk="0">
                    <a:moveTo>
                      <a:pt x="1" y="0"/>
                    </a:moveTo>
                    <a:lnTo>
                      <a:pt x="57" y="56"/>
                    </a:lnTo>
                    <a:lnTo>
                      <a:pt x="57" y="0"/>
                    </a:lnTo>
                    <a:close/>
                  </a:path>
                </a:pathLst>
              </a:custGeom>
              <a:solidFill>
                <a:srgbClr val="7B6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3"/>
              <p:cNvSpPr/>
              <p:nvPr/>
            </p:nvSpPr>
            <p:spPr>
              <a:xfrm>
                <a:off x="271825" y="1475525"/>
                <a:ext cx="1450" cy="2850"/>
              </a:xfrm>
              <a:custGeom>
                <a:avLst/>
                <a:gdLst/>
                <a:ahLst/>
                <a:cxnLst/>
                <a:rect l="l" t="t" r="r" b="b"/>
                <a:pathLst>
                  <a:path w="58" h="114" extrusionOk="0">
                    <a:moveTo>
                      <a:pt x="1" y="1"/>
                    </a:moveTo>
                    <a:lnTo>
                      <a:pt x="1" y="113"/>
                    </a:lnTo>
                    <a:lnTo>
                      <a:pt x="57" y="57"/>
                    </a:lnTo>
                    <a:lnTo>
                      <a:pt x="1"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
              <p:cNvSpPr/>
              <p:nvPr/>
            </p:nvSpPr>
            <p:spPr>
              <a:xfrm>
                <a:off x="273250" y="1447425"/>
                <a:ext cx="25" cy="25"/>
              </a:xfrm>
              <a:custGeom>
                <a:avLst/>
                <a:gdLst/>
                <a:ahLst/>
                <a:cxnLst/>
                <a:rect l="l" t="t" r="r" b="b"/>
                <a:pathLst>
                  <a:path w="1" h="1" extrusionOk="0">
                    <a:moveTo>
                      <a:pt x="0" y="1"/>
                    </a:moveTo>
                    <a:lnTo>
                      <a:pt x="0" y="1"/>
                    </a:lnTo>
                    <a:lnTo>
                      <a:pt x="0" y="1"/>
                    </a:lnTo>
                    <a:lnTo>
                      <a:pt x="0"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
              <p:cNvSpPr/>
              <p:nvPr/>
            </p:nvSpPr>
            <p:spPr>
              <a:xfrm>
                <a:off x="280275" y="1472725"/>
                <a:ext cx="25" cy="1425"/>
              </a:xfrm>
              <a:custGeom>
                <a:avLst/>
                <a:gdLst/>
                <a:ahLst/>
                <a:cxnLst/>
                <a:rect l="l" t="t" r="r" b="b"/>
                <a:pathLst>
                  <a:path w="1" h="57" extrusionOk="0">
                    <a:moveTo>
                      <a:pt x="0" y="57"/>
                    </a:moveTo>
                    <a:lnTo>
                      <a:pt x="0" y="0"/>
                    </a:lnTo>
                    <a:lnTo>
                      <a:pt x="0" y="0"/>
                    </a:lnTo>
                    <a:lnTo>
                      <a:pt x="0" y="0"/>
                    </a:lnTo>
                    <a:lnTo>
                      <a:pt x="0" y="57"/>
                    </a:lnTo>
                    <a:lnTo>
                      <a:pt x="0" y="57"/>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3"/>
              <p:cNvSpPr/>
              <p:nvPr/>
            </p:nvSpPr>
            <p:spPr>
              <a:xfrm>
                <a:off x="312575" y="1444625"/>
                <a:ext cx="1450" cy="1425"/>
              </a:xfrm>
              <a:custGeom>
                <a:avLst/>
                <a:gdLst/>
                <a:ahLst/>
                <a:cxnLst/>
                <a:rect l="l" t="t" r="r" b="b"/>
                <a:pathLst>
                  <a:path w="58" h="57" extrusionOk="0">
                    <a:moveTo>
                      <a:pt x="57" y="0"/>
                    </a:moveTo>
                    <a:lnTo>
                      <a:pt x="1" y="56"/>
                    </a:lnTo>
                    <a:lnTo>
                      <a:pt x="57" y="56"/>
                    </a:lnTo>
                    <a:lnTo>
                      <a:pt x="57" y="0"/>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3"/>
              <p:cNvSpPr/>
              <p:nvPr/>
            </p:nvSpPr>
            <p:spPr>
              <a:xfrm>
                <a:off x="363175" y="1388400"/>
                <a:ext cx="7050" cy="11275"/>
              </a:xfrm>
              <a:custGeom>
                <a:avLst/>
                <a:gdLst/>
                <a:ahLst/>
                <a:cxnLst/>
                <a:rect l="l" t="t" r="r" b="b"/>
                <a:pathLst>
                  <a:path w="282" h="451" extrusionOk="0">
                    <a:moveTo>
                      <a:pt x="281" y="1"/>
                    </a:moveTo>
                    <a:lnTo>
                      <a:pt x="169" y="57"/>
                    </a:lnTo>
                    <a:lnTo>
                      <a:pt x="113" y="113"/>
                    </a:lnTo>
                    <a:lnTo>
                      <a:pt x="0" y="226"/>
                    </a:lnTo>
                    <a:lnTo>
                      <a:pt x="57" y="282"/>
                    </a:lnTo>
                    <a:lnTo>
                      <a:pt x="113" y="338"/>
                    </a:lnTo>
                    <a:lnTo>
                      <a:pt x="169" y="338"/>
                    </a:lnTo>
                    <a:lnTo>
                      <a:pt x="169" y="394"/>
                    </a:lnTo>
                    <a:lnTo>
                      <a:pt x="225" y="451"/>
                    </a:lnTo>
                    <a:lnTo>
                      <a:pt x="281" y="394"/>
                    </a:lnTo>
                    <a:lnTo>
                      <a:pt x="225" y="282"/>
                    </a:lnTo>
                    <a:lnTo>
                      <a:pt x="225" y="170"/>
                    </a:lnTo>
                    <a:lnTo>
                      <a:pt x="281" y="113"/>
                    </a:lnTo>
                    <a:lnTo>
                      <a:pt x="281" y="57"/>
                    </a:lnTo>
                    <a:lnTo>
                      <a:pt x="281" y="1"/>
                    </a:lnTo>
                    <a:close/>
                  </a:path>
                </a:pathLst>
              </a:custGeom>
              <a:solidFill>
                <a:srgbClr val="6C6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
              <p:cNvSpPr/>
              <p:nvPr/>
            </p:nvSpPr>
            <p:spPr>
              <a:xfrm>
                <a:off x="370200" y="1382800"/>
                <a:ext cx="4225" cy="12675"/>
              </a:xfrm>
              <a:custGeom>
                <a:avLst/>
                <a:gdLst/>
                <a:ahLst/>
                <a:cxnLst/>
                <a:rect l="l" t="t" r="r" b="b"/>
                <a:pathLst>
                  <a:path w="169" h="507" extrusionOk="0">
                    <a:moveTo>
                      <a:pt x="57" y="0"/>
                    </a:moveTo>
                    <a:lnTo>
                      <a:pt x="0" y="56"/>
                    </a:lnTo>
                    <a:lnTo>
                      <a:pt x="0" y="113"/>
                    </a:lnTo>
                    <a:lnTo>
                      <a:pt x="0" y="225"/>
                    </a:lnTo>
                    <a:lnTo>
                      <a:pt x="0" y="337"/>
                    </a:lnTo>
                    <a:lnTo>
                      <a:pt x="0" y="394"/>
                    </a:lnTo>
                    <a:lnTo>
                      <a:pt x="57" y="450"/>
                    </a:lnTo>
                    <a:lnTo>
                      <a:pt x="57" y="506"/>
                    </a:lnTo>
                    <a:lnTo>
                      <a:pt x="113" y="506"/>
                    </a:lnTo>
                    <a:lnTo>
                      <a:pt x="169" y="394"/>
                    </a:lnTo>
                    <a:lnTo>
                      <a:pt x="113" y="225"/>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
              <p:cNvSpPr/>
              <p:nvPr/>
            </p:nvSpPr>
            <p:spPr>
              <a:xfrm>
                <a:off x="364575" y="1372950"/>
                <a:ext cx="2825" cy="4250"/>
              </a:xfrm>
              <a:custGeom>
                <a:avLst/>
                <a:gdLst/>
                <a:ahLst/>
                <a:cxnLst/>
                <a:rect l="l" t="t" r="r" b="b"/>
                <a:pathLst>
                  <a:path w="113" h="170" extrusionOk="0">
                    <a:moveTo>
                      <a:pt x="1" y="1"/>
                    </a:moveTo>
                    <a:lnTo>
                      <a:pt x="1" y="57"/>
                    </a:lnTo>
                    <a:lnTo>
                      <a:pt x="1" y="113"/>
                    </a:lnTo>
                    <a:lnTo>
                      <a:pt x="1" y="169"/>
                    </a:lnTo>
                    <a:lnTo>
                      <a:pt x="57" y="169"/>
                    </a:lnTo>
                    <a:lnTo>
                      <a:pt x="113" y="113"/>
                    </a:lnTo>
                    <a:lnTo>
                      <a:pt x="113" y="57"/>
                    </a:lnTo>
                    <a:lnTo>
                      <a:pt x="1"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3"/>
              <p:cNvSpPr/>
              <p:nvPr/>
            </p:nvSpPr>
            <p:spPr>
              <a:xfrm>
                <a:off x="336475" y="1381375"/>
                <a:ext cx="1425" cy="1450"/>
              </a:xfrm>
              <a:custGeom>
                <a:avLst/>
                <a:gdLst/>
                <a:ahLst/>
                <a:cxnLst/>
                <a:rect l="l" t="t" r="r" b="b"/>
                <a:pathLst>
                  <a:path w="57" h="58" extrusionOk="0">
                    <a:moveTo>
                      <a:pt x="0" y="1"/>
                    </a:moveTo>
                    <a:lnTo>
                      <a:pt x="57" y="57"/>
                    </a:lnTo>
                    <a:lnTo>
                      <a:pt x="57" y="1"/>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
              <p:cNvSpPr/>
              <p:nvPr/>
            </p:nvSpPr>
            <p:spPr>
              <a:xfrm>
                <a:off x="332250" y="1336425"/>
                <a:ext cx="1425" cy="25"/>
              </a:xfrm>
              <a:custGeom>
                <a:avLst/>
                <a:gdLst/>
                <a:ahLst/>
                <a:cxnLst/>
                <a:rect l="l" t="t" r="r" b="b"/>
                <a:pathLst>
                  <a:path w="57" h="1" extrusionOk="0">
                    <a:moveTo>
                      <a:pt x="57" y="0"/>
                    </a:moveTo>
                    <a:lnTo>
                      <a:pt x="1" y="0"/>
                    </a:lnTo>
                    <a:lnTo>
                      <a:pt x="1" y="0"/>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3"/>
              <p:cNvSpPr/>
              <p:nvPr/>
            </p:nvSpPr>
            <p:spPr>
              <a:xfrm>
                <a:off x="342100" y="1406675"/>
                <a:ext cx="36550" cy="53425"/>
              </a:xfrm>
              <a:custGeom>
                <a:avLst/>
                <a:gdLst/>
                <a:ahLst/>
                <a:cxnLst/>
                <a:rect l="l" t="t" r="r" b="b"/>
                <a:pathLst>
                  <a:path w="1462" h="2137" extrusionOk="0">
                    <a:moveTo>
                      <a:pt x="562" y="1"/>
                    </a:moveTo>
                    <a:lnTo>
                      <a:pt x="562" y="57"/>
                    </a:lnTo>
                    <a:lnTo>
                      <a:pt x="618" y="113"/>
                    </a:lnTo>
                    <a:lnTo>
                      <a:pt x="618" y="169"/>
                    </a:lnTo>
                    <a:lnTo>
                      <a:pt x="562" y="169"/>
                    </a:lnTo>
                    <a:lnTo>
                      <a:pt x="394" y="225"/>
                    </a:lnTo>
                    <a:lnTo>
                      <a:pt x="169" y="338"/>
                    </a:lnTo>
                    <a:lnTo>
                      <a:pt x="113" y="394"/>
                    </a:lnTo>
                    <a:lnTo>
                      <a:pt x="113" y="507"/>
                    </a:lnTo>
                    <a:lnTo>
                      <a:pt x="56" y="563"/>
                    </a:lnTo>
                    <a:lnTo>
                      <a:pt x="56" y="619"/>
                    </a:lnTo>
                    <a:lnTo>
                      <a:pt x="0" y="731"/>
                    </a:lnTo>
                    <a:lnTo>
                      <a:pt x="169" y="731"/>
                    </a:lnTo>
                    <a:lnTo>
                      <a:pt x="281" y="1069"/>
                    </a:lnTo>
                    <a:lnTo>
                      <a:pt x="394" y="1237"/>
                    </a:lnTo>
                    <a:lnTo>
                      <a:pt x="506" y="1350"/>
                    </a:lnTo>
                    <a:lnTo>
                      <a:pt x="731" y="1518"/>
                    </a:lnTo>
                    <a:lnTo>
                      <a:pt x="787" y="1574"/>
                    </a:lnTo>
                    <a:lnTo>
                      <a:pt x="562" y="1574"/>
                    </a:lnTo>
                    <a:lnTo>
                      <a:pt x="506" y="1631"/>
                    </a:lnTo>
                    <a:lnTo>
                      <a:pt x="506" y="1687"/>
                    </a:lnTo>
                    <a:lnTo>
                      <a:pt x="506" y="1799"/>
                    </a:lnTo>
                    <a:lnTo>
                      <a:pt x="506" y="1855"/>
                    </a:lnTo>
                    <a:lnTo>
                      <a:pt x="506" y="1912"/>
                    </a:lnTo>
                    <a:lnTo>
                      <a:pt x="675" y="2080"/>
                    </a:lnTo>
                    <a:lnTo>
                      <a:pt x="900" y="2136"/>
                    </a:lnTo>
                    <a:lnTo>
                      <a:pt x="1124" y="2136"/>
                    </a:lnTo>
                    <a:lnTo>
                      <a:pt x="1405" y="2080"/>
                    </a:lnTo>
                    <a:lnTo>
                      <a:pt x="1462" y="1968"/>
                    </a:lnTo>
                    <a:lnTo>
                      <a:pt x="1462" y="1855"/>
                    </a:lnTo>
                    <a:lnTo>
                      <a:pt x="1462" y="1743"/>
                    </a:lnTo>
                    <a:lnTo>
                      <a:pt x="1349" y="1687"/>
                    </a:lnTo>
                    <a:lnTo>
                      <a:pt x="1181" y="1574"/>
                    </a:lnTo>
                    <a:lnTo>
                      <a:pt x="1068" y="1406"/>
                    </a:lnTo>
                    <a:lnTo>
                      <a:pt x="956" y="1125"/>
                    </a:lnTo>
                    <a:lnTo>
                      <a:pt x="956" y="1012"/>
                    </a:lnTo>
                    <a:lnTo>
                      <a:pt x="1068" y="844"/>
                    </a:lnTo>
                    <a:lnTo>
                      <a:pt x="1124" y="731"/>
                    </a:lnTo>
                    <a:lnTo>
                      <a:pt x="1124" y="619"/>
                    </a:lnTo>
                    <a:lnTo>
                      <a:pt x="1124" y="563"/>
                    </a:lnTo>
                    <a:lnTo>
                      <a:pt x="1068" y="507"/>
                    </a:lnTo>
                    <a:lnTo>
                      <a:pt x="675" y="507"/>
                    </a:lnTo>
                    <a:lnTo>
                      <a:pt x="618" y="450"/>
                    </a:lnTo>
                    <a:lnTo>
                      <a:pt x="675" y="394"/>
                    </a:lnTo>
                    <a:lnTo>
                      <a:pt x="731" y="394"/>
                    </a:lnTo>
                    <a:lnTo>
                      <a:pt x="843" y="338"/>
                    </a:lnTo>
                    <a:lnTo>
                      <a:pt x="675" y="1"/>
                    </a:lnTo>
                    <a:close/>
                  </a:path>
                </a:pathLst>
              </a:custGeom>
              <a:solidFill>
                <a:srgbClr val="615E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3"/>
              <p:cNvSpPr/>
              <p:nvPr/>
            </p:nvSpPr>
            <p:spPr>
              <a:xfrm>
                <a:off x="361775" y="1422125"/>
                <a:ext cx="23900" cy="42200"/>
              </a:xfrm>
              <a:custGeom>
                <a:avLst/>
                <a:gdLst/>
                <a:ahLst/>
                <a:cxnLst/>
                <a:rect l="l" t="t" r="r" b="b"/>
                <a:pathLst>
                  <a:path w="956" h="1688" extrusionOk="0">
                    <a:moveTo>
                      <a:pt x="113" y="1"/>
                    </a:moveTo>
                    <a:lnTo>
                      <a:pt x="0" y="57"/>
                    </a:lnTo>
                    <a:lnTo>
                      <a:pt x="0" y="113"/>
                    </a:lnTo>
                    <a:lnTo>
                      <a:pt x="56" y="451"/>
                    </a:lnTo>
                    <a:lnTo>
                      <a:pt x="113" y="675"/>
                    </a:lnTo>
                    <a:lnTo>
                      <a:pt x="225" y="956"/>
                    </a:lnTo>
                    <a:lnTo>
                      <a:pt x="506" y="1125"/>
                    </a:lnTo>
                    <a:lnTo>
                      <a:pt x="506" y="1181"/>
                    </a:lnTo>
                    <a:lnTo>
                      <a:pt x="618" y="1237"/>
                    </a:lnTo>
                    <a:lnTo>
                      <a:pt x="562" y="1406"/>
                    </a:lnTo>
                    <a:lnTo>
                      <a:pt x="506" y="1462"/>
                    </a:lnTo>
                    <a:lnTo>
                      <a:pt x="450" y="1575"/>
                    </a:lnTo>
                    <a:lnTo>
                      <a:pt x="562" y="1687"/>
                    </a:lnTo>
                    <a:lnTo>
                      <a:pt x="675" y="1687"/>
                    </a:lnTo>
                    <a:lnTo>
                      <a:pt x="787" y="1631"/>
                    </a:lnTo>
                    <a:lnTo>
                      <a:pt x="899" y="1575"/>
                    </a:lnTo>
                    <a:lnTo>
                      <a:pt x="956" y="1462"/>
                    </a:lnTo>
                    <a:lnTo>
                      <a:pt x="956" y="1350"/>
                    </a:lnTo>
                    <a:lnTo>
                      <a:pt x="899" y="1237"/>
                    </a:lnTo>
                    <a:lnTo>
                      <a:pt x="843" y="1125"/>
                    </a:lnTo>
                    <a:lnTo>
                      <a:pt x="843" y="1013"/>
                    </a:lnTo>
                    <a:lnTo>
                      <a:pt x="899" y="900"/>
                    </a:lnTo>
                    <a:lnTo>
                      <a:pt x="956" y="732"/>
                    </a:lnTo>
                    <a:lnTo>
                      <a:pt x="956" y="619"/>
                    </a:lnTo>
                    <a:lnTo>
                      <a:pt x="899" y="451"/>
                    </a:lnTo>
                    <a:lnTo>
                      <a:pt x="956" y="338"/>
                    </a:lnTo>
                    <a:lnTo>
                      <a:pt x="899" y="282"/>
                    </a:lnTo>
                    <a:lnTo>
                      <a:pt x="787" y="226"/>
                    </a:lnTo>
                    <a:lnTo>
                      <a:pt x="618" y="170"/>
                    </a:lnTo>
                    <a:lnTo>
                      <a:pt x="618" y="338"/>
                    </a:lnTo>
                    <a:lnTo>
                      <a:pt x="562" y="394"/>
                    </a:lnTo>
                    <a:lnTo>
                      <a:pt x="450" y="394"/>
                    </a:lnTo>
                    <a:lnTo>
                      <a:pt x="450" y="338"/>
                    </a:lnTo>
                    <a:lnTo>
                      <a:pt x="394" y="282"/>
                    </a:lnTo>
                    <a:lnTo>
                      <a:pt x="281" y="226"/>
                    </a:lnTo>
                    <a:lnTo>
                      <a:pt x="169" y="113"/>
                    </a:lnTo>
                    <a:lnTo>
                      <a:pt x="169" y="57"/>
                    </a:lnTo>
                    <a:lnTo>
                      <a:pt x="113" y="1"/>
                    </a:lnTo>
                    <a:close/>
                  </a:path>
                </a:pathLst>
              </a:custGeom>
              <a:solidFill>
                <a:srgbClr val="535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3"/>
              <p:cNvSpPr/>
              <p:nvPr/>
            </p:nvSpPr>
            <p:spPr>
              <a:xfrm>
                <a:off x="326625" y="1356100"/>
                <a:ext cx="2850" cy="1425"/>
              </a:xfrm>
              <a:custGeom>
                <a:avLst/>
                <a:gdLst/>
                <a:ahLst/>
                <a:cxnLst/>
                <a:rect l="l" t="t" r="r" b="b"/>
                <a:pathLst>
                  <a:path w="114" h="57" extrusionOk="0">
                    <a:moveTo>
                      <a:pt x="1" y="0"/>
                    </a:moveTo>
                    <a:lnTo>
                      <a:pt x="1" y="56"/>
                    </a:lnTo>
                    <a:lnTo>
                      <a:pt x="57" y="56"/>
                    </a:lnTo>
                    <a:lnTo>
                      <a:pt x="113"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
              <p:cNvSpPr/>
              <p:nvPr/>
            </p:nvSpPr>
            <p:spPr>
              <a:xfrm>
                <a:off x="322425" y="1361725"/>
                <a:ext cx="2825" cy="1425"/>
              </a:xfrm>
              <a:custGeom>
                <a:avLst/>
                <a:gdLst/>
                <a:ahLst/>
                <a:cxnLst/>
                <a:rect l="l" t="t" r="r" b="b"/>
                <a:pathLst>
                  <a:path w="113" h="57" extrusionOk="0">
                    <a:moveTo>
                      <a:pt x="57" y="0"/>
                    </a:moveTo>
                    <a:lnTo>
                      <a:pt x="0" y="56"/>
                    </a:lnTo>
                    <a:lnTo>
                      <a:pt x="113" y="56"/>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3"/>
              <p:cNvSpPr/>
              <p:nvPr/>
            </p:nvSpPr>
            <p:spPr>
              <a:xfrm>
                <a:off x="319600" y="1354700"/>
                <a:ext cx="1450" cy="1425"/>
              </a:xfrm>
              <a:custGeom>
                <a:avLst/>
                <a:gdLst/>
                <a:ahLst/>
                <a:cxnLst/>
                <a:rect l="l" t="t" r="r" b="b"/>
                <a:pathLst>
                  <a:path w="58" h="57" extrusionOk="0">
                    <a:moveTo>
                      <a:pt x="1" y="0"/>
                    </a:moveTo>
                    <a:lnTo>
                      <a:pt x="57" y="56"/>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3"/>
              <p:cNvSpPr/>
              <p:nvPr/>
            </p:nvSpPr>
            <p:spPr>
              <a:xfrm>
                <a:off x="343500" y="1423550"/>
                <a:ext cx="14075" cy="29525"/>
              </a:xfrm>
              <a:custGeom>
                <a:avLst/>
                <a:gdLst/>
                <a:ahLst/>
                <a:cxnLst/>
                <a:rect l="l" t="t" r="r" b="b"/>
                <a:pathLst>
                  <a:path w="563" h="1181" extrusionOk="0">
                    <a:moveTo>
                      <a:pt x="169" y="0"/>
                    </a:moveTo>
                    <a:lnTo>
                      <a:pt x="113" y="56"/>
                    </a:lnTo>
                    <a:lnTo>
                      <a:pt x="113" y="113"/>
                    </a:lnTo>
                    <a:lnTo>
                      <a:pt x="57" y="169"/>
                    </a:lnTo>
                    <a:lnTo>
                      <a:pt x="0" y="281"/>
                    </a:lnTo>
                    <a:lnTo>
                      <a:pt x="57" y="337"/>
                    </a:lnTo>
                    <a:lnTo>
                      <a:pt x="113" y="394"/>
                    </a:lnTo>
                    <a:lnTo>
                      <a:pt x="169" y="450"/>
                    </a:lnTo>
                    <a:lnTo>
                      <a:pt x="225" y="562"/>
                    </a:lnTo>
                    <a:lnTo>
                      <a:pt x="281" y="675"/>
                    </a:lnTo>
                    <a:lnTo>
                      <a:pt x="281" y="731"/>
                    </a:lnTo>
                    <a:lnTo>
                      <a:pt x="338" y="843"/>
                    </a:lnTo>
                    <a:lnTo>
                      <a:pt x="338" y="899"/>
                    </a:lnTo>
                    <a:lnTo>
                      <a:pt x="281" y="1068"/>
                    </a:lnTo>
                    <a:lnTo>
                      <a:pt x="394" y="1124"/>
                    </a:lnTo>
                    <a:lnTo>
                      <a:pt x="450" y="1180"/>
                    </a:lnTo>
                    <a:lnTo>
                      <a:pt x="506" y="1124"/>
                    </a:lnTo>
                    <a:lnTo>
                      <a:pt x="506" y="1068"/>
                    </a:lnTo>
                    <a:lnTo>
                      <a:pt x="506" y="899"/>
                    </a:lnTo>
                    <a:lnTo>
                      <a:pt x="562" y="787"/>
                    </a:lnTo>
                    <a:lnTo>
                      <a:pt x="562" y="731"/>
                    </a:lnTo>
                    <a:lnTo>
                      <a:pt x="562" y="675"/>
                    </a:lnTo>
                    <a:lnTo>
                      <a:pt x="338" y="394"/>
                    </a:lnTo>
                    <a:lnTo>
                      <a:pt x="225" y="225"/>
                    </a:lnTo>
                    <a:lnTo>
                      <a:pt x="225" y="56"/>
                    </a:lnTo>
                    <a:lnTo>
                      <a:pt x="169" y="0"/>
                    </a:lnTo>
                    <a:close/>
                  </a:path>
                </a:pathLst>
              </a:custGeom>
              <a:solidFill>
                <a:srgbClr val="6665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3"/>
              <p:cNvSpPr/>
              <p:nvPr/>
            </p:nvSpPr>
            <p:spPr>
              <a:xfrm>
                <a:off x="340700" y="1426350"/>
                <a:ext cx="5625" cy="8450"/>
              </a:xfrm>
              <a:custGeom>
                <a:avLst/>
                <a:gdLst/>
                <a:ahLst/>
                <a:cxnLst/>
                <a:rect l="l" t="t" r="r" b="b"/>
                <a:pathLst>
                  <a:path w="225" h="338" extrusionOk="0">
                    <a:moveTo>
                      <a:pt x="225" y="1"/>
                    </a:moveTo>
                    <a:lnTo>
                      <a:pt x="169" y="57"/>
                    </a:lnTo>
                    <a:lnTo>
                      <a:pt x="56" y="57"/>
                    </a:lnTo>
                    <a:lnTo>
                      <a:pt x="0" y="169"/>
                    </a:lnTo>
                    <a:lnTo>
                      <a:pt x="56" y="282"/>
                    </a:lnTo>
                    <a:lnTo>
                      <a:pt x="112" y="338"/>
                    </a:lnTo>
                    <a:lnTo>
                      <a:pt x="225" y="282"/>
                    </a:lnTo>
                    <a:lnTo>
                      <a:pt x="225" y="169"/>
                    </a:lnTo>
                    <a:lnTo>
                      <a:pt x="225" y="1"/>
                    </a:lnTo>
                    <a:close/>
                  </a:path>
                </a:pathLst>
              </a:custGeom>
              <a:solidFill>
                <a:srgbClr val="615E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3"/>
              <p:cNvSpPr/>
              <p:nvPr/>
            </p:nvSpPr>
            <p:spPr>
              <a:xfrm>
                <a:off x="350525" y="1440400"/>
                <a:ext cx="1425" cy="1425"/>
              </a:xfrm>
              <a:custGeom>
                <a:avLst/>
                <a:gdLst/>
                <a:ahLst/>
                <a:cxnLst/>
                <a:rect l="l" t="t" r="r" b="b"/>
                <a:pathLst>
                  <a:path w="57" h="57" extrusionOk="0">
                    <a:moveTo>
                      <a:pt x="0" y="1"/>
                    </a:moveTo>
                    <a:lnTo>
                      <a:pt x="0" y="57"/>
                    </a:lnTo>
                    <a:lnTo>
                      <a:pt x="57" y="1"/>
                    </a:lnTo>
                    <a:close/>
                  </a:path>
                </a:pathLst>
              </a:custGeom>
              <a:solidFill>
                <a:srgbClr val="615E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3"/>
              <p:cNvSpPr/>
              <p:nvPr/>
            </p:nvSpPr>
            <p:spPr>
              <a:xfrm>
                <a:off x="349125" y="1437600"/>
                <a:ext cx="1425" cy="2825"/>
              </a:xfrm>
              <a:custGeom>
                <a:avLst/>
                <a:gdLst/>
                <a:ahLst/>
                <a:cxnLst/>
                <a:rect l="l" t="t" r="r" b="b"/>
                <a:pathLst>
                  <a:path w="57" h="113" extrusionOk="0">
                    <a:moveTo>
                      <a:pt x="0" y="0"/>
                    </a:moveTo>
                    <a:lnTo>
                      <a:pt x="0" y="0"/>
                    </a:lnTo>
                    <a:lnTo>
                      <a:pt x="56" y="113"/>
                    </a:lnTo>
                    <a:lnTo>
                      <a:pt x="56" y="113"/>
                    </a:lnTo>
                    <a:lnTo>
                      <a:pt x="0" y="0"/>
                    </a:lnTo>
                    <a:lnTo>
                      <a:pt x="0" y="0"/>
                    </a:lnTo>
                    <a:close/>
                  </a:path>
                </a:pathLst>
              </a:custGeom>
              <a:solidFill>
                <a:srgbClr val="615E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3"/>
              <p:cNvSpPr/>
              <p:nvPr/>
            </p:nvSpPr>
            <p:spPr>
              <a:xfrm>
                <a:off x="333650" y="1410900"/>
                <a:ext cx="1450" cy="1425"/>
              </a:xfrm>
              <a:custGeom>
                <a:avLst/>
                <a:gdLst/>
                <a:ahLst/>
                <a:cxnLst/>
                <a:rect l="l" t="t" r="r" b="b"/>
                <a:pathLst>
                  <a:path w="58" h="57" extrusionOk="0">
                    <a:moveTo>
                      <a:pt x="57" y="0"/>
                    </a:moveTo>
                    <a:lnTo>
                      <a:pt x="1" y="56"/>
                    </a:lnTo>
                    <a:lnTo>
                      <a:pt x="1" y="56"/>
                    </a:lnTo>
                    <a:lnTo>
                      <a:pt x="1" y="56"/>
                    </a:lnTo>
                    <a:lnTo>
                      <a:pt x="57" y="0"/>
                    </a:lnTo>
                    <a:lnTo>
                      <a:pt x="57" y="0"/>
                    </a:lnTo>
                    <a:close/>
                  </a:path>
                </a:pathLst>
              </a:custGeom>
              <a:solidFill>
                <a:srgbClr val="6C6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
              <p:cNvSpPr/>
              <p:nvPr/>
            </p:nvSpPr>
            <p:spPr>
              <a:xfrm>
                <a:off x="321025" y="1142525"/>
                <a:ext cx="63250" cy="43575"/>
              </a:xfrm>
              <a:custGeom>
                <a:avLst/>
                <a:gdLst/>
                <a:ahLst/>
                <a:cxnLst/>
                <a:rect l="l" t="t" r="r" b="b"/>
                <a:pathLst>
                  <a:path w="2530" h="1743" extrusionOk="0">
                    <a:moveTo>
                      <a:pt x="2417" y="0"/>
                    </a:moveTo>
                    <a:lnTo>
                      <a:pt x="2361" y="56"/>
                    </a:lnTo>
                    <a:lnTo>
                      <a:pt x="2136" y="56"/>
                    </a:lnTo>
                    <a:lnTo>
                      <a:pt x="2080" y="112"/>
                    </a:lnTo>
                    <a:lnTo>
                      <a:pt x="2024" y="169"/>
                    </a:lnTo>
                    <a:lnTo>
                      <a:pt x="2024" y="337"/>
                    </a:lnTo>
                    <a:lnTo>
                      <a:pt x="2024" y="393"/>
                    </a:lnTo>
                    <a:lnTo>
                      <a:pt x="1967" y="450"/>
                    </a:lnTo>
                    <a:lnTo>
                      <a:pt x="1855" y="506"/>
                    </a:lnTo>
                    <a:lnTo>
                      <a:pt x="1799" y="562"/>
                    </a:lnTo>
                    <a:lnTo>
                      <a:pt x="1743" y="562"/>
                    </a:lnTo>
                    <a:lnTo>
                      <a:pt x="1630" y="506"/>
                    </a:lnTo>
                    <a:lnTo>
                      <a:pt x="1630" y="337"/>
                    </a:lnTo>
                    <a:lnTo>
                      <a:pt x="1574" y="281"/>
                    </a:lnTo>
                    <a:lnTo>
                      <a:pt x="1518" y="225"/>
                    </a:lnTo>
                    <a:lnTo>
                      <a:pt x="1461" y="225"/>
                    </a:lnTo>
                    <a:lnTo>
                      <a:pt x="1349" y="337"/>
                    </a:lnTo>
                    <a:lnTo>
                      <a:pt x="1293" y="393"/>
                    </a:lnTo>
                    <a:lnTo>
                      <a:pt x="956" y="393"/>
                    </a:lnTo>
                    <a:lnTo>
                      <a:pt x="843" y="337"/>
                    </a:lnTo>
                    <a:lnTo>
                      <a:pt x="731" y="225"/>
                    </a:lnTo>
                    <a:lnTo>
                      <a:pt x="618" y="112"/>
                    </a:lnTo>
                    <a:lnTo>
                      <a:pt x="506" y="169"/>
                    </a:lnTo>
                    <a:lnTo>
                      <a:pt x="450" y="618"/>
                    </a:lnTo>
                    <a:lnTo>
                      <a:pt x="394" y="674"/>
                    </a:lnTo>
                    <a:lnTo>
                      <a:pt x="281" y="731"/>
                    </a:lnTo>
                    <a:lnTo>
                      <a:pt x="169" y="731"/>
                    </a:lnTo>
                    <a:lnTo>
                      <a:pt x="56" y="787"/>
                    </a:lnTo>
                    <a:lnTo>
                      <a:pt x="0" y="843"/>
                    </a:lnTo>
                    <a:lnTo>
                      <a:pt x="56" y="899"/>
                    </a:lnTo>
                    <a:lnTo>
                      <a:pt x="225" y="899"/>
                    </a:lnTo>
                    <a:lnTo>
                      <a:pt x="618" y="787"/>
                    </a:lnTo>
                    <a:lnTo>
                      <a:pt x="675" y="843"/>
                    </a:lnTo>
                    <a:lnTo>
                      <a:pt x="675" y="956"/>
                    </a:lnTo>
                    <a:lnTo>
                      <a:pt x="618" y="1012"/>
                    </a:lnTo>
                    <a:lnTo>
                      <a:pt x="562" y="1012"/>
                    </a:lnTo>
                    <a:lnTo>
                      <a:pt x="394" y="1068"/>
                    </a:lnTo>
                    <a:lnTo>
                      <a:pt x="337" y="1124"/>
                    </a:lnTo>
                    <a:lnTo>
                      <a:pt x="337" y="1180"/>
                    </a:lnTo>
                    <a:lnTo>
                      <a:pt x="394" y="1237"/>
                    </a:lnTo>
                    <a:lnTo>
                      <a:pt x="394" y="1349"/>
                    </a:lnTo>
                    <a:lnTo>
                      <a:pt x="394" y="1461"/>
                    </a:lnTo>
                    <a:lnTo>
                      <a:pt x="450" y="1574"/>
                    </a:lnTo>
                    <a:lnTo>
                      <a:pt x="562" y="1574"/>
                    </a:lnTo>
                    <a:lnTo>
                      <a:pt x="618" y="1518"/>
                    </a:lnTo>
                    <a:lnTo>
                      <a:pt x="731" y="1518"/>
                    </a:lnTo>
                    <a:lnTo>
                      <a:pt x="843" y="1574"/>
                    </a:lnTo>
                    <a:lnTo>
                      <a:pt x="899" y="1630"/>
                    </a:lnTo>
                    <a:lnTo>
                      <a:pt x="956" y="1742"/>
                    </a:lnTo>
                    <a:lnTo>
                      <a:pt x="1237" y="1742"/>
                    </a:lnTo>
                    <a:lnTo>
                      <a:pt x="1461" y="1630"/>
                    </a:lnTo>
                    <a:lnTo>
                      <a:pt x="1630" y="1405"/>
                    </a:lnTo>
                    <a:lnTo>
                      <a:pt x="1686" y="1068"/>
                    </a:lnTo>
                    <a:lnTo>
                      <a:pt x="1686" y="956"/>
                    </a:lnTo>
                    <a:lnTo>
                      <a:pt x="1743" y="787"/>
                    </a:lnTo>
                    <a:lnTo>
                      <a:pt x="1799" y="731"/>
                    </a:lnTo>
                    <a:lnTo>
                      <a:pt x="1967" y="674"/>
                    </a:lnTo>
                    <a:lnTo>
                      <a:pt x="2136" y="562"/>
                    </a:lnTo>
                    <a:lnTo>
                      <a:pt x="2305" y="562"/>
                    </a:lnTo>
                    <a:lnTo>
                      <a:pt x="2361" y="618"/>
                    </a:lnTo>
                    <a:lnTo>
                      <a:pt x="2417" y="674"/>
                    </a:lnTo>
                    <a:lnTo>
                      <a:pt x="2473" y="618"/>
                    </a:lnTo>
                    <a:lnTo>
                      <a:pt x="2529" y="618"/>
                    </a:lnTo>
                    <a:lnTo>
                      <a:pt x="2529" y="562"/>
                    </a:lnTo>
                    <a:lnTo>
                      <a:pt x="2473" y="393"/>
                    </a:lnTo>
                    <a:lnTo>
                      <a:pt x="2417" y="281"/>
                    </a:lnTo>
                    <a:lnTo>
                      <a:pt x="2473" y="169"/>
                    </a:lnTo>
                    <a:lnTo>
                      <a:pt x="2473" y="56"/>
                    </a:lnTo>
                    <a:lnTo>
                      <a:pt x="2417"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
              <p:cNvSpPr/>
              <p:nvPr/>
            </p:nvSpPr>
            <p:spPr>
              <a:xfrm>
                <a:off x="333650" y="1136900"/>
                <a:ext cx="22525" cy="19700"/>
              </a:xfrm>
              <a:custGeom>
                <a:avLst/>
                <a:gdLst/>
                <a:ahLst/>
                <a:cxnLst/>
                <a:rect l="l" t="t" r="r" b="b"/>
                <a:pathLst>
                  <a:path w="901" h="788" extrusionOk="0">
                    <a:moveTo>
                      <a:pt x="170" y="0"/>
                    </a:moveTo>
                    <a:lnTo>
                      <a:pt x="113" y="56"/>
                    </a:lnTo>
                    <a:lnTo>
                      <a:pt x="57" y="169"/>
                    </a:lnTo>
                    <a:lnTo>
                      <a:pt x="1" y="225"/>
                    </a:lnTo>
                    <a:lnTo>
                      <a:pt x="1" y="337"/>
                    </a:lnTo>
                    <a:lnTo>
                      <a:pt x="1" y="394"/>
                    </a:lnTo>
                    <a:lnTo>
                      <a:pt x="170" y="450"/>
                    </a:lnTo>
                    <a:lnTo>
                      <a:pt x="226" y="618"/>
                    </a:lnTo>
                    <a:lnTo>
                      <a:pt x="226" y="731"/>
                    </a:lnTo>
                    <a:lnTo>
                      <a:pt x="338" y="787"/>
                    </a:lnTo>
                    <a:lnTo>
                      <a:pt x="394" y="787"/>
                    </a:lnTo>
                    <a:lnTo>
                      <a:pt x="507" y="731"/>
                    </a:lnTo>
                    <a:lnTo>
                      <a:pt x="900" y="731"/>
                    </a:lnTo>
                    <a:lnTo>
                      <a:pt x="844" y="618"/>
                    </a:lnTo>
                    <a:lnTo>
                      <a:pt x="788" y="562"/>
                    </a:lnTo>
                    <a:lnTo>
                      <a:pt x="675" y="562"/>
                    </a:lnTo>
                    <a:lnTo>
                      <a:pt x="619" y="506"/>
                    </a:lnTo>
                    <a:lnTo>
                      <a:pt x="619" y="450"/>
                    </a:lnTo>
                    <a:lnTo>
                      <a:pt x="619" y="394"/>
                    </a:lnTo>
                    <a:lnTo>
                      <a:pt x="563" y="281"/>
                    </a:lnTo>
                    <a:lnTo>
                      <a:pt x="507" y="225"/>
                    </a:lnTo>
                    <a:lnTo>
                      <a:pt x="394" y="225"/>
                    </a:lnTo>
                    <a:lnTo>
                      <a:pt x="394" y="169"/>
                    </a:lnTo>
                    <a:lnTo>
                      <a:pt x="394" y="113"/>
                    </a:lnTo>
                    <a:lnTo>
                      <a:pt x="394" y="0"/>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
              <p:cNvSpPr/>
              <p:nvPr/>
            </p:nvSpPr>
            <p:spPr>
              <a:xfrm>
                <a:off x="330850" y="1136900"/>
                <a:ext cx="7050" cy="8450"/>
              </a:xfrm>
              <a:custGeom>
                <a:avLst/>
                <a:gdLst/>
                <a:ahLst/>
                <a:cxnLst/>
                <a:rect l="l" t="t" r="r" b="b"/>
                <a:pathLst>
                  <a:path w="282" h="338" extrusionOk="0">
                    <a:moveTo>
                      <a:pt x="113" y="0"/>
                    </a:moveTo>
                    <a:lnTo>
                      <a:pt x="1" y="113"/>
                    </a:lnTo>
                    <a:lnTo>
                      <a:pt x="1" y="225"/>
                    </a:lnTo>
                    <a:lnTo>
                      <a:pt x="57" y="281"/>
                    </a:lnTo>
                    <a:lnTo>
                      <a:pt x="113" y="337"/>
                    </a:lnTo>
                    <a:lnTo>
                      <a:pt x="225" y="225"/>
                    </a:lnTo>
                    <a:lnTo>
                      <a:pt x="282" y="169"/>
                    </a:lnTo>
                    <a:lnTo>
                      <a:pt x="282" y="113"/>
                    </a:lnTo>
                    <a:lnTo>
                      <a:pt x="282"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
              <p:cNvSpPr/>
              <p:nvPr/>
            </p:nvSpPr>
            <p:spPr>
              <a:xfrm>
                <a:off x="340700" y="1132675"/>
                <a:ext cx="5625" cy="9875"/>
              </a:xfrm>
              <a:custGeom>
                <a:avLst/>
                <a:gdLst/>
                <a:ahLst/>
                <a:cxnLst/>
                <a:rect l="l" t="t" r="r" b="b"/>
                <a:pathLst>
                  <a:path w="225" h="395" extrusionOk="0">
                    <a:moveTo>
                      <a:pt x="0" y="1"/>
                    </a:moveTo>
                    <a:lnTo>
                      <a:pt x="0" y="169"/>
                    </a:lnTo>
                    <a:lnTo>
                      <a:pt x="56" y="225"/>
                    </a:lnTo>
                    <a:lnTo>
                      <a:pt x="56" y="282"/>
                    </a:lnTo>
                    <a:lnTo>
                      <a:pt x="56" y="394"/>
                    </a:lnTo>
                    <a:lnTo>
                      <a:pt x="225" y="394"/>
                    </a:lnTo>
                    <a:lnTo>
                      <a:pt x="225" y="338"/>
                    </a:lnTo>
                    <a:lnTo>
                      <a:pt x="225" y="225"/>
                    </a:lnTo>
                    <a:lnTo>
                      <a:pt x="225" y="169"/>
                    </a:lnTo>
                    <a:lnTo>
                      <a:pt x="169" y="57"/>
                    </a:lnTo>
                    <a:lnTo>
                      <a:pt x="0"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3"/>
              <p:cNvSpPr/>
              <p:nvPr/>
            </p:nvSpPr>
            <p:spPr>
              <a:xfrm>
                <a:off x="301350" y="1201525"/>
                <a:ext cx="2825" cy="2850"/>
              </a:xfrm>
              <a:custGeom>
                <a:avLst/>
                <a:gdLst/>
                <a:ahLst/>
                <a:cxnLst/>
                <a:rect l="l" t="t" r="r" b="b"/>
                <a:pathLst>
                  <a:path w="113" h="114" extrusionOk="0">
                    <a:moveTo>
                      <a:pt x="0" y="1"/>
                    </a:moveTo>
                    <a:lnTo>
                      <a:pt x="0" y="113"/>
                    </a:lnTo>
                    <a:lnTo>
                      <a:pt x="113" y="113"/>
                    </a:lnTo>
                    <a:lnTo>
                      <a:pt x="0" y="1"/>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3"/>
              <p:cNvSpPr/>
              <p:nvPr/>
            </p:nvSpPr>
            <p:spPr>
              <a:xfrm>
                <a:off x="340700" y="1205750"/>
                <a:ext cx="29525" cy="23900"/>
              </a:xfrm>
              <a:custGeom>
                <a:avLst/>
                <a:gdLst/>
                <a:ahLst/>
                <a:cxnLst/>
                <a:rect l="l" t="t" r="r" b="b"/>
                <a:pathLst>
                  <a:path w="1181" h="956" extrusionOk="0">
                    <a:moveTo>
                      <a:pt x="674" y="0"/>
                    </a:moveTo>
                    <a:lnTo>
                      <a:pt x="618" y="56"/>
                    </a:lnTo>
                    <a:lnTo>
                      <a:pt x="562" y="281"/>
                    </a:lnTo>
                    <a:lnTo>
                      <a:pt x="506" y="337"/>
                    </a:lnTo>
                    <a:lnTo>
                      <a:pt x="506" y="394"/>
                    </a:lnTo>
                    <a:lnTo>
                      <a:pt x="562" y="450"/>
                    </a:lnTo>
                    <a:lnTo>
                      <a:pt x="562" y="506"/>
                    </a:lnTo>
                    <a:lnTo>
                      <a:pt x="450" y="506"/>
                    </a:lnTo>
                    <a:lnTo>
                      <a:pt x="393" y="562"/>
                    </a:lnTo>
                    <a:lnTo>
                      <a:pt x="281" y="450"/>
                    </a:lnTo>
                    <a:lnTo>
                      <a:pt x="169" y="450"/>
                    </a:lnTo>
                    <a:lnTo>
                      <a:pt x="169" y="562"/>
                    </a:lnTo>
                    <a:lnTo>
                      <a:pt x="169" y="675"/>
                    </a:lnTo>
                    <a:lnTo>
                      <a:pt x="112" y="731"/>
                    </a:lnTo>
                    <a:lnTo>
                      <a:pt x="0" y="956"/>
                    </a:lnTo>
                    <a:lnTo>
                      <a:pt x="956" y="956"/>
                    </a:lnTo>
                    <a:lnTo>
                      <a:pt x="1012" y="900"/>
                    </a:lnTo>
                    <a:lnTo>
                      <a:pt x="1068" y="787"/>
                    </a:lnTo>
                    <a:lnTo>
                      <a:pt x="1180" y="506"/>
                    </a:lnTo>
                    <a:lnTo>
                      <a:pt x="1124" y="281"/>
                    </a:lnTo>
                    <a:lnTo>
                      <a:pt x="1012" y="169"/>
                    </a:lnTo>
                    <a:lnTo>
                      <a:pt x="899" y="56"/>
                    </a:lnTo>
                    <a:lnTo>
                      <a:pt x="731" y="0"/>
                    </a:lnTo>
                    <a:close/>
                  </a:path>
                </a:pathLst>
              </a:custGeom>
              <a:solidFill>
                <a:srgbClr val="7C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
              <p:cNvSpPr/>
              <p:nvPr/>
            </p:nvSpPr>
            <p:spPr>
              <a:xfrm>
                <a:off x="283075" y="1239475"/>
                <a:ext cx="25325" cy="25300"/>
              </a:xfrm>
              <a:custGeom>
                <a:avLst/>
                <a:gdLst/>
                <a:ahLst/>
                <a:cxnLst/>
                <a:rect l="l" t="t" r="r" b="b"/>
                <a:pathLst>
                  <a:path w="1013" h="1012" extrusionOk="0">
                    <a:moveTo>
                      <a:pt x="563" y="0"/>
                    </a:moveTo>
                    <a:lnTo>
                      <a:pt x="563" y="56"/>
                    </a:lnTo>
                    <a:lnTo>
                      <a:pt x="619" y="281"/>
                    </a:lnTo>
                    <a:lnTo>
                      <a:pt x="450" y="337"/>
                    </a:lnTo>
                    <a:lnTo>
                      <a:pt x="282" y="450"/>
                    </a:lnTo>
                    <a:lnTo>
                      <a:pt x="169" y="450"/>
                    </a:lnTo>
                    <a:lnTo>
                      <a:pt x="169" y="281"/>
                    </a:lnTo>
                    <a:lnTo>
                      <a:pt x="57" y="394"/>
                    </a:lnTo>
                    <a:lnTo>
                      <a:pt x="1" y="506"/>
                    </a:lnTo>
                    <a:lnTo>
                      <a:pt x="1" y="618"/>
                    </a:lnTo>
                    <a:lnTo>
                      <a:pt x="57" y="675"/>
                    </a:lnTo>
                    <a:lnTo>
                      <a:pt x="113" y="675"/>
                    </a:lnTo>
                    <a:lnTo>
                      <a:pt x="225" y="618"/>
                    </a:lnTo>
                    <a:lnTo>
                      <a:pt x="282" y="618"/>
                    </a:lnTo>
                    <a:lnTo>
                      <a:pt x="394" y="675"/>
                    </a:lnTo>
                    <a:lnTo>
                      <a:pt x="394" y="731"/>
                    </a:lnTo>
                    <a:lnTo>
                      <a:pt x="338" y="787"/>
                    </a:lnTo>
                    <a:lnTo>
                      <a:pt x="282" y="787"/>
                    </a:lnTo>
                    <a:lnTo>
                      <a:pt x="282" y="843"/>
                    </a:lnTo>
                    <a:lnTo>
                      <a:pt x="394" y="899"/>
                    </a:lnTo>
                    <a:lnTo>
                      <a:pt x="450" y="956"/>
                    </a:lnTo>
                    <a:lnTo>
                      <a:pt x="506" y="1012"/>
                    </a:lnTo>
                    <a:lnTo>
                      <a:pt x="563" y="956"/>
                    </a:lnTo>
                    <a:lnTo>
                      <a:pt x="619" y="843"/>
                    </a:lnTo>
                    <a:lnTo>
                      <a:pt x="675" y="731"/>
                    </a:lnTo>
                    <a:lnTo>
                      <a:pt x="731" y="562"/>
                    </a:lnTo>
                    <a:lnTo>
                      <a:pt x="731" y="450"/>
                    </a:lnTo>
                    <a:lnTo>
                      <a:pt x="844" y="394"/>
                    </a:lnTo>
                    <a:lnTo>
                      <a:pt x="844" y="281"/>
                    </a:lnTo>
                    <a:lnTo>
                      <a:pt x="900" y="225"/>
                    </a:lnTo>
                    <a:lnTo>
                      <a:pt x="1012" y="113"/>
                    </a:lnTo>
                    <a:lnTo>
                      <a:pt x="956" y="0"/>
                    </a:lnTo>
                    <a:lnTo>
                      <a:pt x="900" y="0"/>
                    </a:lnTo>
                    <a:lnTo>
                      <a:pt x="844" y="56"/>
                    </a:lnTo>
                    <a:lnTo>
                      <a:pt x="731" y="56"/>
                    </a:lnTo>
                    <a:lnTo>
                      <a:pt x="619" y="0"/>
                    </a:lnTo>
                    <a:close/>
                  </a:path>
                </a:pathLst>
              </a:custGeom>
              <a:solidFill>
                <a:srgbClr val="645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
              <p:cNvSpPr/>
              <p:nvPr/>
            </p:nvSpPr>
            <p:spPr>
              <a:xfrm>
                <a:off x="294325" y="1260550"/>
                <a:ext cx="23625" cy="16875"/>
              </a:xfrm>
              <a:custGeom>
                <a:avLst/>
                <a:gdLst/>
                <a:ahLst/>
                <a:cxnLst/>
                <a:rect l="l" t="t" r="r" b="b"/>
                <a:pathLst>
                  <a:path w="945" h="675" extrusionOk="0">
                    <a:moveTo>
                      <a:pt x="945" y="405"/>
                    </a:moveTo>
                    <a:lnTo>
                      <a:pt x="900" y="450"/>
                    </a:lnTo>
                    <a:lnTo>
                      <a:pt x="900" y="450"/>
                    </a:lnTo>
                    <a:lnTo>
                      <a:pt x="945" y="405"/>
                    </a:lnTo>
                    <a:close/>
                    <a:moveTo>
                      <a:pt x="337" y="0"/>
                    </a:moveTo>
                    <a:lnTo>
                      <a:pt x="169" y="169"/>
                    </a:lnTo>
                    <a:lnTo>
                      <a:pt x="113" y="113"/>
                    </a:lnTo>
                    <a:lnTo>
                      <a:pt x="0" y="113"/>
                    </a:lnTo>
                    <a:lnTo>
                      <a:pt x="0" y="450"/>
                    </a:lnTo>
                    <a:lnTo>
                      <a:pt x="113" y="562"/>
                    </a:lnTo>
                    <a:lnTo>
                      <a:pt x="169" y="619"/>
                    </a:lnTo>
                    <a:lnTo>
                      <a:pt x="281" y="675"/>
                    </a:lnTo>
                    <a:lnTo>
                      <a:pt x="450" y="619"/>
                    </a:lnTo>
                    <a:lnTo>
                      <a:pt x="562" y="619"/>
                    </a:lnTo>
                    <a:lnTo>
                      <a:pt x="675" y="675"/>
                    </a:lnTo>
                    <a:lnTo>
                      <a:pt x="731" y="619"/>
                    </a:lnTo>
                    <a:lnTo>
                      <a:pt x="843" y="506"/>
                    </a:lnTo>
                    <a:lnTo>
                      <a:pt x="900" y="450"/>
                    </a:lnTo>
                    <a:lnTo>
                      <a:pt x="675" y="450"/>
                    </a:lnTo>
                    <a:lnTo>
                      <a:pt x="618" y="281"/>
                    </a:lnTo>
                    <a:lnTo>
                      <a:pt x="506" y="225"/>
                    </a:lnTo>
                    <a:lnTo>
                      <a:pt x="394" y="225"/>
                    </a:lnTo>
                    <a:lnTo>
                      <a:pt x="337" y="169"/>
                    </a:lnTo>
                    <a:lnTo>
                      <a:pt x="337" y="0"/>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
              <p:cNvSpPr/>
              <p:nvPr/>
            </p:nvSpPr>
            <p:spPr>
              <a:xfrm>
                <a:off x="328050" y="1208550"/>
                <a:ext cx="11250" cy="21100"/>
              </a:xfrm>
              <a:custGeom>
                <a:avLst/>
                <a:gdLst/>
                <a:ahLst/>
                <a:cxnLst/>
                <a:rect l="l" t="t" r="r" b="b"/>
                <a:pathLst>
                  <a:path w="450" h="844" extrusionOk="0">
                    <a:moveTo>
                      <a:pt x="225" y="1"/>
                    </a:moveTo>
                    <a:lnTo>
                      <a:pt x="169" y="113"/>
                    </a:lnTo>
                    <a:lnTo>
                      <a:pt x="113" y="282"/>
                    </a:lnTo>
                    <a:lnTo>
                      <a:pt x="113" y="394"/>
                    </a:lnTo>
                    <a:lnTo>
                      <a:pt x="0" y="450"/>
                    </a:lnTo>
                    <a:lnTo>
                      <a:pt x="0" y="507"/>
                    </a:lnTo>
                    <a:lnTo>
                      <a:pt x="0" y="563"/>
                    </a:lnTo>
                    <a:lnTo>
                      <a:pt x="169" y="563"/>
                    </a:lnTo>
                    <a:lnTo>
                      <a:pt x="169" y="675"/>
                    </a:lnTo>
                    <a:lnTo>
                      <a:pt x="169" y="788"/>
                    </a:lnTo>
                    <a:lnTo>
                      <a:pt x="225" y="788"/>
                    </a:lnTo>
                    <a:lnTo>
                      <a:pt x="337" y="844"/>
                    </a:lnTo>
                    <a:lnTo>
                      <a:pt x="450" y="788"/>
                    </a:lnTo>
                    <a:lnTo>
                      <a:pt x="394" y="675"/>
                    </a:lnTo>
                    <a:lnTo>
                      <a:pt x="450" y="507"/>
                    </a:lnTo>
                    <a:lnTo>
                      <a:pt x="450" y="450"/>
                    </a:lnTo>
                    <a:lnTo>
                      <a:pt x="394" y="394"/>
                    </a:lnTo>
                    <a:lnTo>
                      <a:pt x="281" y="394"/>
                    </a:lnTo>
                    <a:lnTo>
                      <a:pt x="225" y="338"/>
                    </a:lnTo>
                    <a:lnTo>
                      <a:pt x="281" y="169"/>
                    </a:lnTo>
                    <a:lnTo>
                      <a:pt x="281" y="113"/>
                    </a:lnTo>
                    <a:lnTo>
                      <a:pt x="225" y="1"/>
                    </a:lnTo>
                    <a:close/>
                  </a:path>
                </a:pathLst>
              </a:custGeom>
              <a:solidFill>
                <a:srgbClr val="7C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
              <p:cNvSpPr/>
              <p:nvPr/>
            </p:nvSpPr>
            <p:spPr>
              <a:xfrm>
                <a:off x="314000" y="1260550"/>
                <a:ext cx="12650" cy="12675"/>
              </a:xfrm>
              <a:custGeom>
                <a:avLst/>
                <a:gdLst/>
                <a:ahLst/>
                <a:cxnLst/>
                <a:rect l="l" t="t" r="r" b="b"/>
                <a:pathLst>
                  <a:path w="506" h="507" extrusionOk="0">
                    <a:moveTo>
                      <a:pt x="169" y="0"/>
                    </a:moveTo>
                    <a:lnTo>
                      <a:pt x="56" y="113"/>
                    </a:lnTo>
                    <a:lnTo>
                      <a:pt x="0" y="169"/>
                    </a:lnTo>
                    <a:lnTo>
                      <a:pt x="0" y="281"/>
                    </a:lnTo>
                    <a:lnTo>
                      <a:pt x="0" y="338"/>
                    </a:lnTo>
                    <a:lnTo>
                      <a:pt x="56" y="338"/>
                    </a:lnTo>
                    <a:lnTo>
                      <a:pt x="113" y="394"/>
                    </a:lnTo>
                    <a:lnTo>
                      <a:pt x="169" y="394"/>
                    </a:lnTo>
                    <a:lnTo>
                      <a:pt x="225" y="450"/>
                    </a:lnTo>
                    <a:lnTo>
                      <a:pt x="394" y="506"/>
                    </a:lnTo>
                    <a:lnTo>
                      <a:pt x="506" y="394"/>
                    </a:lnTo>
                    <a:lnTo>
                      <a:pt x="506" y="338"/>
                    </a:lnTo>
                    <a:lnTo>
                      <a:pt x="337" y="338"/>
                    </a:lnTo>
                    <a:lnTo>
                      <a:pt x="225" y="281"/>
                    </a:lnTo>
                    <a:lnTo>
                      <a:pt x="225" y="169"/>
                    </a:lnTo>
                    <a:lnTo>
                      <a:pt x="169"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3"/>
              <p:cNvSpPr/>
              <p:nvPr/>
            </p:nvSpPr>
            <p:spPr>
              <a:xfrm>
                <a:off x="281675" y="1278800"/>
                <a:ext cx="9850" cy="12675"/>
              </a:xfrm>
              <a:custGeom>
                <a:avLst/>
                <a:gdLst/>
                <a:ahLst/>
                <a:cxnLst/>
                <a:rect l="l" t="t" r="r" b="b"/>
                <a:pathLst>
                  <a:path w="394" h="507" extrusionOk="0">
                    <a:moveTo>
                      <a:pt x="338" y="1"/>
                    </a:moveTo>
                    <a:lnTo>
                      <a:pt x="281" y="57"/>
                    </a:lnTo>
                    <a:lnTo>
                      <a:pt x="225" y="113"/>
                    </a:lnTo>
                    <a:lnTo>
                      <a:pt x="225" y="170"/>
                    </a:lnTo>
                    <a:lnTo>
                      <a:pt x="169" y="226"/>
                    </a:lnTo>
                    <a:lnTo>
                      <a:pt x="113" y="338"/>
                    </a:lnTo>
                    <a:lnTo>
                      <a:pt x="113" y="394"/>
                    </a:lnTo>
                    <a:lnTo>
                      <a:pt x="0" y="507"/>
                    </a:lnTo>
                    <a:lnTo>
                      <a:pt x="394" y="507"/>
                    </a:lnTo>
                    <a:lnTo>
                      <a:pt x="394" y="170"/>
                    </a:lnTo>
                    <a:lnTo>
                      <a:pt x="338" y="113"/>
                    </a:lnTo>
                    <a:lnTo>
                      <a:pt x="338" y="1"/>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
              <p:cNvSpPr/>
              <p:nvPr/>
            </p:nvSpPr>
            <p:spPr>
              <a:xfrm>
                <a:off x="340700" y="1229625"/>
                <a:ext cx="14075" cy="9875"/>
              </a:xfrm>
              <a:custGeom>
                <a:avLst/>
                <a:gdLst/>
                <a:ahLst/>
                <a:cxnLst/>
                <a:rect l="l" t="t" r="r" b="b"/>
                <a:pathLst>
                  <a:path w="563" h="395" extrusionOk="0">
                    <a:moveTo>
                      <a:pt x="281" y="1"/>
                    </a:moveTo>
                    <a:lnTo>
                      <a:pt x="281" y="57"/>
                    </a:lnTo>
                    <a:lnTo>
                      <a:pt x="169" y="169"/>
                    </a:lnTo>
                    <a:lnTo>
                      <a:pt x="56" y="226"/>
                    </a:lnTo>
                    <a:lnTo>
                      <a:pt x="0" y="338"/>
                    </a:lnTo>
                    <a:lnTo>
                      <a:pt x="281" y="338"/>
                    </a:lnTo>
                    <a:lnTo>
                      <a:pt x="281" y="282"/>
                    </a:lnTo>
                    <a:lnTo>
                      <a:pt x="337" y="338"/>
                    </a:lnTo>
                    <a:lnTo>
                      <a:pt x="506" y="394"/>
                    </a:lnTo>
                    <a:lnTo>
                      <a:pt x="562" y="338"/>
                    </a:lnTo>
                    <a:lnTo>
                      <a:pt x="506" y="226"/>
                    </a:lnTo>
                    <a:lnTo>
                      <a:pt x="506" y="169"/>
                    </a:lnTo>
                    <a:lnTo>
                      <a:pt x="450" y="1"/>
                    </a:lnTo>
                    <a:close/>
                  </a:path>
                </a:pathLst>
              </a:custGeom>
              <a:solidFill>
                <a:srgbClr val="7C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
              <p:cNvSpPr/>
              <p:nvPr/>
            </p:nvSpPr>
            <p:spPr>
              <a:xfrm>
                <a:off x="285875" y="1268975"/>
                <a:ext cx="8475" cy="9850"/>
              </a:xfrm>
              <a:custGeom>
                <a:avLst/>
                <a:gdLst/>
                <a:ahLst/>
                <a:cxnLst/>
                <a:rect l="l" t="t" r="r" b="b"/>
                <a:pathLst>
                  <a:path w="339" h="394" extrusionOk="0">
                    <a:moveTo>
                      <a:pt x="1" y="1"/>
                    </a:moveTo>
                    <a:lnTo>
                      <a:pt x="113" y="225"/>
                    </a:lnTo>
                    <a:lnTo>
                      <a:pt x="170" y="282"/>
                    </a:lnTo>
                    <a:lnTo>
                      <a:pt x="170" y="394"/>
                    </a:lnTo>
                    <a:lnTo>
                      <a:pt x="282" y="282"/>
                    </a:lnTo>
                    <a:lnTo>
                      <a:pt x="338" y="113"/>
                    </a:lnTo>
                    <a:lnTo>
                      <a:pt x="282" y="113"/>
                    </a:lnTo>
                    <a:lnTo>
                      <a:pt x="170" y="57"/>
                    </a:lnTo>
                    <a:lnTo>
                      <a:pt x="113" y="57"/>
                    </a:lnTo>
                    <a:lnTo>
                      <a:pt x="1" y="1"/>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
              <p:cNvSpPr/>
              <p:nvPr/>
            </p:nvSpPr>
            <p:spPr>
              <a:xfrm>
                <a:off x="281675" y="1277400"/>
                <a:ext cx="4225" cy="7050"/>
              </a:xfrm>
              <a:custGeom>
                <a:avLst/>
                <a:gdLst/>
                <a:ahLst/>
                <a:cxnLst/>
                <a:rect l="l" t="t" r="r" b="b"/>
                <a:pathLst>
                  <a:path w="169" h="282" extrusionOk="0">
                    <a:moveTo>
                      <a:pt x="57" y="1"/>
                    </a:moveTo>
                    <a:lnTo>
                      <a:pt x="0" y="57"/>
                    </a:lnTo>
                    <a:lnTo>
                      <a:pt x="0" y="226"/>
                    </a:lnTo>
                    <a:lnTo>
                      <a:pt x="57" y="282"/>
                    </a:lnTo>
                    <a:lnTo>
                      <a:pt x="169" y="282"/>
                    </a:lnTo>
                    <a:lnTo>
                      <a:pt x="113" y="57"/>
                    </a:lnTo>
                    <a:lnTo>
                      <a:pt x="57" y="1"/>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
              <p:cNvSpPr/>
              <p:nvPr/>
            </p:nvSpPr>
            <p:spPr>
              <a:xfrm>
                <a:off x="323825" y="1219800"/>
                <a:ext cx="4250" cy="7050"/>
              </a:xfrm>
              <a:custGeom>
                <a:avLst/>
                <a:gdLst/>
                <a:ahLst/>
                <a:cxnLst/>
                <a:rect l="l" t="t" r="r" b="b"/>
                <a:pathLst>
                  <a:path w="170" h="282" extrusionOk="0">
                    <a:moveTo>
                      <a:pt x="113" y="0"/>
                    </a:moveTo>
                    <a:lnTo>
                      <a:pt x="57" y="113"/>
                    </a:lnTo>
                    <a:lnTo>
                      <a:pt x="57" y="225"/>
                    </a:lnTo>
                    <a:lnTo>
                      <a:pt x="1" y="281"/>
                    </a:lnTo>
                    <a:lnTo>
                      <a:pt x="113" y="281"/>
                    </a:lnTo>
                    <a:lnTo>
                      <a:pt x="169" y="225"/>
                    </a:lnTo>
                    <a:lnTo>
                      <a:pt x="169" y="113"/>
                    </a:lnTo>
                    <a:lnTo>
                      <a:pt x="169" y="0"/>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
              <p:cNvSpPr/>
              <p:nvPr/>
            </p:nvSpPr>
            <p:spPr>
              <a:xfrm>
                <a:off x="304150" y="1247900"/>
                <a:ext cx="5650" cy="2825"/>
              </a:xfrm>
              <a:custGeom>
                <a:avLst/>
                <a:gdLst/>
                <a:ahLst/>
                <a:cxnLst/>
                <a:rect l="l" t="t" r="r" b="b"/>
                <a:pathLst>
                  <a:path w="226" h="113" extrusionOk="0">
                    <a:moveTo>
                      <a:pt x="113" y="0"/>
                    </a:moveTo>
                    <a:lnTo>
                      <a:pt x="57" y="57"/>
                    </a:lnTo>
                    <a:lnTo>
                      <a:pt x="1" y="57"/>
                    </a:lnTo>
                    <a:lnTo>
                      <a:pt x="113" y="113"/>
                    </a:lnTo>
                    <a:lnTo>
                      <a:pt x="169" y="113"/>
                    </a:lnTo>
                    <a:lnTo>
                      <a:pt x="225" y="57"/>
                    </a:lnTo>
                    <a:lnTo>
                      <a:pt x="169" y="0"/>
                    </a:lnTo>
                    <a:close/>
                  </a:path>
                </a:pathLst>
              </a:custGeom>
              <a:solidFill>
                <a:srgbClr val="645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
              <p:cNvSpPr/>
              <p:nvPr/>
            </p:nvSpPr>
            <p:spPr>
              <a:xfrm>
                <a:off x="285875" y="1236650"/>
                <a:ext cx="4250" cy="2850"/>
              </a:xfrm>
              <a:custGeom>
                <a:avLst/>
                <a:gdLst/>
                <a:ahLst/>
                <a:cxnLst/>
                <a:rect l="l" t="t" r="r" b="b"/>
                <a:pathLst>
                  <a:path w="170" h="114" extrusionOk="0">
                    <a:moveTo>
                      <a:pt x="1" y="1"/>
                    </a:moveTo>
                    <a:lnTo>
                      <a:pt x="1" y="57"/>
                    </a:lnTo>
                    <a:lnTo>
                      <a:pt x="57" y="113"/>
                    </a:lnTo>
                    <a:lnTo>
                      <a:pt x="113" y="113"/>
                    </a:lnTo>
                    <a:lnTo>
                      <a:pt x="170" y="57"/>
                    </a:lnTo>
                    <a:lnTo>
                      <a:pt x="113" y="1"/>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
              <p:cNvSpPr/>
              <p:nvPr/>
            </p:nvSpPr>
            <p:spPr>
              <a:xfrm>
                <a:off x="344900" y="1159375"/>
                <a:ext cx="39375" cy="64650"/>
              </a:xfrm>
              <a:custGeom>
                <a:avLst/>
                <a:gdLst/>
                <a:ahLst/>
                <a:cxnLst/>
                <a:rect l="l" t="t" r="r" b="b"/>
                <a:pathLst>
                  <a:path w="1575" h="2586" extrusionOk="0">
                    <a:moveTo>
                      <a:pt x="675" y="0"/>
                    </a:moveTo>
                    <a:lnTo>
                      <a:pt x="675" y="57"/>
                    </a:lnTo>
                    <a:lnTo>
                      <a:pt x="675" y="113"/>
                    </a:lnTo>
                    <a:lnTo>
                      <a:pt x="675" y="169"/>
                    </a:lnTo>
                    <a:lnTo>
                      <a:pt x="675" y="225"/>
                    </a:lnTo>
                    <a:lnTo>
                      <a:pt x="506" y="338"/>
                    </a:lnTo>
                    <a:lnTo>
                      <a:pt x="506" y="394"/>
                    </a:lnTo>
                    <a:lnTo>
                      <a:pt x="619" y="450"/>
                    </a:lnTo>
                    <a:lnTo>
                      <a:pt x="675" y="506"/>
                    </a:lnTo>
                    <a:lnTo>
                      <a:pt x="619" y="563"/>
                    </a:lnTo>
                    <a:lnTo>
                      <a:pt x="563" y="675"/>
                    </a:lnTo>
                    <a:lnTo>
                      <a:pt x="394" y="731"/>
                    </a:lnTo>
                    <a:lnTo>
                      <a:pt x="338" y="787"/>
                    </a:lnTo>
                    <a:lnTo>
                      <a:pt x="394" y="900"/>
                    </a:lnTo>
                    <a:lnTo>
                      <a:pt x="450" y="1012"/>
                    </a:lnTo>
                    <a:lnTo>
                      <a:pt x="225" y="1012"/>
                    </a:lnTo>
                    <a:lnTo>
                      <a:pt x="1" y="1068"/>
                    </a:lnTo>
                    <a:lnTo>
                      <a:pt x="57" y="1181"/>
                    </a:lnTo>
                    <a:lnTo>
                      <a:pt x="338" y="1181"/>
                    </a:lnTo>
                    <a:lnTo>
                      <a:pt x="394" y="1237"/>
                    </a:lnTo>
                    <a:lnTo>
                      <a:pt x="394" y="1293"/>
                    </a:lnTo>
                    <a:lnTo>
                      <a:pt x="394" y="1349"/>
                    </a:lnTo>
                    <a:lnTo>
                      <a:pt x="450" y="1406"/>
                    </a:lnTo>
                    <a:lnTo>
                      <a:pt x="506" y="1406"/>
                    </a:lnTo>
                    <a:lnTo>
                      <a:pt x="619" y="1462"/>
                    </a:lnTo>
                    <a:lnTo>
                      <a:pt x="619" y="1518"/>
                    </a:lnTo>
                    <a:lnTo>
                      <a:pt x="563" y="1574"/>
                    </a:lnTo>
                    <a:lnTo>
                      <a:pt x="619" y="1687"/>
                    </a:lnTo>
                    <a:lnTo>
                      <a:pt x="619" y="1743"/>
                    </a:lnTo>
                    <a:lnTo>
                      <a:pt x="506" y="1799"/>
                    </a:lnTo>
                    <a:lnTo>
                      <a:pt x="394" y="1855"/>
                    </a:lnTo>
                    <a:lnTo>
                      <a:pt x="338" y="1911"/>
                    </a:lnTo>
                    <a:lnTo>
                      <a:pt x="394" y="2136"/>
                    </a:lnTo>
                    <a:lnTo>
                      <a:pt x="450" y="2080"/>
                    </a:lnTo>
                    <a:lnTo>
                      <a:pt x="506" y="2024"/>
                    </a:lnTo>
                    <a:lnTo>
                      <a:pt x="619" y="1855"/>
                    </a:lnTo>
                    <a:lnTo>
                      <a:pt x="731" y="2080"/>
                    </a:lnTo>
                    <a:lnTo>
                      <a:pt x="900" y="2192"/>
                    </a:lnTo>
                    <a:lnTo>
                      <a:pt x="956" y="2249"/>
                    </a:lnTo>
                    <a:lnTo>
                      <a:pt x="900" y="2305"/>
                    </a:lnTo>
                    <a:lnTo>
                      <a:pt x="900" y="2417"/>
                    </a:lnTo>
                    <a:lnTo>
                      <a:pt x="956" y="2474"/>
                    </a:lnTo>
                    <a:lnTo>
                      <a:pt x="1069" y="2530"/>
                    </a:lnTo>
                    <a:lnTo>
                      <a:pt x="1181" y="2586"/>
                    </a:lnTo>
                    <a:lnTo>
                      <a:pt x="1293" y="2530"/>
                    </a:lnTo>
                    <a:lnTo>
                      <a:pt x="1406" y="2417"/>
                    </a:lnTo>
                    <a:lnTo>
                      <a:pt x="1350" y="2305"/>
                    </a:lnTo>
                    <a:lnTo>
                      <a:pt x="1293" y="2192"/>
                    </a:lnTo>
                    <a:lnTo>
                      <a:pt x="1293" y="2080"/>
                    </a:lnTo>
                    <a:lnTo>
                      <a:pt x="1293" y="1968"/>
                    </a:lnTo>
                    <a:lnTo>
                      <a:pt x="1406" y="1855"/>
                    </a:lnTo>
                    <a:lnTo>
                      <a:pt x="1518" y="1799"/>
                    </a:lnTo>
                    <a:lnTo>
                      <a:pt x="1574" y="1687"/>
                    </a:lnTo>
                    <a:lnTo>
                      <a:pt x="1574" y="1574"/>
                    </a:lnTo>
                    <a:lnTo>
                      <a:pt x="1462" y="1462"/>
                    </a:lnTo>
                    <a:lnTo>
                      <a:pt x="1350" y="1406"/>
                    </a:lnTo>
                    <a:lnTo>
                      <a:pt x="1293" y="1349"/>
                    </a:lnTo>
                    <a:lnTo>
                      <a:pt x="1181" y="1293"/>
                    </a:lnTo>
                    <a:lnTo>
                      <a:pt x="1181" y="1237"/>
                    </a:lnTo>
                    <a:lnTo>
                      <a:pt x="1181" y="1181"/>
                    </a:lnTo>
                    <a:lnTo>
                      <a:pt x="1293" y="900"/>
                    </a:lnTo>
                    <a:lnTo>
                      <a:pt x="1406" y="619"/>
                    </a:lnTo>
                    <a:lnTo>
                      <a:pt x="1406" y="506"/>
                    </a:lnTo>
                    <a:lnTo>
                      <a:pt x="1350" y="506"/>
                    </a:lnTo>
                    <a:lnTo>
                      <a:pt x="1293" y="450"/>
                    </a:lnTo>
                    <a:lnTo>
                      <a:pt x="1237" y="394"/>
                    </a:lnTo>
                    <a:lnTo>
                      <a:pt x="1350" y="338"/>
                    </a:lnTo>
                    <a:lnTo>
                      <a:pt x="1350" y="282"/>
                    </a:lnTo>
                    <a:lnTo>
                      <a:pt x="1350" y="169"/>
                    </a:lnTo>
                    <a:lnTo>
                      <a:pt x="1069" y="169"/>
                    </a:lnTo>
                    <a:lnTo>
                      <a:pt x="1012" y="57"/>
                    </a:lnTo>
                    <a:lnTo>
                      <a:pt x="1012" y="0"/>
                    </a:lnTo>
                    <a:close/>
                  </a:path>
                </a:pathLst>
              </a:custGeom>
              <a:solidFill>
                <a:srgbClr val="82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
              <p:cNvSpPr/>
              <p:nvPr/>
            </p:nvSpPr>
            <p:spPr>
              <a:xfrm>
                <a:off x="335075" y="1172025"/>
                <a:ext cx="14075" cy="12675"/>
              </a:xfrm>
              <a:custGeom>
                <a:avLst/>
                <a:gdLst/>
                <a:ahLst/>
                <a:cxnLst/>
                <a:rect l="l" t="t" r="r" b="b"/>
                <a:pathLst>
                  <a:path w="563" h="507" extrusionOk="0">
                    <a:moveTo>
                      <a:pt x="0" y="0"/>
                    </a:moveTo>
                    <a:lnTo>
                      <a:pt x="0" y="57"/>
                    </a:lnTo>
                    <a:lnTo>
                      <a:pt x="0" y="394"/>
                    </a:lnTo>
                    <a:lnTo>
                      <a:pt x="56" y="450"/>
                    </a:lnTo>
                    <a:lnTo>
                      <a:pt x="169" y="506"/>
                    </a:lnTo>
                    <a:lnTo>
                      <a:pt x="337" y="450"/>
                    </a:lnTo>
                    <a:lnTo>
                      <a:pt x="337" y="506"/>
                    </a:lnTo>
                    <a:lnTo>
                      <a:pt x="394" y="450"/>
                    </a:lnTo>
                    <a:lnTo>
                      <a:pt x="506" y="394"/>
                    </a:lnTo>
                    <a:lnTo>
                      <a:pt x="562" y="338"/>
                    </a:lnTo>
                    <a:lnTo>
                      <a:pt x="562" y="225"/>
                    </a:lnTo>
                    <a:lnTo>
                      <a:pt x="506" y="225"/>
                    </a:lnTo>
                    <a:lnTo>
                      <a:pt x="394" y="281"/>
                    </a:lnTo>
                    <a:lnTo>
                      <a:pt x="169" y="281"/>
                    </a:lnTo>
                    <a:lnTo>
                      <a:pt x="113" y="169"/>
                    </a:lnTo>
                    <a:lnTo>
                      <a:pt x="169" y="57"/>
                    </a:lnTo>
                    <a:lnTo>
                      <a:pt x="113" y="0"/>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
              <p:cNvSpPr/>
              <p:nvPr/>
            </p:nvSpPr>
            <p:spPr>
              <a:xfrm>
                <a:off x="343500" y="1183250"/>
                <a:ext cx="1425" cy="2850"/>
              </a:xfrm>
              <a:custGeom>
                <a:avLst/>
                <a:gdLst/>
                <a:ahLst/>
                <a:cxnLst/>
                <a:rect l="l" t="t" r="r" b="b"/>
                <a:pathLst>
                  <a:path w="57" h="114" extrusionOk="0">
                    <a:moveTo>
                      <a:pt x="0" y="1"/>
                    </a:moveTo>
                    <a:lnTo>
                      <a:pt x="57" y="113"/>
                    </a:lnTo>
                    <a:lnTo>
                      <a:pt x="57" y="1"/>
                    </a:lnTo>
                    <a:close/>
                  </a:path>
                </a:pathLst>
              </a:custGeom>
              <a:solidFill>
                <a:srgbClr val="82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
              <p:cNvSpPr/>
              <p:nvPr/>
            </p:nvSpPr>
            <p:spPr>
              <a:xfrm>
                <a:off x="342100" y="1193100"/>
                <a:ext cx="1425" cy="25"/>
              </a:xfrm>
              <a:custGeom>
                <a:avLst/>
                <a:gdLst/>
                <a:ahLst/>
                <a:cxnLst/>
                <a:rect l="l" t="t" r="r" b="b"/>
                <a:pathLst>
                  <a:path w="57" h="1" extrusionOk="0">
                    <a:moveTo>
                      <a:pt x="0" y="0"/>
                    </a:moveTo>
                    <a:lnTo>
                      <a:pt x="56" y="0"/>
                    </a:lnTo>
                    <a:lnTo>
                      <a:pt x="56" y="0"/>
                    </a:lnTo>
                    <a:lnTo>
                      <a:pt x="0" y="0"/>
                    </a:lnTo>
                    <a:close/>
                  </a:path>
                </a:pathLst>
              </a:custGeom>
              <a:solidFill>
                <a:srgbClr val="82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
              <p:cNvSpPr/>
              <p:nvPr/>
            </p:nvSpPr>
            <p:spPr>
              <a:xfrm>
                <a:off x="342100" y="1191700"/>
                <a:ext cx="25" cy="1425"/>
              </a:xfrm>
              <a:custGeom>
                <a:avLst/>
                <a:gdLst/>
                <a:ahLst/>
                <a:cxnLst/>
                <a:rect l="l" t="t" r="r" b="b"/>
                <a:pathLst>
                  <a:path w="1" h="57" extrusionOk="0">
                    <a:moveTo>
                      <a:pt x="0" y="56"/>
                    </a:moveTo>
                    <a:lnTo>
                      <a:pt x="0" y="0"/>
                    </a:lnTo>
                    <a:lnTo>
                      <a:pt x="0" y="0"/>
                    </a:lnTo>
                    <a:lnTo>
                      <a:pt x="0" y="56"/>
                    </a:lnTo>
                    <a:close/>
                  </a:path>
                </a:pathLst>
              </a:custGeom>
              <a:solidFill>
                <a:srgbClr val="82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
              <p:cNvSpPr/>
              <p:nvPr/>
            </p:nvSpPr>
            <p:spPr>
              <a:xfrm>
                <a:off x="306975" y="1209950"/>
                <a:ext cx="25" cy="1450"/>
              </a:xfrm>
              <a:custGeom>
                <a:avLst/>
                <a:gdLst/>
                <a:ahLst/>
                <a:cxnLst/>
                <a:rect l="l" t="t" r="r" b="b"/>
                <a:pathLst>
                  <a:path w="1" h="58" extrusionOk="0">
                    <a:moveTo>
                      <a:pt x="0" y="1"/>
                    </a:moveTo>
                    <a:lnTo>
                      <a:pt x="0" y="57"/>
                    </a:lnTo>
                    <a:lnTo>
                      <a:pt x="0" y="57"/>
                    </a:lnTo>
                    <a:lnTo>
                      <a:pt x="0" y="57"/>
                    </a:lnTo>
                    <a:lnTo>
                      <a:pt x="0" y="1"/>
                    </a:lnTo>
                    <a:lnTo>
                      <a:pt x="0"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3"/>
              <p:cNvSpPr/>
              <p:nvPr/>
            </p:nvSpPr>
            <p:spPr>
              <a:xfrm>
                <a:off x="292925" y="1500825"/>
                <a:ext cx="44975" cy="75900"/>
              </a:xfrm>
              <a:custGeom>
                <a:avLst/>
                <a:gdLst/>
                <a:ahLst/>
                <a:cxnLst/>
                <a:rect l="l" t="t" r="r" b="b"/>
                <a:pathLst>
                  <a:path w="1799" h="3036" extrusionOk="0">
                    <a:moveTo>
                      <a:pt x="1124" y="0"/>
                    </a:moveTo>
                    <a:lnTo>
                      <a:pt x="1068" y="113"/>
                    </a:lnTo>
                    <a:lnTo>
                      <a:pt x="899" y="338"/>
                    </a:lnTo>
                    <a:lnTo>
                      <a:pt x="843" y="450"/>
                    </a:lnTo>
                    <a:lnTo>
                      <a:pt x="787" y="619"/>
                    </a:lnTo>
                    <a:lnTo>
                      <a:pt x="787" y="675"/>
                    </a:lnTo>
                    <a:lnTo>
                      <a:pt x="674" y="731"/>
                    </a:lnTo>
                    <a:lnTo>
                      <a:pt x="618" y="787"/>
                    </a:lnTo>
                    <a:lnTo>
                      <a:pt x="562" y="900"/>
                    </a:lnTo>
                    <a:lnTo>
                      <a:pt x="506" y="844"/>
                    </a:lnTo>
                    <a:lnTo>
                      <a:pt x="393" y="787"/>
                    </a:lnTo>
                    <a:lnTo>
                      <a:pt x="337" y="844"/>
                    </a:lnTo>
                    <a:lnTo>
                      <a:pt x="281" y="900"/>
                    </a:lnTo>
                    <a:lnTo>
                      <a:pt x="281" y="1012"/>
                    </a:lnTo>
                    <a:lnTo>
                      <a:pt x="337" y="1068"/>
                    </a:lnTo>
                    <a:lnTo>
                      <a:pt x="450" y="1181"/>
                    </a:lnTo>
                    <a:lnTo>
                      <a:pt x="618" y="1237"/>
                    </a:lnTo>
                    <a:lnTo>
                      <a:pt x="618" y="1293"/>
                    </a:lnTo>
                    <a:lnTo>
                      <a:pt x="618" y="1406"/>
                    </a:lnTo>
                    <a:lnTo>
                      <a:pt x="506" y="1293"/>
                    </a:lnTo>
                    <a:lnTo>
                      <a:pt x="393" y="1237"/>
                    </a:lnTo>
                    <a:lnTo>
                      <a:pt x="281" y="1237"/>
                    </a:lnTo>
                    <a:lnTo>
                      <a:pt x="169" y="1293"/>
                    </a:lnTo>
                    <a:lnTo>
                      <a:pt x="56" y="1574"/>
                    </a:lnTo>
                    <a:lnTo>
                      <a:pt x="0" y="1743"/>
                    </a:lnTo>
                    <a:lnTo>
                      <a:pt x="56" y="1911"/>
                    </a:lnTo>
                    <a:lnTo>
                      <a:pt x="225" y="2136"/>
                    </a:lnTo>
                    <a:lnTo>
                      <a:pt x="225" y="2192"/>
                    </a:lnTo>
                    <a:lnTo>
                      <a:pt x="281" y="2305"/>
                    </a:lnTo>
                    <a:lnTo>
                      <a:pt x="225" y="2361"/>
                    </a:lnTo>
                    <a:lnTo>
                      <a:pt x="225" y="2473"/>
                    </a:lnTo>
                    <a:lnTo>
                      <a:pt x="225" y="2642"/>
                    </a:lnTo>
                    <a:lnTo>
                      <a:pt x="281" y="2755"/>
                    </a:lnTo>
                    <a:lnTo>
                      <a:pt x="337" y="2811"/>
                    </a:lnTo>
                    <a:lnTo>
                      <a:pt x="506" y="2867"/>
                    </a:lnTo>
                    <a:lnTo>
                      <a:pt x="843" y="2979"/>
                    </a:lnTo>
                    <a:lnTo>
                      <a:pt x="1012" y="3036"/>
                    </a:lnTo>
                    <a:lnTo>
                      <a:pt x="1124" y="3036"/>
                    </a:lnTo>
                    <a:lnTo>
                      <a:pt x="1180" y="2979"/>
                    </a:lnTo>
                    <a:lnTo>
                      <a:pt x="1349" y="2923"/>
                    </a:lnTo>
                    <a:lnTo>
                      <a:pt x="1293" y="2867"/>
                    </a:lnTo>
                    <a:lnTo>
                      <a:pt x="1349" y="2811"/>
                    </a:lnTo>
                    <a:lnTo>
                      <a:pt x="1461" y="2755"/>
                    </a:lnTo>
                    <a:lnTo>
                      <a:pt x="1574" y="2586"/>
                    </a:lnTo>
                    <a:lnTo>
                      <a:pt x="1574" y="2417"/>
                    </a:lnTo>
                    <a:lnTo>
                      <a:pt x="1518" y="2249"/>
                    </a:lnTo>
                    <a:lnTo>
                      <a:pt x="1405" y="2080"/>
                    </a:lnTo>
                    <a:lnTo>
                      <a:pt x="1405" y="2024"/>
                    </a:lnTo>
                    <a:lnTo>
                      <a:pt x="1461" y="2024"/>
                    </a:lnTo>
                    <a:lnTo>
                      <a:pt x="1518" y="1968"/>
                    </a:lnTo>
                    <a:lnTo>
                      <a:pt x="1742" y="1968"/>
                    </a:lnTo>
                    <a:lnTo>
                      <a:pt x="1799" y="1911"/>
                    </a:lnTo>
                    <a:lnTo>
                      <a:pt x="1742" y="1630"/>
                    </a:lnTo>
                    <a:lnTo>
                      <a:pt x="1742" y="1574"/>
                    </a:lnTo>
                    <a:lnTo>
                      <a:pt x="1574" y="1574"/>
                    </a:lnTo>
                    <a:lnTo>
                      <a:pt x="1518" y="1462"/>
                    </a:lnTo>
                    <a:lnTo>
                      <a:pt x="1518" y="1349"/>
                    </a:lnTo>
                    <a:lnTo>
                      <a:pt x="1518" y="1237"/>
                    </a:lnTo>
                    <a:lnTo>
                      <a:pt x="1461" y="1181"/>
                    </a:lnTo>
                    <a:lnTo>
                      <a:pt x="1349" y="1068"/>
                    </a:lnTo>
                    <a:lnTo>
                      <a:pt x="1293" y="1012"/>
                    </a:lnTo>
                    <a:lnTo>
                      <a:pt x="1349" y="956"/>
                    </a:lnTo>
                    <a:lnTo>
                      <a:pt x="1461" y="1012"/>
                    </a:lnTo>
                    <a:lnTo>
                      <a:pt x="1518" y="956"/>
                    </a:lnTo>
                    <a:lnTo>
                      <a:pt x="1518" y="900"/>
                    </a:lnTo>
                    <a:lnTo>
                      <a:pt x="1405" y="844"/>
                    </a:lnTo>
                    <a:lnTo>
                      <a:pt x="1293" y="787"/>
                    </a:lnTo>
                    <a:lnTo>
                      <a:pt x="1405" y="675"/>
                    </a:lnTo>
                    <a:lnTo>
                      <a:pt x="1461" y="619"/>
                    </a:lnTo>
                    <a:lnTo>
                      <a:pt x="1405" y="563"/>
                    </a:lnTo>
                    <a:lnTo>
                      <a:pt x="1293" y="563"/>
                    </a:lnTo>
                    <a:lnTo>
                      <a:pt x="1237" y="506"/>
                    </a:lnTo>
                    <a:lnTo>
                      <a:pt x="1237" y="450"/>
                    </a:lnTo>
                    <a:lnTo>
                      <a:pt x="1349" y="450"/>
                    </a:lnTo>
                    <a:lnTo>
                      <a:pt x="1461" y="394"/>
                    </a:lnTo>
                    <a:lnTo>
                      <a:pt x="1461" y="338"/>
                    </a:lnTo>
                    <a:lnTo>
                      <a:pt x="1405" y="281"/>
                    </a:lnTo>
                    <a:lnTo>
                      <a:pt x="1293" y="281"/>
                    </a:lnTo>
                    <a:lnTo>
                      <a:pt x="1293" y="225"/>
                    </a:lnTo>
                    <a:lnTo>
                      <a:pt x="1293" y="113"/>
                    </a:lnTo>
                    <a:lnTo>
                      <a:pt x="1237" y="57"/>
                    </a:lnTo>
                    <a:lnTo>
                      <a:pt x="1124" y="0"/>
                    </a:lnTo>
                    <a:close/>
                  </a:path>
                </a:pathLst>
              </a:custGeom>
              <a:solidFill>
                <a:srgbClr val="957C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
              <p:cNvSpPr/>
              <p:nvPr/>
            </p:nvSpPr>
            <p:spPr>
              <a:xfrm>
                <a:off x="274650" y="1523300"/>
                <a:ext cx="36550" cy="35150"/>
              </a:xfrm>
              <a:custGeom>
                <a:avLst/>
                <a:gdLst/>
                <a:ahLst/>
                <a:cxnLst/>
                <a:rect l="l" t="t" r="r" b="b"/>
                <a:pathLst>
                  <a:path w="1462" h="1406" extrusionOk="0">
                    <a:moveTo>
                      <a:pt x="338" y="1"/>
                    </a:moveTo>
                    <a:lnTo>
                      <a:pt x="169" y="226"/>
                    </a:lnTo>
                    <a:lnTo>
                      <a:pt x="57" y="338"/>
                    </a:lnTo>
                    <a:lnTo>
                      <a:pt x="0" y="507"/>
                    </a:lnTo>
                    <a:lnTo>
                      <a:pt x="57" y="619"/>
                    </a:lnTo>
                    <a:lnTo>
                      <a:pt x="113" y="731"/>
                    </a:lnTo>
                    <a:lnTo>
                      <a:pt x="169" y="788"/>
                    </a:lnTo>
                    <a:lnTo>
                      <a:pt x="169" y="844"/>
                    </a:lnTo>
                    <a:lnTo>
                      <a:pt x="57" y="956"/>
                    </a:lnTo>
                    <a:lnTo>
                      <a:pt x="0" y="1012"/>
                    </a:lnTo>
                    <a:lnTo>
                      <a:pt x="0" y="1069"/>
                    </a:lnTo>
                    <a:lnTo>
                      <a:pt x="0" y="1237"/>
                    </a:lnTo>
                    <a:lnTo>
                      <a:pt x="0" y="1293"/>
                    </a:lnTo>
                    <a:lnTo>
                      <a:pt x="57" y="1350"/>
                    </a:lnTo>
                    <a:lnTo>
                      <a:pt x="169" y="1350"/>
                    </a:lnTo>
                    <a:lnTo>
                      <a:pt x="338" y="1406"/>
                    </a:lnTo>
                    <a:lnTo>
                      <a:pt x="562" y="1406"/>
                    </a:lnTo>
                    <a:lnTo>
                      <a:pt x="731" y="1293"/>
                    </a:lnTo>
                    <a:lnTo>
                      <a:pt x="787" y="1237"/>
                    </a:lnTo>
                    <a:lnTo>
                      <a:pt x="956" y="1237"/>
                    </a:lnTo>
                    <a:lnTo>
                      <a:pt x="956" y="1069"/>
                    </a:lnTo>
                    <a:lnTo>
                      <a:pt x="843" y="956"/>
                    </a:lnTo>
                    <a:lnTo>
                      <a:pt x="787" y="844"/>
                    </a:lnTo>
                    <a:lnTo>
                      <a:pt x="843" y="788"/>
                    </a:lnTo>
                    <a:lnTo>
                      <a:pt x="900" y="731"/>
                    </a:lnTo>
                    <a:lnTo>
                      <a:pt x="1012" y="675"/>
                    </a:lnTo>
                    <a:lnTo>
                      <a:pt x="956" y="563"/>
                    </a:lnTo>
                    <a:lnTo>
                      <a:pt x="956" y="507"/>
                    </a:lnTo>
                    <a:lnTo>
                      <a:pt x="1012" y="450"/>
                    </a:lnTo>
                    <a:lnTo>
                      <a:pt x="1068" y="394"/>
                    </a:lnTo>
                    <a:lnTo>
                      <a:pt x="1293" y="394"/>
                    </a:lnTo>
                    <a:lnTo>
                      <a:pt x="1293" y="450"/>
                    </a:lnTo>
                    <a:lnTo>
                      <a:pt x="1237" y="563"/>
                    </a:lnTo>
                    <a:lnTo>
                      <a:pt x="1293" y="619"/>
                    </a:lnTo>
                    <a:lnTo>
                      <a:pt x="1349" y="619"/>
                    </a:lnTo>
                    <a:lnTo>
                      <a:pt x="1405" y="563"/>
                    </a:lnTo>
                    <a:lnTo>
                      <a:pt x="1462" y="450"/>
                    </a:lnTo>
                    <a:lnTo>
                      <a:pt x="1462" y="394"/>
                    </a:lnTo>
                    <a:lnTo>
                      <a:pt x="1405" y="282"/>
                    </a:lnTo>
                    <a:lnTo>
                      <a:pt x="1181" y="169"/>
                    </a:lnTo>
                    <a:lnTo>
                      <a:pt x="1068" y="113"/>
                    </a:lnTo>
                    <a:lnTo>
                      <a:pt x="1012" y="1"/>
                    </a:lnTo>
                    <a:lnTo>
                      <a:pt x="956" y="1"/>
                    </a:lnTo>
                    <a:lnTo>
                      <a:pt x="843" y="113"/>
                    </a:lnTo>
                    <a:lnTo>
                      <a:pt x="787" y="169"/>
                    </a:lnTo>
                    <a:lnTo>
                      <a:pt x="675" y="226"/>
                    </a:lnTo>
                    <a:lnTo>
                      <a:pt x="619" y="226"/>
                    </a:lnTo>
                    <a:lnTo>
                      <a:pt x="562" y="169"/>
                    </a:lnTo>
                    <a:lnTo>
                      <a:pt x="506" y="113"/>
                    </a:lnTo>
                    <a:lnTo>
                      <a:pt x="450" y="57"/>
                    </a:lnTo>
                    <a:lnTo>
                      <a:pt x="450" y="1"/>
                    </a:lnTo>
                    <a:close/>
                  </a:path>
                </a:pathLst>
              </a:custGeom>
              <a:solidFill>
                <a:srgbClr val="8F7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
              <p:cNvSpPr/>
              <p:nvPr/>
            </p:nvSpPr>
            <p:spPr>
              <a:xfrm>
                <a:off x="281675" y="1573900"/>
                <a:ext cx="4225" cy="5625"/>
              </a:xfrm>
              <a:custGeom>
                <a:avLst/>
                <a:gdLst/>
                <a:ahLst/>
                <a:cxnLst/>
                <a:rect l="l" t="t" r="r" b="b"/>
                <a:pathLst>
                  <a:path w="169" h="225" extrusionOk="0">
                    <a:moveTo>
                      <a:pt x="113" y="0"/>
                    </a:moveTo>
                    <a:lnTo>
                      <a:pt x="57" y="113"/>
                    </a:lnTo>
                    <a:lnTo>
                      <a:pt x="0" y="225"/>
                    </a:lnTo>
                    <a:lnTo>
                      <a:pt x="169" y="225"/>
                    </a:lnTo>
                    <a:lnTo>
                      <a:pt x="169" y="113"/>
                    </a:lnTo>
                    <a:lnTo>
                      <a:pt x="113" y="0"/>
                    </a:lnTo>
                    <a:close/>
                  </a:path>
                </a:pathLst>
              </a:custGeom>
              <a:solidFill>
                <a:srgbClr val="8E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
              <p:cNvSpPr/>
              <p:nvPr/>
            </p:nvSpPr>
            <p:spPr>
              <a:xfrm>
                <a:off x="292925" y="1555625"/>
                <a:ext cx="2825" cy="2825"/>
              </a:xfrm>
              <a:custGeom>
                <a:avLst/>
                <a:gdLst/>
                <a:ahLst/>
                <a:cxnLst/>
                <a:rect l="l" t="t" r="r" b="b"/>
                <a:pathLst>
                  <a:path w="113" h="113" extrusionOk="0">
                    <a:moveTo>
                      <a:pt x="0" y="0"/>
                    </a:moveTo>
                    <a:lnTo>
                      <a:pt x="0" y="57"/>
                    </a:lnTo>
                    <a:lnTo>
                      <a:pt x="56" y="113"/>
                    </a:lnTo>
                    <a:lnTo>
                      <a:pt x="112" y="113"/>
                    </a:lnTo>
                    <a:lnTo>
                      <a:pt x="112" y="57"/>
                    </a:lnTo>
                    <a:lnTo>
                      <a:pt x="56" y="0"/>
                    </a:lnTo>
                    <a:close/>
                  </a:path>
                </a:pathLst>
              </a:custGeom>
              <a:solidFill>
                <a:srgbClr val="8F7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
              <p:cNvSpPr/>
              <p:nvPr/>
            </p:nvSpPr>
            <p:spPr>
              <a:xfrm>
                <a:off x="298525" y="1555625"/>
                <a:ext cx="2850" cy="4250"/>
              </a:xfrm>
              <a:custGeom>
                <a:avLst/>
                <a:gdLst/>
                <a:ahLst/>
                <a:cxnLst/>
                <a:rect l="l" t="t" r="r" b="b"/>
                <a:pathLst>
                  <a:path w="114" h="170" extrusionOk="0">
                    <a:moveTo>
                      <a:pt x="1" y="0"/>
                    </a:moveTo>
                    <a:lnTo>
                      <a:pt x="1" y="169"/>
                    </a:lnTo>
                    <a:lnTo>
                      <a:pt x="113" y="169"/>
                    </a:lnTo>
                    <a:lnTo>
                      <a:pt x="113" y="113"/>
                    </a:lnTo>
                    <a:lnTo>
                      <a:pt x="113" y="57"/>
                    </a:lnTo>
                    <a:lnTo>
                      <a:pt x="1" y="0"/>
                    </a:lnTo>
                    <a:close/>
                  </a:path>
                </a:pathLst>
              </a:custGeom>
              <a:solidFill>
                <a:srgbClr val="8F7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3"/>
              <p:cNvSpPr/>
              <p:nvPr/>
            </p:nvSpPr>
            <p:spPr>
              <a:xfrm>
                <a:off x="287300" y="1575300"/>
                <a:ext cx="2825" cy="1425"/>
              </a:xfrm>
              <a:custGeom>
                <a:avLst/>
                <a:gdLst/>
                <a:ahLst/>
                <a:cxnLst/>
                <a:rect l="l" t="t" r="r" b="b"/>
                <a:pathLst>
                  <a:path w="113" h="57" extrusionOk="0">
                    <a:moveTo>
                      <a:pt x="113" y="0"/>
                    </a:moveTo>
                    <a:lnTo>
                      <a:pt x="0" y="57"/>
                    </a:lnTo>
                    <a:lnTo>
                      <a:pt x="113" y="57"/>
                    </a:lnTo>
                    <a:lnTo>
                      <a:pt x="113" y="0"/>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
              <p:cNvSpPr/>
              <p:nvPr/>
            </p:nvSpPr>
            <p:spPr>
              <a:xfrm>
                <a:off x="288700" y="1527525"/>
                <a:ext cx="5650" cy="5650"/>
              </a:xfrm>
              <a:custGeom>
                <a:avLst/>
                <a:gdLst/>
                <a:ahLst/>
                <a:cxnLst/>
                <a:rect l="l" t="t" r="r" b="b"/>
                <a:pathLst>
                  <a:path w="226" h="226" extrusionOk="0">
                    <a:moveTo>
                      <a:pt x="0" y="0"/>
                    </a:moveTo>
                    <a:lnTo>
                      <a:pt x="0" y="113"/>
                    </a:lnTo>
                    <a:lnTo>
                      <a:pt x="0" y="169"/>
                    </a:lnTo>
                    <a:lnTo>
                      <a:pt x="0" y="225"/>
                    </a:lnTo>
                    <a:lnTo>
                      <a:pt x="57" y="225"/>
                    </a:lnTo>
                    <a:lnTo>
                      <a:pt x="113" y="169"/>
                    </a:lnTo>
                    <a:lnTo>
                      <a:pt x="225" y="0"/>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
              <p:cNvSpPr/>
              <p:nvPr/>
            </p:nvSpPr>
            <p:spPr>
              <a:xfrm>
                <a:off x="285875" y="1523300"/>
                <a:ext cx="1450" cy="2850"/>
              </a:xfrm>
              <a:custGeom>
                <a:avLst/>
                <a:gdLst/>
                <a:ahLst/>
                <a:cxnLst/>
                <a:rect l="l" t="t" r="r" b="b"/>
                <a:pathLst>
                  <a:path w="58" h="114" extrusionOk="0">
                    <a:moveTo>
                      <a:pt x="1" y="1"/>
                    </a:moveTo>
                    <a:lnTo>
                      <a:pt x="57" y="113"/>
                    </a:lnTo>
                    <a:lnTo>
                      <a:pt x="57" y="1"/>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
              <p:cNvSpPr/>
              <p:nvPr/>
            </p:nvSpPr>
            <p:spPr>
              <a:xfrm>
                <a:off x="277450" y="1500825"/>
                <a:ext cx="1425" cy="1425"/>
              </a:xfrm>
              <a:custGeom>
                <a:avLst/>
                <a:gdLst/>
                <a:ahLst/>
                <a:cxnLst/>
                <a:rect l="l" t="t" r="r" b="b"/>
                <a:pathLst>
                  <a:path w="57" h="57" extrusionOk="0">
                    <a:moveTo>
                      <a:pt x="1" y="0"/>
                    </a:moveTo>
                    <a:lnTo>
                      <a:pt x="1" y="57"/>
                    </a:lnTo>
                    <a:lnTo>
                      <a:pt x="57" y="0"/>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
              <p:cNvSpPr/>
              <p:nvPr/>
            </p:nvSpPr>
            <p:spPr>
              <a:xfrm>
                <a:off x="283075" y="1503625"/>
                <a:ext cx="1425" cy="25"/>
              </a:xfrm>
              <a:custGeom>
                <a:avLst/>
                <a:gdLst/>
                <a:ahLst/>
                <a:cxnLst/>
                <a:rect l="l" t="t" r="r" b="b"/>
                <a:pathLst>
                  <a:path w="57" h="1" extrusionOk="0">
                    <a:moveTo>
                      <a:pt x="57" y="1"/>
                    </a:moveTo>
                    <a:lnTo>
                      <a:pt x="1" y="1"/>
                    </a:lnTo>
                    <a:lnTo>
                      <a:pt x="1" y="1"/>
                    </a:lnTo>
                    <a:lnTo>
                      <a:pt x="1" y="1"/>
                    </a:lnTo>
                    <a:lnTo>
                      <a:pt x="57" y="1"/>
                    </a:lnTo>
                    <a:lnTo>
                      <a:pt x="57" y="1"/>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
              <p:cNvSpPr/>
              <p:nvPr/>
            </p:nvSpPr>
            <p:spPr>
              <a:xfrm>
                <a:off x="294325" y="1524700"/>
                <a:ext cx="2825" cy="2850"/>
              </a:xfrm>
              <a:custGeom>
                <a:avLst/>
                <a:gdLst/>
                <a:ahLst/>
                <a:cxnLst/>
                <a:rect l="l" t="t" r="r" b="b"/>
                <a:pathLst>
                  <a:path w="113" h="114" extrusionOk="0">
                    <a:moveTo>
                      <a:pt x="56" y="1"/>
                    </a:moveTo>
                    <a:lnTo>
                      <a:pt x="0" y="57"/>
                    </a:lnTo>
                    <a:lnTo>
                      <a:pt x="0" y="113"/>
                    </a:lnTo>
                    <a:lnTo>
                      <a:pt x="113" y="113"/>
                    </a:lnTo>
                    <a:lnTo>
                      <a:pt x="56" y="57"/>
                    </a:lnTo>
                    <a:lnTo>
                      <a:pt x="56" y="1"/>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3"/>
              <p:cNvSpPr/>
              <p:nvPr/>
            </p:nvSpPr>
            <p:spPr>
              <a:xfrm>
                <a:off x="294325" y="1523300"/>
                <a:ext cx="2825" cy="2850"/>
              </a:xfrm>
              <a:custGeom>
                <a:avLst/>
                <a:gdLst/>
                <a:ahLst/>
                <a:cxnLst/>
                <a:rect l="l" t="t" r="r" b="b"/>
                <a:pathLst>
                  <a:path w="113" h="114" extrusionOk="0">
                    <a:moveTo>
                      <a:pt x="0" y="1"/>
                    </a:moveTo>
                    <a:lnTo>
                      <a:pt x="0" y="113"/>
                    </a:lnTo>
                    <a:lnTo>
                      <a:pt x="56" y="113"/>
                    </a:lnTo>
                    <a:lnTo>
                      <a:pt x="113" y="57"/>
                    </a:lnTo>
                    <a:lnTo>
                      <a:pt x="56" y="1"/>
                    </a:lnTo>
                    <a:close/>
                  </a:path>
                </a:pathLst>
              </a:custGeom>
              <a:solidFill>
                <a:srgbClr val="8F7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
              <p:cNvSpPr/>
              <p:nvPr/>
            </p:nvSpPr>
            <p:spPr>
              <a:xfrm>
                <a:off x="295725" y="1523300"/>
                <a:ext cx="2825" cy="4250"/>
              </a:xfrm>
              <a:custGeom>
                <a:avLst/>
                <a:gdLst/>
                <a:ahLst/>
                <a:cxnLst/>
                <a:rect l="l" t="t" r="r" b="b"/>
                <a:pathLst>
                  <a:path w="113" h="170" extrusionOk="0">
                    <a:moveTo>
                      <a:pt x="0" y="1"/>
                    </a:moveTo>
                    <a:lnTo>
                      <a:pt x="0" y="113"/>
                    </a:lnTo>
                    <a:lnTo>
                      <a:pt x="0" y="169"/>
                    </a:lnTo>
                    <a:lnTo>
                      <a:pt x="57" y="113"/>
                    </a:lnTo>
                    <a:lnTo>
                      <a:pt x="113" y="1"/>
                    </a:lnTo>
                    <a:close/>
                  </a:path>
                </a:pathLst>
              </a:custGeom>
              <a:solidFill>
                <a:srgbClr val="957C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
              <p:cNvSpPr/>
              <p:nvPr/>
            </p:nvSpPr>
            <p:spPr>
              <a:xfrm>
                <a:off x="306975" y="1278800"/>
                <a:ext cx="16875" cy="18300"/>
              </a:xfrm>
              <a:custGeom>
                <a:avLst/>
                <a:gdLst/>
                <a:ahLst/>
                <a:cxnLst/>
                <a:rect l="l" t="t" r="r" b="b"/>
                <a:pathLst>
                  <a:path w="675" h="732" extrusionOk="0">
                    <a:moveTo>
                      <a:pt x="450" y="1"/>
                    </a:moveTo>
                    <a:lnTo>
                      <a:pt x="337" y="113"/>
                    </a:lnTo>
                    <a:lnTo>
                      <a:pt x="225" y="170"/>
                    </a:lnTo>
                    <a:lnTo>
                      <a:pt x="169" y="282"/>
                    </a:lnTo>
                    <a:lnTo>
                      <a:pt x="112" y="394"/>
                    </a:lnTo>
                    <a:lnTo>
                      <a:pt x="112" y="507"/>
                    </a:lnTo>
                    <a:lnTo>
                      <a:pt x="56" y="563"/>
                    </a:lnTo>
                    <a:lnTo>
                      <a:pt x="0" y="619"/>
                    </a:lnTo>
                    <a:lnTo>
                      <a:pt x="0" y="732"/>
                    </a:lnTo>
                    <a:lnTo>
                      <a:pt x="112" y="732"/>
                    </a:lnTo>
                    <a:lnTo>
                      <a:pt x="506" y="619"/>
                    </a:lnTo>
                    <a:lnTo>
                      <a:pt x="562" y="563"/>
                    </a:lnTo>
                    <a:lnTo>
                      <a:pt x="675" y="451"/>
                    </a:lnTo>
                    <a:lnTo>
                      <a:pt x="675" y="394"/>
                    </a:lnTo>
                    <a:lnTo>
                      <a:pt x="618" y="282"/>
                    </a:lnTo>
                    <a:lnTo>
                      <a:pt x="506" y="113"/>
                    </a:lnTo>
                    <a:lnTo>
                      <a:pt x="450"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
              <p:cNvSpPr/>
              <p:nvPr/>
            </p:nvSpPr>
            <p:spPr>
              <a:xfrm>
                <a:off x="295725" y="1308325"/>
                <a:ext cx="8450" cy="11250"/>
              </a:xfrm>
              <a:custGeom>
                <a:avLst/>
                <a:gdLst/>
                <a:ahLst/>
                <a:cxnLst/>
                <a:rect l="l" t="t" r="r" b="b"/>
                <a:pathLst>
                  <a:path w="338" h="450" extrusionOk="0">
                    <a:moveTo>
                      <a:pt x="0" y="0"/>
                    </a:moveTo>
                    <a:lnTo>
                      <a:pt x="0" y="281"/>
                    </a:lnTo>
                    <a:lnTo>
                      <a:pt x="57" y="394"/>
                    </a:lnTo>
                    <a:lnTo>
                      <a:pt x="113" y="450"/>
                    </a:lnTo>
                    <a:lnTo>
                      <a:pt x="113" y="225"/>
                    </a:lnTo>
                    <a:lnTo>
                      <a:pt x="113" y="169"/>
                    </a:lnTo>
                    <a:lnTo>
                      <a:pt x="225" y="113"/>
                    </a:lnTo>
                    <a:lnTo>
                      <a:pt x="338" y="56"/>
                    </a:lnTo>
                    <a:lnTo>
                      <a:pt x="0"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
              <p:cNvSpPr/>
              <p:nvPr/>
            </p:nvSpPr>
            <p:spPr>
              <a:xfrm>
                <a:off x="295725" y="1291450"/>
                <a:ext cx="11275" cy="2850"/>
              </a:xfrm>
              <a:custGeom>
                <a:avLst/>
                <a:gdLst/>
                <a:ahLst/>
                <a:cxnLst/>
                <a:rect l="l" t="t" r="r" b="b"/>
                <a:pathLst>
                  <a:path w="451" h="114" extrusionOk="0">
                    <a:moveTo>
                      <a:pt x="0" y="1"/>
                    </a:moveTo>
                    <a:lnTo>
                      <a:pt x="225" y="113"/>
                    </a:lnTo>
                    <a:lnTo>
                      <a:pt x="450" y="113"/>
                    </a:lnTo>
                    <a:lnTo>
                      <a:pt x="338" y="57"/>
                    </a:lnTo>
                    <a:lnTo>
                      <a:pt x="225"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
              <p:cNvSpPr/>
              <p:nvPr/>
            </p:nvSpPr>
            <p:spPr>
              <a:xfrm>
                <a:off x="301350" y="1305500"/>
                <a:ext cx="4225" cy="4250"/>
              </a:xfrm>
              <a:custGeom>
                <a:avLst/>
                <a:gdLst/>
                <a:ahLst/>
                <a:cxnLst/>
                <a:rect l="l" t="t" r="r" b="b"/>
                <a:pathLst>
                  <a:path w="169" h="170" extrusionOk="0">
                    <a:moveTo>
                      <a:pt x="0" y="1"/>
                    </a:moveTo>
                    <a:lnTo>
                      <a:pt x="113" y="169"/>
                    </a:lnTo>
                    <a:lnTo>
                      <a:pt x="169" y="113"/>
                    </a:lnTo>
                    <a:lnTo>
                      <a:pt x="169"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
              <p:cNvSpPr/>
              <p:nvPr/>
            </p:nvSpPr>
            <p:spPr>
              <a:xfrm>
                <a:off x="288700" y="1128450"/>
                <a:ext cx="1425" cy="25"/>
              </a:xfrm>
              <a:custGeom>
                <a:avLst/>
                <a:gdLst/>
                <a:ahLst/>
                <a:cxnLst/>
                <a:rect l="l" t="t" r="r" b="b"/>
                <a:pathLst>
                  <a:path w="57" h="1" extrusionOk="0">
                    <a:moveTo>
                      <a:pt x="0" y="1"/>
                    </a:moveTo>
                    <a:lnTo>
                      <a:pt x="57" y="1"/>
                    </a:lnTo>
                    <a:lnTo>
                      <a:pt x="57" y="1"/>
                    </a:lnTo>
                    <a:lnTo>
                      <a:pt x="57" y="1"/>
                    </a:lnTo>
                    <a:lnTo>
                      <a:pt x="0" y="1"/>
                    </a:lnTo>
                    <a:lnTo>
                      <a:pt x="0"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
              <p:cNvSpPr/>
              <p:nvPr/>
            </p:nvSpPr>
            <p:spPr>
              <a:xfrm>
                <a:off x="298525" y="1039925"/>
                <a:ext cx="1450" cy="25"/>
              </a:xfrm>
              <a:custGeom>
                <a:avLst/>
                <a:gdLst/>
                <a:ahLst/>
                <a:cxnLst/>
                <a:rect l="l" t="t" r="r" b="b"/>
                <a:pathLst>
                  <a:path w="58" h="1" extrusionOk="0">
                    <a:moveTo>
                      <a:pt x="1" y="1"/>
                    </a:moveTo>
                    <a:lnTo>
                      <a:pt x="57" y="1"/>
                    </a:lnTo>
                    <a:lnTo>
                      <a:pt x="57" y="1"/>
                    </a:lnTo>
                    <a:lnTo>
                      <a:pt x="57" y="1"/>
                    </a:lnTo>
                    <a:lnTo>
                      <a:pt x="1" y="1"/>
                    </a:lnTo>
                    <a:lnTo>
                      <a:pt x="1" y="1"/>
                    </a:lnTo>
                    <a:close/>
                  </a:path>
                </a:pathLst>
              </a:custGeom>
              <a:solidFill>
                <a:srgbClr val="827A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
              <p:cNvSpPr/>
              <p:nvPr/>
            </p:nvSpPr>
            <p:spPr>
              <a:xfrm>
                <a:off x="306975" y="1042750"/>
                <a:ext cx="25" cy="1425"/>
              </a:xfrm>
              <a:custGeom>
                <a:avLst/>
                <a:gdLst/>
                <a:ahLst/>
                <a:cxnLst/>
                <a:rect l="l" t="t" r="r" b="b"/>
                <a:pathLst>
                  <a:path w="1" h="57" extrusionOk="0">
                    <a:moveTo>
                      <a:pt x="0" y="0"/>
                    </a:moveTo>
                    <a:lnTo>
                      <a:pt x="0" y="57"/>
                    </a:lnTo>
                    <a:lnTo>
                      <a:pt x="0" y="0"/>
                    </a:lnTo>
                    <a:lnTo>
                      <a:pt x="0" y="0"/>
                    </a:lnTo>
                    <a:close/>
                  </a:path>
                </a:pathLst>
              </a:custGeom>
              <a:solidFill>
                <a:srgbClr val="827A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
              <p:cNvSpPr/>
              <p:nvPr/>
            </p:nvSpPr>
            <p:spPr>
              <a:xfrm>
                <a:off x="363175" y="1544375"/>
                <a:ext cx="29525" cy="112450"/>
              </a:xfrm>
              <a:custGeom>
                <a:avLst/>
                <a:gdLst/>
                <a:ahLst/>
                <a:cxnLst/>
                <a:rect l="l" t="t" r="r" b="b"/>
                <a:pathLst>
                  <a:path w="1181" h="4498" extrusionOk="0">
                    <a:moveTo>
                      <a:pt x="225" y="1"/>
                    </a:moveTo>
                    <a:lnTo>
                      <a:pt x="113" y="113"/>
                    </a:lnTo>
                    <a:lnTo>
                      <a:pt x="57" y="226"/>
                    </a:lnTo>
                    <a:lnTo>
                      <a:pt x="57" y="394"/>
                    </a:lnTo>
                    <a:lnTo>
                      <a:pt x="113" y="619"/>
                    </a:lnTo>
                    <a:lnTo>
                      <a:pt x="169" y="788"/>
                    </a:lnTo>
                    <a:lnTo>
                      <a:pt x="113" y="900"/>
                    </a:lnTo>
                    <a:lnTo>
                      <a:pt x="57" y="1069"/>
                    </a:lnTo>
                    <a:lnTo>
                      <a:pt x="57" y="1294"/>
                    </a:lnTo>
                    <a:lnTo>
                      <a:pt x="57" y="1631"/>
                    </a:lnTo>
                    <a:lnTo>
                      <a:pt x="57" y="1968"/>
                    </a:lnTo>
                    <a:lnTo>
                      <a:pt x="57" y="2249"/>
                    </a:lnTo>
                    <a:lnTo>
                      <a:pt x="57" y="2530"/>
                    </a:lnTo>
                    <a:lnTo>
                      <a:pt x="0" y="2811"/>
                    </a:lnTo>
                    <a:lnTo>
                      <a:pt x="0" y="2867"/>
                    </a:lnTo>
                    <a:lnTo>
                      <a:pt x="57" y="2980"/>
                    </a:lnTo>
                    <a:lnTo>
                      <a:pt x="113" y="3148"/>
                    </a:lnTo>
                    <a:lnTo>
                      <a:pt x="113" y="3261"/>
                    </a:lnTo>
                    <a:lnTo>
                      <a:pt x="169" y="3317"/>
                    </a:lnTo>
                    <a:lnTo>
                      <a:pt x="281" y="3373"/>
                    </a:lnTo>
                    <a:lnTo>
                      <a:pt x="225" y="3486"/>
                    </a:lnTo>
                    <a:lnTo>
                      <a:pt x="169" y="3598"/>
                    </a:lnTo>
                    <a:lnTo>
                      <a:pt x="225" y="3823"/>
                    </a:lnTo>
                    <a:lnTo>
                      <a:pt x="281" y="3767"/>
                    </a:lnTo>
                    <a:lnTo>
                      <a:pt x="338" y="3710"/>
                    </a:lnTo>
                    <a:lnTo>
                      <a:pt x="394" y="3654"/>
                    </a:lnTo>
                    <a:lnTo>
                      <a:pt x="562" y="3654"/>
                    </a:lnTo>
                    <a:lnTo>
                      <a:pt x="562" y="3710"/>
                    </a:lnTo>
                    <a:lnTo>
                      <a:pt x="506" y="3823"/>
                    </a:lnTo>
                    <a:lnTo>
                      <a:pt x="450" y="3935"/>
                    </a:lnTo>
                    <a:lnTo>
                      <a:pt x="506" y="3991"/>
                    </a:lnTo>
                    <a:lnTo>
                      <a:pt x="562" y="4104"/>
                    </a:lnTo>
                    <a:lnTo>
                      <a:pt x="562" y="4160"/>
                    </a:lnTo>
                    <a:lnTo>
                      <a:pt x="506" y="4272"/>
                    </a:lnTo>
                    <a:lnTo>
                      <a:pt x="450" y="4329"/>
                    </a:lnTo>
                    <a:lnTo>
                      <a:pt x="394" y="4385"/>
                    </a:lnTo>
                    <a:lnTo>
                      <a:pt x="450" y="4441"/>
                    </a:lnTo>
                    <a:lnTo>
                      <a:pt x="506" y="4497"/>
                    </a:lnTo>
                    <a:lnTo>
                      <a:pt x="731" y="4497"/>
                    </a:lnTo>
                    <a:lnTo>
                      <a:pt x="787" y="4272"/>
                    </a:lnTo>
                    <a:lnTo>
                      <a:pt x="956" y="4048"/>
                    </a:lnTo>
                    <a:lnTo>
                      <a:pt x="900" y="3991"/>
                    </a:lnTo>
                    <a:lnTo>
                      <a:pt x="787" y="4048"/>
                    </a:lnTo>
                    <a:lnTo>
                      <a:pt x="731" y="3991"/>
                    </a:lnTo>
                    <a:lnTo>
                      <a:pt x="731" y="3935"/>
                    </a:lnTo>
                    <a:lnTo>
                      <a:pt x="731" y="3879"/>
                    </a:lnTo>
                    <a:lnTo>
                      <a:pt x="731" y="3823"/>
                    </a:lnTo>
                    <a:lnTo>
                      <a:pt x="900" y="3710"/>
                    </a:lnTo>
                    <a:lnTo>
                      <a:pt x="1012" y="3767"/>
                    </a:lnTo>
                    <a:lnTo>
                      <a:pt x="1068" y="3767"/>
                    </a:lnTo>
                    <a:lnTo>
                      <a:pt x="1181" y="3710"/>
                    </a:lnTo>
                    <a:lnTo>
                      <a:pt x="1181" y="3654"/>
                    </a:lnTo>
                    <a:lnTo>
                      <a:pt x="1181" y="3429"/>
                    </a:lnTo>
                    <a:lnTo>
                      <a:pt x="1012" y="2867"/>
                    </a:lnTo>
                    <a:lnTo>
                      <a:pt x="956" y="2755"/>
                    </a:lnTo>
                    <a:lnTo>
                      <a:pt x="900" y="2699"/>
                    </a:lnTo>
                    <a:lnTo>
                      <a:pt x="900" y="2586"/>
                    </a:lnTo>
                    <a:lnTo>
                      <a:pt x="843" y="2249"/>
                    </a:lnTo>
                    <a:lnTo>
                      <a:pt x="843" y="2080"/>
                    </a:lnTo>
                    <a:lnTo>
                      <a:pt x="731" y="1968"/>
                    </a:lnTo>
                    <a:lnTo>
                      <a:pt x="843" y="1743"/>
                    </a:lnTo>
                    <a:lnTo>
                      <a:pt x="900" y="1631"/>
                    </a:lnTo>
                    <a:lnTo>
                      <a:pt x="900" y="1518"/>
                    </a:lnTo>
                    <a:lnTo>
                      <a:pt x="900" y="1350"/>
                    </a:lnTo>
                    <a:lnTo>
                      <a:pt x="956" y="1294"/>
                    </a:lnTo>
                    <a:lnTo>
                      <a:pt x="956" y="1181"/>
                    </a:lnTo>
                    <a:lnTo>
                      <a:pt x="843" y="1069"/>
                    </a:lnTo>
                    <a:lnTo>
                      <a:pt x="843" y="956"/>
                    </a:lnTo>
                    <a:lnTo>
                      <a:pt x="843" y="844"/>
                    </a:lnTo>
                    <a:lnTo>
                      <a:pt x="900" y="731"/>
                    </a:lnTo>
                    <a:lnTo>
                      <a:pt x="1012" y="675"/>
                    </a:lnTo>
                    <a:lnTo>
                      <a:pt x="1012" y="619"/>
                    </a:lnTo>
                    <a:lnTo>
                      <a:pt x="956" y="563"/>
                    </a:lnTo>
                    <a:lnTo>
                      <a:pt x="900" y="507"/>
                    </a:lnTo>
                    <a:lnTo>
                      <a:pt x="843" y="450"/>
                    </a:lnTo>
                    <a:lnTo>
                      <a:pt x="787" y="338"/>
                    </a:lnTo>
                    <a:lnTo>
                      <a:pt x="731" y="226"/>
                    </a:lnTo>
                    <a:lnTo>
                      <a:pt x="731" y="113"/>
                    </a:lnTo>
                    <a:lnTo>
                      <a:pt x="731" y="57"/>
                    </a:lnTo>
                    <a:lnTo>
                      <a:pt x="394" y="57"/>
                    </a:lnTo>
                    <a:lnTo>
                      <a:pt x="281" y="1"/>
                    </a:lnTo>
                    <a:close/>
                  </a:path>
                </a:pathLst>
              </a:custGeom>
              <a:solidFill>
                <a:srgbClr val="626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
              <p:cNvSpPr/>
              <p:nvPr/>
            </p:nvSpPr>
            <p:spPr>
              <a:xfrm>
                <a:off x="382850" y="1609025"/>
                <a:ext cx="23900" cy="40775"/>
              </a:xfrm>
              <a:custGeom>
                <a:avLst/>
                <a:gdLst/>
                <a:ahLst/>
                <a:cxnLst/>
                <a:rect l="l" t="t" r="r" b="b"/>
                <a:pathLst>
                  <a:path w="956" h="1631" extrusionOk="0">
                    <a:moveTo>
                      <a:pt x="56" y="0"/>
                    </a:moveTo>
                    <a:lnTo>
                      <a:pt x="0" y="113"/>
                    </a:lnTo>
                    <a:lnTo>
                      <a:pt x="56" y="169"/>
                    </a:lnTo>
                    <a:lnTo>
                      <a:pt x="169" y="225"/>
                    </a:lnTo>
                    <a:lnTo>
                      <a:pt x="113" y="338"/>
                    </a:lnTo>
                    <a:lnTo>
                      <a:pt x="113" y="394"/>
                    </a:lnTo>
                    <a:lnTo>
                      <a:pt x="225" y="562"/>
                    </a:lnTo>
                    <a:lnTo>
                      <a:pt x="225" y="731"/>
                    </a:lnTo>
                    <a:lnTo>
                      <a:pt x="281" y="900"/>
                    </a:lnTo>
                    <a:lnTo>
                      <a:pt x="337" y="1068"/>
                    </a:lnTo>
                    <a:lnTo>
                      <a:pt x="337" y="1124"/>
                    </a:lnTo>
                    <a:lnTo>
                      <a:pt x="281" y="1181"/>
                    </a:lnTo>
                    <a:lnTo>
                      <a:pt x="394" y="1293"/>
                    </a:lnTo>
                    <a:lnTo>
                      <a:pt x="506" y="1349"/>
                    </a:lnTo>
                    <a:lnTo>
                      <a:pt x="562" y="1293"/>
                    </a:lnTo>
                    <a:lnTo>
                      <a:pt x="675" y="1293"/>
                    </a:lnTo>
                    <a:lnTo>
                      <a:pt x="562" y="1349"/>
                    </a:lnTo>
                    <a:lnTo>
                      <a:pt x="450" y="1462"/>
                    </a:lnTo>
                    <a:lnTo>
                      <a:pt x="450" y="1574"/>
                    </a:lnTo>
                    <a:lnTo>
                      <a:pt x="562" y="1630"/>
                    </a:lnTo>
                    <a:lnTo>
                      <a:pt x="675" y="1630"/>
                    </a:lnTo>
                    <a:lnTo>
                      <a:pt x="731" y="1574"/>
                    </a:lnTo>
                    <a:lnTo>
                      <a:pt x="843" y="1462"/>
                    </a:lnTo>
                    <a:lnTo>
                      <a:pt x="899" y="1405"/>
                    </a:lnTo>
                    <a:lnTo>
                      <a:pt x="899" y="1293"/>
                    </a:lnTo>
                    <a:lnTo>
                      <a:pt x="956" y="1068"/>
                    </a:lnTo>
                    <a:lnTo>
                      <a:pt x="675" y="1012"/>
                    </a:lnTo>
                    <a:lnTo>
                      <a:pt x="506" y="787"/>
                    </a:lnTo>
                    <a:lnTo>
                      <a:pt x="450" y="731"/>
                    </a:lnTo>
                    <a:lnTo>
                      <a:pt x="562" y="675"/>
                    </a:lnTo>
                    <a:lnTo>
                      <a:pt x="618" y="675"/>
                    </a:lnTo>
                    <a:lnTo>
                      <a:pt x="618" y="619"/>
                    </a:lnTo>
                    <a:lnTo>
                      <a:pt x="562" y="562"/>
                    </a:lnTo>
                    <a:lnTo>
                      <a:pt x="394" y="562"/>
                    </a:lnTo>
                    <a:lnTo>
                      <a:pt x="337" y="450"/>
                    </a:lnTo>
                    <a:lnTo>
                      <a:pt x="394" y="225"/>
                    </a:lnTo>
                    <a:lnTo>
                      <a:pt x="394" y="113"/>
                    </a:lnTo>
                    <a:lnTo>
                      <a:pt x="281" y="56"/>
                    </a:lnTo>
                    <a:lnTo>
                      <a:pt x="113" y="0"/>
                    </a:lnTo>
                    <a:close/>
                  </a:path>
                </a:pathLst>
              </a:custGeom>
              <a:solidFill>
                <a:srgbClr val="737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
              <p:cNvSpPr/>
              <p:nvPr/>
            </p:nvSpPr>
            <p:spPr>
              <a:xfrm>
                <a:off x="381425" y="1593575"/>
                <a:ext cx="7075" cy="15475"/>
              </a:xfrm>
              <a:custGeom>
                <a:avLst/>
                <a:gdLst/>
                <a:ahLst/>
                <a:cxnLst/>
                <a:rect l="l" t="t" r="r" b="b"/>
                <a:pathLst>
                  <a:path w="283" h="619" extrusionOk="0">
                    <a:moveTo>
                      <a:pt x="1" y="0"/>
                    </a:moveTo>
                    <a:lnTo>
                      <a:pt x="57" y="225"/>
                    </a:lnTo>
                    <a:lnTo>
                      <a:pt x="57" y="337"/>
                    </a:lnTo>
                    <a:lnTo>
                      <a:pt x="57" y="450"/>
                    </a:lnTo>
                    <a:lnTo>
                      <a:pt x="57" y="506"/>
                    </a:lnTo>
                    <a:lnTo>
                      <a:pt x="57" y="562"/>
                    </a:lnTo>
                    <a:lnTo>
                      <a:pt x="170" y="618"/>
                    </a:lnTo>
                    <a:lnTo>
                      <a:pt x="226" y="450"/>
                    </a:lnTo>
                    <a:lnTo>
                      <a:pt x="282" y="337"/>
                    </a:lnTo>
                    <a:lnTo>
                      <a:pt x="226" y="225"/>
                    </a:lnTo>
                    <a:lnTo>
                      <a:pt x="170" y="112"/>
                    </a:lnTo>
                    <a:lnTo>
                      <a:pt x="1" y="0"/>
                    </a:lnTo>
                    <a:close/>
                  </a:path>
                </a:pathLst>
              </a:custGeom>
              <a:solidFill>
                <a:srgbClr val="737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
              <p:cNvSpPr/>
              <p:nvPr/>
            </p:nvSpPr>
            <p:spPr>
              <a:xfrm>
                <a:off x="406725" y="1604800"/>
                <a:ext cx="4250" cy="4250"/>
              </a:xfrm>
              <a:custGeom>
                <a:avLst/>
                <a:gdLst/>
                <a:ahLst/>
                <a:cxnLst/>
                <a:rect l="l" t="t" r="r" b="b"/>
                <a:pathLst>
                  <a:path w="170" h="170" extrusionOk="0">
                    <a:moveTo>
                      <a:pt x="169" y="1"/>
                    </a:moveTo>
                    <a:lnTo>
                      <a:pt x="57" y="57"/>
                    </a:lnTo>
                    <a:lnTo>
                      <a:pt x="1" y="113"/>
                    </a:lnTo>
                    <a:lnTo>
                      <a:pt x="1" y="169"/>
                    </a:lnTo>
                    <a:lnTo>
                      <a:pt x="113" y="169"/>
                    </a:lnTo>
                    <a:lnTo>
                      <a:pt x="169"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
              <p:cNvSpPr/>
              <p:nvPr/>
            </p:nvSpPr>
            <p:spPr>
              <a:xfrm>
                <a:off x="410950" y="1618850"/>
                <a:ext cx="1425" cy="1425"/>
              </a:xfrm>
              <a:custGeom>
                <a:avLst/>
                <a:gdLst/>
                <a:ahLst/>
                <a:cxnLst/>
                <a:rect l="l" t="t" r="r" b="b"/>
                <a:pathLst>
                  <a:path w="57" h="57" extrusionOk="0">
                    <a:moveTo>
                      <a:pt x="0" y="1"/>
                    </a:moveTo>
                    <a:lnTo>
                      <a:pt x="0" y="57"/>
                    </a:lnTo>
                    <a:lnTo>
                      <a:pt x="57" y="57"/>
                    </a:lnTo>
                    <a:lnTo>
                      <a:pt x="57"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
              <p:cNvSpPr/>
              <p:nvPr/>
            </p:nvSpPr>
            <p:spPr>
              <a:xfrm>
                <a:off x="408125" y="1641350"/>
                <a:ext cx="1450" cy="2825"/>
              </a:xfrm>
              <a:custGeom>
                <a:avLst/>
                <a:gdLst/>
                <a:ahLst/>
                <a:cxnLst/>
                <a:rect l="l" t="t" r="r" b="b"/>
                <a:pathLst>
                  <a:path w="58" h="113" extrusionOk="0">
                    <a:moveTo>
                      <a:pt x="57" y="112"/>
                    </a:moveTo>
                    <a:lnTo>
                      <a:pt x="57" y="112"/>
                    </a:lnTo>
                    <a:lnTo>
                      <a:pt x="1" y="0"/>
                    </a:lnTo>
                    <a:lnTo>
                      <a:pt x="1" y="0"/>
                    </a:lnTo>
                    <a:lnTo>
                      <a:pt x="57" y="112"/>
                    </a:lnTo>
                    <a:lnTo>
                      <a:pt x="57" y="112"/>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
              <p:cNvSpPr/>
              <p:nvPr/>
            </p:nvSpPr>
            <p:spPr>
              <a:xfrm>
                <a:off x="395500" y="1648375"/>
                <a:ext cx="5625" cy="16875"/>
              </a:xfrm>
              <a:custGeom>
                <a:avLst/>
                <a:gdLst/>
                <a:ahLst/>
                <a:cxnLst/>
                <a:rect l="l" t="t" r="r" b="b"/>
                <a:pathLst>
                  <a:path w="225" h="675" extrusionOk="0">
                    <a:moveTo>
                      <a:pt x="225" y="0"/>
                    </a:moveTo>
                    <a:lnTo>
                      <a:pt x="56" y="56"/>
                    </a:lnTo>
                    <a:lnTo>
                      <a:pt x="0" y="337"/>
                    </a:lnTo>
                    <a:lnTo>
                      <a:pt x="0" y="450"/>
                    </a:lnTo>
                    <a:lnTo>
                      <a:pt x="56" y="506"/>
                    </a:lnTo>
                    <a:lnTo>
                      <a:pt x="112" y="562"/>
                    </a:lnTo>
                    <a:lnTo>
                      <a:pt x="112" y="675"/>
                    </a:lnTo>
                    <a:lnTo>
                      <a:pt x="225" y="618"/>
                    </a:lnTo>
                    <a:lnTo>
                      <a:pt x="225" y="562"/>
                    </a:lnTo>
                    <a:lnTo>
                      <a:pt x="225" y="506"/>
                    </a:lnTo>
                    <a:lnTo>
                      <a:pt x="169" y="450"/>
                    </a:lnTo>
                    <a:lnTo>
                      <a:pt x="169" y="337"/>
                    </a:lnTo>
                    <a:lnTo>
                      <a:pt x="225" y="112"/>
                    </a:lnTo>
                    <a:lnTo>
                      <a:pt x="225" y="56"/>
                    </a:lnTo>
                    <a:lnTo>
                      <a:pt x="225" y="0"/>
                    </a:lnTo>
                    <a:close/>
                  </a:path>
                </a:pathLst>
              </a:custGeom>
              <a:solidFill>
                <a:srgbClr val="626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
              <p:cNvSpPr/>
              <p:nvPr/>
            </p:nvSpPr>
            <p:spPr>
              <a:xfrm>
                <a:off x="439050" y="1644150"/>
                <a:ext cx="1425" cy="1425"/>
              </a:xfrm>
              <a:custGeom>
                <a:avLst/>
                <a:gdLst/>
                <a:ahLst/>
                <a:cxnLst/>
                <a:rect l="l" t="t" r="r" b="b"/>
                <a:pathLst>
                  <a:path w="57" h="57" extrusionOk="0">
                    <a:moveTo>
                      <a:pt x="0" y="0"/>
                    </a:moveTo>
                    <a:lnTo>
                      <a:pt x="0" y="57"/>
                    </a:lnTo>
                    <a:lnTo>
                      <a:pt x="57"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
              <p:cNvSpPr/>
              <p:nvPr/>
            </p:nvSpPr>
            <p:spPr>
              <a:xfrm>
                <a:off x="433425" y="1644150"/>
                <a:ext cx="1425" cy="25"/>
              </a:xfrm>
              <a:custGeom>
                <a:avLst/>
                <a:gdLst/>
                <a:ahLst/>
                <a:cxnLst/>
                <a:rect l="l" t="t" r="r" b="b"/>
                <a:pathLst>
                  <a:path w="57" h="1" extrusionOk="0">
                    <a:moveTo>
                      <a:pt x="1" y="0"/>
                    </a:moveTo>
                    <a:lnTo>
                      <a:pt x="1" y="0"/>
                    </a:lnTo>
                    <a:lnTo>
                      <a:pt x="1" y="0"/>
                    </a:lnTo>
                    <a:lnTo>
                      <a:pt x="57" y="0"/>
                    </a:lnTo>
                    <a:lnTo>
                      <a:pt x="1" y="0"/>
                    </a:lnTo>
                    <a:lnTo>
                      <a:pt x="1"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
              <p:cNvSpPr/>
              <p:nvPr/>
            </p:nvSpPr>
            <p:spPr>
              <a:xfrm>
                <a:off x="325225" y="1586525"/>
                <a:ext cx="14075" cy="14100"/>
              </a:xfrm>
              <a:custGeom>
                <a:avLst/>
                <a:gdLst/>
                <a:ahLst/>
                <a:cxnLst/>
                <a:rect l="l" t="t" r="r" b="b"/>
                <a:pathLst>
                  <a:path w="563" h="564" extrusionOk="0">
                    <a:moveTo>
                      <a:pt x="226" y="1"/>
                    </a:moveTo>
                    <a:lnTo>
                      <a:pt x="226" y="57"/>
                    </a:lnTo>
                    <a:lnTo>
                      <a:pt x="226" y="113"/>
                    </a:lnTo>
                    <a:lnTo>
                      <a:pt x="226" y="226"/>
                    </a:lnTo>
                    <a:lnTo>
                      <a:pt x="169" y="282"/>
                    </a:lnTo>
                    <a:lnTo>
                      <a:pt x="1" y="451"/>
                    </a:lnTo>
                    <a:lnTo>
                      <a:pt x="113" y="563"/>
                    </a:lnTo>
                    <a:lnTo>
                      <a:pt x="338" y="394"/>
                    </a:lnTo>
                    <a:lnTo>
                      <a:pt x="507" y="282"/>
                    </a:lnTo>
                    <a:lnTo>
                      <a:pt x="563" y="113"/>
                    </a:lnTo>
                    <a:lnTo>
                      <a:pt x="394" y="113"/>
                    </a:lnTo>
                    <a:lnTo>
                      <a:pt x="282" y="57"/>
                    </a:lnTo>
                    <a:lnTo>
                      <a:pt x="226" y="1"/>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
              <p:cNvSpPr/>
              <p:nvPr/>
            </p:nvSpPr>
            <p:spPr>
              <a:xfrm>
                <a:off x="319600" y="1625875"/>
                <a:ext cx="25" cy="25"/>
              </a:xfrm>
              <a:custGeom>
                <a:avLst/>
                <a:gdLst/>
                <a:ahLst/>
                <a:cxnLst/>
                <a:rect l="l" t="t" r="r" b="b"/>
                <a:pathLst>
                  <a:path w="1" h="1" extrusionOk="0">
                    <a:moveTo>
                      <a:pt x="1" y="1"/>
                    </a:moveTo>
                    <a:lnTo>
                      <a:pt x="1" y="1"/>
                    </a:lnTo>
                    <a:lnTo>
                      <a:pt x="1" y="1"/>
                    </a:lnTo>
                    <a:lnTo>
                      <a:pt x="1" y="1"/>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
              <p:cNvSpPr/>
              <p:nvPr/>
            </p:nvSpPr>
            <p:spPr>
              <a:xfrm>
                <a:off x="330850" y="1573900"/>
                <a:ext cx="11275" cy="15475"/>
              </a:xfrm>
              <a:custGeom>
                <a:avLst/>
                <a:gdLst/>
                <a:ahLst/>
                <a:cxnLst/>
                <a:rect l="l" t="t" r="r" b="b"/>
                <a:pathLst>
                  <a:path w="451" h="619" extrusionOk="0">
                    <a:moveTo>
                      <a:pt x="1" y="0"/>
                    </a:moveTo>
                    <a:lnTo>
                      <a:pt x="1" y="225"/>
                    </a:lnTo>
                    <a:lnTo>
                      <a:pt x="113" y="394"/>
                    </a:lnTo>
                    <a:lnTo>
                      <a:pt x="338" y="618"/>
                    </a:lnTo>
                    <a:lnTo>
                      <a:pt x="450" y="618"/>
                    </a:lnTo>
                    <a:lnTo>
                      <a:pt x="450" y="562"/>
                    </a:lnTo>
                    <a:lnTo>
                      <a:pt x="282" y="281"/>
                    </a:lnTo>
                    <a:lnTo>
                      <a:pt x="57" y="0"/>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
              <p:cNvSpPr/>
              <p:nvPr/>
            </p:nvSpPr>
            <p:spPr>
              <a:xfrm>
                <a:off x="325225" y="1569675"/>
                <a:ext cx="5650" cy="4250"/>
              </a:xfrm>
              <a:custGeom>
                <a:avLst/>
                <a:gdLst/>
                <a:ahLst/>
                <a:cxnLst/>
                <a:rect l="l" t="t" r="r" b="b"/>
                <a:pathLst>
                  <a:path w="226" h="170" extrusionOk="0">
                    <a:moveTo>
                      <a:pt x="113" y="1"/>
                    </a:moveTo>
                    <a:lnTo>
                      <a:pt x="1" y="57"/>
                    </a:lnTo>
                    <a:lnTo>
                      <a:pt x="57" y="169"/>
                    </a:lnTo>
                    <a:lnTo>
                      <a:pt x="226" y="169"/>
                    </a:lnTo>
                    <a:lnTo>
                      <a:pt x="226" y="113"/>
                    </a:lnTo>
                    <a:lnTo>
                      <a:pt x="169" y="57"/>
                    </a:lnTo>
                    <a:lnTo>
                      <a:pt x="113" y="1"/>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
              <p:cNvSpPr/>
              <p:nvPr/>
            </p:nvSpPr>
            <p:spPr>
              <a:xfrm>
                <a:off x="285875" y="1579500"/>
                <a:ext cx="25" cy="1450"/>
              </a:xfrm>
              <a:custGeom>
                <a:avLst/>
                <a:gdLst/>
                <a:ahLst/>
                <a:cxnLst/>
                <a:rect l="l" t="t" r="r" b="b"/>
                <a:pathLst>
                  <a:path w="1" h="58" extrusionOk="0">
                    <a:moveTo>
                      <a:pt x="1" y="57"/>
                    </a:moveTo>
                    <a:lnTo>
                      <a:pt x="1" y="57"/>
                    </a:lnTo>
                    <a:lnTo>
                      <a:pt x="1" y="1"/>
                    </a:lnTo>
                    <a:lnTo>
                      <a:pt x="1" y="1"/>
                    </a:lnTo>
                    <a:lnTo>
                      <a:pt x="1" y="57"/>
                    </a:lnTo>
                    <a:lnTo>
                      <a:pt x="1" y="57"/>
                    </a:lnTo>
                    <a:lnTo>
                      <a:pt x="1" y="57"/>
                    </a:lnTo>
                    <a:close/>
                  </a:path>
                </a:pathLst>
              </a:custGeom>
              <a:solidFill>
                <a:srgbClr val="8E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
              <p:cNvSpPr/>
              <p:nvPr/>
            </p:nvSpPr>
            <p:spPr>
              <a:xfrm>
                <a:off x="290100" y="1576700"/>
                <a:ext cx="25" cy="1425"/>
              </a:xfrm>
              <a:custGeom>
                <a:avLst/>
                <a:gdLst/>
                <a:ahLst/>
                <a:cxnLst/>
                <a:rect l="l" t="t" r="r" b="b"/>
                <a:pathLst>
                  <a:path w="1" h="57" extrusionOk="0">
                    <a:moveTo>
                      <a:pt x="1" y="1"/>
                    </a:moveTo>
                    <a:lnTo>
                      <a:pt x="1" y="57"/>
                    </a:lnTo>
                    <a:lnTo>
                      <a:pt x="1" y="57"/>
                    </a:lnTo>
                    <a:lnTo>
                      <a:pt x="1"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
              <p:cNvSpPr/>
              <p:nvPr/>
            </p:nvSpPr>
            <p:spPr>
              <a:xfrm>
                <a:off x="340700" y="1673650"/>
                <a:ext cx="1425" cy="4250"/>
              </a:xfrm>
              <a:custGeom>
                <a:avLst/>
                <a:gdLst/>
                <a:ahLst/>
                <a:cxnLst/>
                <a:rect l="l" t="t" r="r" b="b"/>
                <a:pathLst>
                  <a:path w="57" h="170" extrusionOk="0">
                    <a:moveTo>
                      <a:pt x="56" y="1"/>
                    </a:moveTo>
                    <a:lnTo>
                      <a:pt x="0" y="57"/>
                    </a:lnTo>
                    <a:lnTo>
                      <a:pt x="56" y="169"/>
                    </a:lnTo>
                    <a:lnTo>
                      <a:pt x="56" y="1"/>
                    </a:lnTo>
                    <a:close/>
                  </a:path>
                </a:pathLst>
              </a:custGeom>
              <a:solidFill>
                <a:srgbClr val="8A7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
              <p:cNvSpPr/>
              <p:nvPr/>
            </p:nvSpPr>
            <p:spPr>
              <a:xfrm>
                <a:off x="370200" y="1214175"/>
                <a:ext cx="35150" cy="33750"/>
              </a:xfrm>
              <a:custGeom>
                <a:avLst/>
                <a:gdLst/>
                <a:ahLst/>
                <a:cxnLst/>
                <a:rect l="l" t="t" r="r" b="b"/>
                <a:pathLst>
                  <a:path w="1406" h="1350" extrusionOk="0">
                    <a:moveTo>
                      <a:pt x="506" y="0"/>
                    </a:moveTo>
                    <a:lnTo>
                      <a:pt x="338" y="113"/>
                    </a:lnTo>
                    <a:lnTo>
                      <a:pt x="338" y="225"/>
                    </a:lnTo>
                    <a:lnTo>
                      <a:pt x="338" y="282"/>
                    </a:lnTo>
                    <a:lnTo>
                      <a:pt x="338" y="338"/>
                    </a:lnTo>
                    <a:lnTo>
                      <a:pt x="281" y="394"/>
                    </a:lnTo>
                    <a:lnTo>
                      <a:pt x="225" y="450"/>
                    </a:lnTo>
                    <a:lnTo>
                      <a:pt x="57" y="450"/>
                    </a:lnTo>
                    <a:lnTo>
                      <a:pt x="0" y="506"/>
                    </a:lnTo>
                    <a:lnTo>
                      <a:pt x="0" y="619"/>
                    </a:lnTo>
                    <a:lnTo>
                      <a:pt x="0" y="731"/>
                    </a:lnTo>
                    <a:lnTo>
                      <a:pt x="0" y="900"/>
                    </a:lnTo>
                    <a:lnTo>
                      <a:pt x="57" y="1012"/>
                    </a:lnTo>
                    <a:lnTo>
                      <a:pt x="169" y="1125"/>
                    </a:lnTo>
                    <a:lnTo>
                      <a:pt x="338" y="1125"/>
                    </a:lnTo>
                    <a:lnTo>
                      <a:pt x="506" y="1181"/>
                    </a:lnTo>
                    <a:lnTo>
                      <a:pt x="619" y="1237"/>
                    </a:lnTo>
                    <a:lnTo>
                      <a:pt x="900" y="1349"/>
                    </a:lnTo>
                    <a:lnTo>
                      <a:pt x="956" y="1349"/>
                    </a:lnTo>
                    <a:lnTo>
                      <a:pt x="956" y="1181"/>
                    </a:lnTo>
                    <a:lnTo>
                      <a:pt x="1068" y="1181"/>
                    </a:lnTo>
                    <a:lnTo>
                      <a:pt x="1181" y="1237"/>
                    </a:lnTo>
                    <a:lnTo>
                      <a:pt x="1349" y="1237"/>
                    </a:lnTo>
                    <a:lnTo>
                      <a:pt x="1405" y="1181"/>
                    </a:lnTo>
                    <a:lnTo>
                      <a:pt x="1349" y="1125"/>
                    </a:lnTo>
                    <a:lnTo>
                      <a:pt x="1293" y="1068"/>
                    </a:lnTo>
                    <a:lnTo>
                      <a:pt x="1349" y="956"/>
                    </a:lnTo>
                    <a:lnTo>
                      <a:pt x="1405" y="844"/>
                    </a:lnTo>
                    <a:lnTo>
                      <a:pt x="1405" y="787"/>
                    </a:lnTo>
                    <a:lnTo>
                      <a:pt x="1349" y="731"/>
                    </a:lnTo>
                    <a:lnTo>
                      <a:pt x="1237" y="675"/>
                    </a:lnTo>
                    <a:lnTo>
                      <a:pt x="956" y="563"/>
                    </a:lnTo>
                    <a:lnTo>
                      <a:pt x="843" y="450"/>
                    </a:lnTo>
                    <a:lnTo>
                      <a:pt x="731" y="338"/>
                    </a:lnTo>
                    <a:lnTo>
                      <a:pt x="675" y="169"/>
                    </a:lnTo>
                    <a:lnTo>
                      <a:pt x="619" y="57"/>
                    </a:lnTo>
                    <a:lnTo>
                      <a:pt x="506" y="0"/>
                    </a:lnTo>
                    <a:close/>
                  </a:path>
                </a:pathLst>
              </a:custGeom>
              <a:solidFill>
                <a:srgbClr val="857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
              <p:cNvSpPr/>
              <p:nvPr/>
            </p:nvSpPr>
            <p:spPr>
              <a:xfrm>
                <a:off x="371600" y="1188875"/>
                <a:ext cx="25325" cy="33750"/>
              </a:xfrm>
              <a:custGeom>
                <a:avLst/>
                <a:gdLst/>
                <a:ahLst/>
                <a:cxnLst/>
                <a:rect l="l" t="t" r="r" b="b"/>
                <a:pathLst>
                  <a:path w="1013" h="1350" extrusionOk="0">
                    <a:moveTo>
                      <a:pt x="787" y="1"/>
                    </a:moveTo>
                    <a:lnTo>
                      <a:pt x="787" y="57"/>
                    </a:lnTo>
                    <a:lnTo>
                      <a:pt x="675" y="169"/>
                    </a:lnTo>
                    <a:lnTo>
                      <a:pt x="563" y="226"/>
                    </a:lnTo>
                    <a:lnTo>
                      <a:pt x="394" y="282"/>
                    </a:lnTo>
                    <a:lnTo>
                      <a:pt x="450" y="450"/>
                    </a:lnTo>
                    <a:lnTo>
                      <a:pt x="394" y="507"/>
                    </a:lnTo>
                    <a:lnTo>
                      <a:pt x="338" y="563"/>
                    </a:lnTo>
                    <a:lnTo>
                      <a:pt x="225" y="675"/>
                    </a:lnTo>
                    <a:lnTo>
                      <a:pt x="113" y="731"/>
                    </a:lnTo>
                    <a:lnTo>
                      <a:pt x="57" y="731"/>
                    </a:lnTo>
                    <a:lnTo>
                      <a:pt x="1" y="788"/>
                    </a:lnTo>
                    <a:lnTo>
                      <a:pt x="1" y="844"/>
                    </a:lnTo>
                    <a:lnTo>
                      <a:pt x="57" y="956"/>
                    </a:lnTo>
                    <a:lnTo>
                      <a:pt x="282" y="1125"/>
                    </a:lnTo>
                    <a:lnTo>
                      <a:pt x="450" y="1125"/>
                    </a:lnTo>
                    <a:lnTo>
                      <a:pt x="563" y="1237"/>
                    </a:lnTo>
                    <a:lnTo>
                      <a:pt x="675" y="1350"/>
                    </a:lnTo>
                    <a:lnTo>
                      <a:pt x="1012" y="1181"/>
                    </a:lnTo>
                    <a:lnTo>
                      <a:pt x="900" y="1069"/>
                    </a:lnTo>
                    <a:lnTo>
                      <a:pt x="787" y="1012"/>
                    </a:lnTo>
                    <a:lnTo>
                      <a:pt x="787" y="956"/>
                    </a:lnTo>
                    <a:lnTo>
                      <a:pt x="731" y="900"/>
                    </a:lnTo>
                    <a:lnTo>
                      <a:pt x="787" y="844"/>
                    </a:lnTo>
                    <a:lnTo>
                      <a:pt x="844" y="844"/>
                    </a:lnTo>
                    <a:lnTo>
                      <a:pt x="956" y="788"/>
                    </a:lnTo>
                    <a:lnTo>
                      <a:pt x="1012" y="731"/>
                    </a:lnTo>
                    <a:lnTo>
                      <a:pt x="844" y="731"/>
                    </a:lnTo>
                    <a:lnTo>
                      <a:pt x="619" y="788"/>
                    </a:lnTo>
                    <a:lnTo>
                      <a:pt x="563" y="788"/>
                    </a:lnTo>
                    <a:lnTo>
                      <a:pt x="506" y="731"/>
                    </a:lnTo>
                    <a:lnTo>
                      <a:pt x="787" y="563"/>
                    </a:lnTo>
                    <a:lnTo>
                      <a:pt x="844" y="282"/>
                    </a:lnTo>
                    <a:lnTo>
                      <a:pt x="1012" y="57"/>
                    </a:lnTo>
                    <a:lnTo>
                      <a:pt x="844"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
              <p:cNvSpPr/>
              <p:nvPr/>
            </p:nvSpPr>
            <p:spPr>
              <a:xfrm>
                <a:off x="391275" y="1247900"/>
                <a:ext cx="18300" cy="16875"/>
              </a:xfrm>
              <a:custGeom>
                <a:avLst/>
                <a:gdLst/>
                <a:ahLst/>
                <a:cxnLst/>
                <a:rect l="l" t="t" r="r" b="b"/>
                <a:pathLst>
                  <a:path w="732" h="675" extrusionOk="0">
                    <a:moveTo>
                      <a:pt x="113" y="0"/>
                    </a:moveTo>
                    <a:lnTo>
                      <a:pt x="57" y="57"/>
                    </a:lnTo>
                    <a:lnTo>
                      <a:pt x="0" y="113"/>
                    </a:lnTo>
                    <a:lnTo>
                      <a:pt x="0" y="225"/>
                    </a:lnTo>
                    <a:lnTo>
                      <a:pt x="0" y="338"/>
                    </a:lnTo>
                    <a:lnTo>
                      <a:pt x="57" y="506"/>
                    </a:lnTo>
                    <a:lnTo>
                      <a:pt x="169" y="619"/>
                    </a:lnTo>
                    <a:lnTo>
                      <a:pt x="338" y="675"/>
                    </a:lnTo>
                    <a:lnTo>
                      <a:pt x="619" y="675"/>
                    </a:lnTo>
                    <a:lnTo>
                      <a:pt x="675" y="562"/>
                    </a:lnTo>
                    <a:lnTo>
                      <a:pt x="675" y="506"/>
                    </a:lnTo>
                    <a:lnTo>
                      <a:pt x="731" y="338"/>
                    </a:lnTo>
                    <a:lnTo>
                      <a:pt x="731" y="225"/>
                    </a:lnTo>
                    <a:lnTo>
                      <a:pt x="731" y="113"/>
                    </a:lnTo>
                    <a:lnTo>
                      <a:pt x="281" y="0"/>
                    </a:lnTo>
                    <a:close/>
                  </a:path>
                </a:pathLst>
              </a:custGeom>
              <a:solidFill>
                <a:srgbClr val="857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
              <p:cNvSpPr/>
              <p:nvPr/>
            </p:nvSpPr>
            <p:spPr>
              <a:xfrm>
                <a:off x="406725" y="1250700"/>
                <a:ext cx="9875" cy="8475"/>
              </a:xfrm>
              <a:custGeom>
                <a:avLst/>
                <a:gdLst/>
                <a:ahLst/>
                <a:cxnLst/>
                <a:rect l="l" t="t" r="r" b="b"/>
                <a:pathLst>
                  <a:path w="395" h="339" extrusionOk="0">
                    <a:moveTo>
                      <a:pt x="113" y="1"/>
                    </a:moveTo>
                    <a:lnTo>
                      <a:pt x="57" y="113"/>
                    </a:lnTo>
                    <a:lnTo>
                      <a:pt x="1" y="282"/>
                    </a:lnTo>
                    <a:lnTo>
                      <a:pt x="113" y="338"/>
                    </a:lnTo>
                    <a:lnTo>
                      <a:pt x="226" y="338"/>
                    </a:lnTo>
                    <a:lnTo>
                      <a:pt x="338" y="282"/>
                    </a:lnTo>
                    <a:lnTo>
                      <a:pt x="394" y="113"/>
                    </a:lnTo>
                    <a:lnTo>
                      <a:pt x="338" y="57"/>
                    </a:lnTo>
                    <a:lnTo>
                      <a:pt x="226" y="113"/>
                    </a:lnTo>
                    <a:lnTo>
                      <a:pt x="169" y="113"/>
                    </a:lnTo>
                    <a:lnTo>
                      <a:pt x="113"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
              <p:cNvSpPr/>
              <p:nvPr/>
            </p:nvSpPr>
            <p:spPr>
              <a:xfrm>
                <a:off x="441850" y="1243675"/>
                <a:ext cx="5650" cy="2850"/>
              </a:xfrm>
              <a:custGeom>
                <a:avLst/>
                <a:gdLst/>
                <a:ahLst/>
                <a:cxnLst/>
                <a:rect l="l" t="t" r="r" b="b"/>
                <a:pathLst>
                  <a:path w="226" h="114" extrusionOk="0">
                    <a:moveTo>
                      <a:pt x="57" y="1"/>
                    </a:moveTo>
                    <a:lnTo>
                      <a:pt x="1" y="57"/>
                    </a:lnTo>
                    <a:lnTo>
                      <a:pt x="57" y="113"/>
                    </a:lnTo>
                    <a:lnTo>
                      <a:pt x="226" y="57"/>
                    </a:lnTo>
                    <a:lnTo>
                      <a:pt x="169"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
              <p:cNvSpPr/>
              <p:nvPr/>
            </p:nvSpPr>
            <p:spPr>
              <a:xfrm>
                <a:off x="391275" y="1202925"/>
                <a:ext cx="1425" cy="1450"/>
              </a:xfrm>
              <a:custGeom>
                <a:avLst/>
                <a:gdLst/>
                <a:ahLst/>
                <a:cxnLst/>
                <a:rect l="l" t="t" r="r" b="b"/>
                <a:pathLst>
                  <a:path w="57" h="58" extrusionOk="0">
                    <a:moveTo>
                      <a:pt x="0" y="1"/>
                    </a:moveTo>
                    <a:lnTo>
                      <a:pt x="57" y="57"/>
                    </a:lnTo>
                    <a:lnTo>
                      <a:pt x="57"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
              <p:cNvSpPr/>
              <p:nvPr/>
            </p:nvSpPr>
            <p:spPr>
              <a:xfrm>
                <a:off x="399700" y="1257725"/>
                <a:ext cx="37975" cy="45000"/>
              </a:xfrm>
              <a:custGeom>
                <a:avLst/>
                <a:gdLst/>
                <a:ahLst/>
                <a:cxnLst/>
                <a:rect l="l" t="t" r="r" b="b"/>
                <a:pathLst>
                  <a:path w="1519" h="1800" extrusionOk="0">
                    <a:moveTo>
                      <a:pt x="282" y="1"/>
                    </a:moveTo>
                    <a:lnTo>
                      <a:pt x="225" y="57"/>
                    </a:lnTo>
                    <a:lnTo>
                      <a:pt x="225" y="113"/>
                    </a:lnTo>
                    <a:lnTo>
                      <a:pt x="282" y="226"/>
                    </a:lnTo>
                    <a:lnTo>
                      <a:pt x="225" y="282"/>
                    </a:lnTo>
                    <a:lnTo>
                      <a:pt x="169" y="226"/>
                    </a:lnTo>
                    <a:lnTo>
                      <a:pt x="1" y="226"/>
                    </a:lnTo>
                    <a:lnTo>
                      <a:pt x="1" y="394"/>
                    </a:lnTo>
                    <a:lnTo>
                      <a:pt x="57" y="507"/>
                    </a:lnTo>
                    <a:lnTo>
                      <a:pt x="169" y="619"/>
                    </a:lnTo>
                    <a:lnTo>
                      <a:pt x="338" y="675"/>
                    </a:lnTo>
                    <a:lnTo>
                      <a:pt x="507" y="788"/>
                    </a:lnTo>
                    <a:lnTo>
                      <a:pt x="619" y="956"/>
                    </a:lnTo>
                    <a:lnTo>
                      <a:pt x="731" y="1125"/>
                    </a:lnTo>
                    <a:lnTo>
                      <a:pt x="731" y="1294"/>
                    </a:lnTo>
                    <a:lnTo>
                      <a:pt x="788" y="1462"/>
                    </a:lnTo>
                    <a:lnTo>
                      <a:pt x="900" y="1631"/>
                    </a:lnTo>
                    <a:lnTo>
                      <a:pt x="1069" y="1743"/>
                    </a:lnTo>
                    <a:lnTo>
                      <a:pt x="1125" y="1799"/>
                    </a:lnTo>
                    <a:lnTo>
                      <a:pt x="1293" y="1799"/>
                    </a:lnTo>
                    <a:lnTo>
                      <a:pt x="1406" y="1743"/>
                    </a:lnTo>
                    <a:lnTo>
                      <a:pt x="1518" y="1575"/>
                    </a:lnTo>
                    <a:lnTo>
                      <a:pt x="1406" y="1462"/>
                    </a:lnTo>
                    <a:lnTo>
                      <a:pt x="1350" y="1406"/>
                    </a:lnTo>
                    <a:lnTo>
                      <a:pt x="1293" y="1350"/>
                    </a:lnTo>
                    <a:lnTo>
                      <a:pt x="1181" y="1237"/>
                    </a:lnTo>
                    <a:lnTo>
                      <a:pt x="1069" y="1181"/>
                    </a:lnTo>
                    <a:lnTo>
                      <a:pt x="900" y="900"/>
                    </a:lnTo>
                    <a:lnTo>
                      <a:pt x="900" y="844"/>
                    </a:lnTo>
                    <a:lnTo>
                      <a:pt x="900" y="788"/>
                    </a:lnTo>
                    <a:lnTo>
                      <a:pt x="1012" y="619"/>
                    </a:lnTo>
                    <a:lnTo>
                      <a:pt x="956" y="563"/>
                    </a:lnTo>
                    <a:lnTo>
                      <a:pt x="900" y="507"/>
                    </a:lnTo>
                    <a:lnTo>
                      <a:pt x="844" y="507"/>
                    </a:lnTo>
                    <a:lnTo>
                      <a:pt x="788" y="451"/>
                    </a:lnTo>
                    <a:lnTo>
                      <a:pt x="675" y="338"/>
                    </a:lnTo>
                    <a:lnTo>
                      <a:pt x="675" y="226"/>
                    </a:lnTo>
                    <a:lnTo>
                      <a:pt x="563" y="113"/>
                    </a:lnTo>
                    <a:lnTo>
                      <a:pt x="394" y="1"/>
                    </a:lnTo>
                    <a:close/>
                  </a:path>
                </a:pathLst>
              </a:custGeom>
              <a:solidFill>
                <a:srgbClr val="817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
              <p:cNvSpPr/>
              <p:nvPr/>
            </p:nvSpPr>
            <p:spPr>
              <a:xfrm>
                <a:off x="409550" y="1257725"/>
                <a:ext cx="8450" cy="8475"/>
              </a:xfrm>
              <a:custGeom>
                <a:avLst/>
                <a:gdLst/>
                <a:ahLst/>
                <a:cxnLst/>
                <a:rect l="l" t="t" r="r" b="b"/>
                <a:pathLst>
                  <a:path w="338" h="339" extrusionOk="0">
                    <a:moveTo>
                      <a:pt x="0" y="1"/>
                    </a:moveTo>
                    <a:lnTo>
                      <a:pt x="113" y="169"/>
                    </a:lnTo>
                    <a:lnTo>
                      <a:pt x="281" y="338"/>
                    </a:lnTo>
                    <a:lnTo>
                      <a:pt x="337" y="226"/>
                    </a:lnTo>
                    <a:lnTo>
                      <a:pt x="337" y="169"/>
                    </a:lnTo>
                    <a:lnTo>
                      <a:pt x="225" y="1"/>
                    </a:lnTo>
                    <a:close/>
                  </a:path>
                </a:pathLst>
              </a:custGeom>
              <a:solidFill>
                <a:srgbClr val="857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
              <p:cNvSpPr/>
              <p:nvPr/>
            </p:nvSpPr>
            <p:spPr>
              <a:xfrm>
                <a:off x="443275" y="1266175"/>
                <a:ext cx="1425" cy="2825"/>
              </a:xfrm>
              <a:custGeom>
                <a:avLst/>
                <a:gdLst/>
                <a:ahLst/>
                <a:cxnLst/>
                <a:rect l="l" t="t" r="r" b="b"/>
                <a:pathLst>
                  <a:path w="57" h="113" extrusionOk="0">
                    <a:moveTo>
                      <a:pt x="56" y="0"/>
                    </a:moveTo>
                    <a:lnTo>
                      <a:pt x="0" y="56"/>
                    </a:lnTo>
                    <a:lnTo>
                      <a:pt x="56" y="113"/>
                    </a:lnTo>
                    <a:lnTo>
                      <a:pt x="56" y="56"/>
                    </a:lnTo>
                    <a:lnTo>
                      <a:pt x="56" y="0"/>
                    </a:lnTo>
                    <a:close/>
                  </a:path>
                </a:pathLst>
              </a:custGeom>
              <a:solidFill>
                <a:srgbClr val="8E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3"/>
              <p:cNvSpPr/>
              <p:nvPr/>
            </p:nvSpPr>
            <p:spPr>
              <a:xfrm>
                <a:off x="453100" y="1261950"/>
                <a:ext cx="1425" cy="1425"/>
              </a:xfrm>
              <a:custGeom>
                <a:avLst/>
                <a:gdLst/>
                <a:ahLst/>
                <a:cxnLst/>
                <a:rect l="l" t="t" r="r" b="b"/>
                <a:pathLst>
                  <a:path w="57" h="57" extrusionOk="0">
                    <a:moveTo>
                      <a:pt x="0" y="0"/>
                    </a:moveTo>
                    <a:lnTo>
                      <a:pt x="0" y="57"/>
                    </a:lnTo>
                    <a:lnTo>
                      <a:pt x="57" y="57"/>
                    </a:lnTo>
                    <a:lnTo>
                      <a:pt x="0" y="0"/>
                    </a:lnTo>
                    <a:close/>
                  </a:path>
                </a:pathLst>
              </a:custGeom>
              <a:solidFill>
                <a:srgbClr val="8E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
              <p:cNvSpPr/>
              <p:nvPr/>
            </p:nvSpPr>
            <p:spPr>
              <a:xfrm>
                <a:off x="416575" y="1266175"/>
                <a:ext cx="2825" cy="2825"/>
              </a:xfrm>
              <a:custGeom>
                <a:avLst/>
                <a:gdLst/>
                <a:ahLst/>
                <a:cxnLst/>
                <a:rect l="l" t="t" r="r" b="b"/>
                <a:pathLst>
                  <a:path w="113" h="113" extrusionOk="0">
                    <a:moveTo>
                      <a:pt x="113" y="113"/>
                    </a:moveTo>
                    <a:lnTo>
                      <a:pt x="113" y="113"/>
                    </a:lnTo>
                    <a:lnTo>
                      <a:pt x="0" y="0"/>
                    </a:lnTo>
                    <a:lnTo>
                      <a:pt x="0" y="0"/>
                    </a:lnTo>
                    <a:lnTo>
                      <a:pt x="113" y="113"/>
                    </a:lnTo>
                    <a:lnTo>
                      <a:pt x="113" y="113"/>
                    </a:lnTo>
                    <a:close/>
                  </a:path>
                </a:pathLst>
              </a:custGeom>
              <a:solidFill>
                <a:srgbClr val="857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
              <p:cNvSpPr/>
              <p:nvPr/>
            </p:nvSpPr>
            <p:spPr>
              <a:xfrm>
                <a:off x="373000" y="1163600"/>
                <a:ext cx="14075" cy="8450"/>
              </a:xfrm>
              <a:custGeom>
                <a:avLst/>
                <a:gdLst/>
                <a:ahLst/>
                <a:cxnLst/>
                <a:rect l="l" t="t" r="r" b="b"/>
                <a:pathLst>
                  <a:path w="563" h="338" extrusionOk="0">
                    <a:moveTo>
                      <a:pt x="226" y="0"/>
                    </a:moveTo>
                    <a:lnTo>
                      <a:pt x="169" y="113"/>
                    </a:lnTo>
                    <a:lnTo>
                      <a:pt x="113" y="169"/>
                    </a:lnTo>
                    <a:lnTo>
                      <a:pt x="1" y="337"/>
                    </a:lnTo>
                    <a:lnTo>
                      <a:pt x="507" y="337"/>
                    </a:lnTo>
                    <a:lnTo>
                      <a:pt x="563" y="281"/>
                    </a:lnTo>
                    <a:lnTo>
                      <a:pt x="450" y="281"/>
                    </a:lnTo>
                    <a:lnTo>
                      <a:pt x="450" y="225"/>
                    </a:lnTo>
                    <a:lnTo>
                      <a:pt x="394" y="113"/>
                    </a:lnTo>
                    <a:lnTo>
                      <a:pt x="338"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
              <p:cNvSpPr/>
              <p:nvPr/>
            </p:nvSpPr>
            <p:spPr>
              <a:xfrm>
                <a:off x="374400" y="1174825"/>
                <a:ext cx="5650" cy="14075"/>
              </a:xfrm>
              <a:custGeom>
                <a:avLst/>
                <a:gdLst/>
                <a:ahLst/>
                <a:cxnLst/>
                <a:rect l="l" t="t" r="r" b="b"/>
                <a:pathLst>
                  <a:path w="226" h="563" extrusionOk="0">
                    <a:moveTo>
                      <a:pt x="113" y="1"/>
                    </a:moveTo>
                    <a:lnTo>
                      <a:pt x="57" y="282"/>
                    </a:lnTo>
                    <a:lnTo>
                      <a:pt x="1" y="450"/>
                    </a:lnTo>
                    <a:lnTo>
                      <a:pt x="1" y="563"/>
                    </a:lnTo>
                    <a:lnTo>
                      <a:pt x="170" y="507"/>
                    </a:lnTo>
                    <a:lnTo>
                      <a:pt x="226" y="226"/>
                    </a:lnTo>
                    <a:lnTo>
                      <a:pt x="226"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
              <p:cNvSpPr/>
              <p:nvPr/>
            </p:nvSpPr>
            <p:spPr>
              <a:xfrm>
                <a:off x="368800" y="1160775"/>
                <a:ext cx="9850" cy="5650"/>
              </a:xfrm>
              <a:custGeom>
                <a:avLst/>
                <a:gdLst/>
                <a:ahLst/>
                <a:cxnLst/>
                <a:rect l="l" t="t" r="r" b="b"/>
                <a:pathLst>
                  <a:path w="394" h="226" extrusionOk="0">
                    <a:moveTo>
                      <a:pt x="56" y="1"/>
                    </a:moveTo>
                    <a:lnTo>
                      <a:pt x="0" y="113"/>
                    </a:lnTo>
                    <a:lnTo>
                      <a:pt x="0" y="169"/>
                    </a:lnTo>
                    <a:lnTo>
                      <a:pt x="113" y="226"/>
                    </a:lnTo>
                    <a:lnTo>
                      <a:pt x="169" y="226"/>
                    </a:lnTo>
                    <a:lnTo>
                      <a:pt x="394" y="113"/>
                    </a:lnTo>
                    <a:lnTo>
                      <a:pt x="281" y="57"/>
                    </a:lnTo>
                    <a:lnTo>
                      <a:pt x="225"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
              <p:cNvSpPr/>
              <p:nvPr/>
            </p:nvSpPr>
            <p:spPr>
              <a:xfrm>
                <a:off x="371600" y="1188875"/>
                <a:ext cx="2825" cy="4250"/>
              </a:xfrm>
              <a:custGeom>
                <a:avLst/>
                <a:gdLst/>
                <a:ahLst/>
                <a:cxnLst/>
                <a:rect l="l" t="t" r="r" b="b"/>
                <a:pathLst>
                  <a:path w="113" h="170" extrusionOk="0">
                    <a:moveTo>
                      <a:pt x="113" y="1"/>
                    </a:moveTo>
                    <a:lnTo>
                      <a:pt x="57" y="57"/>
                    </a:lnTo>
                    <a:lnTo>
                      <a:pt x="1" y="113"/>
                    </a:lnTo>
                    <a:lnTo>
                      <a:pt x="57" y="169"/>
                    </a:lnTo>
                    <a:lnTo>
                      <a:pt x="113" y="113"/>
                    </a:lnTo>
                    <a:lnTo>
                      <a:pt x="113"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3"/>
              <p:cNvSpPr/>
              <p:nvPr/>
            </p:nvSpPr>
            <p:spPr>
              <a:xfrm>
                <a:off x="377225" y="1193100"/>
                <a:ext cx="4225" cy="2825"/>
              </a:xfrm>
              <a:custGeom>
                <a:avLst/>
                <a:gdLst/>
                <a:ahLst/>
                <a:cxnLst/>
                <a:rect l="l" t="t" r="r" b="b"/>
                <a:pathLst>
                  <a:path w="169" h="113" extrusionOk="0">
                    <a:moveTo>
                      <a:pt x="0" y="0"/>
                    </a:moveTo>
                    <a:lnTo>
                      <a:pt x="57" y="113"/>
                    </a:lnTo>
                    <a:lnTo>
                      <a:pt x="169" y="113"/>
                    </a:lnTo>
                    <a:lnTo>
                      <a:pt x="113" y="57"/>
                    </a:lnTo>
                    <a:lnTo>
                      <a:pt x="0"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3"/>
              <p:cNvSpPr/>
              <p:nvPr/>
            </p:nvSpPr>
            <p:spPr>
              <a:xfrm>
                <a:off x="387050" y="1169200"/>
                <a:ext cx="25" cy="1450"/>
              </a:xfrm>
              <a:custGeom>
                <a:avLst/>
                <a:gdLst/>
                <a:ahLst/>
                <a:cxnLst/>
                <a:rect l="l" t="t" r="r" b="b"/>
                <a:pathLst>
                  <a:path w="1" h="58" extrusionOk="0">
                    <a:moveTo>
                      <a:pt x="1" y="57"/>
                    </a:moveTo>
                    <a:lnTo>
                      <a:pt x="1" y="1"/>
                    </a:lnTo>
                    <a:lnTo>
                      <a:pt x="1" y="57"/>
                    </a:lnTo>
                    <a:lnTo>
                      <a:pt x="1" y="57"/>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
              <p:cNvSpPr/>
              <p:nvPr/>
            </p:nvSpPr>
            <p:spPr>
              <a:xfrm>
                <a:off x="381425" y="1129875"/>
                <a:ext cx="2850" cy="2825"/>
              </a:xfrm>
              <a:custGeom>
                <a:avLst/>
                <a:gdLst/>
                <a:ahLst/>
                <a:cxnLst/>
                <a:rect l="l" t="t" r="r" b="b"/>
                <a:pathLst>
                  <a:path w="114" h="113" extrusionOk="0">
                    <a:moveTo>
                      <a:pt x="113" y="0"/>
                    </a:moveTo>
                    <a:lnTo>
                      <a:pt x="1" y="56"/>
                    </a:lnTo>
                    <a:lnTo>
                      <a:pt x="57" y="113"/>
                    </a:lnTo>
                    <a:lnTo>
                      <a:pt x="57" y="56"/>
                    </a:lnTo>
                    <a:lnTo>
                      <a:pt x="113"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
              <p:cNvSpPr/>
              <p:nvPr/>
            </p:nvSpPr>
            <p:spPr>
              <a:xfrm>
                <a:off x="377225" y="1128450"/>
                <a:ext cx="1425" cy="1450"/>
              </a:xfrm>
              <a:custGeom>
                <a:avLst/>
                <a:gdLst/>
                <a:ahLst/>
                <a:cxnLst/>
                <a:rect l="l" t="t" r="r" b="b"/>
                <a:pathLst>
                  <a:path w="57" h="58" extrusionOk="0">
                    <a:moveTo>
                      <a:pt x="0" y="1"/>
                    </a:moveTo>
                    <a:lnTo>
                      <a:pt x="0" y="57"/>
                    </a:lnTo>
                    <a:lnTo>
                      <a:pt x="57" y="1"/>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
              <p:cNvSpPr/>
              <p:nvPr/>
            </p:nvSpPr>
            <p:spPr>
              <a:xfrm>
                <a:off x="409550" y="1589350"/>
                <a:ext cx="1425" cy="1425"/>
              </a:xfrm>
              <a:custGeom>
                <a:avLst/>
                <a:gdLst/>
                <a:ahLst/>
                <a:cxnLst/>
                <a:rect l="l" t="t" r="r" b="b"/>
                <a:pathLst>
                  <a:path w="57" h="57" extrusionOk="0">
                    <a:moveTo>
                      <a:pt x="56" y="0"/>
                    </a:moveTo>
                    <a:lnTo>
                      <a:pt x="0" y="57"/>
                    </a:lnTo>
                    <a:lnTo>
                      <a:pt x="56" y="57"/>
                    </a:lnTo>
                    <a:lnTo>
                      <a:pt x="56"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3"/>
              <p:cNvSpPr/>
              <p:nvPr/>
            </p:nvSpPr>
            <p:spPr>
              <a:xfrm>
                <a:off x="405325" y="1599175"/>
                <a:ext cx="25" cy="25"/>
              </a:xfrm>
              <a:custGeom>
                <a:avLst/>
                <a:gdLst/>
                <a:ahLst/>
                <a:cxnLst/>
                <a:rect l="l" t="t" r="r" b="b"/>
                <a:pathLst>
                  <a:path w="1" h="1" extrusionOk="0">
                    <a:moveTo>
                      <a:pt x="0" y="1"/>
                    </a:moveTo>
                    <a:lnTo>
                      <a:pt x="0" y="1"/>
                    </a:lnTo>
                    <a:lnTo>
                      <a:pt x="0" y="1"/>
                    </a:lnTo>
                    <a:lnTo>
                      <a:pt x="0" y="1"/>
                    </a:lnTo>
                    <a:close/>
                  </a:path>
                </a:pathLst>
              </a:custGeom>
              <a:solidFill>
                <a:srgbClr val="807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3"/>
              <p:cNvSpPr/>
              <p:nvPr/>
            </p:nvSpPr>
            <p:spPr>
              <a:xfrm>
                <a:off x="413750" y="1606200"/>
                <a:ext cx="4250" cy="4250"/>
              </a:xfrm>
              <a:custGeom>
                <a:avLst/>
                <a:gdLst/>
                <a:ahLst/>
                <a:cxnLst/>
                <a:rect l="l" t="t" r="r" b="b"/>
                <a:pathLst>
                  <a:path w="170" h="170" extrusionOk="0">
                    <a:moveTo>
                      <a:pt x="113" y="1"/>
                    </a:moveTo>
                    <a:lnTo>
                      <a:pt x="57" y="57"/>
                    </a:lnTo>
                    <a:lnTo>
                      <a:pt x="1" y="113"/>
                    </a:lnTo>
                    <a:lnTo>
                      <a:pt x="57" y="169"/>
                    </a:lnTo>
                    <a:lnTo>
                      <a:pt x="113" y="113"/>
                    </a:lnTo>
                    <a:lnTo>
                      <a:pt x="169" y="57"/>
                    </a:lnTo>
                    <a:lnTo>
                      <a:pt x="169"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3"/>
              <p:cNvSpPr/>
              <p:nvPr/>
            </p:nvSpPr>
            <p:spPr>
              <a:xfrm>
                <a:off x="389875" y="1308325"/>
                <a:ext cx="53425" cy="87150"/>
              </a:xfrm>
              <a:custGeom>
                <a:avLst/>
                <a:gdLst/>
                <a:ahLst/>
                <a:cxnLst/>
                <a:rect l="l" t="t" r="r" b="b"/>
                <a:pathLst>
                  <a:path w="2137" h="3486" extrusionOk="0">
                    <a:moveTo>
                      <a:pt x="506" y="0"/>
                    </a:moveTo>
                    <a:lnTo>
                      <a:pt x="337" y="56"/>
                    </a:lnTo>
                    <a:lnTo>
                      <a:pt x="337" y="169"/>
                    </a:lnTo>
                    <a:lnTo>
                      <a:pt x="394" y="281"/>
                    </a:lnTo>
                    <a:lnTo>
                      <a:pt x="169" y="281"/>
                    </a:lnTo>
                    <a:lnTo>
                      <a:pt x="113" y="338"/>
                    </a:lnTo>
                    <a:lnTo>
                      <a:pt x="0" y="506"/>
                    </a:lnTo>
                    <a:lnTo>
                      <a:pt x="0" y="675"/>
                    </a:lnTo>
                    <a:lnTo>
                      <a:pt x="0" y="787"/>
                    </a:lnTo>
                    <a:lnTo>
                      <a:pt x="56" y="843"/>
                    </a:lnTo>
                    <a:lnTo>
                      <a:pt x="450" y="843"/>
                    </a:lnTo>
                    <a:lnTo>
                      <a:pt x="562" y="1124"/>
                    </a:lnTo>
                    <a:lnTo>
                      <a:pt x="618" y="1293"/>
                    </a:lnTo>
                    <a:lnTo>
                      <a:pt x="731" y="1349"/>
                    </a:lnTo>
                    <a:lnTo>
                      <a:pt x="843" y="1405"/>
                    </a:lnTo>
                    <a:lnTo>
                      <a:pt x="843" y="1462"/>
                    </a:lnTo>
                    <a:lnTo>
                      <a:pt x="900" y="1630"/>
                    </a:lnTo>
                    <a:lnTo>
                      <a:pt x="843" y="1743"/>
                    </a:lnTo>
                    <a:lnTo>
                      <a:pt x="843" y="1799"/>
                    </a:lnTo>
                    <a:lnTo>
                      <a:pt x="900" y="1855"/>
                    </a:lnTo>
                    <a:lnTo>
                      <a:pt x="956" y="1799"/>
                    </a:lnTo>
                    <a:lnTo>
                      <a:pt x="956" y="1686"/>
                    </a:lnTo>
                    <a:lnTo>
                      <a:pt x="1012" y="1630"/>
                    </a:lnTo>
                    <a:lnTo>
                      <a:pt x="1068" y="1686"/>
                    </a:lnTo>
                    <a:lnTo>
                      <a:pt x="1124" y="1743"/>
                    </a:lnTo>
                    <a:lnTo>
                      <a:pt x="1124" y="1855"/>
                    </a:lnTo>
                    <a:lnTo>
                      <a:pt x="1124" y="1911"/>
                    </a:lnTo>
                    <a:lnTo>
                      <a:pt x="1293" y="1967"/>
                    </a:lnTo>
                    <a:lnTo>
                      <a:pt x="1405" y="2024"/>
                    </a:lnTo>
                    <a:lnTo>
                      <a:pt x="1462" y="2136"/>
                    </a:lnTo>
                    <a:lnTo>
                      <a:pt x="1462" y="2305"/>
                    </a:lnTo>
                    <a:lnTo>
                      <a:pt x="1405" y="2361"/>
                    </a:lnTo>
                    <a:lnTo>
                      <a:pt x="1181" y="2361"/>
                    </a:lnTo>
                    <a:lnTo>
                      <a:pt x="1181" y="2417"/>
                    </a:lnTo>
                    <a:lnTo>
                      <a:pt x="1181" y="2586"/>
                    </a:lnTo>
                    <a:lnTo>
                      <a:pt x="1293" y="2698"/>
                    </a:lnTo>
                    <a:lnTo>
                      <a:pt x="1293" y="2811"/>
                    </a:lnTo>
                    <a:lnTo>
                      <a:pt x="1293" y="2867"/>
                    </a:lnTo>
                    <a:lnTo>
                      <a:pt x="1349" y="2923"/>
                    </a:lnTo>
                    <a:lnTo>
                      <a:pt x="1293" y="2923"/>
                    </a:lnTo>
                    <a:lnTo>
                      <a:pt x="1293" y="2979"/>
                    </a:lnTo>
                    <a:lnTo>
                      <a:pt x="1237" y="3485"/>
                    </a:lnTo>
                    <a:lnTo>
                      <a:pt x="1237" y="3485"/>
                    </a:lnTo>
                    <a:lnTo>
                      <a:pt x="1574" y="3204"/>
                    </a:lnTo>
                    <a:lnTo>
                      <a:pt x="1686" y="3148"/>
                    </a:lnTo>
                    <a:lnTo>
                      <a:pt x="1686" y="3092"/>
                    </a:lnTo>
                    <a:lnTo>
                      <a:pt x="1686" y="2923"/>
                    </a:lnTo>
                    <a:lnTo>
                      <a:pt x="1686" y="2811"/>
                    </a:lnTo>
                    <a:lnTo>
                      <a:pt x="1686" y="2698"/>
                    </a:lnTo>
                    <a:lnTo>
                      <a:pt x="1799" y="2698"/>
                    </a:lnTo>
                    <a:lnTo>
                      <a:pt x="1911" y="2642"/>
                    </a:lnTo>
                    <a:lnTo>
                      <a:pt x="1967" y="2642"/>
                    </a:lnTo>
                    <a:lnTo>
                      <a:pt x="1967" y="2586"/>
                    </a:lnTo>
                    <a:lnTo>
                      <a:pt x="1799" y="2417"/>
                    </a:lnTo>
                    <a:lnTo>
                      <a:pt x="1911" y="2249"/>
                    </a:lnTo>
                    <a:lnTo>
                      <a:pt x="1911" y="2080"/>
                    </a:lnTo>
                    <a:lnTo>
                      <a:pt x="1855" y="1911"/>
                    </a:lnTo>
                    <a:lnTo>
                      <a:pt x="1799" y="1799"/>
                    </a:lnTo>
                    <a:lnTo>
                      <a:pt x="1911" y="1574"/>
                    </a:lnTo>
                    <a:lnTo>
                      <a:pt x="1967" y="1462"/>
                    </a:lnTo>
                    <a:lnTo>
                      <a:pt x="2080" y="1462"/>
                    </a:lnTo>
                    <a:lnTo>
                      <a:pt x="2136" y="1349"/>
                    </a:lnTo>
                    <a:lnTo>
                      <a:pt x="2080" y="1293"/>
                    </a:lnTo>
                    <a:lnTo>
                      <a:pt x="2136" y="1124"/>
                    </a:lnTo>
                    <a:lnTo>
                      <a:pt x="2136" y="956"/>
                    </a:lnTo>
                    <a:lnTo>
                      <a:pt x="2080" y="787"/>
                    </a:lnTo>
                    <a:lnTo>
                      <a:pt x="2024" y="619"/>
                    </a:lnTo>
                    <a:lnTo>
                      <a:pt x="1967" y="506"/>
                    </a:lnTo>
                    <a:lnTo>
                      <a:pt x="2024" y="394"/>
                    </a:lnTo>
                    <a:lnTo>
                      <a:pt x="2024" y="338"/>
                    </a:lnTo>
                    <a:lnTo>
                      <a:pt x="1967" y="225"/>
                    </a:lnTo>
                    <a:lnTo>
                      <a:pt x="1799" y="169"/>
                    </a:lnTo>
                    <a:lnTo>
                      <a:pt x="1686" y="225"/>
                    </a:lnTo>
                    <a:lnTo>
                      <a:pt x="1630" y="338"/>
                    </a:lnTo>
                    <a:lnTo>
                      <a:pt x="1574" y="450"/>
                    </a:lnTo>
                    <a:lnTo>
                      <a:pt x="1518" y="619"/>
                    </a:lnTo>
                    <a:lnTo>
                      <a:pt x="1462" y="675"/>
                    </a:lnTo>
                    <a:lnTo>
                      <a:pt x="1237" y="675"/>
                    </a:lnTo>
                    <a:lnTo>
                      <a:pt x="1068" y="619"/>
                    </a:lnTo>
                    <a:lnTo>
                      <a:pt x="1012" y="619"/>
                    </a:lnTo>
                    <a:lnTo>
                      <a:pt x="900" y="675"/>
                    </a:lnTo>
                    <a:lnTo>
                      <a:pt x="787" y="562"/>
                    </a:lnTo>
                    <a:lnTo>
                      <a:pt x="731" y="394"/>
                    </a:lnTo>
                    <a:lnTo>
                      <a:pt x="731" y="281"/>
                    </a:lnTo>
                    <a:lnTo>
                      <a:pt x="731" y="169"/>
                    </a:lnTo>
                    <a:lnTo>
                      <a:pt x="675" y="56"/>
                    </a:lnTo>
                    <a:lnTo>
                      <a:pt x="506" y="0"/>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
              <p:cNvSpPr/>
              <p:nvPr/>
            </p:nvSpPr>
            <p:spPr>
              <a:xfrm>
                <a:off x="387050" y="1430575"/>
                <a:ext cx="29550" cy="61850"/>
              </a:xfrm>
              <a:custGeom>
                <a:avLst/>
                <a:gdLst/>
                <a:ahLst/>
                <a:cxnLst/>
                <a:rect l="l" t="t" r="r" b="b"/>
                <a:pathLst>
                  <a:path w="1182" h="2474" extrusionOk="0">
                    <a:moveTo>
                      <a:pt x="788" y="0"/>
                    </a:moveTo>
                    <a:lnTo>
                      <a:pt x="619" y="113"/>
                    </a:lnTo>
                    <a:lnTo>
                      <a:pt x="563" y="281"/>
                    </a:lnTo>
                    <a:lnTo>
                      <a:pt x="450" y="450"/>
                    </a:lnTo>
                    <a:lnTo>
                      <a:pt x="394" y="506"/>
                    </a:lnTo>
                    <a:lnTo>
                      <a:pt x="282" y="618"/>
                    </a:lnTo>
                    <a:lnTo>
                      <a:pt x="282" y="731"/>
                    </a:lnTo>
                    <a:lnTo>
                      <a:pt x="394" y="899"/>
                    </a:lnTo>
                    <a:lnTo>
                      <a:pt x="450" y="956"/>
                    </a:lnTo>
                    <a:lnTo>
                      <a:pt x="450" y="1068"/>
                    </a:lnTo>
                    <a:lnTo>
                      <a:pt x="338" y="1012"/>
                    </a:lnTo>
                    <a:lnTo>
                      <a:pt x="226" y="1012"/>
                    </a:lnTo>
                    <a:lnTo>
                      <a:pt x="113" y="1068"/>
                    </a:lnTo>
                    <a:lnTo>
                      <a:pt x="57" y="1293"/>
                    </a:lnTo>
                    <a:lnTo>
                      <a:pt x="113" y="1405"/>
                    </a:lnTo>
                    <a:lnTo>
                      <a:pt x="169" y="1462"/>
                    </a:lnTo>
                    <a:lnTo>
                      <a:pt x="169" y="1518"/>
                    </a:lnTo>
                    <a:lnTo>
                      <a:pt x="1" y="1630"/>
                    </a:lnTo>
                    <a:lnTo>
                      <a:pt x="1" y="1799"/>
                    </a:lnTo>
                    <a:lnTo>
                      <a:pt x="57" y="2136"/>
                    </a:lnTo>
                    <a:lnTo>
                      <a:pt x="113" y="2305"/>
                    </a:lnTo>
                    <a:lnTo>
                      <a:pt x="113" y="2417"/>
                    </a:lnTo>
                    <a:lnTo>
                      <a:pt x="169" y="2473"/>
                    </a:lnTo>
                    <a:lnTo>
                      <a:pt x="282" y="2417"/>
                    </a:lnTo>
                    <a:lnTo>
                      <a:pt x="338" y="2361"/>
                    </a:lnTo>
                    <a:lnTo>
                      <a:pt x="338" y="2248"/>
                    </a:lnTo>
                    <a:lnTo>
                      <a:pt x="450" y="2248"/>
                    </a:lnTo>
                    <a:lnTo>
                      <a:pt x="450" y="2305"/>
                    </a:lnTo>
                    <a:lnTo>
                      <a:pt x="507" y="2361"/>
                    </a:lnTo>
                    <a:lnTo>
                      <a:pt x="507" y="2417"/>
                    </a:lnTo>
                    <a:lnTo>
                      <a:pt x="619" y="2417"/>
                    </a:lnTo>
                    <a:lnTo>
                      <a:pt x="619" y="2361"/>
                    </a:lnTo>
                    <a:lnTo>
                      <a:pt x="619" y="2136"/>
                    </a:lnTo>
                    <a:lnTo>
                      <a:pt x="619" y="2080"/>
                    </a:lnTo>
                    <a:lnTo>
                      <a:pt x="675" y="1967"/>
                    </a:lnTo>
                    <a:lnTo>
                      <a:pt x="788" y="1911"/>
                    </a:lnTo>
                    <a:lnTo>
                      <a:pt x="788" y="1799"/>
                    </a:lnTo>
                    <a:lnTo>
                      <a:pt x="788" y="1686"/>
                    </a:lnTo>
                    <a:lnTo>
                      <a:pt x="675" y="1574"/>
                    </a:lnTo>
                    <a:lnTo>
                      <a:pt x="675" y="1518"/>
                    </a:lnTo>
                    <a:lnTo>
                      <a:pt x="788" y="1462"/>
                    </a:lnTo>
                    <a:lnTo>
                      <a:pt x="844" y="1462"/>
                    </a:lnTo>
                    <a:lnTo>
                      <a:pt x="956" y="1405"/>
                    </a:lnTo>
                    <a:lnTo>
                      <a:pt x="956" y="1349"/>
                    </a:lnTo>
                    <a:lnTo>
                      <a:pt x="900" y="1349"/>
                    </a:lnTo>
                    <a:lnTo>
                      <a:pt x="788" y="1237"/>
                    </a:lnTo>
                    <a:lnTo>
                      <a:pt x="900" y="1124"/>
                    </a:lnTo>
                    <a:lnTo>
                      <a:pt x="1069" y="1068"/>
                    </a:lnTo>
                    <a:lnTo>
                      <a:pt x="1125" y="1012"/>
                    </a:lnTo>
                    <a:lnTo>
                      <a:pt x="1181" y="899"/>
                    </a:lnTo>
                    <a:lnTo>
                      <a:pt x="1125" y="843"/>
                    </a:lnTo>
                    <a:lnTo>
                      <a:pt x="1069" y="731"/>
                    </a:lnTo>
                    <a:lnTo>
                      <a:pt x="844" y="675"/>
                    </a:lnTo>
                    <a:lnTo>
                      <a:pt x="788" y="618"/>
                    </a:lnTo>
                    <a:lnTo>
                      <a:pt x="844" y="450"/>
                    </a:lnTo>
                    <a:lnTo>
                      <a:pt x="900" y="337"/>
                    </a:lnTo>
                    <a:lnTo>
                      <a:pt x="956" y="281"/>
                    </a:lnTo>
                    <a:lnTo>
                      <a:pt x="1069" y="281"/>
                    </a:lnTo>
                    <a:lnTo>
                      <a:pt x="1069" y="169"/>
                    </a:lnTo>
                    <a:lnTo>
                      <a:pt x="1069" y="56"/>
                    </a:lnTo>
                    <a:lnTo>
                      <a:pt x="1013" y="0"/>
                    </a:lnTo>
                    <a:close/>
                  </a:path>
                </a:pathLst>
              </a:custGeom>
              <a:solidFill>
                <a:srgbClr val="7B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
              <p:cNvSpPr/>
              <p:nvPr/>
            </p:nvSpPr>
            <p:spPr>
              <a:xfrm>
                <a:off x="382850" y="1482550"/>
                <a:ext cx="22500" cy="40775"/>
              </a:xfrm>
              <a:custGeom>
                <a:avLst/>
                <a:gdLst/>
                <a:ahLst/>
                <a:cxnLst/>
                <a:rect l="l" t="t" r="r" b="b"/>
                <a:pathLst>
                  <a:path w="900" h="1631" extrusionOk="0">
                    <a:moveTo>
                      <a:pt x="225" y="1"/>
                    </a:moveTo>
                    <a:lnTo>
                      <a:pt x="113" y="57"/>
                    </a:lnTo>
                    <a:lnTo>
                      <a:pt x="0" y="113"/>
                    </a:lnTo>
                    <a:lnTo>
                      <a:pt x="56" y="282"/>
                    </a:lnTo>
                    <a:lnTo>
                      <a:pt x="113" y="563"/>
                    </a:lnTo>
                    <a:lnTo>
                      <a:pt x="113" y="788"/>
                    </a:lnTo>
                    <a:lnTo>
                      <a:pt x="56" y="1350"/>
                    </a:lnTo>
                    <a:lnTo>
                      <a:pt x="0" y="1462"/>
                    </a:lnTo>
                    <a:lnTo>
                      <a:pt x="0" y="1518"/>
                    </a:lnTo>
                    <a:lnTo>
                      <a:pt x="0" y="1575"/>
                    </a:lnTo>
                    <a:lnTo>
                      <a:pt x="56" y="1631"/>
                    </a:lnTo>
                    <a:lnTo>
                      <a:pt x="225" y="1631"/>
                    </a:lnTo>
                    <a:lnTo>
                      <a:pt x="225" y="1518"/>
                    </a:lnTo>
                    <a:lnTo>
                      <a:pt x="506" y="1518"/>
                    </a:lnTo>
                    <a:lnTo>
                      <a:pt x="562" y="1462"/>
                    </a:lnTo>
                    <a:lnTo>
                      <a:pt x="731" y="1462"/>
                    </a:lnTo>
                    <a:lnTo>
                      <a:pt x="731" y="1350"/>
                    </a:lnTo>
                    <a:lnTo>
                      <a:pt x="899" y="1237"/>
                    </a:lnTo>
                    <a:lnTo>
                      <a:pt x="899" y="1125"/>
                    </a:lnTo>
                    <a:lnTo>
                      <a:pt x="843" y="1012"/>
                    </a:lnTo>
                    <a:lnTo>
                      <a:pt x="787" y="900"/>
                    </a:lnTo>
                    <a:lnTo>
                      <a:pt x="731" y="844"/>
                    </a:lnTo>
                    <a:lnTo>
                      <a:pt x="675" y="788"/>
                    </a:lnTo>
                    <a:lnTo>
                      <a:pt x="731" y="675"/>
                    </a:lnTo>
                    <a:lnTo>
                      <a:pt x="731" y="619"/>
                    </a:lnTo>
                    <a:lnTo>
                      <a:pt x="675" y="563"/>
                    </a:lnTo>
                    <a:lnTo>
                      <a:pt x="618" y="507"/>
                    </a:lnTo>
                    <a:lnTo>
                      <a:pt x="562" y="507"/>
                    </a:lnTo>
                    <a:lnTo>
                      <a:pt x="506" y="563"/>
                    </a:lnTo>
                    <a:lnTo>
                      <a:pt x="450" y="675"/>
                    </a:lnTo>
                    <a:lnTo>
                      <a:pt x="337" y="563"/>
                    </a:lnTo>
                    <a:lnTo>
                      <a:pt x="337" y="394"/>
                    </a:lnTo>
                    <a:lnTo>
                      <a:pt x="394" y="1"/>
                    </a:lnTo>
                    <a:close/>
                  </a:path>
                </a:pathLst>
              </a:custGeom>
              <a:solidFill>
                <a:srgbClr val="78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
              <p:cNvSpPr/>
              <p:nvPr/>
            </p:nvSpPr>
            <p:spPr>
              <a:xfrm>
                <a:off x="408125" y="1394025"/>
                <a:ext cx="14075" cy="23925"/>
              </a:xfrm>
              <a:custGeom>
                <a:avLst/>
                <a:gdLst/>
                <a:ahLst/>
                <a:cxnLst/>
                <a:rect l="l" t="t" r="r" b="b"/>
                <a:pathLst>
                  <a:path w="563" h="957" extrusionOk="0">
                    <a:moveTo>
                      <a:pt x="338" y="1"/>
                    </a:moveTo>
                    <a:lnTo>
                      <a:pt x="226" y="57"/>
                    </a:lnTo>
                    <a:lnTo>
                      <a:pt x="170" y="169"/>
                    </a:lnTo>
                    <a:lnTo>
                      <a:pt x="57" y="394"/>
                    </a:lnTo>
                    <a:lnTo>
                      <a:pt x="1" y="450"/>
                    </a:lnTo>
                    <a:lnTo>
                      <a:pt x="1" y="563"/>
                    </a:lnTo>
                    <a:lnTo>
                      <a:pt x="57" y="788"/>
                    </a:lnTo>
                    <a:lnTo>
                      <a:pt x="113" y="956"/>
                    </a:lnTo>
                    <a:lnTo>
                      <a:pt x="170" y="900"/>
                    </a:lnTo>
                    <a:lnTo>
                      <a:pt x="226" y="788"/>
                    </a:lnTo>
                    <a:lnTo>
                      <a:pt x="338" y="788"/>
                    </a:lnTo>
                    <a:lnTo>
                      <a:pt x="394" y="844"/>
                    </a:lnTo>
                    <a:lnTo>
                      <a:pt x="451" y="900"/>
                    </a:lnTo>
                    <a:lnTo>
                      <a:pt x="507" y="844"/>
                    </a:lnTo>
                    <a:lnTo>
                      <a:pt x="563" y="788"/>
                    </a:lnTo>
                    <a:lnTo>
                      <a:pt x="507" y="731"/>
                    </a:lnTo>
                    <a:lnTo>
                      <a:pt x="451" y="619"/>
                    </a:lnTo>
                    <a:lnTo>
                      <a:pt x="394" y="507"/>
                    </a:lnTo>
                    <a:lnTo>
                      <a:pt x="451" y="338"/>
                    </a:lnTo>
                    <a:lnTo>
                      <a:pt x="507" y="226"/>
                    </a:lnTo>
                    <a:lnTo>
                      <a:pt x="507" y="113"/>
                    </a:lnTo>
                    <a:lnTo>
                      <a:pt x="507" y="57"/>
                    </a:lnTo>
                    <a:lnTo>
                      <a:pt x="338" y="1"/>
                    </a:lnTo>
                    <a:close/>
                  </a:path>
                </a:pathLst>
              </a:custGeom>
              <a:solidFill>
                <a:srgbClr val="7B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
              <p:cNvSpPr/>
              <p:nvPr/>
            </p:nvSpPr>
            <p:spPr>
              <a:xfrm>
                <a:off x="396900" y="1417925"/>
                <a:ext cx="25300" cy="14075"/>
              </a:xfrm>
              <a:custGeom>
                <a:avLst/>
                <a:gdLst/>
                <a:ahLst/>
                <a:cxnLst/>
                <a:rect l="l" t="t" r="r" b="b"/>
                <a:pathLst>
                  <a:path w="1012" h="563" extrusionOk="0">
                    <a:moveTo>
                      <a:pt x="169" y="0"/>
                    </a:moveTo>
                    <a:lnTo>
                      <a:pt x="56" y="57"/>
                    </a:lnTo>
                    <a:lnTo>
                      <a:pt x="0" y="169"/>
                    </a:lnTo>
                    <a:lnTo>
                      <a:pt x="169" y="225"/>
                    </a:lnTo>
                    <a:lnTo>
                      <a:pt x="337" y="338"/>
                    </a:lnTo>
                    <a:lnTo>
                      <a:pt x="450" y="450"/>
                    </a:lnTo>
                    <a:lnTo>
                      <a:pt x="675" y="562"/>
                    </a:lnTo>
                    <a:lnTo>
                      <a:pt x="787" y="562"/>
                    </a:lnTo>
                    <a:lnTo>
                      <a:pt x="900" y="506"/>
                    </a:lnTo>
                    <a:lnTo>
                      <a:pt x="956" y="338"/>
                    </a:lnTo>
                    <a:lnTo>
                      <a:pt x="1012" y="169"/>
                    </a:lnTo>
                    <a:lnTo>
                      <a:pt x="1012" y="113"/>
                    </a:lnTo>
                    <a:lnTo>
                      <a:pt x="900" y="57"/>
                    </a:lnTo>
                    <a:lnTo>
                      <a:pt x="731" y="57"/>
                    </a:lnTo>
                    <a:lnTo>
                      <a:pt x="562" y="0"/>
                    </a:lnTo>
                    <a:lnTo>
                      <a:pt x="506" y="113"/>
                    </a:lnTo>
                    <a:lnTo>
                      <a:pt x="337" y="57"/>
                    </a:lnTo>
                    <a:lnTo>
                      <a:pt x="169" y="0"/>
                    </a:lnTo>
                    <a:close/>
                  </a:path>
                </a:pathLst>
              </a:custGeom>
              <a:solidFill>
                <a:srgbClr val="7B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3"/>
              <p:cNvSpPr/>
              <p:nvPr/>
            </p:nvSpPr>
            <p:spPr>
              <a:xfrm>
                <a:off x="410950" y="1469900"/>
                <a:ext cx="4225" cy="4250"/>
              </a:xfrm>
              <a:custGeom>
                <a:avLst/>
                <a:gdLst/>
                <a:ahLst/>
                <a:cxnLst/>
                <a:rect l="l" t="t" r="r" b="b"/>
                <a:pathLst>
                  <a:path w="169" h="170" extrusionOk="0">
                    <a:moveTo>
                      <a:pt x="0" y="1"/>
                    </a:moveTo>
                    <a:lnTo>
                      <a:pt x="0" y="113"/>
                    </a:lnTo>
                    <a:lnTo>
                      <a:pt x="0" y="170"/>
                    </a:lnTo>
                    <a:lnTo>
                      <a:pt x="113" y="170"/>
                    </a:lnTo>
                    <a:lnTo>
                      <a:pt x="169" y="57"/>
                    </a:lnTo>
                    <a:lnTo>
                      <a:pt x="169" y="1"/>
                    </a:lnTo>
                    <a:close/>
                  </a:path>
                </a:pathLst>
              </a:custGeom>
              <a:solidFill>
                <a:srgbClr val="7B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3"/>
              <p:cNvSpPr/>
              <p:nvPr/>
            </p:nvSpPr>
            <p:spPr>
              <a:xfrm>
                <a:off x="426400" y="1439000"/>
                <a:ext cx="2825" cy="2825"/>
              </a:xfrm>
              <a:custGeom>
                <a:avLst/>
                <a:gdLst/>
                <a:ahLst/>
                <a:cxnLst/>
                <a:rect l="l" t="t" r="r" b="b"/>
                <a:pathLst>
                  <a:path w="113" h="113" extrusionOk="0">
                    <a:moveTo>
                      <a:pt x="1" y="0"/>
                    </a:moveTo>
                    <a:lnTo>
                      <a:pt x="1" y="113"/>
                    </a:lnTo>
                    <a:lnTo>
                      <a:pt x="113" y="57"/>
                    </a:lnTo>
                    <a:lnTo>
                      <a:pt x="113" y="0"/>
                    </a:lnTo>
                    <a:close/>
                  </a:path>
                </a:pathLst>
              </a:custGeom>
              <a:solidFill>
                <a:srgbClr val="948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
              <p:cNvSpPr/>
              <p:nvPr/>
            </p:nvSpPr>
            <p:spPr>
              <a:xfrm>
                <a:off x="417975" y="1464300"/>
                <a:ext cx="4225" cy="1425"/>
              </a:xfrm>
              <a:custGeom>
                <a:avLst/>
                <a:gdLst/>
                <a:ahLst/>
                <a:cxnLst/>
                <a:rect l="l" t="t" r="r" b="b"/>
                <a:pathLst>
                  <a:path w="169" h="57" extrusionOk="0">
                    <a:moveTo>
                      <a:pt x="0" y="0"/>
                    </a:moveTo>
                    <a:lnTo>
                      <a:pt x="57" y="56"/>
                    </a:lnTo>
                    <a:lnTo>
                      <a:pt x="113" y="56"/>
                    </a:lnTo>
                    <a:lnTo>
                      <a:pt x="169" y="0"/>
                    </a:lnTo>
                    <a:close/>
                  </a:path>
                </a:pathLst>
              </a:custGeom>
              <a:solidFill>
                <a:srgbClr val="948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
              <p:cNvSpPr/>
              <p:nvPr/>
            </p:nvSpPr>
            <p:spPr>
              <a:xfrm>
                <a:off x="391275" y="1496600"/>
                <a:ext cx="2825" cy="2850"/>
              </a:xfrm>
              <a:custGeom>
                <a:avLst/>
                <a:gdLst/>
                <a:ahLst/>
                <a:cxnLst/>
                <a:rect l="l" t="t" r="r" b="b"/>
                <a:pathLst>
                  <a:path w="113" h="114" extrusionOk="0">
                    <a:moveTo>
                      <a:pt x="113" y="113"/>
                    </a:moveTo>
                    <a:lnTo>
                      <a:pt x="113" y="113"/>
                    </a:lnTo>
                    <a:lnTo>
                      <a:pt x="0" y="1"/>
                    </a:lnTo>
                    <a:lnTo>
                      <a:pt x="0" y="1"/>
                    </a:lnTo>
                    <a:lnTo>
                      <a:pt x="113" y="113"/>
                    </a:lnTo>
                    <a:lnTo>
                      <a:pt x="113" y="113"/>
                    </a:lnTo>
                    <a:close/>
                  </a:path>
                </a:pathLst>
              </a:custGeom>
              <a:solidFill>
                <a:srgbClr val="7B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
              <p:cNvSpPr/>
              <p:nvPr/>
            </p:nvSpPr>
            <p:spPr>
              <a:xfrm>
                <a:off x="422175" y="1462875"/>
                <a:ext cx="2850" cy="1450"/>
              </a:xfrm>
              <a:custGeom>
                <a:avLst/>
                <a:gdLst/>
                <a:ahLst/>
                <a:cxnLst/>
                <a:rect l="l" t="t" r="r" b="b"/>
                <a:pathLst>
                  <a:path w="114" h="58" extrusionOk="0">
                    <a:moveTo>
                      <a:pt x="57" y="1"/>
                    </a:moveTo>
                    <a:lnTo>
                      <a:pt x="1" y="57"/>
                    </a:lnTo>
                    <a:lnTo>
                      <a:pt x="113" y="57"/>
                    </a:lnTo>
                    <a:lnTo>
                      <a:pt x="57" y="1"/>
                    </a:lnTo>
                    <a:close/>
                  </a:path>
                </a:pathLst>
              </a:custGeom>
              <a:solidFill>
                <a:srgbClr val="948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
              <p:cNvSpPr/>
              <p:nvPr/>
            </p:nvSpPr>
            <p:spPr>
              <a:xfrm>
                <a:off x="354750" y="1448825"/>
                <a:ext cx="43575" cy="104025"/>
              </a:xfrm>
              <a:custGeom>
                <a:avLst/>
                <a:gdLst/>
                <a:ahLst/>
                <a:cxnLst/>
                <a:rect l="l" t="t" r="r" b="b"/>
                <a:pathLst>
                  <a:path w="1743" h="4161" extrusionOk="0">
                    <a:moveTo>
                      <a:pt x="1124" y="1"/>
                    </a:moveTo>
                    <a:lnTo>
                      <a:pt x="1068" y="57"/>
                    </a:lnTo>
                    <a:lnTo>
                      <a:pt x="1068" y="113"/>
                    </a:lnTo>
                    <a:lnTo>
                      <a:pt x="1124" y="226"/>
                    </a:lnTo>
                    <a:lnTo>
                      <a:pt x="1180" y="282"/>
                    </a:lnTo>
                    <a:lnTo>
                      <a:pt x="1124" y="394"/>
                    </a:lnTo>
                    <a:lnTo>
                      <a:pt x="1012" y="563"/>
                    </a:lnTo>
                    <a:lnTo>
                      <a:pt x="843" y="507"/>
                    </a:lnTo>
                    <a:lnTo>
                      <a:pt x="787" y="450"/>
                    </a:lnTo>
                    <a:lnTo>
                      <a:pt x="843" y="338"/>
                    </a:lnTo>
                    <a:lnTo>
                      <a:pt x="618" y="338"/>
                    </a:lnTo>
                    <a:lnTo>
                      <a:pt x="506" y="394"/>
                    </a:lnTo>
                    <a:lnTo>
                      <a:pt x="394" y="394"/>
                    </a:lnTo>
                    <a:lnTo>
                      <a:pt x="225" y="282"/>
                    </a:lnTo>
                    <a:lnTo>
                      <a:pt x="112" y="226"/>
                    </a:lnTo>
                    <a:lnTo>
                      <a:pt x="0" y="226"/>
                    </a:lnTo>
                    <a:lnTo>
                      <a:pt x="0" y="507"/>
                    </a:lnTo>
                    <a:lnTo>
                      <a:pt x="169" y="732"/>
                    </a:lnTo>
                    <a:lnTo>
                      <a:pt x="225" y="844"/>
                    </a:lnTo>
                    <a:lnTo>
                      <a:pt x="225" y="900"/>
                    </a:lnTo>
                    <a:lnTo>
                      <a:pt x="281" y="1125"/>
                    </a:lnTo>
                    <a:lnTo>
                      <a:pt x="225" y="1125"/>
                    </a:lnTo>
                    <a:lnTo>
                      <a:pt x="253" y="1153"/>
                    </a:lnTo>
                    <a:lnTo>
                      <a:pt x="253" y="1153"/>
                    </a:lnTo>
                    <a:lnTo>
                      <a:pt x="169" y="1237"/>
                    </a:lnTo>
                    <a:lnTo>
                      <a:pt x="112" y="1294"/>
                    </a:lnTo>
                    <a:lnTo>
                      <a:pt x="112" y="1350"/>
                    </a:lnTo>
                    <a:lnTo>
                      <a:pt x="225" y="1462"/>
                    </a:lnTo>
                    <a:lnTo>
                      <a:pt x="281" y="1518"/>
                    </a:lnTo>
                    <a:lnTo>
                      <a:pt x="337" y="1518"/>
                    </a:lnTo>
                    <a:lnTo>
                      <a:pt x="618" y="1406"/>
                    </a:lnTo>
                    <a:lnTo>
                      <a:pt x="675" y="1462"/>
                    </a:lnTo>
                    <a:lnTo>
                      <a:pt x="675" y="1575"/>
                    </a:lnTo>
                    <a:lnTo>
                      <a:pt x="618" y="1631"/>
                    </a:lnTo>
                    <a:lnTo>
                      <a:pt x="506" y="1631"/>
                    </a:lnTo>
                    <a:lnTo>
                      <a:pt x="450" y="1743"/>
                    </a:lnTo>
                    <a:lnTo>
                      <a:pt x="450" y="1799"/>
                    </a:lnTo>
                    <a:lnTo>
                      <a:pt x="337" y="1912"/>
                    </a:lnTo>
                    <a:lnTo>
                      <a:pt x="225" y="2080"/>
                    </a:lnTo>
                    <a:lnTo>
                      <a:pt x="281" y="2249"/>
                    </a:lnTo>
                    <a:lnTo>
                      <a:pt x="281" y="2361"/>
                    </a:lnTo>
                    <a:lnTo>
                      <a:pt x="169" y="2474"/>
                    </a:lnTo>
                    <a:lnTo>
                      <a:pt x="112" y="2586"/>
                    </a:lnTo>
                    <a:lnTo>
                      <a:pt x="225" y="2867"/>
                    </a:lnTo>
                    <a:lnTo>
                      <a:pt x="337" y="2980"/>
                    </a:lnTo>
                    <a:lnTo>
                      <a:pt x="506" y="2980"/>
                    </a:lnTo>
                    <a:lnTo>
                      <a:pt x="450" y="3148"/>
                    </a:lnTo>
                    <a:lnTo>
                      <a:pt x="450" y="3261"/>
                    </a:lnTo>
                    <a:lnTo>
                      <a:pt x="394" y="3317"/>
                    </a:lnTo>
                    <a:lnTo>
                      <a:pt x="281" y="3486"/>
                    </a:lnTo>
                    <a:lnTo>
                      <a:pt x="281" y="3654"/>
                    </a:lnTo>
                    <a:lnTo>
                      <a:pt x="337" y="3767"/>
                    </a:lnTo>
                    <a:lnTo>
                      <a:pt x="562" y="3879"/>
                    </a:lnTo>
                    <a:lnTo>
                      <a:pt x="618" y="3879"/>
                    </a:lnTo>
                    <a:lnTo>
                      <a:pt x="675" y="3935"/>
                    </a:lnTo>
                    <a:lnTo>
                      <a:pt x="787" y="4104"/>
                    </a:lnTo>
                    <a:lnTo>
                      <a:pt x="843" y="4104"/>
                    </a:lnTo>
                    <a:lnTo>
                      <a:pt x="956" y="4048"/>
                    </a:lnTo>
                    <a:lnTo>
                      <a:pt x="956" y="3991"/>
                    </a:lnTo>
                    <a:lnTo>
                      <a:pt x="956" y="3935"/>
                    </a:lnTo>
                    <a:lnTo>
                      <a:pt x="1012" y="3935"/>
                    </a:lnTo>
                    <a:lnTo>
                      <a:pt x="1068" y="3991"/>
                    </a:lnTo>
                    <a:lnTo>
                      <a:pt x="1068" y="4104"/>
                    </a:lnTo>
                    <a:lnTo>
                      <a:pt x="1124" y="4160"/>
                    </a:lnTo>
                    <a:lnTo>
                      <a:pt x="1180" y="3991"/>
                    </a:lnTo>
                    <a:lnTo>
                      <a:pt x="1293" y="3879"/>
                    </a:lnTo>
                    <a:lnTo>
                      <a:pt x="1349" y="3879"/>
                    </a:lnTo>
                    <a:lnTo>
                      <a:pt x="1349" y="3823"/>
                    </a:lnTo>
                    <a:lnTo>
                      <a:pt x="1349" y="3710"/>
                    </a:lnTo>
                    <a:lnTo>
                      <a:pt x="1237" y="3542"/>
                    </a:lnTo>
                    <a:lnTo>
                      <a:pt x="1012" y="3429"/>
                    </a:lnTo>
                    <a:lnTo>
                      <a:pt x="956" y="3373"/>
                    </a:lnTo>
                    <a:lnTo>
                      <a:pt x="1012" y="3373"/>
                    </a:lnTo>
                    <a:lnTo>
                      <a:pt x="1124" y="3148"/>
                    </a:lnTo>
                    <a:lnTo>
                      <a:pt x="1180" y="3092"/>
                    </a:lnTo>
                    <a:lnTo>
                      <a:pt x="1180" y="2980"/>
                    </a:lnTo>
                    <a:lnTo>
                      <a:pt x="1180" y="2924"/>
                    </a:lnTo>
                    <a:lnTo>
                      <a:pt x="1180" y="2867"/>
                    </a:lnTo>
                    <a:lnTo>
                      <a:pt x="1293" y="2811"/>
                    </a:lnTo>
                    <a:lnTo>
                      <a:pt x="1293" y="2699"/>
                    </a:lnTo>
                    <a:lnTo>
                      <a:pt x="1293" y="2586"/>
                    </a:lnTo>
                    <a:lnTo>
                      <a:pt x="1349" y="2474"/>
                    </a:lnTo>
                    <a:lnTo>
                      <a:pt x="1349" y="2361"/>
                    </a:lnTo>
                    <a:lnTo>
                      <a:pt x="1293" y="2137"/>
                    </a:lnTo>
                    <a:lnTo>
                      <a:pt x="1349" y="1968"/>
                    </a:lnTo>
                    <a:lnTo>
                      <a:pt x="1405" y="1799"/>
                    </a:lnTo>
                    <a:lnTo>
                      <a:pt x="1293" y="1687"/>
                    </a:lnTo>
                    <a:lnTo>
                      <a:pt x="1237" y="1631"/>
                    </a:lnTo>
                    <a:lnTo>
                      <a:pt x="1180" y="1575"/>
                    </a:lnTo>
                    <a:lnTo>
                      <a:pt x="1237" y="1518"/>
                    </a:lnTo>
                    <a:lnTo>
                      <a:pt x="1518" y="1350"/>
                    </a:lnTo>
                    <a:lnTo>
                      <a:pt x="1405" y="1237"/>
                    </a:lnTo>
                    <a:lnTo>
                      <a:pt x="1405" y="1125"/>
                    </a:lnTo>
                    <a:lnTo>
                      <a:pt x="1405" y="900"/>
                    </a:lnTo>
                    <a:lnTo>
                      <a:pt x="1461" y="844"/>
                    </a:lnTo>
                    <a:lnTo>
                      <a:pt x="1742" y="844"/>
                    </a:lnTo>
                    <a:lnTo>
                      <a:pt x="1686" y="788"/>
                    </a:lnTo>
                    <a:lnTo>
                      <a:pt x="1686" y="732"/>
                    </a:lnTo>
                    <a:lnTo>
                      <a:pt x="1518" y="675"/>
                    </a:lnTo>
                    <a:lnTo>
                      <a:pt x="1461" y="619"/>
                    </a:lnTo>
                    <a:lnTo>
                      <a:pt x="1461" y="507"/>
                    </a:lnTo>
                    <a:lnTo>
                      <a:pt x="1461" y="394"/>
                    </a:lnTo>
                    <a:lnTo>
                      <a:pt x="1461" y="282"/>
                    </a:lnTo>
                    <a:lnTo>
                      <a:pt x="1461" y="169"/>
                    </a:lnTo>
                    <a:lnTo>
                      <a:pt x="1405" y="57"/>
                    </a:lnTo>
                    <a:lnTo>
                      <a:pt x="1349" y="1"/>
                    </a:lnTo>
                    <a:close/>
                  </a:path>
                </a:pathLst>
              </a:custGeom>
              <a:solidFill>
                <a:srgbClr val="6665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3"/>
              <p:cNvSpPr/>
              <p:nvPr/>
            </p:nvSpPr>
            <p:spPr>
              <a:xfrm>
                <a:off x="377225" y="1523300"/>
                <a:ext cx="14075" cy="15475"/>
              </a:xfrm>
              <a:custGeom>
                <a:avLst/>
                <a:gdLst/>
                <a:ahLst/>
                <a:cxnLst/>
                <a:rect l="l" t="t" r="r" b="b"/>
                <a:pathLst>
                  <a:path w="563" h="619" extrusionOk="0">
                    <a:moveTo>
                      <a:pt x="281" y="1"/>
                    </a:moveTo>
                    <a:lnTo>
                      <a:pt x="169" y="113"/>
                    </a:lnTo>
                    <a:lnTo>
                      <a:pt x="113" y="226"/>
                    </a:lnTo>
                    <a:lnTo>
                      <a:pt x="57" y="282"/>
                    </a:lnTo>
                    <a:lnTo>
                      <a:pt x="0" y="394"/>
                    </a:lnTo>
                    <a:lnTo>
                      <a:pt x="57" y="563"/>
                    </a:lnTo>
                    <a:lnTo>
                      <a:pt x="113" y="619"/>
                    </a:lnTo>
                    <a:lnTo>
                      <a:pt x="225" y="619"/>
                    </a:lnTo>
                    <a:lnTo>
                      <a:pt x="338" y="563"/>
                    </a:lnTo>
                    <a:lnTo>
                      <a:pt x="506" y="563"/>
                    </a:lnTo>
                    <a:lnTo>
                      <a:pt x="562" y="507"/>
                    </a:lnTo>
                    <a:lnTo>
                      <a:pt x="562" y="394"/>
                    </a:lnTo>
                    <a:lnTo>
                      <a:pt x="562" y="338"/>
                    </a:lnTo>
                    <a:lnTo>
                      <a:pt x="450" y="169"/>
                    </a:lnTo>
                    <a:lnTo>
                      <a:pt x="394" y="57"/>
                    </a:lnTo>
                    <a:lnTo>
                      <a:pt x="450" y="1"/>
                    </a:lnTo>
                    <a:close/>
                  </a:path>
                </a:pathLst>
              </a:custGeom>
              <a:solidFill>
                <a:srgbClr val="6F6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3"/>
              <p:cNvSpPr/>
              <p:nvPr/>
            </p:nvSpPr>
            <p:spPr>
              <a:xfrm>
                <a:off x="388475" y="1519100"/>
                <a:ext cx="2825" cy="1425"/>
              </a:xfrm>
              <a:custGeom>
                <a:avLst/>
                <a:gdLst/>
                <a:ahLst/>
                <a:cxnLst/>
                <a:rect l="l" t="t" r="r" b="b"/>
                <a:pathLst>
                  <a:path w="113" h="57" extrusionOk="0">
                    <a:moveTo>
                      <a:pt x="56" y="0"/>
                    </a:moveTo>
                    <a:lnTo>
                      <a:pt x="0" y="56"/>
                    </a:lnTo>
                    <a:lnTo>
                      <a:pt x="112" y="56"/>
                    </a:lnTo>
                    <a:lnTo>
                      <a:pt x="56" y="0"/>
                    </a:lnTo>
                    <a:close/>
                  </a:path>
                </a:pathLst>
              </a:custGeom>
              <a:solidFill>
                <a:srgbClr val="8981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3"/>
              <p:cNvSpPr/>
              <p:nvPr/>
            </p:nvSpPr>
            <p:spPr>
              <a:xfrm>
                <a:off x="395500" y="1514875"/>
                <a:ext cx="4225" cy="5650"/>
              </a:xfrm>
              <a:custGeom>
                <a:avLst/>
                <a:gdLst/>
                <a:ahLst/>
                <a:cxnLst/>
                <a:rect l="l" t="t" r="r" b="b"/>
                <a:pathLst>
                  <a:path w="169" h="226" extrusionOk="0">
                    <a:moveTo>
                      <a:pt x="112" y="1"/>
                    </a:moveTo>
                    <a:lnTo>
                      <a:pt x="56" y="57"/>
                    </a:lnTo>
                    <a:lnTo>
                      <a:pt x="56" y="113"/>
                    </a:lnTo>
                    <a:lnTo>
                      <a:pt x="0" y="225"/>
                    </a:lnTo>
                    <a:lnTo>
                      <a:pt x="56" y="225"/>
                    </a:lnTo>
                    <a:lnTo>
                      <a:pt x="169" y="169"/>
                    </a:lnTo>
                    <a:lnTo>
                      <a:pt x="169" y="57"/>
                    </a:lnTo>
                    <a:lnTo>
                      <a:pt x="112" y="1"/>
                    </a:lnTo>
                    <a:close/>
                  </a:path>
                </a:pathLst>
              </a:custGeom>
              <a:solidFill>
                <a:srgbClr val="87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
              <p:cNvSpPr/>
              <p:nvPr/>
            </p:nvSpPr>
            <p:spPr>
              <a:xfrm>
                <a:off x="401100" y="1519100"/>
                <a:ext cx="1450" cy="1425"/>
              </a:xfrm>
              <a:custGeom>
                <a:avLst/>
                <a:gdLst/>
                <a:ahLst/>
                <a:cxnLst/>
                <a:rect l="l" t="t" r="r" b="b"/>
                <a:pathLst>
                  <a:path w="58" h="57" extrusionOk="0">
                    <a:moveTo>
                      <a:pt x="1" y="0"/>
                    </a:moveTo>
                    <a:lnTo>
                      <a:pt x="57" y="56"/>
                    </a:lnTo>
                    <a:lnTo>
                      <a:pt x="57" y="0"/>
                    </a:lnTo>
                    <a:close/>
                  </a:path>
                </a:pathLst>
              </a:custGeom>
              <a:solidFill>
                <a:srgbClr val="87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
              <p:cNvSpPr/>
              <p:nvPr/>
            </p:nvSpPr>
            <p:spPr>
              <a:xfrm>
                <a:off x="437650" y="1320975"/>
                <a:ext cx="18275" cy="19700"/>
              </a:xfrm>
              <a:custGeom>
                <a:avLst/>
                <a:gdLst/>
                <a:ahLst/>
                <a:cxnLst/>
                <a:rect l="l" t="t" r="r" b="b"/>
                <a:pathLst>
                  <a:path w="731" h="788" extrusionOk="0">
                    <a:moveTo>
                      <a:pt x="56" y="0"/>
                    </a:moveTo>
                    <a:lnTo>
                      <a:pt x="0" y="56"/>
                    </a:lnTo>
                    <a:lnTo>
                      <a:pt x="0" y="169"/>
                    </a:lnTo>
                    <a:lnTo>
                      <a:pt x="113" y="281"/>
                    </a:lnTo>
                    <a:lnTo>
                      <a:pt x="169" y="394"/>
                    </a:lnTo>
                    <a:lnTo>
                      <a:pt x="113" y="506"/>
                    </a:lnTo>
                    <a:lnTo>
                      <a:pt x="113" y="562"/>
                    </a:lnTo>
                    <a:lnTo>
                      <a:pt x="225" y="618"/>
                    </a:lnTo>
                    <a:lnTo>
                      <a:pt x="450" y="618"/>
                    </a:lnTo>
                    <a:lnTo>
                      <a:pt x="562" y="675"/>
                    </a:lnTo>
                    <a:lnTo>
                      <a:pt x="675" y="787"/>
                    </a:lnTo>
                    <a:lnTo>
                      <a:pt x="731" y="787"/>
                    </a:lnTo>
                    <a:lnTo>
                      <a:pt x="731" y="618"/>
                    </a:lnTo>
                    <a:lnTo>
                      <a:pt x="731" y="562"/>
                    </a:lnTo>
                    <a:lnTo>
                      <a:pt x="731" y="506"/>
                    </a:lnTo>
                    <a:lnTo>
                      <a:pt x="675" y="394"/>
                    </a:lnTo>
                    <a:lnTo>
                      <a:pt x="618" y="281"/>
                    </a:lnTo>
                    <a:lnTo>
                      <a:pt x="618" y="225"/>
                    </a:lnTo>
                    <a:lnTo>
                      <a:pt x="562" y="169"/>
                    </a:lnTo>
                    <a:lnTo>
                      <a:pt x="394" y="113"/>
                    </a:lnTo>
                    <a:lnTo>
                      <a:pt x="225" y="113"/>
                    </a:lnTo>
                    <a:lnTo>
                      <a:pt x="113" y="56"/>
                    </a:lnTo>
                    <a:lnTo>
                      <a:pt x="56" y="0"/>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
              <p:cNvSpPr/>
              <p:nvPr/>
            </p:nvSpPr>
            <p:spPr>
              <a:xfrm>
                <a:off x="433425" y="1342050"/>
                <a:ext cx="8450" cy="11250"/>
              </a:xfrm>
              <a:custGeom>
                <a:avLst/>
                <a:gdLst/>
                <a:ahLst/>
                <a:cxnLst/>
                <a:rect l="l" t="t" r="r" b="b"/>
                <a:pathLst>
                  <a:path w="338" h="450" extrusionOk="0">
                    <a:moveTo>
                      <a:pt x="113" y="0"/>
                    </a:moveTo>
                    <a:lnTo>
                      <a:pt x="57" y="56"/>
                    </a:lnTo>
                    <a:lnTo>
                      <a:pt x="57" y="225"/>
                    </a:lnTo>
                    <a:lnTo>
                      <a:pt x="1" y="337"/>
                    </a:lnTo>
                    <a:lnTo>
                      <a:pt x="57" y="450"/>
                    </a:lnTo>
                    <a:lnTo>
                      <a:pt x="282" y="281"/>
                    </a:lnTo>
                    <a:lnTo>
                      <a:pt x="338" y="225"/>
                    </a:lnTo>
                    <a:lnTo>
                      <a:pt x="338" y="113"/>
                    </a:lnTo>
                    <a:lnTo>
                      <a:pt x="225" y="0"/>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
              <p:cNvSpPr/>
              <p:nvPr/>
            </p:nvSpPr>
            <p:spPr>
              <a:xfrm>
                <a:off x="446075" y="1396850"/>
                <a:ext cx="15475" cy="5650"/>
              </a:xfrm>
              <a:custGeom>
                <a:avLst/>
                <a:gdLst/>
                <a:ahLst/>
                <a:cxnLst/>
                <a:rect l="l" t="t" r="r" b="b"/>
                <a:pathLst>
                  <a:path w="619" h="226" extrusionOk="0">
                    <a:moveTo>
                      <a:pt x="225" y="0"/>
                    </a:moveTo>
                    <a:lnTo>
                      <a:pt x="0" y="56"/>
                    </a:lnTo>
                    <a:lnTo>
                      <a:pt x="0" y="113"/>
                    </a:lnTo>
                    <a:lnTo>
                      <a:pt x="0" y="169"/>
                    </a:lnTo>
                    <a:lnTo>
                      <a:pt x="113" y="113"/>
                    </a:lnTo>
                    <a:lnTo>
                      <a:pt x="281" y="113"/>
                    </a:lnTo>
                    <a:lnTo>
                      <a:pt x="619" y="225"/>
                    </a:lnTo>
                    <a:lnTo>
                      <a:pt x="506" y="56"/>
                    </a:lnTo>
                    <a:lnTo>
                      <a:pt x="394"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
              <p:cNvSpPr/>
              <p:nvPr/>
            </p:nvSpPr>
            <p:spPr>
              <a:xfrm>
                <a:off x="441850" y="1339225"/>
                <a:ext cx="5650" cy="5650"/>
              </a:xfrm>
              <a:custGeom>
                <a:avLst/>
                <a:gdLst/>
                <a:ahLst/>
                <a:cxnLst/>
                <a:rect l="l" t="t" r="r" b="b"/>
                <a:pathLst>
                  <a:path w="226" h="226" extrusionOk="0">
                    <a:moveTo>
                      <a:pt x="113" y="1"/>
                    </a:moveTo>
                    <a:lnTo>
                      <a:pt x="1" y="57"/>
                    </a:lnTo>
                    <a:lnTo>
                      <a:pt x="1" y="226"/>
                    </a:lnTo>
                    <a:lnTo>
                      <a:pt x="169" y="113"/>
                    </a:lnTo>
                    <a:lnTo>
                      <a:pt x="226" y="113"/>
                    </a:lnTo>
                    <a:lnTo>
                      <a:pt x="226" y="57"/>
                    </a:lnTo>
                    <a:lnTo>
                      <a:pt x="169" y="1"/>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3"/>
              <p:cNvSpPr/>
              <p:nvPr/>
            </p:nvSpPr>
            <p:spPr>
              <a:xfrm>
                <a:off x="451700" y="1406675"/>
                <a:ext cx="1425" cy="1425"/>
              </a:xfrm>
              <a:custGeom>
                <a:avLst/>
                <a:gdLst/>
                <a:ahLst/>
                <a:cxnLst/>
                <a:rect l="l" t="t" r="r" b="b"/>
                <a:pathLst>
                  <a:path w="57" h="57" extrusionOk="0">
                    <a:moveTo>
                      <a:pt x="56" y="1"/>
                    </a:moveTo>
                    <a:lnTo>
                      <a:pt x="0" y="57"/>
                    </a:lnTo>
                    <a:lnTo>
                      <a:pt x="0" y="57"/>
                    </a:lnTo>
                    <a:lnTo>
                      <a:pt x="56"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
              <p:cNvSpPr/>
              <p:nvPr/>
            </p:nvSpPr>
            <p:spPr>
              <a:xfrm>
                <a:off x="485425" y="1381375"/>
                <a:ext cx="1425" cy="1450"/>
              </a:xfrm>
              <a:custGeom>
                <a:avLst/>
                <a:gdLst/>
                <a:ahLst/>
                <a:cxnLst/>
                <a:rect l="l" t="t" r="r" b="b"/>
                <a:pathLst>
                  <a:path w="57" h="58" extrusionOk="0">
                    <a:moveTo>
                      <a:pt x="0" y="57"/>
                    </a:moveTo>
                    <a:lnTo>
                      <a:pt x="56" y="1"/>
                    </a:lnTo>
                    <a:lnTo>
                      <a:pt x="56" y="1"/>
                    </a:lnTo>
                    <a:lnTo>
                      <a:pt x="56" y="1"/>
                    </a:lnTo>
                    <a:lnTo>
                      <a:pt x="0" y="57"/>
                    </a:lnTo>
                    <a:lnTo>
                      <a:pt x="0" y="57"/>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
              <p:cNvSpPr/>
              <p:nvPr/>
            </p:nvSpPr>
            <p:spPr>
              <a:xfrm>
                <a:off x="484025" y="1492400"/>
                <a:ext cx="4225" cy="1425"/>
              </a:xfrm>
              <a:custGeom>
                <a:avLst/>
                <a:gdLst/>
                <a:ahLst/>
                <a:cxnLst/>
                <a:rect l="l" t="t" r="r" b="b"/>
                <a:pathLst>
                  <a:path w="169" h="57" extrusionOk="0">
                    <a:moveTo>
                      <a:pt x="0" y="0"/>
                    </a:moveTo>
                    <a:lnTo>
                      <a:pt x="0" y="56"/>
                    </a:lnTo>
                    <a:lnTo>
                      <a:pt x="169" y="56"/>
                    </a:lnTo>
                    <a:lnTo>
                      <a:pt x="112" y="0"/>
                    </a:lnTo>
                    <a:close/>
                  </a:path>
                </a:pathLst>
              </a:custGeom>
              <a:solidFill>
                <a:srgbClr val="86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
              <p:cNvSpPr/>
              <p:nvPr/>
            </p:nvSpPr>
            <p:spPr>
              <a:xfrm>
                <a:off x="392675" y="1639925"/>
                <a:ext cx="7050" cy="9875"/>
              </a:xfrm>
              <a:custGeom>
                <a:avLst/>
                <a:gdLst/>
                <a:ahLst/>
                <a:cxnLst/>
                <a:rect l="l" t="t" r="r" b="b"/>
                <a:pathLst>
                  <a:path w="282" h="395" extrusionOk="0">
                    <a:moveTo>
                      <a:pt x="113" y="1"/>
                    </a:moveTo>
                    <a:lnTo>
                      <a:pt x="1" y="57"/>
                    </a:lnTo>
                    <a:lnTo>
                      <a:pt x="1" y="282"/>
                    </a:lnTo>
                    <a:lnTo>
                      <a:pt x="1" y="394"/>
                    </a:lnTo>
                    <a:lnTo>
                      <a:pt x="169" y="394"/>
                    </a:lnTo>
                    <a:lnTo>
                      <a:pt x="113" y="338"/>
                    </a:lnTo>
                    <a:lnTo>
                      <a:pt x="169" y="226"/>
                    </a:lnTo>
                    <a:lnTo>
                      <a:pt x="225" y="169"/>
                    </a:lnTo>
                    <a:lnTo>
                      <a:pt x="282" y="57"/>
                    </a:lnTo>
                    <a:lnTo>
                      <a:pt x="282" y="1"/>
                    </a:lnTo>
                    <a:close/>
                  </a:path>
                </a:pathLst>
              </a:custGeom>
              <a:solidFill>
                <a:srgbClr val="626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
              <p:cNvSpPr/>
              <p:nvPr/>
            </p:nvSpPr>
            <p:spPr>
              <a:xfrm>
                <a:off x="361775" y="1642750"/>
                <a:ext cx="25" cy="1425"/>
              </a:xfrm>
              <a:custGeom>
                <a:avLst/>
                <a:gdLst/>
                <a:ahLst/>
                <a:cxnLst/>
                <a:rect l="l" t="t" r="r" b="b"/>
                <a:pathLst>
                  <a:path w="1" h="57" extrusionOk="0">
                    <a:moveTo>
                      <a:pt x="0" y="56"/>
                    </a:moveTo>
                    <a:lnTo>
                      <a:pt x="0" y="56"/>
                    </a:lnTo>
                    <a:lnTo>
                      <a:pt x="0" y="0"/>
                    </a:lnTo>
                    <a:lnTo>
                      <a:pt x="0" y="56"/>
                    </a:lnTo>
                    <a:close/>
                  </a:path>
                </a:pathLst>
              </a:custGeom>
              <a:solidFill>
                <a:srgbClr val="6B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
              <p:cNvSpPr/>
              <p:nvPr/>
            </p:nvSpPr>
            <p:spPr>
              <a:xfrm>
                <a:off x="357550" y="1645550"/>
                <a:ext cx="25" cy="1425"/>
              </a:xfrm>
              <a:custGeom>
                <a:avLst/>
                <a:gdLst/>
                <a:ahLst/>
                <a:cxnLst/>
                <a:rect l="l" t="t" r="r" b="b"/>
                <a:pathLst>
                  <a:path w="1" h="57" extrusionOk="0">
                    <a:moveTo>
                      <a:pt x="0" y="57"/>
                    </a:moveTo>
                    <a:lnTo>
                      <a:pt x="0" y="1"/>
                    </a:lnTo>
                    <a:lnTo>
                      <a:pt x="0" y="1"/>
                    </a:lnTo>
                    <a:lnTo>
                      <a:pt x="0" y="1"/>
                    </a:lnTo>
                    <a:lnTo>
                      <a:pt x="0" y="57"/>
                    </a:lnTo>
                    <a:lnTo>
                      <a:pt x="0" y="57"/>
                    </a:lnTo>
                    <a:close/>
                  </a:path>
                </a:pathLst>
              </a:custGeom>
              <a:solidFill>
                <a:srgbClr val="6B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3"/>
              <p:cNvSpPr/>
              <p:nvPr/>
            </p:nvSpPr>
            <p:spPr>
              <a:xfrm>
                <a:off x="326625" y="945800"/>
                <a:ext cx="4250" cy="2825"/>
              </a:xfrm>
              <a:custGeom>
                <a:avLst/>
                <a:gdLst/>
                <a:ahLst/>
                <a:cxnLst/>
                <a:rect l="l" t="t" r="r" b="b"/>
                <a:pathLst>
                  <a:path w="170" h="113" extrusionOk="0">
                    <a:moveTo>
                      <a:pt x="1" y="0"/>
                    </a:moveTo>
                    <a:lnTo>
                      <a:pt x="1" y="56"/>
                    </a:lnTo>
                    <a:lnTo>
                      <a:pt x="57" y="113"/>
                    </a:lnTo>
                    <a:lnTo>
                      <a:pt x="113" y="113"/>
                    </a:lnTo>
                    <a:lnTo>
                      <a:pt x="170" y="56"/>
                    </a:lnTo>
                    <a:lnTo>
                      <a:pt x="57" y="0"/>
                    </a:lnTo>
                    <a:close/>
                  </a:path>
                </a:pathLst>
              </a:custGeom>
              <a:solidFill>
                <a:srgbClr val="685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3"/>
              <p:cNvSpPr/>
              <p:nvPr/>
            </p:nvSpPr>
            <p:spPr>
              <a:xfrm>
                <a:off x="342100" y="938775"/>
                <a:ext cx="5650" cy="4225"/>
              </a:xfrm>
              <a:custGeom>
                <a:avLst/>
                <a:gdLst/>
                <a:ahLst/>
                <a:cxnLst/>
                <a:rect l="l" t="t" r="r" b="b"/>
                <a:pathLst>
                  <a:path w="226" h="169" extrusionOk="0">
                    <a:moveTo>
                      <a:pt x="56" y="0"/>
                    </a:moveTo>
                    <a:lnTo>
                      <a:pt x="0" y="56"/>
                    </a:lnTo>
                    <a:lnTo>
                      <a:pt x="56" y="169"/>
                    </a:lnTo>
                    <a:lnTo>
                      <a:pt x="225" y="169"/>
                    </a:lnTo>
                    <a:lnTo>
                      <a:pt x="113" y="0"/>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3"/>
              <p:cNvSpPr/>
              <p:nvPr/>
            </p:nvSpPr>
            <p:spPr>
              <a:xfrm>
                <a:off x="342100" y="934550"/>
                <a:ext cx="5650" cy="8450"/>
              </a:xfrm>
              <a:custGeom>
                <a:avLst/>
                <a:gdLst/>
                <a:ahLst/>
                <a:cxnLst/>
                <a:rect l="l" t="t" r="r" b="b"/>
                <a:pathLst>
                  <a:path w="226" h="338" extrusionOk="0">
                    <a:moveTo>
                      <a:pt x="225" y="1"/>
                    </a:moveTo>
                    <a:lnTo>
                      <a:pt x="56" y="57"/>
                    </a:lnTo>
                    <a:lnTo>
                      <a:pt x="0" y="113"/>
                    </a:lnTo>
                    <a:lnTo>
                      <a:pt x="0" y="225"/>
                    </a:lnTo>
                    <a:lnTo>
                      <a:pt x="56" y="338"/>
                    </a:lnTo>
                    <a:lnTo>
                      <a:pt x="56" y="225"/>
                    </a:lnTo>
                    <a:lnTo>
                      <a:pt x="113" y="169"/>
                    </a:lnTo>
                    <a:lnTo>
                      <a:pt x="225" y="1"/>
                    </a:lnTo>
                    <a:close/>
                  </a:path>
                </a:pathLst>
              </a:custGeom>
              <a:solidFill>
                <a:srgbClr val="736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3"/>
              <p:cNvSpPr/>
              <p:nvPr/>
            </p:nvSpPr>
            <p:spPr>
              <a:xfrm>
                <a:off x="427800" y="1276000"/>
                <a:ext cx="1425" cy="1425"/>
              </a:xfrm>
              <a:custGeom>
                <a:avLst/>
                <a:gdLst/>
                <a:ahLst/>
                <a:cxnLst/>
                <a:rect l="l" t="t" r="r" b="b"/>
                <a:pathLst>
                  <a:path w="57" h="57" extrusionOk="0">
                    <a:moveTo>
                      <a:pt x="57" y="1"/>
                    </a:moveTo>
                    <a:lnTo>
                      <a:pt x="1" y="57"/>
                    </a:lnTo>
                    <a:lnTo>
                      <a:pt x="57" y="57"/>
                    </a:lnTo>
                    <a:lnTo>
                      <a:pt x="57"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3"/>
              <p:cNvSpPr/>
              <p:nvPr/>
            </p:nvSpPr>
            <p:spPr>
              <a:xfrm>
                <a:off x="448875" y="1277400"/>
                <a:ext cx="1450" cy="2850"/>
              </a:xfrm>
              <a:custGeom>
                <a:avLst/>
                <a:gdLst/>
                <a:ahLst/>
                <a:cxnLst/>
                <a:rect l="l" t="t" r="r" b="b"/>
                <a:pathLst>
                  <a:path w="58" h="114" extrusionOk="0">
                    <a:moveTo>
                      <a:pt x="57" y="1"/>
                    </a:moveTo>
                    <a:lnTo>
                      <a:pt x="1" y="57"/>
                    </a:lnTo>
                    <a:lnTo>
                      <a:pt x="1" y="113"/>
                    </a:lnTo>
                    <a:lnTo>
                      <a:pt x="57" y="113"/>
                    </a:lnTo>
                    <a:lnTo>
                      <a:pt x="57"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3"/>
              <p:cNvSpPr/>
              <p:nvPr/>
            </p:nvSpPr>
            <p:spPr>
              <a:xfrm>
                <a:off x="434825" y="1294275"/>
                <a:ext cx="2850" cy="2825"/>
              </a:xfrm>
              <a:custGeom>
                <a:avLst/>
                <a:gdLst/>
                <a:ahLst/>
                <a:cxnLst/>
                <a:rect l="l" t="t" r="r" b="b"/>
                <a:pathLst>
                  <a:path w="114" h="113" extrusionOk="0">
                    <a:moveTo>
                      <a:pt x="113" y="113"/>
                    </a:moveTo>
                    <a:lnTo>
                      <a:pt x="113" y="113"/>
                    </a:lnTo>
                    <a:lnTo>
                      <a:pt x="1" y="0"/>
                    </a:lnTo>
                    <a:lnTo>
                      <a:pt x="1" y="0"/>
                    </a:lnTo>
                    <a:lnTo>
                      <a:pt x="113" y="113"/>
                    </a:lnTo>
                    <a:lnTo>
                      <a:pt x="113" y="113"/>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3"/>
              <p:cNvSpPr/>
              <p:nvPr/>
            </p:nvSpPr>
            <p:spPr>
              <a:xfrm>
                <a:off x="433425" y="1292875"/>
                <a:ext cx="1425" cy="1425"/>
              </a:xfrm>
              <a:custGeom>
                <a:avLst/>
                <a:gdLst/>
                <a:ahLst/>
                <a:cxnLst/>
                <a:rect l="l" t="t" r="r" b="b"/>
                <a:pathLst>
                  <a:path w="57" h="57" extrusionOk="0">
                    <a:moveTo>
                      <a:pt x="57" y="56"/>
                    </a:moveTo>
                    <a:lnTo>
                      <a:pt x="57" y="56"/>
                    </a:lnTo>
                    <a:lnTo>
                      <a:pt x="1" y="0"/>
                    </a:lnTo>
                    <a:lnTo>
                      <a:pt x="1" y="0"/>
                    </a:lnTo>
                    <a:lnTo>
                      <a:pt x="57" y="56"/>
                    </a:lnTo>
                    <a:lnTo>
                      <a:pt x="57" y="56"/>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3"/>
              <p:cNvSpPr/>
              <p:nvPr/>
            </p:nvSpPr>
            <p:spPr>
              <a:xfrm>
                <a:off x="451700" y="1318150"/>
                <a:ext cx="5650" cy="9875"/>
              </a:xfrm>
              <a:custGeom>
                <a:avLst/>
                <a:gdLst/>
                <a:ahLst/>
                <a:cxnLst/>
                <a:rect l="l" t="t" r="r" b="b"/>
                <a:pathLst>
                  <a:path w="226" h="395" extrusionOk="0">
                    <a:moveTo>
                      <a:pt x="169" y="1"/>
                    </a:moveTo>
                    <a:lnTo>
                      <a:pt x="56" y="57"/>
                    </a:lnTo>
                    <a:lnTo>
                      <a:pt x="0" y="169"/>
                    </a:lnTo>
                    <a:lnTo>
                      <a:pt x="0" y="282"/>
                    </a:lnTo>
                    <a:lnTo>
                      <a:pt x="56" y="394"/>
                    </a:lnTo>
                    <a:lnTo>
                      <a:pt x="113" y="226"/>
                    </a:lnTo>
                    <a:lnTo>
                      <a:pt x="169" y="113"/>
                    </a:lnTo>
                    <a:lnTo>
                      <a:pt x="225" y="57"/>
                    </a:lnTo>
                    <a:lnTo>
                      <a:pt x="169"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3"/>
              <p:cNvSpPr/>
              <p:nvPr/>
            </p:nvSpPr>
            <p:spPr>
              <a:xfrm>
                <a:off x="439050" y="1316750"/>
                <a:ext cx="1425" cy="4250"/>
              </a:xfrm>
              <a:custGeom>
                <a:avLst/>
                <a:gdLst/>
                <a:ahLst/>
                <a:cxnLst/>
                <a:rect l="l" t="t" r="r" b="b"/>
                <a:pathLst>
                  <a:path w="57" h="170" extrusionOk="0">
                    <a:moveTo>
                      <a:pt x="57" y="1"/>
                    </a:moveTo>
                    <a:lnTo>
                      <a:pt x="0" y="57"/>
                    </a:lnTo>
                    <a:lnTo>
                      <a:pt x="0" y="169"/>
                    </a:lnTo>
                    <a:lnTo>
                      <a:pt x="57" y="57"/>
                    </a:lnTo>
                    <a:lnTo>
                      <a:pt x="57" y="1"/>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3"/>
              <p:cNvSpPr/>
              <p:nvPr/>
            </p:nvSpPr>
            <p:spPr>
              <a:xfrm>
                <a:off x="455900" y="1333600"/>
                <a:ext cx="1450" cy="2850"/>
              </a:xfrm>
              <a:custGeom>
                <a:avLst/>
                <a:gdLst/>
                <a:ahLst/>
                <a:cxnLst/>
                <a:rect l="l" t="t" r="r" b="b"/>
                <a:pathLst>
                  <a:path w="58" h="114" extrusionOk="0">
                    <a:moveTo>
                      <a:pt x="1" y="1"/>
                    </a:moveTo>
                    <a:lnTo>
                      <a:pt x="1" y="113"/>
                    </a:lnTo>
                    <a:lnTo>
                      <a:pt x="57"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
              <p:cNvSpPr/>
              <p:nvPr/>
            </p:nvSpPr>
            <p:spPr>
              <a:xfrm>
                <a:off x="446075" y="1322375"/>
                <a:ext cx="1425" cy="1425"/>
              </a:xfrm>
              <a:custGeom>
                <a:avLst/>
                <a:gdLst/>
                <a:ahLst/>
                <a:cxnLst/>
                <a:rect l="l" t="t" r="r" b="b"/>
                <a:pathLst>
                  <a:path w="57" h="57" extrusionOk="0">
                    <a:moveTo>
                      <a:pt x="0" y="0"/>
                    </a:moveTo>
                    <a:lnTo>
                      <a:pt x="57" y="57"/>
                    </a:lnTo>
                    <a:lnTo>
                      <a:pt x="57" y="0"/>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
              <p:cNvSpPr/>
              <p:nvPr/>
            </p:nvSpPr>
            <p:spPr>
              <a:xfrm>
                <a:off x="402525" y="1299900"/>
                <a:ext cx="37950" cy="30925"/>
              </a:xfrm>
              <a:custGeom>
                <a:avLst/>
                <a:gdLst/>
                <a:ahLst/>
                <a:cxnLst/>
                <a:rect l="l" t="t" r="r" b="b"/>
                <a:pathLst>
                  <a:path w="1518" h="1237" extrusionOk="0">
                    <a:moveTo>
                      <a:pt x="1124" y="0"/>
                    </a:moveTo>
                    <a:lnTo>
                      <a:pt x="956" y="56"/>
                    </a:lnTo>
                    <a:lnTo>
                      <a:pt x="843" y="169"/>
                    </a:lnTo>
                    <a:lnTo>
                      <a:pt x="731" y="337"/>
                    </a:lnTo>
                    <a:lnTo>
                      <a:pt x="618" y="393"/>
                    </a:lnTo>
                    <a:lnTo>
                      <a:pt x="450" y="337"/>
                    </a:lnTo>
                    <a:lnTo>
                      <a:pt x="225" y="225"/>
                    </a:lnTo>
                    <a:lnTo>
                      <a:pt x="169" y="169"/>
                    </a:lnTo>
                    <a:lnTo>
                      <a:pt x="112" y="169"/>
                    </a:lnTo>
                    <a:lnTo>
                      <a:pt x="0" y="281"/>
                    </a:lnTo>
                    <a:lnTo>
                      <a:pt x="56" y="281"/>
                    </a:lnTo>
                    <a:lnTo>
                      <a:pt x="0" y="337"/>
                    </a:lnTo>
                    <a:lnTo>
                      <a:pt x="112" y="506"/>
                    </a:lnTo>
                    <a:lnTo>
                      <a:pt x="112" y="562"/>
                    </a:lnTo>
                    <a:lnTo>
                      <a:pt x="56" y="675"/>
                    </a:lnTo>
                    <a:lnTo>
                      <a:pt x="0" y="787"/>
                    </a:lnTo>
                    <a:lnTo>
                      <a:pt x="112" y="899"/>
                    </a:lnTo>
                    <a:lnTo>
                      <a:pt x="281" y="1012"/>
                    </a:lnTo>
                    <a:lnTo>
                      <a:pt x="337" y="1180"/>
                    </a:lnTo>
                    <a:lnTo>
                      <a:pt x="394" y="1237"/>
                    </a:lnTo>
                    <a:lnTo>
                      <a:pt x="450" y="1237"/>
                    </a:lnTo>
                    <a:lnTo>
                      <a:pt x="450" y="1180"/>
                    </a:lnTo>
                    <a:lnTo>
                      <a:pt x="506" y="1012"/>
                    </a:lnTo>
                    <a:lnTo>
                      <a:pt x="675" y="1068"/>
                    </a:lnTo>
                    <a:lnTo>
                      <a:pt x="899" y="1180"/>
                    </a:lnTo>
                    <a:lnTo>
                      <a:pt x="1124" y="1012"/>
                    </a:lnTo>
                    <a:lnTo>
                      <a:pt x="1180" y="843"/>
                    </a:lnTo>
                    <a:lnTo>
                      <a:pt x="1180" y="731"/>
                    </a:lnTo>
                    <a:lnTo>
                      <a:pt x="1180" y="618"/>
                    </a:lnTo>
                    <a:lnTo>
                      <a:pt x="1293" y="562"/>
                    </a:lnTo>
                    <a:lnTo>
                      <a:pt x="1461" y="562"/>
                    </a:lnTo>
                    <a:lnTo>
                      <a:pt x="1461" y="506"/>
                    </a:lnTo>
                    <a:lnTo>
                      <a:pt x="1518" y="450"/>
                    </a:lnTo>
                    <a:lnTo>
                      <a:pt x="1461" y="393"/>
                    </a:lnTo>
                    <a:lnTo>
                      <a:pt x="1349" y="337"/>
                    </a:lnTo>
                    <a:lnTo>
                      <a:pt x="1293" y="225"/>
                    </a:lnTo>
                    <a:lnTo>
                      <a:pt x="1293" y="56"/>
                    </a:lnTo>
                    <a:lnTo>
                      <a:pt x="1237" y="0"/>
                    </a:lnTo>
                    <a:close/>
                  </a:path>
                </a:pathLst>
              </a:custGeom>
              <a:solidFill>
                <a:srgbClr val="6F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
              <p:cNvSpPr/>
              <p:nvPr/>
            </p:nvSpPr>
            <p:spPr>
              <a:xfrm>
                <a:off x="439050" y="1306925"/>
                <a:ext cx="5650" cy="5625"/>
              </a:xfrm>
              <a:custGeom>
                <a:avLst/>
                <a:gdLst/>
                <a:ahLst/>
                <a:cxnLst/>
                <a:rect l="l" t="t" r="r" b="b"/>
                <a:pathLst>
                  <a:path w="226" h="225" extrusionOk="0">
                    <a:moveTo>
                      <a:pt x="113" y="0"/>
                    </a:moveTo>
                    <a:lnTo>
                      <a:pt x="57" y="56"/>
                    </a:lnTo>
                    <a:lnTo>
                      <a:pt x="0" y="112"/>
                    </a:lnTo>
                    <a:lnTo>
                      <a:pt x="0" y="225"/>
                    </a:lnTo>
                    <a:lnTo>
                      <a:pt x="113" y="225"/>
                    </a:lnTo>
                    <a:lnTo>
                      <a:pt x="225" y="169"/>
                    </a:lnTo>
                    <a:lnTo>
                      <a:pt x="225" y="112"/>
                    </a:lnTo>
                    <a:lnTo>
                      <a:pt x="169" y="56"/>
                    </a:lnTo>
                    <a:lnTo>
                      <a:pt x="113" y="0"/>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
              <p:cNvSpPr/>
              <p:nvPr/>
            </p:nvSpPr>
            <p:spPr>
              <a:xfrm>
                <a:off x="350525" y="1083500"/>
                <a:ext cx="5650" cy="5650"/>
              </a:xfrm>
              <a:custGeom>
                <a:avLst/>
                <a:gdLst/>
                <a:ahLst/>
                <a:cxnLst/>
                <a:rect l="l" t="t" r="r" b="b"/>
                <a:pathLst>
                  <a:path w="226" h="226" extrusionOk="0">
                    <a:moveTo>
                      <a:pt x="57" y="0"/>
                    </a:moveTo>
                    <a:lnTo>
                      <a:pt x="57" y="57"/>
                    </a:lnTo>
                    <a:lnTo>
                      <a:pt x="0" y="113"/>
                    </a:lnTo>
                    <a:lnTo>
                      <a:pt x="0" y="169"/>
                    </a:lnTo>
                    <a:lnTo>
                      <a:pt x="113" y="225"/>
                    </a:lnTo>
                    <a:lnTo>
                      <a:pt x="225" y="225"/>
                    </a:lnTo>
                    <a:lnTo>
                      <a:pt x="169" y="113"/>
                    </a:lnTo>
                    <a:lnTo>
                      <a:pt x="113" y="57"/>
                    </a:lnTo>
                    <a:lnTo>
                      <a:pt x="57"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3"/>
              <p:cNvSpPr/>
              <p:nvPr/>
            </p:nvSpPr>
            <p:spPr>
              <a:xfrm>
                <a:off x="344900" y="1077875"/>
                <a:ext cx="25" cy="1425"/>
              </a:xfrm>
              <a:custGeom>
                <a:avLst/>
                <a:gdLst/>
                <a:ahLst/>
                <a:cxnLst/>
                <a:rect l="l" t="t" r="r" b="b"/>
                <a:pathLst>
                  <a:path w="1" h="57" extrusionOk="0">
                    <a:moveTo>
                      <a:pt x="1" y="57"/>
                    </a:moveTo>
                    <a:lnTo>
                      <a:pt x="1" y="1"/>
                    </a:lnTo>
                    <a:lnTo>
                      <a:pt x="1" y="1"/>
                    </a:lnTo>
                    <a:lnTo>
                      <a:pt x="1" y="57"/>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3"/>
              <p:cNvSpPr/>
              <p:nvPr/>
            </p:nvSpPr>
            <p:spPr>
              <a:xfrm>
                <a:off x="343500" y="1079275"/>
                <a:ext cx="1425" cy="25"/>
              </a:xfrm>
              <a:custGeom>
                <a:avLst/>
                <a:gdLst/>
                <a:ahLst/>
                <a:cxnLst/>
                <a:rect l="l" t="t" r="r" b="b"/>
                <a:pathLst>
                  <a:path w="57" h="1" extrusionOk="0">
                    <a:moveTo>
                      <a:pt x="57" y="1"/>
                    </a:moveTo>
                    <a:lnTo>
                      <a:pt x="0" y="1"/>
                    </a:lnTo>
                    <a:lnTo>
                      <a:pt x="0" y="1"/>
                    </a:lnTo>
                    <a:lnTo>
                      <a:pt x="57" y="1"/>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
              <p:cNvSpPr/>
              <p:nvPr/>
            </p:nvSpPr>
            <p:spPr>
              <a:xfrm>
                <a:off x="375825" y="1104575"/>
                <a:ext cx="1425" cy="1425"/>
              </a:xfrm>
              <a:custGeom>
                <a:avLst/>
                <a:gdLst/>
                <a:ahLst/>
                <a:cxnLst/>
                <a:rect l="l" t="t" r="r" b="b"/>
                <a:pathLst>
                  <a:path w="57" h="57" extrusionOk="0">
                    <a:moveTo>
                      <a:pt x="56" y="0"/>
                    </a:moveTo>
                    <a:lnTo>
                      <a:pt x="0" y="57"/>
                    </a:lnTo>
                    <a:lnTo>
                      <a:pt x="56" y="57"/>
                    </a:lnTo>
                    <a:lnTo>
                      <a:pt x="56" y="0"/>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
              <p:cNvSpPr/>
              <p:nvPr/>
            </p:nvSpPr>
            <p:spPr>
              <a:xfrm>
                <a:off x="361775" y="1124250"/>
                <a:ext cx="1425" cy="25"/>
              </a:xfrm>
              <a:custGeom>
                <a:avLst/>
                <a:gdLst/>
                <a:ahLst/>
                <a:cxnLst/>
                <a:rect l="l" t="t" r="r" b="b"/>
                <a:pathLst>
                  <a:path w="57" h="1" extrusionOk="0">
                    <a:moveTo>
                      <a:pt x="0" y="0"/>
                    </a:moveTo>
                    <a:lnTo>
                      <a:pt x="56" y="0"/>
                    </a:lnTo>
                    <a:lnTo>
                      <a:pt x="56" y="0"/>
                    </a:lnTo>
                    <a:lnTo>
                      <a:pt x="0" y="0"/>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
              <p:cNvSpPr/>
              <p:nvPr/>
            </p:nvSpPr>
            <p:spPr>
              <a:xfrm>
                <a:off x="360350" y="1124250"/>
                <a:ext cx="1450" cy="1425"/>
              </a:xfrm>
              <a:custGeom>
                <a:avLst/>
                <a:gdLst/>
                <a:ahLst/>
                <a:cxnLst/>
                <a:rect l="l" t="t" r="r" b="b"/>
                <a:pathLst>
                  <a:path w="58" h="57" extrusionOk="0">
                    <a:moveTo>
                      <a:pt x="1" y="0"/>
                    </a:moveTo>
                    <a:lnTo>
                      <a:pt x="57" y="57"/>
                    </a:lnTo>
                    <a:lnTo>
                      <a:pt x="57" y="0"/>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
              <p:cNvSpPr/>
              <p:nvPr/>
            </p:nvSpPr>
            <p:spPr>
              <a:xfrm>
                <a:off x="344900" y="1141100"/>
                <a:ext cx="7050" cy="11275"/>
              </a:xfrm>
              <a:custGeom>
                <a:avLst/>
                <a:gdLst/>
                <a:ahLst/>
                <a:cxnLst/>
                <a:rect l="l" t="t" r="r" b="b"/>
                <a:pathLst>
                  <a:path w="282" h="451" extrusionOk="0">
                    <a:moveTo>
                      <a:pt x="57" y="1"/>
                    </a:moveTo>
                    <a:lnTo>
                      <a:pt x="1" y="57"/>
                    </a:lnTo>
                    <a:lnTo>
                      <a:pt x="57" y="169"/>
                    </a:lnTo>
                    <a:lnTo>
                      <a:pt x="169" y="282"/>
                    </a:lnTo>
                    <a:lnTo>
                      <a:pt x="113" y="282"/>
                    </a:lnTo>
                    <a:lnTo>
                      <a:pt x="169" y="338"/>
                    </a:lnTo>
                    <a:lnTo>
                      <a:pt x="225" y="450"/>
                    </a:lnTo>
                    <a:lnTo>
                      <a:pt x="282" y="394"/>
                    </a:lnTo>
                    <a:lnTo>
                      <a:pt x="225" y="338"/>
                    </a:lnTo>
                    <a:lnTo>
                      <a:pt x="225" y="169"/>
                    </a:lnTo>
                    <a:lnTo>
                      <a:pt x="169" y="57"/>
                    </a:lnTo>
                    <a:lnTo>
                      <a:pt x="57"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3"/>
              <p:cNvSpPr/>
              <p:nvPr/>
            </p:nvSpPr>
            <p:spPr>
              <a:xfrm>
                <a:off x="353325" y="1136900"/>
                <a:ext cx="2850" cy="5650"/>
              </a:xfrm>
              <a:custGeom>
                <a:avLst/>
                <a:gdLst/>
                <a:ahLst/>
                <a:cxnLst/>
                <a:rect l="l" t="t" r="r" b="b"/>
                <a:pathLst>
                  <a:path w="114" h="226" extrusionOk="0">
                    <a:moveTo>
                      <a:pt x="57" y="0"/>
                    </a:moveTo>
                    <a:lnTo>
                      <a:pt x="1" y="56"/>
                    </a:lnTo>
                    <a:lnTo>
                      <a:pt x="1" y="169"/>
                    </a:lnTo>
                    <a:lnTo>
                      <a:pt x="57" y="225"/>
                    </a:lnTo>
                    <a:lnTo>
                      <a:pt x="113" y="169"/>
                    </a:lnTo>
                    <a:lnTo>
                      <a:pt x="113" y="56"/>
                    </a:lnTo>
                    <a:lnTo>
                      <a:pt x="57" y="0"/>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3"/>
              <p:cNvSpPr/>
              <p:nvPr/>
            </p:nvSpPr>
            <p:spPr>
              <a:xfrm>
                <a:off x="344900" y="1132675"/>
                <a:ext cx="5650" cy="5650"/>
              </a:xfrm>
              <a:custGeom>
                <a:avLst/>
                <a:gdLst/>
                <a:ahLst/>
                <a:cxnLst/>
                <a:rect l="l" t="t" r="r" b="b"/>
                <a:pathLst>
                  <a:path w="226" h="226" extrusionOk="0">
                    <a:moveTo>
                      <a:pt x="57" y="1"/>
                    </a:moveTo>
                    <a:lnTo>
                      <a:pt x="1" y="57"/>
                    </a:lnTo>
                    <a:lnTo>
                      <a:pt x="57" y="225"/>
                    </a:lnTo>
                    <a:lnTo>
                      <a:pt x="225" y="169"/>
                    </a:lnTo>
                    <a:lnTo>
                      <a:pt x="169"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3"/>
              <p:cNvSpPr/>
              <p:nvPr/>
            </p:nvSpPr>
            <p:spPr>
              <a:xfrm>
                <a:off x="350525" y="1148125"/>
                <a:ext cx="5650" cy="4250"/>
              </a:xfrm>
              <a:custGeom>
                <a:avLst/>
                <a:gdLst/>
                <a:ahLst/>
                <a:cxnLst/>
                <a:rect l="l" t="t" r="r" b="b"/>
                <a:pathLst>
                  <a:path w="226" h="170" extrusionOk="0">
                    <a:moveTo>
                      <a:pt x="169" y="1"/>
                    </a:moveTo>
                    <a:lnTo>
                      <a:pt x="0" y="57"/>
                    </a:lnTo>
                    <a:lnTo>
                      <a:pt x="0" y="169"/>
                    </a:lnTo>
                    <a:lnTo>
                      <a:pt x="169" y="169"/>
                    </a:lnTo>
                    <a:lnTo>
                      <a:pt x="225" y="57"/>
                    </a:lnTo>
                    <a:lnTo>
                      <a:pt x="169"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
              <p:cNvSpPr/>
              <p:nvPr/>
            </p:nvSpPr>
            <p:spPr>
              <a:xfrm>
                <a:off x="350525" y="1096150"/>
                <a:ext cx="1425" cy="25"/>
              </a:xfrm>
              <a:custGeom>
                <a:avLst/>
                <a:gdLst/>
                <a:ahLst/>
                <a:cxnLst/>
                <a:rect l="l" t="t" r="r" b="b"/>
                <a:pathLst>
                  <a:path w="57" h="1" extrusionOk="0">
                    <a:moveTo>
                      <a:pt x="57" y="0"/>
                    </a:moveTo>
                    <a:lnTo>
                      <a:pt x="57" y="0"/>
                    </a:lnTo>
                    <a:lnTo>
                      <a:pt x="0" y="0"/>
                    </a:lnTo>
                    <a:lnTo>
                      <a:pt x="57" y="0"/>
                    </a:lnTo>
                    <a:lnTo>
                      <a:pt x="57"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3"/>
              <p:cNvSpPr/>
              <p:nvPr/>
            </p:nvSpPr>
            <p:spPr>
              <a:xfrm>
                <a:off x="349125" y="1131275"/>
                <a:ext cx="2825" cy="1425"/>
              </a:xfrm>
              <a:custGeom>
                <a:avLst/>
                <a:gdLst/>
                <a:ahLst/>
                <a:cxnLst/>
                <a:rect l="l" t="t" r="r" b="b"/>
                <a:pathLst>
                  <a:path w="113" h="57" extrusionOk="0">
                    <a:moveTo>
                      <a:pt x="56" y="0"/>
                    </a:moveTo>
                    <a:lnTo>
                      <a:pt x="0" y="57"/>
                    </a:lnTo>
                    <a:lnTo>
                      <a:pt x="56" y="57"/>
                    </a:lnTo>
                    <a:lnTo>
                      <a:pt x="113" y="0"/>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3"/>
              <p:cNvSpPr/>
              <p:nvPr/>
            </p:nvSpPr>
            <p:spPr>
              <a:xfrm>
                <a:off x="354750" y="1148125"/>
                <a:ext cx="2825" cy="4250"/>
              </a:xfrm>
              <a:custGeom>
                <a:avLst/>
                <a:gdLst/>
                <a:ahLst/>
                <a:cxnLst/>
                <a:rect l="l" t="t" r="r" b="b"/>
                <a:pathLst>
                  <a:path w="113" h="170" extrusionOk="0">
                    <a:moveTo>
                      <a:pt x="0" y="1"/>
                    </a:moveTo>
                    <a:lnTo>
                      <a:pt x="0" y="169"/>
                    </a:lnTo>
                    <a:lnTo>
                      <a:pt x="56" y="113"/>
                    </a:lnTo>
                    <a:lnTo>
                      <a:pt x="112"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3"/>
              <p:cNvSpPr/>
              <p:nvPr/>
            </p:nvSpPr>
            <p:spPr>
              <a:xfrm>
                <a:off x="329450" y="1127050"/>
                <a:ext cx="1425" cy="25"/>
              </a:xfrm>
              <a:custGeom>
                <a:avLst/>
                <a:gdLst/>
                <a:ahLst/>
                <a:cxnLst/>
                <a:rect l="l" t="t" r="r" b="b"/>
                <a:pathLst>
                  <a:path w="57" h="1" extrusionOk="0">
                    <a:moveTo>
                      <a:pt x="0" y="1"/>
                    </a:moveTo>
                    <a:lnTo>
                      <a:pt x="57" y="1"/>
                    </a:lnTo>
                    <a:lnTo>
                      <a:pt x="57" y="1"/>
                    </a:lnTo>
                    <a:lnTo>
                      <a:pt x="0"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3"/>
              <p:cNvSpPr/>
              <p:nvPr/>
            </p:nvSpPr>
            <p:spPr>
              <a:xfrm>
                <a:off x="384250" y="1270375"/>
                <a:ext cx="32350" cy="36575"/>
              </a:xfrm>
              <a:custGeom>
                <a:avLst/>
                <a:gdLst/>
                <a:ahLst/>
                <a:cxnLst/>
                <a:rect l="l" t="t" r="r" b="b"/>
                <a:pathLst>
                  <a:path w="1294" h="1463" extrusionOk="0">
                    <a:moveTo>
                      <a:pt x="169" y="1"/>
                    </a:moveTo>
                    <a:lnTo>
                      <a:pt x="113" y="57"/>
                    </a:lnTo>
                    <a:lnTo>
                      <a:pt x="0" y="113"/>
                    </a:lnTo>
                    <a:lnTo>
                      <a:pt x="0" y="169"/>
                    </a:lnTo>
                    <a:lnTo>
                      <a:pt x="0" y="226"/>
                    </a:lnTo>
                    <a:lnTo>
                      <a:pt x="57" y="282"/>
                    </a:lnTo>
                    <a:lnTo>
                      <a:pt x="57" y="338"/>
                    </a:lnTo>
                    <a:lnTo>
                      <a:pt x="57" y="394"/>
                    </a:lnTo>
                    <a:lnTo>
                      <a:pt x="113" y="450"/>
                    </a:lnTo>
                    <a:lnTo>
                      <a:pt x="169" y="675"/>
                    </a:lnTo>
                    <a:lnTo>
                      <a:pt x="169" y="731"/>
                    </a:lnTo>
                    <a:lnTo>
                      <a:pt x="113" y="844"/>
                    </a:lnTo>
                    <a:lnTo>
                      <a:pt x="113" y="956"/>
                    </a:lnTo>
                    <a:lnTo>
                      <a:pt x="169" y="1069"/>
                    </a:lnTo>
                    <a:lnTo>
                      <a:pt x="225" y="1181"/>
                    </a:lnTo>
                    <a:lnTo>
                      <a:pt x="225" y="1237"/>
                    </a:lnTo>
                    <a:lnTo>
                      <a:pt x="225" y="1350"/>
                    </a:lnTo>
                    <a:lnTo>
                      <a:pt x="281" y="1462"/>
                    </a:lnTo>
                    <a:lnTo>
                      <a:pt x="506" y="1406"/>
                    </a:lnTo>
                    <a:lnTo>
                      <a:pt x="619" y="1406"/>
                    </a:lnTo>
                    <a:lnTo>
                      <a:pt x="675" y="1293"/>
                    </a:lnTo>
                    <a:lnTo>
                      <a:pt x="731" y="1237"/>
                    </a:lnTo>
                    <a:lnTo>
                      <a:pt x="787" y="1237"/>
                    </a:lnTo>
                    <a:lnTo>
                      <a:pt x="900" y="1293"/>
                    </a:lnTo>
                    <a:lnTo>
                      <a:pt x="1068" y="1237"/>
                    </a:lnTo>
                    <a:lnTo>
                      <a:pt x="1125" y="1125"/>
                    </a:lnTo>
                    <a:lnTo>
                      <a:pt x="1181" y="1012"/>
                    </a:lnTo>
                    <a:lnTo>
                      <a:pt x="1237" y="900"/>
                    </a:lnTo>
                    <a:lnTo>
                      <a:pt x="1293" y="731"/>
                    </a:lnTo>
                    <a:lnTo>
                      <a:pt x="1293" y="450"/>
                    </a:lnTo>
                    <a:lnTo>
                      <a:pt x="1237" y="338"/>
                    </a:lnTo>
                    <a:lnTo>
                      <a:pt x="1125" y="282"/>
                    </a:lnTo>
                    <a:lnTo>
                      <a:pt x="956" y="282"/>
                    </a:lnTo>
                    <a:lnTo>
                      <a:pt x="900" y="394"/>
                    </a:lnTo>
                    <a:lnTo>
                      <a:pt x="787" y="675"/>
                    </a:lnTo>
                    <a:lnTo>
                      <a:pt x="787" y="844"/>
                    </a:lnTo>
                    <a:lnTo>
                      <a:pt x="731" y="900"/>
                    </a:lnTo>
                    <a:lnTo>
                      <a:pt x="619" y="900"/>
                    </a:lnTo>
                    <a:lnTo>
                      <a:pt x="731" y="563"/>
                    </a:lnTo>
                    <a:lnTo>
                      <a:pt x="731" y="450"/>
                    </a:lnTo>
                    <a:lnTo>
                      <a:pt x="731" y="338"/>
                    </a:lnTo>
                    <a:lnTo>
                      <a:pt x="675" y="282"/>
                    </a:lnTo>
                    <a:lnTo>
                      <a:pt x="562" y="226"/>
                    </a:lnTo>
                    <a:lnTo>
                      <a:pt x="450" y="113"/>
                    </a:lnTo>
                    <a:lnTo>
                      <a:pt x="281" y="57"/>
                    </a:lnTo>
                    <a:lnTo>
                      <a:pt x="169" y="1"/>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3"/>
              <p:cNvSpPr/>
              <p:nvPr/>
            </p:nvSpPr>
            <p:spPr>
              <a:xfrm>
                <a:off x="361775" y="1281625"/>
                <a:ext cx="19675" cy="30925"/>
              </a:xfrm>
              <a:custGeom>
                <a:avLst/>
                <a:gdLst/>
                <a:ahLst/>
                <a:cxnLst/>
                <a:rect l="l" t="t" r="r" b="b"/>
                <a:pathLst>
                  <a:path w="787" h="1237" extrusionOk="0">
                    <a:moveTo>
                      <a:pt x="281" y="0"/>
                    </a:moveTo>
                    <a:lnTo>
                      <a:pt x="281" y="113"/>
                    </a:lnTo>
                    <a:lnTo>
                      <a:pt x="225" y="169"/>
                    </a:lnTo>
                    <a:lnTo>
                      <a:pt x="169" y="281"/>
                    </a:lnTo>
                    <a:lnTo>
                      <a:pt x="113" y="338"/>
                    </a:lnTo>
                    <a:lnTo>
                      <a:pt x="56" y="394"/>
                    </a:lnTo>
                    <a:lnTo>
                      <a:pt x="56" y="506"/>
                    </a:lnTo>
                    <a:lnTo>
                      <a:pt x="113" y="619"/>
                    </a:lnTo>
                    <a:lnTo>
                      <a:pt x="113" y="675"/>
                    </a:lnTo>
                    <a:lnTo>
                      <a:pt x="56" y="731"/>
                    </a:lnTo>
                    <a:lnTo>
                      <a:pt x="0" y="787"/>
                    </a:lnTo>
                    <a:lnTo>
                      <a:pt x="225" y="956"/>
                    </a:lnTo>
                    <a:lnTo>
                      <a:pt x="337" y="1068"/>
                    </a:lnTo>
                    <a:lnTo>
                      <a:pt x="450" y="1237"/>
                    </a:lnTo>
                    <a:lnTo>
                      <a:pt x="506" y="1237"/>
                    </a:lnTo>
                    <a:lnTo>
                      <a:pt x="562" y="1181"/>
                    </a:lnTo>
                    <a:lnTo>
                      <a:pt x="675" y="956"/>
                    </a:lnTo>
                    <a:lnTo>
                      <a:pt x="787" y="787"/>
                    </a:lnTo>
                    <a:lnTo>
                      <a:pt x="618" y="619"/>
                    </a:lnTo>
                    <a:lnTo>
                      <a:pt x="562" y="394"/>
                    </a:lnTo>
                    <a:lnTo>
                      <a:pt x="506" y="169"/>
                    </a:lnTo>
                    <a:lnTo>
                      <a:pt x="394" y="0"/>
                    </a:lnTo>
                    <a:close/>
                  </a:path>
                </a:pathLst>
              </a:custGeom>
              <a:solidFill>
                <a:srgbClr val="787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3"/>
              <p:cNvSpPr/>
              <p:nvPr/>
            </p:nvSpPr>
            <p:spPr>
              <a:xfrm>
                <a:off x="371600" y="1276000"/>
                <a:ext cx="18300" cy="25325"/>
              </a:xfrm>
              <a:custGeom>
                <a:avLst/>
                <a:gdLst/>
                <a:ahLst/>
                <a:cxnLst/>
                <a:rect l="l" t="t" r="r" b="b"/>
                <a:pathLst>
                  <a:path w="732" h="1013" extrusionOk="0">
                    <a:moveTo>
                      <a:pt x="169" y="1"/>
                    </a:moveTo>
                    <a:lnTo>
                      <a:pt x="57" y="113"/>
                    </a:lnTo>
                    <a:lnTo>
                      <a:pt x="1" y="225"/>
                    </a:lnTo>
                    <a:lnTo>
                      <a:pt x="1" y="450"/>
                    </a:lnTo>
                    <a:lnTo>
                      <a:pt x="57" y="731"/>
                    </a:lnTo>
                    <a:lnTo>
                      <a:pt x="113" y="844"/>
                    </a:lnTo>
                    <a:lnTo>
                      <a:pt x="169" y="956"/>
                    </a:lnTo>
                    <a:lnTo>
                      <a:pt x="282" y="1012"/>
                    </a:lnTo>
                    <a:lnTo>
                      <a:pt x="394" y="1012"/>
                    </a:lnTo>
                    <a:lnTo>
                      <a:pt x="506" y="956"/>
                    </a:lnTo>
                    <a:lnTo>
                      <a:pt x="675" y="844"/>
                    </a:lnTo>
                    <a:lnTo>
                      <a:pt x="731" y="675"/>
                    </a:lnTo>
                    <a:lnTo>
                      <a:pt x="731" y="506"/>
                    </a:lnTo>
                    <a:lnTo>
                      <a:pt x="675" y="450"/>
                    </a:lnTo>
                    <a:lnTo>
                      <a:pt x="506" y="506"/>
                    </a:lnTo>
                    <a:lnTo>
                      <a:pt x="394" y="450"/>
                    </a:lnTo>
                    <a:lnTo>
                      <a:pt x="282" y="338"/>
                    </a:lnTo>
                    <a:lnTo>
                      <a:pt x="225" y="225"/>
                    </a:lnTo>
                    <a:lnTo>
                      <a:pt x="169" y="1"/>
                    </a:lnTo>
                    <a:close/>
                  </a:path>
                </a:pathLst>
              </a:custGeom>
              <a:solidFill>
                <a:srgbClr val="6E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3"/>
              <p:cNvSpPr/>
              <p:nvPr/>
            </p:nvSpPr>
            <p:spPr>
              <a:xfrm>
                <a:off x="406725" y="1291450"/>
                <a:ext cx="8450" cy="12675"/>
              </a:xfrm>
              <a:custGeom>
                <a:avLst/>
                <a:gdLst/>
                <a:ahLst/>
                <a:cxnLst/>
                <a:rect l="l" t="t" r="r" b="b"/>
                <a:pathLst>
                  <a:path w="338" h="507" extrusionOk="0">
                    <a:moveTo>
                      <a:pt x="282" y="1"/>
                    </a:moveTo>
                    <a:lnTo>
                      <a:pt x="169" y="113"/>
                    </a:lnTo>
                    <a:lnTo>
                      <a:pt x="113" y="282"/>
                    </a:lnTo>
                    <a:lnTo>
                      <a:pt x="57" y="394"/>
                    </a:lnTo>
                    <a:lnTo>
                      <a:pt x="1" y="450"/>
                    </a:lnTo>
                    <a:lnTo>
                      <a:pt x="1" y="507"/>
                    </a:lnTo>
                    <a:lnTo>
                      <a:pt x="226" y="507"/>
                    </a:lnTo>
                    <a:lnTo>
                      <a:pt x="338" y="394"/>
                    </a:lnTo>
                    <a:lnTo>
                      <a:pt x="338" y="226"/>
                    </a:lnTo>
                    <a:lnTo>
                      <a:pt x="282" y="1"/>
                    </a:lnTo>
                    <a:close/>
                  </a:path>
                </a:pathLst>
              </a:custGeom>
              <a:solidFill>
                <a:srgbClr val="6F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3"/>
              <p:cNvSpPr/>
              <p:nvPr/>
            </p:nvSpPr>
            <p:spPr>
              <a:xfrm>
                <a:off x="394075" y="1333600"/>
                <a:ext cx="5650" cy="5650"/>
              </a:xfrm>
              <a:custGeom>
                <a:avLst/>
                <a:gdLst/>
                <a:ahLst/>
                <a:cxnLst/>
                <a:rect l="l" t="t" r="r" b="b"/>
                <a:pathLst>
                  <a:path w="226" h="226" extrusionOk="0">
                    <a:moveTo>
                      <a:pt x="113" y="1"/>
                    </a:moveTo>
                    <a:lnTo>
                      <a:pt x="57" y="57"/>
                    </a:lnTo>
                    <a:lnTo>
                      <a:pt x="1" y="170"/>
                    </a:lnTo>
                    <a:lnTo>
                      <a:pt x="1" y="226"/>
                    </a:lnTo>
                    <a:lnTo>
                      <a:pt x="57" y="226"/>
                    </a:lnTo>
                    <a:lnTo>
                      <a:pt x="226" y="170"/>
                    </a:lnTo>
                    <a:lnTo>
                      <a:pt x="226" y="57"/>
                    </a:lnTo>
                    <a:lnTo>
                      <a:pt x="113" y="1"/>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3"/>
              <p:cNvSpPr/>
              <p:nvPr/>
            </p:nvSpPr>
            <p:spPr>
              <a:xfrm>
                <a:off x="370200" y="1332200"/>
                <a:ext cx="7050" cy="2850"/>
              </a:xfrm>
              <a:custGeom>
                <a:avLst/>
                <a:gdLst/>
                <a:ahLst/>
                <a:cxnLst/>
                <a:rect l="l" t="t" r="r" b="b"/>
                <a:pathLst>
                  <a:path w="282" h="114" extrusionOk="0">
                    <a:moveTo>
                      <a:pt x="113" y="1"/>
                    </a:moveTo>
                    <a:lnTo>
                      <a:pt x="0" y="57"/>
                    </a:lnTo>
                    <a:lnTo>
                      <a:pt x="57" y="113"/>
                    </a:lnTo>
                    <a:lnTo>
                      <a:pt x="225" y="113"/>
                    </a:lnTo>
                    <a:lnTo>
                      <a:pt x="281" y="57"/>
                    </a:lnTo>
                    <a:lnTo>
                      <a:pt x="225" y="57"/>
                    </a:lnTo>
                    <a:lnTo>
                      <a:pt x="169"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3"/>
              <p:cNvSpPr/>
              <p:nvPr/>
            </p:nvSpPr>
            <p:spPr>
              <a:xfrm>
                <a:off x="384250" y="1297075"/>
                <a:ext cx="4250" cy="2850"/>
              </a:xfrm>
              <a:custGeom>
                <a:avLst/>
                <a:gdLst/>
                <a:ahLst/>
                <a:cxnLst/>
                <a:rect l="l" t="t" r="r" b="b"/>
                <a:pathLst>
                  <a:path w="170" h="114" extrusionOk="0">
                    <a:moveTo>
                      <a:pt x="57" y="1"/>
                    </a:moveTo>
                    <a:lnTo>
                      <a:pt x="0" y="113"/>
                    </a:lnTo>
                    <a:lnTo>
                      <a:pt x="113" y="113"/>
                    </a:lnTo>
                    <a:lnTo>
                      <a:pt x="169" y="1"/>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3"/>
              <p:cNvSpPr/>
              <p:nvPr/>
            </p:nvSpPr>
            <p:spPr>
              <a:xfrm>
                <a:off x="392675" y="1349075"/>
                <a:ext cx="2850" cy="1425"/>
              </a:xfrm>
              <a:custGeom>
                <a:avLst/>
                <a:gdLst/>
                <a:ahLst/>
                <a:cxnLst/>
                <a:rect l="l" t="t" r="r" b="b"/>
                <a:pathLst>
                  <a:path w="114" h="57" extrusionOk="0">
                    <a:moveTo>
                      <a:pt x="1" y="0"/>
                    </a:moveTo>
                    <a:lnTo>
                      <a:pt x="57" y="56"/>
                    </a:lnTo>
                    <a:lnTo>
                      <a:pt x="113" y="56"/>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3"/>
              <p:cNvSpPr/>
              <p:nvPr/>
            </p:nvSpPr>
            <p:spPr>
              <a:xfrm>
                <a:off x="402525" y="1306925"/>
                <a:ext cx="1425" cy="1425"/>
              </a:xfrm>
              <a:custGeom>
                <a:avLst/>
                <a:gdLst/>
                <a:ahLst/>
                <a:cxnLst/>
                <a:rect l="l" t="t" r="r" b="b"/>
                <a:pathLst>
                  <a:path w="57" h="57" extrusionOk="0">
                    <a:moveTo>
                      <a:pt x="0" y="0"/>
                    </a:moveTo>
                    <a:lnTo>
                      <a:pt x="0" y="56"/>
                    </a:lnTo>
                    <a:lnTo>
                      <a:pt x="56" y="0"/>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3"/>
              <p:cNvSpPr/>
              <p:nvPr/>
            </p:nvSpPr>
            <p:spPr>
              <a:xfrm>
                <a:off x="365975" y="1340650"/>
                <a:ext cx="1425" cy="1425"/>
              </a:xfrm>
              <a:custGeom>
                <a:avLst/>
                <a:gdLst/>
                <a:ahLst/>
                <a:cxnLst/>
                <a:rect l="l" t="t" r="r" b="b"/>
                <a:pathLst>
                  <a:path w="57" h="57" extrusionOk="0">
                    <a:moveTo>
                      <a:pt x="1" y="0"/>
                    </a:moveTo>
                    <a:lnTo>
                      <a:pt x="57" y="56"/>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
              <p:cNvSpPr/>
              <p:nvPr/>
            </p:nvSpPr>
            <p:spPr>
              <a:xfrm>
                <a:off x="347725" y="1216975"/>
                <a:ext cx="46375" cy="42200"/>
              </a:xfrm>
              <a:custGeom>
                <a:avLst/>
                <a:gdLst/>
                <a:ahLst/>
                <a:cxnLst/>
                <a:rect l="l" t="t" r="r" b="b"/>
                <a:pathLst>
                  <a:path w="1855" h="1688" extrusionOk="0">
                    <a:moveTo>
                      <a:pt x="787" y="1"/>
                    </a:moveTo>
                    <a:lnTo>
                      <a:pt x="731" y="57"/>
                    </a:lnTo>
                    <a:lnTo>
                      <a:pt x="731" y="170"/>
                    </a:lnTo>
                    <a:lnTo>
                      <a:pt x="731" y="226"/>
                    </a:lnTo>
                    <a:lnTo>
                      <a:pt x="731" y="338"/>
                    </a:lnTo>
                    <a:lnTo>
                      <a:pt x="562" y="451"/>
                    </a:lnTo>
                    <a:lnTo>
                      <a:pt x="393" y="451"/>
                    </a:lnTo>
                    <a:lnTo>
                      <a:pt x="225" y="394"/>
                    </a:lnTo>
                    <a:lnTo>
                      <a:pt x="112" y="394"/>
                    </a:lnTo>
                    <a:lnTo>
                      <a:pt x="0" y="507"/>
                    </a:lnTo>
                    <a:lnTo>
                      <a:pt x="112" y="619"/>
                    </a:lnTo>
                    <a:lnTo>
                      <a:pt x="169" y="675"/>
                    </a:lnTo>
                    <a:lnTo>
                      <a:pt x="225" y="675"/>
                    </a:lnTo>
                    <a:lnTo>
                      <a:pt x="281" y="619"/>
                    </a:lnTo>
                    <a:lnTo>
                      <a:pt x="393" y="675"/>
                    </a:lnTo>
                    <a:lnTo>
                      <a:pt x="450" y="732"/>
                    </a:lnTo>
                    <a:lnTo>
                      <a:pt x="506" y="788"/>
                    </a:lnTo>
                    <a:lnTo>
                      <a:pt x="618" y="788"/>
                    </a:lnTo>
                    <a:lnTo>
                      <a:pt x="731" y="900"/>
                    </a:lnTo>
                    <a:lnTo>
                      <a:pt x="787" y="1013"/>
                    </a:lnTo>
                    <a:lnTo>
                      <a:pt x="843" y="1125"/>
                    </a:lnTo>
                    <a:lnTo>
                      <a:pt x="1012" y="1181"/>
                    </a:lnTo>
                    <a:lnTo>
                      <a:pt x="1124" y="1237"/>
                    </a:lnTo>
                    <a:lnTo>
                      <a:pt x="1237" y="1294"/>
                    </a:lnTo>
                    <a:lnTo>
                      <a:pt x="1237" y="1406"/>
                    </a:lnTo>
                    <a:lnTo>
                      <a:pt x="1349" y="1462"/>
                    </a:lnTo>
                    <a:lnTo>
                      <a:pt x="1405" y="1575"/>
                    </a:lnTo>
                    <a:lnTo>
                      <a:pt x="1518" y="1687"/>
                    </a:lnTo>
                    <a:lnTo>
                      <a:pt x="1574" y="1687"/>
                    </a:lnTo>
                    <a:lnTo>
                      <a:pt x="1686" y="1631"/>
                    </a:lnTo>
                    <a:lnTo>
                      <a:pt x="1742" y="1518"/>
                    </a:lnTo>
                    <a:lnTo>
                      <a:pt x="1799" y="1406"/>
                    </a:lnTo>
                    <a:lnTo>
                      <a:pt x="1855" y="1350"/>
                    </a:lnTo>
                    <a:lnTo>
                      <a:pt x="1855" y="1237"/>
                    </a:lnTo>
                    <a:lnTo>
                      <a:pt x="1686" y="1069"/>
                    </a:lnTo>
                    <a:lnTo>
                      <a:pt x="1574" y="956"/>
                    </a:lnTo>
                    <a:lnTo>
                      <a:pt x="1405" y="956"/>
                    </a:lnTo>
                    <a:lnTo>
                      <a:pt x="1124" y="900"/>
                    </a:lnTo>
                    <a:lnTo>
                      <a:pt x="1012" y="900"/>
                    </a:lnTo>
                    <a:lnTo>
                      <a:pt x="1012" y="788"/>
                    </a:lnTo>
                    <a:lnTo>
                      <a:pt x="1012" y="732"/>
                    </a:lnTo>
                    <a:lnTo>
                      <a:pt x="1068" y="675"/>
                    </a:lnTo>
                    <a:lnTo>
                      <a:pt x="1012" y="619"/>
                    </a:lnTo>
                    <a:lnTo>
                      <a:pt x="956" y="619"/>
                    </a:lnTo>
                    <a:lnTo>
                      <a:pt x="899" y="507"/>
                    </a:lnTo>
                    <a:lnTo>
                      <a:pt x="956" y="338"/>
                    </a:lnTo>
                    <a:lnTo>
                      <a:pt x="1012" y="282"/>
                    </a:lnTo>
                    <a:lnTo>
                      <a:pt x="956" y="170"/>
                    </a:lnTo>
                    <a:lnTo>
                      <a:pt x="843" y="113"/>
                    </a:lnTo>
                    <a:lnTo>
                      <a:pt x="787" y="1"/>
                    </a:lnTo>
                    <a:close/>
                  </a:path>
                </a:pathLst>
              </a:custGeom>
              <a:solidFill>
                <a:srgbClr val="746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3"/>
              <p:cNvSpPr/>
              <p:nvPr/>
            </p:nvSpPr>
            <p:spPr>
              <a:xfrm>
                <a:off x="347725" y="1245100"/>
                <a:ext cx="12650" cy="11250"/>
              </a:xfrm>
              <a:custGeom>
                <a:avLst/>
                <a:gdLst/>
                <a:ahLst/>
                <a:cxnLst/>
                <a:rect l="l" t="t" r="r" b="b"/>
                <a:pathLst>
                  <a:path w="506" h="450" extrusionOk="0">
                    <a:moveTo>
                      <a:pt x="225" y="0"/>
                    </a:moveTo>
                    <a:lnTo>
                      <a:pt x="112" y="56"/>
                    </a:lnTo>
                    <a:lnTo>
                      <a:pt x="0" y="112"/>
                    </a:lnTo>
                    <a:lnTo>
                      <a:pt x="0" y="225"/>
                    </a:lnTo>
                    <a:lnTo>
                      <a:pt x="0" y="281"/>
                    </a:lnTo>
                    <a:lnTo>
                      <a:pt x="112" y="337"/>
                    </a:lnTo>
                    <a:lnTo>
                      <a:pt x="225" y="450"/>
                    </a:lnTo>
                    <a:lnTo>
                      <a:pt x="450" y="450"/>
                    </a:lnTo>
                    <a:lnTo>
                      <a:pt x="506" y="393"/>
                    </a:lnTo>
                    <a:lnTo>
                      <a:pt x="506" y="337"/>
                    </a:lnTo>
                    <a:lnTo>
                      <a:pt x="450" y="337"/>
                    </a:lnTo>
                    <a:lnTo>
                      <a:pt x="337" y="281"/>
                    </a:lnTo>
                    <a:lnTo>
                      <a:pt x="337" y="225"/>
                    </a:lnTo>
                    <a:lnTo>
                      <a:pt x="281" y="112"/>
                    </a:lnTo>
                    <a:lnTo>
                      <a:pt x="225" y="0"/>
                    </a:lnTo>
                    <a:close/>
                  </a:path>
                </a:pathLst>
              </a:custGeom>
              <a:solidFill>
                <a:srgbClr val="5D5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3"/>
              <p:cNvSpPr/>
              <p:nvPr/>
            </p:nvSpPr>
            <p:spPr>
              <a:xfrm>
                <a:off x="353325" y="1260550"/>
                <a:ext cx="1450" cy="2825"/>
              </a:xfrm>
              <a:custGeom>
                <a:avLst/>
                <a:gdLst/>
                <a:ahLst/>
                <a:cxnLst/>
                <a:rect l="l" t="t" r="r" b="b"/>
                <a:pathLst>
                  <a:path w="58" h="113" extrusionOk="0">
                    <a:moveTo>
                      <a:pt x="57" y="0"/>
                    </a:moveTo>
                    <a:lnTo>
                      <a:pt x="1" y="56"/>
                    </a:lnTo>
                    <a:lnTo>
                      <a:pt x="57" y="113"/>
                    </a:lnTo>
                    <a:lnTo>
                      <a:pt x="57" y="56"/>
                    </a:lnTo>
                    <a:lnTo>
                      <a:pt x="57" y="0"/>
                    </a:lnTo>
                    <a:close/>
                  </a:path>
                </a:pathLst>
              </a:custGeom>
              <a:solidFill>
                <a:srgbClr val="5D5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3"/>
              <p:cNvSpPr/>
              <p:nvPr/>
            </p:nvSpPr>
            <p:spPr>
              <a:xfrm>
                <a:off x="353325" y="1235250"/>
                <a:ext cx="2850" cy="4250"/>
              </a:xfrm>
              <a:custGeom>
                <a:avLst/>
                <a:gdLst/>
                <a:ahLst/>
                <a:cxnLst/>
                <a:rect l="l" t="t" r="r" b="b"/>
                <a:pathLst>
                  <a:path w="114" h="170" extrusionOk="0">
                    <a:moveTo>
                      <a:pt x="1" y="1"/>
                    </a:moveTo>
                    <a:lnTo>
                      <a:pt x="1" y="169"/>
                    </a:lnTo>
                    <a:lnTo>
                      <a:pt x="113" y="113"/>
                    </a:lnTo>
                    <a:lnTo>
                      <a:pt x="1" y="1"/>
                    </a:lnTo>
                    <a:close/>
                  </a:path>
                </a:pathLst>
              </a:custGeom>
              <a:solidFill>
                <a:srgbClr val="716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3"/>
              <p:cNvSpPr/>
              <p:nvPr/>
            </p:nvSpPr>
            <p:spPr>
              <a:xfrm>
                <a:off x="347725" y="1236650"/>
                <a:ext cx="1425" cy="1425"/>
              </a:xfrm>
              <a:custGeom>
                <a:avLst/>
                <a:gdLst/>
                <a:ahLst/>
                <a:cxnLst/>
                <a:rect l="l" t="t" r="r" b="b"/>
                <a:pathLst>
                  <a:path w="57" h="57" extrusionOk="0">
                    <a:moveTo>
                      <a:pt x="56" y="1"/>
                    </a:moveTo>
                    <a:lnTo>
                      <a:pt x="0" y="57"/>
                    </a:lnTo>
                    <a:lnTo>
                      <a:pt x="56" y="57"/>
                    </a:lnTo>
                    <a:lnTo>
                      <a:pt x="56" y="1"/>
                    </a:lnTo>
                    <a:close/>
                  </a:path>
                </a:pathLst>
              </a:custGeom>
              <a:solidFill>
                <a:srgbClr val="716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
              <p:cNvSpPr/>
              <p:nvPr/>
            </p:nvSpPr>
            <p:spPr>
              <a:xfrm>
                <a:off x="294325" y="1278800"/>
                <a:ext cx="11250" cy="7050"/>
              </a:xfrm>
              <a:custGeom>
                <a:avLst/>
                <a:gdLst/>
                <a:ahLst/>
                <a:cxnLst/>
                <a:rect l="l" t="t" r="r" b="b"/>
                <a:pathLst>
                  <a:path w="450" h="282" extrusionOk="0">
                    <a:moveTo>
                      <a:pt x="56" y="1"/>
                    </a:moveTo>
                    <a:lnTo>
                      <a:pt x="0" y="57"/>
                    </a:lnTo>
                    <a:lnTo>
                      <a:pt x="113" y="226"/>
                    </a:lnTo>
                    <a:lnTo>
                      <a:pt x="169" y="282"/>
                    </a:lnTo>
                    <a:lnTo>
                      <a:pt x="225" y="282"/>
                    </a:lnTo>
                    <a:lnTo>
                      <a:pt x="394" y="170"/>
                    </a:lnTo>
                    <a:lnTo>
                      <a:pt x="450" y="113"/>
                    </a:lnTo>
                    <a:lnTo>
                      <a:pt x="113" y="1"/>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
              <p:cNvSpPr/>
              <p:nvPr/>
            </p:nvSpPr>
            <p:spPr>
              <a:xfrm>
                <a:off x="291500" y="1280225"/>
                <a:ext cx="2850" cy="2825"/>
              </a:xfrm>
              <a:custGeom>
                <a:avLst/>
                <a:gdLst/>
                <a:ahLst/>
                <a:cxnLst/>
                <a:rect l="l" t="t" r="r" b="b"/>
                <a:pathLst>
                  <a:path w="114" h="113" extrusionOk="0">
                    <a:moveTo>
                      <a:pt x="113" y="0"/>
                    </a:moveTo>
                    <a:lnTo>
                      <a:pt x="113" y="0"/>
                    </a:lnTo>
                    <a:lnTo>
                      <a:pt x="1" y="113"/>
                    </a:lnTo>
                    <a:lnTo>
                      <a:pt x="1" y="113"/>
                    </a:lnTo>
                    <a:lnTo>
                      <a:pt x="1" y="113"/>
                    </a:lnTo>
                    <a:lnTo>
                      <a:pt x="113" y="0"/>
                    </a:lnTo>
                    <a:lnTo>
                      <a:pt x="113" y="0"/>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3"/>
              <p:cNvSpPr/>
              <p:nvPr/>
            </p:nvSpPr>
            <p:spPr>
              <a:xfrm>
                <a:off x="417975" y="1375775"/>
                <a:ext cx="7050" cy="7050"/>
              </a:xfrm>
              <a:custGeom>
                <a:avLst/>
                <a:gdLst/>
                <a:ahLst/>
                <a:cxnLst/>
                <a:rect l="l" t="t" r="r" b="b"/>
                <a:pathLst>
                  <a:path w="282" h="282" extrusionOk="0">
                    <a:moveTo>
                      <a:pt x="169" y="0"/>
                    </a:moveTo>
                    <a:lnTo>
                      <a:pt x="0" y="169"/>
                    </a:lnTo>
                    <a:lnTo>
                      <a:pt x="169" y="281"/>
                    </a:lnTo>
                    <a:lnTo>
                      <a:pt x="225" y="281"/>
                    </a:lnTo>
                    <a:lnTo>
                      <a:pt x="281" y="56"/>
                    </a:lnTo>
                    <a:lnTo>
                      <a:pt x="225" y="56"/>
                    </a:lnTo>
                    <a:lnTo>
                      <a:pt x="169" y="0"/>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3"/>
              <p:cNvSpPr/>
              <p:nvPr/>
            </p:nvSpPr>
            <p:spPr>
              <a:xfrm>
                <a:off x="398300" y="1410900"/>
                <a:ext cx="1425" cy="2825"/>
              </a:xfrm>
              <a:custGeom>
                <a:avLst/>
                <a:gdLst/>
                <a:ahLst/>
                <a:cxnLst/>
                <a:rect l="l" t="t" r="r" b="b"/>
                <a:pathLst>
                  <a:path w="57" h="113" extrusionOk="0">
                    <a:moveTo>
                      <a:pt x="0" y="0"/>
                    </a:moveTo>
                    <a:lnTo>
                      <a:pt x="0" y="113"/>
                    </a:lnTo>
                    <a:lnTo>
                      <a:pt x="57" y="56"/>
                    </a:lnTo>
                    <a:lnTo>
                      <a:pt x="0" y="0"/>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3"/>
              <p:cNvSpPr/>
              <p:nvPr/>
            </p:nvSpPr>
            <p:spPr>
              <a:xfrm>
                <a:off x="378625" y="1429150"/>
                <a:ext cx="18300" cy="26725"/>
              </a:xfrm>
              <a:custGeom>
                <a:avLst/>
                <a:gdLst/>
                <a:ahLst/>
                <a:cxnLst/>
                <a:rect l="l" t="t" r="r" b="b"/>
                <a:pathLst>
                  <a:path w="732" h="1069" extrusionOk="0">
                    <a:moveTo>
                      <a:pt x="394" y="1"/>
                    </a:moveTo>
                    <a:lnTo>
                      <a:pt x="282" y="57"/>
                    </a:lnTo>
                    <a:lnTo>
                      <a:pt x="225" y="113"/>
                    </a:lnTo>
                    <a:lnTo>
                      <a:pt x="169" y="170"/>
                    </a:lnTo>
                    <a:lnTo>
                      <a:pt x="57" y="170"/>
                    </a:lnTo>
                    <a:lnTo>
                      <a:pt x="57" y="226"/>
                    </a:lnTo>
                    <a:lnTo>
                      <a:pt x="113" y="282"/>
                    </a:lnTo>
                    <a:lnTo>
                      <a:pt x="169" y="338"/>
                    </a:lnTo>
                    <a:lnTo>
                      <a:pt x="169" y="451"/>
                    </a:lnTo>
                    <a:lnTo>
                      <a:pt x="169" y="619"/>
                    </a:lnTo>
                    <a:lnTo>
                      <a:pt x="113" y="675"/>
                    </a:lnTo>
                    <a:lnTo>
                      <a:pt x="57" y="619"/>
                    </a:lnTo>
                    <a:lnTo>
                      <a:pt x="1" y="675"/>
                    </a:lnTo>
                    <a:lnTo>
                      <a:pt x="1" y="788"/>
                    </a:lnTo>
                    <a:lnTo>
                      <a:pt x="57" y="900"/>
                    </a:lnTo>
                    <a:lnTo>
                      <a:pt x="169" y="1013"/>
                    </a:lnTo>
                    <a:lnTo>
                      <a:pt x="169" y="900"/>
                    </a:lnTo>
                    <a:lnTo>
                      <a:pt x="282" y="844"/>
                    </a:lnTo>
                    <a:lnTo>
                      <a:pt x="338" y="844"/>
                    </a:lnTo>
                    <a:lnTo>
                      <a:pt x="394" y="956"/>
                    </a:lnTo>
                    <a:lnTo>
                      <a:pt x="506" y="1069"/>
                    </a:lnTo>
                    <a:lnTo>
                      <a:pt x="563" y="1069"/>
                    </a:lnTo>
                    <a:lnTo>
                      <a:pt x="675" y="1013"/>
                    </a:lnTo>
                    <a:lnTo>
                      <a:pt x="731" y="956"/>
                    </a:lnTo>
                    <a:lnTo>
                      <a:pt x="675" y="844"/>
                    </a:lnTo>
                    <a:lnTo>
                      <a:pt x="675" y="732"/>
                    </a:lnTo>
                    <a:lnTo>
                      <a:pt x="675" y="675"/>
                    </a:lnTo>
                    <a:lnTo>
                      <a:pt x="675" y="563"/>
                    </a:lnTo>
                    <a:lnTo>
                      <a:pt x="675" y="507"/>
                    </a:lnTo>
                    <a:lnTo>
                      <a:pt x="619" y="451"/>
                    </a:lnTo>
                    <a:lnTo>
                      <a:pt x="563" y="394"/>
                    </a:lnTo>
                    <a:lnTo>
                      <a:pt x="506" y="338"/>
                    </a:lnTo>
                    <a:lnTo>
                      <a:pt x="563" y="338"/>
                    </a:lnTo>
                    <a:lnTo>
                      <a:pt x="619" y="394"/>
                    </a:lnTo>
                    <a:lnTo>
                      <a:pt x="731" y="338"/>
                    </a:lnTo>
                    <a:lnTo>
                      <a:pt x="731" y="282"/>
                    </a:lnTo>
                    <a:lnTo>
                      <a:pt x="731" y="170"/>
                    </a:lnTo>
                    <a:lnTo>
                      <a:pt x="675" y="170"/>
                    </a:lnTo>
                    <a:lnTo>
                      <a:pt x="619" y="113"/>
                    </a:lnTo>
                    <a:lnTo>
                      <a:pt x="563" y="57"/>
                    </a:lnTo>
                    <a:lnTo>
                      <a:pt x="506" y="1"/>
                    </a:lnTo>
                    <a:close/>
                  </a:path>
                </a:pathLst>
              </a:custGeom>
              <a:solidFill>
                <a:srgbClr val="5F5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3"/>
              <p:cNvSpPr/>
              <p:nvPr/>
            </p:nvSpPr>
            <p:spPr>
              <a:xfrm>
                <a:off x="389875" y="1422125"/>
                <a:ext cx="23900" cy="22525"/>
              </a:xfrm>
              <a:custGeom>
                <a:avLst/>
                <a:gdLst/>
                <a:ahLst/>
                <a:cxnLst/>
                <a:rect l="l" t="t" r="r" b="b"/>
                <a:pathLst>
                  <a:path w="956" h="901" extrusionOk="0">
                    <a:moveTo>
                      <a:pt x="281" y="1"/>
                    </a:moveTo>
                    <a:lnTo>
                      <a:pt x="225" y="113"/>
                    </a:lnTo>
                    <a:lnTo>
                      <a:pt x="225" y="170"/>
                    </a:lnTo>
                    <a:lnTo>
                      <a:pt x="225" y="226"/>
                    </a:lnTo>
                    <a:lnTo>
                      <a:pt x="281" y="282"/>
                    </a:lnTo>
                    <a:lnTo>
                      <a:pt x="281" y="338"/>
                    </a:lnTo>
                    <a:lnTo>
                      <a:pt x="225" y="451"/>
                    </a:lnTo>
                    <a:lnTo>
                      <a:pt x="281" y="451"/>
                    </a:lnTo>
                    <a:lnTo>
                      <a:pt x="225" y="507"/>
                    </a:lnTo>
                    <a:lnTo>
                      <a:pt x="225" y="619"/>
                    </a:lnTo>
                    <a:lnTo>
                      <a:pt x="56" y="619"/>
                    </a:lnTo>
                    <a:lnTo>
                      <a:pt x="56" y="563"/>
                    </a:lnTo>
                    <a:lnTo>
                      <a:pt x="0" y="619"/>
                    </a:lnTo>
                    <a:lnTo>
                      <a:pt x="0" y="675"/>
                    </a:lnTo>
                    <a:lnTo>
                      <a:pt x="56" y="788"/>
                    </a:lnTo>
                    <a:lnTo>
                      <a:pt x="225" y="788"/>
                    </a:lnTo>
                    <a:lnTo>
                      <a:pt x="281" y="844"/>
                    </a:lnTo>
                    <a:lnTo>
                      <a:pt x="394" y="844"/>
                    </a:lnTo>
                    <a:lnTo>
                      <a:pt x="450" y="900"/>
                    </a:lnTo>
                    <a:lnTo>
                      <a:pt x="562" y="900"/>
                    </a:lnTo>
                    <a:lnTo>
                      <a:pt x="562" y="844"/>
                    </a:lnTo>
                    <a:lnTo>
                      <a:pt x="506" y="619"/>
                    </a:lnTo>
                    <a:lnTo>
                      <a:pt x="618" y="563"/>
                    </a:lnTo>
                    <a:lnTo>
                      <a:pt x="675" y="451"/>
                    </a:lnTo>
                    <a:lnTo>
                      <a:pt x="787" y="394"/>
                    </a:lnTo>
                    <a:lnTo>
                      <a:pt x="956" y="394"/>
                    </a:lnTo>
                    <a:lnTo>
                      <a:pt x="843" y="282"/>
                    </a:lnTo>
                    <a:lnTo>
                      <a:pt x="787" y="282"/>
                    </a:lnTo>
                    <a:lnTo>
                      <a:pt x="675" y="170"/>
                    </a:lnTo>
                    <a:lnTo>
                      <a:pt x="675" y="113"/>
                    </a:lnTo>
                    <a:lnTo>
                      <a:pt x="450" y="1"/>
                    </a:lnTo>
                    <a:close/>
                  </a:path>
                </a:pathLst>
              </a:custGeom>
              <a:solidFill>
                <a:srgbClr val="71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
              <p:cNvSpPr/>
              <p:nvPr/>
            </p:nvSpPr>
            <p:spPr>
              <a:xfrm>
                <a:off x="381425" y="1419325"/>
                <a:ext cx="2850" cy="4250"/>
              </a:xfrm>
              <a:custGeom>
                <a:avLst/>
                <a:gdLst/>
                <a:ahLst/>
                <a:cxnLst/>
                <a:rect l="l" t="t" r="r" b="b"/>
                <a:pathLst>
                  <a:path w="114" h="170" extrusionOk="0">
                    <a:moveTo>
                      <a:pt x="113" y="1"/>
                    </a:moveTo>
                    <a:lnTo>
                      <a:pt x="57" y="57"/>
                    </a:lnTo>
                    <a:lnTo>
                      <a:pt x="1" y="113"/>
                    </a:lnTo>
                    <a:lnTo>
                      <a:pt x="113" y="169"/>
                    </a:lnTo>
                    <a:lnTo>
                      <a:pt x="113" y="113"/>
                    </a:lnTo>
                    <a:lnTo>
                      <a:pt x="113"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
              <p:cNvSpPr/>
              <p:nvPr/>
            </p:nvSpPr>
            <p:spPr>
              <a:xfrm>
                <a:off x="388475" y="1419325"/>
                <a:ext cx="25" cy="1425"/>
              </a:xfrm>
              <a:custGeom>
                <a:avLst/>
                <a:gdLst/>
                <a:ahLst/>
                <a:cxnLst/>
                <a:rect l="l" t="t" r="r" b="b"/>
                <a:pathLst>
                  <a:path w="1" h="57" extrusionOk="0">
                    <a:moveTo>
                      <a:pt x="0" y="1"/>
                    </a:moveTo>
                    <a:lnTo>
                      <a:pt x="0" y="57"/>
                    </a:lnTo>
                    <a:lnTo>
                      <a:pt x="0" y="57"/>
                    </a:lnTo>
                    <a:lnTo>
                      <a:pt x="0" y="57"/>
                    </a:lnTo>
                    <a:lnTo>
                      <a:pt x="0" y="1"/>
                    </a:lnTo>
                    <a:lnTo>
                      <a:pt x="0"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3"/>
              <p:cNvSpPr/>
              <p:nvPr/>
            </p:nvSpPr>
            <p:spPr>
              <a:xfrm>
                <a:off x="382850" y="1254925"/>
                <a:ext cx="43575" cy="50600"/>
              </a:xfrm>
              <a:custGeom>
                <a:avLst/>
                <a:gdLst/>
                <a:ahLst/>
                <a:cxnLst/>
                <a:rect l="l" t="t" r="r" b="b"/>
                <a:pathLst>
                  <a:path w="1743" h="2024" extrusionOk="0">
                    <a:moveTo>
                      <a:pt x="281" y="0"/>
                    </a:moveTo>
                    <a:lnTo>
                      <a:pt x="225" y="57"/>
                    </a:lnTo>
                    <a:lnTo>
                      <a:pt x="113" y="169"/>
                    </a:lnTo>
                    <a:lnTo>
                      <a:pt x="113" y="394"/>
                    </a:lnTo>
                    <a:lnTo>
                      <a:pt x="113" y="506"/>
                    </a:lnTo>
                    <a:lnTo>
                      <a:pt x="0" y="619"/>
                    </a:lnTo>
                    <a:lnTo>
                      <a:pt x="0" y="675"/>
                    </a:lnTo>
                    <a:lnTo>
                      <a:pt x="56" y="731"/>
                    </a:lnTo>
                    <a:lnTo>
                      <a:pt x="225" y="675"/>
                    </a:lnTo>
                    <a:lnTo>
                      <a:pt x="281" y="731"/>
                    </a:lnTo>
                    <a:lnTo>
                      <a:pt x="337" y="787"/>
                    </a:lnTo>
                    <a:lnTo>
                      <a:pt x="394" y="844"/>
                    </a:lnTo>
                    <a:lnTo>
                      <a:pt x="506" y="900"/>
                    </a:lnTo>
                    <a:lnTo>
                      <a:pt x="675" y="1012"/>
                    </a:lnTo>
                    <a:lnTo>
                      <a:pt x="731" y="1068"/>
                    </a:lnTo>
                    <a:lnTo>
                      <a:pt x="731" y="1125"/>
                    </a:lnTo>
                    <a:lnTo>
                      <a:pt x="675" y="1293"/>
                    </a:lnTo>
                    <a:lnTo>
                      <a:pt x="506" y="1518"/>
                    </a:lnTo>
                    <a:lnTo>
                      <a:pt x="506" y="1630"/>
                    </a:lnTo>
                    <a:lnTo>
                      <a:pt x="562" y="1687"/>
                    </a:lnTo>
                    <a:lnTo>
                      <a:pt x="618" y="1743"/>
                    </a:lnTo>
                    <a:lnTo>
                      <a:pt x="618" y="1687"/>
                    </a:lnTo>
                    <a:lnTo>
                      <a:pt x="675" y="1630"/>
                    </a:lnTo>
                    <a:lnTo>
                      <a:pt x="843" y="1630"/>
                    </a:lnTo>
                    <a:lnTo>
                      <a:pt x="899" y="1574"/>
                    </a:lnTo>
                    <a:lnTo>
                      <a:pt x="899" y="1518"/>
                    </a:lnTo>
                    <a:lnTo>
                      <a:pt x="956" y="1237"/>
                    </a:lnTo>
                    <a:lnTo>
                      <a:pt x="1012" y="1012"/>
                    </a:lnTo>
                    <a:lnTo>
                      <a:pt x="1068" y="956"/>
                    </a:lnTo>
                    <a:lnTo>
                      <a:pt x="1181" y="900"/>
                    </a:lnTo>
                    <a:lnTo>
                      <a:pt x="1237" y="956"/>
                    </a:lnTo>
                    <a:lnTo>
                      <a:pt x="1237" y="1068"/>
                    </a:lnTo>
                    <a:lnTo>
                      <a:pt x="1237" y="1406"/>
                    </a:lnTo>
                    <a:lnTo>
                      <a:pt x="1349" y="1574"/>
                    </a:lnTo>
                    <a:lnTo>
                      <a:pt x="1405" y="1799"/>
                    </a:lnTo>
                    <a:lnTo>
                      <a:pt x="1518" y="1968"/>
                    </a:lnTo>
                    <a:lnTo>
                      <a:pt x="1630" y="1968"/>
                    </a:lnTo>
                    <a:lnTo>
                      <a:pt x="1743" y="2024"/>
                    </a:lnTo>
                    <a:lnTo>
                      <a:pt x="1743" y="1855"/>
                    </a:lnTo>
                    <a:lnTo>
                      <a:pt x="1686" y="1743"/>
                    </a:lnTo>
                    <a:lnTo>
                      <a:pt x="1686" y="1687"/>
                    </a:lnTo>
                    <a:lnTo>
                      <a:pt x="1574" y="1630"/>
                    </a:lnTo>
                    <a:lnTo>
                      <a:pt x="1518" y="1574"/>
                    </a:lnTo>
                    <a:lnTo>
                      <a:pt x="1518" y="1518"/>
                    </a:lnTo>
                    <a:lnTo>
                      <a:pt x="1518" y="1406"/>
                    </a:lnTo>
                    <a:lnTo>
                      <a:pt x="1574" y="1293"/>
                    </a:lnTo>
                    <a:lnTo>
                      <a:pt x="1518" y="1181"/>
                    </a:lnTo>
                    <a:lnTo>
                      <a:pt x="1405" y="1012"/>
                    </a:lnTo>
                    <a:lnTo>
                      <a:pt x="1293" y="844"/>
                    </a:lnTo>
                    <a:lnTo>
                      <a:pt x="1237" y="787"/>
                    </a:lnTo>
                    <a:lnTo>
                      <a:pt x="1124" y="731"/>
                    </a:lnTo>
                    <a:lnTo>
                      <a:pt x="956" y="675"/>
                    </a:lnTo>
                    <a:lnTo>
                      <a:pt x="843" y="619"/>
                    </a:lnTo>
                    <a:lnTo>
                      <a:pt x="675" y="338"/>
                    </a:lnTo>
                    <a:lnTo>
                      <a:pt x="562" y="281"/>
                    </a:lnTo>
                    <a:lnTo>
                      <a:pt x="450" y="169"/>
                    </a:lnTo>
                    <a:lnTo>
                      <a:pt x="394" y="57"/>
                    </a:lnTo>
                    <a:lnTo>
                      <a:pt x="337" y="0"/>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3"/>
              <p:cNvSpPr/>
              <p:nvPr/>
            </p:nvSpPr>
            <p:spPr>
              <a:xfrm>
                <a:off x="384250" y="1276000"/>
                <a:ext cx="2825" cy="5650"/>
              </a:xfrm>
              <a:custGeom>
                <a:avLst/>
                <a:gdLst/>
                <a:ahLst/>
                <a:cxnLst/>
                <a:rect l="l" t="t" r="r" b="b"/>
                <a:pathLst>
                  <a:path w="113" h="226" extrusionOk="0">
                    <a:moveTo>
                      <a:pt x="0" y="1"/>
                    </a:moveTo>
                    <a:lnTo>
                      <a:pt x="0" y="113"/>
                    </a:lnTo>
                    <a:lnTo>
                      <a:pt x="57" y="169"/>
                    </a:lnTo>
                    <a:lnTo>
                      <a:pt x="113" y="225"/>
                    </a:lnTo>
                    <a:lnTo>
                      <a:pt x="113" y="113"/>
                    </a:lnTo>
                    <a:lnTo>
                      <a:pt x="57" y="57"/>
                    </a:lnTo>
                    <a:lnTo>
                      <a:pt x="0" y="1"/>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3"/>
              <p:cNvSpPr/>
              <p:nvPr/>
            </p:nvSpPr>
            <p:spPr>
              <a:xfrm>
                <a:off x="382850" y="1256325"/>
                <a:ext cx="2825" cy="2850"/>
              </a:xfrm>
              <a:custGeom>
                <a:avLst/>
                <a:gdLst/>
                <a:ahLst/>
                <a:cxnLst/>
                <a:rect l="l" t="t" r="r" b="b"/>
                <a:pathLst>
                  <a:path w="113" h="114" extrusionOk="0">
                    <a:moveTo>
                      <a:pt x="0" y="1"/>
                    </a:moveTo>
                    <a:lnTo>
                      <a:pt x="0" y="1"/>
                    </a:lnTo>
                    <a:lnTo>
                      <a:pt x="113" y="113"/>
                    </a:lnTo>
                    <a:lnTo>
                      <a:pt x="113" y="113"/>
                    </a:lnTo>
                    <a:lnTo>
                      <a:pt x="0" y="1"/>
                    </a:lnTo>
                    <a:lnTo>
                      <a:pt x="0" y="1"/>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3"/>
              <p:cNvSpPr/>
              <p:nvPr/>
            </p:nvSpPr>
            <p:spPr>
              <a:xfrm>
                <a:off x="415150" y="1363125"/>
                <a:ext cx="7050" cy="5650"/>
              </a:xfrm>
              <a:custGeom>
                <a:avLst/>
                <a:gdLst/>
                <a:ahLst/>
                <a:cxnLst/>
                <a:rect l="l" t="t" r="r" b="b"/>
                <a:pathLst>
                  <a:path w="282" h="226" extrusionOk="0">
                    <a:moveTo>
                      <a:pt x="1" y="0"/>
                    </a:moveTo>
                    <a:lnTo>
                      <a:pt x="1" y="169"/>
                    </a:lnTo>
                    <a:lnTo>
                      <a:pt x="113" y="225"/>
                    </a:lnTo>
                    <a:lnTo>
                      <a:pt x="170" y="225"/>
                    </a:lnTo>
                    <a:lnTo>
                      <a:pt x="282" y="169"/>
                    </a:lnTo>
                    <a:lnTo>
                      <a:pt x="170" y="57"/>
                    </a:lnTo>
                    <a:lnTo>
                      <a:pt x="1" y="0"/>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3"/>
              <p:cNvSpPr/>
              <p:nvPr/>
            </p:nvSpPr>
            <p:spPr>
              <a:xfrm>
                <a:off x="419375" y="1372950"/>
                <a:ext cx="2825" cy="2850"/>
              </a:xfrm>
              <a:custGeom>
                <a:avLst/>
                <a:gdLst/>
                <a:ahLst/>
                <a:cxnLst/>
                <a:rect l="l" t="t" r="r" b="b"/>
                <a:pathLst>
                  <a:path w="113" h="114" extrusionOk="0">
                    <a:moveTo>
                      <a:pt x="1" y="1"/>
                    </a:moveTo>
                    <a:lnTo>
                      <a:pt x="1" y="1"/>
                    </a:lnTo>
                    <a:lnTo>
                      <a:pt x="113" y="113"/>
                    </a:lnTo>
                    <a:lnTo>
                      <a:pt x="113" y="113"/>
                    </a:lnTo>
                    <a:lnTo>
                      <a:pt x="1" y="1"/>
                    </a:lnTo>
                    <a:lnTo>
                      <a:pt x="1"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
              <p:cNvSpPr/>
              <p:nvPr/>
            </p:nvSpPr>
            <p:spPr>
              <a:xfrm>
                <a:off x="422175" y="1365925"/>
                <a:ext cx="4250" cy="4250"/>
              </a:xfrm>
              <a:custGeom>
                <a:avLst/>
                <a:gdLst/>
                <a:ahLst/>
                <a:cxnLst/>
                <a:rect l="l" t="t" r="r" b="b"/>
                <a:pathLst>
                  <a:path w="170" h="170" extrusionOk="0">
                    <a:moveTo>
                      <a:pt x="170" y="1"/>
                    </a:moveTo>
                    <a:lnTo>
                      <a:pt x="1" y="57"/>
                    </a:lnTo>
                    <a:lnTo>
                      <a:pt x="1" y="113"/>
                    </a:lnTo>
                    <a:lnTo>
                      <a:pt x="57" y="169"/>
                    </a:lnTo>
                    <a:lnTo>
                      <a:pt x="113" y="169"/>
                    </a:lnTo>
                    <a:lnTo>
                      <a:pt x="170" y="113"/>
                    </a:lnTo>
                    <a:lnTo>
                      <a:pt x="170"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
              <p:cNvSpPr/>
              <p:nvPr/>
            </p:nvSpPr>
            <p:spPr>
              <a:xfrm>
                <a:off x="354750" y="1505050"/>
                <a:ext cx="18275" cy="109625"/>
              </a:xfrm>
              <a:custGeom>
                <a:avLst/>
                <a:gdLst/>
                <a:ahLst/>
                <a:cxnLst/>
                <a:rect l="l" t="t" r="r" b="b"/>
                <a:pathLst>
                  <a:path w="731" h="4385" extrusionOk="0">
                    <a:moveTo>
                      <a:pt x="56" y="0"/>
                    </a:moveTo>
                    <a:lnTo>
                      <a:pt x="0" y="112"/>
                    </a:lnTo>
                    <a:lnTo>
                      <a:pt x="0" y="225"/>
                    </a:lnTo>
                    <a:lnTo>
                      <a:pt x="0" y="337"/>
                    </a:lnTo>
                    <a:lnTo>
                      <a:pt x="112" y="450"/>
                    </a:lnTo>
                    <a:lnTo>
                      <a:pt x="112" y="506"/>
                    </a:lnTo>
                    <a:lnTo>
                      <a:pt x="56" y="562"/>
                    </a:lnTo>
                    <a:lnTo>
                      <a:pt x="0" y="562"/>
                    </a:lnTo>
                    <a:lnTo>
                      <a:pt x="0" y="618"/>
                    </a:lnTo>
                    <a:lnTo>
                      <a:pt x="281" y="787"/>
                    </a:lnTo>
                    <a:lnTo>
                      <a:pt x="337" y="899"/>
                    </a:lnTo>
                    <a:lnTo>
                      <a:pt x="281" y="1124"/>
                    </a:lnTo>
                    <a:lnTo>
                      <a:pt x="225" y="1237"/>
                    </a:lnTo>
                    <a:lnTo>
                      <a:pt x="169" y="1293"/>
                    </a:lnTo>
                    <a:lnTo>
                      <a:pt x="56" y="1405"/>
                    </a:lnTo>
                    <a:lnTo>
                      <a:pt x="112" y="1461"/>
                    </a:lnTo>
                    <a:lnTo>
                      <a:pt x="169" y="1574"/>
                    </a:lnTo>
                    <a:lnTo>
                      <a:pt x="112" y="1686"/>
                    </a:lnTo>
                    <a:lnTo>
                      <a:pt x="56" y="1742"/>
                    </a:lnTo>
                    <a:lnTo>
                      <a:pt x="112" y="1799"/>
                    </a:lnTo>
                    <a:lnTo>
                      <a:pt x="169" y="1911"/>
                    </a:lnTo>
                    <a:lnTo>
                      <a:pt x="169" y="2023"/>
                    </a:lnTo>
                    <a:lnTo>
                      <a:pt x="112" y="2080"/>
                    </a:lnTo>
                    <a:lnTo>
                      <a:pt x="112" y="2136"/>
                    </a:lnTo>
                    <a:lnTo>
                      <a:pt x="112" y="2248"/>
                    </a:lnTo>
                    <a:lnTo>
                      <a:pt x="169" y="2361"/>
                    </a:lnTo>
                    <a:lnTo>
                      <a:pt x="169" y="2473"/>
                    </a:lnTo>
                    <a:lnTo>
                      <a:pt x="112" y="2642"/>
                    </a:lnTo>
                    <a:lnTo>
                      <a:pt x="56" y="2867"/>
                    </a:lnTo>
                    <a:lnTo>
                      <a:pt x="0" y="2979"/>
                    </a:lnTo>
                    <a:lnTo>
                      <a:pt x="56" y="3091"/>
                    </a:lnTo>
                    <a:lnTo>
                      <a:pt x="225" y="3260"/>
                    </a:lnTo>
                    <a:lnTo>
                      <a:pt x="169" y="3316"/>
                    </a:lnTo>
                    <a:lnTo>
                      <a:pt x="112" y="3429"/>
                    </a:lnTo>
                    <a:lnTo>
                      <a:pt x="56" y="3653"/>
                    </a:lnTo>
                    <a:lnTo>
                      <a:pt x="56" y="3710"/>
                    </a:lnTo>
                    <a:lnTo>
                      <a:pt x="112" y="3766"/>
                    </a:lnTo>
                    <a:lnTo>
                      <a:pt x="225" y="3822"/>
                    </a:lnTo>
                    <a:lnTo>
                      <a:pt x="281" y="3934"/>
                    </a:lnTo>
                    <a:lnTo>
                      <a:pt x="281" y="3991"/>
                    </a:lnTo>
                    <a:lnTo>
                      <a:pt x="225" y="4103"/>
                    </a:lnTo>
                    <a:lnTo>
                      <a:pt x="169" y="4159"/>
                    </a:lnTo>
                    <a:lnTo>
                      <a:pt x="225" y="4272"/>
                    </a:lnTo>
                    <a:lnTo>
                      <a:pt x="337" y="4384"/>
                    </a:lnTo>
                    <a:lnTo>
                      <a:pt x="506" y="4272"/>
                    </a:lnTo>
                    <a:lnTo>
                      <a:pt x="562" y="4215"/>
                    </a:lnTo>
                    <a:lnTo>
                      <a:pt x="618" y="4159"/>
                    </a:lnTo>
                    <a:lnTo>
                      <a:pt x="618" y="4047"/>
                    </a:lnTo>
                    <a:lnTo>
                      <a:pt x="562" y="3991"/>
                    </a:lnTo>
                    <a:lnTo>
                      <a:pt x="506" y="3878"/>
                    </a:lnTo>
                    <a:lnTo>
                      <a:pt x="506" y="3822"/>
                    </a:lnTo>
                    <a:lnTo>
                      <a:pt x="450" y="3710"/>
                    </a:lnTo>
                    <a:lnTo>
                      <a:pt x="450" y="3597"/>
                    </a:lnTo>
                    <a:lnTo>
                      <a:pt x="562" y="3541"/>
                    </a:lnTo>
                    <a:lnTo>
                      <a:pt x="562" y="3485"/>
                    </a:lnTo>
                    <a:lnTo>
                      <a:pt x="506" y="3260"/>
                    </a:lnTo>
                    <a:lnTo>
                      <a:pt x="506" y="3091"/>
                    </a:lnTo>
                    <a:lnTo>
                      <a:pt x="506" y="2979"/>
                    </a:lnTo>
                    <a:lnTo>
                      <a:pt x="506" y="2867"/>
                    </a:lnTo>
                    <a:lnTo>
                      <a:pt x="506" y="2810"/>
                    </a:lnTo>
                    <a:lnTo>
                      <a:pt x="450" y="2698"/>
                    </a:lnTo>
                    <a:lnTo>
                      <a:pt x="506" y="2642"/>
                    </a:lnTo>
                    <a:lnTo>
                      <a:pt x="562" y="2586"/>
                    </a:lnTo>
                    <a:lnTo>
                      <a:pt x="562" y="2473"/>
                    </a:lnTo>
                    <a:lnTo>
                      <a:pt x="506" y="2417"/>
                    </a:lnTo>
                    <a:lnTo>
                      <a:pt x="618" y="2361"/>
                    </a:lnTo>
                    <a:lnTo>
                      <a:pt x="618" y="2304"/>
                    </a:lnTo>
                    <a:lnTo>
                      <a:pt x="618" y="2192"/>
                    </a:lnTo>
                    <a:lnTo>
                      <a:pt x="562" y="2080"/>
                    </a:lnTo>
                    <a:lnTo>
                      <a:pt x="506" y="1967"/>
                    </a:lnTo>
                    <a:lnTo>
                      <a:pt x="506" y="1855"/>
                    </a:lnTo>
                    <a:lnTo>
                      <a:pt x="562" y="1630"/>
                    </a:lnTo>
                    <a:lnTo>
                      <a:pt x="506" y="1518"/>
                    </a:lnTo>
                    <a:lnTo>
                      <a:pt x="394" y="1461"/>
                    </a:lnTo>
                    <a:lnTo>
                      <a:pt x="337" y="1405"/>
                    </a:lnTo>
                    <a:lnTo>
                      <a:pt x="337" y="1293"/>
                    </a:lnTo>
                    <a:lnTo>
                      <a:pt x="337" y="1180"/>
                    </a:lnTo>
                    <a:lnTo>
                      <a:pt x="450" y="1124"/>
                    </a:lnTo>
                    <a:lnTo>
                      <a:pt x="506" y="1180"/>
                    </a:lnTo>
                    <a:lnTo>
                      <a:pt x="562" y="1180"/>
                    </a:lnTo>
                    <a:lnTo>
                      <a:pt x="618" y="1237"/>
                    </a:lnTo>
                    <a:lnTo>
                      <a:pt x="618" y="1124"/>
                    </a:lnTo>
                    <a:lnTo>
                      <a:pt x="618" y="1012"/>
                    </a:lnTo>
                    <a:lnTo>
                      <a:pt x="562" y="899"/>
                    </a:lnTo>
                    <a:lnTo>
                      <a:pt x="562" y="787"/>
                    </a:lnTo>
                    <a:lnTo>
                      <a:pt x="675" y="787"/>
                    </a:lnTo>
                    <a:lnTo>
                      <a:pt x="731" y="731"/>
                    </a:lnTo>
                    <a:lnTo>
                      <a:pt x="337" y="675"/>
                    </a:lnTo>
                    <a:lnTo>
                      <a:pt x="281" y="618"/>
                    </a:lnTo>
                    <a:lnTo>
                      <a:pt x="281" y="562"/>
                    </a:lnTo>
                    <a:lnTo>
                      <a:pt x="337" y="562"/>
                    </a:lnTo>
                    <a:lnTo>
                      <a:pt x="394" y="450"/>
                    </a:lnTo>
                    <a:lnTo>
                      <a:pt x="337" y="394"/>
                    </a:lnTo>
                    <a:lnTo>
                      <a:pt x="169" y="337"/>
                    </a:lnTo>
                    <a:lnTo>
                      <a:pt x="169" y="225"/>
                    </a:lnTo>
                    <a:lnTo>
                      <a:pt x="225" y="112"/>
                    </a:lnTo>
                    <a:lnTo>
                      <a:pt x="225" y="56"/>
                    </a:lnTo>
                    <a:lnTo>
                      <a:pt x="56" y="0"/>
                    </a:lnTo>
                    <a:close/>
                  </a:path>
                </a:pathLst>
              </a:custGeom>
              <a:solidFill>
                <a:srgbClr val="757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3"/>
              <p:cNvSpPr/>
              <p:nvPr/>
            </p:nvSpPr>
            <p:spPr>
              <a:xfrm>
                <a:off x="326625" y="1545800"/>
                <a:ext cx="19700" cy="26700"/>
              </a:xfrm>
              <a:custGeom>
                <a:avLst/>
                <a:gdLst/>
                <a:ahLst/>
                <a:cxnLst/>
                <a:rect l="l" t="t" r="r" b="b"/>
                <a:pathLst>
                  <a:path w="788" h="1068" extrusionOk="0">
                    <a:moveTo>
                      <a:pt x="170" y="0"/>
                    </a:moveTo>
                    <a:lnTo>
                      <a:pt x="113" y="112"/>
                    </a:lnTo>
                    <a:lnTo>
                      <a:pt x="1" y="169"/>
                    </a:lnTo>
                    <a:lnTo>
                      <a:pt x="1" y="337"/>
                    </a:lnTo>
                    <a:lnTo>
                      <a:pt x="1" y="450"/>
                    </a:lnTo>
                    <a:lnTo>
                      <a:pt x="113" y="562"/>
                    </a:lnTo>
                    <a:lnTo>
                      <a:pt x="170" y="674"/>
                    </a:lnTo>
                    <a:lnTo>
                      <a:pt x="226" y="731"/>
                    </a:lnTo>
                    <a:lnTo>
                      <a:pt x="170" y="731"/>
                    </a:lnTo>
                    <a:lnTo>
                      <a:pt x="57" y="787"/>
                    </a:lnTo>
                    <a:lnTo>
                      <a:pt x="1" y="843"/>
                    </a:lnTo>
                    <a:lnTo>
                      <a:pt x="57" y="956"/>
                    </a:lnTo>
                    <a:lnTo>
                      <a:pt x="170" y="1068"/>
                    </a:lnTo>
                    <a:lnTo>
                      <a:pt x="170" y="956"/>
                    </a:lnTo>
                    <a:lnTo>
                      <a:pt x="394" y="787"/>
                    </a:lnTo>
                    <a:lnTo>
                      <a:pt x="507" y="731"/>
                    </a:lnTo>
                    <a:lnTo>
                      <a:pt x="507" y="562"/>
                    </a:lnTo>
                    <a:lnTo>
                      <a:pt x="619" y="506"/>
                    </a:lnTo>
                    <a:lnTo>
                      <a:pt x="675" y="506"/>
                    </a:lnTo>
                    <a:lnTo>
                      <a:pt x="788" y="450"/>
                    </a:lnTo>
                    <a:lnTo>
                      <a:pt x="732" y="393"/>
                    </a:lnTo>
                    <a:lnTo>
                      <a:pt x="619" y="281"/>
                    </a:lnTo>
                    <a:lnTo>
                      <a:pt x="563" y="225"/>
                    </a:lnTo>
                    <a:lnTo>
                      <a:pt x="451" y="112"/>
                    </a:lnTo>
                    <a:lnTo>
                      <a:pt x="338" y="112"/>
                    </a:lnTo>
                    <a:lnTo>
                      <a:pt x="282" y="56"/>
                    </a:lnTo>
                    <a:lnTo>
                      <a:pt x="170" y="0"/>
                    </a:lnTo>
                    <a:close/>
                  </a:path>
                </a:pathLst>
              </a:custGeom>
              <a:solidFill>
                <a:srgbClr val="95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3"/>
              <p:cNvSpPr/>
              <p:nvPr/>
            </p:nvSpPr>
            <p:spPr>
              <a:xfrm>
                <a:off x="354750" y="1495200"/>
                <a:ext cx="12650" cy="18300"/>
              </a:xfrm>
              <a:custGeom>
                <a:avLst/>
                <a:gdLst/>
                <a:ahLst/>
                <a:cxnLst/>
                <a:rect l="l" t="t" r="r" b="b"/>
                <a:pathLst>
                  <a:path w="506" h="732" extrusionOk="0">
                    <a:moveTo>
                      <a:pt x="112" y="1"/>
                    </a:moveTo>
                    <a:lnTo>
                      <a:pt x="0" y="57"/>
                    </a:lnTo>
                    <a:lnTo>
                      <a:pt x="0" y="113"/>
                    </a:lnTo>
                    <a:lnTo>
                      <a:pt x="56" y="225"/>
                    </a:lnTo>
                    <a:lnTo>
                      <a:pt x="56" y="394"/>
                    </a:lnTo>
                    <a:lnTo>
                      <a:pt x="112" y="450"/>
                    </a:lnTo>
                    <a:lnTo>
                      <a:pt x="112" y="619"/>
                    </a:lnTo>
                    <a:lnTo>
                      <a:pt x="112" y="675"/>
                    </a:lnTo>
                    <a:lnTo>
                      <a:pt x="169" y="731"/>
                    </a:lnTo>
                    <a:lnTo>
                      <a:pt x="225" y="675"/>
                    </a:lnTo>
                    <a:lnTo>
                      <a:pt x="337" y="619"/>
                    </a:lnTo>
                    <a:lnTo>
                      <a:pt x="450" y="506"/>
                    </a:lnTo>
                    <a:lnTo>
                      <a:pt x="506" y="394"/>
                    </a:lnTo>
                    <a:lnTo>
                      <a:pt x="450" y="338"/>
                    </a:lnTo>
                    <a:lnTo>
                      <a:pt x="394" y="282"/>
                    </a:lnTo>
                    <a:lnTo>
                      <a:pt x="337" y="282"/>
                    </a:lnTo>
                    <a:lnTo>
                      <a:pt x="281" y="225"/>
                    </a:lnTo>
                    <a:lnTo>
                      <a:pt x="281" y="113"/>
                    </a:lnTo>
                    <a:lnTo>
                      <a:pt x="281" y="57"/>
                    </a:lnTo>
                    <a:lnTo>
                      <a:pt x="225" y="1"/>
                    </a:lnTo>
                    <a:close/>
                  </a:path>
                </a:pathLst>
              </a:custGeom>
              <a:solidFill>
                <a:srgbClr val="7370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3"/>
              <p:cNvSpPr/>
              <p:nvPr/>
            </p:nvSpPr>
            <p:spPr>
              <a:xfrm>
                <a:off x="330850" y="1559850"/>
                <a:ext cx="14075" cy="9850"/>
              </a:xfrm>
              <a:custGeom>
                <a:avLst/>
                <a:gdLst/>
                <a:ahLst/>
                <a:cxnLst/>
                <a:rect l="l" t="t" r="r" b="b"/>
                <a:pathLst>
                  <a:path w="563" h="394" extrusionOk="0">
                    <a:moveTo>
                      <a:pt x="338" y="0"/>
                    </a:moveTo>
                    <a:lnTo>
                      <a:pt x="1" y="394"/>
                    </a:lnTo>
                    <a:lnTo>
                      <a:pt x="225" y="394"/>
                    </a:lnTo>
                    <a:lnTo>
                      <a:pt x="338" y="337"/>
                    </a:lnTo>
                    <a:lnTo>
                      <a:pt x="450" y="394"/>
                    </a:lnTo>
                    <a:lnTo>
                      <a:pt x="563" y="394"/>
                    </a:lnTo>
                    <a:lnTo>
                      <a:pt x="506" y="281"/>
                    </a:lnTo>
                    <a:lnTo>
                      <a:pt x="450" y="225"/>
                    </a:lnTo>
                    <a:lnTo>
                      <a:pt x="450" y="112"/>
                    </a:lnTo>
                    <a:lnTo>
                      <a:pt x="394" y="56"/>
                    </a:lnTo>
                    <a:lnTo>
                      <a:pt x="338" y="0"/>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3"/>
              <p:cNvSpPr/>
              <p:nvPr/>
            </p:nvSpPr>
            <p:spPr>
              <a:xfrm>
                <a:off x="351925" y="1582325"/>
                <a:ext cx="4250" cy="5650"/>
              </a:xfrm>
              <a:custGeom>
                <a:avLst/>
                <a:gdLst/>
                <a:ahLst/>
                <a:cxnLst/>
                <a:rect l="l" t="t" r="r" b="b"/>
                <a:pathLst>
                  <a:path w="170" h="226" extrusionOk="0">
                    <a:moveTo>
                      <a:pt x="169" y="0"/>
                    </a:moveTo>
                    <a:lnTo>
                      <a:pt x="57" y="57"/>
                    </a:lnTo>
                    <a:lnTo>
                      <a:pt x="1" y="169"/>
                    </a:lnTo>
                    <a:lnTo>
                      <a:pt x="57" y="225"/>
                    </a:lnTo>
                    <a:lnTo>
                      <a:pt x="113" y="225"/>
                    </a:lnTo>
                    <a:lnTo>
                      <a:pt x="169" y="169"/>
                    </a:lnTo>
                    <a:lnTo>
                      <a:pt x="169" y="0"/>
                    </a:lnTo>
                    <a:close/>
                  </a:path>
                </a:pathLst>
              </a:custGeom>
              <a:solidFill>
                <a:srgbClr val="757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3"/>
              <p:cNvSpPr/>
              <p:nvPr/>
            </p:nvSpPr>
            <p:spPr>
              <a:xfrm>
                <a:off x="361775" y="1493800"/>
                <a:ext cx="4225" cy="7050"/>
              </a:xfrm>
              <a:custGeom>
                <a:avLst/>
                <a:gdLst/>
                <a:ahLst/>
                <a:cxnLst/>
                <a:rect l="l" t="t" r="r" b="b"/>
                <a:pathLst>
                  <a:path w="169" h="282" extrusionOk="0">
                    <a:moveTo>
                      <a:pt x="56" y="0"/>
                    </a:moveTo>
                    <a:lnTo>
                      <a:pt x="0" y="113"/>
                    </a:lnTo>
                    <a:lnTo>
                      <a:pt x="0" y="281"/>
                    </a:lnTo>
                    <a:lnTo>
                      <a:pt x="113" y="169"/>
                    </a:lnTo>
                    <a:lnTo>
                      <a:pt x="169" y="0"/>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
              <p:cNvSpPr/>
              <p:nvPr/>
            </p:nvSpPr>
            <p:spPr>
              <a:xfrm>
                <a:off x="342100" y="1580925"/>
                <a:ext cx="4225" cy="2825"/>
              </a:xfrm>
              <a:custGeom>
                <a:avLst/>
                <a:gdLst/>
                <a:ahLst/>
                <a:cxnLst/>
                <a:rect l="l" t="t" r="r" b="b"/>
                <a:pathLst>
                  <a:path w="169" h="113" extrusionOk="0">
                    <a:moveTo>
                      <a:pt x="113" y="0"/>
                    </a:moveTo>
                    <a:lnTo>
                      <a:pt x="0" y="56"/>
                    </a:lnTo>
                    <a:lnTo>
                      <a:pt x="113" y="113"/>
                    </a:lnTo>
                    <a:lnTo>
                      <a:pt x="169" y="56"/>
                    </a:lnTo>
                    <a:lnTo>
                      <a:pt x="169" y="0"/>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
              <p:cNvSpPr/>
              <p:nvPr/>
            </p:nvSpPr>
            <p:spPr>
              <a:xfrm>
                <a:off x="346300" y="1590750"/>
                <a:ext cx="1450" cy="1425"/>
              </a:xfrm>
              <a:custGeom>
                <a:avLst/>
                <a:gdLst/>
                <a:ahLst/>
                <a:cxnLst/>
                <a:rect l="l" t="t" r="r" b="b"/>
                <a:pathLst>
                  <a:path w="58" h="57" extrusionOk="0">
                    <a:moveTo>
                      <a:pt x="1" y="1"/>
                    </a:moveTo>
                    <a:lnTo>
                      <a:pt x="57" y="57"/>
                    </a:lnTo>
                    <a:lnTo>
                      <a:pt x="57" y="1"/>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
              <p:cNvSpPr/>
              <p:nvPr/>
            </p:nvSpPr>
            <p:spPr>
              <a:xfrm>
                <a:off x="343500" y="1565450"/>
                <a:ext cx="1425" cy="1450"/>
              </a:xfrm>
              <a:custGeom>
                <a:avLst/>
                <a:gdLst/>
                <a:ahLst/>
                <a:cxnLst/>
                <a:rect l="l" t="t" r="r" b="b"/>
                <a:pathLst>
                  <a:path w="57" h="58" extrusionOk="0">
                    <a:moveTo>
                      <a:pt x="0" y="57"/>
                    </a:moveTo>
                    <a:lnTo>
                      <a:pt x="57" y="1"/>
                    </a:lnTo>
                    <a:lnTo>
                      <a:pt x="57" y="1"/>
                    </a:lnTo>
                    <a:lnTo>
                      <a:pt x="0" y="57"/>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
              <p:cNvSpPr/>
              <p:nvPr/>
            </p:nvSpPr>
            <p:spPr>
              <a:xfrm>
                <a:off x="332250" y="1573900"/>
                <a:ext cx="1425" cy="25"/>
              </a:xfrm>
              <a:custGeom>
                <a:avLst/>
                <a:gdLst/>
                <a:ahLst/>
                <a:cxnLst/>
                <a:rect l="l" t="t" r="r" b="b"/>
                <a:pathLst>
                  <a:path w="57" h="1" extrusionOk="0">
                    <a:moveTo>
                      <a:pt x="1" y="0"/>
                    </a:moveTo>
                    <a:lnTo>
                      <a:pt x="57" y="0"/>
                    </a:lnTo>
                    <a:lnTo>
                      <a:pt x="57" y="0"/>
                    </a:lnTo>
                    <a:lnTo>
                      <a:pt x="1" y="0"/>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3"/>
              <p:cNvSpPr/>
              <p:nvPr/>
            </p:nvSpPr>
            <p:spPr>
              <a:xfrm>
                <a:off x="337875" y="1548600"/>
                <a:ext cx="2850" cy="2825"/>
              </a:xfrm>
              <a:custGeom>
                <a:avLst/>
                <a:gdLst/>
                <a:ahLst/>
                <a:cxnLst/>
                <a:rect l="l" t="t" r="r" b="b"/>
                <a:pathLst>
                  <a:path w="114" h="113" extrusionOk="0">
                    <a:moveTo>
                      <a:pt x="113" y="113"/>
                    </a:moveTo>
                    <a:lnTo>
                      <a:pt x="113" y="113"/>
                    </a:lnTo>
                    <a:lnTo>
                      <a:pt x="1" y="0"/>
                    </a:lnTo>
                    <a:lnTo>
                      <a:pt x="1" y="0"/>
                    </a:lnTo>
                    <a:lnTo>
                      <a:pt x="113" y="113"/>
                    </a:lnTo>
                    <a:lnTo>
                      <a:pt x="113" y="113"/>
                    </a:lnTo>
                    <a:close/>
                  </a:path>
                </a:pathLst>
              </a:custGeom>
              <a:solidFill>
                <a:srgbClr val="82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3"/>
              <p:cNvSpPr/>
              <p:nvPr/>
            </p:nvSpPr>
            <p:spPr>
              <a:xfrm>
                <a:off x="322425" y="1436175"/>
                <a:ext cx="1425" cy="1450"/>
              </a:xfrm>
              <a:custGeom>
                <a:avLst/>
                <a:gdLst/>
                <a:ahLst/>
                <a:cxnLst/>
                <a:rect l="l" t="t" r="r" b="b"/>
                <a:pathLst>
                  <a:path w="57" h="58" extrusionOk="0">
                    <a:moveTo>
                      <a:pt x="0" y="1"/>
                    </a:moveTo>
                    <a:lnTo>
                      <a:pt x="57" y="57"/>
                    </a:lnTo>
                    <a:lnTo>
                      <a:pt x="57" y="57"/>
                    </a:lnTo>
                    <a:lnTo>
                      <a:pt x="57" y="57"/>
                    </a:lnTo>
                    <a:lnTo>
                      <a:pt x="0" y="1"/>
                    </a:lnTo>
                    <a:lnTo>
                      <a:pt x="0" y="1"/>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
              <p:cNvSpPr/>
              <p:nvPr/>
            </p:nvSpPr>
            <p:spPr>
              <a:xfrm>
                <a:off x="353325" y="1469900"/>
                <a:ext cx="2850" cy="1450"/>
              </a:xfrm>
              <a:custGeom>
                <a:avLst/>
                <a:gdLst/>
                <a:ahLst/>
                <a:cxnLst/>
                <a:rect l="l" t="t" r="r" b="b"/>
                <a:pathLst>
                  <a:path w="114" h="58" extrusionOk="0">
                    <a:moveTo>
                      <a:pt x="57" y="1"/>
                    </a:moveTo>
                    <a:lnTo>
                      <a:pt x="1" y="57"/>
                    </a:lnTo>
                    <a:lnTo>
                      <a:pt x="113" y="57"/>
                    </a:lnTo>
                    <a:lnTo>
                      <a:pt x="57" y="1"/>
                    </a:lnTo>
                    <a:close/>
                  </a:path>
                </a:pathLst>
              </a:custGeom>
              <a:solidFill>
                <a:srgbClr val="82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
              <p:cNvSpPr/>
              <p:nvPr/>
            </p:nvSpPr>
            <p:spPr>
              <a:xfrm>
                <a:off x="358950" y="1444625"/>
                <a:ext cx="4250" cy="7050"/>
              </a:xfrm>
              <a:custGeom>
                <a:avLst/>
                <a:gdLst/>
                <a:ahLst/>
                <a:cxnLst/>
                <a:rect l="l" t="t" r="r" b="b"/>
                <a:pathLst>
                  <a:path w="170" h="282" extrusionOk="0">
                    <a:moveTo>
                      <a:pt x="1" y="0"/>
                    </a:moveTo>
                    <a:lnTo>
                      <a:pt x="1" y="56"/>
                    </a:lnTo>
                    <a:lnTo>
                      <a:pt x="57" y="113"/>
                    </a:lnTo>
                    <a:lnTo>
                      <a:pt x="57" y="169"/>
                    </a:lnTo>
                    <a:lnTo>
                      <a:pt x="1" y="225"/>
                    </a:lnTo>
                    <a:lnTo>
                      <a:pt x="57" y="281"/>
                    </a:lnTo>
                    <a:lnTo>
                      <a:pt x="169" y="225"/>
                    </a:lnTo>
                    <a:lnTo>
                      <a:pt x="169" y="113"/>
                    </a:lnTo>
                    <a:lnTo>
                      <a:pt x="113" y="0"/>
                    </a:lnTo>
                    <a:close/>
                  </a:path>
                </a:pathLst>
              </a:custGeom>
              <a:solidFill>
                <a:srgbClr val="6665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
              <p:cNvSpPr/>
              <p:nvPr/>
            </p:nvSpPr>
            <p:spPr>
              <a:xfrm>
                <a:off x="356150" y="1440400"/>
                <a:ext cx="5650" cy="5650"/>
              </a:xfrm>
              <a:custGeom>
                <a:avLst/>
                <a:gdLst/>
                <a:ahLst/>
                <a:cxnLst/>
                <a:rect l="l" t="t" r="r" b="b"/>
                <a:pathLst>
                  <a:path w="226" h="226" extrusionOk="0">
                    <a:moveTo>
                      <a:pt x="56" y="1"/>
                    </a:moveTo>
                    <a:lnTo>
                      <a:pt x="0" y="113"/>
                    </a:lnTo>
                    <a:lnTo>
                      <a:pt x="0" y="169"/>
                    </a:lnTo>
                    <a:lnTo>
                      <a:pt x="0" y="225"/>
                    </a:lnTo>
                    <a:lnTo>
                      <a:pt x="113" y="225"/>
                    </a:lnTo>
                    <a:lnTo>
                      <a:pt x="225" y="169"/>
                    </a:lnTo>
                    <a:lnTo>
                      <a:pt x="169" y="57"/>
                    </a:lnTo>
                    <a:lnTo>
                      <a:pt x="56" y="1"/>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
              <p:cNvSpPr/>
              <p:nvPr/>
            </p:nvSpPr>
            <p:spPr>
              <a:xfrm>
                <a:off x="380025" y="1444625"/>
                <a:ext cx="2850" cy="1425"/>
              </a:xfrm>
              <a:custGeom>
                <a:avLst/>
                <a:gdLst/>
                <a:ahLst/>
                <a:cxnLst/>
                <a:rect l="l" t="t" r="r" b="b"/>
                <a:pathLst>
                  <a:path w="114" h="57" extrusionOk="0">
                    <a:moveTo>
                      <a:pt x="1" y="0"/>
                    </a:moveTo>
                    <a:lnTo>
                      <a:pt x="57" y="56"/>
                    </a:lnTo>
                    <a:lnTo>
                      <a:pt x="113" y="0"/>
                    </a:lnTo>
                    <a:close/>
                  </a:path>
                </a:pathLst>
              </a:custGeom>
              <a:solidFill>
                <a:srgbClr val="6665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
              <p:cNvSpPr/>
              <p:nvPr/>
            </p:nvSpPr>
            <p:spPr>
              <a:xfrm>
                <a:off x="360350" y="1155150"/>
                <a:ext cx="1450" cy="25"/>
              </a:xfrm>
              <a:custGeom>
                <a:avLst/>
                <a:gdLst/>
                <a:ahLst/>
                <a:cxnLst/>
                <a:rect l="l" t="t" r="r" b="b"/>
                <a:pathLst>
                  <a:path w="58" h="1" extrusionOk="0">
                    <a:moveTo>
                      <a:pt x="57" y="1"/>
                    </a:moveTo>
                    <a:lnTo>
                      <a:pt x="1" y="1"/>
                    </a:lnTo>
                    <a:lnTo>
                      <a:pt x="1" y="1"/>
                    </a:lnTo>
                    <a:lnTo>
                      <a:pt x="1" y="1"/>
                    </a:lnTo>
                    <a:lnTo>
                      <a:pt x="57" y="1"/>
                    </a:lnTo>
                    <a:lnTo>
                      <a:pt x="57"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
              <p:cNvSpPr/>
              <p:nvPr/>
            </p:nvSpPr>
            <p:spPr>
              <a:xfrm>
                <a:off x="347725" y="1148125"/>
                <a:ext cx="1425" cy="1450"/>
              </a:xfrm>
              <a:custGeom>
                <a:avLst/>
                <a:gdLst/>
                <a:ahLst/>
                <a:cxnLst/>
                <a:rect l="l" t="t" r="r" b="b"/>
                <a:pathLst>
                  <a:path w="57" h="58" extrusionOk="0">
                    <a:moveTo>
                      <a:pt x="0" y="1"/>
                    </a:moveTo>
                    <a:lnTo>
                      <a:pt x="56" y="57"/>
                    </a:lnTo>
                    <a:lnTo>
                      <a:pt x="56"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
              <p:cNvSpPr/>
              <p:nvPr/>
            </p:nvSpPr>
            <p:spPr>
              <a:xfrm>
                <a:off x="344900" y="1142525"/>
                <a:ext cx="1425" cy="2825"/>
              </a:xfrm>
              <a:custGeom>
                <a:avLst/>
                <a:gdLst/>
                <a:ahLst/>
                <a:cxnLst/>
                <a:rect l="l" t="t" r="r" b="b"/>
                <a:pathLst>
                  <a:path w="57" h="113" extrusionOk="0">
                    <a:moveTo>
                      <a:pt x="1" y="0"/>
                    </a:moveTo>
                    <a:lnTo>
                      <a:pt x="1" y="0"/>
                    </a:lnTo>
                    <a:lnTo>
                      <a:pt x="57" y="112"/>
                    </a:lnTo>
                    <a:lnTo>
                      <a:pt x="57" y="112"/>
                    </a:lnTo>
                    <a:lnTo>
                      <a:pt x="1" y="0"/>
                    </a:lnTo>
                    <a:lnTo>
                      <a:pt x="1"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
              <p:cNvSpPr/>
              <p:nvPr/>
            </p:nvSpPr>
            <p:spPr>
              <a:xfrm>
                <a:off x="340700" y="1142525"/>
                <a:ext cx="1425" cy="1425"/>
              </a:xfrm>
              <a:custGeom>
                <a:avLst/>
                <a:gdLst/>
                <a:ahLst/>
                <a:cxnLst/>
                <a:rect l="l" t="t" r="r" b="b"/>
                <a:pathLst>
                  <a:path w="57" h="57" extrusionOk="0">
                    <a:moveTo>
                      <a:pt x="56" y="0"/>
                    </a:moveTo>
                    <a:lnTo>
                      <a:pt x="0" y="56"/>
                    </a:lnTo>
                    <a:lnTo>
                      <a:pt x="56" y="56"/>
                    </a:lnTo>
                    <a:lnTo>
                      <a:pt x="56"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
              <p:cNvSpPr/>
              <p:nvPr/>
            </p:nvSpPr>
            <p:spPr>
              <a:xfrm>
                <a:off x="335075" y="1142525"/>
                <a:ext cx="1425" cy="25"/>
              </a:xfrm>
              <a:custGeom>
                <a:avLst/>
                <a:gdLst/>
                <a:ahLst/>
                <a:cxnLst/>
                <a:rect l="l" t="t" r="r" b="b"/>
                <a:pathLst>
                  <a:path w="57" h="1" extrusionOk="0">
                    <a:moveTo>
                      <a:pt x="56" y="0"/>
                    </a:moveTo>
                    <a:lnTo>
                      <a:pt x="0" y="0"/>
                    </a:lnTo>
                    <a:lnTo>
                      <a:pt x="0" y="0"/>
                    </a:lnTo>
                    <a:lnTo>
                      <a:pt x="0" y="0"/>
                    </a:lnTo>
                    <a:lnTo>
                      <a:pt x="56" y="0"/>
                    </a:lnTo>
                    <a:lnTo>
                      <a:pt x="56" y="0"/>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
              <p:cNvSpPr/>
              <p:nvPr/>
            </p:nvSpPr>
            <p:spPr>
              <a:xfrm>
                <a:off x="371600" y="1221200"/>
                <a:ext cx="9850" cy="7050"/>
              </a:xfrm>
              <a:custGeom>
                <a:avLst/>
                <a:gdLst/>
                <a:ahLst/>
                <a:cxnLst/>
                <a:rect l="l" t="t" r="r" b="b"/>
                <a:pathLst>
                  <a:path w="394" h="282" extrusionOk="0">
                    <a:moveTo>
                      <a:pt x="1" y="1"/>
                    </a:moveTo>
                    <a:lnTo>
                      <a:pt x="1" y="169"/>
                    </a:lnTo>
                    <a:lnTo>
                      <a:pt x="113" y="225"/>
                    </a:lnTo>
                    <a:lnTo>
                      <a:pt x="169" y="282"/>
                    </a:lnTo>
                    <a:lnTo>
                      <a:pt x="225" y="282"/>
                    </a:lnTo>
                    <a:lnTo>
                      <a:pt x="338" y="169"/>
                    </a:lnTo>
                    <a:lnTo>
                      <a:pt x="394" y="113"/>
                    </a:lnTo>
                    <a:lnTo>
                      <a:pt x="338" y="1"/>
                    </a:lnTo>
                    <a:close/>
                  </a:path>
                </a:pathLst>
              </a:custGeom>
              <a:solidFill>
                <a:srgbClr val="7C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
              <p:cNvSpPr/>
              <p:nvPr/>
            </p:nvSpPr>
            <p:spPr>
              <a:xfrm>
                <a:off x="378625" y="1219800"/>
                <a:ext cx="1425" cy="1425"/>
              </a:xfrm>
              <a:custGeom>
                <a:avLst/>
                <a:gdLst/>
                <a:ahLst/>
                <a:cxnLst/>
                <a:rect l="l" t="t" r="r" b="b"/>
                <a:pathLst>
                  <a:path w="57" h="57" extrusionOk="0">
                    <a:moveTo>
                      <a:pt x="1" y="0"/>
                    </a:moveTo>
                    <a:lnTo>
                      <a:pt x="1" y="57"/>
                    </a:lnTo>
                    <a:lnTo>
                      <a:pt x="57" y="57"/>
                    </a:lnTo>
                    <a:lnTo>
                      <a:pt x="1"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
              <p:cNvSpPr/>
              <p:nvPr/>
            </p:nvSpPr>
            <p:spPr>
              <a:xfrm>
                <a:off x="326625" y="1540175"/>
                <a:ext cx="5650" cy="1425"/>
              </a:xfrm>
              <a:custGeom>
                <a:avLst/>
                <a:gdLst/>
                <a:ahLst/>
                <a:cxnLst/>
                <a:rect l="l" t="t" r="r" b="b"/>
                <a:pathLst>
                  <a:path w="226" h="57" extrusionOk="0">
                    <a:moveTo>
                      <a:pt x="1" y="0"/>
                    </a:moveTo>
                    <a:lnTo>
                      <a:pt x="57" y="56"/>
                    </a:lnTo>
                    <a:lnTo>
                      <a:pt x="170" y="56"/>
                    </a:lnTo>
                    <a:lnTo>
                      <a:pt x="226" y="0"/>
                    </a:lnTo>
                    <a:close/>
                  </a:path>
                </a:pathLst>
              </a:custGeom>
              <a:solidFill>
                <a:srgbClr val="928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
              <p:cNvSpPr/>
              <p:nvPr/>
            </p:nvSpPr>
            <p:spPr>
              <a:xfrm>
                <a:off x="319600" y="1519100"/>
                <a:ext cx="1450" cy="25"/>
              </a:xfrm>
              <a:custGeom>
                <a:avLst/>
                <a:gdLst/>
                <a:ahLst/>
                <a:cxnLst/>
                <a:rect l="l" t="t" r="r" b="b"/>
                <a:pathLst>
                  <a:path w="58" h="1" extrusionOk="0">
                    <a:moveTo>
                      <a:pt x="1" y="0"/>
                    </a:moveTo>
                    <a:lnTo>
                      <a:pt x="1" y="0"/>
                    </a:lnTo>
                    <a:lnTo>
                      <a:pt x="57" y="0"/>
                    </a:lnTo>
                    <a:lnTo>
                      <a:pt x="57" y="0"/>
                    </a:lnTo>
                    <a:lnTo>
                      <a:pt x="1" y="0"/>
                    </a:lnTo>
                    <a:lnTo>
                      <a:pt x="1" y="0"/>
                    </a:lnTo>
                    <a:lnTo>
                      <a:pt x="1" y="0"/>
                    </a:lnTo>
                    <a:close/>
                  </a:path>
                </a:pathLst>
              </a:custGeom>
              <a:solidFill>
                <a:srgbClr val="928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
              <p:cNvSpPr/>
              <p:nvPr/>
            </p:nvSpPr>
            <p:spPr>
              <a:xfrm>
                <a:off x="326625" y="155000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95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
              <p:cNvSpPr/>
              <p:nvPr/>
            </p:nvSpPr>
            <p:spPr>
              <a:xfrm>
                <a:off x="315400" y="1281625"/>
                <a:ext cx="1425" cy="1425"/>
              </a:xfrm>
              <a:custGeom>
                <a:avLst/>
                <a:gdLst/>
                <a:ahLst/>
                <a:cxnLst/>
                <a:rect l="l" t="t" r="r" b="b"/>
                <a:pathLst>
                  <a:path w="57" h="57" extrusionOk="0">
                    <a:moveTo>
                      <a:pt x="0" y="0"/>
                    </a:moveTo>
                    <a:lnTo>
                      <a:pt x="57" y="57"/>
                    </a:lnTo>
                    <a:lnTo>
                      <a:pt x="57" y="0"/>
                    </a:lnTo>
                    <a:close/>
                  </a:path>
                </a:pathLst>
              </a:custGeom>
              <a:solidFill>
                <a:srgbClr val="85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3"/>
              <p:cNvSpPr/>
              <p:nvPr/>
            </p:nvSpPr>
            <p:spPr>
              <a:xfrm>
                <a:off x="398300" y="1637125"/>
                <a:ext cx="5650" cy="7050"/>
              </a:xfrm>
              <a:custGeom>
                <a:avLst/>
                <a:gdLst/>
                <a:ahLst/>
                <a:cxnLst/>
                <a:rect l="l" t="t" r="r" b="b"/>
                <a:pathLst>
                  <a:path w="226" h="282" extrusionOk="0">
                    <a:moveTo>
                      <a:pt x="113" y="0"/>
                    </a:moveTo>
                    <a:lnTo>
                      <a:pt x="57" y="113"/>
                    </a:lnTo>
                    <a:lnTo>
                      <a:pt x="0" y="281"/>
                    </a:lnTo>
                    <a:lnTo>
                      <a:pt x="169" y="225"/>
                    </a:lnTo>
                    <a:lnTo>
                      <a:pt x="225" y="113"/>
                    </a:lnTo>
                    <a:lnTo>
                      <a:pt x="113" y="0"/>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
              <p:cNvSpPr/>
              <p:nvPr/>
            </p:nvSpPr>
            <p:spPr>
              <a:xfrm>
                <a:off x="387050" y="1614650"/>
                <a:ext cx="1450" cy="25"/>
              </a:xfrm>
              <a:custGeom>
                <a:avLst/>
                <a:gdLst/>
                <a:ahLst/>
                <a:cxnLst/>
                <a:rect l="l" t="t" r="r" b="b"/>
                <a:pathLst>
                  <a:path w="58" h="1" extrusionOk="0">
                    <a:moveTo>
                      <a:pt x="1" y="0"/>
                    </a:moveTo>
                    <a:lnTo>
                      <a:pt x="1" y="0"/>
                    </a:lnTo>
                    <a:lnTo>
                      <a:pt x="1" y="0"/>
                    </a:lnTo>
                    <a:lnTo>
                      <a:pt x="57" y="0"/>
                    </a:lnTo>
                    <a:lnTo>
                      <a:pt x="1" y="0"/>
                    </a:lnTo>
                    <a:lnTo>
                      <a:pt x="1" y="0"/>
                    </a:lnTo>
                    <a:close/>
                  </a:path>
                </a:pathLst>
              </a:custGeom>
              <a:solidFill>
                <a:srgbClr val="626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
              <p:cNvSpPr/>
              <p:nvPr/>
            </p:nvSpPr>
            <p:spPr>
              <a:xfrm>
                <a:off x="401100" y="1637125"/>
                <a:ext cx="2850" cy="2825"/>
              </a:xfrm>
              <a:custGeom>
                <a:avLst/>
                <a:gdLst/>
                <a:ahLst/>
                <a:cxnLst/>
                <a:rect l="l" t="t" r="r" b="b"/>
                <a:pathLst>
                  <a:path w="114" h="113" extrusionOk="0">
                    <a:moveTo>
                      <a:pt x="113" y="113"/>
                    </a:moveTo>
                    <a:lnTo>
                      <a:pt x="113" y="113"/>
                    </a:lnTo>
                    <a:lnTo>
                      <a:pt x="1" y="0"/>
                    </a:lnTo>
                    <a:lnTo>
                      <a:pt x="1" y="0"/>
                    </a:lnTo>
                    <a:lnTo>
                      <a:pt x="113" y="113"/>
                    </a:lnTo>
                    <a:lnTo>
                      <a:pt x="113" y="113"/>
                    </a:lnTo>
                    <a:close/>
                  </a:path>
                </a:pathLst>
              </a:custGeom>
              <a:solidFill>
                <a:srgbClr val="807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
              <p:cNvSpPr/>
              <p:nvPr/>
            </p:nvSpPr>
            <p:spPr>
              <a:xfrm>
                <a:off x="368800" y="1225425"/>
                <a:ext cx="2825" cy="7050"/>
              </a:xfrm>
              <a:custGeom>
                <a:avLst/>
                <a:gdLst/>
                <a:ahLst/>
                <a:cxnLst/>
                <a:rect l="l" t="t" r="r" b="b"/>
                <a:pathLst>
                  <a:path w="113" h="282" extrusionOk="0">
                    <a:moveTo>
                      <a:pt x="113" y="0"/>
                    </a:moveTo>
                    <a:lnTo>
                      <a:pt x="0" y="113"/>
                    </a:lnTo>
                    <a:lnTo>
                      <a:pt x="113" y="281"/>
                    </a:lnTo>
                    <a:lnTo>
                      <a:pt x="113" y="0"/>
                    </a:lnTo>
                    <a:close/>
                  </a:path>
                </a:pathLst>
              </a:custGeom>
              <a:solidFill>
                <a:srgbClr val="7C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
              <p:cNvSpPr/>
              <p:nvPr/>
            </p:nvSpPr>
            <p:spPr>
              <a:xfrm>
                <a:off x="394075" y="1242275"/>
                <a:ext cx="25" cy="1425"/>
              </a:xfrm>
              <a:custGeom>
                <a:avLst/>
                <a:gdLst/>
                <a:ahLst/>
                <a:cxnLst/>
                <a:rect l="l" t="t" r="r" b="b"/>
                <a:pathLst>
                  <a:path w="1" h="57" extrusionOk="0">
                    <a:moveTo>
                      <a:pt x="1" y="57"/>
                    </a:moveTo>
                    <a:lnTo>
                      <a:pt x="1" y="57"/>
                    </a:lnTo>
                    <a:lnTo>
                      <a:pt x="1" y="57"/>
                    </a:lnTo>
                    <a:lnTo>
                      <a:pt x="1" y="1"/>
                    </a:lnTo>
                    <a:lnTo>
                      <a:pt x="1" y="57"/>
                    </a:lnTo>
                    <a:lnTo>
                      <a:pt x="1" y="57"/>
                    </a:lnTo>
                    <a:close/>
                  </a:path>
                </a:pathLst>
              </a:custGeom>
              <a:solidFill>
                <a:srgbClr val="746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
              <p:cNvSpPr/>
              <p:nvPr/>
            </p:nvSpPr>
            <p:spPr>
              <a:xfrm>
                <a:off x="391275" y="1254925"/>
                <a:ext cx="2825" cy="4250"/>
              </a:xfrm>
              <a:custGeom>
                <a:avLst/>
                <a:gdLst/>
                <a:ahLst/>
                <a:cxnLst/>
                <a:rect l="l" t="t" r="r" b="b"/>
                <a:pathLst>
                  <a:path w="113" h="170" extrusionOk="0">
                    <a:moveTo>
                      <a:pt x="0" y="0"/>
                    </a:moveTo>
                    <a:lnTo>
                      <a:pt x="57" y="57"/>
                    </a:lnTo>
                    <a:lnTo>
                      <a:pt x="113" y="169"/>
                    </a:lnTo>
                    <a:lnTo>
                      <a:pt x="113" y="0"/>
                    </a:lnTo>
                    <a:close/>
                  </a:path>
                </a:pathLst>
              </a:custGeom>
              <a:solidFill>
                <a:srgbClr val="746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
              <p:cNvSpPr/>
              <p:nvPr/>
            </p:nvSpPr>
            <p:spPr>
              <a:xfrm>
                <a:off x="403925" y="1263350"/>
                <a:ext cx="2825" cy="2850"/>
              </a:xfrm>
              <a:custGeom>
                <a:avLst/>
                <a:gdLst/>
                <a:ahLst/>
                <a:cxnLst/>
                <a:rect l="l" t="t" r="r" b="b"/>
                <a:pathLst>
                  <a:path w="113" h="114" extrusionOk="0">
                    <a:moveTo>
                      <a:pt x="0" y="1"/>
                    </a:moveTo>
                    <a:lnTo>
                      <a:pt x="0" y="57"/>
                    </a:lnTo>
                    <a:lnTo>
                      <a:pt x="56" y="113"/>
                    </a:lnTo>
                    <a:lnTo>
                      <a:pt x="113" y="1"/>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
              <p:cNvSpPr/>
              <p:nvPr/>
            </p:nvSpPr>
            <p:spPr>
              <a:xfrm>
                <a:off x="394075" y="1250700"/>
                <a:ext cx="1450" cy="25"/>
              </a:xfrm>
              <a:custGeom>
                <a:avLst/>
                <a:gdLst/>
                <a:ahLst/>
                <a:cxnLst/>
                <a:rect l="l" t="t" r="r" b="b"/>
                <a:pathLst>
                  <a:path w="58" h="1" extrusionOk="0">
                    <a:moveTo>
                      <a:pt x="1" y="1"/>
                    </a:moveTo>
                    <a:lnTo>
                      <a:pt x="57" y="1"/>
                    </a:lnTo>
                    <a:lnTo>
                      <a:pt x="57" y="1"/>
                    </a:lnTo>
                    <a:lnTo>
                      <a:pt x="1" y="1"/>
                    </a:lnTo>
                    <a:lnTo>
                      <a:pt x="1" y="1"/>
                    </a:lnTo>
                    <a:lnTo>
                      <a:pt x="1" y="1"/>
                    </a:lnTo>
                    <a:close/>
                  </a:path>
                </a:pathLst>
              </a:custGeom>
              <a:solidFill>
                <a:srgbClr val="746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
              <p:cNvSpPr/>
              <p:nvPr/>
            </p:nvSpPr>
            <p:spPr>
              <a:xfrm>
                <a:off x="425000" y="1297075"/>
                <a:ext cx="1425" cy="4250"/>
              </a:xfrm>
              <a:custGeom>
                <a:avLst/>
                <a:gdLst/>
                <a:ahLst/>
                <a:cxnLst/>
                <a:rect l="l" t="t" r="r" b="b"/>
                <a:pathLst>
                  <a:path w="57" h="170" extrusionOk="0">
                    <a:moveTo>
                      <a:pt x="0" y="1"/>
                    </a:moveTo>
                    <a:lnTo>
                      <a:pt x="0" y="57"/>
                    </a:lnTo>
                    <a:lnTo>
                      <a:pt x="57" y="169"/>
                    </a:lnTo>
                    <a:lnTo>
                      <a:pt x="57" y="57"/>
                    </a:lnTo>
                    <a:lnTo>
                      <a:pt x="0" y="1"/>
                    </a:lnTo>
                    <a:close/>
                  </a:path>
                </a:pathLst>
              </a:custGeom>
              <a:solidFill>
                <a:srgbClr val="6F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
              <p:cNvSpPr/>
              <p:nvPr/>
            </p:nvSpPr>
            <p:spPr>
              <a:xfrm>
                <a:off x="423600" y="1382800"/>
                <a:ext cx="5625" cy="2825"/>
              </a:xfrm>
              <a:custGeom>
                <a:avLst/>
                <a:gdLst/>
                <a:ahLst/>
                <a:cxnLst/>
                <a:rect l="l" t="t" r="r" b="b"/>
                <a:pathLst>
                  <a:path w="225" h="113" extrusionOk="0">
                    <a:moveTo>
                      <a:pt x="0" y="0"/>
                    </a:moveTo>
                    <a:lnTo>
                      <a:pt x="56" y="56"/>
                    </a:lnTo>
                    <a:lnTo>
                      <a:pt x="113" y="113"/>
                    </a:lnTo>
                    <a:lnTo>
                      <a:pt x="225" y="113"/>
                    </a:lnTo>
                    <a:lnTo>
                      <a:pt x="225" y="56"/>
                    </a:lnTo>
                    <a:lnTo>
                      <a:pt x="113" y="0"/>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
              <p:cNvSpPr/>
              <p:nvPr/>
            </p:nvSpPr>
            <p:spPr>
              <a:xfrm>
                <a:off x="434825" y="1336425"/>
                <a:ext cx="1450" cy="1425"/>
              </a:xfrm>
              <a:custGeom>
                <a:avLst/>
                <a:gdLst/>
                <a:ahLst/>
                <a:cxnLst/>
                <a:rect l="l" t="t" r="r" b="b"/>
                <a:pathLst>
                  <a:path w="58" h="57" extrusionOk="0">
                    <a:moveTo>
                      <a:pt x="1" y="0"/>
                    </a:moveTo>
                    <a:lnTo>
                      <a:pt x="57" y="57"/>
                    </a:lnTo>
                    <a:lnTo>
                      <a:pt x="57" y="0"/>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
              <p:cNvSpPr/>
              <p:nvPr/>
            </p:nvSpPr>
            <p:spPr>
              <a:xfrm>
                <a:off x="392675" y="1447425"/>
                <a:ext cx="9875" cy="12675"/>
              </a:xfrm>
              <a:custGeom>
                <a:avLst/>
                <a:gdLst/>
                <a:ahLst/>
                <a:cxnLst/>
                <a:rect l="l" t="t" r="r" b="b"/>
                <a:pathLst>
                  <a:path w="395" h="507" extrusionOk="0">
                    <a:moveTo>
                      <a:pt x="113" y="1"/>
                    </a:moveTo>
                    <a:lnTo>
                      <a:pt x="57" y="113"/>
                    </a:lnTo>
                    <a:lnTo>
                      <a:pt x="57" y="169"/>
                    </a:lnTo>
                    <a:lnTo>
                      <a:pt x="57" y="282"/>
                    </a:lnTo>
                    <a:lnTo>
                      <a:pt x="1" y="338"/>
                    </a:lnTo>
                    <a:lnTo>
                      <a:pt x="113" y="506"/>
                    </a:lnTo>
                    <a:lnTo>
                      <a:pt x="169" y="506"/>
                    </a:lnTo>
                    <a:lnTo>
                      <a:pt x="394" y="450"/>
                    </a:lnTo>
                    <a:lnTo>
                      <a:pt x="394" y="338"/>
                    </a:lnTo>
                    <a:lnTo>
                      <a:pt x="282" y="225"/>
                    </a:lnTo>
                    <a:lnTo>
                      <a:pt x="113" y="1"/>
                    </a:lnTo>
                    <a:close/>
                  </a:path>
                </a:pathLst>
              </a:custGeom>
              <a:solidFill>
                <a:srgbClr val="6665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
              <p:cNvSpPr/>
              <p:nvPr/>
            </p:nvSpPr>
            <p:spPr>
              <a:xfrm>
                <a:off x="394075" y="1441800"/>
                <a:ext cx="5650" cy="4250"/>
              </a:xfrm>
              <a:custGeom>
                <a:avLst/>
                <a:gdLst/>
                <a:ahLst/>
                <a:cxnLst/>
                <a:rect l="l" t="t" r="r" b="b"/>
                <a:pathLst>
                  <a:path w="226" h="170" extrusionOk="0">
                    <a:moveTo>
                      <a:pt x="1" y="1"/>
                    </a:moveTo>
                    <a:lnTo>
                      <a:pt x="57" y="169"/>
                    </a:lnTo>
                    <a:lnTo>
                      <a:pt x="226" y="57"/>
                    </a:lnTo>
                    <a:lnTo>
                      <a:pt x="226" y="1"/>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
              <p:cNvSpPr/>
              <p:nvPr/>
            </p:nvSpPr>
            <p:spPr>
              <a:xfrm>
                <a:off x="384250" y="1519100"/>
                <a:ext cx="2825" cy="1425"/>
              </a:xfrm>
              <a:custGeom>
                <a:avLst/>
                <a:gdLst/>
                <a:ahLst/>
                <a:cxnLst/>
                <a:rect l="l" t="t" r="r" b="b"/>
                <a:pathLst>
                  <a:path w="113" h="57" extrusionOk="0">
                    <a:moveTo>
                      <a:pt x="0" y="56"/>
                    </a:moveTo>
                    <a:lnTo>
                      <a:pt x="0" y="56"/>
                    </a:lnTo>
                    <a:lnTo>
                      <a:pt x="113" y="0"/>
                    </a:lnTo>
                    <a:lnTo>
                      <a:pt x="113" y="0"/>
                    </a:lnTo>
                    <a:lnTo>
                      <a:pt x="0" y="56"/>
                    </a:lnTo>
                    <a:lnTo>
                      <a:pt x="0" y="56"/>
                    </a:lnTo>
                    <a:close/>
                  </a:path>
                </a:pathLst>
              </a:custGeom>
              <a:solidFill>
                <a:srgbClr val="6F6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
              <p:cNvSpPr/>
              <p:nvPr/>
            </p:nvSpPr>
            <p:spPr>
              <a:xfrm>
                <a:off x="382850" y="1520500"/>
                <a:ext cx="1425" cy="2825"/>
              </a:xfrm>
              <a:custGeom>
                <a:avLst/>
                <a:gdLst/>
                <a:ahLst/>
                <a:cxnLst/>
                <a:rect l="l" t="t" r="r" b="b"/>
                <a:pathLst>
                  <a:path w="57" h="113" extrusionOk="0">
                    <a:moveTo>
                      <a:pt x="56" y="0"/>
                    </a:moveTo>
                    <a:lnTo>
                      <a:pt x="0" y="57"/>
                    </a:lnTo>
                    <a:lnTo>
                      <a:pt x="56" y="113"/>
                    </a:lnTo>
                    <a:lnTo>
                      <a:pt x="56" y="0"/>
                    </a:lnTo>
                    <a:close/>
                  </a:path>
                </a:pathLst>
              </a:custGeom>
              <a:solidFill>
                <a:srgbClr val="6F6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
              <p:cNvSpPr/>
              <p:nvPr/>
            </p:nvSpPr>
            <p:spPr>
              <a:xfrm>
                <a:off x="409550" y="1403875"/>
                <a:ext cx="1425" cy="25"/>
              </a:xfrm>
              <a:custGeom>
                <a:avLst/>
                <a:gdLst/>
                <a:ahLst/>
                <a:cxnLst/>
                <a:rect l="l" t="t" r="r" b="b"/>
                <a:pathLst>
                  <a:path w="57" h="1" extrusionOk="0">
                    <a:moveTo>
                      <a:pt x="0" y="0"/>
                    </a:moveTo>
                    <a:lnTo>
                      <a:pt x="56" y="0"/>
                    </a:lnTo>
                    <a:lnTo>
                      <a:pt x="56" y="0"/>
                    </a:lnTo>
                    <a:lnTo>
                      <a:pt x="0" y="0"/>
                    </a:lnTo>
                    <a:close/>
                  </a:path>
                </a:pathLst>
              </a:custGeom>
              <a:solidFill>
                <a:srgbClr val="71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
              <p:cNvSpPr/>
              <p:nvPr/>
            </p:nvSpPr>
            <p:spPr>
              <a:xfrm>
                <a:off x="371600" y="1464300"/>
                <a:ext cx="8450" cy="8450"/>
              </a:xfrm>
              <a:custGeom>
                <a:avLst/>
                <a:gdLst/>
                <a:ahLst/>
                <a:cxnLst/>
                <a:rect l="l" t="t" r="r" b="b"/>
                <a:pathLst>
                  <a:path w="338" h="338" extrusionOk="0">
                    <a:moveTo>
                      <a:pt x="338" y="0"/>
                    </a:moveTo>
                    <a:lnTo>
                      <a:pt x="1" y="113"/>
                    </a:lnTo>
                    <a:lnTo>
                      <a:pt x="113" y="225"/>
                    </a:lnTo>
                    <a:lnTo>
                      <a:pt x="169" y="281"/>
                    </a:lnTo>
                    <a:lnTo>
                      <a:pt x="225" y="337"/>
                    </a:lnTo>
                    <a:lnTo>
                      <a:pt x="282" y="281"/>
                    </a:lnTo>
                    <a:lnTo>
                      <a:pt x="338" y="225"/>
                    </a:lnTo>
                    <a:lnTo>
                      <a:pt x="338" y="113"/>
                    </a:lnTo>
                    <a:lnTo>
                      <a:pt x="338" y="0"/>
                    </a:lnTo>
                    <a:close/>
                  </a:path>
                </a:pathLst>
              </a:custGeom>
              <a:solidFill>
                <a:srgbClr val="535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
              <p:cNvSpPr/>
              <p:nvPr/>
            </p:nvSpPr>
            <p:spPr>
              <a:xfrm>
                <a:off x="360350" y="1475525"/>
                <a:ext cx="8475" cy="5650"/>
              </a:xfrm>
              <a:custGeom>
                <a:avLst/>
                <a:gdLst/>
                <a:ahLst/>
                <a:cxnLst/>
                <a:rect l="l" t="t" r="r" b="b"/>
                <a:pathLst>
                  <a:path w="339" h="226" extrusionOk="0">
                    <a:moveTo>
                      <a:pt x="282" y="1"/>
                    </a:moveTo>
                    <a:lnTo>
                      <a:pt x="170" y="57"/>
                    </a:lnTo>
                    <a:lnTo>
                      <a:pt x="1" y="57"/>
                    </a:lnTo>
                    <a:lnTo>
                      <a:pt x="57" y="226"/>
                    </a:lnTo>
                    <a:lnTo>
                      <a:pt x="113" y="226"/>
                    </a:lnTo>
                    <a:lnTo>
                      <a:pt x="226" y="169"/>
                    </a:lnTo>
                    <a:lnTo>
                      <a:pt x="338" y="169"/>
                    </a:lnTo>
                    <a:lnTo>
                      <a:pt x="338" y="113"/>
                    </a:lnTo>
                    <a:lnTo>
                      <a:pt x="338" y="57"/>
                    </a:lnTo>
                    <a:lnTo>
                      <a:pt x="338" y="1"/>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
              <p:cNvSpPr/>
              <p:nvPr/>
            </p:nvSpPr>
            <p:spPr>
              <a:xfrm>
                <a:off x="374400" y="1530325"/>
                <a:ext cx="2850" cy="2850"/>
              </a:xfrm>
              <a:custGeom>
                <a:avLst/>
                <a:gdLst/>
                <a:ahLst/>
                <a:cxnLst/>
                <a:rect l="l" t="t" r="r" b="b"/>
                <a:pathLst>
                  <a:path w="114" h="114" extrusionOk="0">
                    <a:moveTo>
                      <a:pt x="1" y="1"/>
                    </a:moveTo>
                    <a:lnTo>
                      <a:pt x="1" y="57"/>
                    </a:lnTo>
                    <a:lnTo>
                      <a:pt x="57" y="113"/>
                    </a:lnTo>
                    <a:lnTo>
                      <a:pt x="113" y="113"/>
                    </a:lnTo>
                    <a:lnTo>
                      <a:pt x="113" y="57"/>
                    </a:lnTo>
                    <a:lnTo>
                      <a:pt x="57" y="1"/>
                    </a:lnTo>
                    <a:close/>
                  </a:path>
                </a:pathLst>
              </a:custGeom>
              <a:solidFill>
                <a:srgbClr val="6F6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
              <p:cNvSpPr/>
              <p:nvPr/>
            </p:nvSpPr>
            <p:spPr>
              <a:xfrm>
                <a:off x="380025" y="1462875"/>
                <a:ext cx="1425" cy="1450"/>
              </a:xfrm>
              <a:custGeom>
                <a:avLst/>
                <a:gdLst/>
                <a:ahLst/>
                <a:cxnLst/>
                <a:rect l="l" t="t" r="r" b="b"/>
                <a:pathLst>
                  <a:path w="57" h="58" extrusionOk="0">
                    <a:moveTo>
                      <a:pt x="1" y="1"/>
                    </a:moveTo>
                    <a:lnTo>
                      <a:pt x="1" y="57"/>
                    </a:lnTo>
                    <a:lnTo>
                      <a:pt x="57" y="1"/>
                    </a:lnTo>
                    <a:close/>
                  </a:path>
                </a:pathLst>
              </a:custGeom>
              <a:solidFill>
                <a:srgbClr val="535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
              <p:cNvSpPr/>
              <p:nvPr/>
            </p:nvSpPr>
            <p:spPr>
              <a:xfrm>
                <a:off x="360350" y="1483950"/>
                <a:ext cx="25" cy="1450"/>
              </a:xfrm>
              <a:custGeom>
                <a:avLst/>
                <a:gdLst/>
                <a:ahLst/>
                <a:cxnLst/>
                <a:rect l="l" t="t" r="r" b="b"/>
                <a:pathLst>
                  <a:path w="1" h="58" extrusionOk="0">
                    <a:moveTo>
                      <a:pt x="1" y="57"/>
                    </a:moveTo>
                    <a:lnTo>
                      <a:pt x="1" y="1"/>
                    </a:lnTo>
                    <a:lnTo>
                      <a:pt x="1" y="57"/>
                    </a:lnTo>
                    <a:lnTo>
                      <a:pt x="1" y="57"/>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
              <p:cNvSpPr/>
              <p:nvPr/>
            </p:nvSpPr>
            <p:spPr>
              <a:xfrm>
                <a:off x="406725" y="1290050"/>
                <a:ext cx="19700" cy="23925"/>
              </a:xfrm>
              <a:custGeom>
                <a:avLst/>
                <a:gdLst/>
                <a:ahLst/>
                <a:cxnLst/>
                <a:rect l="l" t="t" r="r" b="b"/>
                <a:pathLst>
                  <a:path w="788" h="957" extrusionOk="0">
                    <a:moveTo>
                      <a:pt x="282" y="1"/>
                    </a:moveTo>
                    <a:lnTo>
                      <a:pt x="282" y="57"/>
                    </a:lnTo>
                    <a:lnTo>
                      <a:pt x="282" y="338"/>
                    </a:lnTo>
                    <a:lnTo>
                      <a:pt x="169" y="506"/>
                    </a:lnTo>
                    <a:lnTo>
                      <a:pt x="113" y="563"/>
                    </a:lnTo>
                    <a:lnTo>
                      <a:pt x="1" y="563"/>
                    </a:lnTo>
                    <a:lnTo>
                      <a:pt x="57" y="731"/>
                    </a:lnTo>
                    <a:lnTo>
                      <a:pt x="169" y="900"/>
                    </a:lnTo>
                    <a:lnTo>
                      <a:pt x="282" y="900"/>
                    </a:lnTo>
                    <a:lnTo>
                      <a:pt x="394" y="844"/>
                    </a:lnTo>
                    <a:lnTo>
                      <a:pt x="450" y="844"/>
                    </a:lnTo>
                    <a:lnTo>
                      <a:pt x="563" y="900"/>
                    </a:lnTo>
                    <a:lnTo>
                      <a:pt x="619" y="956"/>
                    </a:lnTo>
                    <a:lnTo>
                      <a:pt x="675" y="900"/>
                    </a:lnTo>
                    <a:lnTo>
                      <a:pt x="731" y="787"/>
                    </a:lnTo>
                    <a:lnTo>
                      <a:pt x="731" y="675"/>
                    </a:lnTo>
                    <a:lnTo>
                      <a:pt x="788" y="619"/>
                    </a:lnTo>
                    <a:lnTo>
                      <a:pt x="675" y="506"/>
                    </a:lnTo>
                    <a:lnTo>
                      <a:pt x="563" y="394"/>
                    </a:lnTo>
                    <a:lnTo>
                      <a:pt x="450" y="113"/>
                    </a:lnTo>
                    <a:lnTo>
                      <a:pt x="394" y="57"/>
                    </a:lnTo>
                    <a:lnTo>
                      <a:pt x="282" y="1"/>
                    </a:lnTo>
                    <a:close/>
                  </a:path>
                </a:pathLst>
              </a:custGeom>
              <a:solidFill>
                <a:srgbClr val="625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
              <p:cNvSpPr/>
              <p:nvPr/>
            </p:nvSpPr>
            <p:spPr>
              <a:xfrm>
                <a:off x="395500" y="1433375"/>
                <a:ext cx="1425" cy="1425"/>
              </a:xfrm>
              <a:custGeom>
                <a:avLst/>
                <a:gdLst/>
                <a:ahLst/>
                <a:cxnLst/>
                <a:rect l="l" t="t" r="r" b="b"/>
                <a:pathLst>
                  <a:path w="57" h="57" extrusionOk="0">
                    <a:moveTo>
                      <a:pt x="0" y="1"/>
                    </a:moveTo>
                    <a:lnTo>
                      <a:pt x="0" y="57"/>
                    </a:lnTo>
                    <a:lnTo>
                      <a:pt x="56" y="1"/>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
              <p:cNvSpPr/>
              <p:nvPr/>
            </p:nvSpPr>
            <p:spPr>
              <a:xfrm>
                <a:off x="389875" y="1436175"/>
                <a:ext cx="1425" cy="1450"/>
              </a:xfrm>
              <a:custGeom>
                <a:avLst/>
                <a:gdLst/>
                <a:ahLst/>
                <a:cxnLst/>
                <a:rect l="l" t="t" r="r" b="b"/>
                <a:pathLst>
                  <a:path w="57" h="58" extrusionOk="0">
                    <a:moveTo>
                      <a:pt x="0" y="1"/>
                    </a:moveTo>
                    <a:lnTo>
                      <a:pt x="0" y="57"/>
                    </a:lnTo>
                    <a:lnTo>
                      <a:pt x="56" y="57"/>
                    </a:lnTo>
                    <a:lnTo>
                      <a:pt x="0" y="1"/>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
              <p:cNvSpPr/>
              <p:nvPr/>
            </p:nvSpPr>
            <p:spPr>
              <a:xfrm>
                <a:off x="389875" y="1439000"/>
                <a:ext cx="1425" cy="2825"/>
              </a:xfrm>
              <a:custGeom>
                <a:avLst/>
                <a:gdLst/>
                <a:ahLst/>
                <a:cxnLst/>
                <a:rect l="l" t="t" r="r" b="b"/>
                <a:pathLst>
                  <a:path w="57" h="113" extrusionOk="0">
                    <a:moveTo>
                      <a:pt x="0" y="0"/>
                    </a:moveTo>
                    <a:lnTo>
                      <a:pt x="0" y="0"/>
                    </a:lnTo>
                    <a:lnTo>
                      <a:pt x="56" y="113"/>
                    </a:lnTo>
                    <a:lnTo>
                      <a:pt x="56" y="113"/>
                    </a:lnTo>
                    <a:lnTo>
                      <a:pt x="0" y="0"/>
                    </a:lnTo>
                    <a:lnTo>
                      <a:pt x="0" y="0"/>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
              <p:cNvSpPr/>
              <p:nvPr/>
            </p:nvSpPr>
            <p:spPr>
              <a:xfrm>
                <a:off x="395500" y="1437600"/>
                <a:ext cx="1425" cy="25"/>
              </a:xfrm>
              <a:custGeom>
                <a:avLst/>
                <a:gdLst/>
                <a:ahLst/>
                <a:cxnLst/>
                <a:rect l="l" t="t" r="r" b="b"/>
                <a:pathLst>
                  <a:path w="57" h="1" extrusionOk="0">
                    <a:moveTo>
                      <a:pt x="0" y="0"/>
                    </a:moveTo>
                    <a:lnTo>
                      <a:pt x="56" y="0"/>
                    </a:lnTo>
                    <a:lnTo>
                      <a:pt x="56" y="0"/>
                    </a:lnTo>
                    <a:lnTo>
                      <a:pt x="56" y="0"/>
                    </a:lnTo>
                    <a:lnTo>
                      <a:pt x="0" y="0"/>
                    </a:lnTo>
                    <a:lnTo>
                      <a:pt x="0" y="0"/>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
              <p:cNvSpPr/>
              <p:nvPr/>
            </p:nvSpPr>
            <p:spPr>
              <a:xfrm>
                <a:off x="365975" y="1564050"/>
                <a:ext cx="1425" cy="1425"/>
              </a:xfrm>
              <a:custGeom>
                <a:avLst/>
                <a:gdLst/>
                <a:ahLst/>
                <a:cxnLst/>
                <a:rect l="l" t="t" r="r" b="b"/>
                <a:pathLst>
                  <a:path w="57" h="57" extrusionOk="0">
                    <a:moveTo>
                      <a:pt x="1" y="1"/>
                    </a:moveTo>
                    <a:lnTo>
                      <a:pt x="57" y="57"/>
                    </a:lnTo>
                    <a:lnTo>
                      <a:pt x="57" y="1"/>
                    </a:lnTo>
                    <a:close/>
                  </a:path>
                </a:pathLst>
              </a:custGeom>
              <a:solidFill>
                <a:srgbClr val="626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6" name="Google Shape;5386;p13"/>
          <p:cNvGrpSpPr/>
          <p:nvPr/>
        </p:nvGrpSpPr>
        <p:grpSpPr>
          <a:xfrm>
            <a:off x="7868676" y="1772662"/>
            <a:ext cx="1213028" cy="1989350"/>
            <a:chOff x="7868676" y="1772662"/>
            <a:chExt cx="1213028" cy="1989350"/>
          </a:xfrm>
        </p:grpSpPr>
        <p:pic>
          <p:nvPicPr>
            <p:cNvPr id="5387" name="Google Shape;5387;p13"/>
            <p:cNvPicPr preferRelativeResize="0"/>
            <p:nvPr/>
          </p:nvPicPr>
          <p:blipFill>
            <a:blip r:embed="rId3">
              <a:alphaModFix/>
            </a:blip>
            <a:stretch>
              <a:fillRect/>
            </a:stretch>
          </p:blipFill>
          <p:spPr>
            <a:xfrm>
              <a:off x="7868676" y="1772662"/>
              <a:ext cx="1213028" cy="1989350"/>
            </a:xfrm>
            <a:prstGeom prst="rect">
              <a:avLst/>
            </a:prstGeom>
            <a:noFill/>
            <a:ln>
              <a:noFill/>
            </a:ln>
          </p:spPr>
        </p:pic>
        <p:grpSp>
          <p:nvGrpSpPr>
            <p:cNvPr id="5388" name="Google Shape;5388;p13"/>
            <p:cNvGrpSpPr/>
            <p:nvPr/>
          </p:nvGrpSpPr>
          <p:grpSpPr>
            <a:xfrm rot="1823065">
              <a:off x="7967489" y="3208918"/>
              <a:ext cx="590554" cy="341621"/>
              <a:chOff x="1595475" y="903650"/>
              <a:chExt cx="796750" cy="460900"/>
            </a:xfrm>
          </p:grpSpPr>
          <p:sp>
            <p:nvSpPr>
              <p:cNvPr id="5389" name="Google Shape;5389;p13"/>
              <p:cNvSpPr/>
              <p:nvPr/>
            </p:nvSpPr>
            <p:spPr>
              <a:xfrm>
                <a:off x="2116800" y="935950"/>
                <a:ext cx="134900" cy="75900"/>
              </a:xfrm>
              <a:custGeom>
                <a:avLst/>
                <a:gdLst/>
                <a:ahLst/>
                <a:cxnLst/>
                <a:rect l="l" t="t" r="r" b="b"/>
                <a:pathLst>
                  <a:path w="5396" h="3036" extrusionOk="0">
                    <a:moveTo>
                      <a:pt x="5115" y="1"/>
                    </a:moveTo>
                    <a:lnTo>
                      <a:pt x="5002" y="57"/>
                    </a:lnTo>
                    <a:lnTo>
                      <a:pt x="4834" y="113"/>
                    </a:lnTo>
                    <a:lnTo>
                      <a:pt x="4778" y="113"/>
                    </a:lnTo>
                    <a:lnTo>
                      <a:pt x="4665" y="169"/>
                    </a:lnTo>
                    <a:lnTo>
                      <a:pt x="4497" y="226"/>
                    </a:lnTo>
                    <a:lnTo>
                      <a:pt x="4384" y="282"/>
                    </a:lnTo>
                    <a:lnTo>
                      <a:pt x="4328" y="338"/>
                    </a:lnTo>
                    <a:lnTo>
                      <a:pt x="4272" y="450"/>
                    </a:lnTo>
                    <a:lnTo>
                      <a:pt x="4159" y="338"/>
                    </a:lnTo>
                    <a:lnTo>
                      <a:pt x="4047" y="338"/>
                    </a:lnTo>
                    <a:lnTo>
                      <a:pt x="3934" y="394"/>
                    </a:lnTo>
                    <a:lnTo>
                      <a:pt x="3710" y="394"/>
                    </a:lnTo>
                    <a:lnTo>
                      <a:pt x="3653" y="507"/>
                    </a:lnTo>
                    <a:lnTo>
                      <a:pt x="3597" y="619"/>
                    </a:lnTo>
                    <a:lnTo>
                      <a:pt x="3597" y="900"/>
                    </a:lnTo>
                    <a:lnTo>
                      <a:pt x="3541" y="675"/>
                    </a:lnTo>
                    <a:lnTo>
                      <a:pt x="3372" y="507"/>
                    </a:lnTo>
                    <a:lnTo>
                      <a:pt x="3316" y="563"/>
                    </a:lnTo>
                    <a:lnTo>
                      <a:pt x="2867" y="731"/>
                    </a:lnTo>
                    <a:lnTo>
                      <a:pt x="2361" y="900"/>
                    </a:lnTo>
                    <a:lnTo>
                      <a:pt x="1461" y="1181"/>
                    </a:lnTo>
                    <a:lnTo>
                      <a:pt x="843" y="1350"/>
                    </a:lnTo>
                    <a:lnTo>
                      <a:pt x="169" y="1575"/>
                    </a:lnTo>
                    <a:lnTo>
                      <a:pt x="56" y="1631"/>
                    </a:lnTo>
                    <a:lnTo>
                      <a:pt x="0" y="1743"/>
                    </a:lnTo>
                    <a:lnTo>
                      <a:pt x="0" y="1912"/>
                    </a:lnTo>
                    <a:lnTo>
                      <a:pt x="112" y="1968"/>
                    </a:lnTo>
                    <a:lnTo>
                      <a:pt x="450" y="2024"/>
                    </a:lnTo>
                    <a:lnTo>
                      <a:pt x="787" y="2193"/>
                    </a:lnTo>
                    <a:lnTo>
                      <a:pt x="1068" y="2418"/>
                    </a:lnTo>
                    <a:lnTo>
                      <a:pt x="1349" y="2642"/>
                    </a:lnTo>
                    <a:lnTo>
                      <a:pt x="1461" y="2755"/>
                    </a:lnTo>
                    <a:lnTo>
                      <a:pt x="1574" y="2755"/>
                    </a:lnTo>
                    <a:lnTo>
                      <a:pt x="1686" y="2699"/>
                    </a:lnTo>
                    <a:lnTo>
                      <a:pt x="1799" y="2642"/>
                    </a:lnTo>
                    <a:lnTo>
                      <a:pt x="1911" y="2642"/>
                    </a:lnTo>
                    <a:lnTo>
                      <a:pt x="2023" y="2586"/>
                    </a:lnTo>
                    <a:lnTo>
                      <a:pt x="2080" y="2586"/>
                    </a:lnTo>
                    <a:lnTo>
                      <a:pt x="2248" y="2699"/>
                    </a:lnTo>
                    <a:lnTo>
                      <a:pt x="2361" y="2755"/>
                    </a:lnTo>
                    <a:lnTo>
                      <a:pt x="2529" y="2699"/>
                    </a:lnTo>
                    <a:lnTo>
                      <a:pt x="2586" y="2642"/>
                    </a:lnTo>
                    <a:lnTo>
                      <a:pt x="2642" y="2755"/>
                    </a:lnTo>
                    <a:lnTo>
                      <a:pt x="2754" y="2923"/>
                    </a:lnTo>
                    <a:lnTo>
                      <a:pt x="2867" y="2923"/>
                    </a:lnTo>
                    <a:lnTo>
                      <a:pt x="2923" y="2867"/>
                    </a:lnTo>
                    <a:lnTo>
                      <a:pt x="2923" y="2811"/>
                    </a:lnTo>
                    <a:lnTo>
                      <a:pt x="2979" y="2923"/>
                    </a:lnTo>
                    <a:lnTo>
                      <a:pt x="3035" y="2980"/>
                    </a:lnTo>
                    <a:lnTo>
                      <a:pt x="3204" y="3036"/>
                    </a:lnTo>
                    <a:lnTo>
                      <a:pt x="3653" y="3036"/>
                    </a:lnTo>
                    <a:lnTo>
                      <a:pt x="3822" y="2923"/>
                    </a:lnTo>
                    <a:lnTo>
                      <a:pt x="3991" y="2811"/>
                    </a:lnTo>
                    <a:lnTo>
                      <a:pt x="4159" y="2642"/>
                    </a:lnTo>
                    <a:lnTo>
                      <a:pt x="4440" y="2642"/>
                    </a:lnTo>
                    <a:lnTo>
                      <a:pt x="4553" y="2418"/>
                    </a:lnTo>
                    <a:lnTo>
                      <a:pt x="4778" y="2361"/>
                    </a:lnTo>
                    <a:lnTo>
                      <a:pt x="4890" y="2249"/>
                    </a:lnTo>
                    <a:lnTo>
                      <a:pt x="4946" y="2080"/>
                    </a:lnTo>
                    <a:lnTo>
                      <a:pt x="4946" y="1856"/>
                    </a:lnTo>
                    <a:lnTo>
                      <a:pt x="4946" y="1462"/>
                    </a:lnTo>
                    <a:lnTo>
                      <a:pt x="4946" y="1069"/>
                    </a:lnTo>
                    <a:lnTo>
                      <a:pt x="4890" y="956"/>
                    </a:lnTo>
                    <a:lnTo>
                      <a:pt x="4946" y="788"/>
                    </a:lnTo>
                    <a:lnTo>
                      <a:pt x="5002" y="619"/>
                    </a:lnTo>
                    <a:lnTo>
                      <a:pt x="5115" y="507"/>
                    </a:lnTo>
                    <a:lnTo>
                      <a:pt x="5227" y="450"/>
                    </a:lnTo>
                    <a:lnTo>
                      <a:pt x="5340" y="338"/>
                    </a:lnTo>
                    <a:lnTo>
                      <a:pt x="5396" y="226"/>
                    </a:lnTo>
                    <a:lnTo>
                      <a:pt x="5340" y="57"/>
                    </a:lnTo>
                    <a:lnTo>
                      <a:pt x="5227"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
              <p:cNvSpPr/>
              <p:nvPr/>
            </p:nvSpPr>
            <p:spPr>
              <a:xfrm>
                <a:off x="1596875" y="1104575"/>
                <a:ext cx="137750" cy="94175"/>
              </a:xfrm>
              <a:custGeom>
                <a:avLst/>
                <a:gdLst/>
                <a:ahLst/>
                <a:cxnLst/>
                <a:rect l="l" t="t" r="r" b="b"/>
                <a:pathLst>
                  <a:path w="5510" h="3767" extrusionOk="0">
                    <a:moveTo>
                      <a:pt x="4329" y="0"/>
                    </a:moveTo>
                    <a:lnTo>
                      <a:pt x="3935" y="169"/>
                    </a:lnTo>
                    <a:lnTo>
                      <a:pt x="3542" y="338"/>
                    </a:lnTo>
                    <a:lnTo>
                      <a:pt x="3430" y="338"/>
                    </a:lnTo>
                    <a:lnTo>
                      <a:pt x="3092" y="394"/>
                    </a:lnTo>
                    <a:lnTo>
                      <a:pt x="2924" y="506"/>
                    </a:lnTo>
                    <a:lnTo>
                      <a:pt x="2755" y="619"/>
                    </a:lnTo>
                    <a:lnTo>
                      <a:pt x="1912" y="844"/>
                    </a:lnTo>
                    <a:lnTo>
                      <a:pt x="1519" y="956"/>
                    </a:lnTo>
                    <a:lnTo>
                      <a:pt x="1125" y="1181"/>
                    </a:lnTo>
                    <a:lnTo>
                      <a:pt x="956" y="1293"/>
                    </a:lnTo>
                    <a:lnTo>
                      <a:pt x="732" y="1349"/>
                    </a:lnTo>
                    <a:lnTo>
                      <a:pt x="338" y="1462"/>
                    </a:lnTo>
                    <a:lnTo>
                      <a:pt x="226" y="1574"/>
                    </a:lnTo>
                    <a:lnTo>
                      <a:pt x="170" y="1743"/>
                    </a:lnTo>
                    <a:lnTo>
                      <a:pt x="113" y="1855"/>
                    </a:lnTo>
                    <a:lnTo>
                      <a:pt x="57" y="1799"/>
                    </a:lnTo>
                    <a:lnTo>
                      <a:pt x="1" y="1799"/>
                    </a:lnTo>
                    <a:lnTo>
                      <a:pt x="113" y="2136"/>
                    </a:lnTo>
                    <a:lnTo>
                      <a:pt x="226" y="2192"/>
                    </a:lnTo>
                    <a:lnTo>
                      <a:pt x="282" y="2361"/>
                    </a:lnTo>
                    <a:lnTo>
                      <a:pt x="394" y="2586"/>
                    </a:lnTo>
                    <a:lnTo>
                      <a:pt x="394" y="3148"/>
                    </a:lnTo>
                    <a:lnTo>
                      <a:pt x="563" y="3598"/>
                    </a:lnTo>
                    <a:lnTo>
                      <a:pt x="675" y="3598"/>
                    </a:lnTo>
                    <a:lnTo>
                      <a:pt x="900" y="3429"/>
                    </a:lnTo>
                    <a:lnTo>
                      <a:pt x="1125" y="3429"/>
                    </a:lnTo>
                    <a:lnTo>
                      <a:pt x="1294" y="3485"/>
                    </a:lnTo>
                    <a:lnTo>
                      <a:pt x="1519" y="3654"/>
                    </a:lnTo>
                    <a:lnTo>
                      <a:pt x="1631" y="3710"/>
                    </a:lnTo>
                    <a:lnTo>
                      <a:pt x="1743" y="3766"/>
                    </a:lnTo>
                    <a:lnTo>
                      <a:pt x="1856" y="3710"/>
                    </a:lnTo>
                    <a:lnTo>
                      <a:pt x="1968" y="3654"/>
                    </a:lnTo>
                    <a:lnTo>
                      <a:pt x="2137" y="3541"/>
                    </a:lnTo>
                    <a:lnTo>
                      <a:pt x="2305" y="3485"/>
                    </a:lnTo>
                    <a:lnTo>
                      <a:pt x="2418" y="3485"/>
                    </a:lnTo>
                    <a:lnTo>
                      <a:pt x="2586" y="3598"/>
                    </a:lnTo>
                    <a:lnTo>
                      <a:pt x="2699" y="3654"/>
                    </a:lnTo>
                    <a:lnTo>
                      <a:pt x="2755" y="3654"/>
                    </a:lnTo>
                    <a:lnTo>
                      <a:pt x="2867" y="3598"/>
                    </a:lnTo>
                    <a:lnTo>
                      <a:pt x="2867" y="3485"/>
                    </a:lnTo>
                    <a:lnTo>
                      <a:pt x="2755" y="3036"/>
                    </a:lnTo>
                    <a:lnTo>
                      <a:pt x="2699" y="2867"/>
                    </a:lnTo>
                    <a:lnTo>
                      <a:pt x="2643" y="2642"/>
                    </a:lnTo>
                    <a:lnTo>
                      <a:pt x="2474" y="2642"/>
                    </a:lnTo>
                    <a:lnTo>
                      <a:pt x="2474" y="2755"/>
                    </a:lnTo>
                    <a:lnTo>
                      <a:pt x="2474" y="2811"/>
                    </a:lnTo>
                    <a:lnTo>
                      <a:pt x="2418" y="2755"/>
                    </a:lnTo>
                    <a:lnTo>
                      <a:pt x="2362" y="2642"/>
                    </a:lnTo>
                    <a:lnTo>
                      <a:pt x="2024" y="2361"/>
                    </a:lnTo>
                    <a:lnTo>
                      <a:pt x="1856" y="2305"/>
                    </a:lnTo>
                    <a:lnTo>
                      <a:pt x="1743" y="2305"/>
                    </a:lnTo>
                    <a:lnTo>
                      <a:pt x="1575" y="2361"/>
                    </a:lnTo>
                    <a:lnTo>
                      <a:pt x="1519" y="2361"/>
                    </a:lnTo>
                    <a:lnTo>
                      <a:pt x="1462" y="2305"/>
                    </a:lnTo>
                    <a:lnTo>
                      <a:pt x="1406" y="2192"/>
                    </a:lnTo>
                    <a:lnTo>
                      <a:pt x="1294" y="2080"/>
                    </a:lnTo>
                    <a:lnTo>
                      <a:pt x="1181" y="2024"/>
                    </a:lnTo>
                    <a:lnTo>
                      <a:pt x="1069" y="2080"/>
                    </a:lnTo>
                    <a:lnTo>
                      <a:pt x="900" y="2136"/>
                    </a:lnTo>
                    <a:lnTo>
                      <a:pt x="900" y="1968"/>
                    </a:lnTo>
                    <a:lnTo>
                      <a:pt x="844" y="1911"/>
                    </a:lnTo>
                    <a:lnTo>
                      <a:pt x="844" y="1799"/>
                    </a:lnTo>
                    <a:lnTo>
                      <a:pt x="900" y="1743"/>
                    </a:lnTo>
                    <a:lnTo>
                      <a:pt x="1237" y="1630"/>
                    </a:lnTo>
                    <a:lnTo>
                      <a:pt x="1350" y="1574"/>
                    </a:lnTo>
                    <a:lnTo>
                      <a:pt x="1631" y="1574"/>
                    </a:lnTo>
                    <a:lnTo>
                      <a:pt x="1631" y="1406"/>
                    </a:lnTo>
                    <a:lnTo>
                      <a:pt x="1668" y="1368"/>
                    </a:lnTo>
                    <a:lnTo>
                      <a:pt x="1687" y="1406"/>
                    </a:lnTo>
                    <a:lnTo>
                      <a:pt x="1687" y="1462"/>
                    </a:lnTo>
                    <a:lnTo>
                      <a:pt x="1800" y="1518"/>
                    </a:lnTo>
                    <a:lnTo>
                      <a:pt x="1968" y="1462"/>
                    </a:lnTo>
                    <a:lnTo>
                      <a:pt x="2137" y="1406"/>
                    </a:lnTo>
                    <a:lnTo>
                      <a:pt x="2249" y="1406"/>
                    </a:lnTo>
                    <a:lnTo>
                      <a:pt x="2362" y="1462"/>
                    </a:lnTo>
                    <a:lnTo>
                      <a:pt x="2305" y="1518"/>
                    </a:lnTo>
                    <a:lnTo>
                      <a:pt x="2305" y="1574"/>
                    </a:lnTo>
                    <a:lnTo>
                      <a:pt x="2249" y="1687"/>
                    </a:lnTo>
                    <a:lnTo>
                      <a:pt x="2193" y="1630"/>
                    </a:lnTo>
                    <a:lnTo>
                      <a:pt x="2081" y="1574"/>
                    </a:lnTo>
                    <a:lnTo>
                      <a:pt x="1912" y="1574"/>
                    </a:lnTo>
                    <a:lnTo>
                      <a:pt x="1856" y="1687"/>
                    </a:lnTo>
                    <a:lnTo>
                      <a:pt x="1800" y="1855"/>
                    </a:lnTo>
                    <a:lnTo>
                      <a:pt x="1800" y="1968"/>
                    </a:lnTo>
                    <a:lnTo>
                      <a:pt x="1856" y="2136"/>
                    </a:lnTo>
                    <a:lnTo>
                      <a:pt x="1968" y="2249"/>
                    </a:lnTo>
                    <a:lnTo>
                      <a:pt x="2193" y="2474"/>
                    </a:lnTo>
                    <a:lnTo>
                      <a:pt x="2362" y="2530"/>
                    </a:lnTo>
                    <a:lnTo>
                      <a:pt x="2474" y="2530"/>
                    </a:lnTo>
                    <a:lnTo>
                      <a:pt x="2530" y="2474"/>
                    </a:lnTo>
                    <a:lnTo>
                      <a:pt x="2586" y="2361"/>
                    </a:lnTo>
                    <a:lnTo>
                      <a:pt x="2586" y="2474"/>
                    </a:lnTo>
                    <a:lnTo>
                      <a:pt x="2586" y="2586"/>
                    </a:lnTo>
                    <a:lnTo>
                      <a:pt x="2643" y="2642"/>
                    </a:lnTo>
                    <a:lnTo>
                      <a:pt x="2755" y="2586"/>
                    </a:lnTo>
                    <a:lnTo>
                      <a:pt x="2811" y="2530"/>
                    </a:lnTo>
                    <a:lnTo>
                      <a:pt x="2811" y="2361"/>
                    </a:lnTo>
                    <a:lnTo>
                      <a:pt x="2755" y="2249"/>
                    </a:lnTo>
                    <a:lnTo>
                      <a:pt x="2811" y="2249"/>
                    </a:lnTo>
                    <a:lnTo>
                      <a:pt x="2811" y="2192"/>
                    </a:lnTo>
                    <a:lnTo>
                      <a:pt x="3036" y="2080"/>
                    </a:lnTo>
                    <a:lnTo>
                      <a:pt x="3092" y="1968"/>
                    </a:lnTo>
                    <a:lnTo>
                      <a:pt x="3036" y="1855"/>
                    </a:lnTo>
                    <a:lnTo>
                      <a:pt x="2924" y="1687"/>
                    </a:lnTo>
                    <a:lnTo>
                      <a:pt x="2980" y="1687"/>
                    </a:lnTo>
                    <a:lnTo>
                      <a:pt x="3036" y="1743"/>
                    </a:lnTo>
                    <a:lnTo>
                      <a:pt x="3092" y="1855"/>
                    </a:lnTo>
                    <a:lnTo>
                      <a:pt x="3092" y="1968"/>
                    </a:lnTo>
                    <a:lnTo>
                      <a:pt x="3092" y="2080"/>
                    </a:lnTo>
                    <a:lnTo>
                      <a:pt x="3205" y="2305"/>
                    </a:lnTo>
                    <a:lnTo>
                      <a:pt x="3261" y="2361"/>
                    </a:lnTo>
                    <a:lnTo>
                      <a:pt x="3317" y="2417"/>
                    </a:lnTo>
                    <a:lnTo>
                      <a:pt x="3430" y="2361"/>
                    </a:lnTo>
                    <a:lnTo>
                      <a:pt x="3430" y="2305"/>
                    </a:lnTo>
                    <a:lnTo>
                      <a:pt x="3486" y="2136"/>
                    </a:lnTo>
                    <a:lnTo>
                      <a:pt x="3542" y="2024"/>
                    </a:lnTo>
                    <a:lnTo>
                      <a:pt x="3598" y="1968"/>
                    </a:lnTo>
                    <a:lnTo>
                      <a:pt x="3711" y="1968"/>
                    </a:lnTo>
                    <a:lnTo>
                      <a:pt x="3879" y="2024"/>
                    </a:lnTo>
                    <a:lnTo>
                      <a:pt x="3935" y="2080"/>
                    </a:lnTo>
                    <a:lnTo>
                      <a:pt x="3992" y="2080"/>
                    </a:lnTo>
                    <a:lnTo>
                      <a:pt x="4048" y="1968"/>
                    </a:lnTo>
                    <a:lnTo>
                      <a:pt x="4104" y="1911"/>
                    </a:lnTo>
                    <a:lnTo>
                      <a:pt x="4104" y="1799"/>
                    </a:lnTo>
                    <a:lnTo>
                      <a:pt x="4104" y="1687"/>
                    </a:lnTo>
                    <a:lnTo>
                      <a:pt x="4216" y="1518"/>
                    </a:lnTo>
                    <a:lnTo>
                      <a:pt x="4329" y="1293"/>
                    </a:lnTo>
                    <a:lnTo>
                      <a:pt x="4385" y="1068"/>
                    </a:lnTo>
                    <a:lnTo>
                      <a:pt x="4441" y="1181"/>
                    </a:lnTo>
                    <a:lnTo>
                      <a:pt x="4554" y="1181"/>
                    </a:lnTo>
                    <a:lnTo>
                      <a:pt x="4835" y="1125"/>
                    </a:lnTo>
                    <a:lnTo>
                      <a:pt x="5059" y="1068"/>
                    </a:lnTo>
                    <a:lnTo>
                      <a:pt x="5228" y="956"/>
                    </a:lnTo>
                    <a:lnTo>
                      <a:pt x="5509" y="844"/>
                    </a:lnTo>
                    <a:lnTo>
                      <a:pt x="5509" y="731"/>
                    </a:lnTo>
                    <a:lnTo>
                      <a:pt x="5509" y="619"/>
                    </a:lnTo>
                    <a:lnTo>
                      <a:pt x="5453" y="506"/>
                    </a:lnTo>
                    <a:lnTo>
                      <a:pt x="5341" y="394"/>
                    </a:lnTo>
                    <a:lnTo>
                      <a:pt x="5228" y="394"/>
                    </a:lnTo>
                    <a:lnTo>
                      <a:pt x="5116" y="506"/>
                    </a:lnTo>
                    <a:lnTo>
                      <a:pt x="4947" y="619"/>
                    </a:lnTo>
                    <a:lnTo>
                      <a:pt x="4891" y="338"/>
                    </a:lnTo>
                    <a:lnTo>
                      <a:pt x="4778" y="169"/>
                    </a:lnTo>
                    <a:lnTo>
                      <a:pt x="4610"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
              <p:cNvSpPr/>
              <p:nvPr/>
            </p:nvSpPr>
            <p:spPr>
              <a:xfrm>
                <a:off x="1737400" y="1236650"/>
                <a:ext cx="133525" cy="105425"/>
              </a:xfrm>
              <a:custGeom>
                <a:avLst/>
                <a:gdLst/>
                <a:ahLst/>
                <a:cxnLst/>
                <a:rect l="l" t="t" r="r" b="b"/>
                <a:pathLst>
                  <a:path w="5341" h="4217" extrusionOk="0">
                    <a:moveTo>
                      <a:pt x="4216" y="1"/>
                    </a:moveTo>
                    <a:lnTo>
                      <a:pt x="4047" y="113"/>
                    </a:lnTo>
                    <a:lnTo>
                      <a:pt x="3823" y="282"/>
                    </a:lnTo>
                    <a:lnTo>
                      <a:pt x="3766" y="507"/>
                    </a:lnTo>
                    <a:lnTo>
                      <a:pt x="3710" y="731"/>
                    </a:lnTo>
                    <a:lnTo>
                      <a:pt x="3710" y="1012"/>
                    </a:lnTo>
                    <a:lnTo>
                      <a:pt x="3710" y="1069"/>
                    </a:lnTo>
                    <a:lnTo>
                      <a:pt x="3710" y="1125"/>
                    </a:lnTo>
                    <a:lnTo>
                      <a:pt x="3766" y="1125"/>
                    </a:lnTo>
                    <a:lnTo>
                      <a:pt x="3710" y="1294"/>
                    </a:lnTo>
                    <a:lnTo>
                      <a:pt x="3766" y="1462"/>
                    </a:lnTo>
                    <a:lnTo>
                      <a:pt x="3823" y="1799"/>
                    </a:lnTo>
                    <a:lnTo>
                      <a:pt x="3935" y="2137"/>
                    </a:lnTo>
                    <a:lnTo>
                      <a:pt x="3991" y="2305"/>
                    </a:lnTo>
                    <a:lnTo>
                      <a:pt x="3991" y="2474"/>
                    </a:lnTo>
                    <a:lnTo>
                      <a:pt x="3710" y="2418"/>
                    </a:lnTo>
                    <a:lnTo>
                      <a:pt x="3485" y="2305"/>
                    </a:lnTo>
                    <a:lnTo>
                      <a:pt x="3429" y="2193"/>
                    </a:lnTo>
                    <a:lnTo>
                      <a:pt x="3373" y="2080"/>
                    </a:lnTo>
                    <a:lnTo>
                      <a:pt x="3317" y="1968"/>
                    </a:lnTo>
                    <a:lnTo>
                      <a:pt x="3373" y="1799"/>
                    </a:lnTo>
                    <a:lnTo>
                      <a:pt x="3317" y="1743"/>
                    </a:lnTo>
                    <a:lnTo>
                      <a:pt x="3317" y="1687"/>
                    </a:lnTo>
                    <a:lnTo>
                      <a:pt x="3148" y="1687"/>
                    </a:lnTo>
                    <a:lnTo>
                      <a:pt x="2698" y="1856"/>
                    </a:lnTo>
                    <a:lnTo>
                      <a:pt x="2305" y="2080"/>
                    </a:lnTo>
                    <a:lnTo>
                      <a:pt x="2249" y="2137"/>
                    </a:lnTo>
                    <a:lnTo>
                      <a:pt x="2193" y="2249"/>
                    </a:lnTo>
                    <a:lnTo>
                      <a:pt x="2249" y="2305"/>
                    </a:lnTo>
                    <a:lnTo>
                      <a:pt x="2361" y="2361"/>
                    </a:lnTo>
                    <a:lnTo>
                      <a:pt x="2361" y="2305"/>
                    </a:lnTo>
                    <a:lnTo>
                      <a:pt x="2417" y="2361"/>
                    </a:lnTo>
                    <a:lnTo>
                      <a:pt x="2361" y="2361"/>
                    </a:lnTo>
                    <a:lnTo>
                      <a:pt x="2361" y="2474"/>
                    </a:lnTo>
                    <a:lnTo>
                      <a:pt x="2249" y="2418"/>
                    </a:lnTo>
                    <a:lnTo>
                      <a:pt x="2193" y="2474"/>
                    </a:lnTo>
                    <a:lnTo>
                      <a:pt x="2136" y="2642"/>
                    </a:lnTo>
                    <a:lnTo>
                      <a:pt x="2136" y="2699"/>
                    </a:lnTo>
                    <a:lnTo>
                      <a:pt x="2080" y="2642"/>
                    </a:lnTo>
                    <a:lnTo>
                      <a:pt x="1912" y="2642"/>
                    </a:lnTo>
                    <a:lnTo>
                      <a:pt x="1799" y="2755"/>
                    </a:lnTo>
                    <a:lnTo>
                      <a:pt x="1743" y="2867"/>
                    </a:lnTo>
                    <a:lnTo>
                      <a:pt x="1743" y="2980"/>
                    </a:lnTo>
                    <a:lnTo>
                      <a:pt x="1630" y="2867"/>
                    </a:lnTo>
                    <a:lnTo>
                      <a:pt x="1349" y="2699"/>
                    </a:lnTo>
                    <a:lnTo>
                      <a:pt x="1181" y="2642"/>
                    </a:lnTo>
                    <a:lnTo>
                      <a:pt x="1012" y="2642"/>
                    </a:lnTo>
                    <a:lnTo>
                      <a:pt x="956" y="2699"/>
                    </a:lnTo>
                    <a:lnTo>
                      <a:pt x="956" y="2755"/>
                    </a:lnTo>
                    <a:lnTo>
                      <a:pt x="1012" y="2867"/>
                    </a:lnTo>
                    <a:lnTo>
                      <a:pt x="1068" y="3036"/>
                    </a:lnTo>
                    <a:lnTo>
                      <a:pt x="1068" y="3205"/>
                    </a:lnTo>
                    <a:lnTo>
                      <a:pt x="1068" y="3261"/>
                    </a:lnTo>
                    <a:lnTo>
                      <a:pt x="1012" y="3205"/>
                    </a:lnTo>
                    <a:lnTo>
                      <a:pt x="900" y="3205"/>
                    </a:lnTo>
                    <a:lnTo>
                      <a:pt x="844" y="3261"/>
                    </a:lnTo>
                    <a:lnTo>
                      <a:pt x="787" y="3429"/>
                    </a:lnTo>
                    <a:lnTo>
                      <a:pt x="787" y="3486"/>
                    </a:lnTo>
                    <a:lnTo>
                      <a:pt x="675" y="3429"/>
                    </a:lnTo>
                    <a:lnTo>
                      <a:pt x="563" y="3317"/>
                    </a:lnTo>
                    <a:lnTo>
                      <a:pt x="282" y="3317"/>
                    </a:lnTo>
                    <a:lnTo>
                      <a:pt x="113" y="3486"/>
                    </a:lnTo>
                    <a:lnTo>
                      <a:pt x="57" y="3542"/>
                    </a:lnTo>
                    <a:lnTo>
                      <a:pt x="113" y="3654"/>
                    </a:lnTo>
                    <a:lnTo>
                      <a:pt x="169" y="3879"/>
                    </a:lnTo>
                    <a:lnTo>
                      <a:pt x="113" y="3935"/>
                    </a:lnTo>
                    <a:lnTo>
                      <a:pt x="1" y="4048"/>
                    </a:lnTo>
                    <a:lnTo>
                      <a:pt x="1" y="4104"/>
                    </a:lnTo>
                    <a:lnTo>
                      <a:pt x="1" y="4160"/>
                    </a:lnTo>
                    <a:lnTo>
                      <a:pt x="113" y="4216"/>
                    </a:lnTo>
                    <a:lnTo>
                      <a:pt x="338" y="4160"/>
                    </a:lnTo>
                    <a:lnTo>
                      <a:pt x="3260" y="3261"/>
                    </a:lnTo>
                    <a:lnTo>
                      <a:pt x="4947" y="2755"/>
                    </a:lnTo>
                    <a:lnTo>
                      <a:pt x="5228" y="2586"/>
                    </a:lnTo>
                    <a:lnTo>
                      <a:pt x="5284" y="2530"/>
                    </a:lnTo>
                    <a:lnTo>
                      <a:pt x="5340" y="2474"/>
                    </a:lnTo>
                    <a:lnTo>
                      <a:pt x="5284" y="2418"/>
                    </a:lnTo>
                    <a:lnTo>
                      <a:pt x="5228" y="2305"/>
                    </a:lnTo>
                    <a:lnTo>
                      <a:pt x="4947" y="2137"/>
                    </a:lnTo>
                    <a:lnTo>
                      <a:pt x="4778" y="2024"/>
                    </a:lnTo>
                    <a:lnTo>
                      <a:pt x="4947" y="1743"/>
                    </a:lnTo>
                    <a:lnTo>
                      <a:pt x="4947" y="1631"/>
                    </a:lnTo>
                    <a:lnTo>
                      <a:pt x="4890" y="1462"/>
                    </a:lnTo>
                    <a:lnTo>
                      <a:pt x="4834" y="1406"/>
                    </a:lnTo>
                    <a:lnTo>
                      <a:pt x="4722" y="1350"/>
                    </a:lnTo>
                    <a:lnTo>
                      <a:pt x="4666" y="1181"/>
                    </a:lnTo>
                    <a:lnTo>
                      <a:pt x="4609" y="1069"/>
                    </a:lnTo>
                    <a:lnTo>
                      <a:pt x="4441" y="1012"/>
                    </a:lnTo>
                    <a:lnTo>
                      <a:pt x="4216" y="956"/>
                    </a:lnTo>
                    <a:lnTo>
                      <a:pt x="4385" y="844"/>
                    </a:lnTo>
                    <a:lnTo>
                      <a:pt x="4497" y="731"/>
                    </a:lnTo>
                    <a:lnTo>
                      <a:pt x="4553" y="619"/>
                    </a:lnTo>
                    <a:lnTo>
                      <a:pt x="4609" y="507"/>
                    </a:lnTo>
                    <a:lnTo>
                      <a:pt x="4553" y="338"/>
                    </a:lnTo>
                    <a:lnTo>
                      <a:pt x="4553" y="226"/>
                    </a:lnTo>
                    <a:lnTo>
                      <a:pt x="4385"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
              <p:cNvSpPr/>
              <p:nvPr/>
            </p:nvSpPr>
            <p:spPr>
              <a:xfrm>
                <a:off x="2227800" y="1077875"/>
                <a:ext cx="144750" cy="70275"/>
              </a:xfrm>
              <a:custGeom>
                <a:avLst/>
                <a:gdLst/>
                <a:ahLst/>
                <a:cxnLst/>
                <a:rect l="l" t="t" r="r" b="b"/>
                <a:pathLst>
                  <a:path w="5790" h="2811" extrusionOk="0">
                    <a:moveTo>
                      <a:pt x="2979" y="1462"/>
                    </a:moveTo>
                    <a:lnTo>
                      <a:pt x="3148" y="1518"/>
                    </a:lnTo>
                    <a:lnTo>
                      <a:pt x="3316" y="1631"/>
                    </a:lnTo>
                    <a:lnTo>
                      <a:pt x="3429" y="1799"/>
                    </a:lnTo>
                    <a:lnTo>
                      <a:pt x="3485" y="1912"/>
                    </a:lnTo>
                    <a:lnTo>
                      <a:pt x="3654" y="1912"/>
                    </a:lnTo>
                    <a:lnTo>
                      <a:pt x="3710" y="1855"/>
                    </a:lnTo>
                    <a:lnTo>
                      <a:pt x="3710" y="1687"/>
                    </a:lnTo>
                    <a:lnTo>
                      <a:pt x="3710" y="1631"/>
                    </a:lnTo>
                    <a:lnTo>
                      <a:pt x="3710" y="1518"/>
                    </a:lnTo>
                    <a:lnTo>
                      <a:pt x="3822" y="1631"/>
                    </a:lnTo>
                    <a:lnTo>
                      <a:pt x="3822" y="1743"/>
                    </a:lnTo>
                    <a:lnTo>
                      <a:pt x="3766" y="1855"/>
                    </a:lnTo>
                    <a:lnTo>
                      <a:pt x="3654" y="1968"/>
                    </a:lnTo>
                    <a:lnTo>
                      <a:pt x="3598" y="2024"/>
                    </a:lnTo>
                    <a:lnTo>
                      <a:pt x="3541" y="2080"/>
                    </a:lnTo>
                    <a:lnTo>
                      <a:pt x="3598" y="2193"/>
                    </a:lnTo>
                    <a:lnTo>
                      <a:pt x="3654" y="2305"/>
                    </a:lnTo>
                    <a:lnTo>
                      <a:pt x="3541" y="2193"/>
                    </a:lnTo>
                    <a:lnTo>
                      <a:pt x="3373" y="2193"/>
                    </a:lnTo>
                    <a:lnTo>
                      <a:pt x="3260" y="2249"/>
                    </a:lnTo>
                    <a:lnTo>
                      <a:pt x="3148" y="2305"/>
                    </a:lnTo>
                    <a:lnTo>
                      <a:pt x="3148" y="2193"/>
                    </a:lnTo>
                    <a:lnTo>
                      <a:pt x="3148" y="2080"/>
                    </a:lnTo>
                    <a:lnTo>
                      <a:pt x="3148" y="1799"/>
                    </a:lnTo>
                    <a:lnTo>
                      <a:pt x="3148" y="1631"/>
                    </a:lnTo>
                    <a:lnTo>
                      <a:pt x="3092" y="1574"/>
                    </a:lnTo>
                    <a:lnTo>
                      <a:pt x="2923" y="1518"/>
                    </a:lnTo>
                    <a:lnTo>
                      <a:pt x="2859" y="1502"/>
                    </a:lnTo>
                    <a:lnTo>
                      <a:pt x="2859" y="1502"/>
                    </a:lnTo>
                    <a:lnTo>
                      <a:pt x="2979" y="1462"/>
                    </a:lnTo>
                    <a:close/>
                    <a:moveTo>
                      <a:pt x="2249" y="1349"/>
                    </a:moveTo>
                    <a:lnTo>
                      <a:pt x="2249" y="1462"/>
                    </a:lnTo>
                    <a:lnTo>
                      <a:pt x="2305" y="1518"/>
                    </a:lnTo>
                    <a:lnTo>
                      <a:pt x="2473" y="1518"/>
                    </a:lnTo>
                    <a:lnTo>
                      <a:pt x="2642" y="1462"/>
                    </a:lnTo>
                    <a:lnTo>
                      <a:pt x="2676" y="1473"/>
                    </a:lnTo>
                    <a:lnTo>
                      <a:pt x="2586" y="1518"/>
                    </a:lnTo>
                    <a:lnTo>
                      <a:pt x="2473" y="1574"/>
                    </a:lnTo>
                    <a:lnTo>
                      <a:pt x="2530" y="1687"/>
                    </a:lnTo>
                    <a:lnTo>
                      <a:pt x="2642" y="1799"/>
                    </a:lnTo>
                    <a:lnTo>
                      <a:pt x="2754" y="1912"/>
                    </a:lnTo>
                    <a:lnTo>
                      <a:pt x="2754" y="1968"/>
                    </a:lnTo>
                    <a:lnTo>
                      <a:pt x="2754" y="2193"/>
                    </a:lnTo>
                    <a:lnTo>
                      <a:pt x="2754" y="2249"/>
                    </a:lnTo>
                    <a:lnTo>
                      <a:pt x="2754" y="2361"/>
                    </a:lnTo>
                    <a:lnTo>
                      <a:pt x="2698" y="2249"/>
                    </a:lnTo>
                    <a:lnTo>
                      <a:pt x="2642" y="2249"/>
                    </a:lnTo>
                    <a:lnTo>
                      <a:pt x="2530" y="2305"/>
                    </a:lnTo>
                    <a:lnTo>
                      <a:pt x="2473" y="2361"/>
                    </a:lnTo>
                    <a:lnTo>
                      <a:pt x="2361" y="2361"/>
                    </a:lnTo>
                    <a:lnTo>
                      <a:pt x="2361" y="2305"/>
                    </a:lnTo>
                    <a:lnTo>
                      <a:pt x="2417" y="2136"/>
                    </a:lnTo>
                    <a:lnTo>
                      <a:pt x="2361" y="2080"/>
                    </a:lnTo>
                    <a:lnTo>
                      <a:pt x="2305" y="2024"/>
                    </a:lnTo>
                    <a:lnTo>
                      <a:pt x="2080" y="1968"/>
                    </a:lnTo>
                    <a:lnTo>
                      <a:pt x="1911" y="1855"/>
                    </a:lnTo>
                    <a:lnTo>
                      <a:pt x="1687" y="1799"/>
                    </a:lnTo>
                    <a:lnTo>
                      <a:pt x="1911" y="1743"/>
                    </a:lnTo>
                    <a:lnTo>
                      <a:pt x="2136" y="1574"/>
                    </a:lnTo>
                    <a:lnTo>
                      <a:pt x="2249" y="1349"/>
                    </a:lnTo>
                    <a:close/>
                    <a:moveTo>
                      <a:pt x="3991" y="1"/>
                    </a:moveTo>
                    <a:lnTo>
                      <a:pt x="3766" y="57"/>
                    </a:lnTo>
                    <a:lnTo>
                      <a:pt x="3541" y="113"/>
                    </a:lnTo>
                    <a:lnTo>
                      <a:pt x="3148" y="113"/>
                    </a:lnTo>
                    <a:lnTo>
                      <a:pt x="3092" y="169"/>
                    </a:lnTo>
                    <a:lnTo>
                      <a:pt x="2979" y="225"/>
                    </a:lnTo>
                    <a:lnTo>
                      <a:pt x="2923" y="282"/>
                    </a:lnTo>
                    <a:lnTo>
                      <a:pt x="2923" y="506"/>
                    </a:lnTo>
                    <a:lnTo>
                      <a:pt x="2923" y="675"/>
                    </a:lnTo>
                    <a:lnTo>
                      <a:pt x="2979" y="731"/>
                    </a:lnTo>
                    <a:lnTo>
                      <a:pt x="3148" y="619"/>
                    </a:lnTo>
                    <a:lnTo>
                      <a:pt x="3373" y="563"/>
                    </a:lnTo>
                    <a:lnTo>
                      <a:pt x="3373" y="675"/>
                    </a:lnTo>
                    <a:lnTo>
                      <a:pt x="3316" y="731"/>
                    </a:lnTo>
                    <a:lnTo>
                      <a:pt x="3260" y="675"/>
                    </a:lnTo>
                    <a:lnTo>
                      <a:pt x="3148" y="675"/>
                    </a:lnTo>
                    <a:lnTo>
                      <a:pt x="3092" y="731"/>
                    </a:lnTo>
                    <a:lnTo>
                      <a:pt x="2979" y="731"/>
                    </a:lnTo>
                    <a:lnTo>
                      <a:pt x="2923" y="844"/>
                    </a:lnTo>
                    <a:lnTo>
                      <a:pt x="2867" y="956"/>
                    </a:lnTo>
                    <a:lnTo>
                      <a:pt x="2811" y="1068"/>
                    </a:lnTo>
                    <a:lnTo>
                      <a:pt x="2754" y="1125"/>
                    </a:lnTo>
                    <a:lnTo>
                      <a:pt x="2642" y="1068"/>
                    </a:lnTo>
                    <a:lnTo>
                      <a:pt x="2530" y="1068"/>
                    </a:lnTo>
                    <a:lnTo>
                      <a:pt x="2417" y="1125"/>
                    </a:lnTo>
                    <a:lnTo>
                      <a:pt x="2361" y="1181"/>
                    </a:lnTo>
                    <a:lnTo>
                      <a:pt x="2249" y="1349"/>
                    </a:lnTo>
                    <a:lnTo>
                      <a:pt x="2305" y="1181"/>
                    </a:lnTo>
                    <a:lnTo>
                      <a:pt x="2361" y="1012"/>
                    </a:lnTo>
                    <a:lnTo>
                      <a:pt x="2361" y="844"/>
                    </a:lnTo>
                    <a:lnTo>
                      <a:pt x="2192" y="731"/>
                    </a:lnTo>
                    <a:lnTo>
                      <a:pt x="2024" y="619"/>
                    </a:lnTo>
                    <a:lnTo>
                      <a:pt x="1855" y="450"/>
                    </a:lnTo>
                    <a:lnTo>
                      <a:pt x="1799" y="394"/>
                    </a:lnTo>
                    <a:lnTo>
                      <a:pt x="1630" y="563"/>
                    </a:lnTo>
                    <a:lnTo>
                      <a:pt x="1518" y="675"/>
                    </a:lnTo>
                    <a:lnTo>
                      <a:pt x="1405" y="787"/>
                    </a:lnTo>
                    <a:lnTo>
                      <a:pt x="1293" y="956"/>
                    </a:lnTo>
                    <a:lnTo>
                      <a:pt x="1181" y="787"/>
                    </a:lnTo>
                    <a:lnTo>
                      <a:pt x="1124" y="619"/>
                    </a:lnTo>
                    <a:lnTo>
                      <a:pt x="1012" y="619"/>
                    </a:lnTo>
                    <a:lnTo>
                      <a:pt x="900" y="675"/>
                    </a:lnTo>
                    <a:lnTo>
                      <a:pt x="787" y="787"/>
                    </a:lnTo>
                    <a:lnTo>
                      <a:pt x="731" y="900"/>
                    </a:lnTo>
                    <a:lnTo>
                      <a:pt x="731" y="1012"/>
                    </a:lnTo>
                    <a:lnTo>
                      <a:pt x="787" y="1349"/>
                    </a:lnTo>
                    <a:lnTo>
                      <a:pt x="843" y="1462"/>
                    </a:lnTo>
                    <a:lnTo>
                      <a:pt x="956" y="1574"/>
                    </a:lnTo>
                    <a:lnTo>
                      <a:pt x="1012" y="1518"/>
                    </a:lnTo>
                    <a:lnTo>
                      <a:pt x="1012" y="1574"/>
                    </a:lnTo>
                    <a:lnTo>
                      <a:pt x="900" y="1687"/>
                    </a:lnTo>
                    <a:lnTo>
                      <a:pt x="787" y="1687"/>
                    </a:lnTo>
                    <a:lnTo>
                      <a:pt x="731" y="1631"/>
                    </a:lnTo>
                    <a:lnTo>
                      <a:pt x="619" y="1518"/>
                    </a:lnTo>
                    <a:lnTo>
                      <a:pt x="450" y="1518"/>
                    </a:lnTo>
                    <a:lnTo>
                      <a:pt x="394" y="1574"/>
                    </a:lnTo>
                    <a:lnTo>
                      <a:pt x="394" y="1631"/>
                    </a:lnTo>
                    <a:lnTo>
                      <a:pt x="281" y="1687"/>
                    </a:lnTo>
                    <a:lnTo>
                      <a:pt x="281" y="1799"/>
                    </a:lnTo>
                    <a:lnTo>
                      <a:pt x="113" y="1799"/>
                    </a:lnTo>
                    <a:lnTo>
                      <a:pt x="57" y="1855"/>
                    </a:lnTo>
                    <a:lnTo>
                      <a:pt x="0" y="1912"/>
                    </a:lnTo>
                    <a:lnTo>
                      <a:pt x="57" y="2024"/>
                    </a:lnTo>
                    <a:lnTo>
                      <a:pt x="281" y="2080"/>
                    </a:lnTo>
                    <a:lnTo>
                      <a:pt x="394" y="2193"/>
                    </a:lnTo>
                    <a:lnTo>
                      <a:pt x="562" y="2361"/>
                    </a:lnTo>
                    <a:lnTo>
                      <a:pt x="787" y="2361"/>
                    </a:lnTo>
                    <a:lnTo>
                      <a:pt x="956" y="2305"/>
                    </a:lnTo>
                    <a:lnTo>
                      <a:pt x="1124" y="2249"/>
                    </a:lnTo>
                    <a:lnTo>
                      <a:pt x="1181" y="2249"/>
                    </a:lnTo>
                    <a:lnTo>
                      <a:pt x="1293" y="2305"/>
                    </a:lnTo>
                    <a:lnTo>
                      <a:pt x="1349" y="2361"/>
                    </a:lnTo>
                    <a:lnTo>
                      <a:pt x="1462" y="2417"/>
                    </a:lnTo>
                    <a:lnTo>
                      <a:pt x="1574" y="2474"/>
                    </a:lnTo>
                    <a:lnTo>
                      <a:pt x="1687" y="2474"/>
                    </a:lnTo>
                    <a:lnTo>
                      <a:pt x="1799" y="2417"/>
                    </a:lnTo>
                    <a:lnTo>
                      <a:pt x="2024" y="2642"/>
                    </a:lnTo>
                    <a:lnTo>
                      <a:pt x="2136" y="2755"/>
                    </a:lnTo>
                    <a:lnTo>
                      <a:pt x="2361" y="2811"/>
                    </a:lnTo>
                    <a:lnTo>
                      <a:pt x="2530" y="2755"/>
                    </a:lnTo>
                    <a:lnTo>
                      <a:pt x="2642" y="2755"/>
                    </a:lnTo>
                    <a:lnTo>
                      <a:pt x="2698" y="2698"/>
                    </a:lnTo>
                    <a:lnTo>
                      <a:pt x="2698" y="2642"/>
                    </a:lnTo>
                    <a:lnTo>
                      <a:pt x="2698" y="2586"/>
                    </a:lnTo>
                    <a:lnTo>
                      <a:pt x="2754" y="2586"/>
                    </a:lnTo>
                    <a:lnTo>
                      <a:pt x="2754" y="2642"/>
                    </a:lnTo>
                    <a:lnTo>
                      <a:pt x="2923" y="2755"/>
                    </a:lnTo>
                    <a:lnTo>
                      <a:pt x="3092" y="2811"/>
                    </a:lnTo>
                    <a:lnTo>
                      <a:pt x="3260" y="2811"/>
                    </a:lnTo>
                    <a:lnTo>
                      <a:pt x="3429" y="2755"/>
                    </a:lnTo>
                    <a:lnTo>
                      <a:pt x="4384" y="2305"/>
                    </a:lnTo>
                    <a:lnTo>
                      <a:pt x="4665" y="2080"/>
                    </a:lnTo>
                    <a:lnTo>
                      <a:pt x="4778" y="1968"/>
                    </a:lnTo>
                    <a:lnTo>
                      <a:pt x="4946" y="1968"/>
                    </a:lnTo>
                    <a:lnTo>
                      <a:pt x="5396" y="1799"/>
                    </a:lnTo>
                    <a:lnTo>
                      <a:pt x="5565" y="1687"/>
                    </a:lnTo>
                    <a:lnTo>
                      <a:pt x="5733" y="1518"/>
                    </a:lnTo>
                    <a:lnTo>
                      <a:pt x="5790" y="1406"/>
                    </a:lnTo>
                    <a:lnTo>
                      <a:pt x="5284" y="1406"/>
                    </a:lnTo>
                    <a:lnTo>
                      <a:pt x="5115" y="1349"/>
                    </a:lnTo>
                    <a:lnTo>
                      <a:pt x="4946" y="1349"/>
                    </a:lnTo>
                    <a:lnTo>
                      <a:pt x="4946" y="1181"/>
                    </a:lnTo>
                    <a:lnTo>
                      <a:pt x="4834" y="1068"/>
                    </a:lnTo>
                    <a:lnTo>
                      <a:pt x="4553" y="1068"/>
                    </a:lnTo>
                    <a:lnTo>
                      <a:pt x="4497" y="1012"/>
                    </a:lnTo>
                    <a:lnTo>
                      <a:pt x="4384" y="956"/>
                    </a:lnTo>
                    <a:lnTo>
                      <a:pt x="4272" y="956"/>
                    </a:lnTo>
                    <a:lnTo>
                      <a:pt x="4328" y="844"/>
                    </a:lnTo>
                    <a:lnTo>
                      <a:pt x="4328" y="731"/>
                    </a:lnTo>
                    <a:lnTo>
                      <a:pt x="4441" y="450"/>
                    </a:lnTo>
                    <a:lnTo>
                      <a:pt x="4441" y="338"/>
                    </a:lnTo>
                    <a:lnTo>
                      <a:pt x="4384" y="113"/>
                    </a:lnTo>
                    <a:lnTo>
                      <a:pt x="4328" y="57"/>
                    </a:lnTo>
                    <a:lnTo>
                      <a:pt x="4216"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
              <p:cNvSpPr/>
              <p:nvPr/>
            </p:nvSpPr>
            <p:spPr>
              <a:xfrm>
                <a:off x="1610950" y="1124250"/>
                <a:ext cx="127875" cy="96975"/>
              </a:xfrm>
              <a:custGeom>
                <a:avLst/>
                <a:gdLst/>
                <a:ahLst/>
                <a:cxnLst/>
                <a:rect l="l" t="t" r="r" b="b"/>
                <a:pathLst>
                  <a:path w="5115" h="3879" extrusionOk="0">
                    <a:moveTo>
                      <a:pt x="4665" y="0"/>
                    </a:moveTo>
                    <a:lnTo>
                      <a:pt x="4553" y="57"/>
                    </a:lnTo>
                    <a:lnTo>
                      <a:pt x="4440" y="225"/>
                    </a:lnTo>
                    <a:lnTo>
                      <a:pt x="4328" y="281"/>
                    </a:lnTo>
                    <a:lnTo>
                      <a:pt x="4272" y="225"/>
                    </a:lnTo>
                    <a:lnTo>
                      <a:pt x="4103" y="225"/>
                    </a:lnTo>
                    <a:lnTo>
                      <a:pt x="3991" y="281"/>
                    </a:lnTo>
                    <a:lnTo>
                      <a:pt x="3934" y="338"/>
                    </a:lnTo>
                    <a:lnTo>
                      <a:pt x="3822" y="225"/>
                    </a:lnTo>
                    <a:lnTo>
                      <a:pt x="3766" y="281"/>
                    </a:lnTo>
                    <a:lnTo>
                      <a:pt x="3710" y="450"/>
                    </a:lnTo>
                    <a:lnTo>
                      <a:pt x="3597" y="619"/>
                    </a:lnTo>
                    <a:lnTo>
                      <a:pt x="3541" y="731"/>
                    </a:lnTo>
                    <a:lnTo>
                      <a:pt x="3429" y="731"/>
                    </a:lnTo>
                    <a:lnTo>
                      <a:pt x="3372" y="843"/>
                    </a:lnTo>
                    <a:lnTo>
                      <a:pt x="3372" y="956"/>
                    </a:lnTo>
                    <a:lnTo>
                      <a:pt x="3429" y="1068"/>
                    </a:lnTo>
                    <a:lnTo>
                      <a:pt x="3429" y="1181"/>
                    </a:lnTo>
                    <a:lnTo>
                      <a:pt x="3372" y="1237"/>
                    </a:lnTo>
                    <a:lnTo>
                      <a:pt x="3316" y="1181"/>
                    </a:lnTo>
                    <a:lnTo>
                      <a:pt x="3260" y="1124"/>
                    </a:lnTo>
                    <a:lnTo>
                      <a:pt x="3260" y="1012"/>
                    </a:lnTo>
                    <a:lnTo>
                      <a:pt x="3260" y="956"/>
                    </a:lnTo>
                    <a:lnTo>
                      <a:pt x="3204" y="900"/>
                    </a:lnTo>
                    <a:lnTo>
                      <a:pt x="3204" y="956"/>
                    </a:lnTo>
                    <a:lnTo>
                      <a:pt x="3148" y="1124"/>
                    </a:lnTo>
                    <a:lnTo>
                      <a:pt x="2923" y="1124"/>
                    </a:lnTo>
                    <a:lnTo>
                      <a:pt x="2867" y="1349"/>
                    </a:lnTo>
                    <a:lnTo>
                      <a:pt x="2754" y="1574"/>
                    </a:lnTo>
                    <a:lnTo>
                      <a:pt x="2698" y="1462"/>
                    </a:lnTo>
                    <a:lnTo>
                      <a:pt x="2642" y="1349"/>
                    </a:lnTo>
                    <a:lnTo>
                      <a:pt x="2585" y="1068"/>
                    </a:lnTo>
                    <a:lnTo>
                      <a:pt x="2473" y="843"/>
                    </a:lnTo>
                    <a:lnTo>
                      <a:pt x="2080" y="843"/>
                    </a:lnTo>
                    <a:lnTo>
                      <a:pt x="2192" y="1012"/>
                    </a:lnTo>
                    <a:lnTo>
                      <a:pt x="2248" y="1012"/>
                    </a:lnTo>
                    <a:lnTo>
                      <a:pt x="2361" y="956"/>
                    </a:lnTo>
                    <a:lnTo>
                      <a:pt x="2417" y="956"/>
                    </a:lnTo>
                    <a:lnTo>
                      <a:pt x="2473" y="1012"/>
                    </a:lnTo>
                    <a:lnTo>
                      <a:pt x="2473" y="1124"/>
                    </a:lnTo>
                    <a:lnTo>
                      <a:pt x="2417" y="1293"/>
                    </a:lnTo>
                    <a:lnTo>
                      <a:pt x="2361" y="1349"/>
                    </a:lnTo>
                    <a:lnTo>
                      <a:pt x="2248" y="1293"/>
                    </a:lnTo>
                    <a:lnTo>
                      <a:pt x="2192" y="1237"/>
                    </a:lnTo>
                    <a:lnTo>
                      <a:pt x="2080" y="1237"/>
                    </a:lnTo>
                    <a:lnTo>
                      <a:pt x="2136" y="1462"/>
                    </a:lnTo>
                    <a:lnTo>
                      <a:pt x="2136" y="1743"/>
                    </a:lnTo>
                    <a:lnTo>
                      <a:pt x="2136" y="1799"/>
                    </a:lnTo>
                    <a:lnTo>
                      <a:pt x="2080" y="1855"/>
                    </a:lnTo>
                    <a:lnTo>
                      <a:pt x="2080" y="2305"/>
                    </a:lnTo>
                    <a:lnTo>
                      <a:pt x="2136" y="2417"/>
                    </a:lnTo>
                    <a:lnTo>
                      <a:pt x="2136" y="2530"/>
                    </a:lnTo>
                    <a:lnTo>
                      <a:pt x="2136" y="2642"/>
                    </a:lnTo>
                    <a:lnTo>
                      <a:pt x="2248" y="2754"/>
                    </a:lnTo>
                    <a:lnTo>
                      <a:pt x="2192" y="2811"/>
                    </a:lnTo>
                    <a:lnTo>
                      <a:pt x="2136" y="2811"/>
                    </a:lnTo>
                    <a:lnTo>
                      <a:pt x="2080" y="2754"/>
                    </a:lnTo>
                    <a:lnTo>
                      <a:pt x="2023" y="2642"/>
                    </a:lnTo>
                    <a:lnTo>
                      <a:pt x="1855" y="2586"/>
                    </a:lnTo>
                    <a:lnTo>
                      <a:pt x="1461" y="2642"/>
                    </a:lnTo>
                    <a:lnTo>
                      <a:pt x="1405" y="2698"/>
                    </a:lnTo>
                    <a:lnTo>
                      <a:pt x="1405" y="2754"/>
                    </a:lnTo>
                    <a:lnTo>
                      <a:pt x="1349" y="2811"/>
                    </a:lnTo>
                    <a:lnTo>
                      <a:pt x="1237" y="2867"/>
                    </a:lnTo>
                    <a:lnTo>
                      <a:pt x="1068" y="2867"/>
                    </a:lnTo>
                    <a:lnTo>
                      <a:pt x="1012" y="2754"/>
                    </a:lnTo>
                    <a:lnTo>
                      <a:pt x="787" y="2473"/>
                    </a:lnTo>
                    <a:lnTo>
                      <a:pt x="731" y="2417"/>
                    </a:lnTo>
                    <a:lnTo>
                      <a:pt x="618" y="2417"/>
                    </a:lnTo>
                    <a:lnTo>
                      <a:pt x="618" y="2530"/>
                    </a:lnTo>
                    <a:lnTo>
                      <a:pt x="562" y="2586"/>
                    </a:lnTo>
                    <a:lnTo>
                      <a:pt x="506" y="2586"/>
                    </a:lnTo>
                    <a:lnTo>
                      <a:pt x="393" y="2530"/>
                    </a:lnTo>
                    <a:lnTo>
                      <a:pt x="169" y="2642"/>
                    </a:lnTo>
                    <a:lnTo>
                      <a:pt x="56" y="2698"/>
                    </a:lnTo>
                    <a:lnTo>
                      <a:pt x="0" y="2811"/>
                    </a:lnTo>
                    <a:lnTo>
                      <a:pt x="225" y="3485"/>
                    </a:lnTo>
                    <a:lnTo>
                      <a:pt x="393" y="3373"/>
                    </a:lnTo>
                    <a:lnTo>
                      <a:pt x="506" y="3316"/>
                    </a:lnTo>
                    <a:lnTo>
                      <a:pt x="618" y="3373"/>
                    </a:lnTo>
                    <a:lnTo>
                      <a:pt x="843" y="3373"/>
                    </a:lnTo>
                    <a:lnTo>
                      <a:pt x="899" y="3316"/>
                    </a:lnTo>
                    <a:lnTo>
                      <a:pt x="1012" y="3204"/>
                    </a:lnTo>
                    <a:lnTo>
                      <a:pt x="1068" y="3148"/>
                    </a:lnTo>
                    <a:lnTo>
                      <a:pt x="1349" y="3204"/>
                    </a:lnTo>
                    <a:lnTo>
                      <a:pt x="1518" y="3316"/>
                    </a:lnTo>
                    <a:lnTo>
                      <a:pt x="1630" y="3373"/>
                    </a:lnTo>
                    <a:lnTo>
                      <a:pt x="1742" y="3541"/>
                    </a:lnTo>
                    <a:lnTo>
                      <a:pt x="1799" y="3710"/>
                    </a:lnTo>
                    <a:lnTo>
                      <a:pt x="1855" y="3822"/>
                    </a:lnTo>
                    <a:lnTo>
                      <a:pt x="1911" y="3879"/>
                    </a:lnTo>
                    <a:lnTo>
                      <a:pt x="2023" y="3879"/>
                    </a:lnTo>
                    <a:lnTo>
                      <a:pt x="2136" y="3822"/>
                    </a:lnTo>
                    <a:lnTo>
                      <a:pt x="2136" y="3710"/>
                    </a:lnTo>
                    <a:lnTo>
                      <a:pt x="2136" y="3541"/>
                    </a:lnTo>
                    <a:lnTo>
                      <a:pt x="2192" y="3429"/>
                    </a:lnTo>
                    <a:lnTo>
                      <a:pt x="2361" y="3429"/>
                    </a:lnTo>
                    <a:lnTo>
                      <a:pt x="2473" y="3485"/>
                    </a:lnTo>
                    <a:lnTo>
                      <a:pt x="2698" y="3316"/>
                    </a:lnTo>
                    <a:lnTo>
                      <a:pt x="2810" y="3148"/>
                    </a:lnTo>
                    <a:lnTo>
                      <a:pt x="2810" y="2923"/>
                    </a:lnTo>
                    <a:lnTo>
                      <a:pt x="2642" y="2530"/>
                    </a:lnTo>
                    <a:lnTo>
                      <a:pt x="2754" y="2698"/>
                    </a:lnTo>
                    <a:lnTo>
                      <a:pt x="2810" y="2754"/>
                    </a:lnTo>
                    <a:lnTo>
                      <a:pt x="2923" y="2811"/>
                    </a:lnTo>
                    <a:lnTo>
                      <a:pt x="3204" y="2811"/>
                    </a:lnTo>
                    <a:lnTo>
                      <a:pt x="3316" y="2923"/>
                    </a:lnTo>
                    <a:lnTo>
                      <a:pt x="3372" y="3035"/>
                    </a:lnTo>
                    <a:lnTo>
                      <a:pt x="3485" y="3092"/>
                    </a:lnTo>
                    <a:lnTo>
                      <a:pt x="3541" y="3035"/>
                    </a:lnTo>
                    <a:lnTo>
                      <a:pt x="3653" y="2867"/>
                    </a:lnTo>
                    <a:lnTo>
                      <a:pt x="3710" y="2754"/>
                    </a:lnTo>
                    <a:lnTo>
                      <a:pt x="3710" y="2642"/>
                    </a:lnTo>
                    <a:lnTo>
                      <a:pt x="3597" y="2530"/>
                    </a:lnTo>
                    <a:lnTo>
                      <a:pt x="3541" y="2473"/>
                    </a:lnTo>
                    <a:lnTo>
                      <a:pt x="3597" y="2417"/>
                    </a:lnTo>
                    <a:lnTo>
                      <a:pt x="3710" y="2361"/>
                    </a:lnTo>
                    <a:lnTo>
                      <a:pt x="3766" y="2136"/>
                    </a:lnTo>
                    <a:lnTo>
                      <a:pt x="3710" y="1968"/>
                    </a:lnTo>
                    <a:lnTo>
                      <a:pt x="3710" y="1799"/>
                    </a:lnTo>
                    <a:lnTo>
                      <a:pt x="3710" y="1574"/>
                    </a:lnTo>
                    <a:lnTo>
                      <a:pt x="3710" y="1518"/>
                    </a:lnTo>
                    <a:lnTo>
                      <a:pt x="3766" y="1518"/>
                    </a:lnTo>
                    <a:lnTo>
                      <a:pt x="4103" y="1405"/>
                    </a:lnTo>
                    <a:lnTo>
                      <a:pt x="4215" y="1293"/>
                    </a:lnTo>
                    <a:lnTo>
                      <a:pt x="4272" y="1181"/>
                    </a:lnTo>
                    <a:lnTo>
                      <a:pt x="4440" y="1124"/>
                    </a:lnTo>
                    <a:lnTo>
                      <a:pt x="4553" y="1181"/>
                    </a:lnTo>
                    <a:lnTo>
                      <a:pt x="4834" y="1293"/>
                    </a:lnTo>
                    <a:lnTo>
                      <a:pt x="4834" y="1237"/>
                    </a:lnTo>
                    <a:lnTo>
                      <a:pt x="4890" y="1237"/>
                    </a:lnTo>
                    <a:lnTo>
                      <a:pt x="4890" y="1293"/>
                    </a:lnTo>
                    <a:lnTo>
                      <a:pt x="5059" y="1237"/>
                    </a:lnTo>
                    <a:lnTo>
                      <a:pt x="5115" y="1181"/>
                    </a:lnTo>
                    <a:lnTo>
                      <a:pt x="5059" y="900"/>
                    </a:lnTo>
                    <a:lnTo>
                      <a:pt x="5002" y="843"/>
                    </a:lnTo>
                    <a:lnTo>
                      <a:pt x="4946" y="787"/>
                    </a:lnTo>
                    <a:lnTo>
                      <a:pt x="4834" y="787"/>
                    </a:lnTo>
                    <a:lnTo>
                      <a:pt x="4721" y="843"/>
                    </a:lnTo>
                    <a:lnTo>
                      <a:pt x="4946" y="562"/>
                    </a:lnTo>
                    <a:lnTo>
                      <a:pt x="5059" y="394"/>
                    </a:lnTo>
                    <a:lnTo>
                      <a:pt x="5059" y="225"/>
                    </a:lnTo>
                    <a:lnTo>
                      <a:pt x="5115" y="113"/>
                    </a:lnTo>
                    <a:lnTo>
                      <a:pt x="5059" y="0"/>
                    </a:lnTo>
                    <a:lnTo>
                      <a:pt x="4946" y="0"/>
                    </a:lnTo>
                    <a:lnTo>
                      <a:pt x="4890" y="57"/>
                    </a:lnTo>
                    <a:lnTo>
                      <a:pt x="4778" y="0"/>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3"/>
              <p:cNvSpPr/>
              <p:nvPr/>
            </p:nvSpPr>
            <p:spPr>
              <a:xfrm>
                <a:off x="2018425" y="987950"/>
                <a:ext cx="88550" cy="68875"/>
              </a:xfrm>
              <a:custGeom>
                <a:avLst/>
                <a:gdLst/>
                <a:ahLst/>
                <a:cxnLst/>
                <a:rect l="l" t="t" r="r" b="b"/>
                <a:pathLst>
                  <a:path w="3542" h="2755" extrusionOk="0">
                    <a:moveTo>
                      <a:pt x="2305" y="0"/>
                    </a:moveTo>
                    <a:lnTo>
                      <a:pt x="788" y="450"/>
                    </a:lnTo>
                    <a:lnTo>
                      <a:pt x="675" y="675"/>
                    </a:lnTo>
                    <a:lnTo>
                      <a:pt x="619" y="731"/>
                    </a:lnTo>
                    <a:lnTo>
                      <a:pt x="450" y="619"/>
                    </a:lnTo>
                    <a:lnTo>
                      <a:pt x="338" y="675"/>
                    </a:lnTo>
                    <a:lnTo>
                      <a:pt x="282" y="731"/>
                    </a:lnTo>
                    <a:lnTo>
                      <a:pt x="169" y="900"/>
                    </a:lnTo>
                    <a:lnTo>
                      <a:pt x="57" y="1068"/>
                    </a:lnTo>
                    <a:lnTo>
                      <a:pt x="1" y="1293"/>
                    </a:lnTo>
                    <a:lnTo>
                      <a:pt x="1" y="1349"/>
                    </a:lnTo>
                    <a:lnTo>
                      <a:pt x="57" y="1462"/>
                    </a:lnTo>
                    <a:lnTo>
                      <a:pt x="113" y="1518"/>
                    </a:lnTo>
                    <a:lnTo>
                      <a:pt x="169" y="1574"/>
                    </a:lnTo>
                    <a:lnTo>
                      <a:pt x="57" y="1687"/>
                    </a:lnTo>
                    <a:lnTo>
                      <a:pt x="1" y="1799"/>
                    </a:lnTo>
                    <a:lnTo>
                      <a:pt x="1" y="1855"/>
                    </a:lnTo>
                    <a:lnTo>
                      <a:pt x="1" y="1968"/>
                    </a:lnTo>
                    <a:lnTo>
                      <a:pt x="113" y="2080"/>
                    </a:lnTo>
                    <a:lnTo>
                      <a:pt x="226" y="2249"/>
                    </a:lnTo>
                    <a:lnTo>
                      <a:pt x="282" y="2305"/>
                    </a:lnTo>
                    <a:lnTo>
                      <a:pt x="338" y="2361"/>
                    </a:lnTo>
                    <a:lnTo>
                      <a:pt x="394" y="2361"/>
                    </a:lnTo>
                    <a:lnTo>
                      <a:pt x="507" y="2305"/>
                    </a:lnTo>
                    <a:lnTo>
                      <a:pt x="563" y="2249"/>
                    </a:lnTo>
                    <a:lnTo>
                      <a:pt x="619" y="2249"/>
                    </a:lnTo>
                    <a:lnTo>
                      <a:pt x="619" y="2305"/>
                    </a:lnTo>
                    <a:lnTo>
                      <a:pt x="619" y="2361"/>
                    </a:lnTo>
                    <a:lnTo>
                      <a:pt x="563" y="2530"/>
                    </a:lnTo>
                    <a:lnTo>
                      <a:pt x="563" y="2586"/>
                    </a:lnTo>
                    <a:lnTo>
                      <a:pt x="619" y="2698"/>
                    </a:lnTo>
                    <a:lnTo>
                      <a:pt x="1012" y="2642"/>
                    </a:lnTo>
                    <a:lnTo>
                      <a:pt x="1181" y="2642"/>
                    </a:lnTo>
                    <a:lnTo>
                      <a:pt x="1350" y="2754"/>
                    </a:lnTo>
                    <a:lnTo>
                      <a:pt x="1462" y="2754"/>
                    </a:lnTo>
                    <a:lnTo>
                      <a:pt x="1574" y="2698"/>
                    </a:lnTo>
                    <a:lnTo>
                      <a:pt x="1743" y="2642"/>
                    </a:lnTo>
                    <a:lnTo>
                      <a:pt x="1799" y="2530"/>
                    </a:lnTo>
                    <a:lnTo>
                      <a:pt x="1855" y="2305"/>
                    </a:lnTo>
                    <a:lnTo>
                      <a:pt x="1855" y="2192"/>
                    </a:lnTo>
                    <a:lnTo>
                      <a:pt x="1743" y="2192"/>
                    </a:lnTo>
                    <a:lnTo>
                      <a:pt x="1574" y="2249"/>
                    </a:lnTo>
                    <a:lnTo>
                      <a:pt x="1518" y="2192"/>
                    </a:lnTo>
                    <a:lnTo>
                      <a:pt x="1406" y="2136"/>
                    </a:lnTo>
                    <a:lnTo>
                      <a:pt x="1350" y="2024"/>
                    </a:lnTo>
                    <a:lnTo>
                      <a:pt x="1293" y="1968"/>
                    </a:lnTo>
                    <a:lnTo>
                      <a:pt x="1293" y="1855"/>
                    </a:lnTo>
                    <a:lnTo>
                      <a:pt x="1350" y="1968"/>
                    </a:lnTo>
                    <a:lnTo>
                      <a:pt x="1462" y="2024"/>
                    </a:lnTo>
                    <a:lnTo>
                      <a:pt x="1743" y="2080"/>
                    </a:lnTo>
                    <a:lnTo>
                      <a:pt x="1968" y="2080"/>
                    </a:lnTo>
                    <a:lnTo>
                      <a:pt x="2136" y="2024"/>
                    </a:lnTo>
                    <a:lnTo>
                      <a:pt x="2361" y="2024"/>
                    </a:lnTo>
                    <a:lnTo>
                      <a:pt x="2474" y="1986"/>
                    </a:lnTo>
                    <a:lnTo>
                      <a:pt x="2474" y="1986"/>
                    </a:lnTo>
                    <a:lnTo>
                      <a:pt x="2474" y="2080"/>
                    </a:lnTo>
                    <a:lnTo>
                      <a:pt x="2474" y="2136"/>
                    </a:lnTo>
                    <a:lnTo>
                      <a:pt x="2642" y="2249"/>
                    </a:lnTo>
                    <a:lnTo>
                      <a:pt x="3092" y="2249"/>
                    </a:lnTo>
                    <a:lnTo>
                      <a:pt x="3317" y="2136"/>
                    </a:lnTo>
                    <a:lnTo>
                      <a:pt x="3485" y="1968"/>
                    </a:lnTo>
                    <a:lnTo>
                      <a:pt x="3542" y="1855"/>
                    </a:lnTo>
                    <a:lnTo>
                      <a:pt x="3542" y="1743"/>
                    </a:lnTo>
                    <a:lnTo>
                      <a:pt x="3485" y="1630"/>
                    </a:lnTo>
                    <a:lnTo>
                      <a:pt x="3429" y="1518"/>
                    </a:lnTo>
                    <a:lnTo>
                      <a:pt x="3542" y="1406"/>
                    </a:lnTo>
                    <a:lnTo>
                      <a:pt x="3542" y="1293"/>
                    </a:lnTo>
                    <a:lnTo>
                      <a:pt x="3317" y="1068"/>
                    </a:lnTo>
                    <a:lnTo>
                      <a:pt x="3204" y="956"/>
                    </a:lnTo>
                    <a:lnTo>
                      <a:pt x="3204" y="843"/>
                    </a:lnTo>
                    <a:lnTo>
                      <a:pt x="3261" y="787"/>
                    </a:lnTo>
                    <a:lnTo>
                      <a:pt x="3373" y="787"/>
                    </a:lnTo>
                    <a:lnTo>
                      <a:pt x="3485" y="619"/>
                    </a:lnTo>
                    <a:lnTo>
                      <a:pt x="3485" y="562"/>
                    </a:lnTo>
                    <a:lnTo>
                      <a:pt x="3373" y="450"/>
                    </a:lnTo>
                    <a:lnTo>
                      <a:pt x="3317" y="506"/>
                    </a:lnTo>
                    <a:lnTo>
                      <a:pt x="3261" y="394"/>
                    </a:lnTo>
                    <a:lnTo>
                      <a:pt x="3148" y="394"/>
                    </a:lnTo>
                    <a:lnTo>
                      <a:pt x="2980" y="338"/>
                    </a:lnTo>
                    <a:lnTo>
                      <a:pt x="2923" y="281"/>
                    </a:lnTo>
                    <a:lnTo>
                      <a:pt x="2867" y="281"/>
                    </a:lnTo>
                    <a:lnTo>
                      <a:pt x="2811" y="113"/>
                    </a:lnTo>
                    <a:lnTo>
                      <a:pt x="2699" y="57"/>
                    </a:lnTo>
                    <a:lnTo>
                      <a:pt x="2642" y="0"/>
                    </a:lnTo>
                    <a:lnTo>
                      <a:pt x="2586" y="0"/>
                    </a:lnTo>
                    <a:lnTo>
                      <a:pt x="2418" y="113"/>
                    </a:lnTo>
                    <a:lnTo>
                      <a:pt x="2249" y="225"/>
                    </a:lnTo>
                    <a:lnTo>
                      <a:pt x="2193" y="225"/>
                    </a:lnTo>
                    <a:lnTo>
                      <a:pt x="2305" y="113"/>
                    </a:lnTo>
                    <a:lnTo>
                      <a:pt x="2361" y="57"/>
                    </a:lnTo>
                    <a:lnTo>
                      <a:pt x="2305" y="0"/>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
              <p:cNvSpPr/>
              <p:nvPr/>
            </p:nvSpPr>
            <p:spPr>
              <a:xfrm>
                <a:off x="1717725" y="1087700"/>
                <a:ext cx="85750" cy="104025"/>
              </a:xfrm>
              <a:custGeom>
                <a:avLst/>
                <a:gdLst/>
                <a:ahLst/>
                <a:cxnLst/>
                <a:rect l="l" t="t" r="r" b="b"/>
                <a:pathLst>
                  <a:path w="3430" h="4161" extrusionOk="0">
                    <a:moveTo>
                      <a:pt x="1518" y="1"/>
                    </a:moveTo>
                    <a:lnTo>
                      <a:pt x="956" y="170"/>
                    </a:lnTo>
                    <a:lnTo>
                      <a:pt x="900" y="282"/>
                    </a:lnTo>
                    <a:lnTo>
                      <a:pt x="844" y="338"/>
                    </a:lnTo>
                    <a:lnTo>
                      <a:pt x="788" y="394"/>
                    </a:lnTo>
                    <a:lnTo>
                      <a:pt x="731" y="394"/>
                    </a:lnTo>
                    <a:lnTo>
                      <a:pt x="675" y="451"/>
                    </a:lnTo>
                    <a:lnTo>
                      <a:pt x="619" y="732"/>
                    </a:lnTo>
                    <a:lnTo>
                      <a:pt x="563" y="900"/>
                    </a:lnTo>
                    <a:lnTo>
                      <a:pt x="507" y="1013"/>
                    </a:lnTo>
                    <a:lnTo>
                      <a:pt x="507" y="1069"/>
                    </a:lnTo>
                    <a:lnTo>
                      <a:pt x="563" y="1294"/>
                    </a:lnTo>
                    <a:lnTo>
                      <a:pt x="619" y="1406"/>
                    </a:lnTo>
                    <a:lnTo>
                      <a:pt x="619" y="1519"/>
                    </a:lnTo>
                    <a:lnTo>
                      <a:pt x="788" y="1462"/>
                    </a:lnTo>
                    <a:lnTo>
                      <a:pt x="844" y="1462"/>
                    </a:lnTo>
                    <a:lnTo>
                      <a:pt x="900" y="1350"/>
                    </a:lnTo>
                    <a:lnTo>
                      <a:pt x="1012" y="1294"/>
                    </a:lnTo>
                    <a:lnTo>
                      <a:pt x="1125" y="1294"/>
                    </a:lnTo>
                    <a:lnTo>
                      <a:pt x="1237" y="1350"/>
                    </a:lnTo>
                    <a:lnTo>
                      <a:pt x="1406" y="1462"/>
                    </a:lnTo>
                    <a:lnTo>
                      <a:pt x="1462" y="1406"/>
                    </a:lnTo>
                    <a:lnTo>
                      <a:pt x="1518" y="1350"/>
                    </a:lnTo>
                    <a:lnTo>
                      <a:pt x="1406" y="1687"/>
                    </a:lnTo>
                    <a:lnTo>
                      <a:pt x="1350" y="1800"/>
                    </a:lnTo>
                    <a:lnTo>
                      <a:pt x="1237" y="1856"/>
                    </a:lnTo>
                    <a:lnTo>
                      <a:pt x="1069" y="1856"/>
                    </a:lnTo>
                    <a:lnTo>
                      <a:pt x="788" y="1687"/>
                    </a:lnTo>
                    <a:lnTo>
                      <a:pt x="731" y="1631"/>
                    </a:lnTo>
                    <a:lnTo>
                      <a:pt x="731" y="1800"/>
                    </a:lnTo>
                    <a:lnTo>
                      <a:pt x="675" y="1912"/>
                    </a:lnTo>
                    <a:lnTo>
                      <a:pt x="507" y="2137"/>
                    </a:lnTo>
                    <a:lnTo>
                      <a:pt x="394" y="2137"/>
                    </a:lnTo>
                    <a:lnTo>
                      <a:pt x="338" y="2193"/>
                    </a:lnTo>
                    <a:lnTo>
                      <a:pt x="338" y="2305"/>
                    </a:lnTo>
                    <a:lnTo>
                      <a:pt x="394" y="2362"/>
                    </a:lnTo>
                    <a:lnTo>
                      <a:pt x="450" y="2418"/>
                    </a:lnTo>
                    <a:lnTo>
                      <a:pt x="563" y="2362"/>
                    </a:lnTo>
                    <a:lnTo>
                      <a:pt x="619" y="2305"/>
                    </a:lnTo>
                    <a:lnTo>
                      <a:pt x="675" y="2305"/>
                    </a:lnTo>
                    <a:lnTo>
                      <a:pt x="675" y="2362"/>
                    </a:lnTo>
                    <a:lnTo>
                      <a:pt x="731" y="2474"/>
                    </a:lnTo>
                    <a:lnTo>
                      <a:pt x="731" y="2530"/>
                    </a:lnTo>
                    <a:lnTo>
                      <a:pt x="731" y="2586"/>
                    </a:lnTo>
                    <a:lnTo>
                      <a:pt x="731" y="2699"/>
                    </a:lnTo>
                    <a:lnTo>
                      <a:pt x="507" y="2699"/>
                    </a:lnTo>
                    <a:lnTo>
                      <a:pt x="394" y="2586"/>
                    </a:lnTo>
                    <a:lnTo>
                      <a:pt x="282" y="2530"/>
                    </a:lnTo>
                    <a:lnTo>
                      <a:pt x="1" y="2530"/>
                    </a:lnTo>
                    <a:lnTo>
                      <a:pt x="1" y="2924"/>
                    </a:lnTo>
                    <a:lnTo>
                      <a:pt x="57" y="3149"/>
                    </a:lnTo>
                    <a:lnTo>
                      <a:pt x="113" y="3317"/>
                    </a:lnTo>
                    <a:lnTo>
                      <a:pt x="282" y="3317"/>
                    </a:lnTo>
                    <a:lnTo>
                      <a:pt x="338" y="3261"/>
                    </a:lnTo>
                    <a:lnTo>
                      <a:pt x="394" y="3205"/>
                    </a:lnTo>
                    <a:lnTo>
                      <a:pt x="450" y="3317"/>
                    </a:lnTo>
                    <a:lnTo>
                      <a:pt x="507" y="3317"/>
                    </a:lnTo>
                    <a:lnTo>
                      <a:pt x="563" y="3261"/>
                    </a:lnTo>
                    <a:lnTo>
                      <a:pt x="675" y="3205"/>
                    </a:lnTo>
                    <a:lnTo>
                      <a:pt x="788" y="3149"/>
                    </a:lnTo>
                    <a:lnTo>
                      <a:pt x="844" y="3205"/>
                    </a:lnTo>
                    <a:lnTo>
                      <a:pt x="844" y="3373"/>
                    </a:lnTo>
                    <a:lnTo>
                      <a:pt x="956" y="3711"/>
                    </a:lnTo>
                    <a:lnTo>
                      <a:pt x="1012" y="3879"/>
                    </a:lnTo>
                    <a:lnTo>
                      <a:pt x="1069" y="4048"/>
                    </a:lnTo>
                    <a:lnTo>
                      <a:pt x="1181" y="4160"/>
                    </a:lnTo>
                    <a:lnTo>
                      <a:pt x="1406" y="4160"/>
                    </a:lnTo>
                    <a:lnTo>
                      <a:pt x="1406" y="3992"/>
                    </a:lnTo>
                    <a:lnTo>
                      <a:pt x="1406" y="3823"/>
                    </a:lnTo>
                    <a:lnTo>
                      <a:pt x="1406" y="3711"/>
                    </a:lnTo>
                    <a:lnTo>
                      <a:pt x="1406" y="3317"/>
                    </a:lnTo>
                    <a:lnTo>
                      <a:pt x="1518" y="3092"/>
                    </a:lnTo>
                    <a:lnTo>
                      <a:pt x="1574" y="3036"/>
                    </a:lnTo>
                    <a:lnTo>
                      <a:pt x="1687" y="2980"/>
                    </a:lnTo>
                    <a:lnTo>
                      <a:pt x="1574" y="3092"/>
                    </a:lnTo>
                    <a:lnTo>
                      <a:pt x="1462" y="3205"/>
                    </a:lnTo>
                    <a:lnTo>
                      <a:pt x="1462" y="3317"/>
                    </a:lnTo>
                    <a:lnTo>
                      <a:pt x="1518" y="3373"/>
                    </a:lnTo>
                    <a:lnTo>
                      <a:pt x="1574" y="3430"/>
                    </a:lnTo>
                    <a:lnTo>
                      <a:pt x="1743" y="3430"/>
                    </a:lnTo>
                    <a:lnTo>
                      <a:pt x="1855" y="3373"/>
                    </a:lnTo>
                    <a:lnTo>
                      <a:pt x="1968" y="3261"/>
                    </a:lnTo>
                    <a:lnTo>
                      <a:pt x="2080" y="3036"/>
                    </a:lnTo>
                    <a:lnTo>
                      <a:pt x="2136" y="2811"/>
                    </a:lnTo>
                    <a:lnTo>
                      <a:pt x="2136" y="2530"/>
                    </a:lnTo>
                    <a:lnTo>
                      <a:pt x="2112" y="2265"/>
                    </a:lnTo>
                    <a:lnTo>
                      <a:pt x="2136" y="2362"/>
                    </a:lnTo>
                    <a:lnTo>
                      <a:pt x="2193" y="2474"/>
                    </a:lnTo>
                    <a:lnTo>
                      <a:pt x="2305" y="2586"/>
                    </a:lnTo>
                    <a:lnTo>
                      <a:pt x="2417" y="2586"/>
                    </a:lnTo>
                    <a:lnTo>
                      <a:pt x="2474" y="2474"/>
                    </a:lnTo>
                    <a:lnTo>
                      <a:pt x="2530" y="2362"/>
                    </a:lnTo>
                    <a:lnTo>
                      <a:pt x="2530" y="2249"/>
                    </a:lnTo>
                    <a:lnTo>
                      <a:pt x="2474" y="2081"/>
                    </a:lnTo>
                    <a:lnTo>
                      <a:pt x="2361" y="1968"/>
                    </a:lnTo>
                    <a:lnTo>
                      <a:pt x="2305" y="1912"/>
                    </a:lnTo>
                    <a:lnTo>
                      <a:pt x="2249" y="1743"/>
                    </a:lnTo>
                    <a:lnTo>
                      <a:pt x="2193" y="1631"/>
                    </a:lnTo>
                    <a:lnTo>
                      <a:pt x="2193" y="1519"/>
                    </a:lnTo>
                    <a:lnTo>
                      <a:pt x="2474" y="1800"/>
                    </a:lnTo>
                    <a:lnTo>
                      <a:pt x="2642" y="1968"/>
                    </a:lnTo>
                    <a:lnTo>
                      <a:pt x="2811" y="2024"/>
                    </a:lnTo>
                    <a:lnTo>
                      <a:pt x="2867" y="1856"/>
                    </a:lnTo>
                    <a:lnTo>
                      <a:pt x="2811" y="1743"/>
                    </a:lnTo>
                    <a:lnTo>
                      <a:pt x="2867" y="1519"/>
                    </a:lnTo>
                    <a:lnTo>
                      <a:pt x="2811" y="1350"/>
                    </a:lnTo>
                    <a:lnTo>
                      <a:pt x="2755" y="1238"/>
                    </a:lnTo>
                    <a:lnTo>
                      <a:pt x="2923" y="1294"/>
                    </a:lnTo>
                    <a:lnTo>
                      <a:pt x="2980" y="1238"/>
                    </a:lnTo>
                    <a:lnTo>
                      <a:pt x="3092" y="1181"/>
                    </a:lnTo>
                    <a:lnTo>
                      <a:pt x="3204" y="1125"/>
                    </a:lnTo>
                    <a:lnTo>
                      <a:pt x="3261" y="1069"/>
                    </a:lnTo>
                    <a:lnTo>
                      <a:pt x="3373" y="1013"/>
                    </a:lnTo>
                    <a:lnTo>
                      <a:pt x="3429" y="844"/>
                    </a:lnTo>
                    <a:lnTo>
                      <a:pt x="3317" y="675"/>
                    </a:lnTo>
                    <a:lnTo>
                      <a:pt x="3261" y="563"/>
                    </a:lnTo>
                    <a:lnTo>
                      <a:pt x="3092" y="507"/>
                    </a:lnTo>
                    <a:lnTo>
                      <a:pt x="2923" y="563"/>
                    </a:lnTo>
                    <a:lnTo>
                      <a:pt x="2867" y="619"/>
                    </a:lnTo>
                    <a:lnTo>
                      <a:pt x="2755" y="563"/>
                    </a:lnTo>
                    <a:lnTo>
                      <a:pt x="2586" y="451"/>
                    </a:lnTo>
                    <a:lnTo>
                      <a:pt x="2417" y="394"/>
                    </a:lnTo>
                    <a:lnTo>
                      <a:pt x="2193" y="394"/>
                    </a:lnTo>
                    <a:lnTo>
                      <a:pt x="1968" y="563"/>
                    </a:lnTo>
                    <a:lnTo>
                      <a:pt x="1799" y="619"/>
                    </a:lnTo>
                    <a:lnTo>
                      <a:pt x="1743" y="619"/>
                    </a:lnTo>
                    <a:lnTo>
                      <a:pt x="1687" y="507"/>
                    </a:lnTo>
                    <a:lnTo>
                      <a:pt x="1687" y="338"/>
                    </a:lnTo>
                    <a:lnTo>
                      <a:pt x="1631" y="170"/>
                    </a:lnTo>
                    <a:lnTo>
                      <a:pt x="1574" y="57"/>
                    </a:lnTo>
                    <a:lnTo>
                      <a:pt x="1518"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3"/>
              <p:cNvSpPr/>
              <p:nvPr/>
            </p:nvSpPr>
            <p:spPr>
              <a:xfrm>
                <a:off x="1757075" y="1023075"/>
                <a:ext cx="212200" cy="75900"/>
              </a:xfrm>
              <a:custGeom>
                <a:avLst/>
                <a:gdLst/>
                <a:ahLst/>
                <a:cxnLst/>
                <a:rect l="l" t="t" r="r" b="b"/>
                <a:pathLst>
                  <a:path w="8488" h="3036" extrusionOk="0">
                    <a:moveTo>
                      <a:pt x="8319" y="1"/>
                    </a:moveTo>
                    <a:lnTo>
                      <a:pt x="7813" y="113"/>
                    </a:lnTo>
                    <a:lnTo>
                      <a:pt x="3654" y="1406"/>
                    </a:lnTo>
                    <a:lnTo>
                      <a:pt x="0" y="2586"/>
                    </a:lnTo>
                    <a:lnTo>
                      <a:pt x="57" y="2698"/>
                    </a:lnTo>
                    <a:lnTo>
                      <a:pt x="169" y="2698"/>
                    </a:lnTo>
                    <a:lnTo>
                      <a:pt x="338" y="2642"/>
                    </a:lnTo>
                    <a:lnTo>
                      <a:pt x="619" y="2586"/>
                    </a:lnTo>
                    <a:lnTo>
                      <a:pt x="900" y="2474"/>
                    </a:lnTo>
                    <a:lnTo>
                      <a:pt x="1181" y="2361"/>
                    </a:lnTo>
                    <a:lnTo>
                      <a:pt x="1518" y="2305"/>
                    </a:lnTo>
                    <a:lnTo>
                      <a:pt x="1293" y="2361"/>
                    </a:lnTo>
                    <a:lnTo>
                      <a:pt x="1237" y="2417"/>
                    </a:lnTo>
                    <a:lnTo>
                      <a:pt x="1125" y="2474"/>
                    </a:lnTo>
                    <a:lnTo>
                      <a:pt x="1125" y="2642"/>
                    </a:lnTo>
                    <a:lnTo>
                      <a:pt x="1125" y="2755"/>
                    </a:lnTo>
                    <a:lnTo>
                      <a:pt x="1181" y="2811"/>
                    </a:lnTo>
                    <a:lnTo>
                      <a:pt x="1349" y="2923"/>
                    </a:lnTo>
                    <a:lnTo>
                      <a:pt x="1462" y="2923"/>
                    </a:lnTo>
                    <a:lnTo>
                      <a:pt x="1630" y="2867"/>
                    </a:lnTo>
                    <a:lnTo>
                      <a:pt x="1743" y="2755"/>
                    </a:lnTo>
                    <a:lnTo>
                      <a:pt x="1911" y="2698"/>
                    </a:lnTo>
                    <a:lnTo>
                      <a:pt x="2136" y="2755"/>
                    </a:lnTo>
                    <a:lnTo>
                      <a:pt x="2305" y="2867"/>
                    </a:lnTo>
                    <a:lnTo>
                      <a:pt x="2417" y="2923"/>
                    </a:lnTo>
                    <a:lnTo>
                      <a:pt x="2530" y="2979"/>
                    </a:lnTo>
                    <a:lnTo>
                      <a:pt x="2754" y="3036"/>
                    </a:lnTo>
                    <a:lnTo>
                      <a:pt x="2923" y="3036"/>
                    </a:lnTo>
                    <a:lnTo>
                      <a:pt x="3036" y="2979"/>
                    </a:lnTo>
                    <a:lnTo>
                      <a:pt x="3036" y="2923"/>
                    </a:lnTo>
                    <a:lnTo>
                      <a:pt x="3036" y="2811"/>
                    </a:lnTo>
                    <a:lnTo>
                      <a:pt x="2923" y="2755"/>
                    </a:lnTo>
                    <a:lnTo>
                      <a:pt x="2867" y="2642"/>
                    </a:lnTo>
                    <a:lnTo>
                      <a:pt x="2811" y="2530"/>
                    </a:lnTo>
                    <a:lnTo>
                      <a:pt x="3092" y="2530"/>
                    </a:lnTo>
                    <a:lnTo>
                      <a:pt x="3148" y="2474"/>
                    </a:lnTo>
                    <a:lnTo>
                      <a:pt x="3204" y="2361"/>
                    </a:lnTo>
                    <a:lnTo>
                      <a:pt x="3204" y="2249"/>
                    </a:lnTo>
                    <a:lnTo>
                      <a:pt x="3260" y="2136"/>
                    </a:lnTo>
                    <a:lnTo>
                      <a:pt x="3260" y="2024"/>
                    </a:lnTo>
                    <a:lnTo>
                      <a:pt x="3260" y="1912"/>
                    </a:lnTo>
                    <a:lnTo>
                      <a:pt x="3429" y="1968"/>
                    </a:lnTo>
                    <a:lnTo>
                      <a:pt x="3485" y="1912"/>
                    </a:lnTo>
                    <a:lnTo>
                      <a:pt x="3598" y="1855"/>
                    </a:lnTo>
                    <a:lnTo>
                      <a:pt x="3598" y="1687"/>
                    </a:lnTo>
                    <a:lnTo>
                      <a:pt x="3598" y="1630"/>
                    </a:lnTo>
                    <a:lnTo>
                      <a:pt x="3710" y="1630"/>
                    </a:lnTo>
                    <a:lnTo>
                      <a:pt x="3879" y="1574"/>
                    </a:lnTo>
                    <a:lnTo>
                      <a:pt x="4047" y="1574"/>
                    </a:lnTo>
                    <a:lnTo>
                      <a:pt x="4047" y="1687"/>
                    </a:lnTo>
                    <a:lnTo>
                      <a:pt x="4047" y="1912"/>
                    </a:lnTo>
                    <a:lnTo>
                      <a:pt x="4047" y="2024"/>
                    </a:lnTo>
                    <a:lnTo>
                      <a:pt x="4103" y="2024"/>
                    </a:lnTo>
                    <a:lnTo>
                      <a:pt x="4328" y="2080"/>
                    </a:lnTo>
                    <a:lnTo>
                      <a:pt x="4441" y="2193"/>
                    </a:lnTo>
                    <a:lnTo>
                      <a:pt x="4497" y="2249"/>
                    </a:lnTo>
                    <a:lnTo>
                      <a:pt x="4553" y="2249"/>
                    </a:lnTo>
                    <a:lnTo>
                      <a:pt x="4665" y="2193"/>
                    </a:lnTo>
                    <a:lnTo>
                      <a:pt x="4778" y="2080"/>
                    </a:lnTo>
                    <a:lnTo>
                      <a:pt x="4890" y="1968"/>
                    </a:lnTo>
                    <a:lnTo>
                      <a:pt x="5003" y="2024"/>
                    </a:lnTo>
                    <a:lnTo>
                      <a:pt x="5115" y="2080"/>
                    </a:lnTo>
                    <a:lnTo>
                      <a:pt x="5284" y="2193"/>
                    </a:lnTo>
                    <a:lnTo>
                      <a:pt x="5396" y="2193"/>
                    </a:lnTo>
                    <a:lnTo>
                      <a:pt x="5509" y="2136"/>
                    </a:lnTo>
                    <a:lnTo>
                      <a:pt x="5565" y="2024"/>
                    </a:lnTo>
                    <a:lnTo>
                      <a:pt x="5509" y="1968"/>
                    </a:lnTo>
                    <a:lnTo>
                      <a:pt x="5396" y="1799"/>
                    </a:lnTo>
                    <a:lnTo>
                      <a:pt x="5340" y="1630"/>
                    </a:lnTo>
                    <a:lnTo>
                      <a:pt x="5284" y="1574"/>
                    </a:lnTo>
                    <a:lnTo>
                      <a:pt x="5059" y="1574"/>
                    </a:lnTo>
                    <a:lnTo>
                      <a:pt x="5003" y="1518"/>
                    </a:lnTo>
                    <a:lnTo>
                      <a:pt x="4890" y="1349"/>
                    </a:lnTo>
                    <a:lnTo>
                      <a:pt x="4890" y="1349"/>
                    </a:lnTo>
                    <a:lnTo>
                      <a:pt x="5059" y="1462"/>
                    </a:lnTo>
                    <a:lnTo>
                      <a:pt x="5228" y="1462"/>
                    </a:lnTo>
                    <a:lnTo>
                      <a:pt x="5340" y="1406"/>
                    </a:lnTo>
                    <a:lnTo>
                      <a:pt x="5340" y="1518"/>
                    </a:lnTo>
                    <a:lnTo>
                      <a:pt x="5396" y="1630"/>
                    </a:lnTo>
                    <a:lnTo>
                      <a:pt x="5509" y="1743"/>
                    </a:lnTo>
                    <a:lnTo>
                      <a:pt x="5677" y="1799"/>
                    </a:lnTo>
                    <a:lnTo>
                      <a:pt x="5790" y="1799"/>
                    </a:lnTo>
                    <a:lnTo>
                      <a:pt x="5902" y="1743"/>
                    </a:lnTo>
                    <a:lnTo>
                      <a:pt x="6071" y="1518"/>
                    </a:lnTo>
                    <a:lnTo>
                      <a:pt x="6239" y="1349"/>
                    </a:lnTo>
                    <a:lnTo>
                      <a:pt x="6408" y="1349"/>
                    </a:lnTo>
                    <a:lnTo>
                      <a:pt x="6520" y="1237"/>
                    </a:lnTo>
                    <a:lnTo>
                      <a:pt x="6576" y="1125"/>
                    </a:lnTo>
                    <a:lnTo>
                      <a:pt x="6633" y="1012"/>
                    </a:lnTo>
                    <a:lnTo>
                      <a:pt x="6801" y="1237"/>
                    </a:lnTo>
                    <a:lnTo>
                      <a:pt x="6914" y="1349"/>
                    </a:lnTo>
                    <a:lnTo>
                      <a:pt x="6970" y="1293"/>
                    </a:lnTo>
                    <a:lnTo>
                      <a:pt x="7026" y="1237"/>
                    </a:lnTo>
                    <a:lnTo>
                      <a:pt x="7082" y="1125"/>
                    </a:lnTo>
                    <a:lnTo>
                      <a:pt x="7139" y="1068"/>
                    </a:lnTo>
                    <a:lnTo>
                      <a:pt x="7195" y="1012"/>
                    </a:lnTo>
                    <a:lnTo>
                      <a:pt x="7307" y="1012"/>
                    </a:lnTo>
                    <a:lnTo>
                      <a:pt x="7420" y="1068"/>
                    </a:lnTo>
                    <a:lnTo>
                      <a:pt x="7532" y="1181"/>
                    </a:lnTo>
                    <a:lnTo>
                      <a:pt x="7644" y="1293"/>
                    </a:lnTo>
                    <a:lnTo>
                      <a:pt x="7757" y="1349"/>
                    </a:lnTo>
                    <a:lnTo>
                      <a:pt x="8094" y="1349"/>
                    </a:lnTo>
                    <a:lnTo>
                      <a:pt x="8150" y="1237"/>
                    </a:lnTo>
                    <a:lnTo>
                      <a:pt x="8206" y="1181"/>
                    </a:lnTo>
                    <a:lnTo>
                      <a:pt x="8206" y="1012"/>
                    </a:lnTo>
                    <a:lnTo>
                      <a:pt x="8206" y="900"/>
                    </a:lnTo>
                    <a:lnTo>
                      <a:pt x="8094" y="787"/>
                    </a:lnTo>
                    <a:lnTo>
                      <a:pt x="8038" y="731"/>
                    </a:lnTo>
                    <a:lnTo>
                      <a:pt x="7869" y="787"/>
                    </a:lnTo>
                    <a:lnTo>
                      <a:pt x="7813" y="844"/>
                    </a:lnTo>
                    <a:lnTo>
                      <a:pt x="7813" y="787"/>
                    </a:lnTo>
                    <a:lnTo>
                      <a:pt x="7813" y="675"/>
                    </a:lnTo>
                    <a:lnTo>
                      <a:pt x="7757" y="619"/>
                    </a:lnTo>
                    <a:lnTo>
                      <a:pt x="7757" y="506"/>
                    </a:lnTo>
                    <a:lnTo>
                      <a:pt x="7757" y="394"/>
                    </a:lnTo>
                    <a:lnTo>
                      <a:pt x="7813" y="338"/>
                    </a:lnTo>
                    <a:lnTo>
                      <a:pt x="7869" y="338"/>
                    </a:lnTo>
                    <a:lnTo>
                      <a:pt x="8038" y="282"/>
                    </a:lnTo>
                    <a:lnTo>
                      <a:pt x="8150" y="338"/>
                    </a:lnTo>
                    <a:lnTo>
                      <a:pt x="8319" y="450"/>
                    </a:lnTo>
                    <a:lnTo>
                      <a:pt x="8431" y="450"/>
                    </a:lnTo>
                    <a:lnTo>
                      <a:pt x="8487" y="394"/>
                    </a:lnTo>
                    <a:lnTo>
                      <a:pt x="8487" y="338"/>
                    </a:lnTo>
                    <a:lnTo>
                      <a:pt x="8487" y="225"/>
                    </a:lnTo>
                    <a:lnTo>
                      <a:pt x="8431" y="113"/>
                    </a:lnTo>
                    <a:lnTo>
                      <a:pt x="8319"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3"/>
              <p:cNvSpPr/>
              <p:nvPr/>
            </p:nvSpPr>
            <p:spPr>
              <a:xfrm>
                <a:off x="1703675" y="1242275"/>
                <a:ext cx="109625" cy="105425"/>
              </a:xfrm>
              <a:custGeom>
                <a:avLst/>
                <a:gdLst/>
                <a:ahLst/>
                <a:cxnLst/>
                <a:rect l="l" t="t" r="r" b="b"/>
                <a:pathLst>
                  <a:path w="4385" h="4217" extrusionOk="0">
                    <a:moveTo>
                      <a:pt x="1293" y="1743"/>
                    </a:moveTo>
                    <a:lnTo>
                      <a:pt x="1462" y="2080"/>
                    </a:lnTo>
                    <a:lnTo>
                      <a:pt x="1518" y="2249"/>
                    </a:lnTo>
                    <a:lnTo>
                      <a:pt x="1518" y="2361"/>
                    </a:lnTo>
                    <a:lnTo>
                      <a:pt x="1406" y="2530"/>
                    </a:lnTo>
                    <a:lnTo>
                      <a:pt x="1350" y="2249"/>
                    </a:lnTo>
                    <a:lnTo>
                      <a:pt x="1237" y="2080"/>
                    </a:lnTo>
                    <a:lnTo>
                      <a:pt x="1069" y="1912"/>
                    </a:lnTo>
                    <a:lnTo>
                      <a:pt x="1125" y="1912"/>
                    </a:lnTo>
                    <a:lnTo>
                      <a:pt x="1181" y="1855"/>
                    </a:lnTo>
                    <a:lnTo>
                      <a:pt x="1293" y="1743"/>
                    </a:lnTo>
                    <a:close/>
                    <a:moveTo>
                      <a:pt x="1125" y="2361"/>
                    </a:moveTo>
                    <a:lnTo>
                      <a:pt x="1181" y="2474"/>
                    </a:lnTo>
                    <a:lnTo>
                      <a:pt x="1181" y="2586"/>
                    </a:lnTo>
                    <a:lnTo>
                      <a:pt x="1125" y="2361"/>
                    </a:lnTo>
                    <a:close/>
                    <a:moveTo>
                      <a:pt x="2811" y="1"/>
                    </a:moveTo>
                    <a:lnTo>
                      <a:pt x="2474" y="450"/>
                    </a:lnTo>
                    <a:lnTo>
                      <a:pt x="2417" y="619"/>
                    </a:lnTo>
                    <a:lnTo>
                      <a:pt x="2417" y="787"/>
                    </a:lnTo>
                    <a:lnTo>
                      <a:pt x="2474" y="956"/>
                    </a:lnTo>
                    <a:lnTo>
                      <a:pt x="2530" y="1012"/>
                    </a:lnTo>
                    <a:lnTo>
                      <a:pt x="2867" y="1012"/>
                    </a:lnTo>
                    <a:lnTo>
                      <a:pt x="2867" y="1181"/>
                    </a:lnTo>
                    <a:lnTo>
                      <a:pt x="2755" y="1125"/>
                    </a:lnTo>
                    <a:lnTo>
                      <a:pt x="2698" y="1125"/>
                    </a:lnTo>
                    <a:lnTo>
                      <a:pt x="2642" y="1181"/>
                    </a:lnTo>
                    <a:lnTo>
                      <a:pt x="2586" y="1293"/>
                    </a:lnTo>
                    <a:lnTo>
                      <a:pt x="2530" y="1406"/>
                    </a:lnTo>
                    <a:lnTo>
                      <a:pt x="2417" y="1462"/>
                    </a:lnTo>
                    <a:lnTo>
                      <a:pt x="2305" y="1518"/>
                    </a:lnTo>
                    <a:lnTo>
                      <a:pt x="2193" y="1799"/>
                    </a:lnTo>
                    <a:lnTo>
                      <a:pt x="2136" y="1855"/>
                    </a:lnTo>
                    <a:lnTo>
                      <a:pt x="2024" y="1855"/>
                    </a:lnTo>
                    <a:lnTo>
                      <a:pt x="1968" y="1799"/>
                    </a:lnTo>
                    <a:lnTo>
                      <a:pt x="1855" y="1687"/>
                    </a:lnTo>
                    <a:lnTo>
                      <a:pt x="1687" y="1631"/>
                    </a:lnTo>
                    <a:lnTo>
                      <a:pt x="1574" y="1518"/>
                    </a:lnTo>
                    <a:lnTo>
                      <a:pt x="1462" y="1406"/>
                    </a:lnTo>
                    <a:lnTo>
                      <a:pt x="1350" y="1293"/>
                    </a:lnTo>
                    <a:lnTo>
                      <a:pt x="1237" y="1293"/>
                    </a:lnTo>
                    <a:lnTo>
                      <a:pt x="1012" y="1406"/>
                    </a:lnTo>
                    <a:lnTo>
                      <a:pt x="900" y="1462"/>
                    </a:lnTo>
                    <a:lnTo>
                      <a:pt x="844" y="1518"/>
                    </a:lnTo>
                    <a:lnTo>
                      <a:pt x="844" y="1631"/>
                    </a:lnTo>
                    <a:lnTo>
                      <a:pt x="900" y="1799"/>
                    </a:lnTo>
                    <a:lnTo>
                      <a:pt x="956" y="1855"/>
                    </a:lnTo>
                    <a:lnTo>
                      <a:pt x="844" y="1799"/>
                    </a:lnTo>
                    <a:lnTo>
                      <a:pt x="844" y="1912"/>
                    </a:lnTo>
                    <a:lnTo>
                      <a:pt x="844" y="2024"/>
                    </a:lnTo>
                    <a:lnTo>
                      <a:pt x="975" y="2155"/>
                    </a:lnTo>
                    <a:lnTo>
                      <a:pt x="975" y="2155"/>
                    </a:lnTo>
                    <a:lnTo>
                      <a:pt x="956" y="2136"/>
                    </a:lnTo>
                    <a:lnTo>
                      <a:pt x="844" y="2080"/>
                    </a:lnTo>
                    <a:lnTo>
                      <a:pt x="731" y="2080"/>
                    </a:lnTo>
                    <a:lnTo>
                      <a:pt x="675" y="2136"/>
                    </a:lnTo>
                    <a:lnTo>
                      <a:pt x="619" y="2305"/>
                    </a:lnTo>
                    <a:lnTo>
                      <a:pt x="619" y="2474"/>
                    </a:lnTo>
                    <a:lnTo>
                      <a:pt x="563" y="2530"/>
                    </a:lnTo>
                    <a:lnTo>
                      <a:pt x="338" y="2417"/>
                    </a:lnTo>
                    <a:lnTo>
                      <a:pt x="169" y="2417"/>
                    </a:lnTo>
                    <a:lnTo>
                      <a:pt x="57" y="2530"/>
                    </a:lnTo>
                    <a:lnTo>
                      <a:pt x="1" y="2642"/>
                    </a:lnTo>
                    <a:lnTo>
                      <a:pt x="57" y="2811"/>
                    </a:lnTo>
                    <a:lnTo>
                      <a:pt x="57" y="2980"/>
                    </a:lnTo>
                    <a:lnTo>
                      <a:pt x="57" y="3148"/>
                    </a:lnTo>
                    <a:lnTo>
                      <a:pt x="113" y="3261"/>
                    </a:lnTo>
                    <a:lnTo>
                      <a:pt x="225" y="3317"/>
                    </a:lnTo>
                    <a:lnTo>
                      <a:pt x="394" y="3317"/>
                    </a:lnTo>
                    <a:lnTo>
                      <a:pt x="506" y="3373"/>
                    </a:lnTo>
                    <a:lnTo>
                      <a:pt x="619" y="3373"/>
                    </a:lnTo>
                    <a:lnTo>
                      <a:pt x="787" y="3485"/>
                    </a:lnTo>
                    <a:lnTo>
                      <a:pt x="900" y="3485"/>
                    </a:lnTo>
                    <a:lnTo>
                      <a:pt x="1012" y="3429"/>
                    </a:lnTo>
                    <a:lnTo>
                      <a:pt x="1181" y="3261"/>
                    </a:lnTo>
                    <a:lnTo>
                      <a:pt x="1181" y="3429"/>
                    </a:lnTo>
                    <a:lnTo>
                      <a:pt x="1125" y="3542"/>
                    </a:lnTo>
                    <a:lnTo>
                      <a:pt x="1012" y="3766"/>
                    </a:lnTo>
                    <a:lnTo>
                      <a:pt x="900" y="3991"/>
                    </a:lnTo>
                    <a:lnTo>
                      <a:pt x="844" y="4047"/>
                    </a:lnTo>
                    <a:lnTo>
                      <a:pt x="844" y="4216"/>
                    </a:lnTo>
                    <a:lnTo>
                      <a:pt x="1462" y="3991"/>
                    </a:lnTo>
                    <a:lnTo>
                      <a:pt x="1406" y="3879"/>
                    </a:lnTo>
                    <a:lnTo>
                      <a:pt x="1518" y="3823"/>
                    </a:lnTo>
                    <a:lnTo>
                      <a:pt x="1518" y="3766"/>
                    </a:lnTo>
                    <a:lnTo>
                      <a:pt x="1574" y="3710"/>
                    </a:lnTo>
                    <a:lnTo>
                      <a:pt x="1631" y="3710"/>
                    </a:lnTo>
                    <a:lnTo>
                      <a:pt x="1687" y="3654"/>
                    </a:lnTo>
                    <a:lnTo>
                      <a:pt x="1631" y="3542"/>
                    </a:lnTo>
                    <a:lnTo>
                      <a:pt x="1518" y="3485"/>
                    </a:lnTo>
                    <a:lnTo>
                      <a:pt x="1518" y="3429"/>
                    </a:lnTo>
                    <a:lnTo>
                      <a:pt x="1518" y="3317"/>
                    </a:lnTo>
                    <a:lnTo>
                      <a:pt x="1631" y="3261"/>
                    </a:lnTo>
                    <a:lnTo>
                      <a:pt x="1631" y="3148"/>
                    </a:lnTo>
                    <a:lnTo>
                      <a:pt x="1743" y="3036"/>
                    </a:lnTo>
                    <a:lnTo>
                      <a:pt x="1799" y="3036"/>
                    </a:lnTo>
                    <a:lnTo>
                      <a:pt x="1799" y="3092"/>
                    </a:lnTo>
                    <a:lnTo>
                      <a:pt x="1855" y="3092"/>
                    </a:lnTo>
                    <a:lnTo>
                      <a:pt x="1855" y="3148"/>
                    </a:lnTo>
                    <a:lnTo>
                      <a:pt x="1912" y="3261"/>
                    </a:lnTo>
                    <a:lnTo>
                      <a:pt x="2024" y="3261"/>
                    </a:lnTo>
                    <a:lnTo>
                      <a:pt x="2136" y="3204"/>
                    </a:lnTo>
                    <a:lnTo>
                      <a:pt x="2249" y="3036"/>
                    </a:lnTo>
                    <a:lnTo>
                      <a:pt x="2193" y="2867"/>
                    </a:lnTo>
                    <a:lnTo>
                      <a:pt x="2136" y="2698"/>
                    </a:lnTo>
                    <a:lnTo>
                      <a:pt x="2024" y="2586"/>
                    </a:lnTo>
                    <a:lnTo>
                      <a:pt x="1855" y="2474"/>
                    </a:lnTo>
                    <a:lnTo>
                      <a:pt x="2080" y="2417"/>
                    </a:lnTo>
                    <a:lnTo>
                      <a:pt x="2249" y="2305"/>
                    </a:lnTo>
                    <a:lnTo>
                      <a:pt x="2417" y="2193"/>
                    </a:lnTo>
                    <a:lnTo>
                      <a:pt x="2923" y="2193"/>
                    </a:lnTo>
                    <a:lnTo>
                      <a:pt x="3036" y="2136"/>
                    </a:lnTo>
                    <a:lnTo>
                      <a:pt x="3036" y="2024"/>
                    </a:lnTo>
                    <a:lnTo>
                      <a:pt x="3092" y="1968"/>
                    </a:lnTo>
                    <a:lnTo>
                      <a:pt x="3092" y="1912"/>
                    </a:lnTo>
                    <a:lnTo>
                      <a:pt x="3373" y="1912"/>
                    </a:lnTo>
                    <a:lnTo>
                      <a:pt x="3542" y="1799"/>
                    </a:lnTo>
                    <a:lnTo>
                      <a:pt x="3654" y="1574"/>
                    </a:lnTo>
                    <a:lnTo>
                      <a:pt x="3766" y="1406"/>
                    </a:lnTo>
                    <a:lnTo>
                      <a:pt x="3654" y="1350"/>
                    </a:lnTo>
                    <a:lnTo>
                      <a:pt x="3710" y="1350"/>
                    </a:lnTo>
                    <a:lnTo>
                      <a:pt x="3766" y="1293"/>
                    </a:lnTo>
                    <a:lnTo>
                      <a:pt x="3823" y="1237"/>
                    </a:lnTo>
                    <a:lnTo>
                      <a:pt x="3823" y="1125"/>
                    </a:lnTo>
                    <a:lnTo>
                      <a:pt x="3879" y="1069"/>
                    </a:lnTo>
                    <a:lnTo>
                      <a:pt x="3935" y="1012"/>
                    </a:lnTo>
                    <a:lnTo>
                      <a:pt x="3935" y="1125"/>
                    </a:lnTo>
                    <a:lnTo>
                      <a:pt x="3879" y="1237"/>
                    </a:lnTo>
                    <a:lnTo>
                      <a:pt x="3935" y="1350"/>
                    </a:lnTo>
                    <a:lnTo>
                      <a:pt x="3935" y="1406"/>
                    </a:lnTo>
                    <a:lnTo>
                      <a:pt x="4216" y="1406"/>
                    </a:lnTo>
                    <a:lnTo>
                      <a:pt x="4272" y="1293"/>
                    </a:lnTo>
                    <a:lnTo>
                      <a:pt x="4328" y="1125"/>
                    </a:lnTo>
                    <a:lnTo>
                      <a:pt x="4385" y="956"/>
                    </a:lnTo>
                    <a:lnTo>
                      <a:pt x="4328" y="956"/>
                    </a:lnTo>
                    <a:lnTo>
                      <a:pt x="4328" y="675"/>
                    </a:lnTo>
                    <a:lnTo>
                      <a:pt x="4385" y="450"/>
                    </a:lnTo>
                    <a:lnTo>
                      <a:pt x="4328" y="338"/>
                    </a:lnTo>
                    <a:lnTo>
                      <a:pt x="4104" y="338"/>
                    </a:lnTo>
                    <a:lnTo>
                      <a:pt x="4047" y="450"/>
                    </a:lnTo>
                    <a:lnTo>
                      <a:pt x="3991" y="506"/>
                    </a:lnTo>
                    <a:lnTo>
                      <a:pt x="3879" y="506"/>
                    </a:lnTo>
                    <a:lnTo>
                      <a:pt x="3766" y="619"/>
                    </a:lnTo>
                    <a:lnTo>
                      <a:pt x="3766" y="675"/>
                    </a:lnTo>
                    <a:lnTo>
                      <a:pt x="3710" y="675"/>
                    </a:lnTo>
                    <a:lnTo>
                      <a:pt x="3654" y="619"/>
                    </a:lnTo>
                    <a:lnTo>
                      <a:pt x="3542" y="506"/>
                    </a:lnTo>
                    <a:lnTo>
                      <a:pt x="3429" y="338"/>
                    </a:lnTo>
                    <a:lnTo>
                      <a:pt x="3317" y="225"/>
                    </a:lnTo>
                    <a:lnTo>
                      <a:pt x="3148" y="169"/>
                    </a:lnTo>
                    <a:lnTo>
                      <a:pt x="3092" y="225"/>
                    </a:lnTo>
                    <a:lnTo>
                      <a:pt x="2979" y="57"/>
                    </a:lnTo>
                    <a:lnTo>
                      <a:pt x="2923" y="57"/>
                    </a:lnTo>
                    <a:lnTo>
                      <a:pt x="2811"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3"/>
              <p:cNvSpPr/>
              <p:nvPr/>
            </p:nvSpPr>
            <p:spPr>
              <a:xfrm>
                <a:off x="2095700" y="950000"/>
                <a:ext cx="104025" cy="91375"/>
              </a:xfrm>
              <a:custGeom>
                <a:avLst/>
                <a:gdLst/>
                <a:ahLst/>
                <a:cxnLst/>
                <a:rect l="l" t="t" r="r" b="b"/>
                <a:pathLst>
                  <a:path w="4161" h="3655" extrusionOk="0">
                    <a:moveTo>
                      <a:pt x="4160" y="1"/>
                    </a:moveTo>
                    <a:lnTo>
                      <a:pt x="675" y="1069"/>
                    </a:lnTo>
                    <a:lnTo>
                      <a:pt x="675" y="1350"/>
                    </a:lnTo>
                    <a:lnTo>
                      <a:pt x="563" y="1518"/>
                    </a:lnTo>
                    <a:lnTo>
                      <a:pt x="394" y="1631"/>
                    </a:lnTo>
                    <a:lnTo>
                      <a:pt x="170" y="1687"/>
                    </a:lnTo>
                    <a:lnTo>
                      <a:pt x="57" y="1799"/>
                    </a:lnTo>
                    <a:lnTo>
                      <a:pt x="57" y="1912"/>
                    </a:lnTo>
                    <a:lnTo>
                      <a:pt x="113" y="1968"/>
                    </a:lnTo>
                    <a:lnTo>
                      <a:pt x="170" y="1968"/>
                    </a:lnTo>
                    <a:lnTo>
                      <a:pt x="282" y="2024"/>
                    </a:lnTo>
                    <a:lnTo>
                      <a:pt x="338" y="2080"/>
                    </a:lnTo>
                    <a:lnTo>
                      <a:pt x="338" y="2137"/>
                    </a:lnTo>
                    <a:lnTo>
                      <a:pt x="282" y="2249"/>
                    </a:lnTo>
                    <a:lnTo>
                      <a:pt x="170" y="2193"/>
                    </a:lnTo>
                    <a:lnTo>
                      <a:pt x="57" y="2137"/>
                    </a:lnTo>
                    <a:lnTo>
                      <a:pt x="1" y="2137"/>
                    </a:lnTo>
                    <a:lnTo>
                      <a:pt x="1" y="2193"/>
                    </a:lnTo>
                    <a:lnTo>
                      <a:pt x="57" y="2530"/>
                    </a:lnTo>
                    <a:lnTo>
                      <a:pt x="113" y="2643"/>
                    </a:lnTo>
                    <a:lnTo>
                      <a:pt x="282" y="2755"/>
                    </a:lnTo>
                    <a:lnTo>
                      <a:pt x="394" y="2867"/>
                    </a:lnTo>
                    <a:lnTo>
                      <a:pt x="338" y="2924"/>
                    </a:lnTo>
                    <a:lnTo>
                      <a:pt x="282" y="2924"/>
                    </a:lnTo>
                    <a:lnTo>
                      <a:pt x="226" y="2867"/>
                    </a:lnTo>
                    <a:lnTo>
                      <a:pt x="170" y="2924"/>
                    </a:lnTo>
                    <a:lnTo>
                      <a:pt x="226" y="3036"/>
                    </a:lnTo>
                    <a:lnTo>
                      <a:pt x="451" y="3261"/>
                    </a:lnTo>
                    <a:lnTo>
                      <a:pt x="507" y="3373"/>
                    </a:lnTo>
                    <a:lnTo>
                      <a:pt x="675" y="3373"/>
                    </a:lnTo>
                    <a:lnTo>
                      <a:pt x="675" y="3486"/>
                    </a:lnTo>
                    <a:lnTo>
                      <a:pt x="788" y="3654"/>
                    </a:lnTo>
                    <a:lnTo>
                      <a:pt x="900" y="3654"/>
                    </a:lnTo>
                    <a:lnTo>
                      <a:pt x="956" y="3542"/>
                    </a:lnTo>
                    <a:lnTo>
                      <a:pt x="1069" y="2980"/>
                    </a:lnTo>
                    <a:lnTo>
                      <a:pt x="1069" y="2755"/>
                    </a:lnTo>
                    <a:lnTo>
                      <a:pt x="956" y="2474"/>
                    </a:lnTo>
                    <a:lnTo>
                      <a:pt x="900" y="2305"/>
                    </a:lnTo>
                    <a:lnTo>
                      <a:pt x="956" y="2361"/>
                    </a:lnTo>
                    <a:lnTo>
                      <a:pt x="1069" y="2530"/>
                    </a:lnTo>
                    <a:lnTo>
                      <a:pt x="1125" y="2586"/>
                    </a:lnTo>
                    <a:lnTo>
                      <a:pt x="1294" y="2643"/>
                    </a:lnTo>
                    <a:lnTo>
                      <a:pt x="1294" y="2699"/>
                    </a:lnTo>
                    <a:lnTo>
                      <a:pt x="1294" y="2755"/>
                    </a:lnTo>
                    <a:lnTo>
                      <a:pt x="1294" y="2867"/>
                    </a:lnTo>
                    <a:lnTo>
                      <a:pt x="1350" y="2867"/>
                    </a:lnTo>
                    <a:lnTo>
                      <a:pt x="1294" y="2924"/>
                    </a:lnTo>
                    <a:lnTo>
                      <a:pt x="1350" y="2980"/>
                    </a:lnTo>
                    <a:lnTo>
                      <a:pt x="1350" y="3036"/>
                    </a:lnTo>
                    <a:lnTo>
                      <a:pt x="1350" y="3092"/>
                    </a:lnTo>
                    <a:lnTo>
                      <a:pt x="1294" y="3148"/>
                    </a:lnTo>
                    <a:lnTo>
                      <a:pt x="1294" y="3205"/>
                    </a:lnTo>
                    <a:lnTo>
                      <a:pt x="1406" y="3261"/>
                    </a:lnTo>
                    <a:lnTo>
                      <a:pt x="1743" y="3261"/>
                    </a:lnTo>
                    <a:lnTo>
                      <a:pt x="1968" y="3373"/>
                    </a:lnTo>
                    <a:lnTo>
                      <a:pt x="2137" y="3373"/>
                    </a:lnTo>
                    <a:lnTo>
                      <a:pt x="2193" y="3317"/>
                    </a:lnTo>
                    <a:lnTo>
                      <a:pt x="2305" y="3092"/>
                    </a:lnTo>
                    <a:lnTo>
                      <a:pt x="2474" y="2867"/>
                    </a:lnTo>
                    <a:lnTo>
                      <a:pt x="2586" y="2755"/>
                    </a:lnTo>
                    <a:lnTo>
                      <a:pt x="2811" y="2755"/>
                    </a:lnTo>
                    <a:lnTo>
                      <a:pt x="2867" y="2699"/>
                    </a:lnTo>
                    <a:lnTo>
                      <a:pt x="2924" y="2586"/>
                    </a:lnTo>
                    <a:lnTo>
                      <a:pt x="2924" y="2530"/>
                    </a:lnTo>
                    <a:lnTo>
                      <a:pt x="3092" y="2474"/>
                    </a:lnTo>
                    <a:lnTo>
                      <a:pt x="3092" y="2361"/>
                    </a:lnTo>
                    <a:lnTo>
                      <a:pt x="3092" y="2305"/>
                    </a:lnTo>
                    <a:lnTo>
                      <a:pt x="3036" y="2305"/>
                    </a:lnTo>
                    <a:lnTo>
                      <a:pt x="3036" y="2249"/>
                    </a:lnTo>
                    <a:lnTo>
                      <a:pt x="3036" y="2193"/>
                    </a:lnTo>
                    <a:lnTo>
                      <a:pt x="3092" y="2137"/>
                    </a:lnTo>
                    <a:lnTo>
                      <a:pt x="3092" y="2024"/>
                    </a:lnTo>
                    <a:lnTo>
                      <a:pt x="3092" y="1968"/>
                    </a:lnTo>
                    <a:lnTo>
                      <a:pt x="3036" y="1968"/>
                    </a:lnTo>
                    <a:lnTo>
                      <a:pt x="2924" y="1912"/>
                    </a:lnTo>
                    <a:lnTo>
                      <a:pt x="2811" y="1912"/>
                    </a:lnTo>
                    <a:lnTo>
                      <a:pt x="2755" y="1968"/>
                    </a:lnTo>
                    <a:lnTo>
                      <a:pt x="2755" y="2080"/>
                    </a:lnTo>
                    <a:lnTo>
                      <a:pt x="2699" y="1968"/>
                    </a:lnTo>
                    <a:lnTo>
                      <a:pt x="2643" y="1912"/>
                    </a:lnTo>
                    <a:lnTo>
                      <a:pt x="2474" y="1912"/>
                    </a:lnTo>
                    <a:lnTo>
                      <a:pt x="2474" y="2024"/>
                    </a:lnTo>
                    <a:lnTo>
                      <a:pt x="2474" y="2080"/>
                    </a:lnTo>
                    <a:lnTo>
                      <a:pt x="2530" y="2080"/>
                    </a:lnTo>
                    <a:lnTo>
                      <a:pt x="2530" y="2137"/>
                    </a:lnTo>
                    <a:lnTo>
                      <a:pt x="2418" y="2137"/>
                    </a:lnTo>
                    <a:lnTo>
                      <a:pt x="2137" y="1968"/>
                    </a:lnTo>
                    <a:lnTo>
                      <a:pt x="2024" y="1856"/>
                    </a:lnTo>
                    <a:lnTo>
                      <a:pt x="1968" y="1687"/>
                    </a:lnTo>
                    <a:lnTo>
                      <a:pt x="1968" y="1631"/>
                    </a:lnTo>
                    <a:lnTo>
                      <a:pt x="1968" y="1575"/>
                    </a:lnTo>
                    <a:lnTo>
                      <a:pt x="1912" y="1575"/>
                    </a:lnTo>
                    <a:lnTo>
                      <a:pt x="1856" y="1687"/>
                    </a:lnTo>
                    <a:lnTo>
                      <a:pt x="1800" y="1743"/>
                    </a:lnTo>
                    <a:lnTo>
                      <a:pt x="1743" y="1743"/>
                    </a:lnTo>
                    <a:lnTo>
                      <a:pt x="1687" y="1687"/>
                    </a:lnTo>
                    <a:lnTo>
                      <a:pt x="1687" y="1518"/>
                    </a:lnTo>
                    <a:lnTo>
                      <a:pt x="1631" y="1406"/>
                    </a:lnTo>
                    <a:lnTo>
                      <a:pt x="1575" y="1406"/>
                    </a:lnTo>
                    <a:lnTo>
                      <a:pt x="1519" y="1462"/>
                    </a:lnTo>
                    <a:lnTo>
                      <a:pt x="1406" y="1462"/>
                    </a:lnTo>
                    <a:lnTo>
                      <a:pt x="1350" y="1350"/>
                    </a:lnTo>
                    <a:lnTo>
                      <a:pt x="1238" y="1294"/>
                    </a:lnTo>
                    <a:lnTo>
                      <a:pt x="900" y="1294"/>
                    </a:lnTo>
                    <a:lnTo>
                      <a:pt x="900" y="1181"/>
                    </a:lnTo>
                    <a:lnTo>
                      <a:pt x="956" y="1069"/>
                    </a:lnTo>
                    <a:lnTo>
                      <a:pt x="1069" y="1013"/>
                    </a:lnTo>
                    <a:lnTo>
                      <a:pt x="1294" y="956"/>
                    </a:lnTo>
                    <a:lnTo>
                      <a:pt x="1462" y="900"/>
                    </a:lnTo>
                    <a:lnTo>
                      <a:pt x="1575" y="956"/>
                    </a:lnTo>
                    <a:lnTo>
                      <a:pt x="1687" y="956"/>
                    </a:lnTo>
                    <a:lnTo>
                      <a:pt x="1743" y="900"/>
                    </a:lnTo>
                    <a:lnTo>
                      <a:pt x="1800" y="788"/>
                    </a:lnTo>
                    <a:lnTo>
                      <a:pt x="2024" y="788"/>
                    </a:lnTo>
                    <a:lnTo>
                      <a:pt x="2137" y="675"/>
                    </a:lnTo>
                    <a:lnTo>
                      <a:pt x="2249" y="675"/>
                    </a:lnTo>
                    <a:lnTo>
                      <a:pt x="2362" y="732"/>
                    </a:lnTo>
                    <a:lnTo>
                      <a:pt x="2474" y="619"/>
                    </a:lnTo>
                    <a:lnTo>
                      <a:pt x="2586" y="563"/>
                    </a:lnTo>
                    <a:lnTo>
                      <a:pt x="2755" y="507"/>
                    </a:lnTo>
                    <a:lnTo>
                      <a:pt x="3261" y="338"/>
                    </a:lnTo>
                    <a:lnTo>
                      <a:pt x="3430" y="282"/>
                    </a:lnTo>
                    <a:lnTo>
                      <a:pt x="3598" y="394"/>
                    </a:lnTo>
                    <a:lnTo>
                      <a:pt x="3654" y="394"/>
                    </a:lnTo>
                    <a:lnTo>
                      <a:pt x="3654" y="338"/>
                    </a:lnTo>
                    <a:lnTo>
                      <a:pt x="3654" y="226"/>
                    </a:lnTo>
                    <a:lnTo>
                      <a:pt x="3767" y="169"/>
                    </a:lnTo>
                    <a:lnTo>
                      <a:pt x="3992" y="113"/>
                    </a:lnTo>
                    <a:lnTo>
                      <a:pt x="4048" y="57"/>
                    </a:lnTo>
                    <a:lnTo>
                      <a:pt x="4160" y="1"/>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3"/>
              <p:cNvSpPr/>
              <p:nvPr/>
            </p:nvSpPr>
            <p:spPr>
              <a:xfrm>
                <a:off x="1617975" y="1198725"/>
                <a:ext cx="77300" cy="67475"/>
              </a:xfrm>
              <a:custGeom>
                <a:avLst/>
                <a:gdLst/>
                <a:ahLst/>
                <a:cxnLst/>
                <a:rect l="l" t="t" r="r" b="b"/>
                <a:pathLst>
                  <a:path w="3092" h="2699" extrusionOk="0">
                    <a:moveTo>
                      <a:pt x="2361" y="731"/>
                    </a:moveTo>
                    <a:lnTo>
                      <a:pt x="2248" y="900"/>
                    </a:lnTo>
                    <a:lnTo>
                      <a:pt x="2192" y="1068"/>
                    </a:lnTo>
                    <a:lnTo>
                      <a:pt x="2080" y="1181"/>
                    </a:lnTo>
                    <a:lnTo>
                      <a:pt x="2080" y="1012"/>
                    </a:lnTo>
                    <a:lnTo>
                      <a:pt x="2136" y="900"/>
                    </a:lnTo>
                    <a:lnTo>
                      <a:pt x="2248" y="787"/>
                    </a:lnTo>
                    <a:lnTo>
                      <a:pt x="2361" y="731"/>
                    </a:lnTo>
                    <a:close/>
                    <a:moveTo>
                      <a:pt x="843" y="0"/>
                    </a:moveTo>
                    <a:lnTo>
                      <a:pt x="731" y="56"/>
                    </a:lnTo>
                    <a:lnTo>
                      <a:pt x="675" y="56"/>
                    </a:lnTo>
                    <a:lnTo>
                      <a:pt x="618" y="113"/>
                    </a:lnTo>
                    <a:lnTo>
                      <a:pt x="618" y="225"/>
                    </a:lnTo>
                    <a:lnTo>
                      <a:pt x="562" y="337"/>
                    </a:lnTo>
                    <a:lnTo>
                      <a:pt x="281" y="337"/>
                    </a:lnTo>
                    <a:lnTo>
                      <a:pt x="281" y="450"/>
                    </a:lnTo>
                    <a:lnTo>
                      <a:pt x="169" y="506"/>
                    </a:lnTo>
                    <a:lnTo>
                      <a:pt x="169" y="618"/>
                    </a:lnTo>
                    <a:lnTo>
                      <a:pt x="225" y="731"/>
                    </a:lnTo>
                    <a:lnTo>
                      <a:pt x="281" y="900"/>
                    </a:lnTo>
                    <a:lnTo>
                      <a:pt x="225" y="956"/>
                    </a:lnTo>
                    <a:lnTo>
                      <a:pt x="169" y="1012"/>
                    </a:lnTo>
                    <a:lnTo>
                      <a:pt x="169" y="900"/>
                    </a:lnTo>
                    <a:lnTo>
                      <a:pt x="112" y="843"/>
                    </a:lnTo>
                    <a:lnTo>
                      <a:pt x="0" y="843"/>
                    </a:lnTo>
                    <a:lnTo>
                      <a:pt x="281" y="1743"/>
                    </a:lnTo>
                    <a:lnTo>
                      <a:pt x="562" y="1293"/>
                    </a:lnTo>
                    <a:lnTo>
                      <a:pt x="675" y="1012"/>
                    </a:lnTo>
                    <a:lnTo>
                      <a:pt x="675" y="731"/>
                    </a:lnTo>
                    <a:lnTo>
                      <a:pt x="787" y="956"/>
                    </a:lnTo>
                    <a:lnTo>
                      <a:pt x="956" y="1181"/>
                    </a:lnTo>
                    <a:lnTo>
                      <a:pt x="956" y="1462"/>
                    </a:lnTo>
                    <a:lnTo>
                      <a:pt x="956" y="1574"/>
                    </a:lnTo>
                    <a:lnTo>
                      <a:pt x="899" y="1743"/>
                    </a:lnTo>
                    <a:lnTo>
                      <a:pt x="843" y="1855"/>
                    </a:lnTo>
                    <a:lnTo>
                      <a:pt x="899" y="1911"/>
                    </a:lnTo>
                    <a:lnTo>
                      <a:pt x="1012" y="1911"/>
                    </a:lnTo>
                    <a:lnTo>
                      <a:pt x="1068" y="1967"/>
                    </a:lnTo>
                    <a:lnTo>
                      <a:pt x="956" y="2136"/>
                    </a:lnTo>
                    <a:lnTo>
                      <a:pt x="956" y="2248"/>
                    </a:lnTo>
                    <a:lnTo>
                      <a:pt x="1012" y="2417"/>
                    </a:lnTo>
                    <a:lnTo>
                      <a:pt x="1124" y="2417"/>
                    </a:lnTo>
                    <a:lnTo>
                      <a:pt x="1180" y="2361"/>
                    </a:lnTo>
                    <a:lnTo>
                      <a:pt x="1461" y="2529"/>
                    </a:lnTo>
                    <a:lnTo>
                      <a:pt x="1686" y="2698"/>
                    </a:lnTo>
                    <a:lnTo>
                      <a:pt x="1799" y="2698"/>
                    </a:lnTo>
                    <a:lnTo>
                      <a:pt x="2023" y="2586"/>
                    </a:lnTo>
                    <a:lnTo>
                      <a:pt x="2192" y="2417"/>
                    </a:lnTo>
                    <a:lnTo>
                      <a:pt x="2248" y="2305"/>
                    </a:lnTo>
                    <a:lnTo>
                      <a:pt x="2248" y="2248"/>
                    </a:lnTo>
                    <a:lnTo>
                      <a:pt x="2361" y="2192"/>
                    </a:lnTo>
                    <a:lnTo>
                      <a:pt x="2529" y="2192"/>
                    </a:lnTo>
                    <a:lnTo>
                      <a:pt x="2754" y="2136"/>
                    </a:lnTo>
                    <a:lnTo>
                      <a:pt x="2923" y="2080"/>
                    </a:lnTo>
                    <a:lnTo>
                      <a:pt x="3091" y="2024"/>
                    </a:lnTo>
                    <a:lnTo>
                      <a:pt x="3035" y="1855"/>
                    </a:lnTo>
                    <a:lnTo>
                      <a:pt x="3035" y="1743"/>
                    </a:lnTo>
                    <a:lnTo>
                      <a:pt x="3091" y="1518"/>
                    </a:lnTo>
                    <a:lnTo>
                      <a:pt x="3091" y="1349"/>
                    </a:lnTo>
                    <a:lnTo>
                      <a:pt x="3091" y="1181"/>
                    </a:lnTo>
                    <a:lnTo>
                      <a:pt x="2923" y="956"/>
                    </a:lnTo>
                    <a:lnTo>
                      <a:pt x="2754" y="787"/>
                    </a:lnTo>
                    <a:lnTo>
                      <a:pt x="2473" y="675"/>
                    </a:lnTo>
                    <a:lnTo>
                      <a:pt x="2361" y="731"/>
                    </a:lnTo>
                    <a:lnTo>
                      <a:pt x="2417" y="618"/>
                    </a:lnTo>
                    <a:lnTo>
                      <a:pt x="2417" y="562"/>
                    </a:lnTo>
                    <a:lnTo>
                      <a:pt x="2361" y="506"/>
                    </a:lnTo>
                    <a:lnTo>
                      <a:pt x="2192" y="506"/>
                    </a:lnTo>
                    <a:lnTo>
                      <a:pt x="2080" y="394"/>
                    </a:lnTo>
                    <a:lnTo>
                      <a:pt x="1967" y="281"/>
                    </a:lnTo>
                    <a:lnTo>
                      <a:pt x="1855" y="281"/>
                    </a:lnTo>
                    <a:lnTo>
                      <a:pt x="1799" y="394"/>
                    </a:lnTo>
                    <a:lnTo>
                      <a:pt x="1742" y="506"/>
                    </a:lnTo>
                    <a:lnTo>
                      <a:pt x="1742" y="843"/>
                    </a:lnTo>
                    <a:lnTo>
                      <a:pt x="1630" y="843"/>
                    </a:lnTo>
                    <a:lnTo>
                      <a:pt x="1630" y="731"/>
                    </a:lnTo>
                    <a:lnTo>
                      <a:pt x="1574" y="675"/>
                    </a:lnTo>
                    <a:lnTo>
                      <a:pt x="1518" y="562"/>
                    </a:lnTo>
                    <a:lnTo>
                      <a:pt x="1518" y="506"/>
                    </a:lnTo>
                    <a:lnTo>
                      <a:pt x="1518" y="450"/>
                    </a:lnTo>
                    <a:lnTo>
                      <a:pt x="1518" y="337"/>
                    </a:lnTo>
                    <a:lnTo>
                      <a:pt x="1405" y="281"/>
                    </a:lnTo>
                    <a:lnTo>
                      <a:pt x="1349" y="225"/>
                    </a:lnTo>
                    <a:lnTo>
                      <a:pt x="1068" y="225"/>
                    </a:lnTo>
                    <a:lnTo>
                      <a:pt x="956" y="113"/>
                    </a:lnTo>
                    <a:lnTo>
                      <a:pt x="899" y="56"/>
                    </a:lnTo>
                    <a:lnTo>
                      <a:pt x="843" y="0"/>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
              <p:cNvSpPr/>
              <p:nvPr/>
            </p:nvSpPr>
            <p:spPr>
              <a:xfrm>
                <a:off x="1942550" y="1003400"/>
                <a:ext cx="84325" cy="70275"/>
              </a:xfrm>
              <a:custGeom>
                <a:avLst/>
                <a:gdLst/>
                <a:ahLst/>
                <a:cxnLst/>
                <a:rect l="l" t="t" r="r" b="b"/>
                <a:pathLst>
                  <a:path w="3373" h="2811" extrusionOk="0">
                    <a:moveTo>
                      <a:pt x="1687" y="1237"/>
                    </a:moveTo>
                    <a:lnTo>
                      <a:pt x="1687" y="1265"/>
                    </a:lnTo>
                    <a:lnTo>
                      <a:pt x="1631" y="1237"/>
                    </a:lnTo>
                    <a:close/>
                    <a:moveTo>
                      <a:pt x="3317" y="1"/>
                    </a:moveTo>
                    <a:lnTo>
                      <a:pt x="900" y="788"/>
                    </a:lnTo>
                    <a:lnTo>
                      <a:pt x="956" y="900"/>
                    </a:lnTo>
                    <a:lnTo>
                      <a:pt x="1012" y="1069"/>
                    </a:lnTo>
                    <a:lnTo>
                      <a:pt x="1012" y="1125"/>
                    </a:lnTo>
                    <a:lnTo>
                      <a:pt x="1012" y="1181"/>
                    </a:lnTo>
                    <a:lnTo>
                      <a:pt x="956" y="1181"/>
                    </a:lnTo>
                    <a:lnTo>
                      <a:pt x="900" y="1125"/>
                    </a:lnTo>
                    <a:lnTo>
                      <a:pt x="787" y="1069"/>
                    </a:lnTo>
                    <a:lnTo>
                      <a:pt x="675" y="956"/>
                    </a:lnTo>
                    <a:lnTo>
                      <a:pt x="619" y="956"/>
                    </a:lnTo>
                    <a:lnTo>
                      <a:pt x="450" y="1012"/>
                    </a:lnTo>
                    <a:lnTo>
                      <a:pt x="282" y="1125"/>
                    </a:lnTo>
                    <a:lnTo>
                      <a:pt x="113" y="1125"/>
                    </a:lnTo>
                    <a:lnTo>
                      <a:pt x="169" y="1237"/>
                    </a:lnTo>
                    <a:lnTo>
                      <a:pt x="282" y="1406"/>
                    </a:lnTo>
                    <a:lnTo>
                      <a:pt x="282" y="1518"/>
                    </a:lnTo>
                    <a:lnTo>
                      <a:pt x="225" y="1631"/>
                    </a:lnTo>
                    <a:lnTo>
                      <a:pt x="225" y="1687"/>
                    </a:lnTo>
                    <a:lnTo>
                      <a:pt x="282" y="1743"/>
                    </a:lnTo>
                    <a:lnTo>
                      <a:pt x="338" y="1799"/>
                    </a:lnTo>
                    <a:lnTo>
                      <a:pt x="394" y="1743"/>
                    </a:lnTo>
                    <a:lnTo>
                      <a:pt x="563" y="1574"/>
                    </a:lnTo>
                    <a:lnTo>
                      <a:pt x="675" y="1687"/>
                    </a:lnTo>
                    <a:lnTo>
                      <a:pt x="731" y="1743"/>
                    </a:lnTo>
                    <a:lnTo>
                      <a:pt x="731" y="1912"/>
                    </a:lnTo>
                    <a:lnTo>
                      <a:pt x="675" y="1968"/>
                    </a:lnTo>
                    <a:lnTo>
                      <a:pt x="619" y="2080"/>
                    </a:lnTo>
                    <a:lnTo>
                      <a:pt x="506" y="2080"/>
                    </a:lnTo>
                    <a:lnTo>
                      <a:pt x="338" y="2024"/>
                    </a:lnTo>
                    <a:lnTo>
                      <a:pt x="225" y="2024"/>
                    </a:lnTo>
                    <a:lnTo>
                      <a:pt x="169" y="1855"/>
                    </a:lnTo>
                    <a:lnTo>
                      <a:pt x="113" y="1799"/>
                    </a:lnTo>
                    <a:lnTo>
                      <a:pt x="1" y="1799"/>
                    </a:lnTo>
                    <a:lnTo>
                      <a:pt x="1" y="1912"/>
                    </a:lnTo>
                    <a:lnTo>
                      <a:pt x="1" y="2080"/>
                    </a:lnTo>
                    <a:lnTo>
                      <a:pt x="57" y="2193"/>
                    </a:lnTo>
                    <a:lnTo>
                      <a:pt x="113" y="2361"/>
                    </a:lnTo>
                    <a:lnTo>
                      <a:pt x="169" y="2474"/>
                    </a:lnTo>
                    <a:lnTo>
                      <a:pt x="394" y="2755"/>
                    </a:lnTo>
                    <a:lnTo>
                      <a:pt x="450" y="2811"/>
                    </a:lnTo>
                    <a:lnTo>
                      <a:pt x="506" y="2811"/>
                    </a:lnTo>
                    <a:lnTo>
                      <a:pt x="563" y="2755"/>
                    </a:lnTo>
                    <a:lnTo>
                      <a:pt x="675" y="2642"/>
                    </a:lnTo>
                    <a:lnTo>
                      <a:pt x="731" y="2586"/>
                    </a:lnTo>
                    <a:lnTo>
                      <a:pt x="731" y="2642"/>
                    </a:lnTo>
                    <a:lnTo>
                      <a:pt x="731" y="2699"/>
                    </a:lnTo>
                    <a:lnTo>
                      <a:pt x="787" y="2755"/>
                    </a:lnTo>
                    <a:lnTo>
                      <a:pt x="956" y="2755"/>
                    </a:lnTo>
                    <a:lnTo>
                      <a:pt x="1125" y="2699"/>
                    </a:lnTo>
                    <a:lnTo>
                      <a:pt x="1350" y="2699"/>
                    </a:lnTo>
                    <a:lnTo>
                      <a:pt x="1518" y="2642"/>
                    </a:lnTo>
                    <a:lnTo>
                      <a:pt x="1687" y="2474"/>
                    </a:lnTo>
                    <a:lnTo>
                      <a:pt x="1743" y="2417"/>
                    </a:lnTo>
                    <a:lnTo>
                      <a:pt x="1799" y="2474"/>
                    </a:lnTo>
                    <a:lnTo>
                      <a:pt x="1968" y="2586"/>
                    </a:lnTo>
                    <a:lnTo>
                      <a:pt x="2136" y="2586"/>
                    </a:lnTo>
                    <a:lnTo>
                      <a:pt x="2136" y="2474"/>
                    </a:lnTo>
                    <a:lnTo>
                      <a:pt x="2193" y="2417"/>
                    </a:lnTo>
                    <a:lnTo>
                      <a:pt x="2305" y="2305"/>
                    </a:lnTo>
                    <a:lnTo>
                      <a:pt x="2305" y="2193"/>
                    </a:lnTo>
                    <a:lnTo>
                      <a:pt x="2249" y="2080"/>
                    </a:lnTo>
                    <a:lnTo>
                      <a:pt x="2193" y="1968"/>
                    </a:lnTo>
                    <a:lnTo>
                      <a:pt x="2024" y="1799"/>
                    </a:lnTo>
                    <a:lnTo>
                      <a:pt x="2024" y="1687"/>
                    </a:lnTo>
                    <a:lnTo>
                      <a:pt x="2024" y="1574"/>
                    </a:lnTo>
                    <a:lnTo>
                      <a:pt x="2024" y="1462"/>
                    </a:lnTo>
                    <a:lnTo>
                      <a:pt x="1968" y="1406"/>
                    </a:lnTo>
                    <a:lnTo>
                      <a:pt x="1855" y="1293"/>
                    </a:lnTo>
                    <a:lnTo>
                      <a:pt x="1743" y="1293"/>
                    </a:lnTo>
                    <a:lnTo>
                      <a:pt x="1968" y="1181"/>
                    </a:lnTo>
                    <a:lnTo>
                      <a:pt x="2193" y="1237"/>
                    </a:lnTo>
                    <a:lnTo>
                      <a:pt x="2417" y="1293"/>
                    </a:lnTo>
                    <a:lnTo>
                      <a:pt x="2530" y="1293"/>
                    </a:lnTo>
                    <a:lnTo>
                      <a:pt x="2642" y="1237"/>
                    </a:lnTo>
                    <a:lnTo>
                      <a:pt x="2586" y="1125"/>
                    </a:lnTo>
                    <a:lnTo>
                      <a:pt x="2474" y="844"/>
                    </a:lnTo>
                    <a:lnTo>
                      <a:pt x="2305" y="563"/>
                    </a:lnTo>
                    <a:lnTo>
                      <a:pt x="2361" y="619"/>
                    </a:lnTo>
                    <a:lnTo>
                      <a:pt x="2474" y="619"/>
                    </a:lnTo>
                    <a:lnTo>
                      <a:pt x="2586" y="731"/>
                    </a:lnTo>
                    <a:lnTo>
                      <a:pt x="2698" y="844"/>
                    </a:lnTo>
                    <a:lnTo>
                      <a:pt x="2867" y="844"/>
                    </a:lnTo>
                    <a:lnTo>
                      <a:pt x="2867" y="788"/>
                    </a:lnTo>
                    <a:lnTo>
                      <a:pt x="2923" y="731"/>
                    </a:lnTo>
                    <a:lnTo>
                      <a:pt x="2923" y="619"/>
                    </a:lnTo>
                    <a:lnTo>
                      <a:pt x="2923" y="450"/>
                    </a:lnTo>
                    <a:lnTo>
                      <a:pt x="2923" y="394"/>
                    </a:lnTo>
                    <a:lnTo>
                      <a:pt x="3036" y="282"/>
                    </a:lnTo>
                    <a:lnTo>
                      <a:pt x="3148" y="225"/>
                    </a:lnTo>
                    <a:lnTo>
                      <a:pt x="3261" y="169"/>
                    </a:lnTo>
                    <a:lnTo>
                      <a:pt x="3373" y="57"/>
                    </a:lnTo>
                    <a:lnTo>
                      <a:pt x="3317" y="1"/>
                    </a:lnTo>
                    <a:close/>
                  </a:path>
                </a:pathLst>
              </a:custGeom>
              <a:solidFill>
                <a:srgbClr val="B9D9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3"/>
              <p:cNvSpPr/>
              <p:nvPr/>
            </p:nvSpPr>
            <p:spPr>
              <a:xfrm>
                <a:off x="2049350" y="1160775"/>
                <a:ext cx="233275" cy="84350"/>
              </a:xfrm>
              <a:custGeom>
                <a:avLst/>
                <a:gdLst/>
                <a:ahLst/>
                <a:cxnLst/>
                <a:rect l="l" t="t" r="r" b="b"/>
                <a:pathLst>
                  <a:path w="9331" h="3374" extrusionOk="0">
                    <a:moveTo>
                      <a:pt x="8881" y="1"/>
                    </a:moveTo>
                    <a:lnTo>
                      <a:pt x="8656" y="113"/>
                    </a:lnTo>
                    <a:lnTo>
                      <a:pt x="8431" y="169"/>
                    </a:lnTo>
                    <a:lnTo>
                      <a:pt x="8206" y="169"/>
                    </a:lnTo>
                    <a:lnTo>
                      <a:pt x="7700" y="282"/>
                    </a:lnTo>
                    <a:lnTo>
                      <a:pt x="7195" y="394"/>
                    </a:lnTo>
                    <a:lnTo>
                      <a:pt x="7138" y="450"/>
                    </a:lnTo>
                    <a:lnTo>
                      <a:pt x="6857" y="563"/>
                    </a:lnTo>
                    <a:lnTo>
                      <a:pt x="6632" y="675"/>
                    </a:lnTo>
                    <a:lnTo>
                      <a:pt x="6351" y="788"/>
                    </a:lnTo>
                    <a:lnTo>
                      <a:pt x="6183" y="900"/>
                    </a:lnTo>
                    <a:lnTo>
                      <a:pt x="6070" y="956"/>
                    </a:lnTo>
                    <a:lnTo>
                      <a:pt x="4834" y="1406"/>
                    </a:lnTo>
                    <a:lnTo>
                      <a:pt x="4216" y="1574"/>
                    </a:lnTo>
                    <a:lnTo>
                      <a:pt x="3597" y="1687"/>
                    </a:lnTo>
                    <a:lnTo>
                      <a:pt x="3316" y="1743"/>
                    </a:lnTo>
                    <a:lnTo>
                      <a:pt x="3035" y="1855"/>
                    </a:lnTo>
                    <a:lnTo>
                      <a:pt x="2586" y="2024"/>
                    </a:lnTo>
                    <a:lnTo>
                      <a:pt x="2192" y="2193"/>
                    </a:lnTo>
                    <a:lnTo>
                      <a:pt x="1349" y="2586"/>
                    </a:lnTo>
                    <a:lnTo>
                      <a:pt x="1068" y="2755"/>
                    </a:lnTo>
                    <a:lnTo>
                      <a:pt x="899" y="2867"/>
                    </a:lnTo>
                    <a:lnTo>
                      <a:pt x="675" y="2923"/>
                    </a:lnTo>
                    <a:lnTo>
                      <a:pt x="281" y="3036"/>
                    </a:lnTo>
                    <a:lnTo>
                      <a:pt x="225" y="3092"/>
                    </a:lnTo>
                    <a:lnTo>
                      <a:pt x="113" y="3204"/>
                    </a:lnTo>
                    <a:lnTo>
                      <a:pt x="0" y="3317"/>
                    </a:lnTo>
                    <a:lnTo>
                      <a:pt x="113" y="3373"/>
                    </a:lnTo>
                    <a:lnTo>
                      <a:pt x="169" y="3373"/>
                    </a:lnTo>
                    <a:lnTo>
                      <a:pt x="281" y="3317"/>
                    </a:lnTo>
                    <a:lnTo>
                      <a:pt x="562" y="3148"/>
                    </a:lnTo>
                    <a:lnTo>
                      <a:pt x="899" y="3092"/>
                    </a:lnTo>
                    <a:lnTo>
                      <a:pt x="1068" y="3036"/>
                    </a:lnTo>
                    <a:lnTo>
                      <a:pt x="1293" y="2980"/>
                    </a:lnTo>
                    <a:lnTo>
                      <a:pt x="1349" y="2867"/>
                    </a:lnTo>
                    <a:lnTo>
                      <a:pt x="1462" y="2811"/>
                    </a:lnTo>
                    <a:lnTo>
                      <a:pt x="1574" y="2811"/>
                    </a:lnTo>
                    <a:lnTo>
                      <a:pt x="1743" y="2867"/>
                    </a:lnTo>
                    <a:lnTo>
                      <a:pt x="1799" y="2867"/>
                    </a:lnTo>
                    <a:lnTo>
                      <a:pt x="1799" y="2811"/>
                    </a:lnTo>
                    <a:lnTo>
                      <a:pt x="1799" y="2699"/>
                    </a:lnTo>
                    <a:lnTo>
                      <a:pt x="1799" y="2642"/>
                    </a:lnTo>
                    <a:lnTo>
                      <a:pt x="1967" y="2586"/>
                    </a:lnTo>
                    <a:lnTo>
                      <a:pt x="2136" y="2474"/>
                    </a:lnTo>
                    <a:lnTo>
                      <a:pt x="2248" y="2474"/>
                    </a:lnTo>
                    <a:lnTo>
                      <a:pt x="2361" y="2530"/>
                    </a:lnTo>
                    <a:lnTo>
                      <a:pt x="2417" y="2418"/>
                    </a:lnTo>
                    <a:lnTo>
                      <a:pt x="2473" y="2361"/>
                    </a:lnTo>
                    <a:lnTo>
                      <a:pt x="2529" y="2474"/>
                    </a:lnTo>
                    <a:lnTo>
                      <a:pt x="2586" y="2530"/>
                    </a:lnTo>
                    <a:lnTo>
                      <a:pt x="2642" y="2530"/>
                    </a:lnTo>
                    <a:lnTo>
                      <a:pt x="2979" y="2418"/>
                    </a:lnTo>
                    <a:lnTo>
                      <a:pt x="3148" y="2418"/>
                    </a:lnTo>
                    <a:lnTo>
                      <a:pt x="3260" y="2305"/>
                    </a:lnTo>
                    <a:lnTo>
                      <a:pt x="3373" y="2249"/>
                    </a:lnTo>
                    <a:lnTo>
                      <a:pt x="3654" y="2249"/>
                    </a:lnTo>
                    <a:lnTo>
                      <a:pt x="3710" y="2193"/>
                    </a:lnTo>
                    <a:lnTo>
                      <a:pt x="3710" y="2136"/>
                    </a:lnTo>
                    <a:lnTo>
                      <a:pt x="3597" y="2136"/>
                    </a:lnTo>
                    <a:lnTo>
                      <a:pt x="3541" y="2080"/>
                    </a:lnTo>
                    <a:lnTo>
                      <a:pt x="3485" y="2080"/>
                    </a:lnTo>
                    <a:lnTo>
                      <a:pt x="3485" y="2024"/>
                    </a:lnTo>
                    <a:lnTo>
                      <a:pt x="3541" y="1968"/>
                    </a:lnTo>
                    <a:lnTo>
                      <a:pt x="3654" y="1968"/>
                    </a:lnTo>
                    <a:lnTo>
                      <a:pt x="3766" y="2024"/>
                    </a:lnTo>
                    <a:lnTo>
                      <a:pt x="3878" y="2080"/>
                    </a:lnTo>
                    <a:lnTo>
                      <a:pt x="3991" y="2136"/>
                    </a:lnTo>
                    <a:lnTo>
                      <a:pt x="4103" y="2136"/>
                    </a:lnTo>
                    <a:lnTo>
                      <a:pt x="5003" y="1855"/>
                    </a:lnTo>
                    <a:lnTo>
                      <a:pt x="5115" y="1799"/>
                    </a:lnTo>
                    <a:lnTo>
                      <a:pt x="5115" y="1687"/>
                    </a:lnTo>
                    <a:lnTo>
                      <a:pt x="5115" y="1631"/>
                    </a:lnTo>
                    <a:lnTo>
                      <a:pt x="5171" y="1631"/>
                    </a:lnTo>
                    <a:lnTo>
                      <a:pt x="5284" y="1687"/>
                    </a:lnTo>
                    <a:lnTo>
                      <a:pt x="5396" y="1743"/>
                    </a:lnTo>
                    <a:lnTo>
                      <a:pt x="5452" y="1687"/>
                    </a:lnTo>
                    <a:lnTo>
                      <a:pt x="5733" y="1631"/>
                    </a:lnTo>
                    <a:lnTo>
                      <a:pt x="6014" y="1518"/>
                    </a:lnTo>
                    <a:lnTo>
                      <a:pt x="6183" y="1462"/>
                    </a:lnTo>
                    <a:lnTo>
                      <a:pt x="6183" y="1350"/>
                    </a:lnTo>
                    <a:lnTo>
                      <a:pt x="6183" y="1293"/>
                    </a:lnTo>
                    <a:lnTo>
                      <a:pt x="6239" y="1237"/>
                    </a:lnTo>
                    <a:lnTo>
                      <a:pt x="6295" y="1181"/>
                    </a:lnTo>
                    <a:lnTo>
                      <a:pt x="6295" y="1237"/>
                    </a:lnTo>
                    <a:lnTo>
                      <a:pt x="6351" y="1406"/>
                    </a:lnTo>
                    <a:lnTo>
                      <a:pt x="6464" y="1406"/>
                    </a:lnTo>
                    <a:lnTo>
                      <a:pt x="6801" y="1293"/>
                    </a:lnTo>
                    <a:lnTo>
                      <a:pt x="6857" y="1237"/>
                    </a:lnTo>
                    <a:lnTo>
                      <a:pt x="6914" y="1125"/>
                    </a:lnTo>
                    <a:lnTo>
                      <a:pt x="6970" y="1012"/>
                    </a:lnTo>
                    <a:lnTo>
                      <a:pt x="7082" y="1069"/>
                    </a:lnTo>
                    <a:lnTo>
                      <a:pt x="7195" y="1125"/>
                    </a:lnTo>
                    <a:lnTo>
                      <a:pt x="7251" y="1069"/>
                    </a:lnTo>
                    <a:lnTo>
                      <a:pt x="7307" y="956"/>
                    </a:lnTo>
                    <a:lnTo>
                      <a:pt x="7419" y="788"/>
                    </a:lnTo>
                    <a:lnTo>
                      <a:pt x="7476" y="788"/>
                    </a:lnTo>
                    <a:lnTo>
                      <a:pt x="7588" y="844"/>
                    </a:lnTo>
                    <a:lnTo>
                      <a:pt x="7700" y="844"/>
                    </a:lnTo>
                    <a:lnTo>
                      <a:pt x="7757" y="788"/>
                    </a:lnTo>
                    <a:lnTo>
                      <a:pt x="7869" y="619"/>
                    </a:lnTo>
                    <a:lnTo>
                      <a:pt x="7925" y="563"/>
                    </a:lnTo>
                    <a:lnTo>
                      <a:pt x="8038" y="563"/>
                    </a:lnTo>
                    <a:lnTo>
                      <a:pt x="8094" y="675"/>
                    </a:lnTo>
                    <a:lnTo>
                      <a:pt x="8150" y="731"/>
                    </a:lnTo>
                    <a:lnTo>
                      <a:pt x="8094" y="844"/>
                    </a:lnTo>
                    <a:lnTo>
                      <a:pt x="8206" y="844"/>
                    </a:lnTo>
                    <a:lnTo>
                      <a:pt x="8262" y="788"/>
                    </a:lnTo>
                    <a:lnTo>
                      <a:pt x="8431" y="788"/>
                    </a:lnTo>
                    <a:lnTo>
                      <a:pt x="8487" y="731"/>
                    </a:lnTo>
                    <a:lnTo>
                      <a:pt x="8543" y="619"/>
                    </a:lnTo>
                    <a:lnTo>
                      <a:pt x="8656" y="563"/>
                    </a:lnTo>
                    <a:lnTo>
                      <a:pt x="8712" y="619"/>
                    </a:lnTo>
                    <a:lnTo>
                      <a:pt x="8937" y="619"/>
                    </a:lnTo>
                    <a:lnTo>
                      <a:pt x="8993" y="563"/>
                    </a:lnTo>
                    <a:lnTo>
                      <a:pt x="9049" y="507"/>
                    </a:lnTo>
                    <a:lnTo>
                      <a:pt x="9106" y="450"/>
                    </a:lnTo>
                    <a:lnTo>
                      <a:pt x="9162" y="450"/>
                    </a:lnTo>
                    <a:lnTo>
                      <a:pt x="9274" y="507"/>
                    </a:lnTo>
                    <a:lnTo>
                      <a:pt x="9330" y="394"/>
                    </a:lnTo>
                    <a:lnTo>
                      <a:pt x="9274" y="113"/>
                    </a:lnTo>
                    <a:lnTo>
                      <a:pt x="9218" y="1"/>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3"/>
              <p:cNvSpPr/>
              <p:nvPr/>
            </p:nvSpPr>
            <p:spPr>
              <a:xfrm>
                <a:off x="2269950" y="1042750"/>
                <a:ext cx="82925" cy="68875"/>
              </a:xfrm>
              <a:custGeom>
                <a:avLst/>
                <a:gdLst/>
                <a:ahLst/>
                <a:cxnLst/>
                <a:rect l="l" t="t" r="r" b="b"/>
                <a:pathLst>
                  <a:path w="3317" h="2755" extrusionOk="0">
                    <a:moveTo>
                      <a:pt x="1687" y="0"/>
                    </a:moveTo>
                    <a:lnTo>
                      <a:pt x="1687" y="113"/>
                    </a:lnTo>
                    <a:lnTo>
                      <a:pt x="1687" y="281"/>
                    </a:lnTo>
                    <a:lnTo>
                      <a:pt x="1743" y="619"/>
                    </a:lnTo>
                    <a:lnTo>
                      <a:pt x="1743" y="787"/>
                    </a:lnTo>
                    <a:lnTo>
                      <a:pt x="1630" y="900"/>
                    </a:lnTo>
                    <a:lnTo>
                      <a:pt x="1349" y="731"/>
                    </a:lnTo>
                    <a:lnTo>
                      <a:pt x="1181" y="675"/>
                    </a:lnTo>
                    <a:lnTo>
                      <a:pt x="1012" y="619"/>
                    </a:lnTo>
                    <a:lnTo>
                      <a:pt x="900" y="675"/>
                    </a:lnTo>
                    <a:lnTo>
                      <a:pt x="787" y="787"/>
                    </a:lnTo>
                    <a:lnTo>
                      <a:pt x="731" y="843"/>
                    </a:lnTo>
                    <a:lnTo>
                      <a:pt x="731" y="956"/>
                    </a:lnTo>
                    <a:lnTo>
                      <a:pt x="731" y="1068"/>
                    </a:lnTo>
                    <a:lnTo>
                      <a:pt x="956" y="1068"/>
                    </a:lnTo>
                    <a:lnTo>
                      <a:pt x="1012" y="1125"/>
                    </a:lnTo>
                    <a:lnTo>
                      <a:pt x="956" y="1181"/>
                    </a:lnTo>
                    <a:lnTo>
                      <a:pt x="900" y="1181"/>
                    </a:lnTo>
                    <a:lnTo>
                      <a:pt x="787" y="1125"/>
                    </a:lnTo>
                    <a:lnTo>
                      <a:pt x="675" y="1068"/>
                    </a:lnTo>
                    <a:lnTo>
                      <a:pt x="563" y="1012"/>
                    </a:lnTo>
                    <a:lnTo>
                      <a:pt x="506" y="1012"/>
                    </a:lnTo>
                    <a:lnTo>
                      <a:pt x="450" y="900"/>
                    </a:lnTo>
                    <a:lnTo>
                      <a:pt x="282" y="900"/>
                    </a:lnTo>
                    <a:lnTo>
                      <a:pt x="169" y="956"/>
                    </a:lnTo>
                    <a:lnTo>
                      <a:pt x="57" y="1068"/>
                    </a:lnTo>
                    <a:lnTo>
                      <a:pt x="1" y="1181"/>
                    </a:lnTo>
                    <a:lnTo>
                      <a:pt x="1" y="1293"/>
                    </a:lnTo>
                    <a:lnTo>
                      <a:pt x="57" y="1349"/>
                    </a:lnTo>
                    <a:lnTo>
                      <a:pt x="282" y="1406"/>
                    </a:lnTo>
                    <a:lnTo>
                      <a:pt x="394" y="1462"/>
                    </a:lnTo>
                    <a:lnTo>
                      <a:pt x="450" y="1574"/>
                    </a:lnTo>
                    <a:lnTo>
                      <a:pt x="450" y="1687"/>
                    </a:lnTo>
                    <a:lnTo>
                      <a:pt x="338" y="1743"/>
                    </a:lnTo>
                    <a:lnTo>
                      <a:pt x="225" y="1799"/>
                    </a:lnTo>
                    <a:lnTo>
                      <a:pt x="169" y="1855"/>
                    </a:lnTo>
                    <a:lnTo>
                      <a:pt x="169" y="2024"/>
                    </a:lnTo>
                    <a:lnTo>
                      <a:pt x="169" y="2080"/>
                    </a:lnTo>
                    <a:lnTo>
                      <a:pt x="225" y="2136"/>
                    </a:lnTo>
                    <a:lnTo>
                      <a:pt x="282" y="2192"/>
                    </a:lnTo>
                    <a:lnTo>
                      <a:pt x="338" y="2249"/>
                    </a:lnTo>
                    <a:lnTo>
                      <a:pt x="394" y="2192"/>
                    </a:lnTo>
                    <a:lnTo>
                      <a:pt x="506" y="2192"/>
                    </a:lnTo>
                    <a:lnTo>
                      <a:pt x="563" y="2249"/>
                    </a:lnTo>
                    <a:lnTo>
                      <a:pt x="563" y="2305"/>
                    </a:lnTo>
                    <a:lnTo>
                      <a:pt x="563" y="2530"/>
                    </a:lnTo>
                    <a:lnTo>
                      <a:pt x="563" y="2754"/>
                    </a:lnTo>
                    <a:lnTo>
                      <a:pt x="731" y="2586"/>
                    </a:lnTo>
                    <a:lnTo>
                      <a:pt x="956" y="2530"/>
                    </a:lnTo>
                    <a:lnTo>
                      <a:pt x="956" y="2417"/>
                    </a:lnTo>
                    <a:lnTo>
                      <a:pt x="844" y="2417"/>
                    </a:lnTo>
                    <a:lnTo>
                      <a:pt x="787" y="2361"/>
                    </a:lnTo>
                    <a:lnTo>
                      <a:pt x="1068" y="2361"/>
                    </a:lnTo>
                    <a:lnTo>
                      <a:pt x="1012" y="2417"/>
                    </a:lnTo>
                    <a:lnTo>
                      <a:pt x="956" y="2530"/>
                    </a:lnTo>
                    <a:lnTo>
                      <a:pt x="1012" y="2586"/>
                    </a:lnTo>
                    <a:lnTo>
                      <a:pt x="1293" y="2530"/>
                    </a:lnTo>
                    <a:lnTo>
                      <a:pt x="1293" y="2417"/>
                    </a:lnTo>
                    <a:lnTo>
                      <a:pt x="1293" y="2361"/>
                    </a:lnTo>
                    <a:lnTo>
                      <a:pt x="1293" y="2249"/>
                    </a:lnTo>
                    <a:lnTo>
                      <a:pt x="1293" y="2136"/>
                    </a:lnTo>
                    <a:lnTo>
                      <a:pt x="1237" y="2024"/>
                    </a:lnTo>
                    <a:lnTo>
                      <a:pt x="1237" y="1911"/>
                    </a:lnTo>
                    <a:lnTo>
                      <a:pt x="1293" y="1799"/>
                    </a:lnTo>
                    <a:lnTo>
                      <a:pt x="1349" y="1743"/>
                    </a:lnTo>
                    <a:lnTo>
                      <a:pt x="1406" y="1687"/>
                    </a:lnTo>
                    <a:lnTo>
                      <a:pt x="1574" y="1687"/>
                    </a:lnTo>
                    <a:lnTo>
                      <a:pt x="1574" y="1574"/>
                    </a:lnTo>
                    <a:lnTo>
                      <a:pt x="1630" y="1574"/>
                    </a:lnTo>
                    <a:lnTo>
                      <a:pt x="1743" y="1630"/>
                    </a:lnTo>
                    <a:lnTo>
                      <a:pt x="1855" y="1687"/>
                    </a:lnTo>
                    <a:lnTo>
                      <a:pt x="2080" y="1687"/>
                    </a:lnTo>
                    <a:lnTo>
                      <a:pt x="2193" y="1574"/>
                    </a:lnTo>
                    <a:lnTo>
                      <a:pt x="2305" y="1518"/>
                    </a:lnTo>
                    <a:lnTo>
                      <a:pt x="2586" y="1406"/>
                    </a:lnTo>
                    <a:lnTo>
                      <a:pt x="2698" y="1349"/>
                    </a:lnTo>
                    <a:lnTo>
                      <a:pt x="2867" y="1237"/>
                    </a:lnTo>
                    <a:lnTo>
                      <a:pt x="2979" y="1181"/>
                    </a:lnTo>
                    <a:lnTo>
                      <a:pt x="3036" y="1125"/>
                    </a:lnTo>
                    <a:lnTo>
                      <a:pt x="3204" y="956"/>
                    </a:lnTo>
                    <a:lnTo>
                      <a:pt x="3317" y="731"/>
                    </a:lnTo>
                    <a:lnTo>
                      <a:pt x="3317" y="675"/>
                    </a:lnTo>
                    <a:lnTo>
                      <a:pt x="3260" y="619"/>
                    </a:lnTo>
                    <a:lnTo>
                      <a:pt x="3148" y="562"/>
                    </a:lnTo>
                    <a:lnTo>
                      <a:pt x="3036" y="450"/>
                    </a:lnTo>
                    <a:lnTo>
                      <a:pt x="2923" y="338"/>
                    </a:lnTo>
                    <a:lnTo>
                      <a:pt x="2755" y="394"/>
                    </a:lnTo>
                    <a:lnTo>
                      <a:pt x="2642" y="562"/>
                    </a:lnTo>
                    <a:lnTo>
                      <a:pt x="2586" y="675"/>
                    </a:lnTo>
                    <a:lnTo>
                      <a:pt x="2530" y="619"/>
                    </a:lnTo>
                    <a:lnTo>
                      <a:pt x="2417" y="506"/>
                    </a:lnTo>
                    <a:lnTo>
                      <a:pt x="2136" y="225"/>
                    </a:lnTo>
                    <a:lnTo>
                      <a:pt x="1799"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3"/>
              <p:cNvSpPr/>
              <p:nvPr/>
            </p:nvSpPr>
            <p:spPr>
              <a:xfrm>
                <a:off x="2272750" y="945800"/>
                <a:ext cx="56250" cy="71675"/>
              </a:xfrm>
              <a:custGeom>
                <a:avLst/>
                <a:gdLst/>
                <a:ahLst/>
                <a:cxnLst/>
                <a:rect l="l" t="t" r="r" b="b"/>
                <a:pathLst>
                  <a:path w="2250" h="2867" extrusionOk="0">
                    <a:moveTo>
                      <a:pt x="1518" y="0"/>
                    </a:moveTo>
                    <a:lnTo>
                      <a:pt x="1350" y="56"/>
                    </a:lnTo>
                    <a:lnTo>
                      <a:pt x="1237" y="113"/>
                    </a:lnTo>
                    <a:lnTo>
                      <a:pt x="1181" y="225"/>
                    </a:lnTo>
                    <a:lnTo>
                      <a:pt x="1181" y="281"/>
                    </a:lnTo>
                    <a:lnTo>
                      <a:pt x="1294" y="337"/>
                    </a:lnTo>
                    <a:lnTo>
                      <a:pt x="1237" y="337"/>
                    </a:lnTo>
                    <a:lnTo>
                      <a:pt x="1181" y="281"/>
                    </a:lnTo>
                    <a:lnTo>
                      <a:pt x="1125" y="169"/>
                    </a:lnTo>
                    <a:lnTo>
                      <a:pt x="1069" y="169"/>
                    </a:lnTo>
                    <a:lnTo>
                      <a:pt x="956" y="281"/>
                    </a:lnTo>
                    <a:lnTo>
                      <a:pt x="900" y="337"/>
                    </a:lnTo>
                    <a:lnTo>
                      <a:pt x="788" y="394"/>
                    </a:lnTo>
                    <a:lnTo>
                      <a:pt x="732" y="506"/>
                    </a:lnTo>
                    <a:lnTo>
                      <a:pt x="563" y="731"/>
                    </a:lnTo>
                    <a:lnTo>
                      <a:pt x="394" y="900"/>
                    </a:lnTo>
                    <a:lnTo>
                      <a:pt x="282" y="956"/>
                    </a:lnTo>
                    <a:lnTo>
                      <a:pt x="57" y="956"/>
                    </a:lnTo>
                    <a:lnTo>
                      <a:pt x="57" y="1068"/>
                    </a:lnTo>
                    <a:lnTo>
                      <a:pt x="1" y="1462"/>
                    </a:lnTo>
                    <a:lnTo>
                      <a:pt x="57" y="1799"/>
                    </a:lnTo>
                    <a:lnTo>
                      <a:pt x="113" y="1967"/>
                    </a:lnTo>
                    <a:lnTo>
                      <a:pt x="170" y="2024"/>
                    </a:lnTo>
                    <a:lnTo>
                      <a:pt x="226" y="2080"/>
                    </a:lnTo>
                    <a:lnTo>
                      <a:pt x="282" y="2136"/>
                    </a:lnTo>
                    <a:lnTo>
                      <a:pt x="282" y="2248"/>
                    </a:lnTo>
                    <a:lnTo>
                      <a:pt x="226" y="2361"/>
                    </a:lnTo>
                    <a:lnTo>
                      <a:pt x="170" y="2529"/>
                    </a:lnTo>
                    <a:lnTo>
                      <a:pt x="170" y="2586"/>
                    </a:lnTo>
                    <a:lnTo>
                      <a:pt x="170" y="2642"/>
                    </a:lnTo>
                    <a:lnTo>
                      <a:pt x="170" y="2754"/>
                    </a:lnTo>
                    <a:lnTo>
                      <a:pt x="170" y="2811"/>
                    </a:lnTo>
                    <a:lnTo>
                      <a:pt x="338" y="2867"/>
                    </a:lnTo>
                    <a:lnTo>
                      <a:pt x="451" y="2811"/>
                    </a:lnTo>
                    <a:lnTo>
                      <a:pt x="507" y="2811"/>
                    </a:lnTo>
                    <a:lnTo>
                      <a:pt x="619" y="2642"/>
                    </a:lnTo>
                    <a:lnTo>
                      <a:pt x="956" y="2642"/>
                    </a:lnTo>
                    <a:lnTo>
                      <a:pt x="1069" y="2586"/>
                    </a:lnTo>
                    <a:lnTo>
                      <a:pt x="1125" y="2529"/>
                    </a:lnTo>
                    <a:lnTo>
                      <a:pt x="1125" y="2361"/>
                    </a:lnTo>
                    <a:lnTo>
                      <a:pt x="1181" y="2192"/>
                    </a:lnTo>
                    <a:lnTo>
                      <a:pt x="1237" y="2080"/>
                    </a:lnTo>
                    <a:lnTo>
                      <a:pt x="1406" y="2024"/>
                    </a:lnTo>
                    <a:lnTo>
                      <a:pt x="1743" y="2024"/>
                    </a:lnTo>
                    <a:lnTo>
                      <a:pt x="1912" y="1967"/>
                    </a:lnTo>
                    <a:lnTo>
                      <a:pt x="1968" y="1799"/>
                    </a:lnTo>
                    <a:lnTo>
                      <a:pt x="2081" y="1574"/>
                    </a:lnTo>
                    <a:lnTo>
                      <a:pt x="2024" y="1462"/>
                    </a:lnTo>
                    <a:lnTo>
                      <a:pt x="1968" y="1405"/>
                    </a:lnTo>
                    <a:lnTo>
                      <a:pt x="1800" y="1405"/>
                    </a:lnTo>
                    <a:lnTo>
                      <a:pt x="1856" y="1349"/>
                    </a:lnTo>
                    <a:lnTo>
                      <a:pt x="1912" y="1293"/>
                    </a:lnTo>
                    <a:lnTo>
                      <a:pt x="1968" y="1293"/>
                    </a:lnTo>
                    <a:lnTo>
                      <a:pt x="1912" y="1237"/>
                    </a:lnTo>
                    <a:lnTo>
                      <a:pt x="1912" y="900"/>
                    </a:lnTo>
                    <a:lnTo>
                      <a:pt x="1800" y="843"/>
                    </a:lnTo>
                    <a:lnTo>
                      <a:pt x="1687" y="843"/>
                    </a:lnTo>
                    <a:lnTo>
                      <a:pt x="1406" y="900"/>
                    </a:lnTo>
                    <a:lnTo>
                      <a:pt x="1462" y="956"/>
                    </a:lnTo>
                    <a:lnTo>
                      <a:pt x="1462" y="1012"/>
                    </a:lnTo>
                    <a:lnTo>
                      <a:pt x="1406" y="956"/>
                    </a:lnTo>
                    <a:lnTo>
                      <a:pt x="1406" y="843"/>
                    </a:lnTo>
                    <a:lnTo>
                      <a:pt x="1462" y="787"/>
                    </a:lnTo>
                    <a:lnTo>
                      <a:pt x="1631" y="731"/>
                    </a:lnTo>
                    <a:lnTo>
                      <a:pt x="2024" y="562"/>
                    </a:lnTo>
                    <a:lnTo>
                      <a:pt x="2137" y="394"/>
                    </a:lnTo>
                    <a:lnTo>
                      <a:pt x="2249" y="169"/>
                    </a:lnTo>
                    <a:lnTo>
                      <a:pt x="2137" y="113"/>
                    </a:lnTo>
                    <a:lnTo>
                      <a:pt x="1687" y="113"/>
                    </a:lnTo>
                    <a:lnTo>
                      <a:pt x="1518"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
              <p:cNvSpPr/>
              <p:nvPr/>
            </p:nvSpPr>
            <p:spPr>
              <a:xfrm>
                <a:off x="2212350" y="917700"/>
                <a:ext cx="92750" cy="73075"/>
              </a:xfrm>
              <a:custGeom>
                <a:avLst/>
                <a:gdLst/>
                <a:ahLst/>
                <a:cxnLst/>
                <a:rect l="l" t="t" r="r" b="b"/>
                <a:pathLst>
                  <a:path w="3710" h="2923" extrusionOk="0">
                    <a:moveTo>
                      <a:pt x="1630" y="1405"/>
                    </a:moveTo>
                    <a:lnTo>
                      <a:pt x="1742" y="1461"/>
                    </a:lnTo>
                    <a:lnTo>
                      <a:pt x="1630" y="1461"/>
                    </a:lnTo>
                    <a:lnTo>
                      <a:pt x="1630" y="1405"/>
                    </a:lnTo>
                    <a:close/>
                    <a:moveTo>
                      <a:pt x="3541" y="0"/>
                    </a:moveTo>
                    <a:lnTo>
                      <a:pt x="2529" y="337"/>
                    </a:lnTo>
                    <a:lnTo>
                      <a:pt x="0" y="1124"/>
                    </a:lnTo>
                    <a:lnTo>
                      <a:pt x="337" y="1124"/>
                    </a:lnTo>
                    <a:lnTo>
                      <a:pt x="394" y="1180"/>
                    </a:lnTo>
                    <a:lnTo>
                      <a:pt x="394" y="1293"/>
                    </a:lnTo>
                    <a:lnTo>
                      <a:pt x="450" y="1349"/>
                    </a:lnTo>
                    <a:lnTo>
                      <a:pt x="506" y="1293"/>
                    </a:lnTo>
                    <a:lnTo>
                      <a:pt x="506" y="1180"/>
                    </a:lnTo>
                    <a:lnTo>
                      <a:pt x="562" y="1068"/>
                    </a:lnTo>
                    <a:lnTo>
                      <a:pt x="618" y="1012"/>
                    </a:lnTo>
                    <a:lnTo>
                      <a:pt x="787" y="1012"/>
                    </a:lnTo>
                    <a:lnTo>
                      <a:pt x="899" y="956"/>
                    </a:lnTo>
                    <a:lnTo>
                      <a:pt x="1180" y="787"/>
                    </a:lnTo>
                    <a:lnTo>
                      <a:pt x="1461" y="787"/>
                    </a:lnTo>
                    <a:lnTo>
                      <a:pt x="1461" y="899"/>
                    </a:lnTo>
                    <a:lnTo>
                      <a:pt x="1461" y="956"/>
                    </a:lnTo>
                    <a:lnTo>
                      <a:pt x="1461" y="1068"/>
                    </a:lnTo>
                    <a:lnTo>
                      <a:pt x="1349" y="1124"/>
                    </a:lnTo>
                    <a:lnTo>
                      <a:pt x="1180" y="1124"/>
                    </a:lnTo>
                    <a:lnTo>
                      <a:pt x="1180" y="1180"/>
                    </a:lnTo>
                    <a:lnTo>
                      <a:pt x="1012" y="1574"/>
                    </a:lnTo>
                    <a:lnTo>
                      <a:pt x="956" y="1742"/>
                    </a:lnTo>
                    <a:lnTo>
                      <a:pt x="1012" y="1967"/>
                    </a:lnTo>
                    <a:lnTo>
                      <a:pt x="1068" y="2136"/>
                    </a:lnTo>
                    <a:lnTo>
                      <a:pt x="1012" y="2305"/>
                    </a:lnTo>
                    <a:lnTo>
                      <a:pt x="1012" y="2361"/>
                    </a:lnTo>
                    <a:lnTo>
                      <a:pt x="1012" y="2473"/>
                    </a:lnTo>
                    <a:lnTo>
                      <a:pt x="1068" y="2586"/>
                    </a:lnTo>
                    <a:lnTo>
                      <a:pt x="1068" y="2642"/>
                    </a:lnTo>
                    <a:lnTo>
                      <a:pt x="1180" y="2642"/>
                    </a:lnTo>
                    <a:lnTo>
                      <a:pt x="1180" y="2698"/>
                    </a:lnTo>
                    <a:lnTo>
                      <a:pt x="1237" y="2867"/>
                    </a:lnTo>
                    <a:lnTo>
                      <a:pt x="1293" y="2923"/>
                    </a:lnTo>
                    <a:lnTo>
                      <a:pt x="1405" y="2923"/>
                    </a:lnTo>
                    <a:lnTo>
                      <a:pt x="1461" y="2867"/>
                    </a:lnTo>
                    <a:lnTo>
                      <a:pt x="1461" y="2698"/>
                    </a:lnTo>
                    <a:lnTo>
                      <a:pt x="1461" y="2642"/>
                    </a:lnTo>
                    <a:lnTo>
                      <a:pt x="1461" y="2586"/>
                    </a:lnTo>
                    <a:lnTo>
                      <a:pt x="1405" y="2417"/>
                    </a:lnTo>
                    <a:lnTo>
                      <a:pt x="1461" y="2361"/>
                    </a:lnTo>
                    <a:lnTo>
                      <a:pt x="1574" y="2305"/>
                    </a:lnTo>
                    <a:lnTo>
                      <a:pt x="1686" y="2248"/>
                    </a:lnTo>
                    <a:lnTo>
                      <a:pt x="1742" y="2192"/>
                    </a:lnTo>
                    <a:lnTo>
                      <a:pt x="1799" y="1967"/>
                    </a:lnTo>
                    <a:lnTo>
                      <a:pt x="1855" y="1855"/>
                    </a:lnTo>
                    <a:lnTo>
                      <a:pt x="1911" y="1742"/>
                    </a:lnTo>
                    <a:lnTo>
                      <a:pt x="2023" y="1686"/>
                    </a:lnTo>
                    <a:lnTo>
                      <a:pt x="2023" y="1630"/>
                    </a:lnTo>
                    <a:lnTo>
                      <a:pt x="1967" y="1574"/>
                    </a:lnTo>
                    <a:lnTo>
                      <a:pt x="1855" y="1518"/>
                    </a:lnTo>
                    <a:lnTo>
                      <a:pt x="2361" y="1405"/>
                    </a:lnTo>
                    <a:lnTo>
                      <a:pt x="2417" y="1405"/>
                    </a:lnTo>
                    <a:lnTo>
                      <a:pt x="2417" y="1461"/>
                    </a:lnTo>
                    <a:lnTo>
                      <a:pt x="2473" y="1461"/>
                    </a:lnTo>
                    <a:lnTo>
                      <a:pt x="2529" y="1518"/>
                    </a:lnTo>
                    <a:lnTo>
                      <a:pt x="2586" y="1518"/>
                    </a:lnTo>
                    <a:lnTo>
                      <a:pt x="2698" y="1405"/>
                    </a:lnTo>
                    <a:lnTo>
                      <a:pt x="2698" y="1293"/>
                    </a:lnTo>
                    <a:lnTo>
                      <a:pt x="2698" y="1068"/>
                    </a:lnTo>
                    <a:lnTo>
                      <a:pt x="2810" y="1180"/>
                    </a:lnTo>
                    <a:lnTo>
                      <a:pt x="2923" y="1237"/>
                    </a:lnTo>
                    <a:lnTo>
                      <a:pt x="3035" y="1124"/>
                    </a:lnTo>
                    <a:lnTo>
                      <a:pt x="3148" y="956"/>
                    </a:lnTo>
                    <a:lnTo>
                      <a:pt x="3260" y="843"/>
                    </a:lnTo>
                    <a:lnTo>
                      <a:pt x="3316" y="731"/>
                    </a:lnTo>
                    <a:lnTo>
                      <a:pt x="3429" y="675"/>
                    </a:lnTo>
                    <a:lnTo>
                      <a:pt x="3597" y="618"/>
                    </a:lnTo>
                    <a:lnTo>
                      <a:pt x="3710" y="618"/>
                    </a:lnTo>
                    <a:lnTo>
                      <a:pt x="3710" y="562"/>
                    </a:lnTo>
                    <a:lnTo>
                      <a:pt x="3710" y="394"/>
                    </a:lnTo>
                    <a:lnTo>
                      <a:pt x="3653" y="225"/>
                    </a:lnTo>
                    <a:lnTo>
                      <a:pt x="3597" y="113"/>
                    </a:lnTo>
                    <a:lnTo>
                      <a:pt x="3541" y="0"/>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3"/>
              <p:cNvSpPr/>
              <p:nvPr/>
            </p:nvSpPr>
            <p:spPr>
              <a:xfrm>
                <a:off x="1755675" y="1077875"/>
                <a:ext cx="85725" cy="42175"/>
              </a:xfrm>
              <a:custGeom>
                <a:avLst/>
                <a:gdLst/>
                <a:ahLst/>
                <a:cxnLst/>
                <a:rect l="l" t="t" r="r" b="b"/>
                <a:pathLst>
                  <a:path w="3429" h="1687" extrusionOk="0">
                    <a:moveTo>
                      <a:pt x="1574" y="1"/>
                    </a:moveTo>
                    <a:lnTo>
                      <a:pt x="1181" y="113"/>
                    </a:lnTo>
                    <a:lnTo>
                      <a:pt x="787" y="282"/>
                    </a:lnTo>
                    <a:lnTo>
                      <a:pt x="506" y="338"/>
                    </a:lnTo>
                    <a:lnTo>
                      <a:pt x="225" y="450"/>
                    </a:lnTo>
                    <a:lnTo>
                      <a:pt x="113" y="394"/>
                    </a:lnTo>
                    <a:lnTo>
                      <a:pt x="0" y="394"/>
                    </a:lnTo>
                    <a:lnTo>
                      <a:pt x="56" y="563"/>
                    </a:lnTo>
                    <a:lnTo>
                      <a:pt x="113" y="675"/>
                    </a:lnTo>
                    <a:lnTo>
                      <a:pt x="56" y="731"/>
                    </a:lnTo>
                    <a:lnTo>
                      <a:pt x="0" y="844"/>
                    </a:lnTo>
                    <a:lnTo>
                      <a:pt x="56" y="956"/>
                    </a:lnTo>
                    <a:lnTo>
                      <a:pt x="169" y="1125"/>
                    </a:lnTo>
                    <a:lnTo>
                      <a:pt x="281" y="1125"/>
                    </a:lnTo>
                    <a:lnTo>
                      <a:pt x="394" y="1068"/>
                    </a:lnTo>
                    <a:lnTo>
                      <a:pt x="506" y="1012"/>
                    </a:lnTo>
                    <a:lnTo>
                      <a:pt x="562" y="900"/>
                    </a:lnTo>
                    <a:lnTo>
                      <a:pt x="899" y="900"/>
                    </a:lnTo>
                    <a:lnTo>
                      <a:pt x="956" y="844"/>
                    </a:lnTo>
                    <a:lnTo>
                      <a:pt x="1012" y="787"/>
                    </a:lnTo>
                    <a:lnTo>
                      <a:pt x="1068" y="787"/>
                    </a:lnTo>
                    <a:lnTo>
                      <a:pt x="1181" y="900"/>
                    </a:lnTo>
                    <a:lnTo>
                      <a:pt x="1124" y="1068"/>
                    </a:lnTo>
                    <a:lnTo>
                      <a:pt x="1124" y="1125"/>
                    </a:lnTo>
                    <a:lnTo>
                      <a:pt x="1181" y="1181"/>
                    </a:lnTo>
                    <a:lnTo>
                      <a:pt x="1349" y="1125"/>
                    </a:lnTo>
                    <a:lnTo>
                      <a:pt x="1518" y="1012"/>
                    </a:lnTo>
                    <a:lnTo>
                      <a:pt x="1574" y="956"/>
                    </a:lnTo>
                    <a:lnTo>
                      <a:pt x="1686" y="1012"/>
                    </a:lnTo>
                    <a:lnTo>
                      <a:pt x="1799" y="1068"/>
                    </a:lnTo>
                    <a:lnTo>
                      <a:pt x="1855" y="1237"/>
                    </a:lnTo>
                    <a:lnTo>
                      <a:pt x="1855" y="1293"/>
                    </a:lnTo>
                    <a:lnTo>
                      <a:pt x="1855" y="1349"/>
                    </a:lnTo>
                    <a:lnTo>
                      <a:pt x="1855" y="1462"/>
                    </a:lnTo>
                    <a:lnTo>
                      <a:pt x="1855" y="1574"/>
                    </a:lnTo>
                    <a:lnTo>
                      <a:pt x="1911" y="1574"/>
                    </a:lnTo>
                    <a:lnTo>
                      <a:pt x="2024" y="1631"/>
                    </a:lnTo>
                    <a:lnTo>
                      <a:pt x="2080" y="1518"/>
                    </a:lnTo>
                    <a:lnTo>
                      <a:pt x="2136" y="1406"/>
                    </a:lnTo>
                    <a:lnTo>
                      <a:pt x="2136" y="1349"/>
                    </a:lnTo>
                    <a:lnTo>
                      <a:pt x="2248" y="1293"/>
                    </a:lnTo>
                    <a:lnTo>
                      <a:pt x="2305" y="1293"/>
                    </a:lnTo>
                    <a:lnTo>
                      <a:pt x="2417" y="1349"/>
                    </a:lnTo>
                    <a:lnTo>
                      <a:pt x="2417" y="1406"/>
                    </a:lnTo>
                    <a:lnTo>
                      <a:pt x="2361" y="1518"/>
                    </a:lnTo>
                    <a:lnTo>
                      <a:pt x="2417" y="1631"/>
                    </a:lnTo>
                    <a:lnTo>
                      <a:pt x="2417" y="1687"/>
                    </a:lnTo>
                    <a:lnTo>
                      <a:pt x="2586" y="1687"/>
                    </a:lnTo>
                    <a:lnTo>
                      <a:pt x="2754" y="1574"/>
                    </a:lnTo>
                    <a:lnTo>
                      <a:pt x="2867" y="1518"/>
                    </a:lnTo>
                    <a:lnTo>
                      <a:pt x="3035" y="1518"/>
                    </a:lnTo>
                    <a:lnTo>
                      <a:pt x="3204" y="1631"/>
                    </a:lnTo>
                    <a:lnTo>
                      <a:pt x="3373" y="1631"/>
                    </a:lnTo>
                    <a:lnTo>
                      <a:pt x="3373" y="1518"/>
                    </a:lnTo>
                    <a:lnTo>
                      <a:pt x="3429" y="1462"/>
                    </a:lnTo>
                    <a:lnTo>
                      <a:pt x="3429" y="956"/>
                    </a:lnTo>
                    <a:lnTo>
                      <a:pt x="3429" y="731"/>
                    </a:lnTo>
                    <a:lnTo>
                      <a:pt x="3373" y="506"/>
                    </a:lnTo>
                    <a:lnTo>
                      <a:pt x="3260" y="450"/>
                    </a:lnTo>
                    <a:lnTo>
                      <a:pt x="3148" y="394"/>
                    </a:lnTo>
                    <a:lnTo>
                      <a:pt x="3035" y="338"/>
                    </a:lnTo>
                    <a:lnTo>
                      <a:pt x="2923" y="225"/>
                    </a:lnTo>
                    <a:lnTo>
                      <a:pt x="2698" y="225"/>
                    </a:lnTo>
                    <a:lnTo>
                      <a:pt x="2754" y="394"/>
                    </a:lnTo>
                    <a:lnTo>
                      <a:pt x="2810" y="506"/>
                    </a:lnTo>
                    <a:lnTo>
                      <a:pt x="3035" y="731"/>
                    </a:lnTo>
                    <a:lnTo>
                      <a:pt x="2923" y="787"/>
                    </a:lnTo>
                    <a:lnTo>
                      <a:pt x="2754" y="787"/>
                    </a:lnTo>
                    <a:lnTo>
                      <a:pt x="2754" y="731"/>
                    </a:lnTo>
                    <a:lnTo>
                      <a:pt x="2698" y="619"/>
                    </a:lnTo>
                    <a:lnTo>
                      <a:pt x="2586" y="619"/>
                    </a:lnTo>
                    <a:lnTo>
                      <a:pt x="2529" y="675"/>
                    </a:lnTo>
                    <a:lnTo>
                      <a:pt x="2473" y="619"/>
                    </a:lnTo>
                    <a:lnTo>
                      <a:pt x="2361" y="563"/>
                    </a:lnTo>
                    <a:lnTo>
                      <a:pt x="2305" y="506"/>
                    </a:lnTo>
                    <a:lnTo>
                      <a:pt x="2192" y="450"/>
                    </a:lnTo>
                    <a:lnTo>
                      <a:pt x="2136" y="338"/>
                    </a:lnTo>
                    <a:lnTo>
                      <a:pt x="2080" y="282"/>
                    </a:lnTo>
                    <a:lnTo>
                      <a:pt x="1967" y="338"/>
                    </a:lnTo>
                    <a:lnTo>
                      <a:pt x="1911" y="450"/>
                    </a:lnTo>
                    <a:lnTo>
                      <a:pt x="1799" y="506"/>
                    </a:lnTo>
                    <a:lnTo>
                      <a:pt x="1743" y="450"/>
                    </a:lnTo>
                    <a:lnTo>
                      <a:pt x="1686" y="394"/>
                    </a:lnTo>
                    <a:lnTo>
                      <a:pt x="1630" y="450"/>
                    </a:lnTo>
                    <a:lnTo>
                      <a:pt x="1630" y="563"/>
                    </a:lnTo>
                    <a:lnTo>
                      <a:pt x="1574" y="675"/>
                    </a:lnTo>
                    <a:lnTo>
                      <a:pt x="1518" y="619"/>
                    </a:lnTo>
                    <a:lnTo>
                      <a:pt x="1462" y="506"/>
                    </a:lnTo>
                    <a:lnTo>
                      <a:pt x="1462" y="450"/>
                    </a:lnTo>
                    <a:lnTo>
                      <a:pt x="1349" y="450"/>
                    </a:lnTo>
                    <a:lnTo>
                      <a:pt x="1349" y="506"/>
                    </a:lnTo>
                    <a:lnTo>
                      <a:pt x="1349" y="563"/>
                    </a:lnTo>
                    <a:lnTo>
                      <a:pt x="1293" y="619"/>
                    </a:lnTo>
                    <a:lnTo>
                      <a:pt x="1237" y="450"/>
                    </a:lnTo>
                    <a:lnTo>
                      <a:pt x="1237" y="338"/>
                    </a:lnTo>
                    <a:lnTo>
                      <a:pt x="1293" y="282"/>
                    </a:lnTo>
                    <a:lnTo>
                      <a:pt x="1349" y="225"/>
                    </a:lnTo>
                    <a:lnTo>
                      <a:pt x="1405" y="225"/>
                    </a:lnTo>
                    <a:lnTo>
                      <a:pt x="1518" y="282"/>
                    </a:lnTo>
                    <a:lnTo>
                      <a:pt x="1574" y="282"/>
                    </a:lnTo>
                    <a:lnTo>
                      <a:pt x="1630" y="169"/>
                    </a:lnTo>
                    <a:lnTo>
                      <a:pt x="1686" y="113"/>
                    </a:lnTo>
                    <a:lnTo>
                      <a:pt x="1686" y="57"/>
                    </a:lnTo>
                    <a:lnTo>
                      <a:pt x="163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
              <p:cNvSpPr/>
              <p:nvPr/>
            </p:nvSpPr>
            <p:spPr>
              <a:xfrm>
                <a:off x="1897575" y="1232450"/>
                <a:ext cx="71700" cy="53400"/>
              </a:xfrm>
              <a:custGeom>
                <a:avLst/>
                <a:gdLst/>
                <a:ahLst/>
                <a:cxnLst/>
                <a:rect l="l" t="t" r="r" b="b"/>
                <a:pathLst>
                  <a:path w="2868" h="2136" extrusionOk="0">
                    <a:moveTo>
                      <a:pt x="1800" y="0"/>
                    </a:moveTo>
                    <a:lnTo>
                      <a:pt x="1687" y="56"/>
                    </a:lnTo>
                    <a:lnTo>
                      <a:pt x="1687" y="225"/>
                    </a:lnTo>
                    <a:lnTo>
                      <a:pt x="1575" y="394"/>
                    </a:lnTo>
                    <a:lnTo>
                      <a:pt x="1350" y="618"/>
                    </a:lnTo>
                    <a:lnTo>
                      <a:pt x="1181" y="787"/>
                    </a:lnTo>
                    <a:lnTo>
                      <a:pt x="1069" y="899"/>
                    </a:lnTo>
                    <a:lnTo>
                      <a:pt x="956" y="956"/>
                    </a:lnTo>
                    <a:lnTo>
                      <a:pt x="900" y="843"/>
                    </a:lnTo>
                    <a:lnTo>
                      <a:pt x="788" y="787"/>
                    </a:lnTo>
                    <a:lnTo>
                      <a:pt x="619" y="787"/>
                    </a:lnTo>
                    <a:lnTo>
                      <a:pt x="507" y="731"/>
                    </a:lnTo>
                    <a:lnTo>
                      <a:pt x="451" y="618"/>
                    </a:lnTo>
                    <a:lnTo>
                      <a:pt x="394" y="562"/>
                    </a:lnTo>
                    <a:lnTo>
                      <a:pt x="338" y="618"/>
                    </a:lnTo>
                    <a:lnTo>
                      <a:pt x="170" y="675"/>
                    </a:lnTo>
                    <a:lnTo>
                      <a:pt x="113" y="843"/>
                    </a:lnTo>
                    <a:lnTo>
                      <a:pt x="1" y="1124"/>
                    </a:lnTo>
                    <a:lnTo>
                      <a:pt x="57" y="1237"/>
                    </a:lnTo>
                    <a:lnTo>
                      <a:pt x="57" y="1349"/>
                    </a:lnTo>
                    <a:lnTo>
                      <a:pt x="282" y="1405"/>
                    </a:lnTo>
                    <a:lnTo>
                      <a:pt x="394" y="1405"/>
                    </a:lnTo>
                    <a:lnTo>
                      <a:pt x="732" y="1743"/>
                    </a:lnTo>
                    <a:lnTo>
                      <a:pt x="1069" y="2136"/>
                    </a:lnTo>
                    <a:lnTo>
                      <a:pt x="1350" y="2024"/>
                    </a:lnTo>
                    <a:lnTo>
                      <a:pt x="1406" y="1967"/>
                    </a:lnTo>
                    <a:lnTo>
                      <a:pt x="1519" y="1911"/>
                    </a:lnTo>
                    <a:lnTo>
                      <a:pt x="1743" y="1855"/>
                    </a:lnTo>
                    <a:lnTo>
                      <a:pt x="1856" y="1743"/>
                    </a:lnTo>
                    <a:lnTo>
                      <a:pt x="1968" y="1630"/>
                    </a:lnTo>
                    <a:lnTo>
                      <a:pt x="2024" y="1405"/>
                    </a:lnTo>
                    <a:lnTo>
                      <a:pt x="2081" y="1349"/>
                    </a:lnTo>
                    <a:lnTo>
                      <a:pt x="2249" y="1405"/>
                    </a:lnTo>
                    <a:lnTo>
                      <a:pt x="2362" y="1462"/>
                    </a:lnTo>
                    <a:lnTo>
                      <a:pt x="2418" y="1462"/>
                    </a:lnTo>
                    <a:lnTo>
                      <a:pt x="2530" y="1405"/>
                    </a:lnTo>
                    <a:lnTo>
                      <a:pt x="2586" y="1349"/>
                    </a:lnTo>
                    <a:lnTo>
                      <a:pt x="2811" y="1237"/>
                    </a:lnTo>
                    <a:lnTo>
                      <a:pt x="2867" y="1124"/>
                    </a:lnTo>
                    <a:lnTo>
                      <a:pt x="2867" y="1012"/>
                    </a:lnTo>
                    <a:lnTo>
                      <a:pt x="2811" y="899"/>
                    </a:lnTo>
                    <a:lnTo>
                      <a:pt x="2699" y="787"/>
                    </a:lnTo>
                    <a:lnTo>
                      <a:pt x="2586" y="675"/>
                    </a:lnTo>
                    <a:lnTo>
                      <a:pt x="2530" y="618"/>
                    </a:lnTo>
                    <a:lnTo>
                      <a:pt x="2418" y="394"/>
                    </a:lnTo>
                    <a:lnTo>
                      <a:pt x="2305" y="169"/>
                    </a:lnTo>
                    <a:lnTo>
                      <a:pt x="2249" y="113"/>
                    </a:lnTo>
                    <a:lnTo>
                      <a:pt x="2024" y="113"/>
                    </a:lnTo>
                    <a:lnTo>
                      <a:pt x="1912" y="56"/>
                    </a:lnTo>
                    <a:lnTo>
                      <a:pt x="1800"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
              <p:cNvSpPr/>
              <p:nvPr/>
            </p:nvSpPr>
            <p:spPr>
              <a:xfrm>
                <a:off x="2284000" y="983725"/>
                <a:ext cx="61850" cy="59050"/>
              </a:xfrm>
              <a:custGeom>
                <a:avLst/>
                <a:gdLst/>
                <a:ahLst/>
                <a:cxnLst/>
                <a:rect l="l" t="t" r="r" b="b"/>
                <a:pathLst>
                  <a:path w="2474" h="2362" extrusionOk="0">
                    <a:moveTo>
                      <a:pt x="1631" y="1"/>
                    </a:moveTo>
                    <a:lnTo>
                      <a:pt x="1574" y="57"/>
                    </a:lnTo>
                    <a:lnTo>
                      <a:pt x="1406" y="338"/>
                    </a:lnTo>
                    <a:lnTo>
                      <a:pt x="1237" y="507"/>
                    </a:lnTo>
                    <a:lnTo>
                      <a:pt x="1125" y="450"/>
                    </a:lnTo>
                    <a:lnTo>
                      <a:pt x="1068" y="338"/>
                    </a:lnTo>
                    <a:lnTo>
                      <a:pt x="956" y="338"/>
                    </a:lnTo>
                    <a:lnTo>
                      <a:pt x="900" y="394"/>
                    </a:lnTo>
                    <a:lnTo>
                      <a:pt x="844" y="563"/>
                    </a:lnTo>
                    <a:lnTo>
                      <a:pt x="506" y="563"/>
                    </a:lnTo>
                    <a:lnTo>
                      <a:pt x="563" y="788"/>
                    </a:lnTo>
                    <a:lnTo>
                      <a:pt x="619" y="900"/>
                    </a:lnTo>
                    <a:lnTo>
                      <a:pt x="563" y="1069"/>
                    </a:lnTo>
                    <a:lnTo>
                      <a:pt x="506" y="1012"/>
                    </a:lnTo>
                    <a:lnTo>
                      <a:pt x="169" y="1012"/>
                    </a:lnTo>
                    <a:lnTo>
                      <a:pt x="57" y="1069"/>
                    </a:lnTo>
                    <a:lnTo>
                      <a:pt x="1" y="1125"/>
                    </a:lnTo>
                    <a:lnTo>
                      <a:pt x="1" y="1181"/>
                    </a:lnTo>
                    <a:lnTo>
                      <a:pt x="1" y="1294"/>
                    </a:lnTo>
                    <a:lnTo>
                      <a:pt x="169" y="1462"/>
                    </a:lnTo>
                    <a:lnTo>
                      <a:pt x="282" y="1575"/>
                    </a:lnTo>
                    <a:lnTo>
                      <a:pt x="225" y="1687"/>
                    </a:lnTo>
                    <a:lnTo>
                      <a:pt x="113" y="1856"/>
                    </a:lnTo>
                    <a:lnTo>
                      <a:pt x="57" y="1968"/>
                    </a:lnTo>
                    <a:lnTo>
                      <a:pt x="169" y="2024"/>
                    </a:lnTo>
                    <a:lnTo>
                      <a:pt x="225" y="2024"/>
                    </a:lnTo>
                    <a:lnTo>
                      <a:pt x="338" y="2080"/>
                    </a:lnTo>
                    <a:lnTo>
                      <a:pt x="394" y="2249"/>
                    </a:lnTo>
                    <a:lnTo>
                      <a:pt x="450" y="2361"/>
                    </a:lnTo>
                    <a:lnTo>
                      <a:pt x="563" y="2361"/>
                    </a:lnTo>
                    <a:lnTo>
                      <a:pt x="619" y="2305"/>
                    </a:lnTo>
                    <a:lnTo>
                      <a:pt x="619" y="2193"/>
                    </a:lnTo>
                    <a:lnTo>
                      <a:pt x="619" y="2080"/>
                    </a:lnTo>
                    <a:lnTo>
                      <a:pt x="619" y="2024"/>
                    </a:lnTo>
                    <a:lnTo>
                      <a:pt x="675" y="2193"/>
                    </a:lnTo>
                    <a:lnTo>
                      <a:pt x="731" y="2305"/>
                    </a:lnTo>
                    <a:lnTo>
                      <a:pt x="844" y="2361"/>
                    </a:lnTo>
                    <a:lnTo>
                      <a:pt x="1012" y="2305"/>
                    </a:lnTo>
                    <a:lnTo>
                      <a:pt x="1068" y="2080"/>
                    </a:lnTo>
                    <a:lnTo>
                      <a:pt x="1125" y="1856"/>
                    </a:lnTo>
                    <a:lnTo>
                      <a:pt x="1181" y="1799"/>
                    </a:lnTo>
                    <a:lnTo>
                      <a:pt x="1293" y="1462"/>
                    </a:lnTo>
                    <a:lnTo>
                      <a:pt x="1293" y="1294"/>
                    </a:lnTo>
                    <a:lnTo>
                      <a:pt x="1237" y="1125"/>
                    </a:lnTo>
                    <a:lnTo>
                      <a:pt x="1574" y="1125"/>
                    </a:lnTo>
                    <a:lnTo>
                      <a:pt x="1799" y="1237"/>
                    </a:lnTo>
                    <a:lnTo>
                      <a:pt x="1968" y="1294"/>
                    </a:lnTo>
                    <a:lnTo>
                      <a:pt x="2136" y="1237"/>
                    </a:lnTo>
                    <a:lnTo>
                      <a:pt x="2305" y="1181"/>
                    </a:lnTo>
                    <a:lnTo>
                      <a:pt x="2361" y="1181"/>
                    </a:lnTo>
                    <a:lnTo>
                      <a:pt x="2474" y="1069"/>
                    </a:lnTo>
                    <a:lnTo>
                      <a:pt x="2474" y="1012"/>
                    </a:lnTo>
                    <a:lnTo>
                      <a:pt x="2361" y="844"/>
                    </a:lnTo>
                    <a:lnTo>
                      <a:pt x="2305" y="619"/>
                    </a:lnTo>
                    <a:lnTo>
                      <a:pt x="2193" y="282"/>
                    </a:lnTo>
                    <a:lnTo>
                      <a:pt x="1968" y="113"/>
                    </a:lnTo>
                    <a:lnTo>
                      <a:pt x="1855" y="57"/>
                    </a:lnTo>
                    <a:lnTo>
                      <a:pt x="1743" y="57"/>
                    </a:lnTo>
                    <a:lnTo>
                      <a:pt x="1631"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3"/>
              <p:cNvSpPr/>
              <p:nvPr/>
            </p:nvSpPr>
            <p:spPr>
              <a:xfrm>
                <a:off x="2275575" y="914875"/>
                <a:ext cx="60450" cy="45000"/>
              </a:xfrm>
              <a:custGeom>
                <a:avLst/>
                <a:gdLst/>
                <a:ahLst/>
                <a:cxnLst/>
                <a:rect l="l" t="t" r="r" b="b"/>
                <a:pathLst>
                  <a:path w="2418" h="1800" extrusionOk="0">
                    <a:moveTo>
                      <a:pt x="1518" y="1"/>
                    </a:moveTo>
                    <a:lnTo>
                      <a:pt x="1349" y="57"/>
                    </a:lnTo>
                    <a:lnTo>
                      <a:pt x="1237" y="113"/>
                    </a:lnTo>
                    <a:lnTo>
                      <a:pt x="1012" y="113"/>
                    </a:lnTo>
                    <a:lnTo>
                      <a:pt x="1012" y="282"/>
                    </a:lnTo>
                    <a:lnTo>
                      <a:pt x="1068" y="394"/>
                    </a:lnTo>
                    <a:lnTo>
                      <a:pt x="1124" y="507"/>
                    </a:lnTo>
                    <a:lnTo>
                      <a:pt x="1124" y="619"/>
                    </a:lnTo>
                    <a:lnTo>
                      <a:pt x="1124" y="675"/>
                    </a:lnTo>
                    <a:lnTo>
                      <a:pt x="1068" y="675"/>
                    </a:lnTo>
                    <a:lnTo>
                      <a:pt x="1012" y="619"/>
                    </a:lnTo>
                    <a:lnTo>
                      <a:pt x="900" y="563"/>
                    </a:lnTo>
                    <a:lnTo>
                      <a:pt x="843" y="675"/>
                    </a:lnTo>
                    <a:lnTo>
                      <a:pt x="731" y="844"/>
                    </a:lnTo>
                    <a:lnTo>
                      <a:pt x="562" y="844"/>
                    </a:lnTo>
                    <a:lnTo>
                      <a:pt x="506" y="900"/>
                    </a:lnTo>
                    <a:lnTo>
                      <a:pt x="562" y="956"/>
                    </a:lnTo>
                    <a:lnTo>
                      <a:pt x="562" y="1012"/>
                    </a:lnTo>
                    <a:lnTo>
                      <a:pt x="562" y="1069"/>
                    </a:lnTo>
                    <a:lnTo>
                      <a:pt x="450" y="1181"/>
                    </a:lnTo>
                    <a:lnTo>
                      <a:pt x="338" y="1293"/>
                    </a:lnTo>
                    <a:lnTo>
                      <a:pt x="281" y="1293"/>
                    </a:lnTo>
                    <a:lnTo>
                      <a:pt x="281" y="1237"/>
                    </a:lnTo>
                    <a:lnTo>
                      <a:pt x="225" y="1181"/>
                    </a:lnTo>
                    <a:lnTo>
                      <a:pt x="169" y="1125"/>
                    </a:lnTo>
                    <a:lnTo>
                      <a:pt x="113" y="1125"/>
                    </a:lnTo>
                    <a:lnTo>
                      <a:pt x="113" y="1350"/>
                    </a:lnTo>
                    <a:lnTo>
                      <a:pt x="113" y="1462"/>
                    </a:lnTo>
                    <a:lnTo>
                      <a:pt x="0" y="1574"/>
                    </a:lnTo>
                    <a:lnTo>
                      <a:pt x="0" y="1687"/>
                    </a:lnTo>
                    <a:lnTo>
                      <a:pt x="113" y="1799"/>
                    </a:lnTo>
                    <a:lnTo>
                      <a:pt x="394" y="1799"/>
                    </a:lnTo>
                    <a:lnTo>
                      <a:pt x="506" y="1743"/>
                    </a:lnTo>
                    <a:lnTo>
                      <a:pt x="675" y="1631"/>
                    </a:lnTo>
                    <a:lnTo>
                      <a:pt x="900" y="1574"/>
                    </a:lnTo>
                    <a:lnTo>
                      <a:pt x="956" y="1462"/>
                    </a:lnTo>
                    <a:lnTo>
                      <a:pt x="1181" y="1293"/>
                    </a:lnTo>
                    <a:lnTo>
                      <a:pt x="1293" y="1237"/>
                    </a:lnTo>
                    <a:lnTo>
                      <a:pt x="1462" y="1237"/>
                    </a:lnTo>
                    <a:lnTo>
                      <a:pt x="1743" y="1012"/>
                    </a:lnTo>
                    <a:lnTo>
                      <a:pt x="1911" y="900"/>
                    </a:lnTo>
                    <a:lnTo>
                      <a:pt x="2080" y="844"/>
                    </a:lnTo>
                    <a:lnTo>
                      <a:pt x="2249" y="619"/>
                    </a:lnTo>
                    <a:lnTo>
                      <a:pt x="2417" y="338"/>
                    </a:lnTo>
                    <a:lnTo>
                      <a:pt x="2361" y="226"/>
                    </a:lnTo>
                    <a:lnTo>
                      <a:pt x="2305" y="113"/>
                    </a:lnTo>
                    <a:lnTo>
                      <a:pt x="2192" y="113"/>
                    </a:lnTo>
                    <a:lnTo>
                      <a:pt x="2080" y="169"/>
                    </a:lnTo>
                    <a:lnTo>
                      <a:pt x="2024" y="169"/>
                    </a:lnTo>
                    <a:lnTo>
                      <a:pt x="1968" y="113"/>
                    </a:lnTo>
                    <a:lnTo>
                      <a:pt x="1855"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3"/>
              <p:cNvSpPr/>
              <p:nvPr/>
            </p:nvSpPr>
            <p:spPr>
              <a:xfrm>
                <a:off x="2331775" y="1070850"/>
                <a:ext cx="35150" cy="40775"/>
              </a:xfrm>
              <a:custGeom>
                <a:avLst/>
                <a:gdLst/>
                <a:ahLst/>
                <a:cxnLst/>
                <a:rect l="l" t="t" r="r" b="b"/>
                <a:pathLst>
                  <a:path w="1406" h="1631" extrusionOk="0">
                    <a:moveTo>
                      <a:pt x="450" y="1"/>
                    </a:moveTo>
                    <a:lnTo>
                      <a:pt x="450" y="57"/>
                    </a:lnTo>
                    <a:lnTo>
                      <a:pt x="338" y="169"/>
                    </a:lnTo>
                    <a:lnTo>
                      <a:pt x="225" y="225"/>
                    </a:lnTo>
                    <a:lnTo>
                      <a:pt x="169" y="225"/>
                    </a:lnTo>
                    <a:lnTo>
                      <a:pt x="113" y="282"/>
                    </a:lnTo>
                    <a:lnTo>
                      <a:pt x="113" y="394"/>
                    </a:lnTo>
                    <a:lnTo>
                      <a:pt x="169" y="506"/>
                    </a:lnTo>
                    <a:lnTo>
                      <a:pt x="225" y="675"/>
                    </a:lnTo>
                    <a:lnTo>
                      <a:pt x="169" y="787"/>
                    </a:lnTo>
                    <a:lnTo>
                      <a:pt x="113" y="844"/>
                    </a:lnTo>
                    <a:lnTo>
                      <a:pt x="113" y="1068"/>
                    </a:lnTo>
                    <a:lnTo>
                      <a:pt x="57" y="1125"/>
                    </a:lnTo>
                    <a:lnTo>
                      <a:pt x="1" y="1181"/>
                    </a:lnTo>
                    <a:lnTo>
                      <a:pt x="1" y="1237"/>
                    </a:lnTo>
                    <a:lnTo>
                      <a:pt x="57" y="1293"/>
                    </a:lnTo>
                    <a:lnTo>
                      <a:pt x="113" y="1406"/>
                    </a:lnTo>
                    <a:lnTo>
                      <a:pt x="169" y="1349"/>
                    </a:lnTo>
                    <a:lnTo>
                      <a:pt x="225" y="1237"/>
                    </a:lnTo>
                    <a:lnTo>
                      <a:pt x="338" y="1462"/>
                    </a:lnTo>
                    <a:lnTo>
                      <a:pt x="394" y="1518"/>
                    </a:lnTo>
                    <a:lnTo>
                      <a:pt x="450" y="1462"/>
                    </a:lnTo>
                    <a:lnTo>
                      <a:pt x="506" y="1406"/>
                    </a:lnTo>
                    <a:lnTo>
                      <a:pt x="563" y="1406"/>
                    </a:lnTo>
                    <a:lnTo>
                      <a:pt x="675" y="1462"/>
                    </a:lnTo>
                    <a:lnTo>
                      <a:pt x="731" y="1462"/>
                    </a:lnTo>
                    <a:lnTo>
                      <a:pt x="731" y="1518"/>
                    </a:lnTo>
                    <a:lnTo>
                      <a:pt x="787" y="1630"/>
                    </a:lnTo>
                    <a:lnTo>
                      <a:pt x="1068" y="1349"/>
                    </a:lnTo>
                    <a:lnTo>
                      <a:pt x="1406" y="1068"/>
                    </a:lnTo>
                    <a:lnTo>
                      <a:pt x="1349" y="619"/>
                    </a:lnTo>
                    <a:lnTo>
                      <a:pt x="1293" y="394"/>
                    </a:lnTo>
                    <a:lnTo>
                      <a:pt x="1349" y="169"/>
                    </a:lnTo>
                    <a:lnTo>
                      <a:pt x="1125" y="113"/>
                    </a:lnTo>
                    <a:lnTo>
                      <a:pt x="731" y="113"/>
                    </a:lnTo>
                    <a:lnTo>
                      <a:pt x="675" y="57"/>
                    </a:lnTo>
                    <a:lnTo>
                      <a:pt x="563" y="1"/>
                    </a:lnTo>
                    <a:close/>
                  </a:path>
                </a:pathLst>
              </a:custGeom>
              <a:solidFill>
                <a:srgbClr val="B7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
              <p:cNvSpPr/>
              <p:nvPr/>
            </p:nvSpPr>
            <p:spPr>
              <a:xfrm>
                <a:off x="2314925" y="1017450"/>
                <a:ext cx="44975" cy="45000"/>
              </a:xfrm>
              <a:custGeom>
                <a:avLst/>
                <a:gdLst/>
                <a:ahLst/>
                <a:cxnLst/>
                <a:rect l="l" t="t" r="r" b="b"/>
                <a:pathLst>
                  <a:path w="1799" h="1800" extrusionOk="0">
                    <a:moveTo>
                      <a:pt x="956" y="1"/>
                    </a:moveTo>
                    <a:lnTo>
                      <a:pt x="843" y="57"/>
                    </a:lnTo>
                    <a:lnTo>
                      <a:pt x="562" y="226"/>
                    </a:lnTo>
                    <a:lnTo>
                      <a:pt x="450" y="394"/>
                    </a:lnTo>
                    <a:lnTo>
                      <a:pt x="337" y="563"/>
                    </a:lnTo>
                    <a:lnTo>
                      <a:pt x="394" y="619"/>
                    </a:lnTo>
                    <a:lnTo>
                      <a:pt x="394" y="731"/>
                    </a:lnTo>
                    <a:lnTo>
                      <a:pt x="56" y="731"/>
                    </a:lnTo>
                    <a:lnTo>
                      <a:pt x="0" y="788"/>
                    </a:lnTo>
                    <a:lnTo>
                      <a:pt x="0" y="956"/>
                    </a:lnTo>
                    <a:lnTo>
                      <a:pt x="56" y="1012"/>
                    </a:lnTo>
                    <a:lnTo>
                      <a:pt x="113" y="1181"/>
                    </a:lnTo>
                    <a:lnTo>
                      <a:pt x="225" y="1237"/>
                    </a:lnTo>
                    <a:lnTo>
                      <a:pt x="337" y="1293"/>
                    </a:lnTo>
                    <a:lnTo>
                      <a:pt x="394" y="1350"/>
                    </a:lnTo>
                    <a:lnTo>
                      <a:pt x="394" y="1406"/>
                    </a:lnTo>
                    <a:lnTo>
                      <a:pt x="450" y="1462"/>
                    </a:lnTo>
                    <a:lnTo>
                      <a:pt x="506" y="1518"/>
                    </a:lnTo>
                    <a:lnTo>
                      <a:pt x="562" y="1574"/>
                    </a:lnTo>
                    <a:lnTo>
                      <a:pt x="618" y="1743"/>
                    </a:lnTo>
                    <a:lnTo>
                      <a:pt x="731" y="1799"/>
                    </a:lnTo>
                    <a:lnTo>
                      <a:pt x="899" y="1743"/>
                    </a:lnTo>
                    <a:lnTo>
                      <a:pt x="1012" y="1462"/>
                    </a:lnTo>
                    <a:lnTo>
                      <a:pt x="1068" y="1406"/>
                    </a:lnTo>
                    <a:lnTo>
                      <a:pt x="1124" y="1406"/>
                    </a:lnTo>
                    <a:lnTo>
                      <a:pt x="1180" y="1518"/>
                    </a:lnTo>
                    <a:lnTo>
                      <a:pt x="1293" y="1631"/>
                    </a:lnTo>
                    <a:lnTo>
                      <a:pt x="1461" y="1687"/>
                    </a:lnTo>
                    <a:lnTo>
                      <a:pt x="1518" y="1743"/>
                    </a:lnTo>
                    <a:lnTo>
                      <a:pt x="1686" y="1518"/>
                    </a:lnTo>
                    <a:lnTo>
                      <a:pt x="1799" y="1293"/>
                    </a:lnTo>
                    <a:lnTo>
                      <a:pt x="1742" y="1237"/>
                    </a:lnTo>
                    <a:lnTo>
                      <a:pt x="1742" y="1181"/>
                    </a:lnTo>
                    <a:lnTo>
                      <a:pt x="1686" y="1069"/>
                    </a:lnTo>
                    <a:lnTo>
                      <a:pt x="1180" y="900"/>
                    </a:lnTo>
                    <a:lnTo>
                      <a:pt x="899" y="844"/>
                    </a:lnTo>
                    <a:lnTo>
                      <a:pt x="843" y="844"/>
                    </a:lnTo>
                    <a:lnTo>
                      <a:pt x="787" y="731"/>
                    </a:lnTo>
                    <a:lnTo>
                      <a:pt x="787" y="675"/>
                    </a:lnTo>
                    <a:lnTo>
                      <a:pt x="843" y="619"/>
                    </a:lnTo>
                    <a:lnTo>
                      <a:pt x="1068" y="450"/>
                    </a:lnTo>
                    <a:lnTo>
                      <a:pt x="1237" y="226"/>
                    </a:lnTo>
                    <a:lnTo>
                      <a:pt x="1012" y="57"/>
                    </a:lnTo>
                    <a:lnTo>
                      <a:pt x="956" y="1"/>
                    </a:lnTo>
                    <a:close/>
                  </a:path>
                </a:pathLst>
              </a:custGeom>
              <a:solidFill>
                <a:srgbClr val="B3D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
              <p:cNvSpPr/>
              <p:nvPr/>
            </p:nvSpPr>
            <p:spPr>
              <a:xfrm>
                <a:off x="1854025" y="1266175"/>
                <a:ext cx="57650" cy="39350"/>
              </a:xfrm>
              <a:custGeom>
                <a:avLst/>
                <a:gdLst/>
                <a:ahLst/>
                <a:cxnLst/>
                <a:rect l="l" t="t" r="r" b="b"/>
                <a:pathLst>
                  <a:path w="2306" h="1574" extrusionOk="0">
                    <a:moveTo>
                      <a:pt x="1574" y="0"/>
                    </a:moveTo>
                    <a:lnTo>
                      <a:pt x="1462" y="56"/>
                    </a:lnTo>
                    <a:lnTo>
                      <a:pt x="1406" y="169"/>
                    </a:lnTo>
                    <a:lnTo>
                      <a:pt x="1350" y="337"/>
                    </a:lnTo>
                    <a:lnTo>
                      <a:pt x="1237" y="394"/>
                    </a:lnTo>
                    <a:lnTo>
                      <a:pt x="1181" y="337"/>
                    </a:lnTo>
                    <a:lnTo>
                      <a:pt x="1012" y="281"/>
                    </a:lnTo>
                    <a:lnTo>
                      <a:pt x="900" y="337"/>
                    </a:lnTo>
                    <a:lnTo>
                      <a:pt x="787" y="450"/>
                    </a:lnTo>
                    <a:lnTo>
                      <a:pt x="619" y="450"/>
                    </a:lnTo>
                    <a:lnTo>
                      <a:pt x="563" y="394"/>
                    </a:lnTo>
                    <a:lnTo>
                      <a:pt x="338" y="113"/>
                    </a:lnTo>
                    <a:lnTo>
                      <a:pt x="225" y="113"/>
                    </a:lnTo>
                    <a:lnTo>
                      <a:pt x="169" y="169"/>
                    </a:lnTo>
                    <a:lnTo>
                      <a:pt x="169" y="225"/>
                    </a:lnTo>
                    <a:lnTo>
                      <a:pt x="169" y="281"/>
                    </a:lnTo>
                    <a:lnTo>
                      <a:pt x="225" y="450"/>
                    </a:lnTo>
                    <a:lnTo>
                      <a:pt x="169" y="562"/>
                    </a:lnTo>
                    <a:lnTo>
                      <a:pt x="1" y="843"/>
                    </a:lnTo>
                    <a:lnTo>
                      <a:pt x="282" y="1068"/>
                    </a:lnTo>
                    <a:lnTo>
                      <a:pt x="450" y="1180"/>
                    </a:lnTo>
                    <a:lnTo>
                      <a:pt x="619" y="1237"/>
                    </a:lnTo>
                    <a:lnTo>
                      <a:pt x="506" y="1349"/>
                    </a:lnTo>
                    <a:lnTo>
                      <a:pt x="394" y="1405"/>
                    </a:lnTo>
                    <a:lnTo>
                      <a:pt x="338" y="1461"/>
                    </a:lnTo>
                    <a:lnTo>
                      <a:pt x="282" y="1574"/>
                    </a:lnTo>
                    <a:lnTo>
                      <a:pt x="619" y="1461"/>
                    </a:lnTo>
                    <a:lnTo>
                      <a:pt x="1237" y="956"/>
                    </a:lnTo>
                    <a:lnTo>
                      <a:pt x="1574" y="787"/>
                    </a:lnTo>
                    <a:lnTo>
                      <a:pt x="1968" y="675"/>
                    </a:lnTo>
                    <a:lnTo>
                      <a:pt x="2193" y="618"/>
                    </a:lnTo>
                    <a:lnTo>
                      <a:pt x="2249" y="562"/>
                    </a:lnTo>
                    <a:lnTo>
                      <a:pt x="2305" y="450"/>
                    </a:lnTo>
                    <a:lnTo>
                      <a:pt x="2305" y="281"/>
                    </a:lnTo>
                    <a:lnTo>
                      <a:pt x="2249" y="169"/>
                    </a:lnTo>
                    <a:lnTo>
                      <a:pt x="2193" y="56"/>
                    </a:lnTo>
                    <a:lnTo>
                      <a:pt x="2080" y="0"/>
                    </a:lnTo>
                    <a:lnTo>
                      <a:pt x="1968" y="56"/>
                    </a:lnTo>
                    <a:lnTo>
                      <a:pt x="1855" y="56"/>
                    </a:lnTo>
                    <a:lnTo>
                      <a:pt x="1687"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
              <p:cNvSpPr/>
              <p:nvPr/>
            </p:nvSpPr>
            <p:spPr>
              <a:xfrm>
                <a:off x="2299450" y="950000"/>
                <a:ext cx="50625" cy="35150"/>
              </a:xfrm>
              <a:custGeom>
                <a:avLst/>
                <a:gdLst/>
                <a:ahLst/>
                <a:cxnLst/>
                <a:rect l="l" t="t" r="r" b="b"/>
                <a:pathLst>
                  <a:path w="2025" h="1406" extrusionOk="0">
                    <a:moveTo>
                      <a:pt x="1181" y="1"/>
                    </a:moveTo>
                    <a:lnTo>
                      <a:pt x="956" y="226"/>
                    </a:lnTo>
                    <a:lnTo>
                      <a:pt x="675" y="394"/>
                    </a:lnTo>
                    <a:lnTo>
                      <a:pt x="338" y="507"/>
                    </a:lnTo>
                    <a:lnTo>
                      <a:pt x="1" y="619"/>
                    </a:lnTo>
                    <a:lnTo>
                      <a:pt x="226" y="788"/>
                    </a:lnTo>
                    <a:lnTo>
                      <a:pt x="394" y="844"/>
                    </a:lnTo>
                    <a:lnTo>
                      <a:pt x="394" y="788"/>
                    </a:lnTo>
                    <a:lnTo>
                      <a:pt x="619" y="788"/>
                    </a:lnTo>
                    <a:lnTo>
                      <a:pt x="732" y="732"/>
                    </a:lnTo>
                    <a:lnTo>
                      <a:pt x="788" y="732"/>
                    </a:lnTo>
                    <a:lnTo>
                      <a:pt x="844" y="788"/>
                    </a:lnTo>
                    <a:lnTo>
                      <a:pt x="844" y="900"/>
                    </a:lnTo>
                    <a:lnTo>
                      <a:pt x="844" y="1013"/>
                    </a:lnTo>
                    <a:lnTo>
                      <a:pt x="788" y="1125"/>
                    </a:lnTo>
                    <a:lnTo>
                      <a:pt x="675" y="1181"/>
                    </a:lnTo>
                    <a:lnTo>
                      <a:pt x="563" y="1181"/>
                    </a:lnTo>
                    <a:lnTo>
                      <a:pt x="507" y="1237"/>
                    </a:lnTo>
                    <a:lnTo>
                      <a:pt x="675" y="1294"/>
                    </a:lnTo>
                    <a:lnTo>
                      <a:pt x="844" y="1294"/>
                    </a:lnTo>
                    <a:lnTo>
                      <a:pt x="900" y="1350"/>
                    </a:lnTo>
                    <a:lnTo>
                      <a:pt x="956" y="1406"/>
                    </a:lnTo>
                    <a:lnTo>
                      <a:pt x="1069" y="1406"/>
                    </a:lnTo>
                    <a:lnTo>
                      <a:pt x="1125" y="1350"/>
                    </a:lnTo>
                    <a:lnTo>
                      <a:pt x="1181" y="1181"/>
                    </a:lnTo>
                    <a:lnTo>
                      <a:pt x="1968" y="394"/>
                    </a:lnTo>
                    <a:lnTo>
                      <a:pt x="2024" y="282"/>
                    </a:lnTo>
                    <a:lnTo>
                      <a:pt x="1912" y="226"/>
                    </a:lnTo>
                    <a:lnTo>
                      <a:pt x="1181"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
              <p:cNvSpPr/>
              <p:nvPr/>
            </p:nvSpPr>
            <p:spPr>
              <a:xfrm>
                <a:off x="1627800" y="1245100"/>
                <a:ext cx="32350" cy="74475"/>
              </a:xfrm>
              <a:custGeom>
                <a:avLst/>
                <a:gdLst/>
                <a:ahLst/>
                <a:cxnLst/>
                <a:rect l="l" t="t" r="r" b="b"/>
                <a:pathLst>
                  <a:path w="1294" h="2979" extrusionOk="0">
                    <a:moveTo>
                      <a:pt x="0" y="0"/>
                    </a:moveTo>
                    <a:lnTo>
                      <a:pt x="0" y="56"/>
                    </a:lnTo>
                    <a:lnTo>
                      <a:pt x="57" y="169"/>
                    </a:lnTo>
                    <a:lnTo>
                      <a:pt x="0" y="281"/>
                    </a:lnTo>
                    <a:lnTo>
                      <a:pt x="225" y="899"/>
                    </a:lnTo>
                    <a:lnTo>
                      <a:pt x="394" y="1237"/>
                    </a:lnTo>
                    <a:lnTo>
                      <a:pt x="506" y="1518"/>
                    </a:lnTo>
                    <a:lnTo>
                      <a:pt x="619" y="2136"/>
                    </a:lnTo>
                    <a:lnTo>
                      <a:pt x="787" y="2754"/>
                    </a:lnTo>
                    <a:lnTo>
                      <a:pt x="844" y="2867"/>
                    </a:lnTo>
                    <a:lnTo>
                      <a:pt x="900" y="2979"/>
                    </a:lnTo>
                    <a:lnTo>
                      <a:pt x="956" y="2867"/>
                    </a:lnTo>
                    <a:lnTo>
                      <a:pt x="900" y="2585"/>
                    </a:lnTo>
                    <a:lnTo>
                      <a:pt x="844" y="2304"/>
                    </a:lnTo>
                    <a:lnTo>
                      <a:pt x="844" y="2248"/>
                    </a:lnTo>
                    <a:lnTo>
                      <a:pt x="900" y="2192"/>
                    </a:lnTo>
                    <a:lnTo>
                      <a:pt x="956" y="2023"/>
                    </a:lnTo>
                    <a:lnTo>
                      <a:pt x="956" y="1911"/>
                    </a:lnTo>
                    <a:lnTo>
                      <a:pt x="956" y="1742"/>
                    </a:lnTo>
                    <a:lnTo>
                      <a:pt x="900" y="1630"/>
                    </a:lnTo>
                    <a:lnTo>
                      <a:pt x="956" y="1518"/>
                    </a:lnTo>
                    <a:lnTo>
                      <a:pt x="1012" y="1461"/>
                    </a:lnTo>
                    <a:lnTo>
                      <a:pt x="1181" y="1180"/>
                    </a:lnTo>
                    <a:lnTo>
                      <a:pt x="1237" y="1068"/>
                    </a:lnTo>
                    <a:lnTo>
                      <a:pt x="1237" y="956"/>
                    </a:lnTo>
                    <a:lnTo>
                      <a:pt x="1181" y="899"/>
                    </a:lnTo>
                    <a:lnTo>
                      <a:pt x="1068" y="899"/>
                    </a:lnTo>
                    <a:lnTo>
                      <a:pt x="956" y="956"/>
                    </a:lnTo>
                    <a:lnTo>
                      <a:pt x="900" y="899"/>
                    </a:lnTo>
                    <a:lnTo>
                      <a:pt x="1012" y="899"/>
                    </a:lnTo>
                    <a:lnTo>
                      <a:pt x="1125" y="843"/>
                    </a:lnTo>
                    <a:lnTo>
                      <a:pt x="1237" y="899"/>
                    </a:lnTo>
                    <a:lnTo>
                      <a:pt x="1293" y="843"/>
                    </a:lnTo>
                    <a:lnTo>
                      <a:pt x="1237" y="731"/>
                    </a:lnTo>
                    <a:lnTo>
                      <a:pt x="1125" y="618"/>
                    </a:lnTo>
                    <a:lnTo>
                      <a:pt x="956" y="506"/>
                    </a:lnTo>
                    <a:lnTo>
                      <a:pt x="787" y="393"/>
                    </a:lnTo>
                    <a:lnTo>
                      <a:pt x="787" y="450"/>
                    </a:lnTo>
                    <a:lnTo>
                      <a:pt x="731" y="506"/>
                    </a:lnTo>
                    <a:lnTo>
                      <a:pt x="675" y="562"/>
                    </a:lnTo>
                    <a:lnTo>
                      <a:pt x="619" y="506"/>
                    </a:lnTo>
                    <a:lnTo>
                      <a:pt x="563" y="450"/>
                    </a:lnTo>
                    <a:lnTo>
                      <a:pt x="563" y="393"/>
                    </a:lnTo>
                    <a:lnTo>
                      <a:pt x="563" y="281"/>
                    </a:lnTo>
                    <a:lnTo>
                      <a:pt x="563" y="169"/>
                    </a:lnTo>
                    <a:lnTo>
                      <a:pt x="506" y="112"/>
                    </a:lnTo>
                    <a:lnTo>
                      <a:pt x="394"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
              <p:cNvSpPr/>
              <p:nvPr/>
            </p:nvSpPr>
            <p:spPr>
              <a:xfrm>
                <a:off x="1625000" y="1212775"/>
                <a:ext cx="25300" cy="47800"/>
              </a:xfrm>
              <a:custGeom>
                <a:avLst/>
                <a:gdLst/>
                <a:ahLst/>
                <a:cxnLst/>
                <a:rect l="l" t="t" r="r" b="b"/>
                <a:pathLst>
                  <a:path w="1012" h="1912" extrusionOk="0">
                    <a:moveTo>
                      <a:pt x="337" y="0"/>
                    </a:moveTo>
                    <a:lnTo>
                      <a:pt x="225" y="169"/>
                    </a:lnTo>
                    <a:lnTo>
                      <a:pt x="225" y="338"/>
                    </a:lnTo>
                    <a:lnTo>
                      <a:pt x="337" y="675"/>
                    </a:lnTo>
                    <a:lnTo>
                      <a:pt x="225" y="675"/>
                    </a:lnTo>
                    <a:lnTo>
                      <a:pt x="169" y="619"/>
                    </a:lnTo>
                    <a:lnTo>
                      <a:pt x="169" y="562"/>
                    </a:lnTo>
                    <a:lnTo>
                      <a:pt x="112" y="562"/>
                    </a:lnTo>
                    <a:lnTo>
                      <a:pt x="0" y="1181"/>
                    </a:lnTo>
                    <a:lnTo>
                      <a:pt x="112" y="1574"/>
                    </a:lnTo>
                    <a:lnTo>
                      <a:pt x="225" y="1518"/>
                    </a:lnTo>
                    <a:lnTo>
                      <a:pt x="169" y="1405"/>
                    </a:lnTo>
                    <a:lnTo>
                      <a:pt x="169" y="1349"/>
                    </a:lnTo>
                    <a:lnTo>
                      <a:pt x="225" y="1293"/>
                    </a:lnTo>
                    <a:lnTo>
                      <a:pt x="281" y="1349"/>
                    </a:lnTo>
                    <a:lnTo>
                      <a:pt x="394" y="1462"/>
                    </a:lnTo>
                    <a:lnTo>
                      <a:pt x="450" y="1518"/>
                    </a:lnTo>
                    <a:lnTo>
                      <a:pt x="562" y="1462"/>
                    </a:lnTo>
                    <a:lnTo>
                      <a:pt x="618" y="1462"/>
                    </a:lnTo>
                    <a:lnTo>
                      <a:pt x="618" y="1574"/>
                    </a:lnTo>
                    <a:lnTo>
                      <a:pt x="506" y="1799"/>
                    </a:lnTo>
                    <a:lnTo>
                      <a:pt x="787" y="1911"/>
                    </a:lnTo>
                    <a:lnTo>
                      <a:pt x="843" y="1855"/>
                    </a:lnTo>
                    <a:lnTo>
                      <a:pt x="843" y="1799"/>
                    </a:lnTo>
                    <a:lnTo>
                      <a:pt x="787" y="1799"/>
                    </a:lnTo>
                    <a:lnTo>
                      <a:pt x="787" y="1574"/>
                    </a:lnTo>
                    <a:lnTo>
                      <a:pt x="843" y="1462"/>
                    </a:lnTo>
                    <a:lnTo>
                      <a:pt x="899" y="1405"/>
                    </a:lnTo>
                    <a:lnTo>
                      <a:pt x="1012" y="1349"/>
                    </a:lnTo>
                    <a:lnTo>
                      <a:pt x="1012" y="1293"/>
                    </a:lnTo>
                    <a:lnTo>
                      <a:pt x="675" y="1293"/>
                    </a:lnTo>
                    <a:lnTo>
                      <a:pt x="618" y="1237"/>
                    </a:lnTo>
                    <a:lnTo>
                      <a:pt x="731" y="1181"/>
                    </a:lnTo>
                    <a:lnTo>
                      <a:pt x="731" y="1124"/>
                    </a:lnTo>
                    <a:lnTo>
                      <a:pt x="787" y="956"/>
                    </a:lnTo>
                    <a:lnTo>
                      <a:pt x="787" y="731"/>
                    </a:lnTo>
                    <a:lnTo>
                      <a:pt x="899" y="619"/>
                    </a:lnTo>
                    <a:lnTo>
                      <a:pt x="956" y="562"/>
                    </a:lnTo>
                    <a:lnTo>
                      <a:pt x="899" y="450"/>
                    </a:lnTo>
                    <a:lnTo>
                      <a:pt x="787" y="450"/>
                    </a:lnTo>
                    <a:lnTo>
                      <a:pt x="731" y="506"/>
                    </a:lnTo>
                    <a:lnTo>
                      <a:pt x="675" y="562"/>
                    </a:lnTo>
                    <a:lnTo>
                      <a:pt x="618" y="562"/>
                    </a:lnTo>
                    <a:lnTo>
                      <a:pt x="618" y="506"/>
                    </a:lnTo>
                    <a:lnTo>
                      <a:pt x="675" y="394"/>
                    </a:lnTo>
                    <a:lnTo>
                      <a:pt x="562" y="281"/>
                    </a:lnTo>
                    <a:lnTo>
                      <a:pt x="337"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3"/>
              <p:cNvSpPr/>
              <p:nvPr/>
            </p:nvSpPr>
            <p:spPr>
              <a:xfrm>
                <a:off x="1869475" y="1266175"/>
                <a:ext cx="54825" cy="36550"/>
              </a:xfrm>
              <a:custGeom>
                <a:avLst/>
                <a:gdLst/>
                <a:ahLst/>
                <a:cxnLst/>
                <a:rect l="l" t="t" r="r" b="b"/>
                <a:pathLst>
                  <a:path w="2193" h="1462" extrusionOk="0">
                    <a:moveTo>
                      <a:pt x="1462" y="0"/>
                    </a:moveTo>
                    <a:lnTo>
                      <a:pt x="1631" y="225"/>
                    </a:lnTo>
                    <a:lnTo>
                      <a:pt x="1631" y="394"/>
                    </a:lnTo>
                    <a:lnTo>
                      <a:pt x="1575" y="562"/>
                    </a:lnTo>
                    <a:lnTo>
                      <a:pt x="1462" y="618"/>
                    </a:lnTo>
                    <a:lnTo>
                      <a:pt x="1350" y="562"/>
                    </a:lnTo>
                    <a:lnTo>
                      <a:pt x="1237" y="562"/>
                    </a:lnTo>
                    <a:lnTo>
                      <a:pt x="1125" y="618"/>
                    </a:lnTo>
                    <a:lnTo>
                      <a:pt x="1069" y="731"/>
                    </a:lnTo>
                    <a:lnTo>
                      <a:pt x="507" y="731"/>
                    </a:lnTo>
                    <a:lnTo>
                      <a:pt x="507" y="899"/>
                    </a:lnTo>
                    <a:lnTo>
                      <a:pt x="451" y="1012"/>
                    </a:lnTo>
                    <a:lnTo>
                      <a:pt x="394" y="1068"/>
                    </a:lnTo>
                    <a:lnTo>
                      <a:pt x="226" y="1124"/>
                    </a:lnTo>
                    <a:lnTo>
                      <a:pt x="169" y="1237"/>
                    </a:lnTo>
                    <a:lnTo>
                      <a:pt x="1" y="1461"/>
                    </a:lnTo>
                    <a:lnTo>
                      <a:pt x="226" y="1349"/>
                    </a:lnTo>
                    <a:lnTo>
                      <a:pt x="451" y="1180"/>
                    </a:lnTo>
                    <a:lnTo>
                      <a:pt x="563" y="1180"/>
                    </a:lnTo>
                    <a:lnTo>
                      <a:pt x="732" y="1237"/>
                    </a:lnTo>
                    <a:lnTo>
                      <a:pt x="2193" y="787"/>
                    </a:lnTo>
                    <a:lnTo>
                      <a:pt x="2193" y="618"/>
                    </a:lnTo>
                    <a:lnTo>
                      <a:pt x="2137" y="506"/>
                    </a:lnTo>
                    <a:lnTo>
                      <a:pt x="2024" y="450"/>
                    </a:lnTo>
                    <a:lnTo>
                      <a:pt x="1968" y="337"/>
                    </a:lnTo>
                    <a:lnTo>
                      <a:pt x="1799" y="281"/>
                    </a:lnTo>
                    <a:lnTo>
                      <a:pt x="1743" y="225"/>
                    </a:lnTo>
                    <a:lnTo>
                      <a:pt x="1687" y="113"/>
                    </a:lnTo>
                    <a:lnTo>
                      <a:pt x="1687" y="56"/>
                    </a:lnTo>
                    <a:lnTo>
                      <a:pt x="1631" y="0"/>
                    </a:lnTo>
                    <a:close/>
                  </a:path>
                </a:pathLst>
              </a:custGeom>
              <a:solidFill>
                <a:srgbClr val="B7D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3"/>
              <p:cNvSpPr/>
              <p:nvPr/>
            </p:nvSpPr>
            <p:spPr>
              <a:xfrm>
                <a:off x="2309300" y="1009025"/>
                <a:ext cx="39375" cy="26725"/>
              </a:xfrm>
              <a:custGeom>
                <a:avLst/>
                <a:gdLst/>
                <a:ahLst/>
                <a:cxnLst/>
                <a:rect l="l" t="t" r="r" b="b"/>
                <a:pathLst>
                  <a:path w="1575" h="1069" extrusionOk="0">
                    <a:moveTo>
                      <a:pt x="113" y="0"/>
                    </a:moveTo>
                    <a:lnTo>
                      <a:pt x="113" y="57"/>
                    </a:lnTo>
                    <a:lnTo>
                      <a:pt x="225" y="225"/>
                    </a:lnTo>
                    <a:lnTo>
                      <a:pt x="225" y="394"/>
                    </a:lnTo>
                    <a:lnTo>
                      <a:pt x="169" y="563"/>
                    </a:lnTo>
                    <a:lnTo>
                      <a:pt x="56" y="731"/>
                    </a:lnTo>
                    <a:lnTo>
                      <a:pt x="0" y="787"/>
                    </a:lnTo>
                    <a:lnTo>
                      <a:pt x="113" y="844"/>
                    </a:lnTo>
                    <a:lnTo>
                      <a:pt x="0" y="1012"/>
                    </a:lnTo>
                    <a:lnTo>
                      <a:pt x="113" y="1068"/>
                    </a:lnTo>
                    <a:lnTo>
                      <a:pt x="169" y="1068"/>
                    </a:lnTo>
                    <a:lnTo>
                      <a:pt x="281" y="1012"/>
                    </a:lnTo>
                    <a:lnTo>
                      <a:pt x="281" y="900"/>
                    </a:lnTo>
                    <a:lnTo>
                      <a:pt x="338" y="844"/>
                    </a:lnTo>
                    <a:lnTo>
                      <a:pt x="338" y="900"/>
                    </a:lnTo>
                    <a:lnTo>
                      <a:pt x="394" y="1012"/>
                    </a:lnTo>
                    <a:lnTo>
                      <a:pt x="506" y="1012"/>
                    </a:lnTo>
                    <a:lnTo>
                      <a:pt x="675" y="900"/>
                    </a:lnTo>
                    <a:lnTo>
                      <a:pt x="675" y="787"/>
                    </a:lnTo>
                    <a:lnTo>
                      <a:pt x="675" y="731"/>
                    </a:lnTo>
                    <a:lnTo>
                      <a:pt x="900" y="731"/>
                    </a:lnTo>
                    <a:lnTo>
                      <a:pt x="1012" y="619"/>
                    </a:lnTo>
                    <a:lnTo>
                      <a:pt x="1012" y="506"/>
                    </a:lnTo>
                    <a:lnTo>
                      <a:pt x="1068" y="450"/>
                    </a:lnTo>
                    <a:lnTo>
                      <a:pt x="1124" y="394"/>
                    </a:lnTo>
                    <a:lnTo>
                      <a:pt x="1237" y="563"/>
                    </a:lnTo>
                    <a:lnTo>
                      <a:pt x="1349" y="619"/>
                    </a:lnTo>
                    <a:lnTo>
                      <a:pt x="1462" y="563"/>
                    </a:lnTo>
                    <a:lnTo>
                      <a:pt x="1518" y="563"/>
                    </a:lnTo>
                    <a:lnTo>
                      <a:pt x="1574" y="450"/>
                    </a:lnTo>
                    <a:lnTo>
                      <a:pt x="1518" y="338"/>
                    </a:lnTo>
                    <a:lnTo>
                      <a:pt x="1462" y="282"/>
                    </a:lnTo>
                    <a:lnTo>
                      <a:pt x="1349" y="225"/>
                    </a:lnTo>
                    <a:lnTo>
                      <a:pt x="1293" y="113"/>
                    </a:lnTo>
                    <a:lnTo>
                      <a:pt x="1237" y="57"/>
                    </a:lnTo>
                    <a:lnTo>
                      <a:pt x="1124" y="57"/>
                    </a:lnTo>
                    <a:lnTo>
                      <a:pt x="1068" y="113"/>
                    </a:lnTo>
                    <a:lnTo>
                      <a:pt x="1068" y="169"/>
                    </a:lnTo>
                    <a:lnTo>
                      <a:pt x="956" y="225"/>
                    </a:lnTo>
                    <a:lnTo>
                      <a:pt x="900" y="282"/>
                    </a:lnTo>
                    <a:lnTo>
                      <a:pt x="900" y="225"/>
                    </a:lnTo>
                    <a:lnTo>
                      <a:pt x="843" y="113"/>
                    </a:lnTo>
                    <a:lnTo>
                      <a:pt x="843" y="57"/>
                    </a:lnTo>
                    <a:lnTo>
                      <a:pt x="619" y="0"/>
                    </a:lnTo>
                    <a:lnTo>
                      <a:pt x="506" y="0"/>
                    </a:lnTo>
                    <a:lnTo>
                      <a:pt x="394" y="57"/>
                    </a:lnTo>
                    <a:lnTo>
                      <a:pt x="281" y="57"/>
                    </a:lnTo>
                    <a:lnTo>
                      <a:pt x="225" y="0"/>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
              <p:cNvSpPr/>
              <p:nvPr/>
            </p:nvSpPr>
            <p:spPr>
              <a:xfrm>
                <a:off x="2284000" y="1142525"/>
                <a:ext cx="66075" cy="26700"/>
              </a:xfrm>
              <a:custGeom>
                <a:avLst/>
                <a:gdLst/>
                <a:ahLst/>
                <a:cxnLst/>
                <a:rect l="l" t="t" r="r" b="b"/>
                <a:pathLst>
                  <a:path w="2643" h="1068" extrusionOk="0">
                    <a:moveTo>
                      <a:pt x="2249" y="0"/>
                    </a:moveTo>
                    <a:lnTo>
                      <a:pt x="2024" y="56"/>
                    </a:lnTo>
                    <a:lnTo>
                      <a:pt x="1181" y="337"/>
                    </a:lnTo>
                    <a:lnTo>
                      <a:pt x="900" y="393"/>
                    </a:lnTo>
                    <a:lnTo>
                      <a:pt x="787" y="393"/>
                    </a:lnTo>
                    <a:lnTo>
                      <a:pt x="619" y="506"/>
                    </a:lnTo>
                    <a:lnTo>
                      <a:pt x="394" y="562"/>
                    </a:lnTo>
                    <a:lnTo>
                      <a:pt x="169" y="618"/>
                    </a:lnTo>
                    <a:lnTo>
                      <a:pt x="1" y="787"/>
                    </a:lnTo>
                    <a:lnTo>
                      <a:pt x="57" y="843"/>
                    </a:lnTo>
                    <a:lnTo>
                      <a:pt x="225" y="843"/>
                    </a:lnTo>
                    <a:lnTo>
                      <a:pt x="282" y="899"/>
                    </a:lnTo>
                    <a:lnTo>
                      <a:pt x="282" y="1012"/>
                    </a:lnTo>
                    <a:lnTo>
                      <a:pt x="338" y="1068"/>
                    </a:lnTo>
                    <a:lnTo>
                      <a:pt x="619" y="1012"/>
                    </a:lnTo>
                    <a:lnTo>
                      <a:pt x="619" y="899"/>
                    </a:lnTo>
                    <a:lnTo>
                      <a:pt x="619" y="787"/>
                    </a:lnTo>
                    <a:lnTo>
                      <a:pt x="675" y="731"/>
                    </a:lnTo>
                    <a:lnTo>
                      <a:pt x="731" y="674"/>
                    </a:lnTo>
                    <a:lnTo>
                      <a:pt x="844" y="618"/>
                    </a:lnTo>
                    <a:lnTo>
                      <a:pt x="1181" y="618"/>
                    </a:lnTo>
                    <a:lnTo>
                      <a:pt x="1293" y="562"/>
                    </a:lnTo>
                    <a:lnTo>
                      <a:pt x="1350" y="562"/>
                    </a:lnTo>
                    <a:lnTo>
                      <a:pt x="1462" y="618"/>
                    </a:lnTo>
                    <a:lnTo>
                      <a:pt x="1574" y="674"/>
                    </a:lnTo>
                    <a:lnTo>
                      <a:pt x="1687" y="674"/>
                    </a:lnTo>
                    <a:lnTo>
                      <a:pt x="1912" y="618"/>
                    </a:lnTo>
                    <a:lnTo>
                      <a:pt x="1912" y="562"/>
                    </a:lnTo>
                    <a:lnTo>
                      <a:pt x="1912" y="506"/>
                    </a:lnTo>
                    <a:lnTo>
                      <a:pt x="1855" y="450"/>
                    </a:lnTo>
                    <a:lnTo>
                      <a:pt x="1855" y="393"/>
                    </a:lnTo>
                    <a:lnTo>
                      <a:pt x="1968" y="393"/>
                    </a:lnTo>
                    <a:lnTo>
                      <a:pt x="2136" y="506"/>
                    </a:lnTo>
                    <a:lnTo>
                      <a:pt x="2249" y="506"/>
                    </a:lnTo>
                    <a:lnTo>
                      <a:pt x="2305" y="450"/>
                    </a:lnTo>
                    <a:lnTo>
                      <a:pt x="2417" y="337"/>
                    </a:lnTo>
                    <a:lnTo>
                      <a:pt x="2474" y="281"/>
                    </a:lnTo>
                    <a:lnTo>
                      <a:pt x="2586" y="337"/>
                    </a:lnTo>
                    <a:lnTo>
                      <a:pt x="2642" y="337"/>
                    </a:lnTo>
                    <a:lnTo>
                      <a:pt x="2642" y="225"/>
                    </a:lnTo>
                    <a:lnTo>
                      <a:pt x="2642" y="112"/>
                    </a:lnTo>
                    <a:lnTo>
                      <a:pt x="2586" y="112"/>
                    </a:lnTo>
                    <a:lnTo>
                      <a:pt x="2530" y="56"/>
                    </a:lnTo>
                    <a:lnTo>
                      <a:pt x="2417" y="56"/>
                    </a:lnTo>
                    <a:lnTo>
                      <a:pt x="2361" y="0"/>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
              <p:cNvSpPr/>
              <p:nvPr/>
            </p:nvSpPr>
            <p:spPr>
              <a:xfrm>
                <a:off x="1958000" y="1242275"/>
                <a:ext cx="71700" cy="28125"/>
              </a:xfrm>
              <a:custGeom>
                <a:avLst/>
                <a:gdLst/>
                <a:ahLst/>
                <a:cxnLst/>
                <a:rect l="l" t="t" r="r" b="b"/>
                <a:pathLst>
                  <a:path w="2868" h="1125" extrusionOk="0">
                    <a:moveTo>
                      <a:pt x="2530" y="1"/>
                    </a:moveTo>
                    <a:lnTo>
                      <a:pt x="2249" y="57"/>
                    </a:lnTo>
                    <a:lnTo>
                      <a:pt x="2024" y="113"/>
                    </a:lnTo>
                    <a:lnTo>
                      <a:pt x="1856" y="169"/>
                    </a:lnTo>
                    <a:lnTo>
                      <a:pt x="1575" y="169"/>
                    </a:lnTo>
                    <a:lnTo>
                      <a:pt x="1462" y="225"/>
                    </a:lnTo>
                    <a:lnTo>
                      <a:pt x="1406" y="338"/>
                    </a:lnTo>
                    <a:lnTo>
                      <a:pt x="1294" y="394"/>
                    </a:lnTo>
                    <a:lnTo>
                      <a:pt x="1125" y="450"/>
                    </a:lnTo>
                    <a:lnTo>
                      <a:pt x="956" y="450"/>
                    </a:lnTo>
                    <a:lnTo>
                      <a:pt x="844" y="506"/>
                    </a:lnTo>
                    <a:lnTo>
                      <a:pt x="675" y="675"/>
                    </a:lnTo>
                    <a:lnTo>
                      <a:pt x="675" y="731"/>
                    </a:lnTo>
                    <a:lnTo>
                      <a:pt x="619" y="731"/>
                    </a:lnTo>
                    <a:lnTo>
                      <a:pt x="619" y="675"/>
                    </a:lnTo>
                    <a:lnTo>
                      <a:pt x="507" y="675"/>
                    </a:lnTo>
                    <a:lnTo>
                      <a:pt x="394" y="731"/>
                    </a:lnTo>
                    <a:lnTo>
                      <a:pt x="338" y="787"/>
                    </a:lnTo>
                    <a:lnTo>
                      <a:pt x="282" y="844"/>
                    </a:lnTo>
                    <a:lnTo>
                      <a:pt x="226" y="844"/>
                    </a:lnTo>
                    <a:lnTo>
                      <a:pt x="169" y="900"/>
                    </a:lnTo>
                    <a:lnTo>
                      <a:pt x="113" y="900"/>
                    </a:lnTo>
                    <a:lnTo>
                      <a:pt x="57" y="956"/>
                    </a:lnTo>
                    <a:lnTo>
                      <a:pt x="1" y="1069"/>
                    </a:lnTo>
                    <a:lnTo>
                      <a:pt x="1" y="1125"/>
                    </a:lnTo>
                    <a:lnTo>
                      <a:pt x="338" y="1125"/>
                    </a:lnTo>
                    <a:lnTo>
                      <a:pt x="619" y="1012"/>
                    </a:lnTo>
                    <a:lnTo>
                      <a:pt x="1125" y="844"/>
                    </a:lnTo>
                    <a:lnTo>
                      <a:pt x="1575" y="675"/>
                    </a:lnTo>
                    <a:lnTo>
                      <a:pt x="1518" y="731"/>
                    </a:lnTo>
                    <a:lnTo>
                      <a:pt x="1518" y="787"/>
                    </a:lnTo>
                    <a:lnTo>
                      <a:pt x="1687" y="787"/>
                    </a:lnTo>
                    <a:lnTo>
                      <a:pt x="1856" y="675"/>
                    </a:lnTo>
                    <a:lnTo>
                      <a:pt x="1968" y="563"/>
                    </a:lnTo>
                    <a:lnTo>
                      <a:pt x="2137" y="506"/>
                    </a:lnTo>
                    <a:lnTo>
                      <a:pt x="2305" y="450"/>
                    </a:lnTo>
                    <a:lnTo>
                      <a:pt x="2418" y="394"/>
                    </a:lnTo>
                    <a:lnTo>
                      <a:pt x="2530" y="338"/>
                    </a:lnTo>
                    <a:lnTo>
                      <a:pt x="2643" y="338"/>
                    </a:lnTo>
                    <a:lnTo>
                      <a:pt x="2755" y="282"/>
                    </a:lnTo>
                    <a:lnTo>
                      <a:pt x="2811" y="225"/>
                    </a:lnTo>
                    <a:lnTo>
                      <a:pt x="2867" y="169"/>
                    </a:lnTo>
                    <a:lnTo>
                      <a:pt x="2699" y="57"/>
                    </a:lnTo>
                    <a:lnTo>
                      <a:pt x="253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
              <p:cNvSpPr/>
              <p:nvPr/>
            </p:nvSpPr>
            <p:spPr>
              <a:xfrm>
                <a:off x="2338800" y="990750"/>
                <a:ext cx="26725" cy="29550"/>
              </a:xfrm>
              <a:custGeom>
                <a:avLst/>
                <a:gdLst/>
                <a:ahLst/>
                <a:cxnLst/>
                <a:rect l="l" t="t" r="r" b="b"/>
                <a:pathLst>
                  <a:path w="1069" h="1182" extrusionOk="0">
                    <a:moveTo>
                      <a:pt x="1" y="1"/>
                    </a:moveTo>
                    <a:lnTo>
                      <a:pt x="1" y="113"/>
                    </a:lnTo>
                    <a:lnTo>
                      <a:pt x="1" y="226"/>
                    </a:lnTo>
                    <a:lnTo>
                      <a:pt x="1" y="507"/>
                    </a:lnTo>
                    <a:lnTo>
                      <a:pt x="57" y="619"/>
                    </a:lnTo>
                    <a:lnTo>
                      <a:pt x="169" y="675"/>
                    </a:lnTo>
                    <a:lnTo>
                      <a:pt x="225" y="731"/>
                    </a:lnTo>
                    <a:lnTo>
                      <a:pt x="225" y="788"/>
                    </a:lnTo>
                    <a:lnTo>
                      <a:pt x="113" y="844"/>
                    </a:lnTo>
                    <a:lnTo>
                      <a:pt x="57" y="1013"/>
                    </a:lnTo>
                    <a:lnTo>
                      <a:pt x="57" y="1069"/>
                    </a:lnTo>
                    <a:lnTo>
                      <a:pt x="225" y="1069"/>
                    </a:lnTo>
                    <a:lnTo>
                      <a:pt x="394" y="1181"/>
                    </a:lnTo>
                    <a:lnTo>
                      <a:pt x="731" y="900"/>
                    </a:lnTo>
                    <a:lnTo>
                      <a:pt x="1068" y="563"/>
                    </a:lnTo>
                    <a:lnTo>
                      <a:pt x="956" y="507"/>
                    </a:lnTo>
                    <a:lnTo>
                      <a:pt x="844" y="507"/>
                    </a:lnTo>
                    <a:lnTo>
                      <a:pt x="619" y="619"/>
                    </a:lnTo>
                    <a:lnTo>
                      <a:pt x="731" y="450"/>
                    </a:lnTo>
                    <a:lnTo>
                      <a:pt x="731" y="394"/>
                    </a:lnTo>
                    <a:lnTo>
                      <a:pt x="731" y="338"/>
                    </a:lnTo>
                    <a:lnTo>
                      <a:pt x="394" y="113"/>
                    </a:lnTo>
                    <a:lnTo>
                      <a:pt x="1" y="1"/>
                    </a:lnTo>
                    <a:close/>
                  </a:path>
                </a:pathLst>
              </a:custGeom>
              <a:solidFill>
                <a:srgbClr val="91B5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
              <p:cNvSpPr/>
              <p:nvPr/>
            </p:nvSpPr>
            <p:spPr>
              <a:xfrm>
                <a:off x="2302275" y="903650"/>
                <a:ext cx="47800" cy="19675"/>
              </a:xfrm>
              <a:custGeom>
                <a:avLst/>
                <a:gdLst/>
                <a:ahLst/>
                <a:cxnLst/>
                <a:rect l="l" t="t" r="r" b="b"/>
                <a:pathLst>
                  <a:path w="1912" h="787" extrusionOk="0">
                    <a:moveTo>
                      <a:pt x="1743" y="0"/>
                    </a:moveTo>
                    <a:lnTo>
                      <a:pt x="0" y="562"/>
                    </a:lnTo>
                    <a:lnTo>
                      <a:pt x="225" y="562"/>
                    </a:lnTo>
                    <a:lnTo>
                      <a:pt x="562" y="506"/>
                    </a:lnTo>
                    <a:lnTo>
                      <a:pt x="675" y="506"/>
                    </a:lnTo>
                    <a:lnTo>
                      <a:pt x="731" y="562"/>
                    </a:lnTo>
                    <a:lnTo>
                      <a:pt x="787" y="618"/>
                    </a:lnTo>
                    <a:lnTo>
                      <a:pt x="843" y="731"/>
                    </a:lnTo>
                    <a:lnTo>
                      <a:pt x="956" y="787"/>
                    </a:lnTo>
                    <a:lnTo>
                      <a:pt x="1012" y="731"/>
                    </a:lnTo>
                    <a:lnTo>
                      <a:pt x="1124" y="675"/>
                    </a:lnTo>
                    <a:lnTo>
                      <a:pt x="1181" y="562"/>
                    </a:lnTo>
                    <a:lnTo>
                      <a:pt x="1237" y="675"/>
                    </a:lnTo>
                    <a:lnTo>
                      <a:pt x="1349" y="787"/>
                    </a:lnTo>
                    <a:lnTo>
                      <a:pt x="1462" y="675"/>
                    </a:lnTo>
                    <a:lnTo>
                      <a:pt x="1574" y="562"/>
                    </a:lnTo>
                    <a:lnTo>
                      <a:pt x="1743" y="337"/>
                    </a:lnTo>
                    <a:lnTo>
                      <a:pt x="1911" y="56"/>
                    </a:lnTo>
                    <a:lnTo>
                      <a:pt x="1911" y="0"/>
                    </a:lnTo>
                    <a:close/>
                  </a:path>
                </a:pathLst>
              </a:custGeom>
              <a:solidFill>
                <a:srgbClr val="C1D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3"/>
              <p:cNvSpPr/>
              <p:nvPr/>
            </p:nvSpPr>
            <p:spPr>
              <a:xfrm>
                <a:off x="2333175" y="1113000"/>
                <a:ext cx="59050" cy="29550"/>
              </a:xfrm>
              <a:custGeom>
                <a:avLst/>
                <a:gdLst/>
                <a:ahLst/>
                <a:cxnLst/>
                <a:rect l="l" t="t" r="r" b="b"/>
                <a:pathLst>
                  <a:path w="2362" h="1182" extrusionOk="0">
                    <a:moveTo>
                      <a:pt x="1575" y="1"/>
                    </a:moveTo>
                    <a:lnTo>
                      <a:pt x="1518" y="57"/>
                    </a:lnTo>
                    <a:lnTo>
                      <a:pt x="1237" y="338"/>
                    </a:lnTo>
                    <a:lnTo>
                      <a:pt x="1069" y="450"/>
                    </a:lnTo>
                    <a:lnTo>
                      <a:pt x="900" y="507"/>
                    </a:lnTo>
                    <a:lnTo>
                      <a:pt x="731" y="563"/>
                    </a:lnTo>
                    <a:lnTo>
                      <a:pt x="619" y="563"/>
                    </a:lnTo>
                    <a:lnTo>
                      <a:pt x="450" y="675"/>
                    </a:lnTo>
                    <a:lnTo>
                      <a:pt x="282" y="788"/>
                    </a:lnTo>
                    <a:lnTo>
                      <a:pt x="226" y="900"/>
                    </a:lnTo>
                    <a:lnTo>
                      <a:pt x="113" y="900"/>
                    </a:lnTo>
                    <a:lnTo>
                      <a:pt x="57" y="956"/>
                    </a:lnTo>
                    <a:lnTo>
                      <a:pt x="1" y="1069"/>
                    </a:lnTo>
                    <a:lnTo>
                      <a:pt x="113" y="1181"/>
                    </a:lnTo>
                    <a:lnTo>
                      <a:pt x="226" y="1181"/>
                    </a:lnTo>
                    <a:lnTo>
                      <a:pt x="450" y="1069"/>
                    </a:lnTo>
                    <a:lnTo>
                      <a:pt x="900" y="844"/>
                    </a:lnTo>
                    <a:lnTo>
                      <a:pt x="1350" y="675"/>
                    </a:lnTo>
                    <a:lnTo>
                      <a:pt x="1856" y="450"/>
                    </a:lnTo>
                    <a:lnTo>
                      <a:pt x="2361" y="113"/>
                    </a:lnTo>
                    <a:lnTo>
                      <a:pt x="1575" y="1"/>
                    </a:lnTo>
                    <a:close/>
                  </a:path>
                </a:pathLst>
              </a:custGeom>
              <a:solidFill>
                <a:srgbClr val="B7D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3"/>
              <p:cNvSpPr/>
              <p:nvPr/>
            </p:nvSpPr>
            <p:spPr>
              <a:xfrm>
                <a:off x="1664325" y="1335025"/>
                <a:ext cx="32350" cy="28125"/>
              </a:xfrm>
              <a:custGeom>
                <a:avLst/>
                <a:gdLst/>
                <a:ahLst/>
                <a:cxnLst/>
                <a:rect l="l" t="t" r="r" b="b"/>
                <a:pathLst>
                  <a:path w="1294" h="1125" extrusionOk="0">
                    <a:moveTo>
                      <a:pt x="113" y="0"/>
                    </a:moveTo>
                    <a:lnTo>
                      <a:pt x="1" y="56"/>
                    </a:lnTo>
                    <a:lnTo>
                      <a:pt x="57" y="169"/>
                    </a:lnTo>
                    <a:lnTo>
                      <a:pt x="113" y="281"/>
                    </a:lnTo>
                    <a:lnTo>
                      <a:pt x="226" y="450"/>
                    </a:lnTo>
                    <a:lnTo>
                      <a:pt x="394" y="450"/>
                    </a:lnTo>
                    <a:lnTo>
                      <a:pt x="450" y="562"/>
                    </a:lnTo>
                    <a:lnTo>
                      <a:pt x="450" y="675"/>
                    </a:lnTo>
                    <a:lnTo>
                      <a:pt x="394" y="787"/>
                    </a:lnTo>
                    <a:lnTo>
                      <a:pt x="338" y="956"/>
                    </a:lnTo>
                    <a:lnTo>
                      <a:pt x="394" y="1012"/>
                    </a:lnTo>
                    <a:lnTo>
                      <a:pt x="394" y="1124"/>
                    </a:lnTo>
                    <a:lnTo>
                      <a:pt x="1294" y="843"/>
                    </a:lnTo>
                    <a:lnTo>
                      <a:pt x="1294" y="787"/>
                    </a:lnTo>
                    <a:lnTo>
                      <a:pt x="1294" y="731"/>
                    </a:lnTo>
                    <a:lnTo>
                      <a:pt x="1237" y="675"/>
                    </a:lnTo>
                    <a:lnTo>
                      <a:pt x="1294" y="618"/>
                    </a:lnTo>
                    <a:lnTo>
                      <a:pt x="1294" y="506"/>
                    </a:lnTo>
                    <a:lnTo>
                      <a:pt x="1181" y="394"/>
                    </a:lnTo>
                    <a:lnTo>
                      <a:pt x="1013" y="225"/>
                    </a:lnTo>
                    <a:lnTo>
                      <a:pt x="844" y="113"/>
                    </a:lnTo>
                    <a:lnTo>
                      <a:pt x="450" y="0"/>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
              <p:cNvSpPr/>
              <p:nvPr/>
            </p:nvSpPr>
            <p:spPr>
              <a:xfrm>
                <a:off x="1702275" y="1319550"/>
                <a:ext cx="33750" cy="32350"/>
              </a:xfrm>
              <a:custGeom>
                <a:avLst/>
                <a:gdLst/>
                <a:ahLst/>
                <a:cxnLst/>
                <a:rect l="l" t="t" r="r" b="b"/>
                <a:pathLst>
                  <a:path w="1350" h="1294" extrusionOk="0">
                    <a:moveTo>
                      <a:pt x="1181" y="1"/>
                    </a:moveTo>
                    <a:lnTo>
                      <a:pt x="1125" y="57"/>
                    </a:lnTo>
                    <a:lnTo>
                      <a:pt x="1068" y="170"/>
                    </a:lnTo>
                    <a:lnTo>
                      <a:pt x="1012" y="226"/>
                    </a:lnTo>
                    <a:lnTo>
                      <a:pt x="1012" y="282"/>
                    </a:lnTo>
                    <a:lnTo>
                      <a:pt x="956" y="338"/>
                    </a:lnTo>
                    <a:lnTo>
                      <a:pt x="843" y="394"/>
                    </a:lnTo>
                    <a:lnTo>
                      <a:pt x="787" y="394"/>
                    </a:lnTo>
                    <a:lnTo>
                      <a:pt x="787" y="451"/>
                    </a:lnTo>
                    <a:lnTo>
                      <a:pt x="843" y="563"/>
                    </a:lnTo>
                    <a:lnTo>
                      <a:pt x="787" y="675"/>
                    </a:lnTo>
                    <a:lnTo>
                      <a:pt x="675" y="732"/>
                    </a:lnTo>
                    <a:lnTo>
                      <a:pt x="450" y="788"/>
                    </a:lnTo>
                    <a:lnTo>
                      <a:pt x="394" y="844"/>
                    </a:lnTo>
                    <a:lnTo>
                      <a:pt x="338" y="788"/>
                    </a:lnTo>
                    <a:lnTo>
                      <a:pt x="225" y="732"/>
                    </a:lnTo>
                    <a:lnTo>
                      <a:pt x="113" y="732"/>
                    </a:lnTo>
                    <a:lnTo>
                      <a:pt x="57" y="788"/>
                    </a:lnTo>
                    <a:lnTo>
                      <a:pt x="0" y="900"/>
                    </a:lnTo>
                    <a:lnTo>
                      <a:pt x="169" y="1069"/>
                    </a:lnTo>
                    <a:lnTo>
                      <a:pt x="281" y="1181"/>
                    </a:lnTo>
                    <a:lnTo>
                      <a:pt x="281" y="1294"/>
                    </a:lnTo>
                    <a:lnTo>
                      <a:pt x="900" y="1125"/>
                    </a:lnTo>
                    <a:lnTo>
                      <a:pt x="1012" y="900"/>
                    </a:lnTo>
                    <a:lnTo>
                      <a:pt x="1125" y="732"/>
                    </a:lnTo>
                    <a:lnTo>
                      <a:pt x="1293" y="507"/>
                    </a:lnTo>
                    <a:lnTo>
                      <a:pt x="1349" y="226"/>
                    </a:lnTo>
                    <a:lnTo>
                      <a:pt x="1349" y="57"/>
                    </a:lnTo>
                    <a:lnTo>
                      <a:pt x="1349" y="1"/>
                    </a:lnTo>
                    <a:close/>
                  </a:path>
                </a:pathLst>
              </a:custGeom>
              <a:solidFill>
                <a:srgbClr val="A5C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3"/>
              <p:cNvSpPr/>
              <p:nvPr/>
            </p:nvSpPr>
            <p:spPr>
              <a:xfrm>
                <a:off x="2302275" y="1128450"/>
                <a:ext cx="64650" cy="25325"/>
              </a:xfrm>
              <a:custGeom>
                <a:avLst/>
                <a:gdLst/>
                <a:ahLst/>
                <a:cxnLst/>
                <a:rect l="l" t="t" r="r" b="b"/>
                <a:pathLst>
                  <a:path w="2586" h="1013" extrusionOk="0">
                    <a:moveTo>
                      <a:pt x="2417" y="1"/>
                    </a:moveTo>
                    <a:lnTo>
                      <a:pt x="2361" y="113"/>
                    </a:lnTo>
                    <a:lnTo>
                      <a:pt x="1967" y="226"/>
                    </a:lnTo>
                    <a:lnTo>
                      <a:pt x="1574" y="394"/>
                    </a:lnTo>
                    <a:lnTo>
                      <a:pt x="1462" y="507"/>
                    </a:lnTo>
                    <a:lnTo>
                      <a:pt x="1293" y="507"/>
                    </a:lnTo>
                    <a:lnTo>
                      <a:pt x="1068" y="394"/>
                    </a:lnTo>
                    <a:lnTo>
                      <a:pt x="1012" y="394"/>
                    </a:lnTo>
                    <a:lnTo>
                      <a:pt x="900" y="451"/>
                    </a:lnTo>
                    <a:lnTo>
                      <a:pt x="731" y="619"/>
                    </a:lnTo>
                    <a:lnTo>
                      <a:pt x="450" y="732"/>
                    </a:lnTo>
                    <a:lnTo>
                      <a:pt x="0" y="844"/>
                    </a:lnTo>
                    <a:lnTo>
                      <a:pt x="0" y="956"/>
                    </a:lnTo>
                    <a:lnTo>
                      <a:pt x="113" y="956"/>
                    </a:lnTo>
                    <a:lnTo>
                      <a:pt x="169" y="1013"/>
                    </a:lnTo>
                    <a:lnTo>
                      <a:pt x="337" y="1013"/>
                    </a:lnTo>
                    <a:lnTo>
                      <a:pt x="1686" y="619"/>
                    </a:lnTo>
                    <a:lnTo>
                      <a:pt x="1967" y="451"/>
                    </a:lnTo>
                    <a:lnTo>
                      <a:pt x="2305" y="282"/>
                    </a:lnTo>
                    <a:lnTo>
                      <a:pt x="2586" y="57"/>
                    </a:lnTo>
                    <a:lnTo>
                      <a:pt x="2529" y="1"/>
                    </a:lnTo>
                    <a:close/>
                  </a:path>
                </a:pathLst>
              </a:custGeom>
              <a:solidFill>
                <a:srgbClr val="BAD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
              <p:cNvSpPr/>
              <p:nvPr/>
            </p:nvSpPr>
            <p:spPr>
              <a:xfrm>
                <a:off x="1674175" y="1329400"/>
                <a:ext cx="35150" cy="26725"/>
              </a:xfrm>
              <a:custGeom>
                <a:avLst/>
                <a:gdLst/>
                <a:ahLst/>
                <a:cxnLst/>
                <a:rect l="l" t="t" r="r" b="b"/>
                <a:pathLst>
                  <a:path w="1406" h="1069" extrusionOk="0">
                    <a:moveTo>
                      <a:pt x="394" y="0"/>
                    </a:moveTo>
                    <a:lnTo>
                      <a:pt x="281" y="113"/>
                    </a:lnTo>
                    <a:lnTo>
                      <a:pt x="169" y="113"/>
                    </a:lnTo>
                    <a:lnTo>
                      <a:pt x="56" y="169"/>
                    </a:lnTo>
                    <a:lnTo>
                      <a:pt x="0" y="225"/>
                    </a:lnTo>
                    <a:lnTo>
                      <a:pt x="0" y="281"/>
                    </a:lnTo>
                    <a:lnTo>
                      <a:pt x="169" y="394"/>
                    </a:lnTo>
                    <a:lnTo>
                      <a:pt x="338" y="394"/>
                    </a:lnTo>
                    <a:lnTo>
                      <a:pt x="450" y="450"/>
                    </a:lnTo>
                    <a:lnTo>
                      <a:pt x="506" y="450"/>
                    </a:lnTo>
                    <a:lnTo>
                      <a:pt x="619" y="619"/>
                    </a:lnTo>
                    <a:lnTo>
                      <a:pt x="787" y="787"/>
                    </a:lnTo>
                    <a:lnTo>
                      <a:pt x="843" y="787"/>
                    </a:lnTo>
                    <a:lnTo>
                      <a:pt x="787" y="843"/>
                    </a:lnTo>
                    <a:lnTo>
                      <a:pt x="731" y="900"/>
                    </a:lnTo>
                    <a:lnTo>
                      <a:pt x="787" y="956"/>
                    </a:lnTo>
                    <a:lnTo>
                      <a:pt x="900" y="1068"/>
                    </a:lnTo>
                    <a:lnTo>
                      <a:pt x="1405" y="900"/>
                    </a:lnTo>
                    <a:lnTo>
                      <a:pt x="1405" y="787"/>
                    </a:lnTo>
                    <a:lnTo>
                      <a:pt x="1405" y="675"/>
                    </a:lnTo>
                    <a:lnTo>
                      <a:pt x="1349" y="619"/>
                    </a:lnTo>
                    <a:lnTo>
                      <a:pt x="1237" y="506"/>
                    </a:lnTo>
                    <a:lnTo>
                      <a:pt x="1181" y="506"/>
                    </a:lnTo>
                    <a:lnTo>
                      <a:pt x="1012" y="450"/>
                    </a:lnTo>
                    <a:lnTo>
                      <a:pt x="787" y="450"/>
                    </a:lnTo>
                    <a:lnTo>
                      <a:pt x="731" y="394"/>
                    </a:lnTo>
                    <a:lnTo>
                      <a:pt x="675" y="338"/>
                    </a:lnTo>
                    <a:lnTo>
                      <a:pt x="675" y="169"/>
                    </a:lnTo>
                    <a:lnTo>
                      <a:pt x="619" y="113"/>
                    </a:lnTo>
                    <a:lnTo>
                      <a:pt x="562"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3"/>
              <p:cNvSpPr/>
              <p:nvPr/>
            </p:nvSpPr>
            <p:spPr>
              <a:xfrm>
                <a:off x="2078850" y="976700"/>
                <a:ext cx="36550" cy="16900"/>
              </a:xfrm>
              <a:custGeom>
                <a:avLst/>
                <a:gdLst/>
                <a:ahLst/>
                <a:cxnLst/>
                <a:rect l="l" t="t" r="r" b="b"/>
                <a:pathLst>
                  <a:path w="1462" h="676" extrusionOk="0">
                    <a:moveTo>
                      <a:pt x="1349" y="1"/>
                    </a:moveTo>
                    <a:lnTo>
                      <a:pt x="1" y="450"/>
                    </a:lnTo>
                    <a:lnTo>
                      <a:pt x="394" y="450"/>
                    </a:lnTo>
                    <a:lnTo>
                      <a:pt x="787" y="338"/>
                    </a:lnTo>
                    <a:lnTo>
                      <a:pt x="787" y="394"/>
                    </a:lnTo>
                    <a:lnTo>
                      <a:pt x="731" y="507"/>
                    </a:lnTo>
                    <a:lnTo>
                      <a:pt x="787" y="563"/>
                    </a:lnTo>
                    <a:lnTo>
                      <a:pt x="844" y="619"/>
                    </a:lnTo>
                    <a:lnTo>
                      <a:pt x="900" y="675"/>
                    </a:lnTo>
                    <a:lnTo>
                      <a:pt x="1012" y="619"/>
                    </a:lnTo>
                    <a:lnTo>
                      <a:pt x="1237" y="619"/>
                    </a:lnTo>
                    <a:lnTo>
                      <a:pt x="1293" y="563"/>
                    </a:lnTo>
                    <a:lnTo>
                      <a:pt x="1349" y="450"/>
                    </a:lnTo>
                    <a:lnTo>
                      <a:pt x="1406" y="394"/>
                    </a:lnTo>
                    <a:lnTo>
                      <a:pt x="1462" y="338"/>
                    </a:lnTo>
                    <a:lnTo>
                      <a:pt x="1462" y="282"/>
                    </a:lnTo>
                    <a:lnTo>
                      <a:pt x="1462" y="113"/>
                    </a:lnTo>
                    <a:lnTo>
                      <a:pt x="1349"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
              <p:cNvSpPr/>
              <p:nvPr/>
            </p:nvSpPr>
            <p:spPr>
              <a:xfrm>
                <a:off x="2071825" y="982325"/>
                <a:ext cx="28125" cy="16900"/>
              </a:xfrm>
              <a:custGeom>
                <a:avLst/>
                <a:gdLst/>
                <a:ahLst/>
                <a:cxnLst/>
                <a:rect l="l" t="t" r="r" b="b"/>
                <a:pathLst>
                  <a:path w="1125" h="676" extrusionOk="0">
                    <a:moveTo>
                      <a:pt x="1068" y="1"/>
                    </a:moveTo>
                    <a:lnTo>
                      <a:pt x="506" y="169"/>
                    </a:lnTo>
                    <a:lnTo>
                      <a:pt x="394" y="225"/>
                    </a:lnTo>
                    <a:lnTo>
                      <a:pt x="169" y="225"/>
                    </a:lnTo>
                    <a:lnTo>
                      <a:pt x="113" y="338"/>
                    </a:lnTo>
                    <a:lnTo>
                      <a:pt x="0" y="450"/>
                    </a:lnTo>
                    <a:lnTo>
                      <a:pt x="113" y="506"/>
                    </a:lnTo>
                    <a:lnTo>
                      <a:pt x="169" y="506"/>
                    </a:lnTo>
                    <a:lnTo>
                      <a:pt x="225" y="450"/>
                    </a:lnTo>
                    <a:lnTo>
                      <a:pt x="338" y="394"/>
                    </a:lnTo>
                    <a:lnTo>
                      <a:pt x="506" y="282"/>
                    </a:lnTo>
                    <a:lnTo>
                      <a:pt x="563" y="282"/>
                    </a:lnTo>
                    <a:lnTo>
                      <a:pt x="563" y="394"/>
                    </a:lnTo>
                    <a:lnTo>
                      <a:pt x="563" y="450"/>
                    </a:lnTo>
                    <a:lnTo>
                      <a:pt x="619" y="563"/>
                    </a:lnTo>
                    <a:lnTo>
                      <a:pt x="844" y="675"/>
                    </a:lnTo>
                    <a:lnTo>
                      <a:pt x="1068" y="675"/>
                    </a:lnTo>
                    <a:lnTo>
                      <a:pt x="1125" y="394"/>
                    </a:lnTo>
                    <a:lnTo>
                      <a:pt x="1068" y="338"/>
                    </a:lnTo>
                    <a:lnTo>
                      <a:pt x="1068" y="225"/>
                    </a:lnTo>
                    <a:lnTo>
                      <a:pt x="1068" y="1"/>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3"/>
              <p:cNvSpPr/>
              <p:nvPr/>
            </p:nvSpPr>
            <p:spPr>
              <a:xfrm>
                <a:off x="1705075" y="1098950"/>
                <a:ext cx="22525" cy="26725"/>
              </a:xfrm>
              <a:custGeom>
                <a:avLst/>
                <a:gdLst/>
                <a:ahLst/>
                <a:cxnLst/>
                <a:rect l="l" t="t" r="r" b="b"/>
                <a:pathLst>
                  <a:path w="901" h="1069" extrusionOk="0">
                    <a:moveTo>
                      <a:pt x="619" y="1"/>
                    </a:moveTo>
                    <a:lnTo>
                      <a:pt x="1" y="225"/>
                    </a:lnTo>
                    <a:lnTo>
                      <a:pt x="1" y="282"/>
                    </a:lnTo>
                    <a:lnTo>
                      <a:pt x="282" y="338"/>
                    </a:lnTo>
                    <a:lnTo>
                      <a:pt x="394" y="394"/>
                    </a:lnTo>
                    <a:lnTo>
                      <a:pt x="450" y="506"/>
                    </a:lnTo>
                    <a:lnTo>
                      <a:pt x="619" y="1069"/>
                    </a:lnTo>
                    <a:lnTo>
                      <a:pt x="900" y="619"/>
                    </a:lnTo>
                    <a:lnTo>
                      <a:pt x="788" y="450"/>
                    </a:lnTo>
                    <a:lnTo>
                      <a:pt x="731" y="338"/>
                    </a:lnTo>
                    <a:lnTo>
                      <a:pt x="788" y="169"/>
                    </a:lnTo>
                    <a:lnTo>
                      <a:pt x="788" y="113"/>
                    </a:lnTo>
                    <a:lnTo>
                      <a:pt x="731" y="57"/>
                    </a:lnTo>
                    <a:lnTo>
                      <a:pt x="619" y="1"/>
                    </a:lnTo>
                    <a:close/>
                  </a:path>
                </a:pathLst>
              </a:custGeom>
              <a:solidFill>
                <a:srgbClr val="A8C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
              <p:cNvSpPr/>
              <p:nvPr/>
            </p:nvSpPr>
            <p:spPr>
              <a:xfrm>
                <a:off x="2364100" y="1075075"/>
                <a:ext cx="19700" cy="16875"/>
              </a:xfrm>
              <a:custGeom>
                <a:avLst/>
                <a:gdLst/>
                <a:ahLst/>
                <a:cxnLst/>
                <a:rect l="l" t="t" r="r" b="b"/>
                <a:pathLst>
                  <a:path w="788" h="675" extrusionOk="0">
                    <a:moveTo>
                      <a:pt x="394" y="0"/>
                    </a:moveTo>
                    <a:lnTo>
                      <a:pt x="225" y="56"/>
                    </a:lnTo>
                    <a:lnTo>
                      <a:pt x="113" y="169"/>
                    </a:lnTo>
                    <a:lnTo>
                      <a:pt x="0" y="337"/>
                    </a:lnTo>
                    <a:lnTo>
                      <a:pt x="0" y="506"/>
                    </a:lnTo>
                    <a:lnTo>
                      <a:pt x="0" y="562"/>
                    </a:lnTo>
                    <a:lnTo>
                      <a:pt x="169" y="562"/>
                    </a:lnTo>
                    <a:lnTo>
                      <a:pt x="281" y="618"/>
                    </a:lnTo>
                    <a:lnTo>
                      <a:pt x="394" y="675"/>
                    </a:lnTo>
                    <a:lnTo>
                      <a:pt x="506" y="618"/>
                    </a:lnTo>
                    <a:lnTo>
                      <a:pt x="675" y="506"/>
                    </a:lnTo>
                    <a:lnTo>
                      <a:pt x="787" y="337"/>
                    </a:lnTo>
                    <a:lnTo>
                      <a:pt x="787" y="225"/>
                    </a:lnTo>
                    <a:lnTo>
                      <a:pt x="787" y="113"/>
                    </a:lnTo>
                    <a:lnTo>
                      <a:pt x="619" y="0"/>
                    </a:lnTo>
                    <a:close/>
                  </a:path>
                </a:pathLst>
              </a:custGeom>
              <a:solidFill>
                <a:srgbClr val="7D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
              <p:cNvSpPr/>
              <p:nvPr/>
            </p:nvSpPr>
            <p:spPr>
              <a:xfrm>
                <a:off x="1719125" y="1093325"/>
                <a:ext cx="21100" cy="21100"/>
              </a:xfrm>
              <a:custGeom>
                <a:avLst/>
                <a:gdLst/>
                <a:ahLst/>
                <a:cxnLst/>
                <a:rect l="l" t="t" r="r" b="b"/>
                <a:pathLst>
                  <a:path w="844" h="844" extrusionOk="0">
                    <a:moveTo>
                      <a:pt x="788" y="1"/>
                    </a:moveTo>
                    <a:lnTo>
                      <a:pt x="57" y="226"/>
                    </a:lnTo>
                    <a:lnTo>
                      <a:pt x="57" y="282"/>
                    </a:lnTo>
                    <a:lnTo>
                      <a:pt x="113" y="394"/>
                    </a:lnTo>
                    <a:lnTo>
                      <a:pt x="113" y="450"/>
                    </a:lnTo>
                    <a:lnTo>
                      <a:pt x="113" y="507"/>
                    </a:lnTo>
                    <a:lnTo>
                      <a:pt x="57" y="619"/>
                    </a:lnTo>
                    <a:lnTo>
                      <a:pt x="1" y="731"/>
                    </a:lnTo>
                    <a:lnTo>
                      <a:pt x="113" y="788"/>
                    </a:lnTo>
                    <a:lnTo>
                      <a:pt x="226" y="788"/>
                    </a:lnTo>
                    <a:lnTo>
                      <a:pt x="338" y="844"/>
                    </a:lnTo>
                    <a:lnTo>
                      <a:pt x="451" y="844"/>
                    </a:lnTo>
                    <a:lnTo>
                      <a:pt x="563" y="507"/>
                    </a:lnTo>
                    <a:lnTo>
                      <a:pt x="675" y="169"/>
                    </a:lnTo>
                    <a:lnTo>
                      <a:pt x="732" y="226"/>
                    </a:lnTo>
                    <a:lnTo>
                      <a:pt x="788" y="169"/>
                    </a:lnTo>
                    <a:lnTo>
                      <a:pt x="844" y="113"/>
                    </a:lnTo>
                    <a:lnTo>
                      <a:pt x="844" y="57"/>
                    </a:lnTo>
                    <a:lnTo>
                      <a:pt x="788"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
              <p:cNvSpPr/>
              <p:nvPr/>
            </p:nvSpPr>
            <p:spPr>
              <a:xfrm>
                <a:off x="2276975" y="1149550"/>
                <a:ext cx="29525" cy="14075"/>
              </a:xfrm>
              <a:custGeom>
                <a:avLst/>
                <a:gdLst/>
                <a:ahLst/>
                <a:cxnLst/>
                <a:rect l="l" t="t" r="r" b="b"/>
                <a:pathLst>
                  <a:path w="1181" h="563" extrusionOk="0">
                    <a:moveTo>
                      <a:pt x="900" y="0"/>
                    </a:moveTo>
                    <a:lnTo>
                      <a:pt x="282" y="112"/>
                    </a:lnTo>
                    <a:lnTo>
                      <a:pt x="113" y="169"/>
                    </a:lnTo>
                    <a:lnTo>
                      <a:pt x="57" y="225"/>
                    </a:lnTo>
                    <a:lnTo>
                      <a:pt x="1" y="337"/>
                    </a:lnTo>
                    <a:lnTo>
                      <a:pt x="1" y="506"/>
                    </a:lnTo>
                    <a:lnTo>
                      <a:pt x="113" y="562"/>
                    </a:lnTo>
                    <a:lnTo>
                      <a:pt x="169" y="562"/>
                    </a:lnTo>
                    <a:lnTo>
                      <a:pt x="282" y="506"/>
                    </a:lnTo>
                    <a:lnTo>
                      <a:pt x="731" y="393"/>
                    </a:lnTo>
                    <a:lnTo>
                      <a:pt x="956" y="281"/>
                    </a:lnTo>
                    <a:lnTo>
                      <a:pt x="1181" y="169"/>
                    </a:lnTo>
                    <a:lnTo>
                      <a:pt x="1012" y="56"/>
                    </a:lnTo>
                    <a:lnTo>
                      <a:pt x="900" y="0"/>
                    </a:lnTo>
                    <a:close/>
                  </a:path>
                </a:pathLst>
              </a:custGeom>
              <a:solidFill>
                <a:srgbClr val="D0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3"/>
              <p:cNvSpPr/>
              <p:nvPr/>
            </p:nvSpPr>
            <p:spPr>
              <a:xfrm>
                <a:off x="2359875" y="1075075"/>
                <a:ext cx="16900" cy="22500"/>
              </a:xfrm>
              <a:custGeom>
                <a:avLst/>
                <a:gdLst/>
                <a:ahLst/>
                <a:cxnLst/>
                <a:rect l="l" t="t" r="r" b="b"/>
                <a:pathLst>
                  <a:path w="676" h="900" extrusionOk="0">
                    <a:moveTo>
                      <a:pt x="225" y="0"/>
                    </a:moveTo>
                    <a:lnTo>
                      <a:pt x="169" y="56"/>
                    </a:lnTo>
                    <a:lnTo>
                      <a:pt x="169" y="225"/>
                    </a:lnTo>
                    <a:lnTo>
                      <a:pt x="1" y="337"/>
                    </a:lnTo>
                    <a:lnTo>
                      <a:pt x="1" y="394"/>
                    </a:lnTo>
                    <a:lnTo>
                      <a:pt x="1" y="450"/>
                    </a:lnTo>
                    <a:lnTo>
                      <a:pt x="113" y="618"/>
                    </a:lnTo>
                    <a:lnTo>
                      <a:pt x="225" y="843"/>
                    </a:lnTo>
                    <a:lnTo>
                      <a:pt x="282" y="899"/>
                    </a:lnTo>
                    <a:lnTo>
                      <a:pt x="450" y="787"/>
                    </a:lnTo>
                    <a:lnTo>
                      <a:pt x="563" y="731"/>
                    </a:lnTo>
                    <a:lnTo>
                      <a:pt x="675" y="618"/>
                    </a:lnTo>
                    <a:lnTo>
                      <a:pt x="563" y="618"/>
                    </a:lnTo>
                    <a:lnTo>
                      <a:pt x="507" y="506"/>
                    </a:lnTo>
                    <a:lnTo>
                      <a:pt x="225" y="506"/>
                    </a:lnTo>
                    <a:lnTo>
                      <a:pt x="225" y="394"/>
                    </a:lnTo>
                    <a:lnTo>
                      <a:pt x="225" y="337"/>
                    </a:lnTo>
                    <a:lnTo>
                      <a:pt x="450" y="113"/>
                    </a:lnTo>
                    <a:lnTo>
                      <a:pt x="675" y="0"/>
                    </a:lnTo>
                    <a:close/>
                  </a:path>
                </a:pathLst>
              </a:custGeom>
              <a:solidFill>
                <a:srgbClr val="A0C2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
              <p:cNvSpPr/>
              <p:nvPr/>
            </p:nvSpPr>
            <p:spPr>
              <a:xfrm>
                <a:off x="1665750" y="1104575"/>
                <a:ext cx="39350" cy="15475"/>
              </a:xfrm>
              <a:custGeom>
                <a:avLst/>
                <a:gdLst/>
                <a:ahLst/>
                <a:cxnLst/>
                <a:rect l="l" t="t" r="r" b="b"/>
                <a:pathLst>
                  <a:path w="1574" h="619" extrusionOk="0">
                    <a:moveTo>
                      <a:pt x="1574" y="0"/>
                    </a:moveTo>
                    <a:lnTo>
                      <a:pt x="450" y="338"/>
                    </a:lnTo>
                    <a:lnTo>
                      <a:pt x="225" y="394"/>
                    </a:lnTo>
                    <a:lnTo>
                      <a:pt x="0" y="563"/>
                    </a:lnTo>
                    <a:lnTo>
                      <a:pt x="0" y="619"/>
                    </a:lnTo>
                    <a:lnTo>
                      <a:pt x="112" y="563"/>
                    </a:lnTo>
                    <a:lnTo>
                      <a:pt x="337" y="450"/>
                    </a:lnTo>
                    <a:lnTo>
                      <a:pt x="450" y="450"/>
                    </a:lnTo>
                    <a:lnTo>
                      <a:pt x="562" y="506"/>
                    </a:lnTo>
                    <a:lnTo>
                      <a:pt x="675" y="506"/>
                    </a:lnTo>
                    <a:lnTo>
                      <a:pt x="731" y="394"/>
                    </a:lnTo>
                    <a:lnTo>
                      <a:pt x="1180" y="281"/>
                    </a:lnTo>
                    <a:lnTo>
                      <a:pt x="1405" y="169"/>
                    </a:lnTo>
                    <a:lnTo>
                      <a:pt x="1574" y="57"/>
                    </a:lnTo>
                    <a:lnTo>
                      <a:pt x="1574" y="0"/>
                    </a:lnTo>
                    <a:close/>
                  </a:path>
                </a:pathLst>
              </a:custGeom>
              <a:solidFill>
                <a:srgbClr val="98B3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3"/>
              <p:cNvSpPr/>
              <p:nvPr/>
            </p:nvSpPr>
            <p:spPr>
              <a:xfrm>
                <a:off x="1653100" y="1322375"/>
                <a:ext cx="18275" cy="32350"/>
              </a:xfrm>
              <a:custGeom>
                <a:avLst/>
                <a:gdLst/>
                <a:ahLst/>
                <a:cxnLst/>
                <a:rect l="l" t="t" r="r" b="b"/>
                <a:pathLst>
                  <a:path w="731" h="1294" extrusionOk="0">
                    <a:moveTo>
                      <a:pt x="113" y="0"/>
                    </a:moveTo>
                    <a:lnTo>
                      <a:pt x="113" y="57"/>
                    </a:lnTo>
                    <a:lnTo>
                      <a:pt x="0" y="57"/>
                    </a:lnTo>
                    <a:lnTo>
                      <a:pt x="56" y="281"/>
                    </a:lnTo>
                    <a:lnTo>
                      <a:pt x="169" y="450"/>
                    </a:lnTo>
                    <a:lnTo>
                      <a:pt x="225" y="619"/>
                    </a:lnTo>
                    <a:lnTo>
                      <a:pt x="281" y="675"/>
                    </a:lnTo>
                    <a:lnTo>
                      <a:pt x="225" y="787"/>
                    </a:lnTo>
                    <a:lnTo>
                      <a:pt x="169" y="900"/>
                    </a:lnTo>
                    <a:lnTo>
                      <a:pt x="225" y="1012"/>
                    </a:lnTo>
                    <a:lnTo>
                      <a:pt x="394" y="1012"/>
                    </a:lnTo>
                    <a:lnTo>
                      <a:pt x="450" y="1068"/>
                    </a:lnTo>
                    <a:lnTo>
                      <a:pt x="506" y="1237"/>
                    </a:lnTo>
                    <a:lnTo>
                      <a:pt x="618" y="1293"/>
                    </a:lnTo>
                    <a:lnTo>
                      <a:pt x="675" y="1293"/>
                    </a:lnTo>
                    <a:lnTo>
                      <a:pt x="731" y="1124"/>
                    </a:lnTo>
                    <a:lnTo>
                      <a:pt x="731" y="900"/>
                    </a:lnTo>
                    <a:lnTo>
                      <a:pt x="675" y="731"/>
                    </a:lnTo>
                    <a:lnTo>
                      <a:pt x="562" y="619"/>
                    </a:lnTo>
                    <a:lnTo>
                      <a:pt x="450" y="619"/>
                    </a:lnTo>
                    <a:lnTo>
                      <a:pt x="394" y="338"/>
                    </a:lnTo>
                    <a:lnTo>
                      <a:pt x="281" y="57"/>
                    </a:lnTo>
                    <a:lnTo>
                      <a:pt x="225" y="0"/>
                    </a:lnTo>
                    <a:close/>
                  </a:path>
                </a:pathLst>
              </a:custGeom>
              <a:solidFill>
                <a:srgbClr val="7D9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
              <p:cNvSpPr/>
              <p:nvPr/>
            </p:nvSpPr>
            <p:spPr>
              <a:xfrm>
                <a:off x="1616550" y="1204350"/>
                <a:ext cx="11275" cy="25300"/>
              </a:xfrm>
              <a:custGeom>
                <a:avLst/>
                <a:gdLst/>
                <a:ahLst/>
                <a:cxnLst/>
                <a:rect l="l" t="t" r="r" b="b"/>
                <a:pathLst>
                  <a:path w="451" h="1012" extrusionOk="0">
                    <a:moveTo>
                      <a:pt x="226" y="0"/>
                    </a:moveTo>
                    <a:lnTo>
                      <a:pt x="1" y="56"/>
                    </a:lnTo>
                    <a:lnTo>
                      <a:pt x="1" y="112"/>
                    </a:lnTo>
                    <a:lnTo>
                      <a:pt x="1" y="225"/>
                    </a:lnTo>
                    <a:lnTo>
                      <a:pt x="1" y="281"/>
                    </a:lnTo>
                    <a:lnTo>
                      <a:pt x="57" y="618"/>
                    </a:lnTo>
                    <a:lnTo>
                      <a:pt x="169" y="675"/>
                    </a:lnTo>
                    <a:lnTo>
                      <a:pt x="226" y="787"/>
                    </a:lnTo>
                    <a:lnTo>
                      <a:pt x="226" y="899"/>
                    </a:lnTo>
                    <a:lnTo>
                      <a:pt x="282" y="1012"/>
                    </a:lnTo>
                    <a:lnTo>
                      <a:pt x="338" y="956"/>
                    </a:lnTo>
                    <a:lnTo>
                      <a:pt x="338" y="899"/>
                    </a:lnTo>
                    <a:lnTo>
                      <a:pt x="282" y="787"/>
                    </a:lnTo>
                    <a:lnTo>
                      <a:pt x="338" y="731"/>
                    </a:lnTo>
                    <a:lnTo>
                      <a:pt x="394" y="675"/>
                    </a:lnTo>
                    <a:lnTo>
                      <a:pt x="450" y="675"/>
                    </a:lnTo>
                    <a:lnTo>
                      <a:pt x="450" y="618"/>
                    </a:lnTo>
                    <a:lnTo>
                      <a:pt x="338" y="562"/>
                    </a:lnTo>
                    <a:lnTo>
                      <a:pt x="338" y="393"/>
                    </a:lnTo>
                    <a:lnTo>
                      <a:pt x="282" y="337"/>
                    </a:lnTo>
                    <a:lnTo>
                      <a:pt x="282" y="281"/>
                    </a:lnTo>
                    <a:lnTo>
                      <a:pt x="450" y="225"/>
                    </a:lnTo>
                    <a:lnTo>
                      <a:pt x="394" y="169"/>
                    </a:lnTo>
                    <a:lnTo>
                      <a:pt x="338" y="169"/>
                    </a:lnTo>
                    <a:lnTo>
                      <a:pt x="394" y="112"/>
                    </a:lnTo>
                    <a:lnTo>
                      <a:pt x="282"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
              <p:cNvSpPr/>
              <p:nvPr/>
            </p:nvSpPr>
            <p:spPr>
              <a:xfrm>
                <a:off x="2310700" y="933150"/>
                <a:ext cx="16875" cy="21100"/>
              </a:xfrm>
              <a:custGeom>
                <a:avLst/>
                <a:gdLst/>
                <a:ahLst/>
                <a:cxnLst/>
                <a:rect l="l" t="t" r="r" b="b"/>
                <a:pathLst>
                  <a:path w="675" h="844" extrusionOk="0">
                    <a:moveTo>
                      <a:pt x="563" y="0"/>
                    </a:moveTo>
                    <a:lnTo>
                      <a:pt x="506" y="57"/>
                    </a:lnTo>
                    <a:lnTo>
                      <a:pt x="394" y="169"/>
                    </a:lnTo>
                    <a:lnTo>
                      <a:pt x="338" y="225"/>
                    </a:lnTo>
                    <a:lnTo>
                      <a:pt x="225" y="225"/>
                    </a:lnTo>
                    <a:lnTo>
                      <a:pt x="113" y="281"/>
                    </a:lnTo>
                    <a:lnTo>
                      <a:pt x="113" y="338"/>
                    </a:lnTo>
                    <a:lnTo>
                      <a:pt x="113" y="450"/>
                    </a:lnTo>
                    <a:lnTo>
                      <a:pt x="0" y="506"/>
                    </a:lnTo>
                    <a:lnTo>
                      <a:pt x="57" y="562"/>
                    </a:lnTo>
                    <a:lnTo>
                      <a:pt x="57" y="619"/>
                    </a:lnTo>
                    <a:lnTo>
                      <a:pt x="169" y="731"/>
                    </a:lnTo>
                    <a:lnTo>
                      <a:pt x="225" y="843"/>
                    </a:lnTo>
                    <a:lnTo>
                      <a:pt x="338" y="787"/>
                    </a:lnTo>
                    <a:lnTo>
                      <a:pt x="394" y="731"/>
                    </a:lnTo>
                    <a:lnTo>
                      <a:pt x="619" y="619"/>
                    </a:lnTo>
                    <a:lnTo>
                      <a:pt x="450" y="506"/>
                    </a:lnTo>
                    <a:lnTo>
                      <a:pt x="450" y="450"/>
                    </a:lnTo>
                    <a:lnTo>
                      <a:pt x="506" y="394"/>
                    </a:lnTo>
                    <a:lnTo>
                      <a:pt x="675" y="113"/>
                    </a:lnTo>
                    <a:lnTo>
                      <a:pt x="619" y="0"/>
                    </a:lnTo>
                    <a:close/>
                  </a:path>
                </a:pathLst>
              </a:custGeom>
              <a:solidFill>
                <a:srgbClr val="ABCB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
              <p:cNvSpPr/>
              <p:nvPr/>
            </p:nvSpPr>
            <p:spPr>
              <a:xfrm>
                <a:off x="1599700" y="1155150"/>
                <a:ext cx="12675" cy="28125"/>
              </a:xfrm>
              <a:custGeom>
                <a:avLst/>
                <a:gdLst/>
                <a:ahLst/>
                <a:cxnLst/>
                <a:rect l="l" t="t" r="r" b="b"/>
                <a:pathLst>
                  <a:path w="507" h="1125" extrusionOk="0">
                    <a:moveTo>
                      <a:pt x="113" y="1"/>
                    </a:moveTo>
                    <a:lnTo>
                      <a:pt x="0" y="113"/>
                    </a:lnTo>
                    <a:lnTo>
                      <a:pt x="225" y="900"/>
                    </a:lnTo>
                    <a:lnTo>
                      <a:pt x="281" y="956"/>
                    </a:lnTo>
                    <a:lnTo>
                      <a:pt x="281" y="1069"/>
                    </a:lnTo>
                    <a:lnTo>
                      <a:pt x="281" y="1125"/>
                    </a:lnTo>
                    <a:lnTo>
                      <a:pt x="450" y="1125"/>
                    </a:lnTo>
                    <a:lnTo>
                      <a:pt x="450" y="1069"/>
                    </a:lnTo>
                    <a:lnTo>
                      <a:pt x="450" y="1013"/>
                    </a:lnTo>
                    <a:lnTo>
                      <a:pt x="394" y="900"/>
                    </a:lnTo>
                    <a:lnTo>
                      <a:pt x="394" y="844"/>
                    </a:lnTo>
                    <a:lnTo>
                      <a:pt x="450" y="788"/>
                    </a:lnTo>
                    <a:lnTo>
                      <a:pt x="506" y="732"/>
                    </a:lnTo>
                    <a:lnTo>
                      <a:pt x="450" y="675"/>
                    </a:lnTo>
                    <a:lnTo>
                      <a:pt x="281" y="675"/>
                    </a:lnTo>
                    <a:lnTo>
                      <a:pt x="281" y="619"/>
                    </a:lnTo>
                    <a:lnTo>
                      <a:pt x="338" y="563"/>
                    </a:lnTo>
                    <a:lnTo>
                      <a:pt x="338" y="507"/>
                    </a:lnTo>
                    <a:lnTo>
                      <a:pt x="338" y="451"/>
                    </a:lnTo>
                    <a:lnTo>
                      <a:pt x="281" y="226"/>
                    </a:lnTo>
                    <a:lnTo>
                      <a:pt x="113" y="1"/>
                    </a:lnTo>
                    <a:close/>
                  </a:path>
                </a:pathLst>
              </a:custGeom>
              <a:solidFill>
                <a:srgbClr val="A3C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3"/>
              <p:cNvSpPr/>
              <p:nvPr/>
            </p:nvSpPr>
            <p:spPr>
              <a:xfrm>
                <a:off x="1668550" y="1344850"/>
                <a:ext cx="11275" cy="18300"/>
              </a:xfrm>
              <a:custGeom>
                <a:avLst/>
                <a:gdLst/>
                <a:ahLst/>
                <a:cxnLst/>
                <a:rect l="l" t="t" r="r" b="b"/>
                <a:pathLst>
                  <a:path w="451" h="732" extrusionOk="0">
                    <a:moveTo>
                      <a:pt x="113" y="1"/>
                    </a:moveTo>
                    <a:lnTo>
                      <a:pt x="0" y="113"/>
                    </a:lnTo>
                    <a:lnTo>
                      <a:pt x="0" y="225"/>
                    </a:lnTo>
                    <a:lnTo>
                      <a:pt x="57" y="394"/>
                    </a:lnTo>
                    <a:lnTo>
                      <a:pt x="57" y="563"/>
                    </a:lnTo>
                    <a:lnTo>
                      <a:pt x="113" y="675"/>
                    </a:lnTo>
                    <a:lnTo>
                      <a:pt x="169" y="731"/>
                    </a:lnTo>
                    <a:lnTo>
                      <a:pt x="225" y="731"/>
                    </a:lnTo>
                    <a:lnTo>
                      <a:pt x="281" y="450"/>
                    </a:lnTo>
                    <a:lnTo>
                      <a:pt x="394" y="225"/>
                    </a:lnTo>
                    <a:lnTo>
                      <a:pt x="450" y="113"/>
                    </a:lnTo>
                    <a:lnTo>
                      <a:pt x="450" y="57"/>
                    </a:lnTo>
                    <a:lnTo>
                      <a:pt x="450" y="1"/>
                    </a:lnTo>
                    <a:close/>
                  </a:path>
                </a:pathLst>
              </a:custGeom>
              <a:solidFill>
                <a:srgbClr val="85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3"/>
              <p:cNvSpPr/>
              <p:nvPr/>
            </p:nvSpPr>
            <p:spPr>
              <a:xfrm>
                <a:off x="2018425" y="1239475"/>
                <a:ext cx="36575" cy="12675"/>
              </a:xfrm>
              <a:custGeom>
                <a:avLst/>
                <a:gdLst/>
                <a:ahLst/>
                <a:cxnLst/>
                <a:rect l="l" t="t" r="r" b="b"/>
                <a:pathLst>
                  <a:path w="1463" h="507" extrusionOk="0">
                    <a:moveTo>
                      <a:pt x="675" y="0"/>
                    </a:moveTo>
                    <a:lnTo>
                      <a:pt x="563" y="56"/>
                    </a:lnTo>
                    <a:lnTo>
                      <a:pt x="507" y="169"/>
                    </a:lnTo>
                    <a:lnTo>
                      <a:pt x="394" y="281"/>
                    </a:lnTo>
                    <a:lnTo>
                      <a:pt x="338" y="337"/>
                    </a:lnTo>
                    <a:lnTo>
                      <a:pt x="282" y="337"/>
                    </a:lnTo>
                    <a:lnTo>
                      <a:pt x="113" y="394"/>
                    </a:lnTo>
                    <a:lnTo>
                      <a:pt x="57" y="394"/>
                    </a:lnTo>
                    <a:lnTo>
                      <a:pt x="1" y="506"/>
                    </a:lnTo>
                    <a:lnTo>
                      <a:pt x="169" y="506"/>
                    </a:lnTo>
                    <a:lnTo>
                      <a:pt x="450" y="450"/>
                    </a:lnTo>
                    <a:lnTo>
                      <a:pt x="675" y="337"/>
                    </a:lnTo>
                    <a:lnTo>
                      <a:pt x="956" y="225"/>
                    </a:lnTo>
                    <a:lnTo>
                      <a:pt x="1237" y="169"/>
                    </a:lnTo>
                    <a:lnTo>
                      <a:pt x="1350" y="113"/>
                    </a:lnTo>
                    <a:lnTo>
                      <a:pt x="1462" y="56"/>
                    </a:lnTo>
                    <a:lnTo>
                      <a:pt x="1350" y="0"/>
                    </a:lnTo>
                    <a:close/>
                  </a:path>
                </a:pathLst>
              </a:custGeom>
              <a:solidFill>
                <a:srgbClr val="9D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
              <p:cNvSpPr/>
              <p:nvPr/>
            </p:nvSpPr>
            <p:spPr>
              <a:xfrm>
                <a:off x="1949575" y="1261950"/>
                <a:ext cx="36550" cy="14075"/>
              </a:xfrm>
              <a:custGeom>
                <a:avLst/>
                <a:gdLst/>
                <a:ahLst/>
                <a:cxnLst/>
                <a:rect l="l" t="t" r="r" b="b"/>
                <a:pathLst>
                  <a:path w="1462" h="563" extrusionOk="0">
                    <a:moveTo>
                      <a:pt x="1462" y="0"/>
                    </a:moveTo>
                    <a:lnTo>
                      <a:pt x="1293" y="57"/>
                    </a:lnTo>
                    <a:lnTo>
                      <a:pt x="1125" y="113"/>
                    </a:lnTo>
                    <a:lnTo>
                      <a:pt x="731" y="225"/>
                    </a:lnTo>
                    <a:lnTo>
                      <a:pt x="394" y="338"/>
                    </a:lnTo>
                    <a:lnTo>
                      <a:pt x="169" y="394"/>
                    </a:lnTo>
                    <a:lnTo>
                      <a:pt x="57" y="506"/>
                    </a:lnTo>
                    <a:lnTo>
                      <a:pt x="1" y="563"/>
                    </a:lnTo>
                    <a:lnTo>
                      <a:pt x="57" y="563"/>
                    </a:lnTo>
                    <a:lnTo>
                      <a:pt x="731" y="394"/>
                    </a:lnTo>
                    <a:lnTo>
                      <a:pt x="1406" y="169"/>
                    </a:lnTo>
                    <a:lnTo>
                      <a:pt x="1462" y="57"/>
                    </a:lnTo>
                    <a:lnTo>
                      <a:pt x="1462" y="0"/>
                    </a:lnTo>
                    <a:close/>
                  </a:path>
                </a:pathLst>
              </a:custGeom>
              <a:solidFill>
                <a:srgbClr val="7D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
              <p:cNvSpPr/>
              <p:nvPr/>
            </p:nvSpPr>
            <p:spPr>
              <a:xfrm>
                <a:off x="1622175" y="1118625"/>
                <a:ext cx="43600" cy="16875"/>
              </a:xfrm>
              <a:custGeom>
                <a:avLst/>
                <a:gdLst/>
                <a:ahLst/>
                <a:cxnLst/>
                <a:rect l="l" t="t" r="r" b="b"/>
                <a:pathLst>
                  <a:path w="1744" h="675" extrusionOk="0">
                    <a:moveTo>
                      <a:pt x="1743" y="1"/>
                    </a:moveTo>
                    <a:lnTo>
                      <a:pt x="338" y="394"/>
                    </a:lnTo>
                    <a:lnTo>
                      <a:pt x="169" y="506"/>
                    </a:lnTo>
                    <a:lnTo>
                      <a:pt x="57" y="619"/>
                    </a:lnTo>
                    <a:lnTo>
                      <a:pt x="1" y="619"/>
                    </a:lnTo>
                    <a:lnTo>
                      <a:pt x="57" y="675"/>
                    </a:lnTo>
                    <a:lnTo>
                      <a:pt x="563" y="450"/>
                    </a:lnTo>
                    <a:lnTo>
                      <a:pt x="1125" y="282"/>
                    </a:lnTo>
                    <a:lnTo>
                      <a:pt x="1350" y="169"/>
                    </a:lnTo>
                    <a:lnTo>
                      <a:pt x="1631" y="169"/>
                    </a:lnTo>
                    <a:lnTo>
                      <a:pt x="1687" y="113"/>
                    </a:lnTo>
                    <a:lnTo>
                      <a:pt x="1743" y="57"/>
                    </a:lnTo>
                    <a:lnTo>
                      <a:pt x="1743" y="1"/>
                    </a:lnTo>
                    <a:close/>
                  </a:path>
                </a:pathLst>
              </a:custGeom>
              <a:solidFill>
                <a:srgbClr val="99B5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3"/>
              <p:cNvSpPr/>
              <p:nvPr/>
            </p:nvSpPr>
            <p:spPr>
              <a:xfrm>
                <a:off x="1658725" y="1346250"/>
                <a:ext cx="14075" cy="18300"/>
              </a:xfrm>
              <a:custGeom>
                <a:avLst/>
                <a:gdLst/>
                <a:ahLst/>
                <a:cxnLst/>
                <a:rect l="l" t="t" r="r" b="b"/>
                <a:pathLst>
                  <a:path w="563" h="732" extrusionOk="0">
                    <a:moveTo>
                      <a:pt x="56" y="1"/>
                    </a:moveTo>
                    <a:lnTo>
                      <a:pt x="0" y="57"/>
                    </a:lnTo>
                    <a:lnTo>
                      <a:pt x="112" y="450"/>
                    </a:lnTo>
                    <a:lnTo>
                      <a:pt x="169" y="675"/>
                    </a:lnTo>
                    <a:lnTo>
                      <a:pt x="225" y="732"/>
                    </a:lnTo>
                    <a:lnTo>
                      <a:pt x="337" y="732"/>
                    </a:lnTo>
                    <a:lnTo>
                      <a:pt x="562" y="675"/>
                    </a:lnTo>
                    <a:lnTo>
                      <a:pt x="450" y="338"/>
                    </a:lnTo>
                    <a:lnTo>
                      <a:pt x="225" y="338"/>
                    </a:lnTo>
                    <a:lnTo>
                      <a:pt x="169" y="226"/>
                    </a:lnTo>
                    <a:lnTo>
                      <a:pt x="169" y="113"/>
                    </a:lnTo>
                    <a:lnTo>
                      <a:pt x="56" y="1"/>
                    </a:lnTo>
                    <a:close/>
                  </a:path>
                </a:pathLst>
              </a:custGeom>
              <a:solidFill>
                <a:srgbClr val="68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3"/>
              <p:cNvSpPr/>
              <p:nvPr/>
            </p:nvSpPr>
            <p:spPr>
              <a:xfrm>
                <a:off x="2348650" y="999200"/>
                <a:ext cx="16875" cy="11250"/>
              </a:xfrm>
              <a:custGeom>
                <a:avLst/>
                <a:gdLst/>
                <a:ahLst/>
                <a:cxnLst/>
                <a:rect l="l" t="t" r="r" b="b"/>
                <a:pathLst>
                  <a:path w="675" h="450" extrusionOk="0">
                    <a:moveTo>
                      <a:pt x="337" y="0"/>
                    </a:moveTo>
                    <a:lnTo>
                      <a:pt x="56" y="281"/>
                    </a:lnTo>
                    <a:lnTo>
                      <a:pt x="0" y="281"/>
                    </a:lnTo>
                    <a:lnTo>
                      <a:pt x="0" y="337"/>
                    </a:lnTo>
                    <a:lnTo>
                      <a:pt x="112" y="393"/>
                    </a:lnTo>
                    <a:lnTo>
                      <a:pt x="225" y="450"/>
                    </a:lnTo>
                    <a:lnTo>
                      <a:pt x="281" y="393"/>
                    </a:lnTo>
                    <a:lnTo>
                      <a:pt x="337" y="281"/>
                    </a:lnTo>
                    <a:lnTo>
                      <a:pt x="450" y="225"/>
                    </a:lnTo>
                    <a:lnTo>
                      <a:pt x="674" y="225"/>
                    </a:lnTo>
                    <a:lnTo>
                      <a:pt x="674" y="169"/>
                    </a:lnTo>
                    <a:lnTo>
                      <a:pt x="618" y="112"/>
                    </a:lnTo>
                    <a:lnTo>
                      <a:pt x="506" y="56"/>
                    </a:lnTo>
                    <a:lnTo>
                      <a:pt x="450" y="0"/>
                    </a:lnTo>
                    <a:close/>
                  </a:path>
                </a:pathLst>
              </a:custGeom>
              <a:solidFill>
                <a:srgbClr val="7EA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
              <p:cNvSpPr/>
              <p:nvPr/>
            </p:nvSpPr>
            <p:spPr>
              <a:xfrm>
                <a:off x="1603900" y="1134075"/>
                <a:ext cx="19700" cy="7050"/>
              </a:xfrm>
              <a:custGeom>
                <a:avLst/>
                <a:gdLst/>
                <a:ahLst/>
                <a:cxnLst/>
                <a:rect l="l" t="t" r="r" b="b"/>
                <a:pathLst>
                  <a:path w="788" h="282" extrusionOk="0">
                    <a:moveTo>
                      <a:pt x="675" y="1"/>
                    </a:moveTo>
                    <a:lnTo>
                      <a:pt x="57" y="226"/>
                    </a:lnTo>
                    <a:lnTo>
                      <a:pt x="1" y="226"/>
                    </a:lnTo>
                    <a:lnTo>
                      <a:pt x="57" y="282"/>
                    </a:lnTo>
                    <a:lnTo>
                      <a:pt x="338" y="282"/>
                    </a:lnTo>
                    <a:lnTo>
                      <a:pt x="619" y="226"/>
                    </a:lnTo>
                    <a:lnTo>
                      <a:pt x="732" y="169"/>
                    </a:lnTo>
                    <a:lnTo>
                      <a:pt x="788" y="57"/>
                    </a:lnTo>
                    <a:lnTo>
                      <a:pt x="675" y="1"/>
                    </a:lnTo>
                    <a:close/>
                  </a:path>
                </a:pathLst>
              </a:custGeom>
              <a:solidFill>
                <a:srgbClr val="A6B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3"/>
              <p:cNvSpPr/>
              <p:nvPr/>
            </p:nvSpPr>
            <p:spPr>
              <a:xfrm>
                <a:off x="2004375" y="1250700"/>
                <a:ext cx="18300" cy="8475"/>
              </a:xfrm>
              <a:custGeom>
                <a:avLst/>
                <a:gdLst/>
                <a:ahLst/>
                <a:cxnLst/>
                <a:rect l="l" t="t" r="r" b="b"/>
                <a:pathLst>
                  <a:path w="732" h="339" extrusionOk="0">
                    <a:moveTo>
                      <a:pt x="619" y="1"/>
                    </a:moveTo>
                    <a:lnTo>
                      <a:pt x="563" y="57"/>
                    </a:lnTo>
                    <a:lnTo>
                      <a:pt x="394" y="57"/>
                    </a:lnTo>
                    <a:lnTo>
                      <a:pt x="225" y="113"/>
                    </a:lnTo>
                    <a:lnTo>
                      <a:pt x="113" y="113"/>
                    </a:lnTo>
                    <a:lnTo>
                      <a:pt x="1" y="226"/>
                    </a:lnTo>
                    <a:lnTo>
                      <a:pt x="1" y="282"/>
                    </a:lnTo>
                    <a:lnTo>
                      <a:pt x="1" y="338"/>
                    </a:lnTo>
                    <a:lnTo>
                      <a:pt x="731" y="57"/>
                    </a:lnTo>
                    <a:lnTo>
                      <a:pt x="619" y="1"/>
                    </a:lnTo>
                    <a:close/>
                  </a:path>
                </a:pathLst>
              </a:custGeom>
              <a:solidFill>
                <a:srgbClr val="7A97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
              <p:cNvSpPr/>
              <p:nvPr/>
            </p:nvSpPr>
            <p:spPr>
              <a:xfrm>
                <a:off x="2201100" y="945800"/>
                <a:ext cx="8450" cy="14075"/>
              </a:xfrm>
              <a:custGeom>
                <a:avLst/>
                <a:gdLst/>
                <a:ahLst/>
                <a:cxnLst/>
                <a:rect l="l" t="t" r="r" b="b"/>
                <a:pathLst>
                  <a:path w="338" h="563" extrusionOk="0">
                    <a:moveTo>
                      <a:pt x="338" y="0"/>
                    </a:moveTo>
                    <a:lnTo>
                      <a:pt x="0" y="113"/>
                    </a:lnTo>
                    <a:lnTo>
                      <a:pt x="225" y="562"/>
                    </a:lnTo>
                    <a:lnTo>
                      <a:pt x="338" y="281"/>
                    </a:lnTo>
                    <a:lnTo>
                      <a:pt x="338" y="0"/>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3"/>
              <p:cNvSpPr/>
              <p:nvPr/>
            </p:nvSpPr>
            <p:spPr>
              <a:xfrm>
                <a:off x="2025450" y="999200"/>
                <a:ext cx="12675" cy="8450"/>
              </a:xfrm>
              <a:custGeom>
                <a:avLst/>
                <a:gdLst/>
                <a:ahLst/>
                <a:cxnLst/>
                <a:rect l="l" t="t" r="r" b="b"/>
                <a:pathLst>
                  <a:path w="507" h="338" extrusionOk="0">
                    <a:moveTo>
                      <a:pt x="507" y="0"/>
                    </a:moveTo>
                    <a:lnTo>
                      <a:pt x="1" y="169"/>
                    </a:lnTo>
                    <a:lnTo>
                      <a:pt x="57" y="225"/>
                    </a:lnTo>
                    <a:lnTo>
                      <a:pt x="226" y="225"/>
                    </a:lnTo>
                    <a:lnTo>
                      <a:pt x="282" y="337"/>
                    </a:lnTo>
                    <a:lnTo>
                      <a:pt x="507" y="337"/>
                    </a:lnTo>
                    <a:lnTo>
                      <a:pt x="507" y="281"/>
                    </a:lnTo>
                    <a:lnTo>
                      <a:pt x="507" y="169"/>
                    </a:lnTo>
                    <a:lnTo>
                      <a:pt x="507" y="0"/>
                    </a:lnTo>
                    <a:close/>
                  </a:path>
                </a:pathLst>
              </a:custGeom>
              <a:solidFill>
                <a:srgbClr val="B4D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3"/>
              <p:cNvSpPr/>
              <p:nvPr/>
            </p:nvSpPr>
            <p:spPr>
              <a:xfrm>
                <a:off x="2379550" y="1075075"/>
                <a:ext cx="11275" cy="8450"/>
              </a:xfrm>
              <a:custGeom>
                <a:avLst/>
                <a:gdLst/>
                <a:ahLst/>
                <a:cxnLst/>
                <a:rect l="l" t="t" r="r" b="b"/>
                <a:pathLst>
                  <a:path w="451" h="338" extrusionOk="0">
                    <a:moveTo>
                      <a:pt x="1" y="0"/>
                    </a:moveTo>
                    <a:lnTo>
                      <a:pt x="113" y="169"/>
                    </a:lnTo>
                    <a:lnTo>
                      <a:pt x="169" y="337"/>
                    </a:lnTo>
                    <a:lnTo>
                      <a:pt x="338" y="281"/>
                    </a:lnTo>
                    <a:lnTo>
                      <a:pt x="394" y="169"/>
                    </a:lnTo>
                    <a:lnTo>
                      <a:pt x="450" y="113"/>
                    </a:lnTo>
                    <a:lnTo>
                      <a:pt x="282" y="0"/>
                    </a:lnTo>
                    <a:close/>
                  </a:path>
                </a:pathLst>
              </a:custGeom>
              <a:solidFill>
                <a:srgbClr val="C0D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
              <p:cNvSpPr/>
              <p:nvPr/>
            </p:nvSpPr>
            <p:spPr>
              <a:xfrm>
                <a:off x="1595475" y="1141100"/>
                <a:ext cx="9875" cy="9875"/>
              </a:xfrm>
              <a:custGeom>
                <a:avLst/>
                <a:gdLst/>
                <a:ahLst/>
                <a:cxnLst/>
                <a:rect l="l" t="t" r="r" b="b"/>
                <a:pathLst>
                  <a:path w="395" h="395" extrusionOk="0">
                    <a:moveTo>
                      <a:pt x="282" y="1"/>
                    </a:moveTo>
                    <a:lnTo>
                      <a:pt x="169" y="57"/>
                    </a:lnTo>
                    <a:lnTo>
                      <a:pt x="57" y="169"/>
                    </a:lnTo>
                    <a:lnTo>
                      <a:pt x="1" y="226"/>
                    </a:lnTo>
                    <a:lnTo>
                      <a:pt x="57" y="338"/>
                    </a:lnTo>
                    <a:lnTo>
                      <a:pt x="169" y="394"/>
                    </a:lnTo>
                    <a:lnTo>
                      <a:pt x="282" y="338"/>
                    </a:lnTo>
                    <a:lnTo>
                      <a:pt x="338" y="169"/>
                    </a:lnTo>
                    <a:lnTo>
                      <a:pt x="394" y="1"/>
                    </a:lnTo>
                    <a:close/>
                  </a:path>
                </a:pathLst>
              </a:custGeom>
              <a:solidFill>
                <a:srgbClr val="95B6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
              <p:cNvSpPr/>
              <p:nvPr/>
            </p:nvSpPr>
            <p:spPr>
              <a:xfrm>
                <a:off x="1875100" y="1291450"/>
                <a:ext cx="12675" cy="8475"/>
              </a:xfrm>
              <a:custGeom>
                <a:avLst/>
                <a:gdLst/>
                <a:ahLst/>
                <a:cxnLst/>
                <a:rect l="l" t="t" r="r" b="b"/>
                <a:pathLst>
                  <a:path w="507" h="339" extrusionOk="0">
                    <a:moveTo>
                      <a:pt x="338" y="1"/>
                    </a:moveTo>
                    <a:lnTo>
                      <a:pt x="282" y="113"/>
                    </a:lnTo>
                    <a:lnTo>
                      <a:pt x="226" y="169"/>
                    </a:lnTo>
                    <a:lnTo>
                      <a:pt x="57" y="169"/>
                    </a:lnTo>
                    <a:lnTo>
                      <a:pt x="57" y="226"/>
                    </a:lnTo>
                    <a:lnTo>
                      <a:pt x="1" y="338"/>
                    </a:lnTo>
                    <a:lnTo>
                      <a:pt x="338" y="226"/>
                    </a:lnTo>
                    <a:lnTo>
                      <a:pt x="507" y="226"/>
                    </a:lnTo>
                    <a:lnTo>
                      <a:pt x="507" y="57"/>
                    </a:lnTo>
                    <a:lnTo>
                      <a:pt x="450" y="1"/>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3"/>
              <p:cNvSpPr/>
              <p:nvPr/>
            </p:nvSpPr>
            <p:spPr>
              <a:xfrm>
                <a:off x="1984700" y="1257725"/>
                <a:ext cx="14075" cy="8475"/>
              </a:xfrm>
              <a:custGeom>
                <a:avLst/>
                <a:gdLst/>
                <a:ahLst/>
                <a:cxnLst/>
                <a:rect l="l" t="t" r="r" b="b"/>
                <a:pathLst>
                  <a:path w="563" h="339" extrusionOk="0">
                    <a:moveTo>
                      <a:pt x="563" y="1"/>
                    </a:moveTo>
                    <a:lnTo>
                      <a:pt x="57" y="169"/>
                    </a:lnTo>
                    <a:lnTo>
                      <a:pt x="1" y="338"/>
                    </a:lnTo>
                    <a:lnTo>
                      <a:pt x="226" y="282"/>
                    </a:lnTo>
                    <a:lnTo>
                      <a:pt x="450" y="169"/>
                    </a:lnTo>
                    <a:lnTo>
                      <a:pt x="507" y="113"/>
                    </a:lnTo>
                    <a:lnTo>
                      <a:pt x="563" y="57"/>
                    </a:lnTo>
                    <a:lnTo>
                      <a:pt x="563" y="1"/>
                    </a:lnTo>
                    <a:close/>
                  </a:path>
                </a:pathLst>
              </a:custGeom>
              <a:solidFill>
                <a:srgbClr val="72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
              <p:cNvSpPr/>
              <p:nvPr/>
            </p:nvSpPr>
            <p:spPr>
              <a:xfrm>
                <a:off x="1650275" y="1313950"/>
                <a:ext cx="8475" cy="15475"/>
              </a:xfrm>
              <a:custGeom>
                <a:avLst/>
                <a:gdLst/>
                <a:ahLst/>
                <a:cxnLst/>
                <a:rect l="l" t="t" r="r" b="b"/>
                <a:pathLst>
                  <a:path w="339" h="619" extrusionOk="0">
                    <a:moveTo>
                      <a:pt x="57" y="0"/>
                    </a:moveTo>
                    <a:lnTo>
                      <a:pt x="57" y="56"/>
                    </a:lnTo>
                    <a:lnTo>
                      <a:pt x="57" y="169"/>
                    </a:lnTo>
                    <a:lnTo>
                      <a:pt x="1" y="225"/>
                    </a:lnTo>
                    <a:lnTo>
                      <a:pt x="113" y="394"/>
                    </a:lnTo>
                    <a:lnTo>
                      <a:pt x="169" y="450"/>
                    </a:lnTo>
                    <a:lnTo>
                      <a:pt x="226" y="506"/>
                    </a:lnTo>
                    <a:lnTo>
                      <a:pt x="282" y="562"/>
                    </a:lnTo>
                    <a:lnTo>
                      <a:pt x="338" y="618"/>
                    </a:lnTo>
                    <a:lnTo>
                      <a:pt x="226" y="394"/>
                    </a:lnTo>
                    <a:lnTo>
                      <a:pt x="282" y="281"/>
                    </a:lnTo>
                    <a:lnTo>
                      <a:pt x="282" y="113"/>
                    </a:lnTo>
                    <a:lnTo>
                      <a:pt x="226" y="56"/>
                    </a:lnTo>
                    <a:lnTo>
                      <a:pt x="169" y="0"/>
                    </a:lnTo>
                    <a:close/>
                  </a:path>
                </a:pathLst>
              </a:custGeom>
              <a:solidFill>
                <a:srgbClr val="6888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3"/>
              <p:cNvSpPr/>
              <p:nvPr/>
            </p:nvSpPr>
            <p:spPr>
              <a:xfrm>
                <a:off x="1931300" y="1274600"/>
                <a:ext cx="19700" cy="8450"/>
              </a:xfrm>
              <a:custGeom>
                <a:avLst/>
                <a:gdLst/>
                <a:ahLst/>
                <a:cxnLst/>
                <a:rect l="l" t="t" r="r" b="b"/>
                <a:pathLst>
                  <a:path w="788" h="338" extrusionOk="0">
                    <a:moveTo>
                      <a:pt x="563" y="0"/>
                    </a:moveTo>
                    <a:lnTo>
                      <a:pt x="394" y="113"/>
                    </a:lnTo>
                    <a:lnTo>
                      <a:pt x="113" y="225"/>
                    </a:lnTo>
                    <a:lnTo>
                      <a:pt x="57" y="281"/>
                    </a:lnTo>
                    <a:lnTo>
                      <a:pt x="1" y="338"/>
                    </a:lnTo>
                    <a:lnTo>
                      <a:pt x="788" y="57"/>
                    </a:lnTo>
                    <a:lnTo>
                      <a:pt x="788" y="0"/>
                    </a:lnTo>
                    <a:close/>
                  </a:path>
                </a:pathLst>
              </a:custGeom>
              <a:solidFill>
                <a:srgbClr val="95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3"/>
              <p:cNvSpPr/>
              <p:nvPr/>
            </p:nvSpPr>
            <p:spPr>
              <a:xfrm>
                <a:off x="2354250" y="1044150"/>
                <a:ext cx="7050" cy="5650"/>
              </a:xfrm>
              <a:custGeom>
                <a:avLst/>
                <a:gdLst/>
                <a:ahLst/>
                <a:cxnLst/>
                <a:rect l="l" t="t" r="r" b="b"/>
                <a:pathLst>
                  <a:path w="282" h="226" extrusionOk="0">
                    <a:moveTo>
                      <a:pt x="113" y="1"/>
                    </a:moveTo>
                    <a:lnTo>
                      <a:pt x="57" y="113"/>
                    </a:lnTo>
                    <a:lnTo>
                      <a:pt x="1" y="225"/>
                    </a:lnTo>
                    <a:lnTo>
                      <a:pt x="226" y="225"/>
                    </a:lnTo>
                    <a:lnTo>
                      <a:pt x="282" y="57"/>
                    </a:lnTo>
                    <a:lnTo>
                      <a:pt x="113" y="1"/>
                    </a:lnTo>
                    <a:close/>
                  </a:path>
                </a:pathLst>
              </a:custGeom>
              <a:solidFill>
                <a:srgbClr val="9EB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
              <p:cNvSpPr/>
              <p:nvPr/>
            </p:nvSpPr>
            <p:spPr>
              <a:xfrm>
                <a:off x="1738800" y="1091925"/>
                <a:ext cx="4250" cy="5650"/>
              </a:xfrm>
              <a:custGeom>
                <a:avLst/>
                <a:gdLst/>
                <a:ahLst/>
                <a:cxnLst/>
                <a:rect l="l" t="t" r="r" b="b"/>
                <a:pathLst>
                  <a:path w="170" h="226" extrusionOk="0">
                    <a:moveTo>
                      <a:pt x="113" y="1"/>
                    </a:moveTo>
                    <a:lnTo>
                      <a:pt x="1" y="57"/>
                    </a:lnTo>
                    <a:lnTo>
                      <a:pt x="1" y="225"/>
                    </a:lnTo>
                    <a:lnTo>
                      <a:pt x="113" y="169"/>
                    </a:lnTo>
                    <a:lnTo>
                      <a:pt x="169" y="169"/>
                    </a:lnTo>
                    <a:lnTo>
                      <a:pt x="169" y="113"/>
                    </a:lnTo>
                    <a:lnTo>
                      <a:pt x="113" y="57"/>
                    </a:lnTo>
                    <a:lnTo>
                      <a:pt x="113" y="1"/>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3"/>
              <p:cNvSpPr/>
              <p:nvPr/>
            </p:nvSpPr>
            <p:spPr>
              <a:xfrm>
                <a:off x="2234825" y="1184675"/>
                <a:ext cx="1425" cy="2825"/>
              </a:xfrm>
              <a:custGeom>
                <a:avLst/>
                <a:gdLst/>
                <a:ahLst/>
                <a:cxnLst/>
                <a:rect l="l" t="t" r="r" b="b"/>
                <a:pathLst>
                  <a:path w="57" h="113" extrusionOk="0">
                    <a:moveTo>
                      <a:pt x="57" y="0"/>
                    </a:moveTo>
                    <a:lnTo>
                      <a:pt x="0" y="56"/>
                    </a:lnTo>
                    <a:lnTo>
                      <a:pt x="0" y="113"/>
                    </a:lnTo>
                    <a:lnTo>
                      <a:pt x="57" y="56"/>
                    </a:lnTo>
                    <a:lnTo>
                      <a:pt x="57" y="0"/>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3"/>
              <p:cNvSpPr/>
              <p:nvPr/>
            </p:nvSpPr>
            <p:spPr>
              <a:xfrm>
                <a:off x="1599700" y="1139700"/>
                <a:ext cx="5650" cy="2850"/>
              </a:xfrm>
              <a:custGeom>
                <a:avLst/>
                <a:gdLst/>
                <a:ahLst/>
                <a:cxnLst/>
                <a:rect l="l" t="t" r="r" b="b"/>
                <a:pathLst>
                  <a:path w="226" h="114" extrusionOk="0">
                    <a:moveTo>
                      <a:pt x="113" y="1"/>
                    </a:moveTo>
                    <a:lnTo>
                      <a:pt x="0" y="113"/>
                    </a:lnTo>
                    <a:lnTo>
                      <a:pt x="0" y="113"/>
                    </a:lnTo>
                    <a:lnTo>
                      <a:pt x="225" y="57"/>
                    </a:lnTo>
                    <a:lnTo>
                      <a:pt x="225"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
              <p:cNvSpPr/>
              <p:nvPr/>
            </p:nvSpPr>
            <p:spPr>
              <a:xfrm>
                <a:off x="2108350" y="1224000"/>
                <a:ext cx="2850" cy="1450"/>
              </a:xfrm>
              <a:custGeom>
                <a:avLst/>
                <a:gdLst/>
                <a:ahLst/>
                <a:cxnLst/>
                <a:rect l="l" t="t" r="r" b="b"/>
                <a:pathLst>
                  <a:path w="114" h="58" extrusionOk="0">
                    <a:moveTo>
                      <a:pt x="1" y="1"/>
                    </a:moveTo>
                    <a:lnTo>
                      <a:pt x="57" y="57"/>
                    </a:lnTo>
                    <a:lnTo>
                      <a:pt x="113" y="57"/>
                    </a:lnTo>
                    <a:lnTo>
                      <a:pt x="57" y="1"/>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
              <p:cNvSpPr/>
              <p:nvPr/>
            </p:nvSpPr>
            <p:spPr>
              <a:xfrm>
                <a:off x="1605325" y="1177650"/>
                <a:ext cx="1425" cy="4225"/>
              </a:xfrm>
              <a:custGeom>
                <a:avLst/>
                <a:gdLst/>
                <a:ahLst/>
                <a:cxnLst/>
                <a:rect l="l" t="t" r="r" b="b"/>
                <a:pathLst>
                  <a:path w="57" h="169" extrusionOk="0">
                    <a:moveTo>
                      <a:pt x="0" y="0"/>
                    </a:moveTo>
                    <a:lnTo>
                      <a:pt x="56" y="169"/>
                    </a:lnTo>
                    <a:lnTo>
                      <a:pt x="56" y="56"/>
                    </a:lnTo>
                    <a:lnTo>
                      <a:pt x="0"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
              <p:cNvSpPr/>
              <p:nvPr/>
            </p:nvSpPr>
            <p:spPr>
              <a:xfrm>
                <a:off x="2357075" y="999200"/>
                <a:ext cx="4225" cy="1425"/>
              </a:xfrm>
              <a:custGeom>
                <a:avLst/>
                <a:gdLst/>
                <a:ahLst/>
                <a:cxnLst/>
                <a:rect l="l" t="t" r="r" b="b"/>
                <a:pathLst>
                  <a:path w="169" h="57" extrusionOk="0">
                    <a:moveTo>
                      <a:pt x="0" y="0"/>
                    </a:moveTo>
                    <a:lnTo>
                      <a:pt x="113" y="56"/>
                    </a:lnTo>
                    <a:lnTo>
                      <a:pt x="169" y="56"/>
                    </a:lnTo>
                    <a:lnTo>
                      <a:pt x="113" y="0"/>
                    </a:lnTo>
                    <a:close/>
                  </a:path>
                </a:pathLst>
              </a:custGeom>
              <a:solidFill>
                <a:srgbClr val="91B5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
              <p:cNvSpPr/>
              <p:nvPr/>
            </p:nvSpPr>
            <p:spPr>
              <a:xfrm>
                <a:off x="1620775" y="1134075"/>
                <a:ext cx="2825" cy="1425"/>
              </a:xfrm>
              <a:custGeom>
                <a:avLst/>
                <a:gdLst/>
                <a:ahLst/>
                <a:cxnLst/>
                <a:rect l="l" t="t" r="r" b="b"/>
                <a:pathLst>
                  <a:path w="113" h="57" extrusionOk="0">
                    <a:moveTo>
                      <a:pt x="0" y="1"/>
                    </a:moveTo>
                    <a:lnTo>
                      <a:pt x="113" y="57"/>
                    </a:lnTo>
                    <a:lnTo>
                      <a:pt x="113"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
              <p:cNvSpPr/>
              <p:nvPr/>
            </p:nvSpPr>
            <p:spPr>
              <a:xfrm>
                <a:off x="2324750" y="983725"/>
                <a:ext cx="2825" cy="1425"/>
              </a:xfrm>
              <a:custGeom>
                <a:avLst/>
                <a:gdLst/>
                <a:ahLst/>
                <a:cxnLst/>
                <a:rect l="l" t="t" r="r" b="b"/>
                <a:pathLst>
                  <a:path w="113" h="57" extrusionOk="0">
                    <a:moveTo>
                      <a:pt x="113" y="1"/>
                    </a:moveTo>
                    <a:lnTo>
                      <a:pt x="1" y="57"/>
                    </a:lnTo>
                    <a:lnTo>
                      <a:pt x="113" y="57"/>
                    </a:lnTo>
                    <a:lnTo>
                      <a:pt x="113"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
              <p:cNvSpPr/>
              <p:nvPr/>
            </p:nvSpPr>
            <p:spPr>
              <a:xfrm>
                <a:off x="1883525" y="1297075"/>
                <a:ext cx="2850" cy="25"/>
              </a:xfrm>
              <a:custGeom>
                <a:avLst/>
                <a:gdLst/>
                <a:ahLst/>
                <a:cxnLst/>
                <a:rect l="l" t="t" r="r" b="b"/>
                <a:pathLst>
                  <a:path w="114" h="1" extrusionOk="0">
                    <a:moveTo>
                      <a:pt x="1" y="1"/>
                    </a:moveTo>
                    <a:lnTo>
                      <a:pt x="1" y="1"/>
                    </a:lnTo>
                    <a:lnTo>
                      <a:pt x="57" y="1"/>
                    </a:lnTo>
                    <a:lnTo>
                      <a:pt x="113" y="1"/>
                    </a:lnTo>
                    <a:lnTo>
                      <a:pt x="57" y="1"/>
                    </a:lnTo>
                    <a:lnTo>
                      <a:pt x="1" y="1"/>
                    </a:lnTo>
                    <a:close/>
                  </a:path>
                </a:pathLst>
              </a:custGeom>
              <a:solidFill>
                <a:srgbClr val="B7D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
              <p:cNvSpPr/>
              <p:nvPr/>
            </p:nvSpPr>
            <p:spPr>
              <a:xfrm>
                <a:off x="2126625" y="1000600"/>
                <a:ext cx="143350" cy="80100"/>
              </a:xfrm>
              <a:custGeom>
                <a:avLst/>
                <a:gdLst/>
                <a:ahLst/>
                <a:cxnLst/>
                <a:rect l="l" t="t" r="r" b="b"/>
                <a:pathLst>
                  <a:path w="5734" h="3204" extrusionOk="0">
                    <a:moveTo>
                      <a:pt x="3935" y="0"/>
                    </a:moveTo>
                    <a:lnTo>
                      <a:pt x="3879" y="169"/>
                    </a:lnTo>
                    <a:lnTo>
                      <a:pt x="3879" y="225"/>
                    </a:lnTo>
                    <a:lnTo>
                      <a:pt x="3823" y="281"/>
                    </a:lnTo>
                    <a:lnTo>
                      <a:pt x="3654" y="394"/>
                    </a:lnTo>
                    <a:lnTo>
                      <a:pt x="3485" y="506"/>
                    </a:lnTo>
                    <a:lnTo>
                      <a:pt x="3429" y="731"/>
                    </a:lnTo>
                    <a:lnTo>
                      <a:pt x="3429" y="956"/>
                    </a:lnTo>
                    <a:lnTo>
                      <a:pt x="3373" y="1124"/>
                    </a:lnTo>
                    <a:lnTo>
                      <a:pt x="3317" y="1181"/>
                    </a:lnTo>
                    <a:lnTo>
                      <a:pt x="3260" y="1181"/>
                    </a:lnTo>
                    <a:lnTo>
                      <a:pt x="3036" y="1237"/>
                    </a:lnTo>
                    <a:lnTo>
                      <a:pt x="2811" y="1349"/>
                    </a:lnTo>
                    <a:lnTo>
                      <a:pt x="2586" y="1462"/>
                    </a:lnTo>
                    <a:lnTo>
                      <a:pt x="2361" y="1518"/>
                    </a:lnTo>
                    <a:lnTo>
                      <a:pt x="2136" y="1574"/>
                    </a:lnTo>
                    <a:lnTo>
                      <a:pt x="1912" y="1686"/>
                    </a:lnTo>
                    <a:lnTo>
                      <a:pt x="1743" y="1855"/>
                    </a:lnTo>
                    <a:lnTo>
                      <a:pt x="1518" y="1967"/>
                    </a:lnTo>
                    <a:lnTo>
                      <a:pt x="1349" y="2024"/>
                    </a:lnTo>
                    <a:lnTo>
                      <a:pt x="1125" y="2192"/>
                    </a:lnTo>
                    <a:lnTo>
                      <a:pt x="956" y="2305"/>
                    </a:lnTo>
                    <a:lnTo>
                      <a:pt x="787" y="2361"/>
                    </a:lnTo>
                    <a:lnTo>
                      <a:pt x="619" y="2361"/>
                    </a:lnTo>
                    <a:lnTo>
                      <a:pt x="450" y="2305"/>
                    </a:lnTo>
                    <a:lnTo>
                      <a:pt x="338" y="2417"/>
                    </a:lnTo>
                    <a:lnTo>
                      <a:pt x="225" y="2417"/>
                    </a:lnTo>
                    <a:lnTo>
                      <a:pt x="113" y="2473"/>
                    </a:lnTo>
                    <a:lnTo>
                      <a:pt x="1" y="2529"/>
                    </a:lnTo>
                    <a:lnTo>
                      <a:pt x="1" y="2642"/>
                    </a:lnTo>
                    <a:lnTo>
                      <a:pt x="57" y="2754"/>
                    </a:lnTo>
                    <a:lnTo>
                      <a:pt x="169" y="2811"/>
                    </a:lnTo>
                    <a:lnTo>
                      <a:pt x="113" y="2923"/>
                    </a:lnTo>
                    <a:lnTo>
                      <a:pt x="113" y="3035"/>
                    </a:lnTo>
                    <a:lnTo>
                      <a:pt x="225" y="3204"/>
                    </a:lnTo>
                    <a:lnTo>
                      <a:pt x="394" y="3204"/>
                    </a:lnTo>
                    <a:lnTo>
                      <a:pt x="506" y="3148"/>
                    </a:lnTo>
                    <a:lnTo>
                      <a:pt x="563" y="3148"/>
                    </a:lnTo>
                    <a:lnTo>
                      <a:pt x="675" y="3092"/>
                    </a:lnTo>
                    <a:lnTo>
                      <a:pt x="787" y="3092"/>
                    </a:lnTo>
                    <a:lnTo>
                      <a:pt x="844" y="2979"/>
                    </a:lnTo>
                    <a:lnTo>
                      <a:pt x="956" y="2811"/>
                    </a:lnTo>
                    <a:lnTo>
                      <a:pt x="1125" y="2754"/>
                    </a:lnTo>
                    <a:lnTo>
                      <a:pt x="1293" y="2586"/>
                    </a:lnTo>
                    <a:lnTo>
                      <a:pt x="1406" y="2473"/>
                    </a:lnTo>
                    <a:lnTo>
                      <a:pt x="1743" y="2473"/>
                    </a:lnTo>
                    <a:lnTo>
                      <a:pt x="1912" y="2417"/>
                    </a:lnTo>
                    <a:lnTo>
                      <a:pt x="2249" y="2248"/>
                    </a:lnTo>
                    <a:lnTo>
                      <a:pt x="2530" y="2080"/>
                    </a:lnTo>
                    <a:lnTo>
                      <a:pt x="2867" y="1911"/>
                    </a:lnTo>
                    <a:lnTo>
                      <a:pt x="3092" y="1855"/>
                    </a:lnTo>
                    <a:lnTo>
                      <a:pt x="3317" y="1743"/>
                    </a:lnTo>
                    <a:lnTo>
                      <a:pt x="3541" y="1574"/>
                    </a:lnTo>
                    <a:lnTo>
                      <a:pt x="3710" y="1349"/>
                    </a:lnTo>
                    <a:lnTo>
                      <a:pt x="3710" y="1181"/>
                    </a:lnTo>
                    <a:lnTo>
                      <a:pt x="3766" y="1068"/>
                    </a:lnTo>
                    <a:lnTo>
                      <a:pt x="3823" y="900"/>
                    </a:lnTo>
                    <a:lnTo>
                      <a:pt x="3991" y="843"/>
                    </a:lnTo>
                    <a:lnTo>
                      <a:pt x="4160" y="675"/>
                    </a:lnTo>
                    <a:lnTo>
                      <a:pt x="4272" y="562"/>
                    </a:lnTo>
                    <a:lnTo>
                      <a:pt x="4385" y="450"/>
                    </a:lnTo>
                    <a:lnTo>
                      <a:pt x="4441" y="450"/>
                    </a:lnTo>
                    <a:lnTo>
                      <a:pt x="4553" y="562"/>
                    </a:lnTo>
                    <a:lnTo>
                      <a:pt x="4666" y="675"/>
                    </a:lnTo>
                    <a:lnTo>
                      <a:pt x="4778" y="731"/>
                    </a:lnTo>
                    <a:lnTo>
                      <a:pt x="4947" y="731"/>
                    </a:lnTo>
                    <a:lnTo>
                      <a:pt x="5059" y="675"/>
                    </a:lnTo>
                    <a:lnTo>
                      <a:pt x="5115" y="619"/>
                    </a:lnTo>
                    <a:lnTo>
                      <a:pt x="5171" y="619"/>
                    </a:lnTo>
                    <a:lnTo>
                      <a:pt x="5228" y="787"/>
                    </a:lnTo>
                    <a:lnTo>
                      <a:pt x="5340" y="1124"/>
                    </a:lnTo>
                    <a:lnTo>
                      <a:pt x="5396" y="1237"/>
                    </a:lnTo>
                    <a:lnTo>
                      <a:pt x="5452" y="1237"/>
                    </a:lnTo>
                    <a:lnTo>
                      <a:pt x="5565" y="1181"/>
                    </a:lnTo>
                    <a:lnTo>
                      <a:pt x="5565" y="1068"/>
                    </a:lnTo>
                    <a:lnTo>
                      <a:pt x="5677" y="956"/>
                    </a:lnTo>
                    <a:lnTo>
                      <a:pt x="5734" y="900"/>
                    </a:lnTo>
                    <a:lnTo>
                      <a:pt x="5734" y="843"/>
                    </a:lnTo>
                    <a:lnTo>
                      <a:pt x="5734" y="731"/>
                    </a:lnTo>
                    <a:lnTo>
                      <a:pt x="5452" y="450"/>
                    </a:lnTo>
                    <a:lnTo>
                      <a:pt x="5228" y="169"/>
                    </a:lnTo>
                    <a:lnTo>
                      <a:pt x="5059" y="56"/>
                    </a:lnTo>
                    <a:lnTo>
                      <a:pt x="4834" y="56"/>
                    </a:lnTo>
                    <a:lnTo>
                      <a:pt x="4722" y="113"/>
                    </a:lnTo>
                    <a:lnTo>
                      <a:pt x="4609" y="56"/>
                    </a:lnTo>
                    <a:lnTo>
                      <a:pt x="4385"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
              <p:cNvSpPr/>
              <p:nvPr/>
            </p:nvSpPr>
            <p:spPr>
              <a:xfrm>
                <a:off x="2163150" y="997775"/>
                <a:ext cx="63275" cy="46400"/>
              </a:xfrm>
              <a:custGeom>
                <a:avLst/>
                <a:gdLst/>
                <a:ahLst/>
                <a:cxnLst/>
                <a:rect l="l" t="t" r="r" b="b"/>
                <a:pathLst>
                  <a:path w="2531" h="1856" extrusionOk="0">
                    <a:moveTo>
                      <a:pt x="2249" y="1"/>
                    </a:moveTo>
                    <a:lnTo>
                      <a:pt x="2249" y="57"/>
                    </a:lnTo>
                    <a:lnTo>
                      <a:pt x="2249" y="169"/>
                    </a:lnTo>
                    <a:lnTo>
                      <a:pt x="2080" y="169"/>
                    </a:lnTo>
                    <a:lnTo>
                      <a:pt x="2024" y="226"/>
                    </a:lnTo>
                    <a:lnTo>
                      <a:pt x="2024" y="338"/>
                    </a:lnTo>
                    <a:lnTo>
                      <a:pt x="2024" y="394"/>
                    </a:lnTo>
                    <a:lnTo>
                      <a:pt x="1799" y="394"/>
                    </a:lnTo>
                    <a:lnTo>
                      <a:pt x="1687" y="450"/>
                    </a:lnTo>
                    <a:lnTo>
                      <a:pt x="1631" y="507"/>
                    </a:lnTo>
                    <a:lnTo>
                      <a:pt x="1350" y="507"/>
                    </a:lnTo>
                    <a:lnTo>
                      <a:pt x="1294" y="563"/>
                    </a:lnTo>
                    <a:lnTo>
                      <a:pt x="1125" y="563"/>
                    </a:lnTo>
                    <a:lnTo>
                      <a:pt x="1013" y="450"/>
                    </a:lnTo>
                    <a:lnTo>
                      <a:pt x="900" y="507"/>
                    </a:lnTo>
                    <a:lnTo>
                      <a:pt x="844" y="563"/>
                    </a:lnTo>
                    <a:lnTo>
                      <a:pt x="788" y="732"/>
                    </a:lnTo>
                    <a:lnTo>
                      <a:pt x="732" y="956"/>
                    </a:lnTo>
                    <a:lnTo>
                      <a:pt x="675" y="1125"/>
                    </a:lnTo>
                    <a:lnTo>
                      <a:pt x="619" y="1237"/>
                    </a:lnTo>
                    <a:lnTo>
                      <a:pt x="619" y="1406"/>
                    </a:lnTo>
                    <a:lnTo>
                      <a:pt x="563" y="1462"/>
                    </a:lnTo>
                    <a:lnTo>
                      <a:pt x="451" y="1462"/>
                    </a:lnTo>
                    <a:lnTo>
                      <a:pt x="282" y="1406"/>
                    </a:lnTo>
                    <a:lnTo>
                      <a:pt x="113" y="1406"/>
                    </a:lnTo>
                    <a:lnTo>
                      <a:pt x="57" y="1518"/>
                    </a:lnTo>
                    <a:lnTo>
                      <a:pt x="1" y="1743"/>
                    </a:lnTo>
                    <a:lnTo>
                      <a:pt x="226" y="1856"/>
                    </a:lnTo>
                    <a:lnTo>
                      <a:pt x="507" y="1856"/>
                    </a:lnTo>
                    <a:lnTo>
                      <a:pt x="844" y="1743"/>
                    </a:lnTo>
                    <a:lnTo>
                      <a:pt x="1181" y="1631"/>
                    </a:lnTo>
                    <a:lnTo>
                      <a:pt x="1350" y="1687"/>
                    </a:lnTo>
                    <a:lnTo>
                      <a:pt x="1406" y="1631"/>
                    </a:lnTo>
                    <a:lnTo>
                      <a:pt x="1406" y="1518"/>
                    </a:lnTo>
                    <a:lnTo>
                      <a:pt x="1462" y="1406"/>
                    </a:lnTo>
                    <a:lnTo>
                      <a:pt x="1575" y="1406"/>
                    </a:lnTo>
                    <a:lnTo>
                      <a:pt x="1743" y="1462"/>
                    </a:lnTo>
                    <a:lnTo>
                      <a:pt x="1799" y="1462"/>
                    </a:lnTo>
                    <a:lnTo>
                      <a:pt x="1856" y="1406"/>
                    </a:lnTo>
                    <a:lnTo>
                      <a:pt x="1968" y="1294"/>
                    </a:lnTo>
                    <a:lnTo>
                      <a:pt x="2024" y="1181"/>
                    </a:lnTo>
                    <a:lnTo>
                      <a:pt x="2024" y="1013"/>
                    </a:lnTo>
                    <a:lnTo>
                      <a:pt x="2024" y="900"/>
                    </a:lnTo>
                    <a:lnTo>
                      <a:pt x="2024" y="788"/>
                    </a:lnTo>
                    <a:lnTo>
                      <a:pt x="2080" y="732"/>
                    </a:lnTo>
                    <a:lnTo>
                      <a:pt x="2137" y="675"/>
                    </a:lnTo>
                    <a:lnTo>
                      <a:pt x="2193" y="619"/>
                    </a:lnTo>
                    <a:lnTo>
                      <a:pt x="2305" y="507"/>
                    </a:lnTo>
                    <a:lnTo>
                      <a:pt x="2362" y="450"/>
                    </a:lnTo>
                    <a:lnTo>
                      <a:pt x="2474" y="507"/>
                    </a:lnTo>
                    <a:lnTo>
                      <a:pt x="2530" y="450"/>
                    </a:lnTo>
                    <a:lnTo>
                      <a:pt x="2530" y="394"/>
                    </a:lnTo>
                    <a:lnTo>
                      <a:pt x="2474" y="113"/>
                    </a:lnTo>
                    <a:lnTo>
                      <a:pt x="2418" y="113"/>
                    </a:lnTo>
                    <a:lnTo>
                      <a:pt x="2362" y="57"/>
                    </a:lnTo>
                    <a:lnTo>
                      <a:pt x="2305" y="1"/>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
              <p:cNvSpPr/>
              <p:nvPr/>
            </p:nvSpPr>
            <p:spPr>
              <a:xfrm>
                <a:off x="2171600" y="994975"/>
                <a:ext cx="16875" cy="44975"/>
              </a:xfrm>
              <a:custGeom>
                <a:avLst/>
                <a:gdLst/>
                <a:ahLst/>
                <a:cxnLst/>
                <a:rect l="l" t="t" r="r" b="b"/>
                <a:pathLst>
                  <a:path w="675" h="1799" extrusionOk="0">
                    <a:moveTo>
                      <a:pt x="281" y="0"/>
                    </a:moveTo>
                    <a:lnTo>
                      <a:pt x="225" y="57"/>
                    </a:lnTo>
                    <a:lnTo>
                      <a:pt x="225" y="113"/>
                    </a:lnTo>
                    <a:lnTo>
                      <a:pt x="281" y="281"/>
                    </a:lnTo>
                    <a:lnTo>
                      <a:pt x="225" y="281"/>
                    </a:lnTo>
                    <a:lnTo>
                      <a:pt x="113" y="338"/>
                    </a:lnTo>
                    <a:lnTo>
                      <a:pt x="56" y="338"/>
                    </a:lnTo>
                    <a:lnTo>
                      <a:pt x="0" y="394"/>
                    </a:lnTo>
                    <a:lnTo>
                      <a:pt x="56" y="506"/>
                    </a:lnTo>
                    <a:lnTo>
                      <a:pt x="56" y="562"/>
                    </a:lnTo>
                    <a:lnTo>
                      <a:pt x="56" y="675"/>
                    </a:lnTo>
                    <a:lnTo>
                      <a:pt x="56" y="731"/>
                    </a:lnTo>
                    <a:lnTo>
                      <a:pt x="113" y="787"/>
                    </a:lnTo>
                    <a:lnTo>
                      <a:pt x="169" y="844"/>
                    </a:lnTo>
                    <a:lnTo>
                      <a:pt x="225" y="900"/>
                    </a:lnTo>
                    <a:lnTo>
                      <a:pt x="169" y="1068"/>
                    </a:lnTo>
                    <a:lnTo>
                      <a:pt x="113" y="1293"/>
                    </a:lnTo>
                    <a:lnTo>
                      <a:pt x="113" y="1574"/>
                    </a:lnTo>
                    <a:lnTo>
                      <a:pt x="113" y="1630"/>
                    </a:lnTo>
                    <a:lnTo>
                      <a:pt x="169" y="1687"/>
                    </a:lnTo>
                    <a:lnTo>
                      <a:pt x="225" y="1799"/>
                    </a:lnTo>
                    <a:lnTo>
                      <a:pt x="394" y="1518"/>
                    </a:lnTo>
                    <a:lnTo>
                      <a:pt x="394" y="1462"/>
                    </a:lnTo>
                    <a:lnTo>
                      <a:pt x="394" y="1406"/>
                    </a:lnTo>
                    <a:lnTo>
                      <a:pt x="337" y="1293"/>
                    </a:lnTo>
                    <a:lnTo>
                      <a:pt x="450" y="1181"/>
                    </a:lnTo>
                    <a:lnTo>
                      <a:pt x="506" y="1068"/>
                    </a:lnTo>
                    <a:lnTo>
                      <a:pt x="562" y="787"/>
                    </a:lnTo>
                    <a:lnTo>
                      <a:pt x="562" y="675"/>
                    </a:lnTo>
                    <a:lnTo>
                      <a:pt x="675" y="562"/>
                    </a:lnTo>
                    <a:lnTo>
                      <a:pt x="562" y="394"/>
                    </a:lnTo>
                    <a:lnTo>
                      <a:pt x="506" y="281"/>
                    </a:lnTo>
                    <a:lnTo>
                      <a:pt x="450" y="113"/>
                    </a:lnTo>
                    <a:lnTo>
                      <a:pt x="337"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
              <p:cNvSpPr/>
              <p:nvPr/>
            </p:nvSpPr>
            <p:spPr>
              <a:xfrm>
                <a:off x="2229200" y="972500"/>
                <a:ext cx="33750" cy="26725"/>
              </a:xfrm>
              <a:custGeom>
                <a:avLst/>
                <a:gdLst/>
                <a:ahLst/>
                <a:cxnLst/>
                <a:rect l="l" t="t" r="r" b="b"/>
                <a:pathLst>
                  <a:path w="1350" h="1069" extrusionOk="0">
                    <a:moveTo>
                      <a:pt x="1125" y="0"/>
                    </a:moveTo>
                    <a:lnTo>
                      <a:pt x="1012" y="56"/>
                    </a:lnTo>
                    <a:lnTo>
                      <a:pt x="956" y="113"/>
                    </a:lnTo>
                    <a:lnTo>
                      <a:pt x="900" y="169"/>
                    </a:lnTo>
                    <a:lnTo>
                      <a:pt x="844" y="337"/>
                    </a:lnTo>
                    <a:lnTo>
                      <a:pt x="844" y="562"/>
                    </a:lnTo>
                    <a:lnTo>
                      <a:pt x="731" y="675"/>
                    </a:lnTo>
                    <a:lnTo>
                      <a:pt x="675" y="731"/>
                    </a:lnTo>
                    <a:lnTo>
                      <a:pt x="619" y="618"/>
                    </a:lnTo>
                    <a:lnTo>
                      <a:pt x="563" y="506"/>
                    </a:lnTo>
                    <a:lnTo>
                      <a:pt x="506" y="450"/>
                    </a:lnTo>
                    <a:lnTo>
                      <a:pt x="394" y="394"/>
                    </a:lnTo>
                    <a:lnTo>
                      <a:pt x="338" y="450"/>
                    </a:lnTo>
                    <a:lnTo>
                      <a:pt x="394" y="618"/>
                    </a:lnTo>
                    <a:lnTo>
                      <a:pt x="394" y="731"/>
                    </a:lnTo>
                    <a:lnTo>
                      <a:pt x="338" y="787"/>
                    </a:lnTo>
                    <a:lnTo>
                      <a:pt x="169" y="787"/>
                    </a:lnTo>
                    <a:lnTo>
                      <a:pt x="57" y="843"/>
                    </a:lnTo>
                    <a:lnTo>
                      <a:pt x="1" y="899"/>
                    </a:lnTo>
                    <a:lnTo>
                      <a:pt x="57" y="956"/>
                    </a:lnTo>
                    <a:lnTo>
                      <a:pt x="900" y="1068"/>
                    </a:lnTo>
                    <a:lnTo>
                      <a:pt x="1068" y="1012"/>
                    </a:lnTo>
                    <a:lnTo>
                      <a:pt x="1237" y="956"/>
                    </a:lnTo>
                    <a:lnTo>
                      <a:pt x="1349" y="787"/>
                    </a:lnTo>
                    <a:lnTo>
                      <a:pt x="1349" y="675"/>
                    </a:lnTo>
                    <a:lnTo>
                      <a:pt x="1349" y="225"/>
                    </a:lnTo>
                    <a:lnTo>
                      <a:pt x="1293" y="113"/>
                    </a:lnTo>
                    <a:lnTo>
                      <a:pt x="1237" y="56"/>
                    </a:lnTo>
                    <a:lnTo>
                      <a:pt x="1125"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
              <p:cNvSpPr/>
              <p:nvPr/>
            </p:nvSpPr>
            <p:spPr>
              <a:xfrm>
                <a:off x="2188450" y="1004800"/>
                <a:ext cx="9875" cy="11275"/>
              </a:xfrm>
              <a:custGeom>
                <a:avLst/>
                <a:gdLst/>
                <a:ahLst/>
                <a:cxnLst/>
                <a:rect l="l" t="t" r="r" b="b"/>
                <a:pathLst>
                  <a:path w="395" h="451" extrusionOk="0">
                    <a:moveTo>
                      <a:pt x="1" y="1"/>
                    </a:moveTo>
                    <a:lnTo>
                      <a:pt x="1" y="57"/>
                    </a:lnTo>
                    <a:lnTo>
                      <a:pt x="1" y="169"/>
                    </a:lnTo>
                    <a:lnTo>
                      <a:pt x="1" y="282"/>
                    </a:lnTo>
                    <a:lnTo>
                      <a:pt x="1" y="338"/>
                    </a:lnTo>
                    <a:lnTo>
                      <a:pt x="57" y="451"/>
                    </a:lnTo>
                    <a:lnTo>
                      <a:pt x="169" y="338"/>
                    </a:lnTo>
                    <a:lnTo>
                      <a:pt x="394" y="338"/>
                    </a:lnTo>
                    <a:lnTo>
                      <a:pt x="338" y="226"/>
                    </a:lnTo>
                    <a:lnTo>
                      <a:pt x="282" y="169"/>
                    </a:lnTo>
                    <a:lnTo>
                      <a:pt x="282" y="113"/>
                    </a:lnTo>
                    <a:lnTo>
                      <a:pt x="225" y="169"/>
                    </a:lnTo>
                    <a:lnTo>
                      <a:pt x="169" y="169"/>
                    </a:lnTo>
                    <a:lnTo>
                      <a:pt x="113" y="57"/>
                    </a:lnTo>
                    <a:lnTo>
                      <a:pt x="1" y="1"/>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
              <p:cNvSpPr/>
              <p:nvPr/>
            </p:nvSpPr>
            <p:spPr>
              <a:xfrm>
                <a:off x="2227800" y="994975"/>
                <a:ext cx="8450" cy="8450"/>
              </a:xfrm>
              <a:custGeom>
                <a:avLst/>
                <a:gdLst/>
                <a:ahLst/>
                <a:cxnLst/>
                <a:rect l="l" t="t" r="r" b="b"/>
                <a:pathLst>
                  <a:path w="338" h="338" extrusionOk="0">
                    <a:moveTo>
                      <a:pt x="57" y="0"/>
                    </a:moveTo>
                    <a:lnTo>
                      <a:pt x="0" y="113"/>
                    </a:lnTo>
                    <a:lnTo>
                      <a:pt x="0" y="225"/>
                    </a:lnTo>
                    <a:lnTo>
                      <a:pt x="57" y="281"/>
                    </a:lnTo>
                    <a:lnTo>
                      <a:pt x="113" y="338"/>
                    </a:lnTo>
                    <a:lnTo>
                      <a:pt x="281" y="281"/>
                    </a:lnTo>
                    <a:lnTo>
                      <a:pt x="338" y="169"/>
                    </a:lnTo>
                    <a:lnTo>
                      <a:pt x="281" y="57"/>
                    </a:lnTo>
                    <a:lnTo>
                      <a:pt x="57" y="57"/>
                    </a:lnTo>
                    <a:lnTo>
                      <a:pt x="57"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
              <p:cNvSpPr/>
              <p:nvPr/>
            </p:nvSpPr>
            <p:spPr>
              <a:xfrm>
                <a:off x="2130850" y="975300"/>
                <a:ext cx="2825" cy="2825"/>
              </a:xfrm>
              <a:custGeom>
                <a:avLst/>
                <a:gdLst/>
                <a:ahLst/>
                <a:cxnLst/>
                <a:rect l="l" t="t" r="r" b="b"/>
                <a:pathLst>
                  <a:path w="113" h="113" extrusionOk="0">
                    <a:moveTo>
                      <a:pt x="56" y="1"/>
                    </a:moveTo>
                    <a:lnTo>
                      <a:pt x="0" y="57"/>
                    </a:lnTo>
                    <a:lnTo>
                      <a:pt x="113" y="113"/>
                    </a:lnTo>
                    <a:lnTo>
                      <a:pt x="113" y="1"/>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
              <p:cNvSpPr/>
              <p:nvPr/>
            </p:nvSpPr>
            <p:spPr>
              <a:xfrm>
                <a:off x="2188450" y="1002000"/>
                <a:ext cx="25" cy="25"/>
              </a:xfrm>
              <a:custGeom>
                <a:avLst/>
                <a:gdLst/>
                <a:ahLst/>
                <a:cxnLst/>
                <a:rect l="l" t="t" r="r" b="b"/>
                <a:pathLst>
                  <a:path w="1" h="1" extrusionOk="0">
                    <a:moveTo>
                      <a:pt x="1" y="0"/>
                    </a:moveTo>
                    <a:lnTo>
                      <a:pt x="1" y="0"/>
                    </a:lnTo>
                    <a:lnTo>
                      <a:pt x="1" y="0"/>
                    </a:lnTo>
                    <a:lnTo>
                      <a:pt x="1"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
              <p:cNvSpPr/>
              <p:nvPr/>
            </p:nvSpPr>
            <p:spPr>
              <a:xfrm>
                <a:off x="2187050" y="1002000"/>
                <a:ext cx="1425" cy="2825"/>
              </a:xfrm>
              <a:custGeom>
                <a:avLst/>
                <a:gdLst/>
                <a:ahLst/>
                <a:cxnLst/>
                <a:rect l="l" t="t" r="r" b="b"/>
                <a:pathLst>
                  <a:path w="57" h="113" extrusionOk="0">
                    <a:moveTo>
                      <a:pt x="57" y="0"/>
                    </a:moveTo>
                    <a:lnTo>
                      <a:pt x="0" y="57"/>
                    </a:lnTo>
                    <a:lnTo>
                      <a:pt x="57" y="113"/>
                    </a:lnTo>
                    <a:lnTo>
                      <a:pt x="57"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
              <p:cNvSpPr/>
              <p:nvPr/>
            </p:nvSpPr>
            <p:spPr>
              <a:xfrm>
                <a:off x="1615150" y="1136900"/>
                <a:ext cx="47800" cy="36550"/>
              </a:xfrm>
              <a:custGeom>
                <a:avLst/>
                <a:gdLst/>
                <a:ahLst/>
                <a:cxnLst/>
                <a:rect l="l" t="t" r="r" b="b"/>
                <a:pathLst>
                  <a:path w="1912" h="1462" extrusionOk="0">
                    <a:moveTo>
                      <a:pt x="1518" y="0"/>
                    </a:moveTo>
                    <a:lnTo>
                      <a:pt x="1406" y="56"/>
                    </a:lnTo>
                    <a:lnTo>
                      <a:pt x="1181" y="56"/>
                    </a:lnTo>
                    <a:lnTo>
                      <a:pt x="1069" y="169"/>
                    </a:lnTo>
                    <a:lnTo>
                      <a:pt x="1012" y="169"/>
                    </a:lnTo>
                    <a:lnTo>
                      <a:pt x="956" y="56"/>
                    </a:lnTo>
                    <a:lnTo>
                      <a:pt x="900" y="169"/>
                    </a:lnTo>
                    <a:lnTo>
                      <a:pt x="844" y="225"/>
                    </a:lnTo>
                    <a:lnTo>
                      <a:pt x="788" y="225"/>
                    </a:lnTo>
                    <a:lnTo>
                      <a:pt x="619" y="113"/>
                    </a:lnTo>
                    <a:lnTo>
                      <a:pt x="506" y="169"/>
                    </a:lnTo>
                    <a:lnTo>
                      <a:pt x="450" y="225"/>
                    </a:lnTo>
                    <a:lnTo>
                      <a:pt x="394" y="337"/>
                    </a:lnTo>
                    <a:lnTo>
                      <a:pt x="282" y="281"/>
                    </a:lnTo>
                    <a:lnTo>
                      <a:pt x="113" y="281"/>
                    </a:lnTo>
                    <a:lnTo>
                      <a:pt x="113" y="450"/>
                    </a:lnTo>
                    <a:lnTo>
                      <a:pt x="1" y="506"/>
                    </a:lnTo>
                    <a:lnTo>
                      <a:pt x="1" y="618"/>
                    </a:lnTo>
                    <a:lnTo>
                      <a:pt x="113" y="787"/>
                    </a:lnTo>
                    <a:lnTo>
                      <a:pt x="169" y="899"/>
                    </a:lnTo>
                    <a:lnTo>
                      <a:pt x="169" y="1012"/>
                    </a:lnTo>
                    <a:lnTo>
                      <a:pt x="225" y="956"/>
                    </a:lnTo>
                    <a:lnTo>
                      <a:pt x="282" y="843"/>
                    </a:lnTo>
                    <a:lnTo>
                      <a:pt x="338" y="843"/>
                    </a:lnTo>
                    <a:lnTo>
                      <a:pt x="394" y="787"/>
                    </a:lnTo>
                    <a:lnTo>
                      <a:pt x="506" y="843"/>
                    </a:lnTo>
                    <a:lnTo>
                      <a:pt x="563" y="956"/>
                    </a:lnTo>
                    <a:lnTo>
                      <a:pt x="619" y="1068"/>
                    </a:lnTo>
                    <a:lnTo>
                      <a:pt x="675" y="1181"/>
                    </a:lnTo>
                    <a:lnTo>
                      <a:pt x="731" y="1237"/>
                    </a:lnTo>
                    <a:lnTo>
                      <a:pt x="788" y="1237"/>
                    </a:lnTo>
                    <a:lnTo>
                      <a:pt x="844" y="1181"/>
                    </a:lnTo>
                    <a:lnTo>
                      <a:pt x="1012" y="1181"/>
                    </a:lnTo>
                    <a:lnTo>
                      <a:pt x="1069" y="1124"/>
                    </a:lnTo>
                    <a:lnTo>
                      <a:pt x="1125" y="1068"/>
                    </a:lnTo>
                    <a:lnTo>
                      <a:pt x="1237" y="1068"/>
                    </a:lnTo>
                    <a:lnTo>
                      <a:pt x="1293" y="1124"/>
                    </a:lnTo>
                    <a:lnTo>
                      <a:pt x="1350" y="1237"/>
                    </a:lnTo>
                    <a:lnTo>
                      <a:pt x="1406" y="1349"/>
                    </a:lnTo>
                    <a:lnTo>
                      <a:pt x="1574" y="1462"/>
                    </a:lnTo>
                    <a:lnTo>
                      <a:pt x="1631" y="1405"/>
                    </a:lnTo>
                    <a:lnTo>
                      <a:pt x="1743" y="1405"/>
                    </a:lnTo>
                    <a:lnTo>
                      <a:pt x="1912" y="1349"/>
                    </a:lnTo>
                    <a:lnTo>
                      <a:pt x="1855" y="1293"/>
                    </a:lnTo>
                    <a:lnTo>
                      <a:pt x="1855" y="1181"/>
                    </a:lnTo>
                    <a:lnTo>
                      <a:pt x="1799" y="1124"/>
                    </a:lnTo>
                    <a:lnTo>
                      <a:pt x="1743" y="1181"/>
                    </a:lnTo>
                    <a:lnTo>
                      <a:pt x="1631" y="1181"/>
                    </a:lnTo>
                    <a:lnTo>
                      <a:pt x="1406" y="1012"/>
                    </a:lnTo>
                    <a:lnTo>
                      <a:pt x="1181" y="787"/>
                    </a:lnTo>
                    <a:lnTo>
                      <a:pt x="1125" y="618"/>
                    </a:lnTo>
                    <a:lnTo>
                      <a:pt x="1237" y="394"/>
                    </a:lnTo>
                    <a:lnTo>
                      <a:pt x="1293" y="337"/>
                    </a:lnTo>
                    <a:lnTo>
                      <a:pt x="1350" y="337"/>
                    </a:lnTo>
                    <a:lnTo>
                      <a:pt x="1518" y="394"/>
                    </a:lnTo>
                    <a:lnTo>
                      <a:pt x="1631" y="337"/>
                    </a:lnTo>
                    <a:lnTo>
                      <a:pt x="1743" y="225"/>
                    </a:lnTo>
                    <a:lnTo>
                      <a:pt x="1743" y="169"/>
                    </a:lnTo>
                    <a:lnTo>
                      <a:pt x="1743" y="113"/>
                    </a:lnTo>
                    <a:lnTo>
                      <a:pt x="1631"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
              <p:cNvSpPr/>
              <p:nvPr/>
            </p:nvSpPr>
            <p:spPr>
              <a:xfrm>
                <a:off x="1660125" y="1162175"/>
                <a:ext cx="2825" cy="7050"/>
              </a:xfrm>
              <a:custGeom>
                <a:avLst/>
                <a:gdLst/>
                <a:ahLst/>
                <a:cxnLst/>
                <a:rect l="l" t="t" r="r" b="b"/>
                <a:pathLst>
                  <a:path w="113" h="282" extrusionOk="0">
                    <a:moveTo>
                      <a:pt x="56" y="1"/>
                    </a:moveTo>
                    <a:lnTo>
                      <a:pt x="0" y="57"/>
                    </a:lnTo>
                    <a:lnTo>
                      <a:pt x="0" y="113"/>
                    </a:lnTo>
                    <a:lnTo>
                      <a:pt x="56" y="282"/>
                    </a:lnTo>
                    <a:lnTo>
                      <a:pt x="113" y="170"/>
                    </a:lnTo>
                    <a:lnTo>
                      <a:pt x="56" y="57"/>
                    </a:lnTo>
                    <a:lnTo>
                      <a:pt x="56"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
              <p:cNvSpPr/>
              <p:nvPr/>
            </p:nvSpPr>
            <p:spPr>
              <a:xfrm>
                <a:off x="1654500" y="1172025"/>
                <a:ext cx="5650" cy="4225"/>
              </a:xfrm>
              <a:custGeom>
                <a:avLst/>
                <a:gdLst/>
                <a:ahLst/>
                <a:cxnLst/>
                <a:rect l="l" t="t" r="r" b="b"/>
                <a:pathLst>
                  <a:path w="226" h="169" extrusionOk="0">
                    <a:moveTo>
                      <a:pt x="113" y="0"/>
                    </a:moveTo>
                    <a:lnTo>
                      <a:pt x="0" y="57"/>
                    </a:lnTo>
                    <a:lnTo>
                      <a:pt x="169" y="169"/>
                    </a:lnTo>
                    <a:lnTo>
                      <a:pt x="225" y="113"/>
                    </a:lnTo>
                    <a:lnTo>
                      <a:pt x="169"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
              <p:cNvSpPr/>
              <p:nvPr/>
            </p:nvSpPr>
            <p:spPr>
              <a:xfrm>
                <a:off x="1634825" y="1135475"/>
                <a:ext cx="2825" cy="1450"/>
              </a:xfrm>
              <a:custGeom>
                <a:avLst/>
                <a:gdLst/>
                <a:ahLst/>
                <a:cxnLst/>
                <a:rect l="l" t="t" r="r" b="b"/>
                <a:pathLst>
                  <a:path w="113" h="58" extrusionOk="0">
                    <a:moveTo>
                      <a:pt x="57" y="1"/>
                    </a:moveTo>
                    <a:lnTo>
                      <a:pt x="1" y="57"/>
                    </a:lnTo>
                    <a:lnTo>
                      <a:pt x="113" y="57"/>
                    </a:lnTo>
                    <a:lnTo>
                      <a:pt x="57" y="1"/>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
              <p:cNvSpPr/>
              <p:nvPr/>
            </p:nvSpPr>
            <p:spPr>
              <a:xfrm>
                <a:off x="1706500" y="1128450"/>
                <a:ext cx="2825" cy="1450"/>
              </a:xfrm>
              <a:custGeom>
                <a:avLst/>
                <a:gdLst/>
                <a:ahLst/>
                <a:cxnLst/>
                <a:rect l="l" t="t" r="r" b="b"/>
                <a:pathLst>
                  <a:path w="113" h="58" extrusionOk="0">
                    <a:moveTo>
                      <a:pt x="56" y="1"/>
                    </a:moveTo>
                    <a:lnTo>
                      <a:pt x="0" y="57"/>
                    </a:lnTo>
                    <a:lnTo>
                      <a:pt x="112"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
              <p:cNvSpPr/>
              <p:nvPr/>
            </p:nvSpPr>
            <p:spPr>
              <a:xfrm>
                <a:off x="1651675" y="1146725"/>
                <a:ext cx="1450" cy="2850"/>
              </a:xfrm>
              <a:custGeom>
                <a:avLst/>
                <a:gdLst/>
                <a:ahLst/>
                <a:cxnLst/>
                <a:rect l="l" t="t" r="r" b="b"/>
                <a:pathLst>
                  <a:path w="58" h="114" extrusionOk="0">
                    <a:moveTo>
                      <a:pt x="57" y="1"/>
                    </a:moveTo>
                    <a:lnTo>
                      <a:pt x="1" y="57"/>
                    </a:lnTo>
                    <a:lnTo>
                      <a:pt x="57" y="113"/>
                    </a:lnTo>
                    <a:lnTo>
                      <a:pt x="57" y="57"/>
                    </a:lnTo>
                    <a:lnTo>
                      <a:pt x="57" y="1"/>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
              <p:cNvSpPr/>
              <p:nvPr/>
            </p:nvSpPr>
            <p:spPr>
              <a:xfrm>
                <a:off x="1637625" y="1136900"/>
                <a:ext cx="1450" cy="1425"/>
              </a:xfrm>
              <a:custGeom>
                <a:avLst/>
                <a:gdLst/>
                <a:ahLst/>
                <a:cxnLst/>
                <a:rect l="l" t="t" r="r" b="b"/>
                <a:pathLst>
                  <a:path w="58" h="57" extrusionOk="0">
                    <a:moveTo>
                      <a:pt x="1" y="0"/>
                    </a:moveTo>
                    <a:lnTo>
                      <a:pt x="1" y="0"/>
                    </a:lnTo>
                    <a:lnTo>
                      <a:pt x="57" y="56"/>
                    </a:lnTo>
                    <a:lnTo>
                      <a:pt x="57" y="56"/>
                    </a:lnTo>
                    <a:lnTo>
                      <a:pt x="57" y="56"/>
                    </a:lnTo>
                    <a:lnTo>
                      <a:pt x="1" y="0"/>
                    </a:lnTo>
                    <a:lnTo>
                      <a:pt x="1"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
              <p:cNvSpPr/>
              <p:nvPr/>
            </p:nvSpPr>
            <p:spPr>
              <a:xfrm>
                <a:off x="1747225" y="1193100"/>
                <a:ext cx="167250" cy="125075"/>
              </a:xfrm>
              <a:custGeom>
                <a:avLst/>
                <a:gdLst/>
                <a:ahLst/>
                <a:cxnLst/>
                <a:rect l="l" t="t" r="r" b="b"/>
                <a:pathLst>
                  <a:path w="6690" h="5003" extrusionOk="0">
                    <a:moveTo>
                      <a:pt x="4722" y="0"/>
                    </a:moveTo>
                    <a:lnTo>
                      <a:pt x="4554" y="57"/>
                    </a:lnTo>
                    <a:lnTo>
                      <a:pt x="4441" y="113"/>
                    </a:lnTo>
                    <a:lnTo>
                      <a:pt x="4104" y="113"/>
                    </a:lnTo>
                    <a:lnTo>
                      <a:pt x="3935" y="169"/>
                    </a:lnTo>
                    <a:lnTo>
                      <a:pt x="3823" y="281"/>
                    </a:lnTo>
                    <a:lnTo>
                      <a:pt x="3711" y="450"/>
                    </a:lnTo>
                    <a:lnTo>
                      <a:pt x="3711" y="675"/>
                    </a:lnTo>
                    <a:lnTo>
                      <a:pt x="3767" y="787"/>
                    </a:lnTo>
                    <a:lnTo>
                      <a:pt x="3711" y="843"/>
                    </a:lnTo>
                    <a:lnTo>
                      <a:pt x="3654" y="1012"/>
                    </a:lnTo>
                    <a:lnTo>
                      <a:pt x="3598" y="1181"/>
                    </a:lnTo>
                    <a:lnTo>
                      <a:pt x="3711" y="1237"/>
                    </a:lnTo>
                    <a:lnTo>
                      <a:pt x="3935" y="1349"/>
                    </a:lnTo>
                    <a:lnTo>
                      <a:pt x="3711" y="1293"/>
                    </a:lnTo>
                    <a:lnTo>
                      <a:pt x="3598" y="1349"/>
                    </a:lnTo>
                    <a:lnTo>
                      <a:pt x="3486" y="1518"/>
                    </a:lnTo>
                    <a:lnTo>
                      <a:pt x="3430" y="1630"/>
                    </a:lnTo>
                    <a:lnTo>
                      <a:pt x="3373" y="1743"/>
                    </a:lnTo>
                    <a:lnTo>
                      <a:pt x="3317" y="1855"/>
                    </a:lnTo>
                    <a:lnTo>
                      <a:pt x="3261" y="1799"/>
                    </a:lnTo>
                    <a:lnTo>
                      <a:pt x="3205" y="1743"/>
                    </a:lnTo>
                    <a:lnTo>
                      <a:pt x="3148" y="1630"/>
                    </a:lnTo>
                    <a:lnTo>
                      <a:pt x="3036" y="1406"/>
                    </a:lnTo>
                    <a:lnTo>
                      <a:pt x="2980" y="1293"/>
                    </a:lnTo>
                    <a:lnTo>
                      <a:pt x="2867" y="1181"/>
                    </a:lnTo>
                    <a:lnTo>
                      <a:pt x="2811" y="1237"/>
                    </a:lnTo>
                    <a:lnTo>
                      <a:pt x="2755" y="1181"/>
                    </a:lnTo>
                    <a:lnTo>
                      <a:pt x="2643" y="1125"/>
                    </a:lnTo>
                    <a:lnTo>
                      <a:pt x="2530" y="1012"/>
                    </a:lnTo>
                    <a:lnTo>
                      <a:pt x="2362" y="1068"/>
                    </a:lnTo>
                    <a:lnTo>
                      <a:pt x="2305" y="1125"/>
                    </a:lnTo>
                    <a:lnTo>
                      <a:pt x="2362" y="1293"/>
                    </a:lnTo>
                    <a:lnTo>
                      <a:pt x="2362" y="1406"/>
                    </a:lnTo>
                    <a:lnTo>
                      <a:pt x="2305" y="1462"/>
                    </a:lnTo>
                    <a:lnTo>
                      <a:pt x="2249" y="1518"/>
                    </a:lnTo>
                    <a:lnTo>
                      <a:pt x="2193" y="1574"/>
                    </a:lnTo>
                    <a:lnTo>
                      <a:pt x="2249" y="1687"/>
                    </a:lnTo>
                    <a:lnTo>
                      <a:pt x="2305" y="1799"/>
                    </a:lnTo>
                    <a:lnTo>
                      <a:pt x="2586" y="1799"/>
                    </a:lnTo>
                    <a:lnTo>
                      <a:pt x="2530" y="1968"/>
                    </a:lnTo>
                    <a:lnTo>
                      <a:pt x="2474" y="2080"/>
                    </a:lnTo>
                    <a:lnTo>
                      <a:pt x="2530" y="2192"/>
                    </a:lnTo>
                    <a:lnTo>
                      <a:pt x="2586" y="2361"/>
                    </a:lnTo>
                    <a:lnTo>
                      <a:pt x="2530" y="2473"/>
                    </a:lnTo>
                    <a:lnTo>
                      <a:pt x="2474" y="2642"/>
                    </a:lnTo>
                    <a:lnTo>
                      <a:pt x="2474" y="2698"/>
                    </a:lnTo>
                    <a:lnTo>
                      <a:pt x="2530" y="2811"/>
                    </a:lnTo>
                    <a:lnTo>
                      <a:pt x="2530" y="2923"/>
                    </a:lnTo>
                    <a:lnTo>
                      <a:pt x="2530" y="3036"/>
                    </a:lnTo>
                    <a:lnTo>
                      <a:pt x="2474" y="3204"/>
                    </a:lnTo>
                    <a:lnTo>
                      <a:pt x="2418" y="3260"/>
                    </a:lnTo>
                    <a:lnTo>
                      <a:pt x="2362" y="3260"/>
                    </a:lnTo>
                    <a:lnTo>
                      <a:pt x="2249" y="3317"/>
                    </a:lnTo>
                    <a:lnTo>
                      <a:pt x="2249" y="3204"/>
                    </a:lnTo>
                    <a:lnTo>
                      <a:pt x="2305" y="3148"/>
                    </a:lnTo>
                    <a:lnTo>
                      <a:pt x="2362" y="2979"/>
                    </a:lnTo>
                    <a:lnTo>
                      <a:pt x="2249" y="2867"/>
                    </a:lnTo>
                    <a:lnTo>
                      <a:pt x="2137" y="2811"/>
                    </a:lnTo>
                    <a:lnTo>
                      <a:pt x="2081" y="2811"/>
                    </a:lnTo>
                    <a:lnTo>
                      <a:pt x="2024" y="2867"/>
                    </a:lnTo>
                    <a:lnTo>
                      <a:pt x="2024" y="2979"/>
                    </a:lnTo>
                    <a:lnTo>
                      <a:pt x="2024" y="3148"/>
                    </a:lnTo>
                    <a:lnTo>
                      <a:pt x="1968" y="3317"/>
                    </a:lnTo>
                    <a:lnTo>
                      <a:pt x="1968" y="3373"/>
                    </a:lnTo>
                    <a:lnTo>
                      <a:pt x="1912" y="3429"/>
                    </a:lnTo>
                    <a:lnTo>
                      <a:pt x="1800" y="3541"/>
                    </a:lnTo>
                    <a:lnTo>
                      <a:pt x="1687" y="3710"/>
                    </a:lnTo>
                    <a:lnTo>
                      <a:pt x="1631" y="3822"/>
                    </a:lnTo>
                    <a:lnTo>
                      <a:pt x="1406" y="3822"/>
                    </a:lnTo>
                    <a:lnTo>
                      <a:pt x="1350" y="3766"/>
                    </a:lnTo>
                    <a:lnTo>
                      <a:pt x="1294" y="3710"/>
                    </a:lnTo>
                    <a:lnTo>
                      <a:pt x="1237" y="3822"/>
                    </a:lnTo>
                    <a:lnTo>
                      <a:pt x="1237" y="3879"/>
                    </a:lnTo>
                    <a:lnTo>
                      <a:pt x="1237" y="4047"/>
                    </a:lnTo>
                    <a:lnTo>
                      <a:pt x="1069" y="4047"/>
                    </a:lnTo>
                    <a:lnTo>
                      <a:pt x="956" y="4103"/>
                    </a:lnTo>
                    <a:lnTo>
                      <a:pt x="900" y="4103"/>
                    </a:lnTo>
                    <a:lnTo>
                      <a:pt x="732" y="4047"/>
                    </a:lnTo>
                    <a:lnTo>
                      <a:pt x="563" y="4047"/>
                    </a:lnTo>
                    <a:lnTo>
                      <a:pt x="507" y="4103"/>
                    </a:lnTo>
                    <a:lnTo>
                      <a:pt x="507" y="4216"/>
                    </a:lnTo>
                    <a:lnTo>
                      <a:pt x="394" y="4216"/>
                    </a:lnTo>
                    <a:lnTo>
                      <a:pt x="226" y="4272"/>
                    </a:lnTo>
                    <a:lnTo>
                      <a:pt x="113" y="4384"/>
                    </a:lnTo>
                    <a:lnTo>
                      <a:pt x="1" y="4553"/>
                    </a:lnTo>
                    <a:lnTo>
                      <a:pt x="1" y="4609"/>
                    </a:lnTo>
                    <a:lnTo>
                      <a:pt x="57" y="4665"/>
                    </a:lnTo>
                    <a:lnTo>
                      <a:pt x="113" y="4609"/>
                    </a:lnTo>
                    <a:lnTo>
                      <a:pt x="170" y="4553"/>
                    </a:lnTo>
                    <a:lnTo>
                      <a:pt x="226" y="4609"/>
                    </a:lnTo>
                    <a:lnTo>
                      <a:pt x="507" y="5003"/>
                    </a:lnTo>
                    <a:lnTo>
                      <a:pt x="732" y="5003"/>
                    </a:lnTo>
                    <a:lnTo>
                      <a:pt x="788" y="4834"/>
                    </a:lnTo>
                    <a:lnTo>
                      <a:pt x="732" y="4665"/>
                    </a:lnTo>
                    <a:lnTo>
                      <a:pt x="619" y="4441"/>
                    </a:lnTo>
                    <a:lnTo>
                      <a:pt x="675" y="4441"/>
                    </a:lnTo>
                    <a:lnTo>
                      <a:pt x="900" y="4553"/>
                    </a:lnTo>
                    <a:lnTo>
                      <a:pt x="1181" y="4609"/>
                    </a:lnTo>
                    <a:lnTo>
                      <a:pt x="1237" y="4665"/>
                    </a:lnTo>
                    <a:lnTo>
                      <a:pt x="1237" y="4722"/>
                    </a:lnTo>
                    <a:lnTo>
                      <a:pt x="1294" y="4834"/>
                    </a:lnTo>
                    <a:lnTo>
                      <a:pt x="1406" y="4890"/>
                    </a:lnTo>
                    <a:lnTo>
                      <a:pt x="1462" y="4834"/>
                    </a:lnTo>
                    <a:lnTo>
                      <a:pt x="1462" y="4665"/>
                    </a:lnTo>
                    <a:lnTo>
                      <a:pt x="1462" y="4553"/>
                    </a:lnTo>
                    <a:lnTo>
                      <a:pt x="1519" y="4497"/>
                    </a:lnTo>
                    <a:lnTo>
                      <a:pt x="1575" y="4384"/>
                    </a:lnTo>
                    <a:lnTo>
                      <a:pt x="1519" y="4384"/>
                    </a:lnTo>
                    <a:lnTo>
                      <a:pt x="1462" y="4328"/>
                    </a:lnTo>
                    <a:lnTo>
                      <a:pt x="1462" y="4216"/>
                    </a:lnTo>
                    <a:lnTo>
                      <a:pt x="1519" y="4216"/>
                    </a:lnTo>
                    <a:lnTo>
                      <a:pt x="1519" y="4328"/>
                    </a:lnTo>
                    <a:lnTo>
                      <a:pt x="1575" y="4384"/>
                    </a:lnTo>
                    <a:lnTo>
                      <a:pt x="1687" y="4441"/>
                    </a:lnTo>
                    <a:lnTo>
                      <a:pt x="1743" y="4497"/>
                    </a:lnTo>
                    <a:lnTo>
                      <a:pt x="1856" y="4609"/>
                    </a:lnTo>
                    <a:lnTo>
                      <a:pt x="1856" y="4553"/>
                    </a:lnTo>
                    <a:lnTo>
                      <a:pt x="1856" y="4441"/>
                    </a:lnTo>
                    <a:lnTo>
                      <a:pt x="1856" y="4328"/>
                    </a:lnTo>
                    <a:lnTo>
                      <a:pt x="1912" y="4216"/>
                    </a:lnTo>
                    <a:lnTo>
                      <a:pt x="1912" y="4272"/>
                    </a:lnTo>
                    <a:lnTo>
                      <a:pt x="1968" y="4384"/>
                    </a:lnTo>
                    <a:lnTo>
                      <a:pt x="1968" y="4441"/>
                    </a:lnTo>
                    <a:lnTo>
                      <a:pt x="2024" y="4441"/>
                    </a:lnTo>
                    <a:lnTo>
                      <a:pt x="2081" y="4384"/>
                    </a:lnTo>
                    <a:lnTo>
                      <a:pt x="2081" y="4328"/>
                    </a:lnTo>
                    <a:lnTo>
                      <a:pt x="2024" y="4272"/>
                    </a:lnTo>
                    <a:lnTo>
                      <a:pt x="2024" y="4160"/>
                    </a:lnTo>
                    <a:lnTo>
                      <a:pt x="2137" y="4103"/>
                    </a:lnTo>
                    <a:lnTo>
                      <a:pt x="2249" y="4103"/>
                    </a:lnTo>
                    <a:lnTo>
                      <a:pt x="2249" y="4047"/>
                    </a:lnTo>
                    <a:lnTo>
                      <a:pt x="2305" y="3991"/>
                    </a:lnTo>
                    <a:lnTo>
                      <a:pt x="2249" y="3935"/>
                    </a:lnTo>
                    <a:lnTo>
                      <a:pt x="2137" y="3935"/>
                    </a:lnTo>
                    <a:lnTo>
                      <a:pt x="2024" y="3991"/>
                    </a:lnTo>
                    <a:lnTo>
                      <a:pt x="1912" y="3991"/>
                    </a:lnTo>
                    <a:lnTo>
                      <a:pt x="1912" y="3935"/>
                    </a:lnTo>
                    <a:lnTo>
                      <a:pt x="2081" y="3822"/>
                    </a:lnTo>
                    <a:lnTo>
                      <a:pt x="2193" y="3766"/>
                    </a:lnTo>
                    <a:lnTo>
                      <a:pt x="2362" y="3766"/>
                    </a:lnTo>
                    <a:lnTo>
                      <a:pt x="2418" y="3654"/>
                    </a:lnTo>
                    <a:lnTo>
                      <a:pt x="2474" y="3598"/>
                    </a:lnTo>
                    <a:lnTo>
                      <a:pt x="2643" y="3598"/>
                    </a:lnTo>
                    <a:lnTo>
                      <a:pt x="2755" y="3485"/>
                    </a:lnTo>
                    <a:lnTo>
                      <a:pt x="2811" y="3485"/>
                    </a:lnTo>
                    <a:lnTo>
                      <a:pt x="2867" y="3541"/>
                    </a:lnTo>
                    <a:lnTo>
                      <a:pt x="2924" y="3598"/>
                    </a:lnTo>
                    <a:lnTo>
                      <a:pt x="2924" y="3654"/>
                    </a:lnTo>
                    <a:lnTo>
                      <a:pt x="2867" y="3822"/>
                    </a:lnTo>
                    <a:lnTo>
                      <a:pt x="2811" y="3879"/>
                    </a:lnTo>
                    <a:lnTo>
                      <a:pt x="2867" y="3935"/>
                    </a:lnTo>
                    <a:lnTo>
                      <a:pt x="2924" y="4047"/>
                    </a:lnTo>
                    <a:lnTo>
                      <a:pt x="3036" y="4047"/>
                    </a:lnTo>
                    <a:lnTo>
                      <a:pt x="3092" y="4103"/>
                    </a:lnTo>
                    <a:lnTo>
                      <a:pt x="3148" y="4160"/>
                    </a:lnTo>
                    <a:lnTo>
                      <a:pt x="3205" y="4216"/>
                    </a:lnTo>
                    <a:lnTo>
                      <a:pt x="3373" y="4216"/>
                    </a:lnTo>
                    <a:lnTo>
                      <a:pt x="3430" y="4272"/>
                    </a:lnTo>
                    <a:lnTo>
                      <a:pt x="3486" y="4328"/>
                    </a:lnTo>
                    <a:lnTo>
                      <a:pt x="3654" y="4384"/>
                    </a:lnTo>
                    <a:lnTo>
                      <a:pt x="3711" y="4160"/>
                    </a:lnTo>
                    <a:lnTo>
                      <a:pt x="3654" y="3822"/>
                    </a:lnTo>
                    <a:lnTo>
                      <a:pt x="3654" y="3710"/>
                    </a:lnTo>
                    <a:lnTo>
                      <a:pt x="3542" y="3541"/>
                    </a:lnTo>
                    <a:lnTo>
                      <a:pt x="3430" y="3317"/>
                    </a:lnTo>
                    <a:lnTo>
                      <a:pt x="3486" y="3092"/>
                    </a:lnTo>
                    <a:lnTo>
                      <a:pt x="3486" y="2923"/>
                    </a:lnTo>
                    <a:lnTo>
                      <a:pt x="3373" y="2867"/>
                    </a:lnTo>
                    <a:lnTo>
                      <a:pt x="3373" y="2754"/>
                    </a:lnTo>
                    <a:lnTo>
                      <a:pt x="3430" y="2642"/>
                    </a:lnTo>
                    <a:lnTo>
                      <a:pt x="3430" y="2530"/>
                    </a:lnTo>
                    <a:lnTo>
                      <a:pt x="3430" y="2417"/>
                    </a:lnTo>
                    <a:lnTo>
                      <a:pt x="3373" y="2361"/>
                    </a:lnTo>
                    <a:lnTo>
                      <a:pt x="3486" y="2136"/>
                    </a:lnTo>
                    <a:lnTo>
                      <a:pt x="3598" y="1968"/>
                    </a:lnTo>
                    <a:lnTo>
                      <a:pt x="3711" y="1968"/>
                    </a:lnTo>
                    <a:lnTo>
                      <a:pt x="3767" y="1911"/>
                    </a:lnTo>
                    <a:lnTo>
                      <a:pt x="3879" y="1799"/>
                    </a:lnTo>
                    <a:lnTo>
                      <a:pt x="3935" y="1799"/>
                    </a:lnTo>
                    <a:lnTo>
                      <a:pt x="3992" y="1855"/>
                    </a:lnTo>
                    <a:lnTo>
                      <a:pt x="3935" y="2024"/>
                    </a:lnTo>
                    <a:lnTo>
                      <a:pt x="3992" y="2024"/>
                    </a:lnTo>
                    <a:lnTo>
                      <a:pt x="4104" y="2080"/>
                    </a:lnTo>
                    <a:lnTo>
                      <a:pt x="4160" y="2080"/>
                    </a:lnTo>
                    <a:lnTo>
                      <a:pt x="4104" y="2136"/>
                    </a:lnTo>
                    <a:lnTo>
                      <a:pt x="4104" y="2249"/>
                    </a:lnTo>
                    <a:lnTo>
                      <a:pt x="4048" y="2305"/>
                    </a:lnTo>
                    <a:lnTo>
                      <a:pt x="4104" y="2361"/>
                    </a:lnTo>
                    <a:lnTo>
                      <a:pt x="4104" y="2417"/>
                    </a:lnTo>
                    <a:lnTo>
                      <a:pt x="3935" y="2530"/>
                    </a:lnTo>
                    <a:lnTo>
                      <a:pt x="3823" y="2642"/>
                    </a:lnTo>
                    <a:lnTo>
                      <a:pt x="3711" y="2811"/>
                    </a:lnTo>
                    <a:lnTo>
                      <a:pt x="3992" y="2811"/>
                    </a:lnTo>
                    <a:lnTo>
                      <a:pt x="4160" y="2867"/>
                    </a:lnTo>
                    <a:lnTo>
                      <a:pt x="4273" y="2923"/>
                    </a:lnTo>
                    <a:lnTo>
                      <a:pt x="4160" y="3092"/>
                    </a:lnTo>
                    <a:lnTo>
                      <a:pt x="4160" y="3148"/>
                    </a:lnTo>
                    <a:lnTo>
                      <a:pt x="4216" y="3204"/>
                    </a:lnTo>
                    <a:lnTo>
                      <a:pt x="4273" y="3148"/>
                    </a:lnTo>
                    <a:lnTo>
                      <a:pt x="4329" y="3148"/>
                    </a:lnTo>
                    <a:lnTo>
                      <a:pt x="4441" y="2979"/>
                    </a:lnTo>
                    <a:lnTo>
                      <a:pt x="4497" y="2811"/>
                    </a:lnTo>
                    <a:lnTo>
                      <a:pt x="4497" y="2923"/>
                    </a:lnTo>
                    <a:lnTo>
                      <a:pt x="4554" y="3036"/>
                    </a:lnTo>
                    <a:lnTo>
                      <a:pt x="4722" y="3036"/>
                    </a:lnTo>
                    <a:lnTo>
                      <a:pt x="4835" y="2979"/>
                    </a:lnTo>
                    <a:lnTo>
                      <a:pt x="4947" y="2754"/>
                    </a:lnTo>
                    <a:lnTo>
                      <a:pt x="5059" y="2698"/>
                    </a:lnTo>
                    <a:lnTo>
                      <a:pt x="5172" y="2586"/>
                    </a:lnTo>
                    <a:lnTo>
                      <a:pt x="5228" y="2586"/>
                    </a:lnTo>
                    <a:lnTo>
                      <a:pt x="5228" y="2754"/>
                    </a:lnTo>
                    <a:lnTo>
                      <a:pt x="5341" y="2923"/>
                    </a:lnTo>
                    <a:lnTo>
                      <a:pt x="5397" y="2979"/>
                    </a:lnTo>
                    <a:lnTo>
                      <a:pt x="5509" y="2979"/>
                    </a:lnTo>
                    <a:lnTo>
                      <a:pt x="5622" y="2811"/>
                    </a:lnTo>
                    <a:lnTo>
                      <a:pt x="5678" y="2811"/>
                    </a:lnTo>
                    <a:lnTo>
                      <a:pt x="5734" y="2754"/>
                    </a:lnTo>
                    <a:lnTo>
                      <a:pt x="5903" y="2698"/>
                    </a:lnTo>
                    <a:lnTo>
                      <a:pt x="6015" y="2586"/>
                    </a:lnTo>
                    <a:lnTo>
                      <a:pt x="6015" y="2417"/>
                    </a:lnTo>
                    <a:lnTo>
                      <a:pt x="6015" y="2249"/>
                    </a:lnTo>
                    <a:lnTo>
                      <a:pt x="5959" y="2192"/>
                    </a:lnTo>
                    <a:lnTo>
                      <a:pt x="6015" y="2192"/>
                    </a:lnTo>
                    <a:lnTo>
                      <a:pt x="6296" y="2024"/>
                    </a:lnTo>
                    <a:lnTo>
                      <a:pt x="6577" y="1855"/>
                    </a:lnTo>
                    <a:lnTo>
                      <a:pt x="6689" y="1743"/>
                    </a:lnTo>
                    <a:lnTo>
                      <a:pt x="6689" y="1687"/>
                    </a:lnTo>
                    <a:lnTo>
                      <a:pt x="6689" y="1574"/>
                    </a:lnTo>
                    <a:lnTo>
                      <a:pt x="6689" y="1462"/>
                    </a:lnTo>
                    <a:lnTo>
                      <a:pt x="6577" y="1406"/>
                    </a:lnTo>
                    <a:lnTo>
                      <a:pt x="6521" y="1406"/>
                    </a:lnTo>
                    <a:lnTo>
                      <a:pt x="6521" y="1349"/>
                    </a:lnTo>
                    <a:lnTo>
                      <a:pt x="6465" y="1237"/>
                    </a:lnTo>
                    <a:lnTo>
                      <a:pt x="6408" y="1068"/>
                    </a:lnTo>
                    <a:lnTo>
                      <a:pt x="6352" y="1012"/>
                    </a:lnTo>
                    <a:lnTo>
                      <a:pt x="6240" y="1068"/>
                    </a:lnTo>
                    <a:lnTo>
                      <a:pt x="6015" y="1181"/>
                    </a:lnTo>
                    <a:lnTo>
                      <a:pt x="5959" y="1293"/>
                    </a:lnTo>
                    <a:lnTo>
                      <a:pt x="5959" y="1406"/>
                    </a:lnTo>
                    <a:lnTo>
                      <a:pt x="5790" y="1237"/>
                    </a:lnTo>
                    <a:lnTo>
                      <a:pt x="5678" y="1068"/>
                    </a:lnTo>
                    <a:lnTo>
                      <a:pt x="5453" y="1012"/>
                    </a:lnTo>
                    <a:lnTo>
                      <a:pt x="5003" y="1012"/>
                    </a:lnTo>
                    <a:lnTo>
                      <a:pt x="4947" y="900"/>
                    </a:lnTo>
                    <a:lnTo>
                      <a:pt x="5003" y="787"/>
                    </a:lnTo>
                    <a:lnTo>
                      <a:pt x="5003" y="675"/>
                    </a:lnTo>
                    <a:lnTo>
                      <a:pt x="5059" y="506"/>
                    </a:lnTo>
                    <a:lnTo>
                      <a:pt x="5003" y="394"/>
                    </a:lnTo>
                    <a:lnTo>
                      <a:pt x="4891" y="169"/>
                    </a:lnTo>
                    <a:lnTo>
                      <a:pt x="4835"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
              <p:cNvSpPr/>
              <p:nvPr/>
            </p:nvSpPr>
            <p:spPr>
              <a:xfrm>
                <a:off x="1751450" y="1318150"/>
                <a:ext cx="8450" cy="9875"/>
              </a:xfrm>
              <a:custGeom>
                <a:avLst/>
                <a:gdLst/>
                <a:ahLst/>
                <a:cxnLst/>
                <a:rect l="l" t="t" r="r" b="b"/>
                <a:pathLst>
                  <a:path w="338" h="395" extrusionOk="0">
                    <a:moveTo>
                      <a:pt x="225" y="1"/>
                    </a:moveTo>
                    <a:lnTo>
                      <a:pt x="169" y="113"/>
                    </a:lnTo>
                    <a:lnTo>
                      <a:pt x="1" y="226"/>
                    </a:lnTo>
                    <a:lnTo>
                      <a:pt x="113" y="338"/>
                    </a:lnTo>
                    <a:lnTo>
                      <a:pt x="169" y="394"/>
                    </a:lnTo>
                    <a:lnTo>
                      <a:pt x="225" y="394"/>
                    </a:lnTo>
                    <a:lnTo>
                      <a:pt x="338" y="282"/>
                    </a:lnTo>
                    <a:lnTo>
                      <a:pt x="338" y="113"/>
                    </a:lnTo>
                    <a:lnTo>
                      <a:pt x="338"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
              <p:cNvSpPr/>
              <p:nvPr/>
            </p:nvSpPr>
            <p:spPr>
              <a:xfrm>
                <a:off x="1744425" y="1318150"/>
                <a:ext cx="7050" cy="2850"/>
              </a:xfrm>
              <a:custGeom>
                <a:avLst/>
                <a:gdLst/>
                <a:ahLst/>
                <a:cxnLst/>
                <a:rect l="l" t="t" r="r" b="b"/>
                <a:pathLst>
                  <a:path w="282" h="114" extrusionOk="0">
                    <a:moveTo>
                      <a:pt x="57" y="1"/>
                    </a:moveTo>
                    <a:lnTo>
                      <a:pt x="1" y="113"/>
                    </a:lnTo>
                    <a:lnTo>
                      <a:pt x="225" y="113"/>
                    </a:lnTo>
                    <a:lnTo>
                      <a:pt x="282" y="57"/>
                    </a:lnTo>
                    <a:lnTo>
                      <a:pt x="225"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
              <p:cNvSpPr/>
              <p:nvPr/>
            </p:nvSpPr>
            <p:spPr>
              <a:xfrm>
                <a:off x="1854025" y="1270375"/>
                <a:ext cx="4250" cy="2850"/>
              </a:xfrm>
              <a:custGeom>
                <a:avLst/>
                <a:gdLst/>
                <a:ahLst/>
                <a:cxnLst/>
                <a:rect l="l" t="t" r="r" b="b"/>
                <a:pathLst>
                  <a:path w="170" h="114" extrusionOk="0">
                    <a:moveTo>
                      <a:pt x="57" y="1"/>
                    </a:moveTo>
                    <a:lnTo>
                      <a:pt x="1" y="57"/>
                    </a:lnTo>
                    <a:lnTo>
                      <a:pt x="113" y="113"/>
                    </a:lnTo>
                    <a:lnTo>
                      <a:pt x="169" y="113"/>
                    </a:lnTo>
                    <a:lnTo>
                      <a:pt x="169"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
              <p:cNvSpPr/>
              <p:nvPr/>
            </p:nvSpPr>
            <p:spPr>
              <a:xfrm>
                <a:off x="1762700" y="1318150"/>
                <a:ext cx="1425" cy="2850"/>
              </a:xfrm>
              <a:custGeom>
                <a:avLst/>
                <a:gdLst/>
                <a:ahLst/>
                <a:cxnLst/>
                <a:rect l="l" t="t" r="r" b="b"/>
                <a:pathLst>
                  <a:path w="57" h="114" extrusionOk="0">
                    <a:moveTo>
                      <a:pt x="56" y="1"/>
                    </a:moveTo>
                    <a:lnTo>
                      <a:pt x="0" y="57"/>
                    </a:lnTo>
                    <a:lnTo>
                      <a:pt x="0" y="113"/>
                    </a:lnTo>
                    <a:lnTo>
                      <a:pt x="56" y="113"/>
                    </a:lnTo>
                    <a:lnTo>
                      <a:pt x="56"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
              <p:cNvSpPr/>
              <p:nvPr/>
            </p:nvSpPr>
            <p:spPr>
              <a:xfrm>
                <a:off x="2244650" y="1016050"/>
                <a:ext cx="71700" cy="77300"/>
              </a:xfrm>
              <a:custGeom>
                <a:avLst/>
                <a:gdLst/>
                <a:ahLst/>
                <a:cxnLst/>
                <a:rect l="l" t="t" r="r" b="b"/>
                <a:pathLst>
                  <a:path w="2868" h="3092" extrusionOk="0">
                    <a:moveTo>
                      <a:pt x="1575" y="1"/>
                    </a:moveTo>
                    <a:lnTo>
                      <a:pt x="1406" y="169"/>
                    </a:lnTo>
                    <a:lnTo>
                      <a:pt x="1462" y="282"/>
                    </a:lnTo>
                    <a:lnTo>
                      <a:pt x="1125" y="282"/>
                    </a:lnTo>
                    <a:lnTo>
                      <a:pt x="1013" y="338"/>
                    </a:lnTo>
                    <a:lnTo>
                      <a:pt x="900" y="282"/>
                    </a:lnTo>
                    <a:lnTo>
                      <a:pt x="844" y="282"/>
                    </a:lnTo>
                    <a:lnTo>
                      <a:pt x="788" y="394"/>
                    </a:lnTo>
                    <a:lnTo>
                      <a:pt x="788" y="506"/>
                    </a:lnTo>
                    <a:lnTo>
                      <a:pt x="731" y="619"/>
                    </a:lnTo>
                    <a:lnTo>
                      <a:pt x="507" y="787"/>
                    </a:lnTo>
                    <a:lnTo>
                      <a:pt x="394" y="956"/>
                    </a:lnTo>
                    <a:lnTo>
                      <a:pt x="338" y="1237"/>
                    </a:lnTo>
                    <a:lnTo>
                      <a:pt x="394" y="1462"/>
                    </a:lnTo>
                    <a:lnTo>
                      <a:pt x="394" y="1574"/>
                    </a:lnTo>
                    <a:lnTo>
                      <a:pt x="507" y="1687"/>
                    </a:lnTo>
                    <a:lnTo>
                      <a:pt x="507" y="1743"/>
                    </a:lnTo>
                    <a:lnTo>
                      <a:pt x="394" y="1799"/>
                    </a:lnTo>
                    <a:lnTo>
                      <a:pt x="226" y="1855"/>
                    </a:lnTo>
                    <a:lnTo>
                      <a:pt x="169" y="1911"/>
                    </a:lnTo>
                    <a:lnTo>
                      <a:pt x="57" y="2193"/>
                    </a:lnTo>
                    <a:lnTo>
                      <a:pt x="1" y="2474"/>
                    </a:lnTo>
                    <a:lnTo>
                      <a:pt x="57" y="2698"/>
                    </a:lnTo>
                    <a:lnTo>
                      <a:pt x="169" y="2923"/>
                    </a:lnTo>
                    <a:lnTo>
                      <a:pt x="394" y="3092"/>
                    </a:lnTo>
                    <a:lnTo>
                      <a:pt x="563" y="3092"/>
                    </a:lnTo>
                    <a:lnTo>
                      <a:pt x="731" y="3036"/>
                    </a:lnTo>
                    <a:lnTo>
                      <a:pt x="1125" y="2923"/>
                    </a:lnTo>
                    <a:lnTo>
                      <a:pt x="1294" y="2923"/>
                    </a:lnTo>
                    <a:lnTo>
                      <a:pt x="1406" y="2867"/>
                    </a:lnTo>
                    <a:lnTo>
                      <a:pt x="1575" y="2811"/>
                    </a:lnTo>
                    <a:lnTo>
                      <a:pt x="1631" y="2755"/>
                    </a:lnTo>
                    <a:lnTo>
                      <a:pt x="1631" y="2698"/>
                    </a:lnTo>
                    <a:lnTo>
                      <a:pt x="1575" y="2586"/>
                    </a:lnTo>
                    <a:lnTo>
                      <a:pt x="1518" y="2474"/>
                    </a:lnTo>
                    <a:lnTo>
                      <a:pt x="1462" y="2417"/>
                    </a:lnTo>
                    <a:lnTo>
                      <a:pt x="1350" y="2361"/>
                    </a:lnTo>
                    <a:lnTo>
                      <a:pt x="1125" y="2361"/>
                    </a:lnTo>
                    <a:lnTo>
                      <a:pt x="1069" y="2305"/>
                    </a:lnTo>
                    <a:lnTo>
                      <a:pt x="1069" y="2249"/>
                    </a:lnTo>
                    <a:lnTo>
                      <a:pt x="1125" y="2193"/>
                    </a:lnTo>
                    <a:lnTo>
                      <a:pt x="1181" y="2136"/>
                    </a:lnTo>
                    <a:lnTo>
                      <a:pt x="1237" y="2193"/>
                    </a:lnTo>
                    <a:lnTo>
                      <a:pt x="1294" y="2136"/>
                    </a:lnTo>
                    <a:lnTo>
                      <a:pt x="1350" y="2136"/>
                    </a:lnTo>
                    <a:lnTo>
                      <a:pt x="1350" y="2024"/>
                    </a:lnTo>
                    <a:lnTo>
                      <a:pt x="1406" y="2024"/>
                    </a:lnTo>
                    <a:lnTo>
                      <a:pt x="1518" y="2080"/>
                    </a:lnTo>
                    <a:lnTo>
                      <a:pt x="1687" y="2193"/>
                    </a:lnTo>
                    <a:lnTo>
                      <a:pt x="1743" y="2305"/>
                    </a:lnTo>
                    <a:lnTo>
                      <a:pt x="1799" y="2417"/>
                    </a:lnTo>
                    <a:lnTo>
                      <a:pt x="1856" y="2474"/>
                    </a:lnTo>
                    <a:lnTo>
                      <a:pt x="1912" y="2417"/>
                    </a:lnTo>
                    <a:lnTo>
                      <a:pt x="2024" y="2361"/>
                    </a:lnTo>
                    <a:lnTo>
                      <a:pt x="2137" y="2249"/>
                    </a:lnTo>
                    <a:lnTo>
                      <a:pt x="2193" y="2080"/>
                    </a:lnTo>
                    <a:lnTo>
                      <a:pt x="2137" y="1968"/>
                    </a:lnTo>
                    <a:lnTo>
                      <a:pt x="2080" y="1911"/>
                    </a:lnTo>
                    <a:lnTo>
                      <a:pt x="2024" y="1968"/>
                    </a:lnTo>
                    <a:lnTo>
                      <a:pt x="1968" y="2024"/>
                    </a:lnTo>
                    <a:lnTo>
                      <a:pt x="1743" y="2024"/>
                    </a:lnTo>
                    <a:lnTo>
                      <a:pt x="1856" y="1855"/>
                    </a:lnTo>
                    <a:lnTo>
                      <a:pt x="1912" y="1799"/>
                    </a:lnTo>
                    <a:lnTo>
                      <a:pt x="2024" y="1743"/>
                    </a:lnTo>
                    <a:lnTo>
                      <a:pt x="1968" y="1630"/>
                    </a:lnTo>
                    <a:lnTo>
                      <a:pt x="1912" y="1518"/>
                    </a:lnTo>
                    <a:lnTo>
                      <a:pt x="1856" y="1406"/>
                    </a:lnTo>
                    <a:lnTo>
                      <a:pt x="1743" y="1349"/>
                    </a:lnTo>
                    <a:lnTo>
                      <a:pt x="1631" y="1293"/>
                    </a:lnTo>
                    <a:lnTo>
                      <a:pt x="1631" y="1237"/>
                    </a:lnTo>
                    <a:lnTo>
                      <a:pt x="1631" y="1181"/>
                    </a:lnTo>
                    <a:lnTo>
                      <a:pt x="1743" y="1125"/>
                    </a:lnTo>
                    <a:lnTo>
                      <a:pt x="1799" y="1068"/>
                    </a:lnTo>
                    <a:lnTo>
                      <a:pt x="1912" y="1012"/>
                    </a:lnTo>
                    <a:lnTo>
                      <a:pt x="1968" y="1181"/>
                    </a:lnTo>
                    <a:lnTo>
                      <a:pt x="2024" y="1406"/>
                    </a:lnTo>
                    <a:lnTo>
                      <a:pt x="2024" y="1743"/>
                    </a:lnTo>
                    <a:lnTo>
                      <a:pt x="2080" y="1799"/>
                    </a:lnTo>
                    <a:lnTo>
                      <a:pt x="2193" y="1799"/>
                    </a:lnTo>
                    <a:lnTo>
                      <a:pt x="2249" y="1855"/>
                    </a:lnTo>
                    <a:lnTo>
                      <a:pt x="2249" y="1911"/>
                    </a:lnTo>
                    <a:lnTo>
                      <a:pt x="2305" y="1968"/>
                    </a:lnTo>
                    <a:lnTo>
                      <a:pt x="2418" y="1911"/>
                    </a:lnTo>
                    <a:lnTo>
                      <a:pt x="2530" y="2024"/>
                    </a:lnTo>
                    <a:lnTo>
                      <a:pt x="2586" y="2080"/>
                    </a:lnTo>
                    <a:lnTo>
                      <a:pt x="2699" y="2136"/>
                    </a:lnTo>
                    <a:lnTo>
                      <a:pt x="2755" y="2136"/>
                    </a:lnTo>
                    <a:lnTo>
                      <a:pt x="2811" y="2080"/>
                    </a:lnTo>
                    <a:lnTo>
                      <a:pt x="2755" y="1968"/>
                    </a:lnTo>
                    <a:lnTo>
                      <a:pt x="2811" y="1911"/>
                    </a:lnTo>
                    <a:lnTo>
                      <a:pt x="2867" y="1799"/>
                    </a:lnTo>
                    <a:lnTo>
                      <a:pt x="2867" y="1687"/>
                    </a:lnTo>
                    <a:lnTo>
                      <a:pt x="2811" y="1462"/>
                    </a:lnTo>
                    <a:lnTo>
                      <a:pt x="2755" y="1237"/>
                    </a:lnTo>
                    <a:lnTo>
                      <a:pt x="2755" y="1125"/>
                    </a:lnTo>
                    <a:lnTo>
                      <a:pt x="2867" y="1068"/>
                    </a:lnTo>
                    <a:lnTo>
                      <a:pt x="2811" y="1012"/>
                    </a:lnTo>
                    <a:lnTo>
                      <a:pt x="2755" y="900"/>
                    </a:lnTo>
                    <a:lnTo>
                      <a:pt x="2530" y="900"/>
                    </a:lnTo>
                    <a:lnTo>
                      <a:pt x="2418" y="1012"/>
                    </a:lnTo>
                    <a:lnTo>
                      <a:pt x="2305" y="900"/>
                    </a:lnTo>
                    <a:lnTo>
                      <a:pt x="2249" y="844"/>
                    </a:lnTo>
                    <a:lnTo>
                      <a:pt x="2361" y="787"/>
                    </a:lnTo>
                    <a:lnTo>
                      <a:pt x="2361" y="731"/>
                    </a:lnTo>
                    <a:lnTo>
                      <a:pt x="2361" y="675"/>
                    </a:lnTo>
                    <a:lnTo>
                      <a:pt x="2249" y="619"/>
                    </a:lnTo>
                    <a:lnTo>
                      <a:pt x="2193" y="563"/>
                    </a:lnTo>
                    <a:lnTo>
                      <a:pt x="2137" y="619"/>
                    </a:lnTo>
                    <a:lnTo>
                      <a:pt x="2137" y="787"/>
                    </a:lnTo>
                    <a:lnTo>
                      <a:pt x="2137" y="956"/>
                    </a:lnTo>
                    <a:lnTo>
                      <a:pt x="2137" y="1012"/>
                    </a:lnTo>
                    <a:lnTo>
                      <a:pt x="2080" y="1012"/>
                    </a:lnTo>
                    <a:lnTo>
                      <a:pt x="2024" y="956"/>
                    </a:lnTo>
                    <a:lnTo>
                      <a:pt x="2024" y="844"/>
                    </a:lnTo>
                    <a:lnTo>
                      <a:pt x="1968" y="675"/>
                    </a:lnTo>
                    <a:lnTo>
                      <a:pt x="1912" y="619"/>
                    </a:lnTo>
                    <a:lnTo>
                      <a:pt x="1856" y="619"/>
                    </a:lnTo>
                    <a:lnTo>
                      <a:pt x="1687" y="675"/>
                    </a:lnTo>
                    <a:lnTo>
                      <a:pt x="1687" y="675"/>
                    </a:lnTo>
                    <a:lnTo>
                      <a:pt x="1743" y="563"/>
                    </a:lnTo>
                    <a:lnTo>
                      <a:pt x="1799" y="506"/>
                    </a:lnTo>
                    <a:lnTo>
                      <a:pt x="2024" y="506"/>
                    </a:lnTo>
                    <a:lnTo>
                      <a:pt x="2080" y="450"/>
                    </a:lnTo>
                    <a:lnTo>
                      <a:pt x="2080" y="338"/>
                    </a:lnTo>
                    <a:lnTo>
                      <a:pt x="1968" y="225"/>
                    </a:lnTo>
                    <a:lnTo>
                      <a:pt x="1856" y="57"/>
                    </a:lnTo>
                    <a:lnTo>
                      <a:pt x="1743" y="1"/>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
              <p:cNvSpPr/>
              <p:nvPr/>
            </p:nvSpPr>
            <p:spPr>
              <a:xfrm>
                <a:off x="2192675" y="1068050"/>
                <a:ext cx="61850" cy="59025"/>
              </a:xfrm>
              <a:custGeom>
                <a:avLst/>
                <a:gdLst/>
                <a:ahLst/>
                <a:cxnLst/>
                <a:rect l="l" t="t" r="r" b="b"/>
                <a:pathLst>
                  <a:path w="2474" h="2361" extrusionOk="0">
                    <a:moveTo>
                      <a:pt x="1237" y="0"/>
                    </a:moveTo>
                    <a:lnTo>
                      <a:pt x="1068" y="113"/>
                    </a:lnTo>
                    <a:lnTo>
                      <a:pt x="450" y="113"/>
                    </a:lnTo>
                    <a:lnTo>
                      <a:pt x="225" y="225"/>
                    </a:lnTo>
                    <a:lnTo>
                      <a:pt x="113" y="281"/>
                    </a:lnTo>
                    <a:lnTo>
                      <a:pt x="56" y="337"/>
                    </a:lnTo>
                    <a:lnTo>
                      <a:pt x="0" y="394"/>
                    </a:lnTo>
                    <a:lnTo>
                      <a:pt x="113" y="562"/>
                    </a:lnTo>
                    <a:lnTo>
                      <a:pt x="225" y="675"/>
                    </a:lnTo>
                    <a:lnTo>
                      <a:pt x="506" y="731"/>
                    </a:lnTo>
                    <a:lnTo>
                      <a:pt x="675" y="731"/>
                    </a:lnTo>
                    <a:lnTo>
                      <a:pt x="899" y="675"/>
                    </a:lnTo>
                    <a:lnTo>
                      <a:pt x="1068" y="618"/>
                    </a:lnTo>
                    <a:lnTo>
                      <a:pt x="1293" y="675"/>
                    </a:lnTo>
                    <a:lnTo>
                      <a:pt x="1349" y="675"/>
                    </a:lnTo>
                    <a:lnTo>
                      <a:pt x="1462" y="731"/>
                    </a:lnTo>
                    <a:lnTo>
                      <a:pt x="1518" y="787"/>
                    </a:lnTo>
                    <a:lnTo>
                      <a:pt x="1574" y="843"/>
                    </a:lnTo>
                    <a:lnTo>
                      <a:pt x="1518" y="899"/>
                    </a:lnTo>
                    <a:lnTo>
                      <a:pt x="1405" y="1068"/>
                    </a:lnTo>
                    <a:lnTo>
                      <a:pt x="1349" y="1293"/>
                    </a:lnTo>
                    <a:lnTo>
                      <a:pt x="1349" y="1405"/>
                    </a:lnTo>
                    <a:lnTo>
                      <a:pt x="1462" y="1518"/>
                    </a:lnTo>
                    <a:lnTo>
                      <a:pt x="1518" y="1574"/>
                    </a:lnTo>
                    <a:lnTo>
                      <a:pt x="1574" y="1518"/>
                    </a:lnTo>
                    <a:lnTo>
                      <a:pt x="1630" y="1574"/>
                    </a:lnTo>
                    <a:lnTo>
                      <a:pt x="1630" y="1686"/>
                    </a:lnTo>
                    <a:lnTo>
                      <a:pt x="1574" y="1799"/>
                    </a:lnTo>
                    <a:lnTo>
                      <a:pt x="1405" y="1967"/>
                    </a:lnTo>
                    <a:lnTo>
                      <a:pt x="1293" y="2024"/>
                    </a:lnTo>
                    <a:lnTo>
                      <a:pt x="1237" y="2192"/>
                    </a:lnTo>
                    <a:lnTo>
                      <a:pt x="1293" y="2361"/>
                    </a:lnTo>
                    <a:lnTo>
                      <a:pt x="1349" y="2361"/>
                    </a:lnTo>
                    <a:lnTo>
                      <a:pt x="1462" y="2305"/>
                    </a:lnTo>
                    <a:lnTo>
                      <a:pt x="1462" y="2248"/>
                    </a:lnTo>
                    <a:lnTo>
                      <a:pt x="1518" y="2136"/>
                    </a:lnTo>
                    <a:lnTo>
                      <a:pt x="1574" y="2192"/>
                    </a:lnTo>
                    <a:lnTo>
                      <a:pt x="1630" y="2192"/>
                    </a:lnTo>
                    <a:lnTo>
                      <a:pt x="1686" y="2136"/>
                    </a:lnTo>
                    <a:lnTo>
                      <a:pt x="1743" y="2080"/>
                    </a:lnTo>
                    <a:lnTo>
                      <a:pt x="1799" y="2024"/>
                    </a:lnTo>
                    <a:lnTo>
                      <a:pt x="1799" y="1967"/>
                    </a:lnTo>
                    <a:lnTo>
                      <a:pt x="1911" y="1799"/>
                    </a:lnTo>
                    <a:lnTo>
                      <a:pt x="2024" y="1742"/>
                    </a:lnTo>
                    <a:lnTo>
                      <a:pt x="2136" y="1630"/>
                    </a:lnTo>
                    <a:lnTo>
                      <a:pt x="2192" y="1518"/>
                    </a:lnTo>
                    <a:lnTo>
                      <a:pt x="2192" y="1405"/>
                    </a:lnTo>
                    <a:lnTo>
                      <a:pt x="2192" y="1237"/>
                    </a:lnTo>
                    <a:lnTo>
                      <a:pt x="2417" y="1237"/>
                    </a:lnTo>
                    <a:lnTo>
                      <a:pt x="2417" y="1180"/>
                    </a:lnTo>
                    <a:lnTo>
                      <a:pt x="2417" y="1068"/>
                    </a:lnTo>
                    <a:lnTo>
                      <a:pt x="2473" y="1012"/>
                    </a:lnTo>
                    <a:lnTo>
                      <a:pt x="2305" y="787"/>
                    </a:lnTo>
                    <a:lnTo>
                      <a:pt x="2248" y="675"/>
                    </a:lnTo>
                    <a:lnTo>
                      <a:pt x="2248" y="506"/>
                    </a:lnTo>
                    <a:lnTo>
                      <a:pt x="2136" y="394"/>
                    </a:lnTo>
                    <a:lnTo>
                      <a:pt x="2192" y="281"/>
                    </a:lnTo>
                    <a:lnTo>
                      <a:pt x="2192" y="113"/>
                    </a:lnTo>
                    <a:lnTo>
                      <a:pt x="2080" y="56"/>
                    </a:lnTo>
                    <a:lnTo>
                      <a:pt x="2024" y="56"/>
                    </a:lnTo>
                    <a:lnTo>
                      <a:pt x="1967" y="113"/>
                    </a:lnTo>
                    <a:lnTo>
                      <a:pt x="1911" y="337"/>
                    </a:lnTo>
                    <a:lnTo>
                      <a:pt x="1799" y="337"/>
                    </a:lnTo>
                    <a:lnTo>
                      <a:pt x="1686" y="281"/>
                    </a:lnTo>
                    <a:lnTo>
                      <a:pt x="1630" y="169"/>
                    </a:lnTo>
                    <a:lnTo>
                      <a:pt x="1462" y="0"/>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
              <p:cNvSpPr/>
              <p:nvPr/>
            </p:nvSpPr>
            <p:spPr>
              <a:xfrm>
                <a:off x="2206725" y="1101775"/>
                <a:ext cx="40775" cy="47800"/>
              </a:xfrm>
              <a:custGeom>
                <a:avLst/>
                <a:gdLst/>
                <a:ahLst/>
                <a:cxnLst/>
                <a:rect l="l" t="t" r="r" b="b"/>
                <a:pathLst>
                  <a:path w="1631" h="1912" extrusionOk="0">
                    <a:moveTo>
                      <a:pt x="675" y="0"/>
                    </a:moveTo>
                    <a:lnTo>
                      <a:pt x="562" y="56"/>
                    </a:lnTo>
                    <a:lnTo>
                      <a:pt x="506" y="281"/>
                    </a:lnTo>
                    <a:lnTo>
                      <a:pt x="450" y="506"/>
                    </a:lnTo>
                    <a:lnTo>
                      <a:pt x="394" y="1012"/>
                    </a:lnTo>
                    <a:lnTo>
                      <a:pt x="394" y="1180"/>
                    </a:lnTo>
                    <a:lnTo>
                      <a:pt x="337" y="1237"/>
                    </a:lnTo>
                    <a:lnTo>
                      <a:pt x="281" y="1293"/>
                    </a:lnTo>
                    <a:lnTo>
                      <a:pt x="113" y="1293"/>
                    </a:lnTo>
                    <a:lnTo>
                      <a:pt x="0" y="1349"/>
                    </a:lnTo>
                    <a:lnTo>
                      <a:pt x="0" y="1405"/>
                    </a:lnTo>
                    <a:lnTo>
                      <a:pt x="0" y="1518"/>
                    </a:lnTo>
                    <a:lnTo>
                      <a:pt x="0" y="1574"/>
                    </a:lnTo>
                    <a:lnTo>
                      <a:pt x="169" y="1742"/>
                    </a:lnTo>
                    <a:lnTo>
                      <a:pt x="281" y="1855"/>
                    </a:lnTo>
                    <a:lnTo>
                      <a:pt x="450" y="1911"/>
                    </a:lnTo>
                    <a:lnTo>
                      <a:pt x="787" y="1911"/>
                    </a:lnTo>
                    <a:lnTo>
                      <a:pt x="956" y="1855"/>
                    </a:lnTo>
                    <a:lnTo>
                      <a:pt x="1068" y="1742"/>
                    </a:lnTo>
                    <a:lnTo>
                      <a:pt x="1181" y="1630"/>
                    </a:lnTo>
                    <a:lnTo>
                      <a:pt x="1293" y="1574"/>
                    </a:lnTo>
                    <a:lnTo>
                      <a:pt x="1574" y="1574"/>
                    </a:lnTo>
                    <a:lnTo>
                      <a:pt x="1630" y="1518"/>
                    </a:lnTo>
                    <a:lnTo>
                      <a:pt x="1630" y="1405"/>
                    </a:lnTo>
                    <a:lnTo>
                      <a:pt x="1462" y="1293"/>
                    </a:lnTo>
                    <a:lnTo>
                      <a:pt x="1349" y="1293"/>
                    </a:lnTo>
                    <a:lnTo>
                      <a:pt x="1293" y="1237"/>
                    </a:lnTo>
                    <a:lnTo>
                      <a:pt x="1405" y="1068"/>
                    </a:lnTo>
                    <a:lnTo>
                      <a:pt x="1349" y="1068"/>
                    </a:lnTo>
                    <a:lnTo>
                      <a:pt x="1349" y="1012"/>
                    </a:lnTo>
                    <a:lnTo>
                      <a:pt x="1237" y="1068"/>
                    </a:lnTo>
                    <a:lnTo>
                      <a:pt x="1068" y="1068"/>
                    </a:lnTo>
                    <a:lnTo>
                      <a:pt x="900" y="956"/>
                    </a:lnTo>
                    <a:lnTo>
                      <a:pt x="787" y="956"/>
                    </a:lnTo>
                    <a:lnTo>
                      <a:pt x="787" y="899"/>
                    </a:lnTo>
                    <a:lnTo>
                      <a:pt x="787" y="787"/>
                    </a:lnTo>
                    <a:lnTo>
                      <a:pt x="843" y="675"/>
                    </a:lnTo>
                    <a:lnTo>
                      <a:pt x="1068" y="506"/>
                    </a:lnTo>
                    <a:lnTo>
                      <a:pt x="1124" y="393"/>
                    </a:lnTo>
                    <a:lnTo>
                      <a:pt x="900" y="337"/>
                    </a:lnTo>
                    <a:lnTo>
                      <a:pt x="843" y="281"/>
                    </a:lnTo>
                    <a:lnTo>
                      <a:pt x="843" y="169"/>
                    </a:lnTo>
                    <a:lnTo>
                      <a:pt x="787" y="56"/>
                    </a:lnTo>
                    <a:lnTo>
                      <a:pt x="731"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
              <p:cNvSpPr/>
              <p:nvPr/>
            </p:nvSpPr>
            <p:spPr>
              <a:xfrm>
                <a:off x="2212350" y="1131275"/>
                <a:ext cx="43575" cy="37950"/>
              </a:xfrm>
              <a:custGeom>
                <a:avLst/>
                <a:gdLst/>
                <a:ahLst/>
                <a:cxnLst/>
                <a:rect l="l" t="t" r="r" b="b"/>
                <a:pathLst>
                  <a:path w="1743" h="1518" extrusionOk="0">
                    <a:moveTo>
                      <a:pt x="1630" y="0"/>
                    </a:moveTo>
                    <a:lnTo>
                      <a:pt x="1574" y="57"/>
                    </a:lnTo>
                    <a:lnTo>
                      <a:pt x="1518" y="113"/>
                    </a:lnTo>
                    <a:lnTo>
                      <a:pt x="1405" y="113"/>
                    </a:lnTo>
                    <a:lnTo>
                      <a:pt x="1405" y="225"/>
                    </a:lnTo>
                    <a:lnTo>
                      <a:pt x="1349" y="281"/>
                    </a:lnTo>
                    <a:lnTo>
                      <a:pt x="1293" y="338"/>
                    </a:lnTo>
                    <a:lnTo>
                      <a:pt x="1124" y="338"/>
                    </a:lnTo>
                    <a:lnTo>
                      <a:pt x="899" y="281"/>
                    </a:lnTo>
                    <a:lnTo>
                      <a:pt x="843" y="338"/>
                    </a:lnTo>
                    <a:lnTo>
                      <a:pt x="843" y="394"/>
                    </a:lnTo>
                    <a:lnTo>
                      <a:pt x="787" y="562"/>
                    </a:lnTo>
                    <a:lnTo>
                      <a:pt x="731" y="619"/>
                    </a:lnTo>
                    <a:lnTo>
                      <a:pt x="450" y="619"/>
                    </a:lnTo>
                    <a:lnTo>
                      <a:pt x="225" y="731"/>
                    </a:lnTo>
                    <a:lnTo>
                      <a:pt x="225" y="787"/>
                    </a:lnTo>
                    <a:lnTo>
                      <a:pt x="169" y="900"/>
                    </a:lnTo>
                    <a:lnTo>
                      <a:pt x="112" y="956"/>
                    </a:lnTo>
                    <a:lnTo>
                      <a:pt x="56" y="1012"/>
                    </a:lnTo>
                    <a:lnTo>
                      <a:pt x="0" y="1181"/>
                    </a:lnTo>
                    <a:lnTo>
                      <a:pt x="56" y="1237"/>
                    </a:lnTo>
                    <a:lnTo>
                      <a:pt x="281" y="1293"/>
                    </a:lnTo>
                    <a:lnTo>
                      <a:pt x="337" y="1237"/>
                    </a:lnTo>
                    <a:lnTo>
                      <a:pt x="337" y="1293"/>
                    </a:lnTo>
                    <a:lnTo>
                      <a:pt x="337" y="1462"/>
                    </a:lnTo>
                    <a:lnTo>
                      <a:pt x="394" y="1518"/>
                    </a:lnTo>
                    <a:lnTo>
                      <a:pt x="450" y="1518"/>
                    </a:lnTo>
                    <a:lnTo>
                      <a:pt x="562" y="1462"/>
                    </a:lnTo>
                    <a:lnTo>
                      <a:pt x="731" y="1349"/>
                    </a:lnTo>
                    <a:lnTo>
                      <a:pt x="843" y="1237"/>
                    </a:lnTo>
                    <a:lnTo>
                      <a:pt x="843" y="1124"/>
                    </a:lnTo>
                    <a:lnTo>
                      <a:pt x="956" y="1124"/>
                    </a:lnTo>
                    <a:lnTo>
                      <a:pt x="1124" y="1068"/>
                    </a:lnTo>
                    <a:lnTo>
                      <a:pt x="1293" y="1012"/>
                    </a:lnTo>
                    <a:lnTo>
                      <a:pt x="1461" y="900"/>
                    </a:lnTo>
                    <a:lnTo>
                      <a:pt x="1574" y="787"/>
                    </a:lnTo>
                    <a:lnTo>
                      <a:pt x="1686" y="619"/>
                    </a:lnTo>
                    <a:lnTo>
                      <a:pt x="1742" y="450"/>
                    </a:lnTo>
                    <a:lnTo>
                      <a:pt x="1742" y="225"/>
                    </a:lnTo>
                    <a:lnTo>
                      <a:pt x="1742" y="0"/>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
              <p:cNvSpPr/>
              <p:nvPr/>
            </p:nvSpPr>
            <p:spPr>
              <a:xfrm>
                <a:off x="2230600" y="1131275"/>
                <a:ext cx="45000" cy="33750"/>
              </a:xfrm>
              <a:custGeom>
                <a:avLst/>
                <a:gdLst/>
                <a:ahLst/>
                <a:cxnLst/>
                <a:rect l="l" t="t" r="r" b="b"/>
                <a:pathLst>
                  <a:path w="1800" h="1350" extrusionOk="0">
                    <a:moveTo>
                      <a:pt x="1012" y="0"/>
                    </a:moveTo>
                    <a:lnTo>
                      <a:pt x="956" y="281"/>
                    </a:lnTo>
                    <a:lnTo>
                      <a:pt x="956" y="338"/>
                    </a:lnTo>
                    <a:lnTo>
                      <a:pt x="844" y="450"/>
                    </a:lnTo>
                    <a:lnTo>
                      <a:pt x="788" y="506"/>
                    </a:lnTo>
                    <a:lnTo>
                      <a:pt x="788" y="619"/>
                    </a:lnTo>
                    <a:lnTo>
                      <a:pt x="788" y="675"/>
                    </a:lnTo>
                    <a:lnTo>
                      <a:pt x="788" y="787"/>
                    </a:lnTo>
                    <a:lnTo>
                      <a:pt x="563" y="956"/>
                    </a:lnTo>
                    <a:lnTo>
                      <a:pt x="450" y="1068"/>
                    </a:lnTo>
                    <a:lnTo>
                      <a:pt x="282" y="1012"/>
                    </a:lnTo>
                    <a:lnTo>
                      <a:pt x="1" y="1012"/>
                    </a:lnTo>
                    <a:lnTo>
                      <a:pt x="1" y="1068"/>
                    </a:lnTo>
                    <a:lnTo>
                      <a:pt x="57" y="1181"/>
                    </a:lnTo>
                    <a:lnTo>
                      <a:pt x="113" y="1237"/>
                    </a:lnTo>
                    <a:lnTo>
                      <a:pt x="169" y="1237"/>
                    </a:lnTo>
                    <a:lnTo>
                      <a:pt x="394" y="1293"/>
                    </a:lnTo>
                    <a:lnTo>
                      <a:pt x="675" y="1349"/>
                    </a:lnTo>
                    <a:lnTo>
                      <a:pt x="731" y="1293"/>
                    </a:lnTo>
                    <a:lnTo>
                      <a:pt x="844" y="1293"/>
                    </a:lnTo>
                    <a:lnTo>
                      <a:pt x="1181" y="1124"/>
                    </a:lnTo>
                    <a:lnTo>
                      <a:pt x="1350" y="1012"/>
                    </a:lnTo>
                    <a:lnTo>
                      <a:pt x="1462" y="900"/>
                    </a:lnTo>
                    <a:lnTo>
                      <a:pt x="1687" y="731"/>
                    </a:lnTo>
                    <a:lnTo>
                      <a:pt x="1743" y="675"/>
                    </a:lnTo>
                    <a:lnTo>
                      <a:pt x="1799" y="506"/>
                    </a:lnTo>
                    <a:lnTo>
                      <a:pt x="1743" y="394"/>
                    </a:lnTo>
                    <a:lnTo>
                      <a:pt x="1631" y="169"/>
                    </a:lnTo>
                    <a:lnTo>
                      <a:pt x="1462" y="281"/>
                    </a:lnTo>
                    <a:lnTo>
                      <a:pt x="1293" y="169"/>
                    </a:lnTo>
                    <a:lnTo>
                      <a:pt x="1237" y="113"/>
                    </a:lnTo>
                    <a:lnTo>
                      <a:pt x="1237" y="169"/>
                    </a:lnTo>
                    <a:lnTo>
                      <a:pt x="1181" y="113"/>
                    </a:lnTo>
                    <a:lnTo>
                      <a:pt x="1237" y="113"/>
                    </a:lnTo>
                    <a:lnTo>
                      <a:pt x="1125" y="57"/>
                    </a:lnTo>
                    <a:lnTo>
                      <a:pt x="1012" y="0"/>
                    </a:lnTo>
                    <a:close/>
                  </a:path>
                </a:pathLst>
              </a:custGeom>
              <a:solidFill>
                <a:srgbClr val="94B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
              <p:cNvSpPr/>
              <p:nvPr/>
            </p:nvSpPr>
            <p:spPr>
              <a:xfrm>
                <a:off x="2261525" y="1111600"/>
                <a:ext cx="39375" cy="26725"/>
              </a:xfrm>
              <a:custGeom>
                <a:avLst/>
                <a:gdLst/>
                <a:ahLst/>
                <a:cxnLst/>
                <a:rect l="l" t="t" r="r" b="b"/>
                <a:pathLst>
                  <a:path w="1575" h="1069" extrusionOk="0">
                    <a:moveTo>
                      <a:pt x="900" y="0"/>
                    </a:moveTo>
                    <a:lnTo>
                      <a:pt x="675" y="113"/>
                    </a:lnTo>
                    <a:lnTo>
                      <a:pt x="619" y="169"/>
                    </a:lnTo>
                    <a:lnTo>
                      <a:pt x="562" y="282"/>
                    </a:lnTo>
                    <a:lnTo>
                      <a:pt x="562" y="394"/>
                    </a:lnTo>
                    <a:lnTo>
                      <a:pt x="506" y="394"/>
                    </a:lnTo>
                    <a:lnTo>
                      <a:pt x="450" y="282"/>
                    </a:lnTo>
                    <a:lnTo>
                      <a:pt x="338" y="282"/>
                    </a:lnTo>
                    <a:lnTo>
                      <a:pt x="225" y="394"/>
                    </a:lnTo>
                    <a:lnTo>
                      <a:pt x="56" y="394"/>
                    </a:lnTo>
                    <a:lnTo>
                      <a:pt x="0" y="506"/>
                    </a:lnTo>
                    <a:lnTo>
                      <a:pt x="394" y="506"/>
                    </a:lnTo>
                    <a:lnTo>
                      <a:pt x="506" y="563"/>
                    </a:lnTo>
                    <a:lnTo>
                      <a:pt x="675" y="675"/>
                    </a:lnTo>
                    <a:lnTo>
                      <a:pt x="787" y="787"/>
                    </a:lnTo>
                    <a:lnTo>
                      <a:pt x="843" y="844"/>
                    </a:lnTo>
                    <a:lnTo>
                      <a:pt x="900" y="731"/>
                    </a:lnTo>
                    <a:lnTo>
                      <a:pt x="900" y="675"/>
                    </a:lnTo>
                    <a:lnTo>
                      <a:pt x="956" y="731"/>
                    </a:lnTo>
                    <a:lnTo>
                      <a:pt x="956" y="900"/>
                    </a:lnTo>
                    <a:lnTo>
                      <a:pt x="956" y="1012"/>
                    </a:lnTo>
                    <a:lnTo>
                      <a:pt x="1124" y="1068"/>
                    </a:lnTo>
                    <a:lnTo>
                      <a:pt x="1181" y="1068"/>
                    </a:lnTo>
                    <a:lnTo>
                      <a:pt x="1237" y="956"/>
                    </a:lnTo>
                    <a:lnTo>
                      <a:pt x="1405" y="956"/>
                    </a:lnTo>
                    <a:lnTo>
                      <a:pt x="1462" y="844"/>
                    </a:lnTo>
                    <a:lnTo>
                      <a:pt x="1518" y="731"/>
                    </a:lnTo>
                    <a:lnTo>
                      <a:pt x="1574" y="563"/>
                    </a:lnTo>
                    <a:lnTo>
                      <a:pt x="1574" y="450"/>
                    </a:lnTo>
                    <a:lnTo>
                      <a:pt x="1518" y="394"/>
                    </a:lnTo>
                    <a:lnTo>
                      <a:pt x="1293" y="394"/>
                    </a:lnTo>
                    <a:lnTo>
                      <a:pt x="1237" y="282"/>
                    </a:lnTo>
                    <a:lnTo>
                      <a:pt x="1237" y="225"/>
                    </a:lnTo>
                    <a:lnTo>
                      <a:pt x="1293" y="225"/>
                    </a:lnTo>
                    <a:lnTo>
                      <a:pt x="1405" y="169"/>
                    </a:lnTo>
                    <a:lnTo>
                      <a:pt x="1293" y="57"/>
                    </a:lnTo>
                    <a:lnTo>
                      <a:pt x="1181" y="113"/>
                    </a:lnTo>
                    <a:lnTo>
                      <a:pt x="1068" y="57"/>
                    </a:lnTo>
                    <a:lnTo>
                      <a:pt x="900"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
              <p:cNvSpPr/>
              <p:nvPr/>
            </p:nvSpPr>
            <p:spPr>
              <a:xfrm>
                <a:off x="2296650" y="1111600"/>
                <a:ext cx="30925" cy="28125"/>
              </a:xfrm>
              <a:custGeom>
                <a:avLst/>
                <a:gdLst/>
                <a:ahLst/>
                <a:cxnLst/>
                <a:rect l="l" t="t" r="r" b="b"/>
                <a:pathLst>
                  <a:path w="1237" h="1125" extrusionOk="0">
                    <a:moveTo>
                      <a:pt x="169" y="0"/>
                    </a:moveTo>
                    <a:lnTo>
                      <a:pt x="0" y="113"/>
                    </a:lnTo>
                    <a:lnTo>
                      <a:pt x="0" y="169"/>
                    </a:lnTo>
                    <a:lnTo>
                      <a:pt x="169" y="169"/>
                    </a:lnTo>
                    <a:lnTo>
                      <a:pt x="225" y="225"/>
                    </a:lnTo>
                    <a:lnTo>
                      <a:pt x="338" y="338"/>
                    </a:lnTo>
                    <a:lnTo>
                      <a:pt x="338" y="394"/>
                    </a:lnTo>
                    <a:lnTo>
                      <a:pt x="338" y="450"/>
                    </a:lnTo>
                    <a:lnTo>
                      <a:pt x="281" y="506"/>
                    </a:lnTo>
                    <a:lnTo>
                      <a:pt x="281" y="844"/>
                    </a:lnTo>
                    <a:lnTo>
                      <a:pt x="281" y="1012"/>
                    </a:lnTo>
                    <a:lnTo>
                      <a:pt x="338" y="1125"/>
                    </a:lnTo>
                    <a:lnTo>
                      <a:pt x="394" y="1125"/>
                    </a:lnTo>
                    <a:lnTo>
                      <a:pt x="450" y="1068"/>
                    </a:lnTo>
                    <a:lnTo>
                      <a:pt x="562" y="956"/>
                    </a:lnTo>
                    <a:lnTo>
                      <a:pt x="619" y="956"/>
                    </a:lnTo>
                    <a:lnTo>
                      <a:pt x="675" y="900"/>
                    </a:lnTo>
                    <a:lnTo>
                      <a:pt x="675" y="956"/>
                    </a:lnTo>
                    <a:lnTo>
                      <a:pt x="787" y="1012"/>
                    </a:lnTo>
                    <a:lnTo>
                      <a:pt x="900" y="1012"/>
                    </a:lnTo>
                    <a:lnTo>
                      <a:pt x="1068" y="900"/>
                    </a:lnTo>
                    <a:lnTo>
                      <a:pt x="1125" y="844"/>
                    </a:lnTo>
                    <a:lnTo>
                      <a:pt x="1068" y="787"/>
                    </a:lnTo>
                    <a:lnTo>
                      <a:pt x="900" y="787"/>
                    </a:lnTo>
                    <a:lnTo>
                      <a:pt x="900" y="675"/>
                    </a:lnTo>
                    <a:lnTo>
                      <a:pt x="956" y="675"/>
                    </a:lnTo>
                    <a:lnTo>
                      <a:pt x="1237" y="563"/>
                    </a:lnTo>
                    <a:lnTo>
                      <a:pt x="1181" y="506"/>
                    </a:lnTo>
                    <a:lnTo>
                      <a:pt x="1181" y="394"/>
                    </a:lnTo>
                    <a:lnTo>
                      <a:pt x="1181" y="338"/>
                    </a:lnTo>
                    <a:lnTo>
                      <a:pt x="1125" y="225"/>
                    </a:lnTo>
                    <a:lnTo>
                      <a:pt x="1012" y="113"/>
                    </a:lnTo>
                    <a:lnTo>
                      <a:pt x="844" y="57"/>
                    </a:lnTo>
                    <a:lnTo>
                      <a:pt x="844" y="57"/>
                    </a:lnTo>
                    <a:lnTo>
                      <a:pt x="900" y="225"/>
                    </a:lnTo>
                    <a:lnTo>
                      <a:pt x="900" y="338"/>
                    </a:lnTo>
                    <a:lnTo>
                      <a:pt x="900" y="450"/>
                    </a:lnTo>
                    <a:lnTo>
                      <a:pt x="900" y="506"/>
                    </a:lnTo>
                    <a:lnTo>
                      <a:pt x="787" y="506"/>
                    </a:lnTo>
                    <a:lnTo>
                      <a:pt x="731" y="450"/>
                    </a:lnTo>
                    <a:lnTo>
                      <a:pt x="731" y="338"/>
                    </a:lnTo>
                    <a:lnTo>
                      <a:pt x="675" y="225"/>
                    </a:lnTo>
                    <a:lnTo>
                      <a:pt x="562" y="169"/>
                    </a:lnTo>
                    <a:lnTo>
                      <a:pt x="450" y="113"/>
                    </a:lnTo>
                    <a:lnTo>
                      <a:pt x="281"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
              <p:cNvSpPr/>
              <p:nvPr/>
            </p:nvSpPr>
            <p:spPr>
              <a:xfrm>
                <a:off x="2285400" y="1132675"/>
                <a:ext cx="56225" cy="19700"/>
              </a:xfrm>
              <a:custGeom>
                <a:avLst/>
                <a:gdLst/>
                <a:ahLst/>
                <a:cxnLst/>
                <a:rect l="l" t="t" r="r" b="b"/>
                <a:pathLst>
                  <a:path w="2249" h="788" extrusionOk="0">
                    <a:moveTo>
                      <a:pt x="2080" y="1"/>
                    </a:moveTo>
                    <a:lnTo>
                      <a:pt x="1912" y="113"/>
                    </a:lnTo>
                    <a:lnTo>
                      <a:pt x="1687" y="169"/>
                    </a:lnTo>
                    <a:lnTo>
                      <a:pt x="1518" y="225"/>
                    </a:lnTo>
                    <a:lnTo>
                      <a:pt x="1350" y="394"/>
                    </a:lnTo>
                    <a:lnTo>
                      <a:pt x="1125" y="394"/>
                    </a:lnTo>
                    <a:lnTo>
                      <a:pt x="1069" y="450"/>
                    </a:lnTo>
                    <a:lnTo>
                      <a:pt x="956" y="506"/>
                    </a:lnTo>
                    <a:lnTo>
                      <a:pt x="731" y="506"/>
                    </a:lnTo>
                    <a:lnTo>
                      <a:pt x="619" y="450"/>
                    </a:lnTo>
                    <a:lnTo>
                      <a:pt x="507" y="394"/>
                    </a:lnTo>
                    <a:lnTo>
                      <a:pt x="394" y="394"/>
                    </a:lnTo>
                    <a:lnTo>
                      <a:pt x="338" y="450"/>
                    </a:lnTo>
                    <a:lnTo>
                      <a:pt x="113" y="450"/>
                    </a:lnTo>
                    <a:lnTo>
                      <a:pt x="57" y="506"/>
                    </a:lnTo>
                    <a:lnTo>
                      <a:pt x="1" y="619"/>
                    </a:lnTo>
                    <a:lnTo>
                      <a:pt x="1" y="675"/>
                    </a:lnTo>
                    <a:lnTo>
                      <a:pt x="113" y="787"/>
                    </a:lnTo>
                    <a:lnTo>
                      <a:pt x="338" y="787"/>
                    </a:lnTo>
                    <a:lnTo>
                      <a:pt x="563" y="731"/>
                    </a:lnTo>
                    <a:lnTo>
                      <a:pt x="675" y="731"/>
                    </a:lnTo>
                    <a:lnTo>
                      <a:pt x="788" y="675"/>
                    </a:lnTo>
                    <a:lnTo>
                      <a:pt x="956" y="675"/>
                    </a:lnTo>
                    <a:lnTo>
                      <a:pt x="1237" y="619"/>
                    </a:lnTo>
                    <a:lnTo>
                      <a:pt x="1462" y="506"/>
                    </a:lnTo>
                    <a:lnTo>
                      <a:pt x="1687" y="338"/>
                    </a:lnTo>
                    <a:lnTo>
                      <a:pt x="1968" y="338"/>
                    </a:lnTo>
                    <a:lnTo>
                      <a:pt x="2024" y="225"/>
                    </a:lnTo>
                    <a:lnTo>
                      <a:pt x="2137" y="169"/>
                    </a:lnTo>
                    <a:lnTo>
                      <a:pt x="2193" y="169"/>
                    </a:lnTo>
                    <a:lnTo>
                      <a:pt x="2249" y="57"/>
                    </a:lnTo>
                    <a:lnTo>
                      <a:pt x="2193" y="1"/>
                    </a:lnTo>
                    <a:close/>
                  </a:path>
                </a:pathLst>
              </a:custGeom>
              <a:solidFill>
                <a:srgbClr val="80A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
              <p:cNvSpPr/>
              <p:nvPr/>
            </p:nvSpPr>
            <p:spPr>
              <a:xfrm>
                <a:off x="2254500" y="1087700"/>
                <a:ext cx="18275" cy="18300"/>
              </a:xfrm>
              <a:custGeom>
                <a:avLst/>
                <a:gdLst/>
                <a:ahLst/>
                <a:cxnLst/>
                <a:rect l="l" t="t" r="r" b="b"/>
                <a:pathLst>
                  <a:path w="731" h="732" extrusionOk="0">
                    <a:moveTo>
                      <a:pt x="619" y="1"/>
                    </a:moveTo>
                    <a:lnTo>
                      <a:pt x="450" y="57"/>
                    </a:lnTo>
                    <a:lnTo>
                      <a:pt x="225" y="113"/>
                    </a:lnTo>
                    <a:lnTo>
                      <a:pt x="113" y="57"/>
                    </a:lnTo>
                    <a:lnTo>
                      <a:pt x="56" y="113"/>
                    </a:lnTo>
                    <a:lnTo>
                      <a:pt x="0" y="226"/>
                    </a:lnTo>
                    <a:lnTo>
                      <a:pt x="169" y="675"/>
                    </a:lnTo>
                    <a:lnTo>
                      <a:pt x="225" y="732"/>
                    </a:lnTo>
                    <a:lnTo>
                      <a:pt x="281" y="732"/>
                    </a:lnTo>
                    <a:lnTo>
                      <a:pt x="337" y="675"/>
                    </a:lnTo>
                    <a:lnTo>
                      <a:pt x="394" y="619"/>
                    </a:lnTo>
                    <a:lnTo>
                      <a:pt x="337" y="507"/>
                    </a:lnTo>
                    <a:lnTo>
                      <a:pt x="337" y="451"/>
                    </a:lnTo>
                    <a:lnTo>
                      <a:pt x="337" y="394"/>
                    </a:lnTo>
                    <a:lnTo>
                      <a:pt x="450" y="394"/>
                    </a:lnTo>
                    <a:lnTo>
                      <a:pt x="506" y="451"/>
                    </a:lnTo>
                    <a:lnTo>
                      <a:pt x="619" y="451"/>
                    </a:lnTo>
                    <a:lnTo>
                      <a:pt x="619" y="394"/>
                    </a:lnTo>
                    <a:lnTo>
                      <a:pt x="619" y="226"/>
                    </a:lnTo>
                    <a:lnTo>
                      <a:pt x="675" y="113"/>
                    </a:lnTo>
                    <a:lnTo>
                      <a:pt x="731" y="57"/>
                    </a:lnTo>
                    <a:lnTo>
                      <a:pt x="675" y="1"/>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
              <p:cNvSpPr/>
              <p:nvPr/>
            </p:nvSpPr>
            <p:spPr>
              <a:xfrm>
                <a:off x="2237625" y="1103175"/>
                <a:ext cx="15500" cy="22500"/>
              </a:xfrm>
              <a:custGeom>
                <a:avLst/>
                <a:gdLst/>
                <a:ahLst/>
                <a:cxnLst/>
                <a:rect l="l" t="t" r="r" b="b"/>
                <a:pathLst>
                  <a:path w="620" h="900" extrusionOk="0">
                    <a:moveTo>
                      <a:pt x="394" y="0"/>
                    </a:moveTo>
                    <a:lnTo>
                      <a:pt x="282" y="169"/>
                    </a:lnTo>
                    <a:lnTo>
                      <a:pt x="226" y="225"/>
                    </a:lnTo>
                    <a:lnTo>
                      <a:pt x="169" y="225"/>
                    </a:lnTo>
                    <a:lnTo>
                      <a:pt x="57" y="281"/>
                    </a:lnTo>
                    <a:lnTo>
                      <a:pt x="1" y="337"/>
                    </a:lnTo>
                    <a:lnTo>
                      <a:pt x="1" y="562"/>
                    </a:lnTo>
                    <a:lnTo>
                      <a:pt x="113" y="562"/>
                    </a:lnTo>
                    <a:lnTo>
                      <a:pt x="169" y="619"/>
                    </a:lnTo>
                    <a:lnTo>
                      <a:pt x="226" y="731"/>
                    </a:lnTo>
                    <a:lnTo>
                      <a:pt x="450" y="731"/>
                    </a:lnTo>
                    <a:lnTo>
                      <a:pt x="507" y="843"/>
                    </a:lnTo>
                    <a:lnTo>
                      <a:pt x="507" y="900"/>
                    </a:lnTo>
                    <a:lnTo>
                      <a:pt x="563" y="900"/>
                    </a:lnTo>
                    <a:lnTo>
                      <a:pt x="619" y="843"/>
                    </a:lnTo>
                    <a:lnTo>
                      <a:pt x="563" y="731"/>
                    </a:lnTo>
                    <a:lnTo>
                      <a:pt x="563" y="675"/>
                    </a:lnTo>
                    <a:lnTo>
                      <a:pt x="619" y="506"/>
                    </a:lnTo>
                    <a:lnTo>
                      <a:pt x="563" y="450"/>
                    </a:lnTo>
                    <a:lnTo>
                      <a:pt x="450" y="337"/>
                    </a:lnTo>
                    <a:lnTo>
                      <a:pt x="450" y="225"/>
                    </a:lnTo>
                    <a:lnTo>
                      <a:pt x="450" y="113"/>
                    </a:lnTo>
                    <a:lnTo>
                      <a:pt x="450" y="56"/>
                    </a:lnTo>
                    <a:lnTo>
                      <a:pt x="394"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
              <p:cNvSpPr/>
              <p:nvPr/>
            </p:nvSpPr>
            <p:spPr>
              <a:xfrm>
                <a:off x="2271350" y="1134075"/>
                <a:ext cx="16900" cy="21100"/>
              </a:xfrm>
              <a:custGeom>
                <a:avLst/>
                <a:gdLst/>
                <a:ahLst/>
                <a:cxnLst/>
                <a:rect l="l" t="t" r="r" b="b"/>
                <a:pathLst>
                  <a:path w="676" h="844" extrusionOk="0">
                    <a:moveTo>
                      <a:pt x="169" y="1"/>
                    </a:moveTo>
                    <a:lnTo>
                      <a:pt x="1" y="57"/>
                    </a:lnTo>
                    <a:lnTo>
                      <a:pt x="1" y="226"/>
                    </a:lnTo>
                    <a:lnTo>
                      <a:pt x="57" y="338"/>
                    </a:lnTo>
                    <a:lnTo>
                      <a:pt x="113" y="450"/>
                    </a:lnTo>
                    <a:lnTo>
                      <a:pt x="57" y="563"/>
                    </a:lnTo>
                    <a:lnTo>
                      <a:pt x="57" y="619"/>
                    </a:lnTo>
                    <a:lnTo>
                      <a:pt x="57" y="731"/>
                    </a:lnTo>
                    <a:lnTo>
                      <a:pt x="226" y="844"/>
                    </a:lnTo>
                    <a:lnTo>
                      <a:pt x="394" y="788"/>
                    </a:lnTo>
                    <a:lnTo>
                      <a:pt x="675" y="675"/>
                    </a:lnTo>
                    <a:lnTo>
                      <a:pt x="619" y="563"/>
                    </a:lnTo>
                    <a:lnTo>
                      <a:pt x="619" y="450"/>
                    </a:lnTo>
                    <a:lnTo>
                      <a:pt x="507" y="450"/>
                    </a:lnTo>
                    <a:lnTo>
                      <a:pt x="394" y="394"/>
                    </a:lnTo>
                    <a:lnTo>
                      <a:pt x="282" y="338"/>
                    </a:lnTo>
                    <a:lnTo>
                      <a:pt x="282" y="169"/>
                    </a:lnTo>
                    <a:lnTo>
                      <a:pt x="338" y="113"/>
                    </a:lnTo>
                    <a:lnTo>
                      <a:pt x="282" y="57"/>
                    </a:lnTo>
                    <a:lnTo>
                      <a:pt x="226" y="1"/>
                    </a:lnTo>
                    <a:close/>
                  </a:path>
                </a:pathLst>
              </a:custGeom>
              <a:solidFill>
                <a:srgbClr val="8B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3"/>
              <p:cNvSpPr/>
              <p:nvPr/>
            </p:nvSpPr>
            <p:spPr>
              <a:xfrm>
                <a:off x="2302275" y="1089125"/>
                <a:ext cx="12675" cy="9850"/>
              </a:xfrm>
              <a:custGeom>
                <a:avLst/>
                <a:gdLst/>
                <a:ahLst/>
                <a:cxnLst/>
                <a:rect l="l" t="t" r="r" b="b"/>
                <a:pathLst>
                  <a:path w="507" h="394" extrusionOk="0">
                    <a:moveTo>
                      <a:pt x="337" y="0"/>
                    </a:moveTo>
                    <a:lnTo>
                      <a:pt x="225" y="56"/>
                    </a:lnTo>
                    <a:lnTo>
                      <a:pt x="169" y="113"/>
                    </a:lnTo>
                    <a:lnTo>
                      <a:pt x="56" y="113"/>
                    </a:lnTo>
                    <a:lnTo>
                      <a:pt x="56" y="169"/>
                    </a:lnTo>
                    <a:lnTo>
                      <a:pt x="56" y="225"/>
                    </a:lnTo>
                    <a:lnTo>
                      <a:pt x="0" y="281"/>
                    </a:lnTo>
                    <a:lnTo>
                      <a:pt x="113" y="337"/>
                    </a:lnTo>
                    <a:lnTo>
                      <a:pt x="169" y="281"/>
                    </a:lnTo>
                    <a:lnTo>
                      <a:pt x="281" y="281"/>
                    </a:lnTo>
                    <a:lnTo>
                      <a:pt x="281" y="394"/>
                    </a:lnTo>
                    <a:lnTo>
                      <a:pt x="394" y="281"/>
                    </a:lnTo>
                    <a:lnTo>
                      <a:pt x="506" y="169"/>
                    </a:lnTo>
                    <a:lnTo>
                      <a:pt x="506" y="113"/>
                    </a:lnTo>
                    <a:lnTo>
                      <a:pt x="506" y="56"/>
                    </a:lnTo>
                    <a:lnTo>
                      <a:pt x="450"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3"/>
              <p:cNvSpPr/>
              <p:nvPr/>
            </p:nvSpPr>
            <p:spPr>
              <a:xfrm>
                <a:off x="2351450" y="1114400"/>
                <a:ext cx="19700" cy="12675"/>
              </a:xfrm>
              <a:custGeom>
                <a:avLst/>
                <a:gdLst/>
                <a:ahLst/>
                <a:cxnLst/>
                <a:rect l="l" t="t" r="r" b="b"/>
                <a:pathLst>
                  <a:path w="788" h="507" extrusionOk="0">
                    <a:moveTo>
                      <a:pt x="787" y="1"/>
                    </a:moveTo>
                    <a:lnTo>
                      <a:pt x="394" y="226"/>
                    </a:lnTo>
                    <a:lnTo>
                      <a:pt x="0" y="451"/>
                    </a:lnTo>
                    <a:lnTo>
                      <a:pt x="0" y="507"/>
                    </a:lnTo>
                    <a:lnTo>
                      <a:pt x="57" y="507"/>
                    </a:lnTo>
                    <a:lnTo>
                      <a:pt x="169" y="451"/>
                    </a:lnTo>
                    <a:lnTo>
                      <a:pt x="394" y="451"/>
                    </a:lnTo>
                    <a:lnTo>
                      <a:pt x="506" y="394"/>
                    </a:lnTo>
                    <a:lnTo>
                      <a:pt x="562" y="282"/>
                    </a:lnTo>
                    <a:lnTo>
                      <a:pt x="619" y="226"/>
                    </a:lnTo>
                    <a:lnTo>
                      <a:pt x="731" y="170"/>
                    </a:lnTo>
                    <a:lnTo>
                      <a:pt x="787" y="113"/>
                    </a:lnTo>
                    <a:lnTo>
                      <a:pt x="787" y="1"/>
                    </a:lnTo>
                    <a:close/>
                  </a:path>
                </a:pathLst>
              </a:custGeom>
              <a:solidFill>
                <a:srgbClr val="6D8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3"/>
              <p:cNvSpPr/>
              <p:nvPr/>
            </p:nvSpPr>
            <p:spPr>
              <a:xfrm>
                <a:off x="2337400" y="1124250"/>
                <a:ext cx="18300" cy="9850"/>
              </a:xfrm>
              <a:custGeom>
                <a:avLst/>
                <a:gdLst/>
                <a:ahLst/>
                <a:cxnLst/>
                <a:rect l="l" t="t" r="r" b="b"/>
                <a:pathLst>
                  <a:path w="732" h="394" extrusionOk="0">
                    <a:moveTo>
                      <a:pt x="450" y="0"/>
                    </a:moveTo>
                    <a:lnTo>
                      <a:pt x="394" y="57"/>
                    </a:lnTo>
                    <a:lnTo>
                      <a:pt x="169" y="169"/>
                    </a:lnTo>
                    <a:lnTo>
                      <a:pt x="57" y="225"/>
                    </a:lnTo>
                    <a:lnTo>
                      <a:pt x="0" y="338"/>
                    </a:lnTo>
                    <a:lnTo>
                      <a:pt x="113" y="394"/>
                    </a:lnTo>
                    <a:lnTo>
                      <a:pt x="169" y="394"/>
                    </a:lnTo>
                    <a:lnTo>
                      <a:pt x="338" y="281"/>
                    </a:lnTo>
                    <a:lnTo>
                      <a:pt x="394" y="225"/>
                    </a:lnTo>
                    <a:lnTo>
                      <a:pt x="450" y="225"/>
                    </a:lnTo>
                    <a:lnTo>
                      <a:pt x="619" y="169"/>
                    </a:lnTo>
                    <a:lnTo>
                      <a:pt x="675" y="113"/>
                    </a:lnTo>
                    <a:lnTo>
                      <a:pt x="731" y="57"/>
                    </a:lnTo>
                    <a:lnTo>
                      <a:pt x="562" y="57"/>
                    </a:lnTo>
                    <a:lnTo>
                      <a:pt x="450" y="0"/>
                    </a:lnTo>
                    <a:close/>
                  </a:path>
                </a:pathLst>
              </a:custGeom>
              <a:solidFill>
                <a:srgbClr val="739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3"/>
              <p:cNvSpPr/>
              <p:nvPr/>
            </p:nvSpPr>
            <p:spPr>
              <a:xfrm>
                <a:off x="2232000" y="1118625"/>
                <a:ext cx="5650" cy="7050"/>
              </a:xfrm>
              <a:custGeom>
                <a:avLst/>
                <a:gdLst/>
                <a:ahLst/>
                <a:cxnLst/>
                <a:rect l="l" t="t" r="r" b="b"/>
                <a:pathLst>
                  <a:path w="226" h="282" extrusionOk="0">
                    <a:moveTo>
                      <a:pt x="113" y="1"/>
                    </a:moveTo>
                    <a:lnTo>
                      <a:pt x="113" y="57"/>
                    </a:lnTo>
                    <a:lnTo>
                      <a:pt x="1" y="169"/>
                    </a:lnTo>
                    <a:lnTo>
                      <a:pt x="113" y="282"/>
                    </a:lnTo>
                    <a:lnTo>
                      <a:pt x="226" y="282"/>
                    </a:lnTo>
                    <a:lnTo>
                      <a:pt x="226" y="225"/>
                    </a:lnTo>
                    <a:lnTo>
                      <a:pt x="226" y="169"/>
                    </a:lnTo>
                    <a:lnTo>
                      <a:pt x="170" y="113"/>
                    </a:lnTo>
                    <a:lnTo>
                      <a:pt x="170" y="57"/>
                    </a:lnTo>
                    <a:lnTo>
                      <a:pt x="113"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3"/>
              <p:cNvSpPr/>
              <p:nvPr/>
            </p:nvSpPr>
            <p:spPr>
              <a:xfrm>
                <a:off x="2253100" y="1110200"/>
                <a:ext cx="4225" cy="7050"/>
              </a:xfrm>
              <a:custGeom>
                <a:avLst/>
                <a:gdLst/>
                <a:ahLst/>
                <a:cxnLst/>
                <a:rect l="l" t="t" r="r" b="b"/>
                <a:pathLst>
                  <a:path w="169" h="282" extrusionOk="0">
                    <a:moveTo>
                      <a:pt x="56" y="0"/>
                    </a:moveTo>
                    <a:lnTo>
                      <a:pt x="0" y="56"/>
                    </a:lnTo>
                    <a:lnTo>
                      <a:pt x="0" y="169"/>
                    </a:lnTo>
                    <a:lnTo>
                      <a:pt x="0" y="281"/>
                    </a:lnTo>
                    <a:lnTo>
                      <a:pt x="169" y="169"/>
                    </a:lnTo>
                    <a:lnTo>
                      <a:pt x="169" y="113"/>
                    </a:lnTo>
                    <a:lnTo>
                      <a:pt x="169"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3"/>
              <p:cNvSpPr/>
              <p:nvPr/>
            </p:nvSpPr>
            <p:spPr>
              <a:xfrm>
                <a:off x="2316325" y="1096150"/>
                <a:ext cx="2825" cy="7050"/>
              </a:xfrm>
              <a:custGeom>
                <a:avLst/>
                <a:gdLst/>
                <a:ahLst/>
                <a:cxnLst/>
                <a:rect l="l" t="t" r="r" b="b"/>
                <a:pathLst>
                  <a:path w="113" h="282" extrusionOk="0">
                    <a:moveTo>
                      <a:pt x="57" y="0"/>
                    </a:moveTo>
                    <a:lnTo>
                      <a:pt x="0" y="56"/>
                    </a:lnTo>
                    <a:lnTo>
                      <a:pt x="0" y="113"/>
                    </a:lnTo>
                    <a:lnTo>
                      <a:pt x="0" y="225"/>
                    </a:lnTo>
                    <a:lnTo>
                      <a:pt x="57" y="281"/>
                    </a:lnTo>
                    <a:lnTo>
                      <a:pt x="57" y="225"/>
                    </a:lnTo>
                    <a:lnTo>
                      <a:pt x="113" y="169"/>
                    </a:lnTo>
                    <a:lnTo>
                      <a:pt x="113" y="56"/>
                    </a:lnTo>
                    <a:lnTo>
                      <a:pt x="113"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3"/>
              <p:cNvSpPr/>
              <p:nvPr/>
            </p:nvSpPr>
            <p:spPr>
              <a:xfrm>
                <a:off x="2307900" y="1098950"/>
                <a:ext cx="5625" cy="4250"/>
              </a:xfrm>
              <a:custGeom>
                <a:avLst/>
                <a:gdLst/>
                <a:ahLst/>
                <a:cxnLst/>
                <a:rect l="l" t="t" r="r" b="b"/>
                <a:pathLst>
                  <a:path w="225" h="170" extrusionOk="0">
                    <a:moveTo>
                      <a:pt x="56" y="1"/>
                    </a:moveTo>
                    <a:lnTo>
                      <a:pt x="0" y="57"/>
                    </a:lnTo>
                    <a:lnTo>
                      <a:pt x="56" y="113"/>
                    </a:lnTo>
                    <a:lnTo>
                      <a:pt x="56" y="169"/>
                    </a:lnTo>
                    <a:lnTo>
                      <a:pt x="112" y="169"/>
                    </a:lnTo>
                    <a:lnTo>
                      <a:pt x="225" y="113"/>
                    </a:lnTo>
                    <a:lnTo>
                      <a:pt x="112" y="57"/>
                    </a:lnTo>
                    <a:lnTo>
                      <a:pt x="56" y="1"/>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3"/>
              <p:cNvSpPr/>
              <p:nvPr/>
            </p:nvSpPr>
            <p:spPr>
              <a:xfrm>
                <a:off x="2284000" y="1136900"/>
                <a:ext cx="2825" cy="4225"/>
              </a:xfrm>
              <a:custGeom>
                <a:avLst/>
                <a:gdLst/>
                <a:ahLst/>
                <a:cxnLst/>
                <a:rect l="l" t="t" r="r" b="b"/>
                <a:pathLst>
                  <a:path w="113" h="169" extrusionOk="0">
                    <a:moveTo>
                      <a:pt x="57" y="0"/>
                    </a:moveTo>
                    <a:lnTo>
                      <a:pt x="1" y="56"/>
                    </a:lnTo>
                    <a:lnTo>
                      <a:pt x="57" y="113"/>
                    </a:lnTo>
                    <a:lnTo>
                      <a:pt x="57" y="169"/>
                    </a:lnTo>
                    <a:lnTo>
                      <a:pt x="113" y="113"/>
                    </a:lnTo>
                    <a:lnTo>
                      <a:pt x="57"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3"/>
              <p:cNvSpPr/>
              <p:nvPr/>
            </p:nvSpPr>
            <p:spPr>
              <a:xfrm>
                <a:off x="2260125" y="1124250"/>
                <a:ext cx="1425" cy="2825"/>
              </a:xfrm>
              <a:custGeom>
                <a:avLst/>
                <a:gdLst/>
                <a:ahLst/>
                <a:cxnLst/>
                <a:rect l="l" t="t" r="r" b="b"/>
                <a:pathLst>
                  <a:path w="57" h="113" extrusionOk="0">
                    <a:moveTo>
                      <a:pt x="0" y="0"/>
                    </a:moveTo>
                    <a:lnTo>
                      <a:pt x="0" y="57"/>
                    </a:lnTo>
                    <a:lnTo>
                      <a:pt x="0" y="113"/>
                    </a:lnTo>
                    <a:lnTo>
                      <a:pt x="56" y="113"/>
                    </a:lnTo>
                    <a:lnTo>
                      <a:pt x="56" y="57"/>
                    </a:lnTo>
                    <a:lnTo>
                      <a:pt x="56"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3"/>
              <p:cNvSpPr/>
              <p:nvPr/>
            </p:nvSpPr>
            <p:spPr>
              <a:xfrm>
                <a:off x="2229200" y="1121425"/>
                <a:ext cx="2825" cy="2850"/>
              </a:xfrm>
              <a:custGeom>
                <a:avLst/>
                <a:gdLst/>
                <a:ahLst/>
                <a:cxnLst/>
                <a:rect l="l" t="t" r="r" b="b"/>
                <a:pathLst>
                  <a:path w="113" h="114" extrusionOk="0">
                    <a:moveTo>
                      <a:pt x="1" y="1"/>
                    </a:moveTo>
                    <a:lnTo>
                      <a:pt x="1" y="113"/>
                    </a:lnTo>
                    <a:lnTo>
                      <a:pt x="113" y="57"/>
                    </a:lnTo>
                    <a:lnTo>
                      <a:pt x="57"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3"/>
              <p:cNvSpPr/>
              <p:nvPr/>
            </p:nvSpPr>
            <p:spPr>
              <a:xfrm>
                <a:off x="2237625" y="1118625"/>
                <a:ext cx="1425" cy="1425"/>
              </a:xfrm>
              <a:custGeom>
                <a:avLst/>
                <a:gdLst/>
                <a:ahLst/>
                <a:cxnLst/>
                <a:rect l="l" t="t" r="r" b="b"/>
                <a:pathLst>
                  <a:path w="57" h="57" extrusionOk="0">
                    <a:moveTo>
                      <a:pt x="1" y="1"/>
                    </a:moveTo>
                    <a:lnTo>
                      <a:pt x="57" y="57"/>
                    </a:lnTo>
                    <a:lnTo>
                      <a:pt x="57"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3"/>
              <p:cNvSpPr/>
              <p:nvPr/>
            </p:nvSpPr>
            <p:spPr>
              <a:xfrm>
                <a:off x="2229200" y="1124250"/>
                <a:ext cx="25" cy="1425"/>
              </a:xfrm>
              <a:custGeom>
                <a:avLst/>
                <a:gdLst/>
                <a:ahLst/>
                <a:cxnLst/>
                <a:rect l="l" t="t" r="r" b="b"/>
                <a:pathLst>
                  <a:path w="1" h="57" extrusionOk="0">
                    <a:moveTo>
                      <a:pt x="1" y="57"/>
                    </a:moveTo>
                    <a:lnTo>
                      <a:pt x="1" y="57"/>
                    </a:lnTo>
                    <a:lnTo>
                      <a:pt x="1" y="0"/>
                    </a:lnTo>
                    <a:lnTo>
                      <a:pt x="1" y="0"/>
                    </a:lnTo>
                    <a:lnTo>
                      <a:pt x="1" y="57"/>
                    </a:lnTo>
                    <a:lnTo>
                      <a:pt x="1" y="57"/>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3"/>
              <p:cNvSpPr/>
              <p:nvPr/>
            </p:nvSpPr>
            <p:spPr>
              <a:xfrm>
                <a:off x="2282600" y="1136900"/>
                <a:ext cx="1425" cy="1425"/>
              </a:xfrm>
              <a:custGeom>
                <a:avLst/>
                <a:gdLst/>
                <a:ahLst/>
                <a:cxnLst/>
                <a:rect l="l" t="t" r="r" b="b"/>
                <a:pathLst>
                  <a:path w="57" h="57" extrusionOk="0">
                    <a:moveTo>
                      <a:pt x="57" y="56"/>
                    </a:moveTo>
                    <a:lnTo>
                      <a:pt x="0" y="0"/>
                    </a:lnTo>
                    <a:lnTo>
                      <a:pt x="0" y="0"/>
                    </a:lnTo>
                    <a:lnTo>
                      <a:pt x="57" y="56"/>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3"/>
              <p:cNvSpPr/>
              <p:nvPr/>
            </p:nvSpPr>
            <p:spPr>
              <a:xfrm>
                <a:off x="2296650" y="1135475"/>
                <a:ext cx="1425" cy="1450"/>
              </a:xfrm>
              <a:custGeom>
                <a:avLst/>
                <a:gdLst/>
                <a:ahLst/>
                <a:cxnLst/>
                <a:rect l="l" t="t" r="r" b="b"/>
                <a:pathLst>
                  <a:path w="57" h="58" extrusionOk="0">
                    <a:moveTo>
                      <a:pt x="0" y="1"/>
                    </a:moveTo>
                    <a:lnTo>
                      <a:pt x="57" y="57"/>
                    </a:lnTo>
                    <a:lnTo>
                      <a:pt x="57" y="1"/>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3"/>
              <p:cNvSpPr/>
              <p:nvPr/>
            </p:nvSpPr>
            <p:spPr>
              <a:xfrm>
                <a:off x="2293850" y="1142525"/>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80A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3"/>
              <p:cNvSpPr/>
              <p:nvPr/>
            </p:nvSpPr>
            <p:spPr>
              <a:xfrm>
                <a:off x="1672775" y="1150950"/>
                <a:ext cx="96975" cy="101200"/>
              </a:xfrm>
              <a:custGeom>
                <a:avLst/>
                <a:gdLst/>
                <a:ahLst/>
                <a:cxnLst/>
                <a:rect l="l" t="t" r="r" b="b"/>
                <a:pathLst>
                  <a:path w="3879" h="4048" extrusionOk="0">
                    <a:moveTo>
                      <a:pt x="1630" y="0"/>
                    </a:moveTo>
                    <a:lnTo>
                      <a:pt x="1574" y="56"/>
                    </a:lnTo>
                    <a:lnTo>
                      <a:pt x="1574" y="225"/>
                    </a:lnTo>
                    <a:lnTo>
                      <a:pt x="1630" y="225"/>
                    </a:lnTo>
                    <a:lnTo>
                      <a:pt x="1630" y="281"/>
                    </a:lnTo>
                    <a:lnTo>
                      <a:pt x="1349" y="281"/>
                    </a:lnTo>
                    <a:lnTo>
                      <a:pt x="1293" y="394"/>
                    </a:lnTo>
                    <a:lnTo>
                      <a:pt x="1237" y="450"/>
                    </a:lnTo>
                    <a:lnTo>
                      <a:pt x="1180" y="506"/>
                    </a:lnTo>
                    <a:lnTo>
                      <a:pt x="1124" y="675"/>
                    </a:lnTo>
                    <a:lnTo>
                      <a:pt x="1124" y="787"/>
                    </a:lnTo>
                    <a:lnTo>
                      <a:pt x="1124" y="956"/>
                    </a:lnTo>
                    <a:lnTo>
                      <a:pt x="1180" y="1068"/>
                    </a:lnTo>
                    <a:lnTo>
                      <a:pt x="1237" y="1124"/>
                    </a:lnTo>
                    <a:lnTo>
                      <a:pt x="1180" y="1181"/>
                    </a:lnTo>
                    <a:lnTo>
                      <a:pt x="1180" y="1293"/>
                    </a:lnTo>
                    <a:lnTo>
                      <a:pt x="1068" y="1237"/>
                    </a:lnTo>
                    <a:lnTo>
                      <a:pt x="1012" y="1181"/>
                    </a:lnTo>
                    <a:lnTo>
                      <a:pt x="956" y="1237"/>
                    </a:lnTo>
                    <a:lnTo>
                      <a:pt x="899" y="1293"/>
                    </a:lnTo>
                    <a:lnTo>
                      <a:pt x="899" y="1349"/>
                    </a:lnTo>
                    <a:lnTo>
                      <a:pt x="956" y="1462"/>
                    </a:lnTo>
                    <a:lnTo>
                      <a:pt x="1124" y="1574"/>
                    </a:lnTo>
                    <a:lnTo>
                      <a:pt x="1180" y="1630"/>
                    </a:lnTo>
                    <a:lnTo>
                      <a:pt x="1124" y="1743"/>
                    </a:lnTo>
                    <a:lnTo>
                      <a:pt x="1012" y="1911"/>
                    </a:lnTo>
                    <a:lnTo>
                      <a:pt x="956" y="1911"/>
                    </a:lnTo>
                    <a:lnTo>
                      <a:pt x="899" y="1855"/>
                    </a:lnTo>
                    <a:lnTo>
                      <a:pt x="899" y="1799"/>
                    </a:lnTo>
                    <a:lnTo>
                      <a:pt x="843" y="1686"/>
                    </a:lnTo>
                    <a:lnTo>
                      <a:pt x="787" y="1630"/>
                    </a:lnTo>
                    <a:lnTo>
                      <a:pt x="450" y="1630"/>
                    </a:lnTo>
                    <a:lnTo>
                      <a:pt x="337" y="1574"/>
                    </a:lnTo>
                    <a:lnTo>
                      <a:pt x="281" y="1462"/>
                    </a:lnTo>
                    <a:lnTo>
                      <a:pt x="225" y="1405"/>
                    </a:lnTo>
                    <a:lnTo>
                      <a:pt x="56" y="1349"/>
                    </a:lnTo>
                    <a:lnTo>
                      <a:pt x="112" y="1686"/>
                    </a:lnTo>
                    <a:lnTo>
                      <a:pt x="225" y="1799"/>
                    </a:lnTo>
                    <a:lnTo>
                      <a:pt x="337" y="1967"/>
                    </a:lnTo>
                    <a:lnTo>
                      <a:pt x="337" y="2024"/>
                    </a:lnTo>
                    <a:lnTo>
                      <a:pt x="281" y="2080"/>
                    </a:lnTo>
                    <a:lnTo>
                      <a:pt x="112" y="2136"/>
                    </a:lnTo>
                    <a:lnTo>
                      <a:pt x="112" y="2248"/>
                    </a:lnTo>
                    <a:lnTo>
                      <a:pt x="0" y="2417"/>
                    </a:lnTo>
                    <a:lnTo>
                      <a:pt x="112" y="2417"/>
                    </a:lnTo>
                    <a:lnTo>
                      <a:pt x="169" y="2473"/>
                    </a:lnTo>
                    <a:lnTo>
                      <a:pt x="225" y="2586"/>
                    </a:lnTo>
                    <a:lnTo>
                      <a:pt x="281" y="2586"/>
                    </a:lnTo>
                    <a:lnTo>
                      <a:pt x="337" y="2642"/>
                    </a:lnTo>
                    <a:lnTo>
                      <a:pt x="506" y="2867"/>
                    </a:lnTo>
                    <a:lnTo>
                      <a:pt x="618" y="2923"/>
                    </a:lnTo>
                    <a:lnTo>
                      <a:pt x="787" y="2979"/>
                    </a:lnTo>
                    <a:lnTo>
                      <a:pt x="787" y="3035"/>
                    </a:lnTo>
                    <a:lnTo>
                      <a:pt x="787" y="3148"/>
                    </a:lnTo>
                    <a:lnTo>
                      <a:pt x="787" y="3316"/>
                    </a:lnTo>
                    <a:lnTo>
                      <a:pt x="787" y="3429"/>
                    </a:lnTo>
                    <a:lnTo>
                      <a:pt x="787" y="3597"/>
                    </a:lnTo>
                    <a:lnTo>
                      <a:pt x="731" y="3541"/>
                    </a:lnTo>
                    <a:lnTo>
                      <a:pt x="618" y="3541"/>
                    </a:lnTo>
                    <a:lnTo>
                      <a:pt x="618" y="3597"/>
                    </a:lnTo>
                    <a:lnTo>
                      <a:pt x="675" y="3710"/>
                    </a:lnTo>
                    <a:lnTo>
                      <a:pt x="787" y="3766"/>
                    </a:lnTo>
                    <a:lnTo>
                      <a:pt x="843" y="3822"/>
                    </a:lnTo>
                    <a:lnTo>
                      <a:pt x="899" y="3935"/>
                    </a:lnTo>
                    <a:lnTo>
                      <a:pt x="1012" y="4047"/>
                    </a:lnTo>
                    <a:lnTo>
                      <a:pt x="1237" y="4047"/>
                    </a:lnTo>
                    <a:lnTo>
                      <a:pt x="1293" y="3991"/>
                    </a:lnTo>
                    <a:lnTo>
                      <a:pt x="1574" y="3654"/>
                    </a:lnTo>
                    <a:lnTo>
                      <a:pt x="1574" y="3597"/>
                    </a:lnTo>
                    <a:lnTo>
                      <a:pt x="1574" y="3541"/>
                    </a:lnTo>
                    <a:lnTo>
                      <a:pt x="1518" y="3429"/>
                    </a:lnTo>
                    <a:lnTo>
                      <a:pt x="1518" y="3373"/>
                    </a:lnTo>
                    <a:lnTo>
                      <a:pt x="1686" y="3597"/>
                    </a:lnTo>
                    <a:lnTo>
                      <a:pt x="1742" y="3654"/>
                    </a:lnTo>
                    <a:lnTo>
                      <a:pt x="1855" y="3710"/>
                    </a:lnTo>
                    <a:lnTo>
                      <a:pt x="1967" y="3710"/>
                    </a:lnTo>
                    <a:lnTo>
                      <a:pt x="2023" y="3654"/>
                    </a:lnTo>
                    <a:lnTo>
                      <a:pt x="2023" y="3541"/>
                    </a:lnTo>
                    <a:lnTo>
                      <a:pt x="2080" y="3429"/>
                    </a:lnTo>
                    <a:lnTo>
                      <a:pt x="2248" y="3148"/>
                    </a:lnTo>
                    <a:lnTo>
                      <a:pt x="2248" y="2979"/>
                    </a:lnTo>
                    <a:lnTo>
                      <a:pt x="2192" y="2811"/>
                    </a:lnTo>
                    <a:lnTo>
                      <a:pt x="2192" y="2811"/>
                    </a:lnTo>
                    <a:lnTo>
                      <a:pt x="2361" y="2867"/>
                    </a:lnTo>
                    <a:lnTo>
                      <a:pt x="2473" y="2979"/>
                    </a:lnTo>
                    <a:lnTo>
                      <a:pt x="2586" y="3092"/>
                    </a:lnTo>
                    <a:lnTo>
                      <a:pt x="2586" y="3316"/>
                    </a:lnTo>
                    <a:lnTo>
                      <a:pt x="2586" y="3429"/>
                    </a:lnTo>
                    <a:lnTo>
                      <a:pt x="2586" y="3485"/>
                    </a:lnTo>
                    <a:lnTo>
                      <a:pt x="2698" y="3541"/>
                    </a:lnTo>
                    <a:lnTo>
                      <a:pt x="2867" y="3541"/>
                    </a:lnTo>
                    <a:lnTo>
                      <a:pt x="2979" y="3485"/>
                    </a:lnTo>
                    <a:lnTo>
                      <a:pt x="3091" y="3260"/>
                    </a:lnTo>
                    <a:lnTo>
                      <a:pt x="3260" y="3148"/>
                    </a:lnTo>
                    <a:lnTo>
                      <a:pt x="3485" y="3092"/>
                    </a:lnTo>
                    <a:lnTo>
                      <a:pt x="3653" y="2979"/>
                    </a:lnTo>
                    <a:lnTo>
                      <a:pt x="3766" y="2867"/>
                    </a:lnTo>
                    <a:lnTo>
                      <a:pt x="3878" y="2698"/>
                    </a:lnTo>
                    <a:lnTo>
                      <a:pt x="3878" y="2529"/>
                    </a:lnTo>
                    <a:lnTo>
                      <a:pt x="3822" y="2473"/>
                    </a:lnTo>
                    <a:lnTo>
                      <a:pt x="3653" y="2473"/>
                    </a:lnTo>
                    <a:lnTo>
                      <a:pt x="3541" y="2417"/>
                    </a:lnTo>
                    <a:lnTo>
                      <a:pt x="3372" y="2248"/>
                    </a:lnTo>
                    <a:lnTo>
                      <a:pt x="3260" y="2192"/>
                    </a:lnTo>
                    <a:lnTo>
                      <a:pt x="3091" y="2248"/>
                    </a:lnTo>
                    <a:lnTo>
                      <a:pt x="2923" y="2305"/>
                    </a:lnTo>
                    <a:lnTo>
                      <a:pt x="2867" y="2248"/>
                    </a:lnTo>
                    <a:lnTo>
                      <a:pt x="2810" y="2192"/>
                    </a:lnTo>
                    <a:lnTo>
                      <a:pt x="2754" y="2136"/>
                    </a:lnTo>
                    <a:lnTo>
                      <a:pt x="2698" y="2024"/>
                    </a:lnTo>
                    <a:lnTo>
                      <a:pt x="2586" y="1967"/>
                    </a:lnTo>
                    <a:lnTo>
                      <a:pt x="2417" y="1911"/>
                    </a:lnTo>
                    <a:lnTo>
                      <a:pt x="2305" y="1799"/>
                    </a:lnTo>
                    <a:lnTo>
                      <a:pt x="2023" y="1518"/>
                    </a:lnTo>
                    <a:lnTo>
                      <a:pt x="1911" y="1349"/>
                    </a:lnTo>
                    <a:lnTo>
                      <a:pt x="1855" y="1181"/>
                    </a:lnTo>
                    <a:lnTo>
                      <a:pt x="1911" y="956"/>
                    </a:lnTo>
                    <a:lnTo>
                      <a:pt x="1967" y="787"/>
                    </a:lnTo>
                    <a:lnTo>
                      <a:pt x="1799"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3"/>
              <p:cNvSpPr/>
              <p:nvPr/>
            </p:nvSpPr>
            <p:spPr>
              <a:xfrm>
                <a:off x="1736000" y="1120025"/>
                <a:ext cx="11250" cy="11275"/>
              </a:xfrm>
              <a:custGeom>
                <a:avLst/>
                <a:gdLst/>
                <a:ahLst/>
                <a:cxnLst/>
                <a:rect l="l" t="t" r="r" b="b"/>
                <a:pathLst>
                  <a:path w="450" h="451" extrusionOk="0">
                    <a:moveTo>
                      <a:pt x="225" y="1"/>
                    </a:moveTo>
                    <a:lnTo>
                      <a:pt x="57" y="169"/>
                    </a:lnTo>
                    <a:lnTo>
                      <a:pt x="0" y="338"/>
                    </a:lnTo>
                    <a:lnTo>
                      <a:pt x="169" y="450"/>
                    </a:lnTo>
                    <a:lnTo>
                      <a:pt x="281" y="394"/>
                    </a:lnTo>
                    <a:lnTo>
                      <a:pt x="394" y="169"/>
                    </a:lnTo>
                    <a:lnTo>
                      <a:pt x="450" y="113"/>
                    </a:lnTo>
                    <a:lnTo>
                      <a:pt x="394"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3"/>
              <p:cNvSpPr/>
              <p:nvPr/>
            </p:nvSpPr>
            <p:spPr>
              <a:xfrm>
                <a:off x="1627800" y="1201525"/>
                <a:ext cx="1425" cy="1425"/>
              </a:xfrm>
              <a:custGeom>
                <a:avLst/>
                <a:gdLst/>
                <a:ahLst/>
                <a:cxnLst/>
                <a:rect l="l" t="t" r="r" b="b"/>
                <a:pathLst>
                  <a:path w="57" h="57" extrusionOk="0">
                    <a:moveTo>
                      <a:pt x="0" y="1"/>
                    </a:moveTo>
                    <a:lnTo>
                      <a:pt x="0" y="57"/>
                    </a:lnTo>
                    <a:lnTo>
                      <a:pt x="57" y="57"/>
                    </a:lnTo>
                    <a:lnTo>
                      <a:pt x="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3"/>
              <p:cNvSpPr/>
              <p:nvPr/>
            </p:nvSpPr>
            <p:spPr>
              <a:xfrm>
                <a:off x="1700875" y="1159375"/>
                <a:ext cx="1425" cy="1425"/>
              </a:xfrm>
              <a:custGeom>
                <a:avLst/>
                <a:gdLst/>
                <a:ahLst/>
                <a:cxnLst/>
                <a:rect l="l" t="t" r="r" b="b"/>
                <a:pathLst>
                  <a:path w="57" h="57" extrusionOk="0">
                    <a:moveTo>
                      <a:pt x="56" y="0"/>
                    </a:moveTo>
                    <a:lnTo>
                      <a:pt x="0" y="57"/>
                    </a:lnTo>
                    <a:lnTo>
                      <a:pt x="56" y="57"/>
                    </a:lnTo>
                    <a:lnTo>
                      <a:pt x="56"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3"/>
              <p:cNvSpPr/>
              <p:nvPr/>
            </p:nvSpPr>
            <p:spPr>
              <a:xfrm>
                <a:off x="1658725" y="1194500"/>
                <a:ext cx="1425" cy="25"/>
              </a:xfrm>
              <a:custGeom>
                <a:avLst/>
                <a:gdLst/>
                <a:ahLst/>
                <a:cxnLst/>
                <a:rect l="l" t="t" r="r" b="b"/>
                <a:pathLst>
                  <a:path w="57" h="1" extrusionOk="0">
                    <a:moveTo>
                      <a:pt x="0" y="1"/>
                    </a:moveTo>
                    <a:lnTo>
                      <a:pt x="0" y="1"/>
                    </a:lnTo>
                    <a:lnTo>
                      <a:pt x="0" y="1"/>
                    </a:lnTo>
                    <a:lnTo>
                      <a:pt x="0" y="1"/>
                    </a:lnTo>
                    <a:lnTo>
                      <a:pt x="56" y="1"/>
                    </a:lnTo>
                    <a:lnTo>
                      <a:pt x="0" y="1"/>
                    </a:lnTo>
                    <a:lnTo>
                      <a:pt x="0"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3"/>
              <p:cNvSpPr/>
              <p:nvPr/>
            </p:nvSpPr>
            <p:spPr>
              <a:xfrm>
                <a:off x="1698050" y="1191700"/>
                <a:ext cx="25" cy="1425"/>
              </a:xfrm>
              <a:custGeom>
                <a:avLst/>
                <a:gdLst/>
                <a:ahLst/>
                <a:cxnLst/>
                <a:rect l="l" t="t" r="r" b="b"/>
                <a:pathLst>
                  <a:path w="1" h="57" extrusionOk="0">
                    <a:moveTo>
                      <a:pt x="1" y="0"/>
                    </a:moveTo>
                    <a:lnTo>
                      <a:pt x="1" y="56"/>
                    </a:lnTo>
                    <a:lnTo>
                      <a:pt x="1" y="56"/>
                    </a:lnTo>
                    <a:lnTo>
                      <a:pt x="1" y="56"/>
                    </a:lnTo>
                    <a:lnTo>
                      <a:pt x="1" y="56"/>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3"/>
              <p:cNvSpPr/>
              <p:nvPr/>
            </p:nvSpPr>
            <p:spPr>
              <a:xfrm>
                <a:off x="1733175" y="1153750"/>
                <a:ext cx="25" cy="1425"/>
              </a:xfrm>
              <a:custGeom>
                <a:avLst/>
                <a:gdLst/>
                <a:ahLst/>
                <a:cxnLst/>
                <a:rect l="l" t="t" r="r" b="b"/>
                <a:pathLst>
                  <a:path w="1" h="57" extrusionOk="0">
                    <a:moveTo>
                      <a:pt x="1" y="57"/>
                    </a:moveTo>
                    <a:lnTo>
                      <a:pt x="1" y="1"/>
                    </a:lnTo>
                    <a:lnTo>
                      <a:pt x="1" y="1"/>
                    </a:lnTo>
                    <a:lnTo>
                      <a:pt x="1" y="57"/>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3"/>
              <p:cNvSpPr/>
              <p:nvPr/>
            </p:nvSpPr>
            <p:spPr>
              <a:xfrm>
                <a:off x="1984700" y="1030100"/>
                <a:ext cx="53425" cy="67475"/>
              </a:xfrm>
              <a:custGeom>
                <a:avLst/>
                <a:gdLst/>
                <a:ahLst/>
                <a:cxnLst/>
                <a:rect l="l" t="t" r="r" b="b"/>
                <a:pathLst>
                  <a:path w="2137" h="2699" extrusionOk="0">
                    <a:moveTo>
                      <a:pt x="226" y="1"/>
                    </a:moveTo>
                    <a:lnTo>
                      <a:pt x="113" y="57"/>
                    </a:lnTo>
                    <a:lnTo>
                      <a:pt x="1" y="225"/>
                    </a:lnTo>
                    <a:lnTo>
                      <a:pt x="169" y="338"/>
                    </a:lnTo>
                    <a:lnTo>
                      <a:pt x="282" y="506"/>
                    </a:lnTo>
                    <a:lnTo>
                      <a:pt x="338" y="619"/>
                    </a:lnTo>
                    <a:lnTo>
                      <a:pt x="282" y="731"/>
                    </a:lnTo>
                    <a:lnTo>
                      <a:pt x="226" y="844"/>
                    </a:lnTo>
                    <a:lnTo>
                      <a:pt x="282" y="956"/>
                    </a:lnTo>
                    <a:lnTo>
                      <a:pt x="338" y="1012"/>
                    </a:lnTo>
                    <a:lnTo>
                      <a:pt x="394" y="956"/>
                    </a:lnTo>
                    <a:lnTo>
                      <a:pt x="450" y="956"/>
                    </a:lnTo>
                    <a:lnTo>
                      <a:pt x="507" y="1012"/>
                    </a:lnTo>
                    <a:lnTo>
                      <a:pt x="563" y="1125"/>
                    </a:lnTo>
                    <a:lnTo>
                      <a:pt x="563" y="1237"/>
                    </a:lnTo>
                    <a:lnTo>
                      <a:pt x="450" y="1406"/>
                    </a:lnTo>
                    <a:lnTo>
                      <a:pt x="450" y="1462"/>
                    </a:lnTo>
                    <a:lnTo>
                      <a:pt x="394" y="1743"/>
                    </a:lnTo>
                    <a:lnTo>
                      <a:pt x="394" y="2024"/>
                    </a:lnTo>
                    <a:lnTo>
                      <a:pt x="450" y="2136"/>
                    </a:lnTo>
                    <a:lnTo>
                      <a:pt x="507" y="2193"/>
                    </a:lnTo>
                    <a:lnTo>
                      <a:pt x="731" y="2193"/>
                    </a:lnTo>
                    <a:lnTo>
                      <a:pt x="1012" y="2249"/>
                    </a:lnTo>
                    <a:lnTo>
                      <a:pt x="1237" y="2361"/>
                    </a:lnTo>
                    <a:lnTo>
                      <a:pt x="1406" y="2530"/>
                    </a:lnTo>
                    <a:lnTo>
                      <a:pt x="1575" y="2698"/>
                    </a:lnTo>
                    <a:lnTo>
                      <a:pt x="1856" y="2698"/>
                    </a:lnTo>
                    <a:lnTo>
                      <a:pt x="2080" y="2586"/>
                    </a:lnTo>
                    <a:lnTo>
                      <a:pt x="2080" y="2530"/>
                    </a:lnTo>
                    <a:lnTo>
                      <a:pt x="2137" y="2417"/>
                    </a:lnTo>
                    <a:lnTo>
                      <a:pt x="2080" y="2305"/>
                    </a:lnTo>
                    <a:lnTo>
                      <a:pt x="2024" y="2249"/>
                    </a:lnTo>
                    <a:lnTo>
                      <a:pt x="2024" y="2136"/>
                    </a:lnTo>
                    <a:lnTo>
                      <a:pt x="2080" y="2024"/>
                    </a:lnTo>
                    <a:lnTo>
                      <a:pt x="2080" y="1912"/>
                    </a:lnTo>
                    <a:lnTo>
                      <a:pt x="1912" y="1631"/>
                    </a:lnTo>
                    <a:lnTo>
                      <a:pt x="1912" y="1518"/>
                    </a:lnTo>
                    <a:lnTo>
                      <a:pt x="1912" y="1349"/>
                    </a:lnTo>
                    <a:lnTo>
                      <a:pt x="1968" y="1237"/>
                    </a:lnTo>
                    <a:lnTo>
                      <a:pt x="1912" y="1125"/>
                    </a:lnTo>
                    <a:lnTo>
                      <a:pt x="1856" y="1012"/>
                    </a:lnTo>
                    <a:lnTo>
                      <a:pt x="1743" y="956"/>
                    </a:lnTo>
                    <a:lnTo>
                      <a:pt x="1631" y="956"/>
                    </a:lnTo>
                    <a:lnTo>
                      <a:pt x="1631" y="900"/>
                    </a:lnTo>
                    <a:lnTo>
                      <a:pt x="1575" y="844"/>
                    </a:lnTo>
                    <a:lnTo>
                      <a:pt x="1799" y="844"/>
                    </a:lnTo>
                    <a:lnTo>
                      <a:pt x="1856" y="731"/>
                    </a:lnTo>
                    <a:lnTo>
                      <a:pt x="1912" y="675"/>
                    </a:lnTo>
                    <a:lnTo>
                      <a:pt x="1856" y="619"/>
                    </a:lnTo>
                    <a:lnTo>
                      <a:pt x="1687" y="563"/>
                    </a:lnTo>
                    <a:lnTo>
                      <a:pt x="1631" y="450"/>
                    </a:lnTo>
                    <a:lnTo>
                      <a:pt x="1575" y="282"/>
                    </a:lnTo>
                    <a:lnTo>
                      <a:pt x="1350" y="282"/>
                    </a:lnTo>
                    <a:lnTo>
                      <a:pt x="1350" y="338"/>
                    </a:lnTo>
                    <a:lnTo>
                      <a:pt x="1237" y="506"/>
                    </a:lnTo>
                    <a:lnTo>
                      <a:pt x="1125" y="506"/>
                    </a:lnTo>
                    <a:lnTo>
                      <a:pt x="1181" y="394"/>
                    </a:lnTo>
                    <a:lnTo>
                      <a:pt x="1125" y="282"/>
                    </a:lnTo>
                    <a:lnTo>
                      <a:pt x="1069" y="225"/>
                    </a:lnTo>
                    <a:lnTo>
                      <a:pt x="900" y="169"/>
                    </a:lnTo>
                    <a:lnTo>
                      <a:pt x="731" y="169"/>
                    </a:lnTo>
                    <a:lnTo>
                      <a:pt x="563" y="113"/>
                    </a:lnTo>
                    <a:lnTo>
                      <a:pt x="394" y="57"/>
                    </a:lnTo>
                    <a:lnTo>
                      <a:pt x="226"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3"/>
              <p:cNvSpPr/>
              <p:nvPr/>
            </p:nvSpPr>
            <p:spPr>
              <a:xfrm>
                <a:off x="2033875" y="1028700"/>
                <a:ext cx="66075" cy="43575"/>
              </a:xfrm>
              <a:custGeom>
                <a:avLst/>
                <a:gdLst/>
                <a:ahLst/>
                <a:cxnLst/>
                <a:rect l="l" t="t" r="r" b="b"/>
                <a:pathLst>
                  <a:path w="2643" h="1743" extrusionOk="0">
                    <a:moveTo>
                      <a:pt x="507" y="0"/>
                    </a:moveTo>
                    <a:lnTo>
                      <a:pt x="507" y="57"/>
                    </a:lnTo>
                    <a:lnTo>
                      <a:pt x="563" y="225"/>
                    </a:lnTo>
                    <a:lnTo>
                      <a:pt x="563" y="394"/>
                    </a:lnTo>
                    <a:lnTo>
                      <a:pt x="563" y="450"/>
                    </a:lnTo>
                    <a:lnTo>
                      <a:pt x="619" y="506"/>
                    </a:lnTo>
                    <a:lnTo>
                      <a:pt x="732" y="506"/>
                    </a:lnTo>
                    <a:lnTo>
                      <a:pt x="732" y="562"/>
                    </a:lnTo>
                    <a:lnTo>
                      <a:pt x="844" y="619"/>
                    </a:lnTo>
                    <a:lnTo>
                      <a:pt x="956" y="731"/>
                    </a:lnTo>
                    <a:lnTo>
                      <a:pt x="1013" y="731"/>
                    </a:lnTo>
                    <a:lnTo>
                      <a:pt x="1013" y="675"/>
                    </a:lnTo>
                    <a:lnTo>
                      <a:pt x="1069" y="619"/>
                    </a:lnTo>
                    <a:lnTo>
                      <a:pt x="1125" y="619"/>
                    </a:lnTo>
                    <a:lnTo>
                      <a:pt x="1181" y="675"/>
                    </a:lnTo>
                    <a:lnTo>
                      <a:pt x="1125" y="787"/>
                    </a:lnTo>
                    <a:lnTo>
                      <a:pt x="1069" y="956"/>
                    </a:lnTo>
                    <a:lnTo>
                      <a:pt x="1069" y="1012"/>
                    </a:lnTo>
                    <a:lnTo>
                      <a:pt x="1013" y="1012"/>
                    </a:lnTo>
                    <a:lnTo>
                      <a:pt x="956" y="956"/>
                    </a:lnTo>
                    <a:lnTo>
                      <a:pt x="900" y="1012"/>
                    </a:lnTo>
                    <a:lnTo>
                      <a:pt x="844" y="1068"/>
                    </a:lnTo>
                    <a:lnTo>
                      <a:pt x="732" y="1012"/>
                    </a:lnTo>
                    <a:lnTo>
                      <a:pt x="619" y="900"/>
                    </a:lnTo>
                    <a:lnTo>
                      <a:pt x="226" y="900"/>
                    </a:lnTo>
                    <a:lnTo>
                      <a:pt x="1" y="1012"/>
                    </a:lnTo>
                    <a:lnTo>
                      <a:pt x="1" y="1068"/>
                    </a:lnTo>
                    <a:lnTo>
                      <a:pt x="57" y="1237"/>
                    </a:lnTo>
                    <a:lnTo>
                      <a:pt x="170" y="1293"/>
                    </a:lnTo>
                    <a:lnTo>
                      <a:pt x="394" y="1462"/>
                    </a:lnTo>
                    <a:lnTo>
                      <a:pt x="844" y="1462"/>
                    </a:lnTo>
                    <a:lnTo>
                      <a:pt x="900" y="1405"/>
                    </a:lnTo>
                    <a:lnTo>
                      <a:pt x="1013" y="1349"/>
                    </a:lnTo>
                    <a:lnTo>
                      <a:pt x="1406" y="1405"/>
                    </a:lnTo>
                    <a:lnTo>
                      <a:pt x="1631" y="1518"/>
                    </a:lnTo>
                    <a:lnTo>
                      <a:pt x="1800" y="1687"/>
                    </a:lnTo>
                    <a:lnTo>
                      <a:pt x="1912" y="1743"/>
                    </a:lnTo>
                    <a:lnTo>
                      <a:pt x="2137" y="1743"/>
                    </a:lnTo>
                    <a:lnTo>
                      <a:pt x="2418" y="1574"/>
                    </a:lnTo>
                    <a:lnTo>
                      <a:pt x="2586" y="1462"/>
                    </a:lnTo>
                    <a:lnTo>
                      <a:pt x="2643" y="1293"/>
                    </a:lnTo>
                    <a:lnTo>
                      <a:pt x="2643" y="1237"/>
                    </a:lnTo>
                    <a:lnTo>
                      <a:pt x="2586" y="1181"/>
                    </a:lnTo>
                    <a:lnTo>
                      <a:pt x="2418" y="1012"/>
                    </a:lnTo>
                    <a:lnTo>
                      <a:pt x="2362" y="1012"/>
                    </a:lnTo>
                    <a:lnTo>
                      <a:pt x="2249" y="843"/>
                    </a:lnTo>
                    <a:lnTo>
                      <a:pt x="1856" y="843"/>
                    </a:lnTo>
                    <a:lnTo>
                      <a:pt x="1912" y="731"/>
                    </a:lnTo>
                    <a:lnTo>
                      <a:pt x="1968" y="675"/>
                    </a:lnTo>
                    <a:lnTo>
                      <a:pt x="2024" y="562"/>
                    </a:lnTo>
                    <a:lnTo>
                      <a:pt x="1912" y="506"/>
                    </a:lnTo>
                    <a:lnTo>
                      <a:pt x="1912" y="450"/>
                    </a:lnTo>
                    <a:lnTo>
                      <a:pt x="1912" y="338"/>
                    </a:lnTo>
                    <a:lnTo>
                      <a:pt x="1856" y="281"/>
                    </a:lnTo>
                    <a:lnTo>
                      <a:pt x="1743" y="225"/>
                    </a:lnTo>
                    <a:lnTo>
                      <a:pt x="1743" y="281"/>
                    </a:lnTo>
                    <a:lnTo>
                      <a:pt x="1575" y="281"/>
                    </a:lnTo>
                    <a:lnTo>
                      <a:pt x="1462" y="394"/>
                    </a:lnTo>
                    <a:lnTo>
                      <a:pt x="1350" y="338"/>
                    </a:lnTo>
                    <a:lnTo>
                      <a:pt x="1181" y="338"/>
                    </a:lnTo>
                    <a:lnTo>
                      <a:pt x="1125" y="394"/>
                    </a:lnTo>
                    <a:lnTo>
                      <a:pt x="1069" y="394"/>
                    </a:lnTo>
                    <a:lnTo>
                      <a:pt x="900" y="338"/>
                    </a:lnTo>
                    <a:lnTo>
                      <a:pt x="732" y="281"/>
                    </a:lnTo>
                    <a:lnTo>
                      <a:pt x="675" y="169"/>
                    </a:lnTo>
                    <a:lnTo>
                      <a:pt x="675" y="57"/>
                    </a:lnTo>
                    <a:lnTo>
                      <a:pt x="675"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3"/>
              <p:cNvSpPr/>
              <p:nvPr/>
            </p:nvSpPr>
            <p:spPr>
              <a:xfrm>
                <a:off x="2098525" y="999200"/>
                <a:ext cx="30925" cy="68875"/>
              </a:xfrm>
              <a:custGeom>
                <a:avLst/>
                <a:gdLst/>
                <a:ahLst/>
                <a:cxnLst/>
                <a:rect l="l" t="t" r="r" b="b"/>
                <a:pathLst>
                  <a:path w="1237" h="2755" extrusionOk="0">
                    <a:moveTo>
                      <a:pt x="731" y="0"/>
                    </a:moveTo>
                    <a:lnTo>
                      <a:pt x="731" y="225"/>
                    </a:lnTo>
                    <a:lnTo>
                      <a:pt x="731" y="393"/>
                    </a:lnTo>
                    <a:lnTo>
                      <a:pt x="787" y="731"/>
                    </a:lnTo>
                    <a:lnTo>
                      <a:pt x="787" y="1124"/>
                    </a:lnTo>
                    <a:lnTo>
                      <a:pt x="787" y="1293"/>
                    </a:lnTo>
                    <a:lnTo>
                      <a:pt x="787" y="1405"/>
                    </a:lnTo>
                    <a:lnTo>
                      <a:pt x="787" y="1518"/>
                    </a:lnTo>
                    <a:lnTo>
                      <a:pt x="787" y="1574"/>
                    </a:lnTo>
                    <a:lnTo>
                      <a:pt x="731" y="1574"/>
                    </a:lnTo>
                    <a:lnTo>
                      <a:pt x="619" y="1518"/>
                    </a:lnTo>
                    <a:lnTo>
                      <a:pt x="562" y="1405"/>
                    </a:lnTo>
                    <a:lnTo>
                      <a:pt x="450" y="1349"/>
                    </a:lnTo>
                    <a:lnTo>
                      <a:pt x="394" y="1293"/>
                    </a:lnTo>
                    <a:lnTo>
                      <a:pt x="338" y="1293"/>
                    </a:lnTo>
                    <a:lnTo>
                      <a:pt x="169" y="1461"/>
                    </a:lnTo>
                    <a:lnTo>
                      <a:pt x="57" y="1911"/>
                    </a:lnTo>
                    <a:lnTo>
                      <a:pt x="57" y="2417"/>
                    </a:lnTo>
                    <a:lnTo>
                      <a:pt x="57" y="2473"/>
                    </a:lnTo>
                    <a:lnTo>
                      <a:pt x="0" y="2585"/>
                    </a:lnTo>
                    <a:lnTo>
                      <a:pt x="0" y="2642"/>
                    </a:lnTo>
                    <a:lnTo>
                      <a:pt x="113" y="2754"/>
                    </a:lnTo>
                    <a:lnTo>
                      <a:pt x="225" y="2754"/>
                    </a:lnTo>
                    <a:lnTo>
                      <a:pt x="338" y="2698"/>
                    </a:lnTo>
                    <a:lnTo>
                      <a:pt x="562" y="2417"/>
                    </a:lnTo>
                    <a:lnTo>
                      <a:pt x="787" y="2192"/>
                    </a:lnTo>
                    <a:lnTo>
                      <a:pt x="900" y="2192"/>
                    </a:lnTo>
                    <a:lnTo>
                      <a:pt x="1012" y="2080"/>
                    </a:lnTo>
                    <a:lnTo>
                      <a:pt x="1125" y="1967"/>
                    </a:lnTo>
                    <a:lnTo>
                      <a:pt x="1125" y="1799"/>
                    </a:lnTo>
                    <a:lnTo>
                      <a:pt x="1068" y="1630"/>
                    </a:lnTo>
                    <a:lnTo>
                      <a:pt x="1012" y="1405"/>
                    </a:lnTo>
                    <a:lnTo>
                      <a:pt x="1012" y="1405"/>
                    </a:lnTo>
                    <a:lnTo>
                      <a:pt x="1068" y="1461"/>
                    </a:lnTo>
                    <a:lnTo>
                      <a:pt x="1181" y="1461"/>
                    </a:lnTo>
                    <a:lnTo>
                      <a:pt x="1237" y="1349"/>
                    </a:lnTo>
                    <a:lnTo>
                      <a:pt x="1237" y="1293"/>
                    </a:lnTo>
                    <a:lnTo>
                      <a:pt x="1237" y="1180"/>
                    </a:lnTo>
                    <a:lnTo>
                      <a:pt x="1125" y="956"/>
                    </a:lnTo>
                    <a:lnTo>
                      <a:pt x="1125" y="731"/>
                    </a:lnTo>
                    <a:lnTo>
                      <a:pt x="1068" y="618"/>
                    </a:lnTo>
                    <a:lnTo>
                      <a:pt x="1012" y="618"/>
                    </a:lnTo>
                    <a:lnTo>
                      <a:pt x="900" y="450"/>
                    </a:lnTo>
                    <a:lnTo>
                      <a:pt x="843" y="337"/>
                    </a:lnTo>
                    <a:lnTo>
                      <a:pt x="843" y="225"/>
                    </a:lnTo>
                    <a:lnTo>
                      <a:pt x="843" y="112"/>
                    </a:lnTo>
                    <a:lnTo>
                      <a:pt x="731"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3"/>
              <p:cNvSpPr/>
              <p:nvPr/>
            </p:nvSpPr>
            <p:spPr>
              <a:xfrm>
                <a:off x="1994550" y="1004800"/>
                <a:ext cx="32325" cy="33750"/>
              </a:xfrm>
              <a:custGeom>
                <a:avLst/>
                <a:gdLst/>
                <a:ahLst/>
                <a:cxnLst/>
                <a:rect l="l" t="t" r="r" b="b"/>
                <a:pathLst>
                  <a:path w="1293" h="1350" extrusionOk="0">
                    <a:moveTo>
                      <a:pt x="1293" y="1"/>
                    </a:moveTo>
                    <a:lnTo>
                      <a:pt x="1124" y="57"/>
                    </a:lnTo>
                    <a:lnTo>
                      <a:pt x="731" y="226"/>
                    </a:lnTo>
                    <a:lnTo>
                      <a:pt x="731" y="619"/>
                    </a:lnTo>
                    <a:lnTo>
                      <a:pt x="787" y="675"/>
                    </a:lnTo>
                    <a:lnTo>
                      <a:pt x="731" y="732"/>
                    </a:lnTo>
                    <a:lnTo>
                      <a:pt x="618" y="675"/>
                    </a:lnTo>
                    <a:lnTo>
                      <a:pt x="562" y="619"/>
                    </a:lnTo>
                    <a:lnTo>
                      <a:pt x="394" y="394"/>
                    </a:lnTo>
                    <a:lnTo>
                      <a:pt x="225" y="394"/>
                    </a:lnTo>
                    <a:lnTo>
                      <a:pt x="56" y="451"/>
                    </a:lnTo>
                    <a:lnTo>
                      <a:pt x="0" y="507"/>
                    </a:lnTo>
                    <a:lnTo>
                      <a:pt x="56" y="563"/>
                    </a:lnTo>
                    <a:lnTo>
                      <a:pt x="56" y="619"/>
                    </a:lnTo>
                    <a:lnTo>
                      <a:pt x="113" y="675"/>
                    </a:lnTo>
                    <a:lnTo>
                      <a:pt x="225" y="732"/>
                    </a:lnTo>
                    <a:lnTo>
                      <a:pt x="281" y="844"/>
                    </a:lnTo>
                    <a:lnTo>
                      <a:pt x="337" y="1013"/>
                    </a:lnTo>
                    <a:lnTo>
                      <a:pt x="394" y="1069"/>
                    </a:lnTo>
                    <a:lnTo>
                      <a:pt x="506" y="1069"/>
                    </a:lnTo>
                    <a:lnTo>
                      <a:pt x="618" y="1125"/>
                    </a:lnTo>
                    <a:lnTo>
                      <a:pt x="675" y="1181"/>
                    </a:lnTo>
                    <a:lnTo>
                      <a:pt x="731" y="1350"/>
                    </a:lnTo>
                    <a:lnTo>
                      <a:pt x="843" y="1350"/>
                    </a:lnTo>
                    <a:lnTo>
                      <a:pt x="956" y="1294"/>
                    </a:lnTo>
                    <a:lnTo>
                      <a:pt x="1181" y="956"/>
                    </a:lnTo>
                    <a:lnTo>
                      <a:pt x="1237" y="844"/>
                    </a:lnTo>
                    <a:lnTo>
                      <a:pt x="1181" y="732"/>
                    </a:lnTo>
                    <a:lnTo>
                      <a:pt x="1012" y="732"/>
                    </a:lnTo>
                    <a:lnTo>
                      <a:pt x="1068" y="563"/>
                    </a:lnTo>
                    <a:lnTo>
                      <a:pt x="1181" y="451"/>
                    </a:lnTo>
                    <a:lnTo>
                      <a:pt x="1181" y="338"/>
                    </a:lnTo>
                    <a:lnTo>
                      <a:pt x="1181" y="282"/>
                    </a:lnTo>
                    <a:lnTo>
                      <a:pt x="1237" y="226"/>
                    </a:lnTo>
                    <a:lnTo>
                      <a:pt x="1293" y="169"/>
                    </a:lnTo>
                    <a:lnTo>
                      <a:pt x="1293" y="1"/>
                    </a:lnTo>
                    <a:close/>
                  </a:path>
                </a:pathLst>
              </a:custGeom>
              <a:solidFill>
                <a:srgbClr val="B4D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3"/>
              <p:cNvSpPr/>
              <p:nvPr/>
            </p:nvSpPr>
            <p:spPr>
              <a:xfrm>
                <a:off x="2040900" y="994975"/>
                <a:ext cx="23925" cy="30925"/>
              </a:xfrm>
              <a:custGeom>
                <a:avLst/>
                <a:gdLst/>
                <a:ahLst/>
                <a:cxnLst/>
                <a:rect l="l" t="t" r="r" b="b"/>
                <a:pathLst>
                  <a:path w="957" h="1237" extrusionOk="0">
                    <a:moveTo>
                      <a:pt x="732" y="0"/>
                    </a:moveTo>
                    <a:lnTo>
                      <a:pt x="563" y="57"/>
                    </a:lnTo>
                    <a:lnTo>
                      <a:pt x="113" y="225"/>
                    </a:lnTo>
                    <a:lnTo>
                      <a:pt x="1" y="281"/>
                    </a:lnTo>
                    <a:lnTo>
                      <a:pt x="1" y="450"/>
                    </a:lnTo>
                    <a:lnTo>
                      <a:pt x="57" y="619"/>
                    </a:lnTo>
                    <a:lnTo>
                      <a:pt x="226" y="675"/>
                    </a:lnTo>
                    <a:lnTo>
                      <a:pt x="282" y="619"/>
                    </a:lnTo>
                    <a:lnTo>
                      <a:pt x="394" y="675"/>
                    </a:lnTo>
                    <a:lnTo>
                      <a:pt x="338" y="844"/>
                    </a:lnTo>
                    <a:lnTo>
                      <a:pt x="338" y="956"/>
                    </a:lnTo>
                    <a:lnTo>
                      <a:pt x="394" y="1068"/>
                    </a:lnTo>
                    <a:lnTo>
                      <a:pt x="675" y="1068"/>
                    </a:lnTo>
                    <a:lnTo>
                      <a:pt x="732" y="1181"/>
                    </a:lnTo>
                    <a:lnTo>
                      <a:pt x="788" y="1237"/>
                    </a:lnTo>
                    <a:lnTo>
                      <a:pt x="900" y="1237"/>
                    </a:lnTo>
                    <a:lnTo>
                      <a:pt x="900" y="1181"/>
                    </a:lnTo>
                    <a:lnTo>
                      <a:pt x="900" y="1125"/>
                    </a:lnTo>
                    <a:lnTo>
                      <a:pt x="900" y="956"/>
                    </a:lnTo>
                    <a:lnTo>
                      <a:pt x="956" y="844"/>
                    </a:lnTo>
                    <a:lnTo>
                      <a:pt x="956" y="675"/>
                    </a:lnTo>
                    <a:lnTo>
                      <a:pt x="844" y="675"/>
                    </a:lnTo>
                    <a:lnTo>
                      <a:pt x="844" y="731"/>
                    </a:lnTo>
                    <a:lnTo>
                      <a:pt x="844" y="844"/>
                    </a:lnTo>
                    <a:lnTo>
                      <a:pt x="788" y="900"/>
                    </a:lnTo>
                    <a:lnTo>
                      <a:pt x="732" y="900"/>
                    </a:lnTo>
                    <a:lnTo>
                      <a:pt x="732" y="844"/>
                    </a:lnTo>
                    <a:lnTo>
                      <a:pt x="619" y="562"/>
                    </a:lnTo>
                    <a:lnTo>
                      <a:pt x="451" y="338"/>
                    </a:lnTo>
                    <a:lnTo>
                      <a:pt x="394" y="281"/>
                    </a:lnTo>
                    <a:lnTo>
                      <a:pt x="394" y="225"/>
                    </a:lnTo>
                    <a:lnTo>
                      <a:pt x="451" y="225"/>
                    </a:lnTo>
                    <a:lnTo>
                      <a:pt x="507" y="281"/>
                    </a:lnTo>
                    <a:lnTo>
                      <a:pt x="675" y="394"/>
                    </a:lnTo>
                    <a:lnTo>
                      <a:pt x="732" y="338"/>
                    </a:lnTo>
                    <a:lnTo>
                      <a:pt x="844" y="225"/>
                    </a:lnTo>
                    <a:lnTo>
                      <a:pt x="900" y="113"/>
                    </a:lnTo>
                    <a:lnTo>
                      <a:pt x="844" y="57"/>
                    </a:lnTo>
                    <a:lnTo>
                      <a:pt x="788"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3"/>
              <p:cNvSpPr/>
              <p:nvPr/>
            </p:nvSpPr>
            <p:spPr>
              <a:xfrm>
                <a:off x="2074625" y="1035725"/>
                <a:ext cx="32350" cy="25325"/>
              </a:xfrm>
              <a:custGeom>
                <a:avLst/>
                <a:gdLst/>
                <a:ahLst/>
                <a:cxnLst/>
                <a:rect l="l" t="t" r="r" b="b"/>
                <a:pathLst>
                  <a:path w="1294" h="1013" extrusionOk="0">
                    <a:moveTo>
                      <a:pt x="1125" y="0"/>
                    </a:moveTo>
                    <a:lnTo>
                      <a:pt x="1069" y="57"/>
                    </a:lnTo>
                    <a:lnTo>
                      <a:pt x="1069" y="113"/>
                    </a:lnTo>
                    <a:lnTo>
                      <a:pt x="900" y="113"/>
                    </a:lnTo>
                    <a:lnTo>
                      <a:pt x="900" y="169"/>
                    </a:lnTo>
                    <a:lnTo>
                      <a:pt x="844" y="281"/>
                    </a:lnTo>
                    <a:lnTo>
                      <a:pt x="788" y="281"/>
                    </a:lnTo>
                    <a:lnTo>
                      <a:pt x="675" y="225"/>
                    </a:lnTo>
                    <a:lnTo>
                      <a:pt x="563" y="225"/>
                    </a:lnTo>
                    <a:lnTo>
                      <a:pt x="394" y="281"/>
                    </a:lnTo>
                    <a:lnTo>
                      <a:pt x="226" y="394"/>
                    </a:lnTo>
                    <a:lnTo>
                      <a:pt x="57" y="450"/>
                    </a:lnTo>
                    <a:lnTo>
                      <a:pt x="1" y="562"/>
                    </a:lnTo>
                    <a:lnTo>
                      <a:pt x="57" y="619"/>
                    </a:lnTo>
                    <a:lnTo>
                      <a:pt x="282" y="675"/>
                    </a:lnTo>
                    <a:lnTo>
                      <a:pt x="451" y="675"/>
                    </a:lnTo>
                    <a:lnTo>
                      <a:pt x="563" y="619"/>
                    </a:lnTo>
                    <a:lnTo>
                      <a:pt x="619" y="731"/>
                    </a:lnTo>
                    <a:lnTo>
                      <a:pt x="619" y="787"/>
                    </a:lnTo>
                    <a:lnTo>
                      <a:pt x="675" y="787"/>
                    </a:lnTo>
                    <a:lnTo>
                      <a:pt x="732" y="731"/>
                    </a:lnTo>
                    <a:lnTo>
                      <a:pt x="788" y="675"/>
                    </a:lnTo>
                    <a:lnTo>
                      <a:pt x="900" y="731"/>
                    </a:lnTo>
                    <a:lnTo>
                      <a:pt x="956" y="787"/>
                    </a:lnTo>
                    <a:lnTo>
                      <a:pt x="956" y="956"/>
                    </a:lnTo>
                    <a:lnTo>
                      <a:pt x="1013" y="1012"/>
                    </a:lnTo>
                    <a:lnTo>
                      <a:pt x="1125" y="1012"/>
                    </a:lnTo>
                    <a:lnTo>
                      <a:pt x="1181" y="843"/>
                    </a:lnTo>
                    <a:lnTo>
                      <a:pt x="1181" y="731"/>
                    </a:lnTo>
                    <a:lnTo>
                      <a:pt x="1125" y="675"/>
                    </a:lnTo>
                    <a:lnTo>
                      <a:pt x="1069" y="506"/>
                    </a:lnTo>
                    <a:lnTo>
                      <a:pt x="1069" y="450"/>
                    </a:lnTo>
                    <a:lnTo>
                      <a:pt x="1125" y="394"/>
                    </a:lnTo>
                    <a:lnTo>
                      <a:pt x="1181" y="338"/>
                    </a:lnTo>
                    <a:lnTo>
                      <a:pt x="1294" y="225"/>
                    </a:lnTo>
                    <a:lnTo>
                      <a:pt x="1237" y="113"/>
                    </a:lnTo>
                    <a:lnTo>
                      <a:pt x="1125" y="0"/>
                    </a:lnTo>
                    <a:close/>
                  </a:path>
                </a:pathLst>
              </a:custGeom>
              <a:solidFill>
                <a:srgbClr val="9F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3"/>
              <p:cNvSpPr/>
              <p:nvPr/>
            </p:nvSpPr>
            <p:spPr>
              <a:xfrm>
                <a:off x="2028275" y="1038525"/>
                <a:ext cx="8450" cy="16900"/>
              </a:xfrm>
              <a:custGeom>
                <a:avLst/>
                <a:gdLst/>
                <a:ahLst/>
                <a:cxnLst/>
                <a:rect l="l" t="t" r="r" b="b"/>
                <a:pathLst>
                  <a:path w="338" h="676" extrusionOk="0">
                    <a:moveTo>
                      <a:pt x="225" y="1"/>
                    </a:moveTo>
                    <a:lnTo>
                      <a:pt x="113" y="57"/>
                    </a:lnTo>
                    <a:lnTo>
                      <a:pt x="113" y="169"/>
                    </a:lnTo>
                    <a:lnTo>
                      <a:pt x="113" y="282"/>
                    </a:lnTo>
                    <a:lnTo>
                      <a:pt x="113" y="394"/>
                    </a:lnTo>
                    <a:lnTo>
                      <a:pt x="0" y="450"/>
                    </a:lnTo>
                    <a:lnTo>
                      <a:pt x="0" y="563"/>
                    </a:lnTo>
                    <a:lnTo>
                      <a:pt x="56" y="619"/>
                    </a:lnTo>
                    <a:lnTo>
                      <a:pt x="113" y="675"/>
                    </a:lnTo>
                    <a:lnTo>
                      <a:pt x="169" y="675"/>
                    </a:lnTo>
                    <a:lnTo>
                      <a:pt x="225" y="619"/>
                    </a:lnTo>
                    <a:lnTo>
                      <a:pt x="225" y="507"/>
                    </a:lnTo>
                    <a:lnTo>
                      <a:pt x="281" y="394"/>
                    </a:lnTo>
                    <a:lnTo>
                      <a:pt x="337" y="282"/>
                    </a:lnTo>
                    <a:lnTo>
                      <a:pt x="337" y="169"/>
                    </a:lnTo>
                    <a:lnTo>
                      <a:pt x="281" y="57"/>
                    </a:lnTo>
                    <a:lnTo>
                      <a:pt x="225" y="1"/>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3"/>
              <p:cNvSpPr/>
              <p:nvPr/>
            </p:nvSpPr>
            <p:spPr>
              <a:xfrm>
                <a:off x="2081650" y="1031500"/>
                <a:ext cx="4250" cy="7050"/>
              </a:xfrm>
              <a:custGeom>
                <a:avLst/>
                <a:gdLst/>
                <a:ahLst/>
                <a:cxnLst/>
                <a:rect l="l" t="t" r="r" b="b"/>
                <a:pathLst>
                  <a:path w="170" h="282" extrusionOk="0">
                    <a:moveTo>
                      <a:pt x="113" y="1"/>
                    </a:moveTo>
                    <a:lnTo>
                      <a:pt x="113" y="57"/>
                    </a:lnTo>
                    <a:lnTo>
                      <a:pt x="57" y="226"/>
                    </a:lnTo>
                    <a:lnTo>
                      <a:pt x="1" y="226"/>
                    </a:lnTo>
                    <a:lnTo>
                      <a:pt x="57" y="282"/>
                    </a:lnTo>
                    <a:lnTo>
                      <a:pt x="113" y="282"/>
                    </a:lnTo>
                    <a:lnTo>
                      <a:pt x="170" y="226"/>
                    </a:lnTo>
                    <a:lnTo>
                      <a:pt x="170" y="57"/>
                    </a:lnTo>
                    <a:lnTo>
                      <a:pt x="170" y="1"/>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3"/>
              <p:cNvSpPr/>
              <p:nvPr/>
            </p:nvSpPr>
            <p:spPr>
              <a:xfrm>
                <a:off x="2054975" y="1025875"/>
                <a:ext cx="1425" cy="2850"/>
              </a:xfrm>
              <a:custGeom>
                <a:avLst/>
                <a:gdLst/>
                <a:ahLst/>
                <a:cxnLst/>
                <a:rect l="l" t="t" r="r" b="b"/>
                <a:pathLst>
                  <a:path w="57" h="114" extrusionOk="0">
                    <a:moveTo>
                      <a:pt x="0" y="1"/>
                    </a:moveTo>
                    <a:lnTo>
                      <a:pt x="0" y="113"/>
                    </a:lnTo>
                    <a:lnTo>
                      <a:pt x="56" y="113"/>
                    </a:lnTo>
                    <a:lnTo>
                      <a:pt x="56" y="1"/>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3"/>
              <p:cNvSpPr/>
              <p:nvPr/>
            </p:nvSpPr>
            <p:spPr>
              <a:xfrm>
                <a:off x="2066200" y="994975"/>
                <a:ext cx="1425" cy="1425"/>
              </a:xfrm>
              <a:custGeom>
                <a:avLst/>
                <a:gdLst/>
                <a:ahLst/>
                <a:cxnLst/>
                <a:rect l="l" t="t" r="r" b="b"/>
                <a:pathLst>
                  <a:path w="57" h="57" extrusionOk="0">
                    <a:moveTo>
                      <a:pt x="1" y="0"/>
                    </a:moveTo>
                    <a:lnTo>
                      <a:pt x="57" y="57"/>
                    </a:lnTo>
                    <a:lnTo>
                      <a:pt x="57"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3"/>
              <p:cNvSpPr/>
              <p:nvPr/>
            </p:nvSpPr>
            <p:spPr>
              <a:xfrm>
                <a:off x="2071825" y="992175"/>
                <a:ext cx="25" cy="1425"/>
              </a:xfrm>
              <a:custGeom>
                <a:avLst/>
                <a:gdLst/>
                <a:ahLst/>
                <a:cxnLst/>
                <a:rect l="l" t="t" r="r" b="b"/>
                <a:pathLst>
                  <a:path w="1" h="57" extrusionOk="0">
                    <a:moveTo>
                      <a:pt x="0" y="56"/>
                    </a:moveTo>
                    <a:lnTo>
                      <a:pt x="0" y="56"/>
                    </a:lnTo>
                    <a:lnTo>
                      <a:pt x="0" y="0"/>
                    </a:lnTo>
                    <a:lnTo>
                      <a:pt x="0" y="56"/>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3"/>
              <p:cNvSpPr/>
              <p:nvPr/>
            </p:nvSpPr>
            <p:spPr>
              <a:xfrm>
                <a:off x="2099925" y="999200"/>
                <a:ext cx="2850" cy="1425"/>
              </a:xfrm>
              <a:custGeom>
                <a:avLst/>
                <a:gdLst/>
                <a:ahLst/>
                <a:cxnLst/>
                <a:rect l="l" t="t" r="r" b="b"/>
                <a:pathLst>
                  <a:path w="114" h="57" extrusionOk="0">
                    <a:moveTo>
                      <a:pt x="1" y="0"/>
                    </a:moveTo>
                    <a:lnTo>
                      <a:pt x="1" y="56"/>
                    </a:lnTo>
                    <a:lnTo>
                      <a:pt x="113" y="56"/>
                    </a:lnTo>
                    <a:lnTo>
                      <a:pt x="1"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3"/>
              <p:cNvSpPr/>
              <p:nvPr/>
            </p:nvSpPr>
            <p:spPr>
              <a:xfrm>
                <a:off x="2099925" y="1000600"/>
                <a:ext cx="25" cy="1425"/>
              </a:xfrm>
              <a:custGeom>
                <a:avLst/>
                <a:gdLst/>
                <a:ahLst/>
                <a:cxnLst/>
                <a:rect l="l" t="t" r="r" b="b"/>
                <a:pathLst>
                  <a:path w="1" h="57" extrusionOk="0">
                    <a:moveTo>
                      <a:pt x="1" y="0"/>
                    </a:moveTo>
                    <a:lnTo>
                      <a:pt x="1" y="56"/>
                    </a:lnTo>
                    <a:lnTo>
                      <a:pt x="1" y="56"/>
                    </a:lnTo>
                    <a:lnTo>
                      <a:pt x="1" y="56"/>
                    </a:lnTo>
                    <a:lnTo>
                      <a:pt x="1" y="0"/>
                    </a:lnTo>
                    <a:lnTo>
                      <a:pt x="1"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3"/>
              <p:cNvSpPr/>
              <p:nvPr/>
            </p:nvSpPr>
            <p:spPr>
              <a:xfrm>
                <a:off x="2099925" y="1004800"/>
                <a:ext cx="2850" cy="1450"/>
              </a:xfrm>
              <a:custGeom>
                <a:avLst/>
                <a:gdLst/>
                <a:ahLst/>
                <a:cxnLst/>
                <a:rect l="l" t="t" r="r" b="b"/>
                <a:pathLst>
                  <a:path w="114" h="58" extrusionOk="0">
                    <a:moveTo>
                      <a:pt x="113" y="57"/>
                    </a:moveTo>
                    <a:lnTo>
                      <a:pt x="113" y="57"/>
                    </a:lnTo>
                    <a:lnTo>
                      <a:pt x="1" y="1"/>
                    </a:lnTo>
                    <a:lnTo>
                      <a:pt x="1" y="1"/>
                    </a:lnTo>
                    <a:lnTo>
                      <a:pt x="113" y="57"/>
                    </a:lnTo>
                    <a:lnTo>
                      <a:pt x="113" y="57"/>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
              <p:cNvSpPr/>
              <p:nvPr/>
            </p:nvSpPr>
            <p:spPr>
              <a:xfrm>
                <a:off x="1750050" y="1108800"/>
                <a:ext cx="59050" cy="112425"/>
              </a:xfrm>
              <a:custGeom>
                <a:avLst/>
                <a:gdLst/>
                <a:ahLst/>
                <a:cxnLst/>
                <a:rect l="l" t="t" r="r" b="b"/>
                <a:pathLst>
                  <a:path w="2362" h="4497" extrusionOk="0">
                    <a:moveTo>
                      <a:pt x="2080" y="0"/>
                    </a:moveTo>
                    <a:lnTo>
                      <a:pt x="2024" y="112"/>
                    </a:lnTo>
                    <a:lnTo>
                      <a:pt x="1968" y="169"/>
                    </a:lnTo>
                    <a:lnTo>
                      <a:pt x="1687" y="169"/>
                    </a:lnTo>
                    <a:lnTo>
                      <a:pt x="1687" y="225"/>
                    </a:lnTo>
                    <a:lnTo>
                      <a:pt x="1687" y="281"/>
                    </a:lnTo>
                    <a:lnTo>
                      <a:pt x="1687" y="337"/>
                    </a:lnTo>
                    <a:lnTo>
                      <a:pt x="1630" y="394"/>
                    </a:lnTo>
                    <a:lnTo>
                      <a:pt x="1574" y="394"/>
                    </a:lnTo>
                    <a:lnTo>
                      <a:pt x="1518" y="337"/>
                    </a:lnTo>
                    <a:lnTo>
                      <a:pt x="1406" y="281"/>
                    </a:lnTo>
                    <a:lnTo>
                      <a:pt x="1406" y="337"/>
                    </a:lnTo>
                    <a:lnTo>
                      <a:pt x="1406" y="450"/>
                    </a:lnTo>
                    <a:lnTo>
                      <a:pt x="1462" y="562"/>
                    </a:lnTo>
                    <a:lnTo>
                      <a:pt x="1462" y="731"/>
                    </a:lnTo>
                    <a:lnTo>
                      <a:pt x="1462" y="787"/>
                    </a:lnTo>
                    <a:lnTo>
                      <a:pt x="1406" y="843"/>
                    </a:lnTo>
                    <a:lnTo>
                      <a:pt x="1462" y="956"/>
                    </a:lnTo>
                    <a:lnTo>
                      <a:pt x="1518" y="1012"/>
                    </a:lnTo>
                    <a:lnTo>
                      <a:pt x="1462" y="1124"/>
                    </a:lnTo>
                    <a:lnTo>
                      <a:pt x="1181" y="899"/>
                    </a:lnTo>
                    <a:lnTo>
                      <a:pt x="1068" y="731"/>
                    </a:lnTo>
                    <a:lnTo>
                      <a:pt x="1012" y="562"/>
                    </a:lnTo>
                    <a:lnTo>
                      <a:pt x="1012" y="506"/>
                    </a:lnTo>
                    <a:lnTo>
                      <a:pt x="956" y="506"/>
                    </a:lnTo>
                    <a:lnTo>
                      <a:pt x="843" y="562"/>
                    </a:lnTo>
                    <a:lnTo>
                      <a:pt x="731" y="731"/>
                    </a:lnTo>
                    <a:lnTo>
                      <a:pt x="843" y="899"/>
                    </a:lnTo>
                    <a:lnTo>
                      <a:pt x="900" y="1012"/>
                    </a:lnTo>
                    <a:lnTo>
                      <a:pt x="956" y="1124"/>
                    </a:lnTo>
                    <a:lnTo>
                      <a:pt x="956" y="1180"/>
                    </a:lnTo>
                    <a:lnTo>
                      <a:pt x="1068" y="1180"/>
                    </a:lnTo>
                    <a:lnTo>
                      <a:pt x="1124" y="1237"/>
                    </a:lnTo>
                    <a:lnTo>
                      <a:pt x="1124" y="1574"/>
                    </a:lnTo>
                    <a:lnTo>
                      <a:pt x="1124" y="1686"/>
                    </a:lnTo>
                    <a:lnTo>
                      <a:pt x="1068" y="1686"/>
                    </a:lnTo>
                    <a:lnTo>
                      <a:pt x="956" y="1574"/>
                    </a:lnTo>
                    <a:lnTo>
                      <a:pt x="900" y="1461"/>
                    </a:lnTo>
                    <a:lnTo>
                      <a:pt x="900" y="1405"/>
                    </a:lnTo>
                    <a:lnTo>
                      <a:pt x="843" y="1180"/>
                    </a:lnTo>
                    <a:lnTo>
                      <a:pt x="731" y="1012"/>
                    </a:lnTo>
                    <a:lnTo>
                      <a:pt x="675" y="956"/>
                    </a:lnTo>
                    <a:lnTo>
                      <a:pt x="619" y="956"/>
                    </a:lnTo>
                    <a:lnTo>
                      <a:pt x="562" y="1012"/>
                    </a:lnTo>
                    <a:lnTo>
                      <a:pt x="619" y="1068"/>
                    </a:lnTo>
                    <a:lnTo>
                      <a:pt x="731" y="1237"/>
                    </a:lnTo>
                    <a:lnTo>
                      <a:pt x="731" y="1405"/>
                    </a:lnTo>
                    <a:lnTo>
                      <a:pt x="787" y="1574"/>
                    </a:lnTo>
                    <a:lnTo>
                      <a:pt x="787" y="1742"/>
                    </a:lnTo>
                    <a:lnTo>
                      <a:pt x="787" y="1855"/>
                    </a:lnTo>
                    <a:lnTo>
                      <a:pt x="731" y="1911"/>
                    </a:lnTo>
                    <a:lnTo>
                      <a:pt x="731" y="2023"/>
                    </a:lnTo>
                    <a:lnTo>
                      <a:pt x="731" y="2136"/>
                    </a:lnTo>
                    <a:lnTo>
                      <a:pt x="731" y="2192"/>
                    </a:lnTo>
                    <a:lnTo>
                      <a:pt x="675" y="2305"/>
                    </a:lnTo>
                    <a:lnTo>
                      <a:pt x="562" y="2417"/>
                    </a:lnTo>
                    <a:lnTo>
                      <a:pt x="450" y="2473"/>
                    </a:lnTo>
                    <a:lnTo>
                      <a:pt x="281" y="2473"/>
                    </a:lnTo>
                    <a:lnTo>
                      <a:pt x="225" y="2417"/>
                    </a:lnTo>
                    <a:lnTo>
                      <a:pt x="225" y="2361"/>
                    </a:lnTo>
                    <a:lnTo>
                      <a:pt x="506" y="2248"/>
                    </a:lnTo>
                    <a:lnTo>
                      <a:pt x="506" y="2080"/>
                    </a:lnTo>
                    <a:lnTo>
                      <a:pt x="394" y="1911"/>
                    </a:lnTo>
                    <a:lnTo>
                      <a:pt x="281" y="2080"/>
                    </a:lnTo>
                    <a:lnTo>
                      <a:pt x="169" y="2192"/>
                    </a:lnTo>
                    <a:lnTo>
                      <a:pt x="57" y="2248"/>
                    </a:lnTo>
                    <a:lnTo>
                      <a:pt x="0" y="2305"/>
                    </a:lnTo>
                    <a:lnTo>
                      <a:pt x="0" y="2361"/>
                    </a:lnTo>
                    <a:lnTo>
                      <a:pt x="57" y="2473"/>
                    </a:lnTo>
                    <a:lnTo>
                      <a:pt x="57" y="2529"/>
                    </a:lnTo>
                    <a:lnTo>
                      <a:pt x="57" y="2642"/>
                    </a:lnTo>
                    <a:lnTo>
                      <a:pt x="0" y="2810"/>
                    </a:lnTo>
                    <a:lnTo>
                      <a:pt x="57" y="2923"/>
                    </a:lnTo>
                    <a:lnTo>
                      <a:pt x="0" y="3035"/>
                    </a:lnTo>
                    <a:lnTo>
                      <a:pt x="0" y="3148"/>
                    </a:lnTo>
                    <a:lnTo>
                      <a:pt x="113" y="3316"/>
                    </a:lnTo>
                    <a:lnTo>
                      <a:pt x="113" y="3372"/>
                    </a:lnTo>
                    <a:lnTo>
                      <a:pt x="113" y="3429"/>
                    </a:lnTo>
                    <a:lnTo>
                      <a:pt x="113" y="3485"/>
                    </a:lnTo>
                    <a:lnTo>
                      <a:pt x="113" y="3541"/>
                    </a:lnTo>
                    <a:lnTo>
                      <a:pt x="169" y="3653"/>
                    </a:lnTo>
                    <a:lnTo>
                      <a:pt x="225" y="3653"/>
                    </a:lnTo>
                    <a:lnTo>
                      <a:pt x="281" y="3710"/>
                    </a:lnTo>
                    <a:lnTo>
                      <a:pt x="225" y="3710"/>
                    </a:lnTo>
                    <a:lnTo>
                      <a:pt x="169" y="3822"/>
                    </a:lnTo>
                    <a:lnTo>
                      <a:pt x="225" y="3878"/>
                    </a:lnTo>
                    <a:lnTo>
                      <a:pt x="338" y="3934"/>
                    </a:lnTo>
                    <a:lnTo>
                      <a:pt x="394" y="3991"/>
                    </a:lnTo>
                    <a:lnTo>
                      <a:pt x="394" y="4103"/>
                    </a:lnTo>
                    <a:lnTo>
                      <a:pt x="394" y="4159"/>
                    </a:lnTo>
                    <a:lnTo>
                      <a:pt x="506" y="4215"/>
                    </a:lnTo>
                    <a:lnTo>
                      <a:pt x="731" y="4215"/>
                    </a:lnTo>
                    <a:lnTo>
                      <a:pt x="675" y="4497"/>
                    </a:lnTo>
                    <a:lnTo>
                      <a:pt x="787" y="4497"/>
                    </a:lnTo>
                    <a:lnTo>
                      <a:pt x="900" y="4384"/>
                    </a:lnTo>
                    <a:lnTo>
                      <a:pt x="956" y="4328"/>
                    </a:lnTo>
                    <a:lnTo>
                      <a:pt x="1012" y="4215"/>
                    </a:lnTo>
                    <a:lnTo>
                      <a:pt x="1068" y="4215"/>
                    </a:lnTo>
                    <a:lnTo>
                      <a:pt x="1068" y="4272"/>
                    </a:lnTo>
                    <a:lnTo>
                      <a:pt x="1237" y="4272"/>
                    </a:lnTo>
                    <a:lnTo>
                      <a:pt x="1349" y="4328"/>
                    </a:lnTo>
                    <a:lnTo>
                      <a:pt x="1462" y="4328"/>
                    </a:lnTo>
                    <a:lnTo>
                      <a:pt x="1518" y="4272"/>
                    </a:lnTo>
                    <a:lnTo>
                      <a:pt x="1518" y="4384"/>
                    </a:lnTo>
                    <a:lnTo>
                      <a:pt x="1630" y="4497"/>
                    </a:lnTo>
                    <a:lnTo>
                      <a:pt x="1799" y="4497"/>
                    </a:lnTo>
                    <a:lnTo>
                      <a:pt x="1799" y="4328"/>
                    </a:lnTo>
                    <a:lnTo>
                      <a:pt x="1968" y="4272"/>
                    </a:lnTo>
                    <a:lnTo>
                      <a:pt x="1968" y="4159"/>
                    </a:lnTo>
                    <a:lnTo>
                      <a:pt x="1968" y="4103"/>
                    </a:lnTo>
                    <a:lnTo>
                      <a:pt x="1911" y="3991"/>
                    </a:lnTo>
                    <a:lnTo>
                      <a:pt x="1799" y="3878"/>
                    </a:lnTo>
                    <a:lnTo>
                      <a:pt x="1687" y="3822"/>
                    </a:lnTo>
                    <a:lnTo>
                      <a:pt x="1574" y="3766"/>
                    </a:lnTo>
                    <a:lnTo>
                      <a:pt x="1462" y="3653"/>
                    </a:lnTo>
                    <a:lnTo>
                      <a:pt x="1406" y="3597"/>
                    </a:lnTo>
                    <a:lnTo>
                      <a:pt x="1349" y="3541"/>
                    </a:lnTo>
                    <a:lnTo>
                      <a:pt x="1181" y="3541"/>
                    </a:lnTo>
                    <a:lnTo>
                      <a:pt x="1124" y="3485"/>
                    </a:lnTo>
                    <a:lnTo>
                      <a:pt x="1124" y="3429"/>
                    </a:lnTo>
                    <a:lnTo>
                      <a:pt x="1181" y="3429"/>
                    </a:lnTo>
                    <a:lnTo>
                      <a:pt x="1406" y="3372"/>
                    </a:lnTo>
                    <a:lnTo>
                      <a:pt x="1574" y="3260"/>
                    </a:lnTo>
                    <a:lnTo>
                      <a:pt x="1743" y="3035"/>
                    </a:lnTo>
                    <a:lnTo>
                      <a:pt x="1799" y="2754"/>
                    </a:lnTo>
                    <a:lnTo>
                      <a:pt x="1911" y="2529"/>
                    </a:lnTo>
                    <a:lnTo>
                      <a:pt x="1911" y="2361"/>
                    </a:lnTo>
                    <a:lnTo>
                      <a:pt x="1799" y="2248"/>
                    </a:lnTo>
                    <a:lnTo>
                      <a:pt x="1855" y="2023"/>
                    </a:lnTo>
                    <a:lnTo>
                      <a:pt x="1855" y="1855"/>
                    </a:lnTo>
                    <a:lnTo>
                      <a:pt x="1855" y="1405"/>
                    </a:lnTo>
                    <a:lnTo>
                      <a:pt x="1855" y="1237"/>
                    </a:lnTo>
                    <a:lnTo>
                      <a:pt x="1855" y="1068"/>
                    </a:lnTo>
                    <a:lnTo>
                      <a:pt x="1911" y="1180"/>
                    </a:lnTo>
                    <a:lnTo>
                      <a:pt x="2024" y="1237"/>
                    </a:lnTo>
                    <a:lnTo>
                      <a:pt x="2249" y="1293"/>
                    </a:lnTo>
                    <a:lnTo>
                      <a:pt x="2305" y="1237"/>
                    </a:lnTo>
                    <a:lnTo>
                      <a:pt x="2305" y="1180"/>
                    </a:lnTo>
                    <a:lnTo>
                      <a:pt x="2249" y="843"/>
                    </a:lnTo>
                    <a:lnTo>
                      <a:pt x="2361" y="506"/>
                    </a:lnTo>
                    <a:lnTo>
                      <a:pt x="2305" y="394"/>
                    </a:lnTo>
                    <a:lnTo>
                      <a:pt x="2249" y="337"/>
                    </a:lnTo>
                    <a:lnTo>
                      <a:pt x="2136" y="281"/>
                    </a:lnTo>
                    <a:lnTo>
                      <a:pt x="2136" y="225"/>
                    </a:lnTo>
                    <a:lnTo>
                      <a:pt x="2136" y="169"/>
                    </a:lnTo>
                    <a:lnTo>
                      <a:pt x="2136" y="56"/>
                    </a:lnTo>
                    <a:lnTo>
                      <a:pt x="2080" y="0"/>
                    </a:lnTo>
                    <a:close/>
                  </a:path>
                </a:pathLst>
              </a:custGeom>
              <a:solidFill>
                <a:srgbClr val="ADC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
              <p:cNvSpPr/>
              <p:nvPr/>
            </p:nvSpPr>
            <p:spPr>
              <a:xfrm>
                <a:off x="1714925" y="1163600"/>
                <a:ext cx="46400" cy="52000"/>
              </a:xfrm>
              <a:custGeom>
                <a:avLst/>
                <a:gdLst/>
                <a:ahLst/>
                <a:cxnLst/>
                <a:rect l="l" t="t" r="r" b="b"/>
                <a:pathLst>
                  <a:path w="1856" h="2080" extrusionOk="0">
                    <a:moveTo>
                      <a:pt x="675" y="731"/>
                    </a:moveTo>
                    <a:lnTo>
                      <a:pt x="731" y="871"/>
                    </a:lnTo>
                    <a:lnTo>
                      <a:pt x="731" y="871"/>
                    </a:lnTo>
                    <a:lnTo>
                      <a:pt x="675" y="787"/>
                    </a:lnTo>
                    <a:lnTo>
                      <a:pt x="675" y="731"/>
                    </a:lnTo>
                    <a:close/>
                    <a:moveTo>
                      <a:pt x="787" y="0"/>
                    </a:moveTo>
                    <a:lnTo>
                      <a:pt x="675" y="56"/>
                    </a:lnTo>
                    <a:lnTo>
                      <a:pt x="619" y="169"/>
                    </a:lnTo>
                    <a:lnTo>
                      <a:pt x="675" y="450"/>
                    </a:lnTo>
                    <a:lnTo>
                      <a:pt x="675" y="618"/>
                    </a:lnTo>
                    <a:lnTo>
                      <a:pt x="619" y="450"/>
                    </a:lnTo>
                    <a:lnTo>
                      <a:pt x="562" y="394"/>
                    </a:lnTo>
                    <a:lnTo>
                      <a:pt x="337" y="281"/>
                    </a:lnTo>
                    <a:lnTo>
                      <a:pt x="281" y="281"/>
                    </a:lnTo>
                    <a:lnTo>
                      <a:pt x="113" y="506"/>
                    </a:lnTo>
                    <a:lnTo>
                      <a:pt x="0" y="618"/>
                    </a:lnTo>
                    <a:lnTo>
                      <a:pt x="0" y="787"/>
                    </a:lnTo>
                    <a:lnTo>
                      <a:pt x="113" y="843"/>
                    </a:lnTo>
                    <a:lnTo>
                      <a:pt x="225" y="956"/>
                    </a:lnTo>
                    <a:lnTo>
                      <a:pt x="337" y="1124"/>
                    </a:lnTo>
                    <a:lnTo>
                      <a:pt x="337" y="1293"/>
                    </a:lnTo>
                    <a:lnTo>
                      <a:pt x="394" y="1293"/>
                    </a:lnTo>
                    <a:lnTo>
                      <a:pt x="450" y="1237"/>
                    </a:lnTo>
                    <a:lnTo>
                      <a:pt x="506" y="1293"/>
                    </a:lnTo>
                    <a:lnTo>
                      <a:pt x="506" y="1405"/>
                    </a:lnTo>
                    <a:lnTo>
                      <a:pt x="562" y="1461"/>
                    </a:lnTo>
                    <a:lnTo>
                      <a:pt x="787" y="1518"/>
                    </a:lnTo>
                    <a:lnTo>
                      <a:pt x="1012" y="1574"/>
                    </a:lnTo>
                    <a:lnTo>
                      <a:pt x="956" y="1742"/>
                    </a:lnTo>
                    <a:lnTo>
                      <a:pt x="956" y="1799"/>
                    </a:lnTo>
                    <a:lnTo>
                      <a:pt x="1012" y="1855"/>
                    </a:lnTo>
                    <a:lnTo>
                      <a:pt x="1124" y="1799"/>
                    </a:lnTo>
                    <a:lnTo>
                      <a:pt x="1237" y="1799"/>
                    </a:lnTo>
                    <a:lnTo>
                      <a:pt x="1237" y="1967"/>
                    </a:lnTo>
                    <a:lnTo>
                      <a:pt x="1349" y="2080"/>
                    </a:lnTo>
                    <a:lnTo>
                      <a:pt x="1462" y="2023"/>
                    </a:lnTo>
                    <a:lnTo>
                      <a:pt x="1462" y="1967"/>
                    </a:lnTo>
                    <a:lnTo>
                      <a:pt x="1462" y="1911"/>
                    </a:lnTo>
                    <a:lnTo>
                      <a:pt x="1405" y="1799"/>
                    </a:lnTo>
                    <a:lnTo>
                      <a:pt x="1686" y="1799"/>
                    </a:lnTo>
                    <a:lnTo>
                      <a:pt x="1686" y="1911"/>
                    </a:lnTo>
                    <a:lnTo>
                      <a:pt x="1743" y="1967"/>
                    </a:lnTo>
                    <a:lnTo>
                      <a:pt x="1799" y="1967"/>
                    </a:lnTo>
                    <a:lnTo>
                      <a:pt x="1855" y="1799"/>
                    </a:lnTo>
                    <a:lnTo>
                      <a:pt x="1743" y="1742"/>
                    </a:lnTo>
                    <a:lnTo>
                      <a:pt x="1630" y="1686"/>
                    </a:lnTo>
                    <a:lnTo>
                      <a:pt x="1574" y="1630"/>
                    </a:lnTo>
                    <a:lnTo>
                      <a:pt x="1574" y="1518"/>
                    </a:lnTo>
                    <a:lnTo>
                      <a:pt x="1574" y="1349"/>
                    </a:lnTo>
                    <a:lnTo>
                      <a:pt x="1518" y="1293"/>
                    </a:lnTo>
                    <a:lnTo>
                      <a:pt x="1574" y="1237"/>
                    </a:lnTo>
                    <a:lnTo>
                      <a:pt x="1518" y="1124"/>
                    </a:lnTo>
                    <a:lnTo>
                      <a:pt x="1405" y="1068"/>
                    </a:lnTo>
                    <a:lnTo>
                      <a:pt x="1349" y="956"/>
                    </a:lnTo>
                    <a:lnTo>
                      <a:pt x="1237" y="843"/>
                    </a:lnTo>
                    <a:lnTo>
                      <a:pt x="1181" y="843"/>
                    </a:lnTo>
                    <a:lnTo>
                      <a:pt x="1124" y="787"/>
                    </a:lnTo>
                    <a:lnTo>
                      <a:pt x="1124" y="731"/>
                    </a:lnTo>
                    <a:lnTo>
                      <a:pt x="1124" y="618"/>
                    </a:lnTo>
                    <a:lnTo>
                      <a:pt x="1068" y="450"/>
                    </a:lnTo>
                    <a:lnTo>
                      <a:pt x="1012" y="337"/>
                    </a:lnTo>
                    <a:lnTo>
                      <a:pt x="1068" y="225"/>
                    </a:lnTo>
                    <a:lnTo>
                      <a:pt x="1068" y="169"/>
                    </a:lnTo>
                    <a:lnTo>
                      <a:pt x="1068" y="113"/>
                    </a:lnTo>
                    <a:lnTo>
                      <a:pt x="956" y="113"/>
                    </a:lnTo>
                    <a:lnTo>
                      <a:pt x="843" y="56"/>
                    </a:lnTo>
                    <a:lnTo>
                      <a:pt x="787" y="0"/>
                    </a:lnTo>
                    <a:close/>
                  </a:path>
                </a:pathLst>
              </a:custGeom>
              <a:solidFill>
                <a:srgbClr val="AE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
              <p:cNvSpPr/>
              <p:nvPr/>
            </p:nvSpPr>
            <p:spPr>
              <a:xfrm>
                <a:off x="1736000" y="1117225"/>
                <a:ext cx="22500" cy="22500"/>
              </a:xfrm>
              <a:custGeom>
                <a:avLst/>
                <a:gdLst/>
                <a:ahLst/>
                <a:cxnLst/>
                <a:rect l="l" t="t" r="r" b="b"/>
                <a:pathLst>
                  <a:path w="900" h="900" extrusionOk="0">
                    <a:moveTo>
                      <a:pt x="338" y="0"/>
                    </a:moveTo>
                    <a:lnTo>
                      <a:pt x="225" y="57"/>
                    </a:lnTo>
                    <a:lnTo>
                      <a:pt x="113" y="113"/>
                    </a:lnTo>
                    <a:lnTo>
                      <a:pt x="57" y="169"/>
                    </a:lnTo>
                    <a:lnTo>
                      <a:pt x="57" y="281"/>
                    </a:lnTo>
                    <a:lnTo>
                      <a:pt x="281" y="169"/>
                    </a:lnTo>
                    <a:lnTo>
                      <a:pt x="394" y="169"/>
                    </a:lnTo>
                    <a:lnTo>
                      <a:pt x="394" y="225"/>
                    </a:lnTo>
                    <a:lnTo>
                      <a:pt x="394" y="281"/>
                    </a:lnTo>
                    <a:lnTo>
                      <a:pt x="338" y="338"/>
                    </a:lnTo>
                    <a:lnTo>
                      <a:pt x="225" y="338"/>
                    </a:lnTo>
                    <a:lnTo>
                      <a:pt x="169" y="450"/>
                    </a:lnTo>
                    <a:lnTo>
                      <a:pt x="169" y="506"/>
                    </a:lnTo>
                    <a:lnTo>
                      <a:pt x="0" y="450"/>
                    </a:lnTo>
                    <a:lnTo>
                      <a:pt x="113" y="675"/>
                    </a:lnTo>
                    <a:lnTo>
                      <a:pt x="225" y="843"/>
                    </a:lnTo>
                    <a:lnTo>
                      <a:pt x="338" y="900"/>
                    </a:lnTo>
                    <a:lnTo>
                      <a:pt x="338" y="787"/>
                    </a:lnTo>
                    <a:lnTo>
                      <a:pt x="394" y="787"/>
                    </a:lnTo>
                    <a:lnTo>
                      <a:pt x="450" y="731"/>
                    </a:lnTo>
                    <a:lnTo>
                      <a:pt x="562" y="731"/>
                    </a:lnTo>
                    <a:lnTo>
                      <a:pt x="675" y="675"/>
                    </a:lnTo>
                    <a:lnTo>
                      <a:pt x="731" y="619"/>
                    </a:lnTo>
                    <a:lnTo>
                      <a:pt x="787" y="450"/>
                    </a:lnTo>
                    <a:lnTo>
                      <a:pt x="843" y="394"/>
                    </a:lnTo>
                    <a:lnTo>
                      <a:pt x="900" y="281"/>
                    </a:lnTo>
                    <a:lnTo>
                      <a:pt x="900" y="225"/>
                    </a:lnTo>
                    <a:lnTo>
                      <a:pt x="843" y="113"/>
                    </a:lnTo>
                    <a:lnTo>
                      <a:pt x="787" y="57"/>
                    </a:lnTo>
                    <a:lnTo>
                      <a:pt x="787" y="113"/>
                    </a:lnTo>
                    <a:lnTo>
                      <a:pt x="731" y="169"/>
                    </a:lnTo>
                    <a:lnTo>
                      <a:pt x="675" y="225"/>
                    </a:lnTo>
                    <a:lnTo>
                      <a:pt x="450" y="0"/>
                    </a:lnTo>
                    <a:close/>
                  </a:path>
                </a:pathLst>
              </a:custGeom>
              <a:solidFill>
                <a:srgbClr val="AAC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
              <p:cNvSpPr/>
              <p:nvPr/>
            </p:nvSpPr>
            <p:spPr>
              <a:xfrm>
                <a:off x="1723350" y="1162175"/>
                <a:ext cx="19700" cy="36575"/>
              </a:xfrm>
              <a:custGeom>
                <a:avLst/>
                <a:gdLst/>
                <a:ahLst/>
                <a:cxnLst/>
                <a:rect l="l" t="t" r="r" b="b"/>
                <a:pathLst>
                  <a:path w="788" h="1463" extrusionOk="0">
                    <a:moveTo>
                      <a:pt x="57" y="1"/>
                    </a:moveTo>
                    <a:lnTo>
                      <a:pt x="57" y="170"/>
                    </a:lnTo>
                    <a:lnTo>
                      <a:pt x="0" y="338"/>
                    </a:lnTo>
                    <a:lnTo>
                      <a:pt x="57" y="394"/>
                    </a:lnTo>
                    <a:lnTo>
                      <a:pt x="113" y="451"/>
                    </a:lnTo>
                    <a:lnTo>
                      <a:pt x="169" y="507"/>
                    </a:lnTo>
                    <a:lnTo>
                      <a:pt x="225" y="563"/>
                    </a:lnTo>
                    <a:lnTo>
                      <a:pt x="282" y="844"/>
                    </a:lnTo>
                    <a:lnTo>
                      <a:pt x="394" y="1069"/>
                    </a:lnTo>
                    <a:lnTo>
                      <a:pt x="563" y="1237"/>
                    </a:lnTo>
                    <a:lnTo>
                      <a:pt x="731" y="1462"/>
                    </a:lnTo>
                    <a:lnTo>
                      <a:pt x="731" y="1350"/>
                    </a:lnTo>
                    <a:lnTo>
                      <a:pt x="731" y="1237"/>
                    </a:lnTo>
                    <a:lnTo>
                      <a:pt x="787" y="1013"/>
                    </a:lnTo>
                    <a:lnTo>
                      <a:pt x="563" y="1013"/>
                    </a:lnTo>
                    <a:lnTo>
                      <a:pt x="450" y="900"/>
                    </a:lnTo>
                    <a:lnTo>
                      <a:pt x="394" y="788"/>
                    </a:lnTo>
                    <a:lnTo>
                      <a:pt x="394" y="675"/>
                    </a:lnTo>
                    <a:lnTo>
                      <a:pt x="450" y="451"/>
                    </a:lnTo>
                    <a:lnTo>
                      <a:pt x="450" y="338"/>
                    </a:lnTo>
                    <a:lnTo>
                      <a:pt x="282" y="226"/>
                    </a:lnTo>
                    <a:lnTo>
                      <a:pt x="282" y="282"/>
                    </a:lnTo>
                    <a:lnTo>
                      <a:pt x="225" y="282"/>
                    </a:lnTo>
                    <a:lnTo>
                      <a:pt x="169" y="170"/>
                    </a:lnTo>
                    <a:lnTo>
                      <a:pt x="169" y="57"/>
                    </a:lnTo>
                    <a:lnTo>
                      <a:pt x="113"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
              <p:cNvSpPr/>
              <p:nvPr/>
            </p:nvSpPr>
            <p:spPr>
              <a:xfrm>
                <a:off x="1727575" y="1097550"/>
                <a:ext cx="8450" cy="16875"/>
              </a:xfrm>
              <a:custGeom>
                <a:avLst/>
                <a:gdLst/>
                <a:ahLst/>
                <a:cxnLst/>
                <a:rect l="l" t="t" r="r" b="b"/>
                <a:pathLst>
                  <a:path w="338" h="675" extrusionOk="0">
                    <a:moveTo>
                      <a:pt x="169" y="0"/>
                    </a:moveTo>
                    <a:lnTo>
                      <a:pt x="169" y="57"/>
                    </a:lnTo>
                    <a:lnTo>
                      <a:pt x="225" y="113"/>
                    </a:lnTo>
                    <a:lnTo>
                      <a:pt x="225" y="281"/>
                    </a:lnTo>
                    <a:lnTo>
                      <a:pt x="169" y="338"/>
                    </a:lnTo>
                    <a:lnTo>
                      <a:pt x="56" y="338"/>
                    </a:lnTo>
                    <a:lnTo>
                      <a:pt x="0" y="506"/>
                    </a:lnTo>
                    <a:lnTo>
                      <a:pt x="0" y="562"/>
                    </a:lnTo>
                    <a:lnTo>
                      <a:pt x="0" y="619"/>
                    </a:lnTo>
                    <a:lnTo>
                      <a:pt x="113" y="675"/>
                    </a:lnTo>
                    <a:lnTo>
                      <a:pt x="225" y="562"/>
                    </a:lnTo>
                    <a:lnTo>
                      <a:pt x="337" y="506"/>
                    </a:lnTo>
                    <a:lnTo>
                      <a:pt x="337" y="338"/>
                    </a:lnTo>
                    <a:lnTo>
                      <a:pt x="337" y="169"/>
                    </a:lnTo>
                    <a:lnTo>
                      <a:pt x="337" y="113"/>
                    </a:lnTo>
                    <a:lnTo>
                      <a:pt x="337" y="0"/>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
              <p:cNvSpPr/>
              <p:nvPr/>
            </p:nvSpPr>
            <p:spPr>
              <a:xfrm>
                <a:off x="1748650" y="1135475"/>
                <a:ext cx="11250" cy="7075"/>
              </a:xfrm>
              <a:custGeom>
                <a:avLst/>
                <a:gdLst/>
                <a:ahLst/>
                <a:cxnLst/>
                <a:rect l="l" t="t" r="r" b="b"/>
                <a:pathLst>
                  <a:path w="450" h="283" extrusionOk="0">
                    <a:moveTo>
                      <a:pt x="337" y="1"/>
                    </a:moveTo>
                    <a:lnTo>
                      <a:pt x="169" y="113"/>
                    </a:lnTo>
                    <a:lnTo>
                      <a:pt x="56" y="170"/>
                    </a:lnTo>
                    <a:lnTo>
                      <a:pt x="0" y="226"/>
                    </a:lnTo>
                    <a:lnTo>
                      <a:pt x="56" y="282"/>
                    </a:lnTo>
                    <a:lnTo>
                      <a:pt x="225" y="170"/>
                    </a:lnTo>
                    <a:lnTo>
                      <a:pt x="281" y="170"/>
                    </a:lnTo>
                    <a:lnTo>
                      <a:pt x="394" y="226"/>
                    </a:lnTo>
                    <a:lnTo>
                      <a:pt x="450" y="226"/>
                    </a:lnTo>
                    <a:lnTo>
                      <a:pt x="450" y="170"/>
                    </a:lnTo>
                    <a:lnTo>
                      <a:pt x="450" y="57"/>
                    </a:lnTo>
                    <a:lnTo>
                      <a:pt x="394" y="1"/>
                    </a:lnTo>
                    <a:close/>
                  </a:path>
                </a:pathLst>
              </a:custGeom>
              <a:solidFill>
                <a:srgbClr val="AAC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3"/>
              <p:cNvSpPr/>
              <p:nvPr/>
            </p:nvSpPr>
            <p:spPr>
              <a:xfrm>
                <a:off x="1766900" y="1103175"/>
                <a:ext cx="4250" cy="5650"/>
              </a:xfrm>
              <a:custGeom>
                <a:avLst/>
                <a:gdLst/>
                <a:ahLst/>
                <a:cxnLst/>
                <a:rect l="l" t="t" r="r" b="b"/>
                <a:pathLst>
                  <a:path w="170" h="226" extrusionOk="0">
                    <a:moveTo>
                      <a:pt x="57" y="0"/>
                    </a:moveTo>
                    <a:lnTo>
                      <a:pt x="1" y="113"/>
                    </a:lnTo>
                    <a:lnTo>
                      <a:pt x="57" y="225"/>
                    </a:lnTo>
                    <a:lnTo>
                      <a:pt x="113" y="225"/>
                    </a:lnTo>
                    <a:lnTo>
                      <a:pt x="169" y="113"/>
                    </a:lnTo>
                    <a:lnTo>
                      <a:pt x="113"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3"/>
              <p:cNvSpPr/>
              <p:nvPr/>
            </p:nvSpPr>
            <p:spPr>
              <a:xfrm>
                <a:off x="1736000" y="1097550"/>
                <a:ext cx="4225" cy="2825"/>
              </a:xfrm>
              <a:custGeom>
                <a:avLst/>
                <a:gdLst/>
                <a:ahLst/>
                <a:cxnLst/>
                <a:rect l="l" t="t" r="r" b="b"/>
                <a:pathLst>
                  <a:path w="169" h="113" extrusionOk="0">
                    <a:moveTo>
                      <a:pt x="0" y="0"/>
                    </a:moveTo>
                    <a:lnTo>
                      <a:pt x="57" y="57"/>
                    </a:lnTo>
                    <a:lnTo>
                      <a:pt x="113" y="113"/>
                    </a:lnTo>
                    <a:lnTo>
                      <a:pt x="169" y="113"/>
                    </a:lnTo>
                    <a:lnTo>
                      <a:pt x="169" y="57"/>
                    </a:lnTo>
                    <a:lnTo>
                      <a:pt x="113" y="0"/>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3"/>
              <p:cNvSpPr/>
              <p:nvPr/>
            </p:nvSpPr>
            <p:spPr>
              <a:xfrm>
                <a:off x="1792200" y="1107375"/>
                <a:ext cx="1425" cy="1450"/>
              </a:xfrm>
              <a:custGeom>
                <a:avLst/>
                <a:gdLst/>
                <a:ahLst/>
                <a:cxnLst/>
                <a:rect l="l" t="t" r="r" b="b"/>
                <a:pathLst>
                  <a:path w="57" h="58" extrusionOk="0">
                    <a:moveTo>
                      <a:pt x="57" y="1"/>
                    </a:moveTo>
                    <a:lnTo>
                      <a:pt x="1" y="57"/>
                    </a:lnTo>
                    <a:lnTo>
                      <a:pt x="57" y="57"/>
                    </a:lnTo>
                    <a:lnTo>
                      <a:pt x="57"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3"/>
              <p:cNvSpPr/>
              <p:nvPr/>
            </p:nvSpPr>
            <p:spPr>
              <a:xfrm>
                <a:off x="1828725" y="1044150"/>
                <a:ext cx="115250" cy="52025"/>
              </a:xfrm>
              <a:custGeom>
                <a:avLst/>
                <a:gdLst/>
                <a:ahLst/>
                <a:cxnLst/>
                <a:rect l="l" t="t" r="r" b="b"/>
                <a:pathLst>
                  <a:path w="4610" h="2081" extrusionOk="0">
                    <a:moveTo>
                      <a:pt x="3486" y="900"/>
                    </a:moveTo>
                    <a:lnTo>
                      <a:pt x="3411" y="937"/>
                    </a:lnTo>
                    <a:lnTo>
                      <a:pt x="3429" y="900"/>
                    </a:lnTo>
                    <a:close/>
                    <a:moveTo>
                      <a:pt x="3767" y="1"/>
                    </a:moveTo>
                    <a:lnTo>
                      <a:pt x="3542" y="394"/>
                    </a:lnTo>
                    <a:lnTo>
                      <a:pt x="3486" y="450"/>
                    </a:lnTo>
                    <a:lnTo>
                      <a:pt x="3373" y="450"/>
                    </a:lnTo>
                    <a:lnTo>
                      <a:pt x="3261" y="506"/>
                    </a:lnTo>
                    <a:lnTo>
                      <a:pt x="3148" y="619"/>
                    </a:lnTo>
                    <a:lnTo>
                      <a:pt x="2980" y="900"/>
                    </a:lnTo>
                    <a:lnTo>
                      <a:pt x="2924" y="900"/>
                    </a:lnTo>
                    <a:lnTo>
                      <a:pt x="2867" y="844"/>
                    </a:lnTo>
                    <a:lnTo>
                      <a:pt x="2755" y="787"/>
                    </a:lnTo>
                    <a:lnTo>
                      <a:pt x="2699" y="844"/>
                    </a:lnTo>
                    <a:lnTo>
                      <a:pt x="2586" y="731"/>
                    </a:lnTo>
                    <a:lnTo>
                      <a:pt x="2474" y="563"/>
                    </a:lnTo>
                    <a:lnTo>
                      <a:pt x="2362" y="563"/>
                    </a:lnTo>
                    <a:lnTo>
                      <a:pt x="2305" y="506"/>
                    </a:lnTo>
                    <a:lnTo>
                      <a:pt x="2193" y="506"/>
                    </a:lnTo>
                    <a:lnTo>
                      <a:pt x="2137" y="450"/>
                    </a:lnTo>
                    <a:lnTo>
                      <a:pt x="2081" y="394"/>
                    </a:lnTo>
                    <a:lnTo>
                      <a:pt x="2081" y="338"/>
                    </a:lnTo>
                    <a:lnTo>
                      <a:pt x="2024" y="338"/>
                    </a:lnTo>
                    <a:lnTo>
                      <a:pt x="1968" y="394"/>
                    </a:lnTo>
                    <a:lnTo>
                      <a:pt x="1968" y="450"/>
                    </a:lnTo>
                    <a:lnTo>
                      <a:pt x="2137" y="900"/>
                    </a:lnTo>
                    <a:lnTo>
                      <a:pt x="2193" y="956"/>
                    </a:lnTo>
                    <a:lnTo>
                      <a:pt x="2249" y="900"/>
                    </a:lnTo>
                    <a:lnTo>
                      <a:pt x="2362" y="787"/>
                    </a:lnTo>
                    <a:lnTo>
                      <a:pt x="2418" y="787"/>
                    </a:lnTo>
                    <a:lnTo>
                      <a:pt x="2418" y="844"/>
                    </a:lnTo>
                    <a:lnTo>
                      <a:pt x="2418" y="956"/>
                    </a:lnTo>
                    <a:lnTo>
                      <a:pt x="2474" y="1012"/>
                    </a:lnTo>
                    <a:lnTo>
                      <a:pt x="2530" y="1012"/>
                    </a:lnTo>
                    <a:lnTo>
                      <a:pt x="2530" y="1069"/>
                    </a:lnTo>
                    <a:lnTo>
                      <a:pt x="2530" y="1181"/>
                    </a:lnTo>
                    <a:lnTo>
                      <a:pt x="2586" y="1181"/>
                    </a:lnTo>
                    <a:lnTo>
                      <a:pt x="2586" y="1237"/>
                    </a:lnTo>
                    <a:lnTo>
                      <a:pt x="2530" y="1293"/>
                    </a:lnTo>
                    <a:lnTo>
                      <a:pt x="2474" y="1293"/>
                    </a:lnTo>
                    <a:lnTo>
                      <a:pt x="2362" y="1237"/>
                    </a:lnTo>
                    <a:lnTo>
                      <a:pt x="2305" y="1181"/>
                    </a:lnTo>
                    <a:lnTo>
                      <a:pt x="2249" y="1125"/>
                    </a:lnTo>
                    <a:lnTo>
                      <a:pt x="2081" y="1069"/>
                    </a:lnTo>
                    <a:lnTo>
                      <a:pt x="2024" y="1012"/>
                    </a:lnTo>
                    <a:lnTo>
                      <a:pt x="1912" y="956"/>
                    </a:lnTo>
                    <a:lnTo>
                      <a:pt x="1856" y="1237"/>
                    </a:lnTo>
                    <a:lnTo>
                      <a:pt x="1856" y="1293"/>
                    </a:lnTo>
                    <a:lnTo>
                      <a:pt x="1799" y="1293"/>
                    </a:lnTo>
                    <a:lnTo>
                      <a:pt x="1743" y="1237"/>
                    </a:lnTo>
                    <a:lnTo>
                      <a:pt x="1687" y="1237"/>
                    </a:lnTo>
                    <a:lnTo>
                      <a:pt x="1631" y="1293"/>
                    </a:lnTo>
                    <a:lnTo>
                      <a:pt x="1575" y="1293"/>
                    </a:lnTo>
                    <a:lnTo>
                      <a:pt x="1518" y="1237"/>
                    </a:lnTo>
                    <a:lnTo>
                      <a:pt x="1518" y="1125"/>
                    </a:lnTo>
                    <a:lnTo>
                      <a:pt x="1518" y="1069"/>
                    </a:lnTo>
                    <a:lnTo>
                      <a:pt x="1462" y="1012"/>
                    </a:lnTo>
                    <a:lnTo>
                      <a:pt x="1406" y="1069"/>
                    </a:lnTo>
                    <a:lnTo>
                      <a:pt x="1406" y="1181"/>
                    </a:lnTo>
                    <a:lnTo>
                      <a:pt x="1350" y="1237"/>
                    </a:lnTo>
                    <a:lnTo>
                      <a:pt x="1294" y="1293"/>
                    </a:lnTo>
                    <a:lnTo>
                      <a:pt x="1237" y="1293"/>
                    </a:lnTo>
                    <a:lnTo>
                      <a:pt x="1237" y="1237"/>
                    </a:lnTo>
                    <a:lnTo>
                      <a:pt x="1237" y="1012"/>
                    </a:lnTo>
                    <a:lnTo>
                      <a:pt x="1237" y="900"/>
                    </a:lnTo>
                    <a:lnTo>
                      <a:pt x="1350" y="731"/>
                    </a:lnTo>
                    <a:lnTo>
                      <a:pt x="1350" y="675"/>
                    </a:lnTo>
                    <a:lnTo>
                      <a:pt x="1294" y="619"/>
                    </a:lnTo>
                    <a:lnTo>
                      <a:pt x="1013" y="619"/>
                    </a:lnTo>
                    <a:lnTo>
                      <a:pt x="900" y="675"/>
                    </a:lnTo>
                    <a:lnTo>
                      <a:pt x="844" y="731"/>
                    </a:lnTo>
                    <a:lnTo>
                      <a:pt x="732" y="787"/>
                    </a:lnTo>
                    <a:lnTo>
                      <a:pt x="675" y="900"/>
                    </a:lnTo>
                    <a:lnTo>
                      <a:pt x="619" y="1012"/>
                    </a:lnTo>
                    <a:lnTo>
                      <a:pt x="507" y="1069"/>
                    </a:lnTo>
                    <a:lnTo>
                      <a:pt x="451" y="956"/>
                    </a:lnTo>
                    <a:lnTo>
                      <a:pt x="338" y="844"/>
                    </a:lnTo>
                    <a:lnTo>
                      <a:pt x="226" y="844"/>
                    </a:lnTo>
                    <a:lnTo>
                      <a:pt x="113" y="956"/>
                    </a:lnTo>
                    <a:lnTo>
                      <a:pt x="113" y="1069"/>
                    </a:lnTo>
                    <a:lnTo>
                      <a:pt x="226" y="1069"/>
                    </a:lnTo>
                    <a:lnTo>
                      <a:pt x="338" y="1125"/>
                    </a:lnTo>
                    <a:lnTo>
                      <a:pt x="338" y="1237"/>
                    </a:lnTo>
                    <a:lnTo>
                      <a:pt x="282" y="1293"/>
                    </a:lnTo>
                    <a:lnTo>
                      <a:pt x="113" y="1293"/>
                    </a:lnTo>
                    <a:lnTo>
                      <a:pt x="170" y="1350"/>
                    </a:lnTo>
                    <a:lnTo>
                      <a:pt x="226" y="1406"/>
                    </a:lnTo>
                    <a:lnTo>
                      <a:pt x="282" y="1518"/>
                    </a:lnTo>
                    <a:lnTo>
                      <a:pt x="226" y="1574"/>
                    </a:lnTo>
                    <a:lnTo>
                      <a:pt x="170" y="1631"/>
                    </a:lnTo>
                    <a:lnTo>
                      <a:pt x="113" y="1631"/>
                    </a:lnTo>
                    <a:lnTo>
                      <a:pt x="1" y="1574"/>
                    </a:lnTo>
                    <a:lnTo>
                      <a:pt x="1" y="1574"/>
                    </a:lnTo>
                    <a:lnTo>
                      <a:pt x="113" y="1743"/>
                    </a:lnTo>
                    <a:lnTo>
                      <a:pt x="170" y="1799"/>
                    </a:lnTo>
                    <a:lnTo>
                      <a:pt x="282" y="1799"/>
                    </a:lnTo>
                    <a:lnTo>
                      <a:pt x="451" y="1855"/>
                    </a:lnTo>
                    <a:lnTo>
                      <a:pt x="563" y="1855"/>
                    </a:lnTo>
                    <a:lnTo>
                      <a:pt x="619" y="1799"/>
                    </a:lnTo>
                    <a:lnTo>
                      <a:pt x="732" y="1743"/>
                    </a:lnTo>
                    <a:lnTo>
                      <a:pt x="788" y="1743"/>
                    </a:lnTo>
                    <a:lnTo>
                      <a:pt x="844" y="1855"/>
                    </a:lnTo>
                    <a:lnTo>
                      <a:pt x="900" y="2024"/>
                    </a:lnTo>
                    <a:lnTo>
                      <a:pt x="956" y="2080"/>
                    </a:lnTo>
                    <a:lnTo>
                      <a:pt x="1069" y="2024"/>
                    </a:lnTo>
                    <a:lnTo>
                      <a:pt x="1181" y="1968"/>
                    </a:lnTo>
                    <a:lnTo>
                      <a:pt x="1237" y="1912"/>
                    </a:lnTo>
                    <a:lnTo>
                      <a:pt x="1350" y="1855"/>
                    </a:lnTo>
                    <a:lnTo>
                      <a:pt x="1462" y="1912"/>
                    </a:lnTo>
                    <a:lnTo>
                      <a:pt x="1631" y="1912"/>
                    </a:lnTo>
                    <a:lnTo>
                      <a:pt x="1687" y="1799"/>
                    </a:lnTo>
                    <a:lnTo>
                      <a:pt x="1799" y="1743"/>
                    </a:lnTo>
                    <a:lnTo>
                      <a:pt x="2081" y="1631"/>
                    </a:lnTo>
                    <a:lnTo>
                      <a:pt x="2137" y="1631"/>
                    </a:lnTo>
                    <a:lnTo>
                      <a:pt x="2418" y="1574"/>
                    </a:lnTo>
                    <a:lnTo>
                      <a:pt x="2530" y="1518"/>
                    </a:lnTo>
                    <a:lnTo>
                      <a:pt x="2586" y="1406"/>
                    </a:lnTo>
                    <a:lnTo>
                      <a:pt x="2530" y="1574"/>
                    </a:lnTo>
                    <a:lnTo>
                      <a:pt x="2474" y="1687"/>
                    </a:lnTo>
                    <a:lnTo>
                      <a:pt x="2418" y="1799"/>
                    </a:lnTo>
                    <a:lnTo>
                      <a:pt x="2418" y="1855"/>
                    </a:lnTo>
                    <a:lnTo>
                      <a:pt x="2474" y="1912"/>
                    </a:lnTo>
                    <a:lnTo>
                      <a:pt x="2643" y="2024"/>
                    </a:lnTo>
                    <a:lnTo>
                      <a:pt x="2811" y="1912"/>
                    </a:lnTo>
                    <a:lnTo>
                      <a:pt x="3036" y="1968"/>
                    </a:lnTo>
                    <a:lnTo>
                      <a:pt x="3148" y="1968"/>
                    </a:lnTo>
                    <a:lnTo>
                      <a:pt x="3317" y="1855"/>
                    </a:lnTo>
                    <a:lnTo>
                      <a:pt x="3542" y="1462"/>
                    </a:lnTo>
                    <a:lnTo>
                      <a:pt x="3598" y="1237"/>
                    </a:lnTo>
                    <a:lnTo>
                      <a:pt x="3654" y="1012"/>
                    </a:lnTo>
                    <a:lnTo>
                      <a:pt x="3654" y="1125"/>
                    </a:lnTo>
                    <a:lnTo>
                      <a:pt x="3654" y="1406"/>
                    </a:lnTo>
                    <a:lnTo>
                      <a:pt x="3654" y="1518"/>
                    </a:lnTo>
                    <a:lnTo>
                      <a:pt x="3710" y="1631"/>
                    </a:lnTo>
                    <a:lnTo>
                      <a:pt x="3767" y="1631"/>
                    </a:lnTo>
                    <a:lnTo>
                      <a:pt x="3879" y="1574"/>
                    </a:lnTo>
                    <a:lnTo>
                      <a:pt x="4329" y="1350"/>
                    </a:lnTo>
                    <a:lnTo>
                      <a:pt x="4497" y="1181"/>
                    </a:lnTo>
                    <a:lnTo>
                      <a:pt x="4554" y="1069"/>
                    </a:lnTo>
                    <a:lnTo>
                      <a:pt x="4610" y="956"/>
                    </a:lnTo>
                    <a:lnTo>
                      <a:pt x="4554" y="844"/>
                    </a:lnTo>
                    <a:lnTo>
                      <a:pt x="4441" y="787"/>
                    </a:lnTo>
                    <a:lnTo>
                      <a:pt x="4216" y="619"/>
                    </a:lnTo>
                    <a:lnTo>
                      <a:pt x="4048" y="506"/>
                    </a:lnTo>
                    <a:lnTo>
                      <a:pt x="3992" y="450"/>
                    </a:lnTo>
                    <a:lnTo>
                      <a:pt x="3992" y="338"/>
                    </a:lnTo>
                    <a:lnTo>
                      <a:pt x="3879" y="169"/>
                    </a:lnTo>
                    <a:lnTo>
                      <a:pt x="3823" y="57"/>
                    </a:lnTo>
                    <a:lnTo>
                      <a:pt x="3767" y="1"/>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3"/>
              <p:cNvSpPr/>
              <p:nvPr/>
            </p:nvSpPr>
            <p:spPr>
              <a:xfrm>
                <a:off x="1929900" y="1045550"/>
                <a:ext cx="15475" cy="16900"/>
              </a:xfrm>
              <a:custGeom>
                <a:avLst/>
                <a:gdLst/>
                <a:ahLst/>
                <a:cxnLst/>
                <a:rect l="l" t="t" r="r" b="b"/>
                <a:pathLst>
                  <a:path w="619" h="676" extrusionOk="0">
                    <a:moveTo>
                      <a:pt x="282" y="1"/>
                    </a:moveTo>
                    <a:lnTo>
                      <a:pt x="169" y="57"/>
                    </a:lnTo>
                    <a:lnTo>
                      <a:pt x="57" y="226"/>
                    </a:lnTo>
                    <a:lnTo>
                      <a:pt x="1" y="450"/>
                    </a:lnTo>
                    <a:lnTo>
                      <a:pt x="57" y="563"/>
                    </a:lnTo>
                    <a:lnTo>
                      <a:pt x="113" y="619"/>
                    </a:lnTo>
                    <a:lnTo>
                      <a:pt x="338" y="675"/>
                    </a:lnTo>
                    <a:lnTo>
                      <a:pt x="394" y="619"/>
                    </a:lnTo>
                    <a:lnTo>
                      <a:pt x="394" y="563"/>
                    </a:lnTo>
                    <a:lnTo>
                      <a:pt x="394" y="450"/>
                    </a:lnTo>
                    <a:lnTo>
                      <a:pt x="394" y="394"/>
                    </a:lnTo>
                    <a:lnTo>
                      <a:pt x="394" y="338"/>
                    </a:lnTo>
                    <a:lnTo>
                      <a:pt x="450" y="338"/>
                    </a:lnTo>
                    <a:lnTo>
                      <a:pt x="507" y="394"/>
                    </a:lnTo>
                    <a:lnTo>
                      <a:pt x="619" y="394"/>
                    </a:lnTo>
                    <a:lnTo>
                      <a:pt x="507" y="113"/>
                    </a:lnTo>
                    <a:lnTo>
                      <a:pt x="338" y="1"/>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
              <p:cNvSpPr/>
              <p:nvPr/>
            </p:nvSpPr>
            <p:spPr>
              <a:xfrm>
                <a:off x="1927100" y="1052575"/>
                <a:ext cx="21100" cy="16900"/>
              </a:xfrm>
              <a:custGeom>
                <a:avLst/>
                <a:gdLst/>
                <a:ahLst/>
                <a:cxnLst/>
                <a:rect l="l" t="t" r="r" b="b"/>
                <a:pathLst>
                  <a:path w="844" h="676" extrusionOk="0">
                    <a:moveTo>
                      <a:pt x="57" y="1"/>
                    </a:moveTo>
                    <a:lnTo>
                      <a:pt x="0" y="169"/>
                    </a:lnTo>
                    <a:lnTo>
                      <a:pt x="113" y="282"/>
                    </a:lnTo>
                    <a:lnTo>
                      <a:pt x="225" y="394"/>
                    </a:lnTo>
                    <a:lnTo>
                      <a:pt x="394" y="507"/>
                    </a:lnTo>
                    <a:lnTo>
                      <a:pt x="562" y="563"/>
                    </a:lnTo>
                    <a:lnTo>
                      <a:pt x="675" y="619"/>
                    </a:lnTo>
                    <a:lnTo>
                      <a:pt x="731" y="675"/>
                    </a:lnTo>
                    <a:lnTo>
                      <a:pt x="843" y="563"/>
                    </a:lnTo>
                    <a:lnTo>
                      <a:pt x="787" y="507"/>
                    </a:lnTo>
                    <a:lnTo>
                      <a:pt x="787" y="450"/>
                    </a:lnTo>
                    <a:lnTo>
                      <a:pt x="675" y="226"/>
                    </a:lnTo>
                    <a:lnTo>
                      <a:pt x="619" y="113"/>
                    </a:lnTo>
                    <a:lnTo>
                      <a:pt x="506" y="57"/>
                    </a:lnTo>
                    <a:lnTo>
                      <a:pt x="394" y="113"/>
                    </a:lnTo>
                    <a:lnTo>
                      <a:pt x="450" y="226"/>
                    </a:lnTo>
                    <a:lnTo>
                      <a:pt x="450" y="282"/>
                    </a:lnTo>
                    <a:lnTo>
                      <a:pt x="338" y="282"/>
                    </a:lnTo>
                    <a:lnTo>
                      <a:pt x="225" y="226"/>
                    </a:lnTo>
                    <a:lnTo>
                      <a:pt x="113" y="169"/>
                    </a:lnTo>
                    <a:lnTo>
                      <a:pt x="57" y="1"/>
                    </a:lnTo>
                    <a:close/>
                  </a:path>
                </a:pathLst>
              </a:custGeom>
              <a:solidFill>
                <a:srgbClr val="B9D9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
              <p:cNvSpPr/>
              <p:nvPr/>
            </p:nvSpPr>
            <p:spPr>
              <a:xfrm>
                <a:off x="1845600" y="1062425"/>
                <a:ext cx="1425" cy="1425"/>
              </a:xfrm>
              <a:custGeom>
                <a:avLst/>
                <a:gdLst/>
                <a:ahLst/>
                <a:cxnLst/>
                <a:rect l="l" t="t" r="r" b="b"/>
                <a:pathLst>
                  <a:path w="57" h="57" extrusionOk="0">
                    <a:moveTo>
                      <a:pt x="0" y="0"/>
                    </a:moveTo>
                    <a:lnTo>
                      <a:pt x="0" y="56"/>
                    </a:lnTo>
                    <a:lnTo>
                      <a:pt x="57" y="56"/>
                    </a:lnTo>
                    <a:lnTo>
                      <a:pt x="0"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
              <p:cNvSpPr/>
              <p:nvPr/>
            </p:nvSpPr>
            <p:spPr>
              <a:xfrm>
                <a:off x="1889150" y="1055400"/>
                <a:ext cx="1425" cy="1425"/>
              </a:xfrm>
              <a:custGeom>
                <a:avLst/>
                <a:gdLst/>
                <a:ahLst/>
                <a:cxnLst/>
                <a:rect l="l" t="t" r="r" b="b"/>
                <a:pathLst>
                  <a:path w="57" h="57" extrusionOk="0">
                    <a:moveTo>
                      <a:pt x="57" y="56"/>
                    </a:moveTo>
                    <a:lnTo>
                      <a:pt x="1" y="0"/>
                    </a:lnTo>
                    <a:lnTo>
                      <a:pt x="1" y="0"/>
                    </a:lnTo>
                    <a:lnTo>
                      <a:pt x="57" y="56"/>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
              <p:cNvSpPr/>
              <p:nvPr/>
            </p:nvSpPr>
            <p:spPr>
              <a:xfrm>
                <a:off x="1890550" y="1056800"/>
                <a:ext cx="25" cy="1425"/>
              </a:xfrm>
              <a:custGeom>
                <a:avLst/>
                <a:gdLst/>
                <a:ahLst/>
                <a:cxnLst/>
                <a:rect l="l" t="t" r="r" b="b"/>
                <a:pathLst>
                  <a:path w="1" h="57" extrusionOk="0">
                    <a:moveTo>
                      <a:pt x="1" y="57"/>
                    </a:moveTo>
                    <a:lnTo>
                      <a:pt x="1" y="57"/>
                    </a:lnTo>
                    <a:lnTo>
                      <a:pt x="1" y="0"/>
                    </a:lnTo>
                    <a:lnTo>
                      <a:pt x="1" y="0"/>
                    </a:lnTo>
                    <a:lnTo>
                      <a:pt x="1" y="0"/>
                    </a:lnTo>
                    <a:lnTo>
                      <a:pt x="1" y="57"/>
                    </a:lnTo>
                    <a:lnTo>
                      <a:pt x="1" y="57"/>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
              <p:cNvSpPr/>
              <p:nvPr/>
            </p:nvSpPr>
            <p:spPr>
              <a:xfrm>
                <a:off x="1913050" y="1054000"/>
                <a:ext cx="1425" cy="1425"/>
              </a:xfrm>
              <a:custGeom>
                <a:avLst/>
                <a:gdLst/>
                <a:ahLst/>
                <a:cxnLst/>
                <a:rect l="l" t="t" r="r" b="b"/>
                <a:pathLst>
                  <a:path w="57" h="57" extrusionOk="0">
                    <a:moveTo>
                      <a:pt x="0" y="0"/>
                    </a:moveTo>
                    <a:lnTo>
                      <a:pt x="0" y="56"/>
                    </a:lnTo>
                    <a:lnTo>
                      <a:pt x="56"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
              <p:cNvSpPr/>
              <p:nvPr/>
            </p:nvSpPr>
            <p:spPr>
              <a:xfrm>
                <a:off x="1710700" y="1239475"/>
                <a:ext cx="50625" cy="71675"/>
              </a:xfrm>
              <a:custGeom>
                <a:avLst/>
                <a:gdLst/>
                <a:ahLst/>
                <a:cxnLst/>
                <a:rect l="l" t="t" r="r" b="b"/>
                <a:pathLst>
                  <a:path w="2025" h="2867" extrusionOk="0">
                    <a:moveTo>
                      <a:pt x="1293" y="0"/>
                    </a:moveTo>
                    <a:lnTo>
                      <a:pt x="1237" y="113"/>
                    </a:lnTo>
                    <a:lnTo>
                      <a:pt x="1181" y="225"/>
                    </a:lnTo>
                    <a:lnTo>
                      <a:pt x="1237" y="450"/>
                    </a:lnTo>
                    <a:lnTo>
                      <a:pt x="1237" y="562"/>
                    </a:lnTo>
                    <a:lnTo>
                      <a:pt x="1069" y="562"/>
                    </a:lnTo>
                    <a:lnTo>
                      <a:pt x="956" y="618"/>
                    </a:lnTo>
                    <a:lnTo>
                      <a:pt x="844" y="562"/>
                    </a:lnTo>
                    <a:lnTo>
                      <a:pt x="619" y="450"/>
                    </a:lnTo>
                    <a:lnTo>
                      <a:pt x="563" y="562"/>
                    </a:lnTo>
                    <a:lnTo>
                      <a:pt x="506" y="618"/>
                    </a:lnTo>
                    <a:lnTo>
                      <a:pt x="450" y="787"/>
                    </a:lnTo>
                    <a:lnTo>
                      <a:pt x="450" y="843"/>
                    </a:lnTo>
                    <a:lnTo>
                      <a:pt x="394" y="843"/>
                    </a:lnTo>
                    <a:lnTo>
                      <a:pt x="394" y="731"/>
                    </a:lnTo>
                    <a:lnTo>
                      <a:pt x="338" y="618"/>
                    </a:lnTo>
                    <a:lnTo>
                      <a:pt x="225" y="562"/>
                    </a:lnTo>
                    <a:lnTo>
                      <a:pt x="113" y="675"/>
                    </a:lnTo>
                    <a:lnTo>
                      <a:pt x="57" y="843"/>
                    </a:lnTo>
                    <a:lnTo>
                      <a:pt x="113" y="1068"/>
                    </a:lnTo>
                    <a:lnTo>
                      <a:pt x="169" y="1124"/>
                    </a:lnTo>
                    <a:lnTo>
                      <a:pt x="225" y="1181"/>
                    </a:lnTo>
                    <a:lnTo>
                      <a:pt x="338" y="1293"/>
                    </a:lnTo>
                    <a:lnTo>
                      <a:pt x="338" y="1405"/>
                    </a:lnTo>
                    <a:lnTo>
                      <a:pt x="282" y="1686"/>
                    </a:lnTo>
                    <a:lnTo>
                      <a:pt x="225" y="1967"/>
                    </a:lnTo>
                    <a:lnTo>
                      <a:pt x="169" y="2248"/>
                    </a:lnTo>
                    <a:lnTo>
                      <a:pt x="113" y="2361"/>
                    </a:lnTo>
                    <a:lnTo>
                      <a:pt x="1" y="2473"/>
                    </a:lnTo>
                    <a:lnTo>
                      <a:pt x="1" y="2529"/>
                    </a:lnTo>
                    <a:lnTo>
                      <a:pt x="169" y="2810"/>
                    </a:lnTo>
                    <a:lnTo>
                      <a:pt x="282" y="2698"/>
                    </a:lnTo>
                    <a:lnTo>
                      <a:pt x="394" y="2698"/>
                    </a:lnTo>
                    <a:lnTo>
                      <a:pt x="506" y="2642"/>
                    </a:lnTo>
                    <a:lnTo>
                      <a:pt x="563" y="2586"/>
                    </a:lnTo>
                    <a:lnTo>
                      <a:pt x="506" y="2529"/>
                    </a:lnTo>
                    <a:lnTo>
                      <a:pt x="450" y="2473"/>
                    </a:lnTo>
                    <a:lnTo>
                      <a:pt x="394" y="2361"/>
                    </a:lnTo>
                    <a:lnTo>
                      <a:pt x="450" y="2305"/>
                    </a:lnTo>
                    <a:lnTo>
                      <a:pt x="506" y="2248"/>
                    </a:lnTo>
                    <a:lnTo>
                      <a:pt x="563" y="2248"/>
                    </a:lnTo>
                    <a:lnTo>
                      <a:pt x="619" y="2305"/>
                    </a:lnTo>
                    <a:lnTo>
                      <a:pt x="731" y="2473"/>
                    </a:lnTo>
                    <a:lnTo>
                      <a:pt x="788" y="2529"/>
                    </a:lnTo>
                    <a:lnTo>
                      <a:pt x="788" y="2642"/>
                    </a:lnTo>
                    <a:lnTo>
                      <a:pt x="788" y="2698"/>
                    </a:lnTo>
                    <a:lnTo>
                      <a:pt x="844" y="2754"/>
                    </a:lnTo>
                    <a:lnTo>
                      <a:pt x="956" y="2867"/>
                    </a:lnTo>
                    <a:lnTo>
                      <a:pt x="1012" y="2867"/>
                    </a:lnTo>
                    <a:lnTo>
                      <a:pt x="1012" y="2810"/>
                    </a:lnTo>
                    <a:lnTo>
                      <a:pt x="900" y="2417"/>
                    </a:lnTo>
                    <a:lnTo>
                      <a:pt x="788" y="2248"/>
                    </a:lnTo>
                    <a:lnTo>
                      <a:pt x="619" y="2136"/>
                    </a:lnTo>
                    <a:lnTo>
                      <a:pt x="563" y="2024"/>
                    </a:lnTo>
                    <a:lnTo>
                      <a:pt x="619" y="2024"/>
                    </a:lnTo>
                    <a:lnTo>
                      <a:pt x="900" y="2192"/>
                    </a:lnTo>
                    <a:lnTo>
                      <a:pt x="956" y="2305"/>
                    </a:lnTo>
                    <a:lnTo>
                      <a:pt x="956" y="2361"/>
                    </a:lnTo>
                    <a:lnTo>
                      <a:pt x="1012" y="2586"/>
                    </a:lnTo>
                    <a:lnTo>
                      <a:pt x="1012" y="2698"/>
                    </a:lnTo>
                    <a:lnTo>
                      <a:pt x="1069" y="2754"/>
                    </a:lnTo>
                    <a:lnTo>
                      <a:pt x="1125" y="2754"/>
                    </a:lnTo>
                    <a:lnTo>
                      <a:pt x="1181" y="2698"/>
                    </a:lnTo>
                    <a:lnTo>
                      <a:pt x="1293" y="2642"/>
                    </a:lnTo>
                    <a:lnTo>
                      <a:pt x="1406" y="2473"/>
                    </a:lnTo>
                    <a:lnTo>
                      <a:pt x="1406" y="2305"/>
                    </a:lnTo>
                    <a:lnTo>
                      <a:pt x="1406" y="2192"/>
                    </a:lnTo>
                    <a:lnTo>
                      <a:pt x="1181" y="2024"/>
                    </a:lnTo>
                    <a:lnTo>
                      <a:pt x="1125" y="1911"/>
                    </a:lnTo>
                    <a:lnTo>
                      <a:pt x="1125" y="1743"/>
                    </a:lnTo>
                    <a:lnTo>
                      <a:pt x="1069" y="1686"/>
                    </a:lnTo>
                    <a:lnTo>
                      <a:pt x="956" y="1686"/>
                    </a:lnTo>
                    <a:lnTo>
                      <a:pt x="900" y="1743"/>
                    </a:lnTo>
                    <a:lnTo>
                      <a:pt x="900" y="1799"/>
                    </a:lnTo>
                    <a:lnTo>
                      <a:pt x="900" y="1911"/>
                    </a:lnTo>
                    <a:lnTo>
                      <a:pt x="788" y="1967"/>
                    </a:lnTo>
                    <a:lnTo>
                      <a:pt x="731" y="1911"/>
                    </a:lnTo>
                    <a:lnTo>
                      <a:pt x="731" y="1799"/>
                    </a:lnTo>
                    <a:lnTo>
                      <a:pt x="675" y="1743"/>
                    </a:lnTo>
                    <a:lnTo>
                      <a:pt x="619" y="1686"/>
                    </a:lnTo>
                    <a:lnTo>
                      <a:pt x="675" y="1630"/>
                    </a:lnTo>
                    <a:lnTo>
                      <a:pt x="900" y="1574"/>
                    </a:lnTo>
                    <a:lnTo>
                      <a:pt x="1012" y="1462"/>
                    </a:lnTo>
                    <a:lnTo>
                      <a:pt x="1125" y="1574"/>
                    </a:lnTo>
                    <a:lnTo>
                      <a:pt x="1237" y="1630"/>
                    </a:lnTo>
                    <a:lnTo>
                      <a:pt x="1293" y="1630"/>
                    </a:lnTo>
                    <a:lnTo>
                      <a:pt x="1293" y="1686"/>
                    </a:lnTo>
                    <a:lnTo>
                      <a:pt x="1293" y="1799"/>
                    </a:lnTo>
                    <a:lnTo>
                      <a:pt x="1406" y="1855"/>
                    </a:lnTo>
                    <a:lnTo>
                      <a:pt x="1518" y="1799"/>
                    </a:lnTo>
                    <a:lnTo>
                      <a:pt x="1631" y="1799"/>
                    </a:lnTo>
                    <a:lnTo>
                      <a:pt x="1631" y="1743"/>
                    </a:lnTo>
                    <a:lnTo>
                      <a:pt x="1687" y="1630"/>
                    </a:lnTo>
                    <a:lnTo>
                      <a:pt x="1743" y="1518"/>
                    </a:lnTo>
                    <a:lnTo>
                      <a:pt x="1855" y="1462"/>
                    </a:lnTo>
                    <a:lnTo>
                      <a:pt x="1968" y="1405"/>
                    </a:lnTo>
                    <a:lnTo>
                      <a:pt x="1968" y="1349"/>
                    </a:lnTo>
                    <a:lnTo>
                      <a:pt x="1968" y="1237"/>
                    </a:lnTo>
                    <a:lnTo>
                      <a:pt x="1968" y="1068"/>
                    </a:lnTo>
                    <a:lnTo>
                      <a:pt x="1968" y="1012"/>
                    </a:lnTo>
                    <a:lnTo>
                      <a:pt x="2024" y="956"/>
                    </a:lnTo>
                    <a:lnTo>
                      <a:pt x="2024" y="843"/>
                    </a:lnTo>
                    <a:lnTo>
                      <a:pt x="2024" y="731"/>
                    </a:lnTo>
                    <a:lnTo>
                      <a:pt x="2024" y="562"/>
                    </a:lnTo>
                    <a:lnTo>
                      <a:pt x="2024" y="450"/>
                    </a:lnTo>
                    <a:lnTo>
                      <a:pt x="1968" y="337"/>
                    </a:lnTo>
                    <a:lnTo>
                      <a:pt x="1855" y="225"/>
                    </a:lnTo>
                    <a:lnTo>
                      <a:pt x="1855" y="169"/>
                    </a:lnTo>
                    <a:lnTo>
                      <a:pt x="1743" y="113"/>
                    </a:lnTo>
                    <a:lnTo>
                      <a:pt x="1518" y="0"/>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
              <p:cNvSpPr/>
              <p:nvPr/>
            </p:nvSpPr>
            <p:spPr>
              <a:xfrm>
                <a:off x="1748650" y="1209950"/>
                <a:ext cx="56225" cy="49225"/>
              </a:xfrm>
              <a:custGeom>
                <a:avLst/>
                <a:gdLst/>
                <a:ahLst/>
                <a:cxnLst/>
                <a:rect l="l" t="t" r="r" b="b"/>
                <a:pathLst>
                  <a:path w="2249" h="1969" extrusionOk="0">
                    <a:moveTo>
                      <a:pt x="1630" y="1"/>
                    </a:moveTo>
                    <a:lnTo>
                      <a:pt x="1518" y="57"/>
                    </a:lnTo>
                    <a:lnTo>
                      <a:pt x="1518" y="169"/>
                    </a:lnTo>
                    <a:lnTo>
                      <a:pt x="1462" y="226"/>
                    </a:lnTo>
                    <a:lnTo>
                      <a:pt x="1293" y="226"/>
                    </a:lnTo>
                    <a:lnTo>
                      <a:pt x="1237" y="282"/>
                    </a:lnTo>
                    <a:lnTo>
                      <a:pt x="1237" y="394"/>
                    </a:lnTo>
                    <a:lnTo>
                      <a:pt x="1180" y="507"/>
                    </a:lnTo>
                    <a:lnTo>
                      <a:pt x="1180" y="563"/>
                    </a:lnTo>
                    <a:lnTo>
                      <a:pt x="1124" y="619"/>
                    </a:lnTo>
                    <a:lnTo>
                      <a:pt x="1068" y="563"/>
                    </a:lnTo>
                    <a:lnTo>
                      <a:pt x="1012" y="507"/>
                    </a:lnTo>
                    <a:lnTo>
                      <a:pt x="1012" y="451"/>
                    </a:lnTo>
                    <a:lnTo>
                      <a:pt x="956" y="394"/>
                    </a:lnTo>
                    <a:lnTo>
                      <a:pt x="787" y="394"/>
                    </a:lnTo>
                    <a:lnTo>
                      <a:pt x="731" y="451"/>
                    </a:lnTo>
                    <a:lnTo>
                      <a:pt x="675" y="451"/>
                    </a:lnTo>
                    <a:lnTo>
                      <a:pt x="506" y="619"/>
                    </a:lnTo>
                    <a:lnTo>
                      <a:pt x="450" y="675"/>
                    </a:lnTo>
                    <a:lnTo>
                      <a:pt x="394" y="732"/>
                    </a:lnTo>
                    <a:lnTo>
                      <a:pt x="337" y="675"/>
                    </a:lnTo>
                    <a:lnTo>
                      <a:pt x="225" y="563"/>
                    </a:lnTo>
                    <a:lnTo>
                      <a:pt x="113" y="675"/>
                    </a:lnTo>
                    <a:lnTo>
                      <a:pt x="56" y="732"/>
                    </a:lnTo>
                    <a:lnTo>
                      <a:pt x="0" y="844"/>
                    </a:lnTo>
                    <a:lnTo>
                      <a:pt x="56" y="1013"/>
                    </a:lnTo>
                    <a:lnTo>
                      <a:pt x="169" y="1125"/>
                    </a:lnTo>
                    <a:lnTo>
                      <a:pt x="281" y="1181"/>
                    </a:lnTo>
                    <a:lnTo>
                      <a:pt x="450" y="1125"/>
                    </a:lnTo>
                    <a:lnTo>
                      <a:pt x="618" y="1069"/>
                    </a:lnTo>
                    <a:lnTo>
                      <a:pt x="787" y="1069"/>
                    </a:lnTo>
                    <a:lnTo>
                      <a:pt x="899" y="1181"/>
                    </a:lnTo>
                    <a:lnTo>
                      <a:pt x="1068" y="1294"/>
                    </a:lnTo>
                    <a:lnTo>
                      <a:pt x="1180" y="1462"/>
                    </a:lnTo>
                    <a:lnTo>
                      <a:pt x="1237" y="1518"/>
                    </a:lnTo>
                    <a:lnTo>
                      <a:pt x="1349" y="1575"/>
                    </a:lnTo>
                    <a:lnTo>
                      <a:pt x="1405" y="1518"/>
                    </a:lnTo>
                    <a:lnTo>
                      <a:pt x="1462" y="1518"/>
                    </a:lnTo>
                    <a:lnTo>
                      <a:pt x="1518" y="1631"/>
                    </a:lnTo>
                    <a:lnTo>
                      <a:pt x="1574" y="1743"/>
                    </a:lnTo>
                    <a:lnTo>
                      <a:pt x="1574" y="1799"/>
                    </a:lnTo>
                    <a:lnTo>
                      <a:pt x="1743" y="1799"/>
                    </a:lnTo>
                    <a:lnTo>
                      <a:pt x="1743" y="1856"/>
                    </a:lnTo>
                    <a:lnTo>
                      <a:pt x="1799" y="1968"/>
                    </a:lnTo>
                    <a:lnTo>
                      <a:pt x="1967" y="1968"/>
                    </a:lnTo>
                    <a:lnTo>
                      <a:pt x="2024" y="1912"/>
                    </a:lnTo>
                    <a:lnTo>
                      <a:pt x="2080" y="1856"/>
                    </a:lnTo>
                    <a:lnTo>
                      <a:pt x="2192" y="1799"/>
                    </a:lnTo>
                    <a:lnTo>
                      <a:pt x="2248" y="1631"/>
                    </a:lnTo>
                    <a:lnTo>
                      <a:pt x="2192" y="1631"/>
                    </a:lnTo>
                    <a:lnTo>
                      <a:pt x="2080" y="1575"/>
                    </a:lnTo>
                    <a:lnTo>
                      <a:pt x="2024" y="1575"/>
                    </a:lnTo>
                    <a:lnTo>
                      <a:pt x="1911" y="1518"/>
                    </a:lnTo>
                    <a:lnTo>
                      <a:pt x="1630" y="1350"/>
                    </a:lnTo>
                    <a:lnTo>
                      <a:pt x="1518" y="1237"/>
                    </a:lnTo>
                    <a:lnTo>
                      <a:pt x="1405" y="1069"/>
                    </a:lnTo>
                    <a:lnTo>
                      <a:pt x="1405" y="1013"/>
                    </a:lnTo>
                    <a:lnTo>
                      <a:pt x="1462" y="1013"/>
                    </a:lnTo>
                    <a:lnTo>
                      <a:pt x="1518" y="1069"/>
                    </a:lnTo>
                    <a:lnTo>
                      <a:pt x="1911" y="900"/>
                    </a:lnTo>
                    <a:lnTo>
                      <a:pt x="2248" y="732"/>
                    </a:lnTo>
                    <a:lnTo>
                      <a:pt x="2248" y="563"/>
                    </a:lnTo>
                    <a:lnTo>
                      <a:pt x="2192" y="394"/>
                    </a:lnTo>
                    <a:lnTo>
                      <a:pt x="2136" y="282"/>
                    </a:lnTo>
                    <a:lnTo>
                      <a:pt x="1911" y="226"/>
                    </a:lnTo>
                    <a:lnTo>
                      <a:pt x="1799" y="169"/>
                    </a:lnTo>
                    <a:lnTo>
                      <a:pt x="1743" y="226"/>
                    </a:lnTo>
                    <a:lnTo>
                      <a:pt x="1743" y="282"/>
                    </a:lnTo>
                    <a:lnTo>
                      <a:pt x="1799" y="338"/>
                    </a:lnTo>
                    <a:lnTo>
                      <a:pt x="1799" y="394"/>
                    </a:lnTo>
                    <a:lnTo>
                      <a:pt x="1686" y="451"/>
                    </a:lnTo>
                    <a:lnTo>
                      <a:pt x="1630" y="394"/>
                    </a:lnTo>
                    <a:lnTo>
                      <a:pt x="1630" y="338"/>
                    </a:lnTo>
                    <a:lnTo>
                      <a:pt x="1630" y="282"/>
                    </a:lnTo>
                    <a:lnTo>
                      <a:pt x="1630" y="169"/>
                    </a:lnTo>
                    <a:lnTo>
                      <a:pt x="1630" y="57"/>
                    </a:lnTo>
                    <a:lnTo>
                      <a:pt x="1686"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
              <p:cNvSpPr/>
              <p:nvPr/>
            </p:nvSpPr>
            <p:spPr>
              <a:xfrm>
                <a:off x="1665750" y="1277400"/>
                <a:ext cx="44975" cy="29550"/>
              </a:xfrm>
              <a:custGeom>
                <a:avLst/>
                <a:gdLst/>
                <a:ahLst/>
                <a:cxnLst/>
                <a:rect l="l" t="t" r="r" b="b"/>
                <a:pathLst>
                  <a:path w="1799" h="1182" extrusionOk="0">
                    <a:moveTo>
                      <a:pt x="675" y="1"/>
                    </a:moveTo>
                    <a:lnTo>
                      <a:pt x="618" y="113"/>
                    </a:lnTo>
                    <a:lnTo>
                      <a:pt x="562" y="226"/>
                    </a:lnTo>
                    <a:lnTo>
                      <a:pt x="450" y="338"/>
                    </a:lnTo>
                    <a:lnTo>
                      <a:pt x="393" y="394"/>
                    </a:lnTo>
                    <a:lnTo>
                      <a:pt x="225" y="507"/>
                    </a:lnTo>
                    <a:lnTo>
                      <a:pt x="56" y="619"/>
                    </a:lnTo>
                    <a:lnTo>
                      <a:pt x="0" y="675"/>
                    </a:lnTo>
                    <a:lnTo>
                      <a:pt x="0" y="788"/>
                    </a:lnTo>
                    <a:lnTo>
                      <a:pt x="112" y="844"/>
                    </a:lnTo>
                    <a:lnTo>
                      <a:pt x="169" y="900"/>
                    </a:lnTo>
                    <a:lnTo>
                      <a:pt x="281" y="956"/>
                    </a:lnTo>
                    <a:lnTo>
                      <a:pt x="562" y="956"/>
                    </a:lnTo>
                    <a:lnTo>
                      <a:pt x="675" y="900"/>
                    </a:lnTo>
                    <a:lnTo>
                      <a:pt x="675" y="844"/>
                    </a:lnTo>
                    <a:lnTo>
                      <a:pt x="731" y="900"/>
                    </a:lnTo>
                    <a:lnTo>
                      <a:pt x="787" y="900"/>
                    </a:lnTo>
                    <a:lnTo>
                      <a:pt x="787" y="956"/>
                    </a:lnTo>
                    <a:lnTo>
                      <a:pt x="1012" y="1012"/>
                    </a:lnTo>
                    <a:lnTo>
                      <a:pt x="1237" y="1012"/>
                    </a:lnTo>
                    <a:lnTo>
                      <a:pt x="1293" y="1069"/>
                    </a:lnTo>
                    <a:lnTo>
                      <a:pt x="1405" y="1181"/>
                    </a:lnTo>
                    <a:lnTo>
                      <a:pt x="1461" y="1181"/>
                    </a:lnTo>
                    <a:lnTo>
                      <a:pt x="1574" y="1125"/>
                    </a:lnTo>
                    <a:lnTo>
                      <a:pt x="1630" y="1181"/>
                    </a:lnTo>
                    <a:lnTo>
                      <a:pt x="1742" y="1125"/>
                    </a:lnTo>
                    <a:lnTo>
                      <a:pt x="1799" y="1012"/>
                    </a:lnTo>
                    <a:lnTo>
                      <a:pt x="1799" y="788"/>
                    </a:lnTo>
                    <a:lnTo>
                      <a:pt x="1742" y="731"/>
                    </a:lnTo>
                    <a:lnTo>
                      <a:pt x="1630" y="675"/>
                    </a:lnTo>
                    <a:lnTo>
                      <a:pt x="1742" y="563"/>
                    </a:lnTo>
                    <a:lnTo>
                      <a:pt x="1799" y="394"/>
                    </a:lnTo>
                    <a:lnTo>
                      <a:pt x="1799" y="226"/>
                    </a:lnTo>
                    <a:lnTo>
                      <a:pt x="1742" y="113"/>
                    </a:lnTo>
                    <a:lnTo>
                      <a:pt x="1630" y="1"/>
                    </a:lnTo>
                    <a:lnTo>
                      <a:pt x="1518" y="1"/>
                    </a:lnTo>
                    <a:lnTo>
                      <a:pt x="1293" y="57"/>
                    </a:lnTo>
                    <a:lnTo>
                      <a:pt x="1124" y="113"/>
                    </a:lnTo>
                    <a:lnTo>
                      <a:pt x="1068" y="169"/>
                    </a:lnTo>
                    <a:lnTo>
                      <a:pt x="956" y="113"/>
                    </a:lnTo>
                    <a:lnTo>
                      <a:pt x="899" y="57"/>
                    </a:lnTo>
                    <a:lnTo>
                      <a:pt x="843" y="1"/>
                    </a:lnTo>
                    <a:close/>
                  </a:path>
                </a:pathLst>
              </a:custGeom>
              <a:solidFill>
                <a:srgbClr val="AECD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
              <p:cNvSpPr/>
              <p:nvPr/>
            </p:nvSpPr>
            <p:spPr>
              <a:xfrm>
                <a:off x="1780950" y="1226825"/>
                <a:ext cx="32350" cy="28125"/>
              </a:xfrm>
              <a:custGeom>
                <a:avLst/>
                <a:gdLst/>
                <a:ahLst/>
                <a:cxnLst/>
                <a:rect l="l" t="t" r="r" b="b"/>
                <a:pathLst>
                  <a:path w="1294" h="1125" extrusionOk="0">
                    <a:moveTo>
                      <a:pt x="788" y="0"/>
                    </a:moveTo>
                    <a:lnTo>
                      <a:pt x="732" y="113"/>
                    </a:lnTo>
                    <a:lnTo>
                      <a:pt x="675" y="169"/>
                    </a:lnTo>
                    <a:lnTo>
                      <a:pt x="563" y="169"/>
                    </a:lnTo>
                    <a:lnTo>
                      <a:pt x="507" y="113"/>
                    </a:lnTo>
                    <a:lnTo>
                      <a:pt x="451" y="169"/>
                    </a:lnTo>
                    <a:lnTo>
                      <a:pt x="338" y="281"/>
                    </a:lnTo>
                    <a:lnTo>
                      <a:pt x="170" y="338"/>
                    </a:lnTo>
                    <a:lnTo>
                      <a:pt x="57" y="394"/>
                    </a:lnTo>
                    <a:lnTo>
                      <a:pt x="1" y="562"/>
                    </a:lnTo>
                    <a:lnTo>
                      <a:pt x="57" y="619"/>
                    </a:lnTo>
                    <a:lnTo>
                      <a:pt x="170" y="619"/>
                    </a:lnTo>
                    <a:lnTo>
                      <a:pt x="338" y="675"/>
                    </a:lnTo>
                    <a:lnTo>
                      <a:pt x="338" y="731"/>
                    </a:lnTo>
                    <a:lnTo>
                      <a:pt x="394" y="843"/>
                    </a:lnTo>
                    <a:lnTo>
                      <a:pt x="451" y="900"/>
                    </a:lnTo>
                    <a:lnTo>
                      <a:pt x="507" y="900"/>
                    </a:lnTo>
                    <a:lnTo>
                      <a:pt x="675" y="956"/>
                    </a:lnTo>
                    <a:lnTo>
                      <a:pt x="732" y="1068"/>
                    </a:lnTo>
                    <a:lnTo>
                      <a:pt x="788" y="1012"/>
                    </a:lnTo>
                    <a:lnTo>
                      <a:pt x="900" y="1012"/>
                    </a:lnTo>
                    <a:lnTo>
                      <a:pt x="900" y="1124"/>
                    </a:lnTo>
                    <a:lnTo>
                      <a:pt x="956" y="1124"/>
                    </a:lnTo>
                    <a:lnTo>
                      <a:pt x="956" y="1068"/>
                    </a:lnTo>
                    <a:lnTo>
                      <a:pt x="1069" y="956"/>
                    </a:lnTo>
                    <a:lnTo>
                      <a:pt x="1125" y="1012"/>
                    </a:lnTo>
                    <a:lnTo>
                      <a:pt x="1237" y="1012"/>
                    </a:lnTo>
                    <a:lnTo>
                      <a:pt x="1237" y="900"/>
                    </a:lnTo>
                    <a:lnTo>
                      <a:pt x="1181" y="787"/>
                    </a:lnTo>
                    <a:lnTo>
                      <a:pt x="1237" y="619"/>
                    </a:lnTo>
                    <a:lnTo>
                      <a:pt x="1294" y="506"/>
                    </a:lnTo>
                    <a:lnTo>
                      <a:pt x="1294" y="394"/>
                    </a:lnTo>
                    <a:lnTo>
                      <a:pt x="1069" y="394"/>
                    </a:lnTo>
                    <a:lnTo>
                      <a:pt x="956" y="338"/>
                    </a:lnTo>
                    <a:lnTo>
                      <a:pt x="844" y="225"/>
                    </a:lnTo>
                    <a:lnTo>
                      <a:pt x="900" y="113"/>
                    </a:lnTo>
                    <a:lnTo>
                      <a:pt x="900" y="57"/>
                    </a:lnTo>
                    <a:lnTo>
                      <a:pt x="788" y="0"/>
                    </a:lnTo>
                    <a:close/>
                  </a:path>
                </a:pathLst>
              </a:custGeom>
              <a:solidFill>
                <a:srgbClr val="9CB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
              <p:cNvSpPr/>
              <p:nvPr/>
            </p:nvSpPr>
            <p:spPr>
              <a:xfrm>
                <a:off x="1748650" y="1240875"/>
                <a:ext cx="29525" cy="50600"/>
              </a:xfrm>
              <a:custGeom>
                <a:avLst/>
                <a:gdLst/>
                <a:ahLst/>
                <a:cxnLst/>
                <a:rect l="l" t="t" r="r" b="b"/>
                <a:pathLst>
                  <a:path w="1181" h="2024" extrusionOk="0">
                    <a:moveTo>
                      <a:pt x="899" y="0"/>
                    </a:moveTo>
                    <a:lnTo>
                      <a:pt x="787" y="113"/>
                    </a:lnTo>
                    <a:lnTo>
                      <a:pt x="675" y="281"/>
                    </a:lnTo>
                    <a:lnTo>
                      <a:pt x="562" y="450"/>
                    </a:lnTo>
                    <a:lnTo>
                      <a:pt x="450" y="843"/>
                    </a:lnTo>
                    <a:lnTo>
                      <a:pt x="394" y="956"/>
                    </a:lnTo>
                    <a:lnTo>
                      <a:pt x="394" y="1012"/>
                    </a:lnTo>
                    <a:lnTo>
                      <a:pt x="394" y="1068"/>
                    </a:lnTo>
                    <a:lnTo>
                      <a:pt x="450" y="1125"/>
                    </a:lnTo>
                    <a:lnTo>
                      <a:pt x="394" y="1181"/>
                    </a:lnTo>
                    <a:lnTo>
                      <a:pt x="450" y="1293"/>
                    </a:lnTo>
                    <a:lnTo>
                      <a:pt x="394" y="1349"/>
                    </a:lnTo>
                    <a:lnTo>
                      <a:pt x="337" y="1406"/>
                    </a:lnTo>
                    <a:lnTo>
                      <a:pt x="169" y="1406"/>
                    </a:lnTo>
                    <a:lnTo>
                      <a:pt x="113" y="1462"/>
                    </a:lnTo>
                    <a:lnTo>
                      <a:pt x="113" y="1518"/>
                    </a:lnTo>
                    <a:lnTo>
                      <a:pt x="113" y="1574"/>
                    </a:lnTo>
                    <a:lnTo>
                      <a:pt x="169" y="1630"/>
                    </a:lnTo>
                    <a:lnTo>
                      <a:pt x="56" y="1630"/>
                    </a:lnTo>
                    <a:lnTo>
                      <a:pt x="0" y="1743"/>
                    </a:lnTo>
                    <a:lnTo>
                      <a:pt x="56" y="1911"/>
                    </a:lnTo>
                    <a:lnTo>
                      <a:pt x="56" y="1968"/>
                    </a:lnTo>
                    <a:lnTo>
                      <a:pt x="169" y="2024"/>
                    </a:lnTo>
                    <a:lnTo>
                      <a:pt x="337" y="2024"/>
                    </a:lnTo>
                    <a:lnTo>
                      <a:pt x="394" y="1911"/>
                    </a:lnTo>
                    <a:lnTo>
                      <a:pt x="506" y="1855"/>
                    </a:lnTo>
                    <a:lnTo>
                      <a:pt x="562" y="1743"/>
                    </a:lnTo>
                    <a:lnTo>
                      <a:pt x="562" y="1630"/>
                    </a:lnTo>
                    <a:lnTo>
                      <a:pt x="618" y="1630"/>
                    </a:lnTo>
                    <a:lnTo>
                      <a:pt x="731" y="1574"/>
                    </a:lnTo>
                    <a:lnTo>
                      <a:pt x="843" y="1574"/>
                    </a:lnTo>
                    <a:lnTo>
                      <a:pt x="843" y="1462"/>
                    </a:lnTo>
                    <a:lnTo>
                      <a:pt x="899" y="1406"/>
                    </a:lnTo>
                    <a:lnTo>
                      <a:pt x="899" y="1293"/>
                    </a:lnTo>
                    <a:lnTo>
                      <a:pt x="899" y="1237"/>
                    </a:lnTo>
                    <a:lnTo>
                      <a:pt x="899" y="1181"/>
                    </a:lnTo>
                    <a:lnTo>
                      <a:pt x="956" y="1125"/>
                    </a:lnTo>
                    <a:lnTo>
                      <a:pt x="1012" y="1181"/>
                    </a:lnTo>
                    <a:lnTo>
                      <a:pt x="1068" y="1181"/>
                    </a:lnTo>
                    <a:lnTo>
                      <a:pt x="1068" y="1349"/>
                    </a:lnTo>
                    <a:lnTo>
                      <a:pt x="1068" y="1462"/>
                    </a:lnTo>
                    <a:lnTo>
                      <a:pt x="1124" y="1462"/>
                    </a:lnTo>
                    <a:lnTo>
                      <a:pt x="1180" y="1406"/>
                    </a:lnTo>
                    <a:lnTo>
                      <a:pt x="1180" y="1237"/>
                    </a:lnTo>
                    <a:lnTo>
                      <a:pt x="1124" y="1125"/>
                    </a:lnTo>
                    <a:lnTo>
                      <a:pt x="1124" y="1012"/>
                    </a:lnTo>
                    <a:lnTo>
                      <a:pt x="1068" y="1012"/>
                    </a:lnTo>
                    <a:lnTo>
                      <a:pt x="956" y="956"/>
                    </a:lnTo>
                    <a:lnTo>
                      <a:pt x="787" y="1012"/>
                    </a:lnTo>
                    <a:lnTo>
                      <a:pt x="731" y="1012"/>
                    </a:lnTo>
                    <a:lnTo>
                      <a:pt x="731" y="956"/>
                    </a:lnTo>
                    <a:lnTo>
                      <a:pt x="731" y="731"/>
                    </a:lnTo>
                    <a:lnTo>
                      <a:pt x="731" y="619"/>
                    </a:lnTo>
                    <a:lnTo>
                      <a:pt x="787" y="562"/>
                    </a:lnTo>
                    <a:lnTo>
                      <a:pt x="899" y="450"/>
                    </a:lnTo>
                    <a:lnTo>
                      <a:pt x="956" y="338"/>
                    </a:lnTo>
                    <a:lnTo>
                      <a:pt x="1068" y="57"/>
                    </a:lnTo>
                    <a:lnTo>
                      <a:pt x="1012"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
              <p:cNvSpPr/>
              <p:nvPr/>
            </p:nvSpPr>
            <p:spPr>
              <a:xfrm>
                <a:off x="1696650" y="1315350"/>
                <a:ext cx="28125" cy="22500"/>
              </a:xfrm>
              <a:custGeom>
                <a:avLst/>
                <a:gdLst/>
                <a:ahLst/>
                <a:cxnLst/>
                <a:rect l="l" t="t" r="r" b="b"/>
                <a:pathLst>
                  <a:path w="1125" h="900" extrusionOk="0">
                    <a:moveTo>
                      <a:pt x="338" y="0"/>
                    </a:moveTo>
                    <a:lnTo>
                      <a:pt x="282" y="57"/>
                    </a:lnTo>
                    <a:lnTo>
                      <a:pt x="225" y="113"/>
                    </a:lnTo>
                    <a:lnTo>
                      <a:pt x="225" y="169"/>
                    </a:lnTo>
                    <a:lnTo>
                      <a:pt x="282" y="338"/>
                    </a:lnTo>
                    <a:lnTo>
                      <a:pt x="169" y="506"/>
                    </a:lnTo>
                    <a:lnTo>
                      <a:pt x="1" y="675"/>
                    </a:lnTo>
                    <a:lnTo>
                      <a:pt x="1" y="787"/>
                    </a:lnTo>
                    <a:lnTo>
                      <a:pt x="113" y="843"/>
                    </a:lnTo>
                    <a:lnTo>
                      <a:pt x="619" y="843"/>
                    </a:lnTo>
                    <a:lnTo>
                      <a:pt x="787" y="900"/>
                    </a:lnTo>
                    <a:lnTo>
                      <a:pt x="956" y="900"/>
                    </a:lnTo>
                    <a:lnTo>
                      <a:pt x="1068" y="843"/>
                    </a:lnTo>
                    <a:lnTo>
                      <a:pt x="1125" y="675"/>
                    </a:lnTo>
                    <a:lnTo>
                      <a:pt x="1068" y="619"/>
                    </a:lnTo>
                    <a:lnTo>
                      <a:pt x="1068" y="562"/>
                    </a:lnTo>
                    <a:lnTo>
                      <a:pt x="1012" y="450"/>
                    </a:lnTo>
                    <a:lnTo>
                      <a:pt x="844" y="338"/>
                    </a:lnTo>
                    <a:lnTo>
                      <a:pt x="731" y="281"/>
                    </a:lnTo>
                    <a:lnTo>
                      <a:pt x="675" y="338"/>
                    </a:lnTo>
                    <a:lnTo>
                      <a:pt x="506" y="338"/>
                    </a:lnTo>
                    <a:lnTo>
                      <a:pt x="450" y="169"/>
                    </a:lnTo>
                    <a:lnTo>
                      <a:pt x="450" y="0"/>
                    </a:lnTo>
                    <a:close/>
                  </a:path>
                </a:pathLst>
              </a:custGeom>
              <a:solidFill>
                <a:srgbClr val="8B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
              <p:cNvSpPr/>
              <p:nvPr/>
            </p:nvSpPr>
            <p:spPr>
              <a:xfrm>
                <a:off x="1689625" y="1306925"/>
                <a:ext cx="18300" cy="26700"/>
              </a:xfrm>
              <a:custGeom>
                <a:avLst/>
                <a:gdLst/>
                <a:ahLst/>
                <a:cxnLst/>
                <a:rect l="l" t="t" r="r" b="b"/>
                <a:pathLst>
                  <a:path w="732" h="1068" extrusionOk="0">
                    <a:moveTo>
                      <a:pt x="506" y="0"/>
                    </a:moveTo>
                    <a:lnTo>
                      <a:pt x="394" y="56"/>
                    </a:lnTo>
                    <a:lnTo>
                      <a:pt x="338" y="225"/>
                    </a:lnTo>
                    <a:lnTo>
                      <a:pt x="282" y="337"/>
                    </a:lnTo>
                    <a:lnTo>
                      <a:pt x="169" y="337"/>
                    </a:lnTo>
                    <a:lnTo>
                      <a:pt x="57" y="394"/>
                    </a:lnTo>
                    <a:lnTo>
                      <a:pt x="57" y="506"/>
                    </a:lnTo>
                    <a:lnTo>
                      <a:pt x="57" y="562"/>
                    </a:lnTo>
                    <a:lnTo>
                      <a:pt x="113" y="675"/>
                    </a:lnTo>
                    <a:lnTo>
                      <a:pt x="169" y="731"/>
                    </a:lnTo>
                    <a:lnTo>
                      <a:pt x="113" y="787"/>
                    </a:lnTo>
                    <a:lnTo>
                      <a:pt x="1" y="956"/>
                    </a:lnTo>
                    <a:lnTo>
                      <a:pt x="57" y="1068"/>
                    </a:lnTo>
                    <a:lnTo>
                      <a:pt x="225" y="1068"/>
                    </a:lnTo>
                    <a:lnTo>
                      <a:pt x="282" y="956"/>
                    </a:lnTo>
                    <a:lnTo>
                      <a:pt x="563" y="956"/>
                    </a:lnTo>
                    <a:lnTo>
                      <a:pt x="619" y="899"/>
                    </a:lnTo>
                    <a:lnTo>
                      <a:pt x="675" y="787"/>
                    </a:lnTo>
                    <a:lnTo>
                      <a:pt x="619" y="618"/>
                    </a:lnTo>
                    <a:lnTo>
                      <a:pt x="563" y="450"/>
                    </a:lnTo>
                    <a:lnTo>
                      <a:pt x="731" y="337"/>
                    </a:lnTo>
                    <a:lnTo>
                      <a:pt x="731" y="225"/>
                    </a:lnTo>
                    <a:lnTo>
                      <a:pt x="731" y="169"/>
                    </a:lnTo>
                    <a:lnTo>
                      <a:pt x="619" y="56"/>
                    </a:lnTo>
                    <a:lnTo>
                      <a:pt x="506" y="0"/>
                    </a:lnTo>
                    <a:close/>
                  </a:path>
                </a:pathLst>
              </a:custGeom>
              <a:solidFill>
                <a:srgbClr val="81A8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
              <p:cNvSpPr/>
              <p:nvPr/>
            </p:nvSpPr>
            <p:spPr>
              <a:xfrm>
                <a:off x="1671350" y="1298475"/>
                <a:ext cx="33750" cy="15500"/>
              </a:xfrm>
              <a:custGeom>
                <a:avLst/>
                <a:gdLst/>
                <a:ahLst/>
                <a:cxnLst/>
                <a:rect l="l" t="t" r="r" b="b"/>
                <a:pathLst>
                  <a:path w="1350" h="620" extrusionOk="0">
                    <a:moveTo>
                      <a:pt x="394" y="1"/>
                    </a:moveTo>
                    <a:lnTo>
                      <a:pt x="113" y="169"/>
                    </a:lnTo>
                    <a:lnTo>
                      <a:pt x="57" y="282"/>
                    </a:lnTo>
                    <a:lnTo>
                      <a:pt x="1" y="394"/>
                    </a:lnTo>
                    <a:lnTo>
                      <a:pt x="57" y="507"/>
                    </a:lnTo>
                    <a:lnTo>
                      <a:pt x="226" y="619"/>
                    </a:lnTo>
                    <a:lnTo>
                      <a:pt x="338" y="619"/>
                    </a:lnTo>
                    <a:lnTo>
                      <a:pt x="451" y="563"/>
                    </a:lnTo>
                    <a:lnTo>
                      <a:pt x="507" y="507"/>
                    </a:lnTo>
                    <a:lnTo>
                      <a:pt x="619" y="450"/>
                    </a:lnTo>
                    <a:lnTo>
                      <a:pt x="732" y="450"/>
                    </a:lnTo>
                    <a:lnTo>
                      <a:pt x="844" y="507"/>
                    </a:lnTo>
                    <a:lnTo>
                      <a:pt x="1069" y="507"/>
                    </a:lnTo>
                    <a:lnTo>
                      <a:pt x="1125" y="450"/>
                    </a:lnTo>
                    <a:lnTo>
                      <a:pt x="1350" y="394"/>
                    </a:lnTo>
                    <a:lnTo>
                      <a:pt x="1350" y="282"/>
                    </a:lnTo>
                    <a:lnTo>
                      <a:pt x="1181" y="226"/>
                    </a:lnTo>
                    <a:lnTo>
                      <a:pt x="1069" y="169"/>
                    </a:lnTo>
                    <a:lnTo>
                      <a:pt x="788" y="57"/>
                    </a:lnTo>
                    <a:lnTo>
                      <a:pt x="563" y="57"/>
                    </a:lnTo>
                    <a:lnTo>
                      <a:pt x="507" y="1"/>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
              <p:cNvSpPr/>
              <p:nvPr/>
            </p:nvSpPr>
            <p:spPr>
              <a:xfrm>
                <a:off x="1747225" y="1313950"/>
                <a:ext cx="2850" cy="4225"/>
              </a:xfrm>
              <a:custGeom>
                <a:avLst/>
                <a:gdLst/>
                <a:ahLst/>
                <a:cxnLst/>
                <a:rect l="l" t="t" r="r" b="b"/>
                <a:pathLst>
                  <a:path w="114" h="169" extrusionOk="0">
                    <a:moveTo>
                      <a:pt x="57" y="0"/>
                    </a:moveTo>
                    <a:lnTo>
                      <a:pt x="1" y="56"/>
                    </a:lnTo>
                    <a:lnTo>
                      <a:pt x="1" y="169"/>
                    </a:lnTo>
                    <a:lnTo>
                      <a:pt x="113" y="113"/>
                    </a:lnTo>
                    <a:lnTo>
                      <a:pt x="113" y="56"/>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
              <p:cNvSpPr/>
              <p:nvPr/>
            </p:nvSpPr>
            <p:spPr>
              <a:xfrm>
                <a:off x="1785175" y="1284425"/>
                <a:ext cx="1425" cy="2850"/>
              </a:xfrm>
              <a:custGeom>
                <a:avLst/>
                <a:gdLst/>
                <a:ahLst/>
                <a:cxnLst/>
                <a:rect l="l" t="t" r="r" b="b"/>
                <a:pathLst>
                  <a:path w="57" h="114" extrusionOk="0">
                    <a:moveTo>
                      <a:pt x="1" y="1"/>
                    </a:moveTo>
                    <a:lnTo>
                      <a:pt x="1" y="57"/>
                    </a:lnTo>
                    <a:lnTo>
                      <a:pt x="1" y="113"/>
                    </a:lnTo>
                    <a:lnTo>
                      <a:pt x="57" y="57"/>
                    </a:lnTo>
                    <a:lnTo>
                      <a:pt x="1"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
              <p:cNvSpPr/>
              <p:nvPr/>
            </p:nvSpPr>
            <p:spPr>
              <a:xfrm>
                <a:off x="1795000" y="1257725"/>
                <a:ext cx="4250" cy="4250"/>
              </a:xfrm>
              <a:custGeom>
                <a:avLst/>
                <a:gdLst/>
                <a:ahLst/>
                <a:cxnLst/>
                <a:rect l="l" t="t" r="r" b="b"/>
                <a:pathLst>
                  <a:path w="170" h="170" extrusionOk="0">
                    <a:moveTo>
                      <a:pt x="57" y="1"/>
                    </a:moveTo>
                    <a:lnTo>
                      <a:pt x="1" y="57"/>
                    </a:lnTo>
                    <a:lnTo>
                      <a:pt x="57" y="169"/>
                    </a:lnTo>
                    <a:lnTo>
                      <a:pt x="113" y="113"/>
                    </a:lnTo>
                    <a:lnTo>
                      <a:pt x="17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
              <p:cNvSpPr/>
              <p:nvPr/>
            </p:nvSpPr>
            <p:spPr>
              <a:xfrm>
                <a:off x="1807650" y="1250700"/>
                <a:ext cx="2850" cy="1450"/>
              </a:xfrm>
              <a:custGeom>
                <a:avLst/>
                <a:gdLst/>
                <a:ahLst/>
                <a:cxnLst/>
                <a:rect l="l" t="t" r="r" b="b"/>
                <a:pathLst>
                  <a:path w="114" h="58" extrusionOk="0">
                    <a:moveTo>
                      <a:pt x="1" y="1"/>
                    </a:moveTo>
                    <a:lnTo>
                      <a:pt x="113" y="57"/>
                    </a:lnTo>
                    <a:lnTo>
                      <a:pt x="57"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
              <p:cNvSpPr/>
              <p:nvPr/>
            </p:nvSpPr>
            <p:spPr>
              <a:xfrm>
                <a:off x="1803450" y="1260550"/>
                <a:ext cx="1425" cy="25"/>
              </a:xfrm>
              <a:custGeom>
                <a:avLst/>
                <a:gdLst/>
                <a:ahLst/>
                <a:cxnLst/>
                <a:rect l="l" t="t" r="r" b="b"/>
                <a:pathLst>
                  <a:path w="57" h="1" extrusionOk="0">
                    <a:moveTo>
                      <a:pt x="56" y="0"/>
                    </a:moveTo>
                    <a:lnTo>
                      <a:pt x="0" y="0"/>
                    </a:lnTo>
                    <a:lnTo>
                      <a:pt x="56" y="0"/>
                    </a:lnTo>
                    <a:lnTo>
                      <a:pt x="56" y="0"/>
                    </a:lnTo>
                    <a:lnTo>
                      <a:pt x="56" y="0"/>
                    </a:lnTo>
                    <a:lnTo>
                      <a:pt x="56" y="0"/>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
              <p:cNvSpPr/>
              <p:nvPr/>
            </p:nvSpPr>
            <p:spPr>
              <a:xfrm>
                <a:off x="1793600" y="1274600"/>
                <a:ext cx="2850" cy="1425"/>
              </a:xfrm>
              <a:custGeom>
                <a:avLst/>
                <a:gdLst/>
                <a:ahLst/>
                <a:cxnLst/>
                <a:rect l="l" t="t" r="r" b="b"/>
                <a:pathLst>
                  <a:path w="114" h="57" extrusionOk="0">
                    <a:moveTo>
                      <a:pt x="1" y="0"/>
                    </a:moveTo>
                    <a:lnTo>
                      <a:pt x="1" y="57"/>
                    </a:lnTo>
                    <a:lnTo>
                      <a:pt x="113" y="57"/>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
              <p:cNvSpPr/>
              <p:nvPr/>
            </p:nvSpPr>
            <p:spPr>
              <a:xfrm>
                <a:off x="1782375" y="1249300"/>
                <a:ext cx="25" cy="25"/>
              </a:xfrm>
              <a:custGeom>
                <a:avLst/>
                <a:gdLst/>
                <a:ahLst/>
                <a:cxnLst/>
                <a:rect l="l" t="t" r="r" b="b"/>
                <a:pathLst>
                  <a:path w="1" h="1" extrusionOk="0">
                    <a:moveTo>
                      <a:pt x="0" y="1"/>
                    </a:moveTo>
                    <a:lnTo>
                      <a:pt x="0" y="1"/>
                    </a:lnTo>
                    <a:lnTo>
                      <a:pt x="0" y="1"/>
                    </a:lnTo>
                    <a:lnTo>
                      <a:pt x="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
              <p:cNvSpPr/>
              <p:nvPr/>
            </p:nvSpPr>
            <p:spPr>
              <a:xfrm>
                <a:off x="1803450" y="1253525"/>
                <a:ext cx="1425" cy="1425"/>
              </a:xfrm>
              <a:custGeom>
                <a:avLst/>
                <a:gdLst/>
                <a:ahLst/>
                <a:cxnLst/>
                <a:rect l="l" t="t" r="r" b="b"/>
                <a:pathLst>
                  <a:path w="57" h="57" extrusionOk="0">
                    <a:moveTo>
                      <a:pt x="56" y="0"/>
                    </a:moveTo>
                    <a:lnTo>
                      <a:pt x="0" y="56"/>
                    </a:lnTo>
                    <a:lnTo>
                      <a:pt x="56" y="56"/>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
              <p:cNvSpPr/>
              <p:nvPr/>
            </p:nvSpPr>
            <p:spPr>
              <a:xfrm>
                <a:off x="2121000" y="1011825"/>
                <a:ext cx="42175" cy="46400"/>
              </a:xfrm>
              <a:custGeom>
                <a:avLst/>
                <a:gdLst/>
                <a:ahLst/>
                <a:cxnLst/>
                <a:rect l="l" t="t" r="r" b="b"/>
                <a:pathLst>
                  <a:path w="1687" h="1856" extrusionOk="0">
                    <a:moveTo>
                      <a:pt x="1518" y="1"/>
                    </a:moveTo>
                    <a:lnTo>
                      <a:pt x="1518" y="57"/>
                    </a:lnTo>
                    <a:lnTo>
                      <a:pt x="1518" y="226"/>
                    </a:lnTo>
                    <a:lnTo>
                      <a:pt x="1462" y="338"/>
                    </a:lnTo>
                    <a:lnTo>
                      <a:pt x="1406" y="394"/>
                    </a:lnTo>
                    <a:lnTo>
                      <a:pt x="1350" y="394"/>
                    </a:lnTo>
                    <a:lnTo>
                      <a:pt x="1237" y="338"/>
                    </a:lnTo>
                    <a:lnTo>
                      <a:pt x="1237" y="394"/>
                    </a:lnTo>
                    <a:lnTo>
                      <a:pt x="1237" y="507"/>
                    </a:lnTo>
                    <a:lnTo>
                      <a:pt x="1237" y="675"/>
                    </a:lnTo>
                    <a:lnTo>
                      <a:pt x="1125" y="788"/>
                    </a:lnTo>
                    <a:lnTo>
                      <a:pt x="1012" y="844"/>
                    </a:lnTo>
                    <a:lnTo>
                      <a:pt x="956" y="844"/>
                    </a:lnTo>
                    <a:lnTo>
                      <a:pt x="675" y="619"/>
                    </a:lnTo>
                    <a:lnTo>
                      <a:pt x="507" y="732"/>
                    </a:lnTo>
                    <a:lnTo>
                      <a:pt x="338" y="788"/>
                    </a:lnTo>
                    <a:lnTo>
                      <a:pt x="282" y="844"/>
                    </a:lnTo>
                    <a:lnTo>
                      <a:pt x="169" y="900"/>
                    </a:lnTo>
                    <a:lnTo>
                      <a:pt x="169" y="844"/>
                    </a:lnTo>
                    <a:lnTo>
                      <a:pt x="113" y="788"/>
                    </a:lnTo>
                    <a:lnTo>
                      <a:pt x="113" y="732"/>
                    </a:lnTo>
                    <a:lnTo>
                      <a:pt x="57" y="675"/>
                    </a:lnTo>
                    <a:lnTo>
                      <a:pt x="1" y="788"/>
                    </a:lnTo>
                    <a:lnTo>
                      <a:pt x="169" y="1462"/>
                    </a:lnTo>
                    <a:lnTo>
                      <a:pt x="226" y="1631"/>
                    </a:lnTo>
                    <a:lnTo>
                      <a:pt x="338" y="1687"/>
                    </a:lnTo>
                    <a:lnTo>
                      <a:pt x="450" y="1743"/>
                    </a:lnTo>
                    <a:lnTo>
                      <a:pt x="507" y="1856"/>
                    </a:lnTo>
                    <a:lnTo>
                      <a:pt x="900" y="1856"/>
                    </a:lnTo>
                    <a:lnTo>
                      <a:pt x="1069" y="1799"/>
                    </a:lnTo>
                    <a:lnTo>
                      <a:pt x="1125" y="1687"/>
                    </a:lnTo>
                    <a:lnTo>
                      <a:pt x="1125" y="1575"/>
                    </a:lnTo>
                    <a:lnTo>
                      <a:pt x="1069" y="1462"/>
                    </a:lnTo>
                    <a:lnTo>
                      <a:pt x="1012" y="1462"/>
                    </a:lnTo>
                    <a:lnTo>
                      <a:pt x="1237" y="1406"/>
                    </a:lnTo>
                    <a:lnTo>
                      <a:pt x="1406" y="1350"/>
                    </a:lnTo>
                    <a:lnTo>
                      <a:pt x="1574" y="1125"/>
                    </a:lnTo>
                    <a:lnTo>
                      <a:pt x="1631" y="900"/>
                    </a:lnTo>
                    <a:lnTo>
                      <a:pt x="1687" y="563"/>
                    </a:lnTo>
                    <a:lnTo>
                      <a:pt x="1687" y="282"/>
                    </a:lnTo>
                    <a:lnTo>
                      <a:pt x="1687" y="57"/>
                    </a:lnTo>
                    <a:lnTo>
                      <a:pt x="1574"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
              <p:cNvSpPr/>
              <p:nvPr/>
            </p:nvSpPr>
            <p:spPr>
              <a:xfrm>
                <a:off x="2160350" y="1013250"/>
                <a:ext cx="15475" cy="28125"/>
              </a:xfrm>
              <a:custGeom>
                <a:avLst/>
                <a:gdLst/>
                <a:ahLst/>
                <a:cxnLst/>
                <a:rect l="l" t="t" r="r" b="b"/>
                <a:pathLst>
                  <a:path w="619" h="1125" extrusionOk="0">
                    <a:moveTo>
                      <a:pt x="450" y="0"/>
                    </a:moveTo>
                    <a:lnTo>
                      <a:pt x="394" y="56"/>
                    </a:lnTo>
                    <a:lnTo>
                      <a:pt x="338" y="113"/>
                    </a:lnTo>
                    <a:lnTo>
                      <a:pt x="225" y="113"/>
                    </a:lnTo>
                    <a:lnTo>
                      <a:pt x="225" y="169"/>
                    </a:lnTo>
                    <a:lnTo>
                      <a:pt x="113" y="225"/>
                    </a:lnTo>
                    <a:lnTo>
                      <a:pt x="0" y="394"/>
                    </a:lnTo>
                    <a:lnTo>
                      <a:pt x="0" y="618"/>
                    </a:lnTo>
                    <a:lnTo>
                      <a:pt x="0" y="843"/>
                    </a:lnTo>
                    <a:lnTo>
                      <a:pt x="0" y="1012"/>
                    </a:lnTo>
                    <a:lnTo>
                      <a:pt x="57" y="1068"/>
                    </a:lnTo>
                    <a:lnTo>
                      <a:pt x="169" y="1124"/>
                    </a:lnTo>
                    <a:lnTo>
                      <a:pt x="169" y="1012"/>
                    </a:lnTo>
                    <a:lnTo>
                      <a:pt x="225" y="1012"/>
                    </a:lnTo>
                    <a:lnTo>
                      <a:pt x="281" y="956"/>
                    </a:lnTo>
                    <a:lnTo>
                      <a:pt x="394" y="843"/>
                    </a:lnTo>
                    <a:lnTo>
                      <a:pt x="450" y="899"/>
                    </a:lnTo>
                    <a:lnTo>
                      <a:pt x="563" y="899"/>
                    </a:lnTo>
                    <a:lnTo>
                      <a:pt x="563" y="618"/>
                    </a:lnTo>
                    <a:lnTo>
                      <a:pt x="619" y="337"/>
                    </a:lnTo>
                    <a:lnTo>
                      <a:pt x="619" y="169"/>
                    </a:lnTo>
                    <a:lnTo>
                      <a:pt x="619" y="56"/>
                    </a:lnTo>
                    <a:lnTo>
                      <a:pt x="506"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
              <p:cNvSpPr/>
              <p:nvPr/>
            </p:nvSpPr>
            <p:spPr>
              <a:xfrm>
                <a:off x="2123825" y="1013250"/>
                <a:ext cx="9850" cy="15475"/>
              </a:xfrm>
              <a:custGeom>
                <a:avLst/>
                <a:gdLst/>
                <a:ahLst/>
                <a:cxnLst/>
                <a:rect l="l" t="t" r="r" b="b"/>
                <a:pathLst>
                  <a:path w="394" h="619" extrusionOk="0">
                    <a:moveTo>
                      <a:pt x="113" y="0"/>
                    </a:moveTo>
                    <a:lnTo>
                      <a:pt x="0" y="56"/>
                    </a:lnTo>
                    <a:lnTo>
                      <a:pt x="0" y="113"/>
                    </a:lnTo>
                    <a:lnTo>
                      <a:pt x="0" y="225"/>
                    </a:lnTo>
                    <a:lnTo>
                      <a:pt x="0" y="281"/>
                    </a:lnTo>
                    <a:lnTo>
                      <a:pt x="0" y="394"/>
                    </a:lnTo>
                    <a:lnTo>
                      <a:pt x="56" y="506"/>
                    </a:lnTo>
                    <a:lnTo>
                      <a:pt x="113" y="562"/>
                    </a:lnTo>
                    <a:lnTo>
                      <a:pt x="225" y="618"/>
                    </a:lnTo>
                    <a:lnTo>
                      <a:pt x="394" y="506"/>
                    </a:lnTo>
                    <a:lnTo>
                      <a:pt x="394" y="450"/>
                    </a:lnTo>
                    <a:lnTo>
                      <a:pt x="225" y="450"/>
                    </a:lnTo>
                    <a:lnTo>
                      <a:pt x="169" y="394"/>
                    </a:lnTo>
                    <a:lnTo>
                      <a:pt x="169" y="337"/>
                    </a:lnTo>
                    <a:lnTo>
                      <a:pt x="225" y="225"/>
                    </a:lnTo>
                    <a:lnTo>
                      <a:pt x="281" y="225"/>
                    </a:lnTo>
                    <a:lnTo>
                      <a:pt x="337" y="169"/>
                    </a:lnTo>
                    <a:lnTo>
                      <a:pt x="281" y="113"/>
                    </a:lnTo>
                    <a:lnTo>
                      <a:pt x="169" y="56"/>
                    </a:lnTo>
                    <a:lnTo>
                      <a:pt x="113"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
              <p:cNvSpPr/>
              <p:nvPr/>
            </p:nvSpPr>
            <p:spPr>
              <a:xfrm>
                <a:off x="2167375" y="1003400"/>
                <a:ext cx="7050" cy="8450"/>
              </a:xfrm>
              <a:custGeom>
                <a:avLst/>
                <a:gdLst/>
                <a:ahLst/>
                <a:cxnLst/>
                <a:rect l="l" t="t" r="r" b="b"/>
                <a:pathLst>
                  <a:path w="282" h="338" extrusionOk="0">
                    <a:moveTo>
                      <a:pt x="0" y="1"/>
                    </a:moveTo>
                    <a:lnTo>
                      <a:pt x="0" y="57"/>
                    </a:lnTo>
                    <a:lnTo>
                      <a:pt x="0" y="113"/>
                    </a:lnTo>
                    <a:lnTo>
                      <a:pt x="169" y="169"/>
                    </a:lnTo>
                    <a:lnTo>
                      <a:pt x="225" y="338"/>
                    </a:lnTo>
                    <a:lnTo>
                      <a:pt x="282" y="225"/>
                    </a:lnTo>
                    <a:lnTo>
                      <a:pt x="282" y="113"/>
                    </a:lnTo>
                    <a:lnTo>
                      <a:pt x="225"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
              <p:cNvSpPr/>
              <p:nvPr/>
            </p:nvSpPr>
            <p:spPr>
              <a:xfrm>
                <a:off x="2165975" y="1011825"/>
                <a:ext cx="7050" cy="5650"/>
              </a:xfrm>
              <a:custGeom>
                <a:avLst/>
                <a:gdLst/>
                <a:ahLst/>
                <a:cxnLst/>
                <a:rect l="l" t="t" r="r" b="b"/>
                <a:pathLst>
                  <a:path w="282" h="226" extrusionOk="0">
                    <a:moveTo>
                      <a:pt x="113" y="1"/>
                    </a:moveTo>
                    <a:lnTo>
                      <a:pt x="56" y="57"/>
                    </a:lnTo>
                    <a:lnTo>
                      <a:pt x="0" y="170"/>
                    </a:lnTo>
                    <a:lnTo>
                      <a:pt x="56" y="170"/>
                    </a:lnTo>
                    <a:lnTo>
                      <a:pt x="169" y="226"/>
                    </a:lnTo>
                    <a:lnTo>
                      <a:pt x="225" y="113"/>
                    </a:lnTo>
                    <a:lnTo>
                      <a:pt x="281" y="57"/>
                    </a:lnTo>
                    <a:lnTo>
                      <a:pt x="281"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
              <p:cNvSpPr/>
              <p:nvPr/>
            </p:nvSpPr>
            <p:spPr>
              <a:xfrm>
                <a:off x="2128025" y="1021675"/>
                <a:ext cx="1425" cy="2825"/>
              </a:xfrm>
              <a:custGeom>
                <a:avLst/>
                <a:gdLst/>
                <a:ahLst/>
                <a:cxnLst/>
                <a:rect l="l" t="t" r="r" b="b"/>
                <a:pathLst>
                  <a:path w="57" h="113" extrusionOk="0">
                    <a:moveTo>
                      <a:pt x="1" y="0"/>
                    </a:moveTo>
                    <a:lnTo>
                      <a:pt x="1" y="57"/>
                    </a:lnTo>
                    <a:lnTo>
                      <a:pt x="57" y="113"/>
                    </a:lnTo>
                    <a:lnTo>
                      <a:pt x="57" y="57"/>
                    </a:lnTo>
                    <a:lnTo>
                      <a:pt x="57"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
              <p:cNvSpPr/>
              <p:nvPr/>
            </p:nvSpPr>
            <p:spPr>
              <a:xfrm>
                <a:off x="2126625" y="1013250"/>
                <a:ext cx="1425" cy="1425"/>
              </a:xfrm>
              <a:custGeom>
                <a:avLst/>
                <a:gdLst/>
                <a:ahLst/>
                <a:cxnLst/>
                <a:rect l="l" t="t" r="r" b="b"/>
                <a:pathLst>
                  <a:path w="57" h="57" extrusionOk="0">
                    <a:moveTo>
                      <a:pt x="57" y="56"/>
                    </a:moveTo>
                    <a:lnTo>
                      <a:pt x="57" y="56"/>
                    </a:lnTo>
                    <a:lnTo>
                      <a:pt x="1" y="0"/>
                    </a:lnTo>
                    <a:lnTo>
                      <a:pt x="1" y="0"/>
                    </a:lnTo>
                    <a:lnTo>
                      <a:pt x="57" y="56"/>
                    </a:lnTo>
                    <a:lnTo>
                      <a:pt x="57" y="56"/>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
              <p:cNvSpPr/>
              <p:nvPr/>
            </p:nvSpPr>
            <p:spPr>
              <a:xfrm>
                <a:off x="2163150" y="1002000"/>
                <a:ext cx="1450" cy="25"/>
              </a:xfrm>
              <a:custGeom>
                <a:avLst/>
                <a:gdLst/>
                <a:ahLst/>
                <a:cxnLst/>
                <a:rect l="l" t="t" r="r" b="b"/>
                <a:pathLst>
                  <a:path w="58" h="1" extrusionOk="0">
                    <a:moveTo>
                      <a:pt x="57" y="0"/>
                    </a:moveTo>
                    <a:lnTo>
                      <a:pt x="57" y="0"/>
                    </a:lnTo>
                    <a:lnTo>
                      <a:pt x="1" y="0"/>
                    </a:lnTo>
                    <a:lnTo>
                      <a:pt x="57"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
              <p:cNvSpPr/>
              <p:nvPr/>
            </p:nvSpPr>
            <p:spPr>
              <a:xfrm>
                <a:off x="2128025" y="1021675"/>
                <a:ext cx="1425" cy="1425"/>
              </a:xfrm>
              <a:custGeom>
                <a:avLst/>
                <a:gdLst/>
                <a:ahLst/>
                <a:cxnLst/>
                <a:rect l="l" t="t" r="r" b="b"/>
                <a:pathLst>
                  <a:path w="57" h="57" extrusionOk="0">
                    <a:moveTo>
                      <a:pt x="1" y="0"/>
                    </a:moveTo>
                    <a:lnTo>
                      <a:pt x="57" y="57"/>
                    </a:lnTo>
                    <a:lnTo>
                      <a:pt x="57"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
              <p:cNvSpPr/>
              <p:nvPr/>
            </p:nvSpPr>
            <p:spPr>
              <a:xfrm>
                <a:off x="2112575" y="1032900"/>
                <a:ext cx="1425" cy="1450"/>
              </a:xfrm>
              <a:custGeom>
                <a:avLst/>
                <a:gdLst/>
                <a:ahLst/>
                <a:cxnLst/>
                <a:rect l="l" t="t" r="r" b="b"/>
                <a:pathLst>
                  <a:path w="57" h="58" extrusionOk="0">
                    <a:moveTo>
                      <a:pt x="0" y="1"/>
                    </a:moveTo>
                    <a:lnTo>
                      <a:pt x="0" y="57"/>
                    </a:lnTo>
                    <a:lnTo>
                      <a:pt x="57"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3"/>
              <p:cNvSpPr/>
              <p:nvPr/>
            </p:nvSpPr>
            <p:spPr>
              <a:xfrm>
                <a:off x="1669950" y="1238050"/>
                <a:ext cx="57650" cy="25325"/>
              </a:xfrm>
              <a:custGeom>
                <a:avLst/>
                <a:gdLst/>
                <a:ahLst/>
                <a:cxnLst/>
                <a:rect l="l" t="t" r="r" b="b"/>
                <a:pathLst>
                  <a:path w="2306" h="1013" extrusionOk="0">
                    <a:moveTo>
                      <a:pt x="2136" y="1"/>
                    </a:moveTo>
                    <a:lnTo>
                      <a:pt x="2080" y="113"/>
                    </a:lnTo>
                    <a:lnTo>
                      <a:pt x="2024" y="226"/>
                    </a:lnTo>
                    <a:lnTo>
                      <a:pt x="1855" y="226"/>
                    </a:lnTo>
                    <a:lnTo>
                      <a:pt x="1799" y="170"/>
                    </a:lnTo>
                    <a:lnTo>
                      <a:pt x="1687" y="170"/>
                    </a:lnTo>
                    <a:lnTo>
                      <a:pt x="1574" y="226"/>
                    </a:lnTo>
                    <a:lnTo>
                      <a:pt x="1462" y="282"/>
                    </a:lnTo>
                    <a:lnTo>
                      <a:pt x="1350" y="394"/>
                    </a:lnTo>
                    <a:lnTo>
                      <a:pt x="1293" y="507"/>
                    </a:lnTo>
                    <a:lnTo>
                      <a:pt x="1181" y="507"/>
                    </a:lnTo>
                    <a:lnTo>
                      <a:pt x="1012" y="451"/>
                    </a:lnTo>
                    <a:lnTo>
                      <a:pt x="788" y="451"/>
                    </a:lnTo>
                    <a:lnTo>
                      <a:pt x="675" y="394"/>
                    </a:lnTo>
                    <a:lnTo>
                      <a:pt x="619" y="394"/>
                    </a:lnTo>
                    <a:lnTo>
                      <a:pt x="450" y="507"/>
                    </a:lnTo>
                    <a:lnTo>
                      <a:pt x="338" y="563"/>
                    </a:lnTo>
                    <a:lnTo>
                      <a:pt x="169" y="563"/>
                    </a:lnTo>
                    <a:lnTo>
                      <a:pt x="113" y="451"/>
                    </a:lnTo>
                    <a:lnTo>
                      <a:pt x="57" y="451"/>
                    </a:lnTo>
                    <a:lnTo>
                      <a:pt x="1" y="507"/>
                    </a:lnTo>
                    <a:lnTo>
                      <a:pt x="113" y="900"/>
                    </a:lnTo>
                    <a:lnTo>
                      <a:pt x="169" y="900"/>
                    </a:lnTo>
                    <a:lnTo>
                      <a:pt x="731" y="732"/>
                    </a:lnTo>
                    <a:lnTo>
                      <a:pt x="900" y="675"/>
                    </a:lnTo>
                    <a:lnTo>
                      <a:pt x="1012" y="732"/>
                    </a:lnTo>
                    <a:lnTo>
                      <a:pt x="1125" y="788"/>
                    </a:lnTo>
                    <a:lnTo>
                      <a:pt x="1181" y="956"/>
                    </a:lnTo>
                    <a:lnTo>
                      <a:pt x="1293" y="1013"/>
                    </a:lnTo>
                    <a:lnTo>
                      <a:pt x="1406" y="1013"/>
                    </a:lnTo>
                    <a:lnTo>
                      <a:pt x="1631" y="844"/>
                    </a:lnTo>
                    <a:lnTo>
                      <a:pt x="1743" y="732"/>
                    </a:lnTo>
                    <a:lnTo>
                      <a:pt x="1855" y="619"/>
                    </a:lnTo>
                    <a:lnTo>
                      <a:pt x="1912" y="619"/>
                    </a:lnTo>
                    <a:lnTo>
                      <a:pt x="1912" y="675"/>
                    </a:lnTo>
                    <a:lnTo>
                      <a:pt x="2024" y="675"/>
                    </a:lnTo>
                    <a:lnTo>
                      <a:pt x="2080" y="619"/>
                    </a:lnTo>
                    <a:lnTo>
                      <a:pt x="2136" y="507"/>
                    </a:lnTo>
                    <a:lnTo>
                      <a:pt x="2136" y="394"/>
                    </a:lnTo>
                    <a:lnTo>
                      <a:pt x="2193" y="338"/>
                    </a:lnTo>
                    <a:lnTo>
                      <a:pt x="2249" y="338"/>
                    </a:lnTo>
                    <a:lnTo>
                      <a:pt x="2305" y="113"/>
                    </a:lnTo>
                    <a:lnTo>
                      <a:pt x="2249" y="57"/>
                    </a:lnTo>
                    <a:lnTo>
                      <a:pt x="2136" y="1"/>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3"/>
              <p:cNvSpPr/>
              <p:nvPr/>
            </p:nvSpPr>
            <p:spPr>
              <a:xfrm>
                <a:off x="1653100" y="1266175"/>
                <a:ext cx="26725" cy="30925"/>
              </a:xfrm>
              <a:custGeom>
                <a:avLst/>
                <a:gdLst/>
                <a:ahLst/>
                <a:cxnLst/>
                <a:rect l="l" t="t" r="r" b="b"/>
                <a:pathLst>
                  <a:path w="1069" h="1237" extrusionOk="0">
                    <a:moveTo>
                      <a:pt x="113" y="0"/>
                    </a:moveTo>
                    <a:lnTo>
                      <a:pt x="169" y="56"/>
                    </a:lnTo>
                    <a:lnTo>
                      <a:pt x="169" y="225"/>
                    </a:lnTo>
                    <a:lnTo>
                      <a:pt x="56" y="337"/>
                    </a:lnTo>
                    <a:lnTo>
                      <a:pt x="113" y="450"/>
                    </a:lnTo>
                    <a:lnTo>
                      <a:pt x="56" y="562"/>
                    </a:lnTo>
                    <a:lnTo>
                      <a:pt x="113" y="618"/>
                    </a:lnTo>
                    <a:lnTo>
                      <a:pt x="225" y="731"/>
                    </a:lnTo>
                    <a:lnTo>
                      <a:pt x="225" y="787"/>
                    </a:lnTo>
                    <a:lnTo>
                      <a:pt x="169" y="787"/>
                    </a:lnTo>
                    <a:lnTo>
                      <a:pt x="56" y="843"/>
                    </a:lnTo>
                    <a:lnTo>
                      <a:pt x="0" y="956"/>
                    </a:lnTo>
                    <a:lnTo>
                      <a:pt x="0" y="1180"/>
                    </a:lnTo>
                    <a:lnTo>
                      <a:pt x="56" y="1237"/>
                    </a:lnTo>
                    <a:lnTo>
                      <a:pt x="169" y="1237"/>
                    </a:lnTo>
                    <a:lnTo>
                      <a:pt x="225" y="1180"/>
                    </a:lnTo>
                    <a:lnTo>
                      <a:pt x="337" y="1180"/>
                    </a:lnTo>
                    <a:lnTo>
                      <a:pt x="506" y="1124"/>
                    </a:lnTo>
                    <a:lnTo>
                      <a:pt x="618" y="1068"/>
                    </a:lnTo>
                    <a:lnTo>
                      <a:pt x="675" y="956"/>
                    </a:lnTo>
                    <a:lnTo>
                      <a:pt x="731" y="843"/>
                    </a:lnTo>
                    <a:lnTo>
                      <a:pt x="787" y="787"/>
                    </a:lnTo>
                    <a:lnTo>
                      <a:pt x="956" y="731"/>
                    </a:lnTo>
                    <a:lnTo>
                      <a:pt x="1012" y="675"/>
                    </a:lnTo>
                    <a:lnTo>
                      <a:pt x="1068" y="562"/>
                    </a:lnTo>
                    <a:lnTo>
                      <a:pt x="1012" y="337"/>
                    </a:lnTo>
                    <a:lnTo>
                      <a:pt x="956" y="281"/>
                    </a:lnTo>
                    <a:lnTo>
                      <a:pt x="787" y="225"/>
                    </a:lnTo>
                    <a:lnTo>
                      <a:pt x="618" y="281"/>
                    </a:lnTo>
                    <a:lnTo>
                      <a:pt x="506" y="394"/>
                    </a:lnTo>
                    <a:lnTo>
                      <a:pt x="450" y="169"/>
                    </a:lnTo>
                    <a:lnTo>
                      <a:pt x="450" y="56"/>
                    </a:lnTo>
                    <a:lnTo>
                      <a:pt x="394" y="0"/>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3"/>
              <p:cNvSpPr/>
              <p:nvPr/>
            </p:nvSpPr>
            <p:spPr>
              <a:xfrm>
                <a:off x="1665750" y="1215575"/>
                <a:ext cx="15475" cy="18300"/>
              </a:xfrm>
              <a:custGeom>
                <a:avLst/>
                <a:gdLst/>
                <a:ahLst/>
                <a:cxnLst/>
                <a:rect l="l" t="t" r="r" b="b"/>
                <a:pathLst>
                  <a:path w="619" h="732" extrusionOk="0">
                    <a:moveTo>
                      <a:pt x="225" y="1"/>
                    </a:moveTo>
                    <a:lnTo>
                      <a:pt x="112" y="57"/>
                    </a:lnTo>
                    <a:lnTo>
                      <a:pt x="112" y="113"/>
                    </a:lnTo>
                    <a:lnTo>
                      <a:pt x="112" y="169"/>
                    </a:lnTo>
                    <a:lnTo>
                      <a:pt x="112" y="226"/>
                    </a:lnTo>
                    <a:lnTo>
                      <a:pt x="112" y="282"/>
                    </a:lnTo>
                    <a:lnTo>
                      <a:pt x="0" y="394"/>
                    </a:lnTo>
                    <a:lnTo>
                      <a:pt x="0" y="507"/>
                    </a:lnTo>
                    <a:lnTo>
                      <a:pt x="112" y="675"/>
                    </a:lnTo>
                    <a:lnTo>
                      <a:pt x="169" y="731"/>
                    </a:lnTo>
                    <a:lnTo>
                      <a:pt x="225" y="675"/>
                    </a:lnTo>
                    <a:lnTo>
                      <a:pt x="337" y="507"/>
                    </a:lnTo>
                    <a:lnTo>
                      <a:pt x="393" y="394"/>
                    </a:lnTo>
                    <a:lnTo>
                      <a:pt x="393" y="282"/>
                    </a:lnTo>
                    <a:lnTo>
                      <a:pt x="450" y="113"/>
                    </a:lnTo>
                    <a:lnTo>
                      <a:pt x="618" y="57"/>
                    </a:lnTo>
                    <a:lnTo>
                      <a:pt x="506"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3"/>
              <p:cNvSpPr/>
              <p:nvPr/>
            </p:nvSpPr>
            <p:spPr>
              <a:xfrm>
                <a:off x="1662925" y="1260550"/>
                <a:ext cx="9875" cy="7050"/>
              </a:xfrm>
              <a:custGeom>
                <a:avLst/>
                <a:gdLst/>
                <a:ahLst/>
                <a:cxnLst/>
                <a:rect l="l" t="t" r="r" b="b"/>
                <a:pathLst>
                  <a:path w="395" h="282" extrusionOk="0">
                    <a:moveTo>
                      <a:pt x="113" y="0"/>
                    </a:moveTo>
                    <a:lnTo>
                      <a:pt x="57" y="113"/>
                    </a:lnTo>
                    <a:lnTo>
                      <a:pt x="1" y="225"/>
                    </a:lnTo>
                    <a:lnTo>
                      <a:pt x="1" y="281"/>
                    </a:lnTo>
                    <a:lnTo>
                      <a:pt x="282" y="281"/>
                    </a:lnTo>
                    <a:lnTo>
                      <a:pt x="338" y="169"/>
                    </a:lnTo>
                    <a:lnTo>
                      <a:pt x="394"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
              <p:cNvSpPr/>
              <p:nvPr/>
            </p:nvSpPr>
            <p:spPr>
              <a:xfrm>
                <a:off x="1647475" y="1232450"/>
                <a:ext cx="1425" cy="1425"/>
              </a:xfrm>
              <a:custGeom>
                <a:avLst/>
                <a:gdLst/>
                <a:ahLst/>
                <a:cxnLst/>
                <a:rect l="l" t="t" r="r" b="b"/>
                <a:pathLst>
                  <a:path w="57" h="57" extrusionOk="0">
                    <a:moveTo>
                      <a:pt x="0" y="0"/>
                    </a:moveTo>
                    <a:lnTo>
                      <a:pt x="0" y="56"/>
                    </a:lnTo>
                    <a:lnTo>
                      <a:pt x="57" y="56"/>
                    </a:lnTo>
                    <a:lnTo>
                      <a:pt x="57"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3"/>
              <p:cNvSpPr/>
              <p:nvPr/>
            </p:nvSpPr>
            <p:spPr>
              <a:xfrm>
                <a:off x="1627800" y="1209950"/>
                <a:ext cx="1425" cy="2850"/>
              </a:xfrm>
              <a:custGeom>
                <a:avLst/>
                <a:gdLst/>
                <a:ahLst/>
                <a:cxnLst/>
                <a:rect l="l" t="t" r="r" b="b"/>
                <a:pathLst>
                  <a:path w="57" h="114" extrusionOk="0">
                    <a:moveTo>
                      <a:pt x="0" y="1"/>
                    </a:moveTo>
                    <a:lnTo>
                      <a:pt x="0" y="113"/>
                    </a:lnTo>
                    <a:lnTo>
                      <a:pt x="57" y="113"/>
                    </a:lnTo>
                    <a:lnTo>
                      <a:pt x="57" y="57"/>
                    </a:lnTo>
                    <a:lnTo>
                      <a:pt x="0"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3"/>
              <p:cNvSpPr/>
              <p:nvPr/>
            </p:nvSpPr>
            <p:spPr>
              <a:xfrm>
                <a:off x="1675575" y="1211375"/>
                <a:ext cx="1425" cy="1425"/>
              </a:xfrm>
              <a:custGeom>
                <a:avLst/>
                <a:gdLst/>
                <a:ahLst/>
                <a:cxnLst/>
                <a:rect l="l" t="t" r="r" b="b"/>
                <a:pathLst>
                  <a:path w="57" h="57" extrusionOk="0">
                    <a:moveTo>
                      <a:pt x="0" y="0"/>
                    </a:moveTo>
                    <a:lnTo>
                      <a:pt x="0" y="0"/>
                    </a:lnTo>
                    <a:lnTo>
                      <a:pt x="57" y="56"/>
                    </a:lnTo>
                    <a:lnTo>
                      <a:pt x="57" y="56"/>
                    </a:lnTo>
                    <a:lnTo>
                      <a:pt x="0" y="0"/>
                    </a:lnTo>
                    <a:lnTo>
                      <a:pt x="0" y="0"/>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
              <p:cNvSpPr/>
              <p:nvPr/>
            </p:nvSpPr>
            <p:spPr>
              <a:xfrm>
                <a:off x="1646075" y="1256325"/>
                <a:ext cx="1425" cy="1425"/>
              </a:xfrm>
              <a:custGeom>
                <a:avLst/>
                <a:gdLst/>
                <a:ahLst/>
                <a:cxnLst/>
                <a:rect l="l" t="t" r="r" b="b"/>
                <a:pathLst>
                  <a:path w="57" h="57" extrusionOk="0">
                    <a:moveTo>
                      <a:pt x="56" y="1"/>
                    </a:moveTo>
                    <a:lnTo>
                      <a:pt x="56" y="1"/>
                    </a:lnTo>
                    <a:lnTo>
                      <a:pt x="0" y="57"/>
                    </a:lnTo>
                    <a:lnTo>
                      <a:pt x="0" y="57"/>
                    </a:lnTo>
                    <a:lnTo>
                      <a:pt x="56" y="1"/>
                    </a:lnTo>
                    <a:lnTo>
                      <a:pt x="56"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3"/>
              <p:cNvSpPr/>
              <p:nvPr/>
            </p:nvSpPr>
            <p:spPr>
              <a:xfrm>
                <a:off x="1962225" y="1066625"/>
                <a:ext cx="63250" cy="49225"/>
              </a:xfrm>
              <a:custGeom>
                <a:avLst/>
                <a:gdLst/>
                <a:ahLst/>
                <a:cxnLst/>
                <a:rect l="l" t="t" r="r" b="b"/>
                <a:pathLst>
                  <a:path w="2530" h="1969" extrusionOk="0">
                    <a:moveTo>
                      <a:pt x="1181" y="507"/>
                    </a:moveTo>
                    <a:lnTo>
                      <a:pt x="1237" y="563"/>
                    </a:lnTo>
                    <a:lnTo>
                      <a:pt x="1237" y="675"/>
                    </a:lnTo>
                    <a:lnTo>
                      <a:pt x="1237" y="732"/>
                    </a:lnTo>
                    <a:lnTo>
                      <a:pt x="1237" y="788"/>
                    </a:lnTo>
                    <a:lnTo>
                      <a:pt x="1181" y="788"/>
                    </a:lnTo>
                    <a:lnTo>
                      <a:pt x="1125" y="732"/>
                    </a:lnTo>
                    <a:lnTo>
                      <a:pt x="1068" y="675"/>
                    </a:lnTo>
                    <a:lnTo>
                      <a:pt x="1181" y="675"/>
                    </a:lnTo>
                    <a:lnTo>
                      <a:pt x="1237" y="619"/>
                    </a:lnTo>
                    <a:lnTo>
                      <a:pt x="1181" y="507"/>
                    </a:lnTo>
                    <a:close/>
                    <a:moveTo>
                      <a:pt x="1349" y="1"/>
                    </a:moveTo>
                    <a:lnTo>
                      <a:pt x="1237" y="57"/>
                    </a:lnTo>
                    <a:lnTo>
                      <a:pt x="1181" y="170"/>
                    </a:lnTo>
                    <a:lnTo>
                      <a:pt x="1125" y="282"/>
                    </a:lnTo>
                    <a:lnTo>
                      <a:pt x="1181" y="507"/>
                    </a:lnTo>
                    <a:lnTo>
                      <a:pt x="1181" y="507"/>
                    </a:lnTo>
                    <a:lnTo>
                      <a:pt x="1068" y="451"/>
                    </a:lnTo>
                    <a:lnTo>
                      <a:pt x="956" y="394"/>
                    </a:lnTo>
                    <a:lnTo>
                      <a:pt x="844" y="451"/>
                    </a:lnTo>
                    <a:lnTo>
                      <a:pt x="787" y="619"/>
                    </a:lnTo>
                    <a:lnTo>
                      <a:pt x="731" y="675"/>
                    </a:lnTo>
                    <a:lnTo>
                      <a:pt x="619" y="619"/>
                    </a:lnTo>
                    <a:lnTo>
                      <a:pt x="450" y="507"/>
                    </a:lnTo>
                    <a:lnTo>
                      <a:pt x="394" y="507"/>
                    </a:lnTo>
                    <a:lnTo>
                      <a:pt x="338" y="563"/>
                    </a:lnTo>
                    <a:lnTo>
                      <a:pt x="225" y="675"/>
                    </a:lnTo>
                    <a:lnTo>
                      <a:pt x="113" y="788"/>
                    </a:lnTo>
                    <a:lnTo>
                      <a:pt x="0" y="900"/>
                    </a:lnTo>
                    <a:lnTo>
                      <a:pt x="0" y="1013"/>
                    </a:lnTo>
                    <a:lnTo>
                      <a:pt x="113" y="1181"/>
                    </a:lnTo>
                    <a:lnTo>
                      <a:pt x="113" y="1350"/>
                    </a:lnTo>
                    <a:lnTo>
                      <a:pt x="169" y="1518"/>
                    </a:lnTo>
                    <a:lnTo>
                      <a:pt x="281" y="1687"/>
                    </a:lnTo>
                    <a:lnTo>
                      <a:pt x="506" y="1856"/>
                    </a:lnTo>
                    <a:lnTo>
                      <a:pt x="787" y="1968"/>
                    </a:lnTo>
                    <a:lnTo>
                      <a:pt x="1012" y="1968"/>
                    </a:lnTo>
                    <a:lnTo>
                      <a:pt x="1349" y="1912"/>
                    </a:lnTo>
                    <a:lnTo>
                      <a:pt x="1462" y="1856"/>
                    </a:lnTo>
                    <a:lnTo>
                      <a:pt x="2080" y="1856"/>
                    </a:lnTo>
                    <a:lnTo>
                      <a:pt x="2192" y="1799"/>
                    </a:lnTo>
                    <a:lnTo>
                      <a:pt x="2305" y="1687"/>
                    </a:lnTo>
                    <a:lnTo>
                      <a:pt x="2305" y="1631"/>
                    </a:lnTo>
                    <a:lnTo>
                      <a:pt x="2249" y="1518"/>
                    </a:lnTo>
                    <a:lnTo>
                      <a:pt x="2192" y="1462"/>
                    </a:lnTo>
                    <a:lnTo>
                      <a:pt x="2249" y="1350"/>
                    </a:lnTo>
                    <a:lnTo>
                      <a:pt x="2361" y="1462"/>
                    </a:lnTo>
                    <a:lnTo>
                      <a:pt x="2530" y="1462"/>
                    </a:lnTo>
                    <a:lnTo>
                      <a:pt x="2530" y="1406"/>
                    </a:lnTo>
                    <a:lnTo>
                      <a:pt x="2530" y="1350"/>
                    </a:lnTo>
                    <a:lnTo>
                      <a:pt x="2530" y="1181"/>
                    </a:lnTo>
                    <a:lnTo>
                      <a:pt x="2474" y="1125"/>
                    </a:lnTo>
                    <a:lnTo>
                      <a:pt x="2474" y="956"/>
                    </a:lnTo>
                    <a:lnTo>
                      <a:pt x="2249" y="956"/>
                    </a:lnTo>
                    <a:lnTo>
                      <a:pt x="2305" y="900"/>
                    </a:lnTo>
                    <a:lnTo>
                      <a:pt x="2305" y="788"/>
                    </a:lnTo>
                    <a:lnTo>
                      <a:pt x="2192" y="732"/>
                    </a:lnTo>
                    <a:lnTo>
                      <a:pt x="1855" y="619"/>
                    </a:lnTo>
                    <a:lnTo>
                      <a:pt x="1799" y="675"/>
                    </a:lnTo>
                    <a:lnTo>
                      <a:pt x="1574" y="675"/>
                    </a:lnTo>
                    <a:lnTo>
                      <a:pt x="1462" y="619"/>
                    </a:lnTo>
                    <a:lnTo>
                      <a:pt x="1462" y="563"/>
                    </a:lnTo>
                    <a:lnTo>
                      <a:pt x="1406" y="507"/>
                    </a:lnTo>
                    <a:lnTo>
                      <a:pt x="1349" y="394"/>
                    </a:lnTo>
                    <a:lnTo>
                      <a:pt x="1349" y="338"/>
                    </a:lnTo>
                    <a:lnTo>
                      <a:pt x="1349" y="226"/>
                    </a:lnTo>
                    <a:lnTo>
                      <a:pt x="1349" y="170"/>
                    </a:lnTo>
                    <a:lnTo>
                      <a:pt x="1349" y="1"/>
                    </a:lnTo>
                    <a:close/>
                  </a:path>
                </a:pathLst>
              </a:custGeom>
              <a:solidFill>
                <a:srgbClr val="A9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3"/>
              <p:cNvSpPr/>
              <p:nvPr/>
            </p:nvSpPr>
            <p:spPr>
              <a:xfrm>
                <a:off x="1925700" y="1056800"/>
                <a:ext cx="67450" cy="52025"/>
              </a:xfrm>
              <a:custGeom>
                <a:avLst/>
                <a:gdLst/>
                <a:ahLst/>
                <a:cxnLst/>
                <a:rect l="l" t="t" r="r" b="b"/>
                <a:pathLst>
                  <a:path w="2698" h="2081" extrusionOk="0">
                    <a:moveTo>
                      <a:pt x="787" y="0"/>
                    </a:moveTo>
                    <a:lnTo>
                      <a:pt x="787" y="57"/>
                    </a:lnTo>
                    <a:lnTo>
                      <a:pt x="731" y="169"/>
                    </a:lnTo>
                    <a:lnTo>
                      <a:pt x="731" y="225"/>
                    </a:lnTo>
                    <a:lnTo>
                      <a:pt x="787" y="281"/>
                    </a:lnTo>
                    <a:lnTo>
                      <a:pt x="843" y="450"/>
                    </a:lnTo>
                    <a:lnTo>
                      <a:pt x="843" y="506"/>
                    </a:lnTo>
                    <a:lnTo>
                      <a:pt x="787" y="450"/>
                    </a:lnTo>
                    <a:lnTo>
                      <a:pt x="731" y="450"/>
                    </a:lnTo>
                    <a:lnTo>
                      <a:pt x="675" y="506"/>
                    </a:lnTo>
                    <a:lnTo>
                      <a:pt x="618" y="506"/>
                    </a:lnTo>
                    <a:lnTo>
                      <a:pt x="562" y="563"/>
                    </a:lnTo>
                    <a:lnTo>
                      <a:pt x="506" y="619"/>
                    </a:lnTo>
                    <a:lnTo>
                      <a:pt x="506" y="731"/>
                    </a:lnTo>
                    <a:lnTo>
                      <a:pt x="450" y="787"/>
                    </a:lnTo>
                    <a:lnTo>
                      <a:pt x="337" y="844"/>
                    </a:lnTo>
                    <a:lnTo>
                      <a:pt x="56" y="844"/>
                    </a:lnTo>
                    <a:lnTo>
                      <a:pt x="0" y="900"/>
                    </a:lnTo>
                    <a:lnTo>
                      <a:pt x="0" y="1012"/>
                    </a:lnTo>
                    <a:lnTo>
                      <a:pt x="0" y="1125"/>
                    </a:lnTo>
                    <a:lnTo>
                      <a:pt x="113" y="1181"/>
                    </a:lnTo>
                    <a:lnTo>
                      <a:pt x="169" y="1237"/>
                    </a:lnTo>
                    <a:lnTo>
                      <a:pt x="225" y="1349"/>
                    </a:lnTo>
                    <a:lnTo>
                      <a:pt x="337" y="1462"/>
                    </a:lnTo>
                    <a:lnTo>
                      <a:pt x="450" y="1518"/>
                    </a:lnTo>
                    <a:lnTo>
                      <a:pt x="562" y="1462"/>
                    </a:lnTo>
                    <a:lnTo>
                      <a:pt x="731" y="1462"/>
                    </a:lnTo>
                    <a:lnTo>
                      <a:pt x="843" y="1574"/>
                    </a:lnTo>
                    <a:lnTo>
                      <a:pt x="956" y="1687"/>
                    </a:lnTo>
                    <a:lnTo>
                      <a:pt x="1237" y="1687"/>
                    </a:lnTo>
                    <a:lnTo>
                      <a:pt x="1293" y="1743"/>
                    </a:lnTo>
                    <a:lnTo>
                      <a:pt x="1405" y="1855"/>
                    </a:lnTo>
                    <a:lnTo>
                      <a:pt x="1461" y="1968"/>
                    </a:lnTo>
                    <a:lnTo>
                      <a:pt x="1574" y="2080"/>
                    </a:lnTo>
                    <a:lnTo>
                      <a:pt x="1742" y="2024"/>
                    </a:lnTo>
                    <a:lnTo>
                      <a:pt x="1742" y="1911"/>
                    </a:lnTo>
                    <a:lnTo>
                      <a:pt x="1686" y="1799"/>
                    </a:lnTo>
                    <a:lnTo>
                      <a:pt x="1630" y="1743"/>
                    </a:lnTo>
                    <a:lnTo>
                      <a:pt x="1630" y="1687"/>
                    </a:lnTo>
                    <a:lnTo>
                      <a:pt x="1686" y="1630"/>
                    </a:lnTo>
                    <a:lnTo>
                      <a:pt x="1799" y="1574"/>
                    </a:lnTo>
                    <a:lnTo>
                      <a:pt x="1630" y="1462"/>
                    </a:lnTo>
                    <a:lnTo>
                      <a:pt x="1574" y="1406"/>
                    </a:lnTo>
                    <a:lnTo>
                      <a:pt x="1518" y="1406"/>
                    </a:lnTo>
                    <a:lnTo>
                      <a:pt x="1518" y="1349"/>
                    </a:lnTo>
                    <a:lnTo>
                      <a:pt x="1574" y="1237"/>
                    </a:lnTo>
                    <a:lnTo>
                      <a:pt x="1799" y="1237"/>
                    </a:lnTo>
                    <a:lnTo>
                      <a:pt x="1799" y="1125"/>
                    </a:lnTo>
                    <a:lnTo>
                      <a:pt x="1799" y="1068"/>
                    </a:lnTo>
                    <a:lnTo>
                      <a:pt x="1799" y="956"/>
                    </a:lnTo>
                    <a:lnTo>
                      <a:pt x="1967" y="1012"/>
                    </a:lnTo>
                    <a:lnTo>
                      <a:pt x="2024" y="1068"/>
                    </a:lnTo>
                    <a:lnTo>
                      <a:pt x="2080" y="1125"/>
                    </a:lnTo>
                    <a:lnTo>
                      <a:pt x="2080" y="1181"/>
                    </a:lnTo>
                    <a:lnTo>
                      <a:pt x="2080" y="1237"/>
                    </a:lnTo>
                    <a:lnTo>
                      <a:pt x="2192" y="1181"/>
                    </a:lnTo>
                    <a:lnTo>
                      <a:pt x="2248" y="1181"/>
                    </a:lnTo>
                    <a:lnTo>
                      <a:pt x="2305" y="1125"/>
                    </a:lnTo>
                    <a:lnTo>
                      <a:pt x="2305" y="956"/>
                    </a:lnTo>
                    <a:lnTo>
                      <a:pt x="2361" y="900"/>
                    </a:lnTo>
                    <a:lnTo>
                      <a:pt x="2529" y="900"/>
                    </a:lnTo>
                    <a:lnTo>
                      <a:pt x="2698" y="956"/>
                    </a:lnTo>
                    <a:lnTo>
                      <a:pt x="2698" y="450"/>
                    </a:lnTo>
                    <a:lnTo>
                      <a:pt x="2586" y="225"/>
                    </a:lnTo>
                    <a:lnTo>
                      <a:pt x="2248" y="225"/>
                    </a:lnTo>
                    <a:lnTo>
                      <a:pt x="2192" y="281"/>
                    </a:lnTo>
                    <a:lnTo>
                      <a:pt x="2192" y="338"/>
                    </a:lnTo>
                    <a:lnTo>
                      <a:pt x="2192" y="394"/>
                    </a:lnTo>
                    <a:lnTo>
                      <a:pt x="2192" y="450"/>
                    </a:lnTo>
                    <a:lnTo>
                      <a:pt x="1855" y="450"/>
                    </a:lnTo>
                    <a:lnTo>
                      <a:pt x="1630" y="506"/>
                    </a:lnTo>
                    <a:lnTo>
                      <a:pt x="1574" y="563"/>
                    </a:lnTo>
                    <a:lnTo>
                      <a:pt x="1461" y="563"/>
                    </a:lnTo>
                    <a:lnTo>
                      <a:pt x="1461" y="506"/>
                    </a:lnTo>
                    <a:lnTo>
                      <a:pt x="1461" y="450"/>
                    </a:lnTo>
                    <a:lnTo>
                      <a:pt x="1518" y="394"/>
                    </a:lnTo>
                    <a:lnTo>
                      <a:pt x="1461" y="338"/>
                    </a:lnTo>
                    <a:lnTo>
                      <a:pt x="1349" y="338"/>
                    </a:lnTo>
                    <a:lnTo>
                      <a:pt x="1293" y="450"/>
                    </a:lnTo>
                    <a:lnTo>
                      <a:pt x="1237" y="506"/>
                    </a:lnTo>
                    <a:lnTo>
                      <a:pt x="1237" y="563"/>
                    </a:lnTo>
                    <a:lnTo>
                      <a:pt x="1124" y="563"/>
                    </a:lnTo>
                    <a:lnTo>
                      <a:pt x="956" y="338"/>
                    </a:lnTo>
                    <a:lnTo>
                      <a:pt x="899" y="225"/>
                    </a:lnTo>
                    <a:lnTo>
                      <a:pt x="843" y="57"/>
                    </a:lnTo>
                    <a:lnTo>
                      <a:pt x="787"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3"/>
              <p:cNvSpPr/>
              <p:nvPr/>
            </p:nvSpPr>
            <p:spPr>
              <a:xfrm>
                <a:off x="2007200" y="1030100"/>
                <a:ext cx="9850" cy="8450"/>
              </a:xfrm>
              <a:custGeom>
                <a:avLst/>
                <a:gdLst/>
                <a:ahLst/>
                <a:cxnLst/>
                <a:rect l="l" t="t" r="r" b="b"/>
                <a:pathLst>
                  <a:path w="394" h="338" extrusionOk="0">
                    <a:moveTo>
                      <a:pt x="337" y="1"/>
                    </a:moveTo>
                    <a:lnTo>
                      <a:pt x="169" y="57"/>
                    </a:lnTo>
                    <a:lnTo>
                      <a:pt x="0" y="57"/>
                    </a:lnTo>
                    <a:lnTo>
                      <a:pt x="0" y="169"/>
                    </a:lnTo>
                    <a:lnTo>
                      <a:pt x="112" y="282"/>
                    </a:lnTo>
                    <a:lnTo>
                      <a:pt x="225" y="338"/>
                    </a:lnTo>
                    <a:lnTo>
                      <a:pt x="225" y="225"/>
                    </a:lnTo>
                    <a:lnTo>
                      <a:pt x="281" y="169"/>
                    </a:lnTo>
                    <a:lnTo>
                      <a:pt x="393" y="113"/>
                    </a:lnTo>
                    <a:lnTo>
                      <a:pt x="393" y="57"/>
                    </a:lnTo>
                    <a:lnTo>
                      <a:pt x="33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
              <p:cNvSpPr/>
              <p:nvPr/>
            </p:nvSpPr>
            <p:spPr>
              <a:xfrm>
                <a:off x="1980500" y="1044150"/>
                <a:ext cx="4225" cy="1425"/>
              </a:xfrm>
              <a:custGeom>
                <a:avLst/>
                <a:gdLst/>
                <a:ahLst/>
                <a:cxnLst/>
                <a:rect l="l" t="t" r="r" b="b"/>
                <a:pathLst>
                  <a:path w="169" h="57" extrusionOk="0">
                    <a:moveTo>
                      <a:pt x="0" y="1"/>
                    </a:moveTo>
                    <a:lnTo>
                      <a:pt x="0" y="57"/>
                    </a:lnTo>
                    <a:lnTo>
                      <a:pt x="113" y="57"/>
                    </a:lnTo>
                    <a:lnTo>
                      <a:pt x="169"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
              <p:cNvSpPr/>
              <p:nvPr/>
            </p:nvSpPr>
            <p:spPr>
              <a:xfrm>
                <a:off x="1981900" y="1034325"/>
                <a:ext cx="2825" cy="1425"/>
              </a:xfrm>
              <a:custGeom>
                <a:avLst/>
                <a:gdLst/>
                <a:ahLst/>
                <a:cxnLst/>
                <a:rect l="l" t="t" r="r" b="b"/>
                <a:pathLst>
                  <a:path w="113" h="57" extrusionOk="0">
                    <a:moveTo>
                      <a:pt x="0" y="0"/>
                    </a:moveTo>
                    <a:lnTo>
                      <a:pt x="0" y="56"/>
                    </a:lnTo>
                    <a:lnTo>
                      <a:pt x="113" y="56"/>
                    </a:lnTo>
                    <a:lnTo>
                      <a:pt x="57"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
              <p:cNvSpPr/>
              <p:nvPr/>
            </p:nvSpPr>
            <p:spPr>
              <a:xfrm>
                <a:off x="1943950" y="1055400"/>
                <a:ext cx="1425" cy="2825"/>
              </a:xfrm>
              <a:custGeom>
                <a:avLst/>
                <a:gdLst/>
                <a:ahLst/>
                <a:cxnLst/>
                <a:rect l="l" t="t" r="r" b="b"/>
                <a:pathLst>
                  <a:path w="57" h="113" extrusionOk="0">
                    <a:moveTo>
                      <a:pt x="1" y="0"/>
                    </a:moveTo>
                    <a:lnTo>
                      <a:pt x="1" y="56"/>
                    </a:lnTo>
                    <a:lnTo>
                      <a:pt x="57" y="113"/>
                    </a:lnTo>
                    <a:lnTo>
                      <a:pt x="57" y="56"/>
                    </a:lnTo>
                    <a:lnTo>
                      <a:pt x="57" y="0"/>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
              <p:cNvSpPr/>
              <p:nvPr/>
            </p:nvSpPr>
            <p:spPr>
              <a:xfrm>
                <a:off x="1994550" y="1063825"/>
                <a:ext cx="1425" cy="1425"/>
              </a:xfrm>
              <a:custGeom>
                <a:avLst/>
                <a:gdLst/>
                <a:ahLst/>
                <a:cxnLst/>
                <a:rect l="l" t="t" r="r" b="b"/>
                <a:pathLst>
                  <a:path w="57" h="57" extrusionOk="0">
                    <a:moveTo>
                      <a:pt x="56" y="57"/>
                    </a:moveTo>
                    <a:lnTo>
                      <a:pt x="0" y="0"/>
                    </a:lnTo>
                    <a:lnTo>
                      <a:pt x="0" y="0"/>
                    </a:lnTo>
                    <a:lnTo>
                      <a:pt x="0" y="0"/>
                    </a:lnTo>
                    <a:lnTo>
                      <a:pt x="56" y="57"/>
                    </a:lnTo>
                    <a:lnTo>
                      <a:pt x="56" y="57"/>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
              <p:cNvSpPr/>
              <p:nvPr/>
            </p:nvSpPr>
            <p:spPr>
              <a:xfrm>
                <a:off x="2140675" y="1127050"/>
                <a:ext cx="94175" cy="63250"/>
              </a:xfrm>
              <a:custGeom>
                <a:avLst/>
                <a:gdLst/>
                <a:ahLst/>
                <a:cxnLst/>
                <a:rect l="l" t="t" r="r" b="b"/>
                <a:pathLst>
                  <a:path w="3767" h="2530" extrusionOk="0">
                    <a:moveTo>
                      <a:pt x="731" y="1"/>
                    </a:moveTo>
                    <a:lnTo>
                      <a:pt x="619" y="57"/>
                    </a:lnTo>
                    <a:lnTo>
                      <a:pt x="563" y="113"/>
                    </a:lnTo>
                    <a:lnTo>
                      <a:pt x="563" y="169"/>
                    </a:lnTo>
                    <a:lnTo>
                      <a:pt x="563" y="282"/>
                    </a:lnTo>
                    <a:lnTo>
                      <a:pt x="506" y="282"/>
                    </a:lnTo>
                    <a:lnTo>
                      <a:pt x="450" y="226"/>
                    </a:lnTo>
                    <a:lnTo>
                      <a:pt x="394" y="338"/>
                    </a:lnTo>
                    <a:lnTo>
                      <a:pt x="394" y="450"/>
                    </a:lnTo>
                    <a:lnTo>
                      <a:pt x="338" y="619"/>
                    </a:lnTo>
                    <a:lnTo>
                      <a:pt x="338" y="675"/>
                    </a:lnTo>
                    <a:lnTo>
                      <a:pt x="282" y="731"/>
                    </a:lnTo>
                    <a:lnTo>
                      <a:pt x="225" y="788"/>
                    </a:lnTo>
                    <a:lnTo>
                      <a:pt x="282" y="900"/>
                    </a:lnTo>
                    <a:lnTo>
                      <a:pt x="338" y="956"/>
                    </a:lnTo>
                    <a:lnTo>
                      <a:pt x="338" y="1125"/>
                    </a:lnTo>
                    <a:lnTo>
                      <a:pt x="394" y="1293"/>
                    </a:lnTo>
                    <a:lnTo>
                      <a:pt x="506" y="1406"/>
                    </a:lnTo>
                    <a:lnTo>
                      <a:pt x="563" y="1575"/>
                    </a:lnTo>
                    <a:lnTo>
                      <a:pt x="338" y="1350"/>
                    </a:lnTo>
                    <a:lnTo>
                      <a:pt x="113" y="1350"/>
                    </a:lnTo>
                    <a:lnTo>
                      <a:pt x="57" y="1406"/>
                    </a:lnTo>
                    <a:lnTo>
                      <a:pt x="1" y="1518"/>
                    </a:lnTo>
                    <a:lnTo>
                      <a:pt x="57" y="1575"/>
                    </a:lnTo>
                    <a:lnTo>
                      <a:pt x="113" y="1687"/>
                    </a:lnTo>
                    <a:lnTo>
                      <a:pt x="225" y="1912"/>
                    </a:lnTo>
                    <a:lnTo>
                      <a:pt x="338" y="1912"/>
                    </a:lnTo>
                    <a:lnTo>
                      <a:pt x="282" y="2024"/>
                    </a:lnTo>
                    <a:lnTo>
                      <a:pt x="225" y="2193"/>
                    </a:lnTo>
                    <a:lnTo>
                      <a:pt x="282" y="2418"/>
                    </a:lnTo>
                    <a:lnTo>
                      <a:pt x="394" y="2530"/>
                    </a:lnTo>
                    <a:lnTo>
                      <a:pt x="450" y="2474"/>
                    </a:lnTo>
                    <a:lnTo>
                      <a:pt x="563" y="2361"/>
                    </a:lnTo>
                    <a:lnTo>
                      <a:pt x="563" y="2249"/>
                    </a:lnTo>
                    <a:lnTo>
                      <a:pt x="731" y="2361"/>
                    </a:lnTo>
                    <a:lnTo>
                      <a:pt x="844" y="2361"/>
                    </a:lnTo>
                    <a:lnTo>
                      <a:pt x="956" y="2305"/>
                    </a:lnTo>
                    <a:lnTo>
                      <a:pt x="1068" y="2249"/>
                    </a:lnTo>
                    <a:lnTo>
                      <a:pt x="1237" y="2080"/>
                    </a:lnTo>
                    <a:lnTo>
                      <a:pt x="1350" y="1968"/>
                    </a:lnTo>
                    <a:lnTo>
                      <a:pt x="1293" y="2080"/>
                    </a:lnTo>
                    <a:lnTo>
                      <a:pt x="1350" y="2193"/>
                    </a:lnTo>
                    <a:lnTo>
                      <a:pt x="1406" y="2249"/>
                    </a:lnTo>
                    <a:lnTo>
                      <a:pt x="1462" y="2305"/>
                    </a:lnTo>
                    <a:lnTo>
                      <a:pt x="1574" y="2249"/>
                    </a:lnTo>
                    <a:lnTo>
                      <a:pt x="1855" y="2137"/>
                    </a:lnTo>
                    <a:lnTo>
                      <a:pt x="2080" y="2080"/>
                    </a:lnTo>
                    <a:lnTo>
                      <a:pt x="2193" y="2080"/>
                    </a:lnTo>
                    <a:lnTo>
                      <a:pt x="2305" y="2137"/>
                    </a:lnTo>
                    <a:lnTo>
                      <a:pt x="2417" y="2193"/>
                    </a:lnTo>
                    <a:lnTo>
                      <a:pt x="2530" y="2361"/>
                    </a:lnTo>
                    <a:lnTo>
                      <a:pt x="2586" y="2305"/>
                    </a:lnTo>
                    <a:lnTo>
                      <a:pt x="2642" y="2249"/>
                    </a:lnTo>
                    <a:lnTo>
                      <a:pt x="2698" y="2193"/>
                    </a:lnTo>
                    <a:lnTo>
                      <a:pt x="2979" y="2080"/>
                    </a:lnTo>
                    <a:lnTo>
                      <a:pt x="3148" y="2024"/>
                    </a:lnTo>
                    <a:lnTo>
                      <a:pt x="3261" y="1968"/>
                    </a:lnTo>
                    <a:lnTo>
                      <a:pt x="3373" y="1912"/>
                    </a:lnTo>
                    <a:lnTo>
                      <a:pt x="3429" y="1912"/>
                    </a:lnTo>
                    <a:lnTo>
                      <a:pt x="3485" y="1856"/>
                    </a:lnTo>
                    <a:lnTo>
                      <a:pt x="3542" y="1856"/>
                    </a:lnTo>
                    <a:lnTo>
                      <a:pt x="3598" y="1799"/>
                    </a:lnTo>
                    <a:lnTo>
                      <a:pt x="3710" y="1743"/>
                    </a:lnTo>
                    <a:lnTo>
                      <a:pt x="3766" y="1743"/>
                    </a:lnTo>
                    <a:lnTo>
                      <a:pt x="3766" y="1575"/>
                    </a:lnTo>
                    <a:lnTo>
                      <a:pt x="3654" y="1575"/>
                    </a:lnTo>
                    <a:lnTo>
                      <a:pt x="3485" y="1631"/>
                    </a:lnTo>
                    <a:lnTo>
                      <a:pt x="3092" y="1743"/>
                    </a:lnTo>
                    <a:lnTo>
                      <a:pt x="2755" y="1799"/>
                    </a:lnTo>
                    <a:lnTo>
                      <a:pt x="2530" y="1799"/>
                    </a:lnTo>
                    <a:lnTo>
                      <a:pt x="2361" y="1743"/>
                    </a:lnTo>
                    <a:lnTo>
                      <a:pt x="2193" y="1687"/>
                    </a:lnTo>
                    <a:lnTo>
                      <a:pt x="2024" y="1518"/>
                    </a:lnTo>
                    <a:lnTo>
                      <a:pt x="1799" y="1575"/>
                    </a:lnTo>
                    <a:lnTo>
                      <a:pt x="1799" y="1631"/>
                    </a:lnTo>
                    <a:lnTo>
                      <a:pt x="1799" y="1743"/>
                    </a:lnTo>
                    <a:lnTo>
                      <a:pt x="1687" y="1575"/>
                    </a:lnTo>
                    <a:lnTo>
                      <a:pt x="1574" y="1406"/>
                    </a:lnTo>
                    <a:lnTo>
                      <a:pt x="1518" y="1350"/>
                    </a:lnTo>
                    <a:lnTo>
                      <a:pt x="1293" y="1350"/>
                    </a:lnTo>
                    <a:lnTo>
                      <a:pt x="1181" y="1406"/>
                    </a:lnTo>
                    <a:lnTo>
                      <a:pt x="1237" y="1293"/>
                    </a:lnTo>
                    <a:lnTo>
                      <a:pt x="1237" y="1181"/>
                    </a:lnTo>
                    <a:lnTo>
                      <a:pt x="1237" y="1069"/>
                    </a:lnTo>
                    <a:lnTo>
                      <a:pt x="1237" y="956"/>
                    </a:lnTo>
                    <a:lnTo>
                      <a:pt x="1237" y="844"/>
                    </a:lnTo>
                    <a:lnTo>
                      <a:pt x="1237" y="731"/>
                    </a:lnTo>
                    <a:lnTo>
                      <a:pt x="1181" y="563"/>
                    </a:lnTo>
                    <a:lnTo>
                      <a:pt x="956" y="563"/>
                    </a:lnTo>
                    <a:lnTo>
                      <a:pt x="956" y="507"/>
                    </a:lnTo>
                    <a:lnTo>
                      <a:pt x="1012" y="450"/>
                    </a:lnTo>
                    <a:lnTo>
                      <a:pt x="1068" y="338"/>
                    </a:lnTo>
                    <a:lnTo>
                      <a:pt x="1012" y="113"/>
                    </a:lnTo>
                    <a:lnTo>
                      <a:pt x="956" y="113"/>
                    </a:lnTo>
                    <a:lnTo>
                      <a:pt x="956" y="57"/>
                    </a:lnTo>
                    <a:lnTo>
                      <a:pt x="787"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3"/>
              <p:cNvSpPr/>
              <p:nvPr/>
            </p:nvSpPr>
            <p:spPr>
              <a:xfrm>
                <a:off x="2101325" y="1166400"/>
                <a:ext cx="57650" cy="49200"/>
              </a:xfrm>
              <a:custGeom>
                <a:avLst/>
                <a:gdLst/>
                <a:ahLst/>
                <a:cxnLst/>
                <a:rect l="l" t="t" r="r" b="b"/>
                <a:pathLst>
                  <a:path w="2306" h="1968" extrusionOk="0">
                    <a:moveTo>
                      <a:pt x="788" y="1"/>
                    </a:moveTo>
                    <a:lnTo>
                      <a:pt x="731" y="57"/>
                    </a:lnTo>
                    <a:lnTo>
                      <a:pt x="619" y="113"/>
                    </a:lnTo>
                    <a:lnTo>
                      <a:pt x="450" y="338"/>
                    </a:lnTo>
                    <a:lnTo>
                      <a:pt x="282" y="506"/>
                    </a:lnTo>
                    <a:lnTo>
                      <a:pt x="226" y="619"/>
                    </a:lnTo>
                    <a:lnTo>
                      <a:pt x="282" y="731"/>
                    </a:lnTo>
                    <a:lnTo>
                      <a:pt x="450" y="900"/>
                    </a:lnTo>
                    <a:lnTo>
                      <a:pt x="507" y="956"/>
                    </a:lnTo>
                    <a:lnTo>
                      <a:pt x="450" y="956"/>
                    </a:lnTo>
                    <a:lnTo>
                      <a:pt x="450" y="1068"/>
                    </a:lnTo>
                    <a:lnTo>
                      <a:pt x="507" y="1181"/>
                    </a:lnTo>
                    <a:lnTo>
                      <a:pt x="619" y="1181"/>
                    </a:lnTo>
                    <a:lnTo>
                      <a:pt x="731" y="1125"/>
                    </a:lnTo>
                    <a:lnTo>
                      <a:pt x="900" y="1068"/>
                    </a:lnTo>
                    <a:lnTo>
                      <a:pt x="1069" y="956"/>
                    </a:lnTo>
                    <a:lnTo>
                      <a:pt x="1013" y="1012"/>
                    </a:lnTo>
                    <a:lnTo>
                      <a:pt x="900" y="1068"/>
                    </a:lnTo>
                    <a:lnTo>
                      <a:pt x="788" y="1125"/>
                    </a:lnTo>
                    <a:lnTo>
                      <a:pt x="788" y="1237"/>
                    </a:lnTo>
                    <a:lnTo>
                      <a:pt x="788" y="1406"/>
                    </a:lnTo>
                    <a:lnTo>
                      <a:pt x="731" y="1462"/>
                    </a:lnTo>
                    <a:lnTo>
                      <a:pt x="563" y="1518"/>
                    </a:lnTo>
                    <a:lnTo>
                      <a:pt x="338" y="1630"/>
                    </a:lnTo>
                    <a:lnTo>
                      <a:pt x="113" y="1743"/>
                    </a:lnTo>
                    <a:lnTo>
                      <a:pt x="1" y="1855"/>
                    </a:lnTo>
                    <a:lnTo>
                      <a:pt x="1" y="1911"/>
                    </a:lnTo>
                    <a:lnTo>
                      <a:pt x="57" y="1968"/>
                    </a:lnTo>
                    <a:lnTo>
                      <a:pt x="282" y="1911"/>
                    </a:lnTo>
                    <a:lnTo>
                      <a:pt x="507" y="1855"/>
                    </a:lnTo>
                    <a:lnTo>
                      <a:pt x="731" y="1743"/>
                    </a:lnTo>
                    <a:lnTo>
                      <a:pt x="1013" y="1743"/>
                    </a:lnTo>
                    <a:lnTo>
                      <a:pt x="1575" y="1574"/>
                    </a:lnTo>
                    <a:lnTo>
                      <a:pt x="1743" y="1518"/>
                    </a:lnTo>
                    <a:lnTo>
                      <a:pt x="1968" y="1462"/>
                    </a:lnTo>
                    <a:lnTo>
                      <a:pt x="2193" y="1406"/>
                    </a:lnTo>
                    <a:lnTo>
                      <a:pt x="2305" y="1349"/>
                    </a:lnTo>
                    <a:lnTo>
                      <a:pt x="2193" y="1181"/>
                    </a:lnTo>
                    <a:lnTo>
                      <a:pt x="2249" y="1012"/>
                    </a:lnTo>
                    <a:lnTo>
                      <a:pt x="2249" y="900"/>
                    </a:lnTo>
                    <a:lnTo>
                      <a:pt x="2249" y="844"/>
                    </a:lnTo>
                    <a:lnTo>
                      <a:pt x="2193" y="787"/>
                    </a:lnTo>
                    <a:lnTo>
                      <a:pt x="2080" y="731"/>
                    </a:lnTo>
                    <a:lnTo>
                      <a:pt x="2024" y="787"/>
                    </a:lnTo>
                    <a:lnTo>
                      <a:pt x="1968" y="844"/>
                    </a:lnTo>
                    <a:lnTo>
                      <a:pt x="1968" y="900"/>
                    </a:lnTo>
                    <a:lnTo>
                      <a:pt x="1912" y="844"/>
                    </a:lnTo>
                    <a:lnTo>
                      <a:pt x="1799" y="844"/>
                    </a:lnTo>
                    <a:lnTo>
                      <a:pt x="1743" y="787"/>
                    </a:lnTo>
                    <a:lnTo>
                      <a:pt x="1743" y="731"/>
                    </a:lnTo>
                    <a:lnTo>
                      <a:pt x="1687" y="619"/>
                    </a:lnTo>
                    <a:lnTo>
                      <a:pt x="1631" y="506"/>
                    </a:lnTo>
                    <a:lnTo>
                      <a:pt x="1125" y="506"/>
                    </a:lnTo>
                    <a:lnTo>
                      <a:pt x="1013" y="563"/>
                    </a:lnTo>
                    <a:lnTo>
                      <a:pt x="900" y="506"/>
                    </a:lnTo>
                    <a:lnTo>
                      <a:pt x="900" y="394"/>
                    </a:lnTo>
                    <a:lnTo>
                      <a:pt x="900" y="282"/>
                    </a:lnTo>
                    <a:lnTo>
                      <a:pt x="900" y="169"/>
                    </a:lnTo>
                    <a:lnTo>
                      <a:pt x="900" y="113"/>
                    </a:lnTo>
                    <a:lnTo>
                      <a:pt x="844" y="57"/>
                    </a:lnTo>
                    <a:lnTo>
                      <a:pt x="788"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3"/>
              <p:cNvSpPr/>
              <p:nvPr/>
            </p:nvSpPr>
            <p:spPr>
              <a:xfrm>
                <a:off x="2140675" y="1170625"/>
                <a:ext cx="63250" cy="35150"/>
              </a:xfrm>
              <a:custGeom>
                <a:avLst/>
                <a:gdLst/>
                <a:ahLst/>
                <a:cxnLst/>
                <a:rect l="l" t="t" r="r" b="b"/>
                <a:pathLst>
                  <a:path w="2530" h="1406" extrusionOk="0">
                    <a:moveTo>
                      <a:pt x="1462" y="0"/>
                    </a:moveTo>
                    <a:lnTo>
                      <a:pt x="1406" y="56"/>
                    </a:lnTo>
                    <a:lnTo>
                      <a:pt x="1293" y="225"/>
                    </a:lnTo>
                    <a:lnTo>
                      <a:pt x="1068" y="337"/>
                    </a:lnTo>
                    <a:lnTo>
                      <a:pt x="1012" y="394"/>
                    </a:lnTo>
                    <a:lnTo>
                      <a:pt x="956" y="450"/>
                    </a:lnTo>
                    <a:lnTo>
                      <a:pt x="900" y="562"/>
                    </a:lnTo>
                    <a:lnTo>
                      <a:pt x="731" y="506"/>
                    </a:lnTo>
                    <a:lnTo>
                      <a:pt x="619" y="450"/>
                    </a:lnTo>
                    <a:lnTo>
                      <a:pt x="506" y="506"/>
                    </a:lnTo>
                    <a:lnTo>
                      <a:pt x="506" y="562"/>
                    </a:lnTo>
                    <a:lnTo>
                      <a:pt x="619" y="675"/>
                    </a:lnTo>
                    <a:lnTo>
                      <a:pt x="619" y="787"/>
                    </a:lnTo>
                    <a:lnTo>
                      <a:pt x="619" y="843"/>
                    </a:lnTo>
                    <a:lnTo>
                      <a:pt x="506" y="956"/>
                    </a:lnTo>
                    <a:lnTo>
                      <a:pt x="450" y="1012"/>
                    </a:lnTo>
                    <a:lnTo>
                      <a:pt x="450" y="1124"/>
                    </a:lnTo>
                    <a:lnTo>
                      <a:pt x="563" y="1124"/>
                    </a:lnTo>
                    <a:lnTo>
                      <a:pt x="619" y="1068"/>
                    </a:lnTo>
                    <a:lnTo>
                      <a:pt x="675" y="1124"/>
                    </a:lnTo>
                    <a:lnTo>
                      <a:pt x="619" y="1180"/>
                    </a:lnTo>
                    <a:lnTo>
                      <a:pt x="1" y="1405"/>
                    </a:lnTo>
                    <a:lnTo>
                      <a:pt x="57" y="1405"/>
                    </a:lnTo>
                    <a:lnTo>
                      <a:pt x="506" y="1293"/>
                    </a:lnTo>
                    <a:lnTo>
                      <a:pt x="956" y="1237"/>
                    </a:lnTo>
                    <a:lnTo>
                      <a:pt x="1012" y="1237"/>
                    </a:lnTo>
                    <a:lnTo>
                      <a:pt x="2249" y="787"/>
                    </a:lnTo>
                    <a:lnTo>
                      <a:pt x="2417" y="675"/>
                    </a:lnTo>
                    <a:lnTo>
                      <a:pt x="2530" y="618"/>
                    </a:lnTo>
                    <a:lnTo>
                      <a:pt x="2474" y="450"/>
                    </a:lnTo>
                    <a:lnTo>
                      <a:pt x="2417" y="281"/>
                    </a:lnTo>
                    <a:lnTo>
                      <a:pt x="2305" y="225"/>
                    </a:lnTo>
                    <a:lnTo>
                      <a:pt x="2136" y="225"/>
                    </a:lnTo>
                    <a:lnTo>
                      <a:pt x="1968" y="281"/>
                    </a:lnTo>
                    <a:lnTo>
                      <a:pt x="1799" y="337"/>
                    </a:lnTo>
                    <a:lnTo>
                      <a:pt x="1631" y="337"/>
                    </a:lnTo>
                    <a:lnTo>
                      <a:pt x="1518" y="450"/>
                    </a:lnTo>
                    <a:lnTo>
                      <a:pt x="1462" y="506"/>
                    </a:lnTo>
                    <a:lnTo>
                      <a:pt x="1406" y="450"/>
                    </a:lnTo>
                    <a:lnTo>
                      <a:pt x="1350" y="337"/>
                    </a:lnTo>
                    <a:lnTo>
                      <a:pt x="1406" y="225"/>
                    </a:lnTo>
                    <a:lnTo>
                      <a:pt x="1518" y="169"/>
                    </a:lnTo>
                    <a:lnTo>
                      <a:pt x="1518" y="56"/>
                    </a:lnTo>
                    <a:lnTo>
                      <a:pt x="1518" y="0"/>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
              <p:cNvSpPr/>
              <p:nvPr/>
            </p:nvSpPr>
            <p:spPr>
              <a:xfrm>
                <a:off x="2254500" y="1150950"/>
                <a:ext cx="44975" cy="16875"/>
              </a:xfrm>
              <a:custGeom>
                <a:avLst/>
                <a:gdLst/>
                <a:ahLst/>
                <a:cxnLst/>
                <a:rect l="l" t="t" r="r" b="b"/>
                <a:pathLst>
                  <a:path w="1799" h="675" extrusionOk="0">
                    <a:moveTo>
                      <a:pt x="787" y="0"/>
                    </a:moveTo>
                    <a:lnTo>
                      <a:pt x="619" y="56"/>
                    </a:lnTo>
                    <a:lnTo>
                      <a:pt x="450" y="169"/>
                    </a:lnTo>
                    <a:lnTo>
                      <a:pt x="337" y="281"/>
                    </a:lnTo>
                    <a:lnTo>
                      <a:pt x="169" y="337"/>
                    </a:lnTo>
                    <a:lnTo>
                      <a:pt x="56" y="450"/>
                    </a:lnTo>
                    <a:lnTo>
                      <a:pt x="0" y="562"/>
                    </a:lnTo>
                    <a:lnTo>
                      <a:pt x="56" y="675"/>
                    </a:lnTo>
                    <a:lnTo>
                      <a:pt x="281" y="675"/>
                    </a:lnTo>
                    <a:lnTo>
                      <a:pt x="562" y="562"/>
                    </a:lnTo>
                    <a:lnTo>
                      <a:pt x="731" y="506"/>
                    </a:lnTo>
                    <a:lnTo>
                      <a:pt x="900" y="450"/>
                    </a:lnTo>
                    <a:lnTo>
                      <a:pt x="1012" y="394"/>
                    </a:lnTo>
                    <a:lnTo>
                      <a:pt x="956" y="337"/>
                    </a:lnTo>
                    <a:lnTo>
                      <a:pt x="956" y="281"/>
                    </a:lnTo>
                    <a:lnTo>
                      <a:pt x="956" y="225"/>
                    </a:lnTo>
                    <a:lnTo>
                      <a:pt x="1124" y="113"/>
                    </a:lnTo>
                    <a:lnTo>
                      <a:pt x="1574" y="113"/>
                    </a:lnTo>
                    <a:lnTo>
                      <a:pt x="1799" y="0"/>
                    </a:lnTo>
                    <a:lnTo>
                      <a:pt x="1349" y="0"/>
                    </a:lnTo>
                    <a:lnTo>
                      <a:pt x="1012" y="113"/>
                    </a:lnTo>
                    <a:lnTo>
                      <a:pt x="900" y="113"/>
                    </a:lnTo>
                    <a:lnTo>
                      <a:pt x="787" y="0"/>
                    </a:lnTo>
                    <a:close/>
                  </a:path>
                </a:pathLst>
              </a:custGeom>
              <a:solidFill>
                <a:srgbClr val="BDD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
              <p:cNvSpPr/>
              <p:nvPr/>
            </p:nvSpPr>
            <p:spPr>
              <a:xfrm>
                <a:off x="2083075" y="1207150"/>
                <a:ext cx="43575" cy="21100"/>
              </a:xfrm>
              <a:custGeom>
                <a:avLst/>
                <a:gdLst/>
                <a:ahLst/>
                <a:cxnLst/>
                <a:rect l="l" t="t" r="r" b="b"/>
                <a:pathLst>
                  <a:path w="1743" h="844" extrusionOk="0">
                    <a:moveTo>
                      <a:pt x="1630" y="0"/>
                    </a:moveTo>
                    <a:lnTo>
                      <a:pt x="731" y="338"/>
                    </a:lnTo>
                    <a:lnTo>
                      <a:pt x="337" y="450"/>
                    </a:lnTo>
                    <a:lnTo>
                      <a:pt x="169" y="563"/>
                    </a:lnTo>
                    <a:lnTo>
                      <a:pt x="0" y="731"/>
                    </a:lnTo>
                    <a:lnTo>
                      <a:pt x="0" y="787"/>
                    </a:lnTo>
                    <a:lnTo>
                      <a:pt x="56" y="844"/>
                    </a:lnTo>
                    <a:lnTo>
                      <a:pt x="169" y="787"/>
                    </a:lnTo>
                    <a:lnTo>
                      <a:pt x="281" y="731"/>
                    </a:lnTo>
                    <a:lnTo>
                      <a:pt x="562" y="619"/>
                    </a:lnTo>
                    <a:lnTo>
                      <a:pt x="843" y="450"/>
                    </a:lnTo>
                    <a:lnTo>
                      <a:pt x="1124" y="338"/>
                    </a:lnTo>
                    <a:lnTo>
                      <a:pt x="1743" y="113"/>
                    </a:lnTo>
                    <a:lnTo>
                      <a:pt x="1686" y="57"/>
                    </a:lnTo>
                    <a:lnTo>
                      <a:pt x="1630" y="0"/>
                    </a:lnTo>
                    <a:close/>
                  </a:path>
                </a:pathLst>
              </a:custGeom>
              <a:solidFill>
                <a:srgbClr val="99B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
              <p:cNvSpPr/>
              <p:nvPr/>
            </p:nvSpPr>
            <p:spPr>
              <a:xfrm>
                <a:off x="2047950" y="1228225"/>
                <a:ext cx="29525" cy="12675"/>
              </a:xfrm>
              <a:custGeom>
                <a:avLst/>
                <a:gdLst/>
                <a:ahLst/>
                <a:cxnLst/>
                <a:rect l="l" t="t" r="r" b="b"/>
                <a:pathLst>
                  <a:path w="1181" h="507" extrusionOk="0">
                    <a:moveTo>
                      <a:pt x="843" y="1"/>
                    </a:moveTo>
                    <a:lnTo>
                      <a:pt x="618" y="113"/>
                    </a:lnTo>
                    <a:lnTo>
                      <a:pt x="281" y="169"/>
                    </a:lnTo>
                    <a:lnTo>
                      <a:pt x="169" y="169"/>
                    </a:lnTo>
                    <a:lnTo>
                      <a:pt x="112" y="225"/>
                    </a:lnTo>
                    <a:lnTo>
                      <a:pt x="56" y="338"/>
                    </a:lnTo>
                    <a:lnTo>
                      <a:pt x="0" y="450"/>
                    </a:lnTo>
                    <a:lnTo>
                      <a:pt x="56" y="506"/>
                    </a:lnTo>
                    <a:lnTo>
                      <a:pt x="112" y="506"/>
                    </a:lnTo>
                    <a:lnTo>
                      <a:pt x="169" y="450"/>
                    </a:lnTo>
                    <a:lnTo>
                      <a:pt x="337" y="450"/>
                    </a:lnTo>
                    <a:lnTo>
                      <a:pt x="1068" y="225"/>
                    </a:lnTo>
                    <a:lnTo>
                      <a:pt x="1180" y="113"/>
                    </a:lnTo>
                    <a:lnTo>
                      <a:pt x="1180" y="57"/>
                    </a:lnTo>
                    <a:lnTo>
                      <a:pt x="1180" y="1"/>
                    </a:lnTo>
                    <a:close/>
                  </a:path>
                </a:pathLst>
              </a:custGeom>
              <a:solidFill>
                <a:srgbClr val="9B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
              <p:cNvSpPr/>
              <p:nvPr/>
            </p:nvSpPr>
            <p:spPr>
              <a:xfrm>
                <a:off x="2229200" y="1160775"/>
                <a:ext cx="26725" cy="12675"/>
              </a:xfrm>
              <a:custGeom>
                <a:avLst/>
                <a:gdLst/>
                <a:ahLst/>
                <a:cxnLst/>
                <a:rect l="l" t="t" r="r" b="b"/>
                <a:pathLst>
                  <a:path w="1069" h="507" extrusionOk="0">
                    <a:moveTo>
                      <a:pt x="956" y="1"/>
                    </a:moveTo>
                    <a:lnTo>
                      <a:pt x="900" y="113"/>
                    </a:lnTo>
                    <a:lnTo>
                      <a:pt x="394" y="113"/>
                    </a:lnTo>
                    <a:lnTo>
                      <a:pt x="338" y="169"/>
                    </a:lnTo>
                    <a:lnTo>
                      <a:pt x="282" y="282"/>
                    </a:lnTo>
                    <a:lnTo>
                      <a:pt x="225" y="338"/>
                    </a:lnTo>
                    <a:lnTo>
                      <a:pt x="113" y="394"/>
                    </a:lnTo>
                    <a:lnTo>
                      <a:pt x="57" y="450"/>
                    </a:lnTo>
                    <a:lnTo>
                      <a:pt x="1" y="507"/>
                    </a:lnTo>
                    <a:lnTo>
                      <a:pt x="506" y="394"/>
                    </a:lnTo>
                    <a:lnTo>
                      <a:pt x="787" y="338"/>
                    </a:lnTo>
                    <a:lnTo>
                      <a:pt x="1068" y="282"/>
                    </a:lnTo>
                    <a:lnTo>
                      <a:pt x="1068" y="113"/>
                    </a:lnTo>
                    <a:lnTo>
                      <a:pt x="1068" y="57"/>
                    </a:lnTo>
                    <a:lnTo>
                      <a:pt x="1068"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
              <p:cNvSpPr/>
              <p:nvPr/>
            </p:nvSpPr>
            <p:spPr>
              <a:xfrm>
                <a:off x="2215150" y="1173425"/>
                <a:ext cx="12675" cy="5650"/>
              </a:xfrm>
              <a:custGeom>
                <a:avLst/>
                <a:gdLst/>
                <a:ahLst/>
                <a:cxnLst/>
                <a:rect l="l" t="t" r="r" b="b"/>
                <a:pathLst>
                  <a:path w="507" h="226" extrusionOk="0">
                    <a:moveTo>
                      <a:pt x="506" y="1"/>
                    </a:moveTo>
                    <a:lnTo>
                      <a:pt x="394" y="57"/>
                    </a:lnTo>
                    <a:lnTo>
                      <a:pt x="169" y="113"/>
                    </a:lnTo>
                    <a:lnTo>
                      <a:pt x="113" y="169"/>
                    </a:lnTo>
                    <a:lnTo>
                      <a:pt x="0" y="225"/>
                    </a:lnTo>
                    <a:lnTo>
                      <a:pt x="282" y="169"/>
                    </a:lnTo>
                    <a:lnTo>
                      <a:pt x="394" y="113"/>
                    </a:lnTo>
                    <a:lnTo>
                      <a:pt x="506"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3"/>
              <p:cNvSpPr/>
              <p:nvPr/>
            </p:nvSpPr>
            <p:spPr>
              <a:xfrm>
                <a:off x="2076050" y="1225425"/>
                <a:ext cx="8450" cy="5625"/>
              </a:xfrm>
              <a:custGeom>
                <a:avLst/>
                <a:gdLst/>
                <a:ahLst/>
                <a:cxnLst/>
                <a:rect l="l" t="t" r="r" b="b"/>
                <a:pathLst>
                  <a:path w="338" h="225" extrusionOk="0">
                    <a:moveTo>
                      <a:pt x="113" y="0"/>
                    </a:moveTo>
                    <a:lnTo>
                      <a:pt x="0" y="169"/>
                    </a:lnTo>
                    <a:lnTo>
                      <a:pt x="56" y="225"/>
                    </a:lnTo>
                    <a:lnTo>
                      <a:pt x="337" y="113"/>
                    </a:lnTo>
                    <a:lnTo>
                      <a:pt x="281" y="0"/>
                    </a:lnTo>
                    <a:close/>
                  </a:path>
                </a:pathLst>
              </a:custGeom>
              <a:solidFill>
                <a:srgbClr val="809F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3"/>
              <p:cNvSpPr/>
              <p:nvPr/>
            </p:nvSpPr>
            <p:spPr>
              <a:xfrm>
                <a:off x="2049350" y="1239475"/>
                <a:ext cx="7050" cy="1425"/>
              </a:xfrm>
              <a:custGeom>
                <a:avLst/>
                <a:gdLst/>
                <a:ahLst/>
                <a:cxnLst/>
                <a:rect l="l" t="t" r="r" b="b"/>
                <a:pathLst>
                  <a:path w="282" h="57" extrusionOk="0">
                    <a:moveTo>
                      <a:pt x="113" y="0"/>
                    </a:moveTo>
                    <a:lnTo>
                      <a:pt x="0" y="56"/>
                    </a:lnTo>
                    <a:lnTo>
                      <a:pt x="225" y="56"/>
                    </a:lnTo>
                    <a:lnTo>
                      <a:pt x="281" y="0"/>
                    </a:lnTo>
                    <a:close/>
                  </a:path>
                </a:pathLst>
              </a:custGeom>
              <a:solidFill>
                <a:srgbClr val="7D9B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
              <p:cNvSpPr/>
              <p:nvPr/>
            </p:nvSpPr>
            <p:spPr>
              <a:xfrm>
                <a:off x="2205325" y="1181850"/>
                <a:ext cx="2825" cy="2850"/>
              </a:xfrm>
              <a:custGeom>
                <a:avLst/>
                <a:gdLst/>
                <a:ahLst/>
                <a:cxnLst/>
                <a:rect l="l" t="t" r="r" b="b"/>
                <a:pathLst>
                  <a:path w="113" h="114" extrusionOk="0">
                    <a:moveTo>
                      <a:pt x="112" y="1"/>
                    </a:moveTo>
                    <a:lnTo>
                      <a:pt x="56" y="57"/>
                    </a:lnTo>
                    <a:lnTo>
                      <a:pt x="0" y="113"/>
                    </a:lnTo>
                    <a:lnTo>
                      <a:pt x="112" y="57"/>
                    </a:lnTo>
                    <a:lnTo>
                      <a:pt x="112"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
              <p:cNvSpPr/>
              <p:nvPr/>
            </p:nvSpPr>
            <p:spPr>
              <a:xfrm>
                <a:off x="2323350" y="1068050"/>
                <a:ext cx="7050" cy="11250"/>
              </a:xfrm>
              <a:custGeom>
                <a:avLst/>
                <a:gdLst/>
                <a:ahLst/>
                <a:cxnLst/>
                <a:rect l="l" t="t" r="r" b="b"/>
                <a:pathLst>
                  <a:path w="282" h="450" extrusionOk="0">
                    <a:moveTo>
                      <a:pt x="225" y="0"/>
                    </a:moveTo>
                    <a:lnTo>
                      <a:pt x="169" y="56"/>
                    </a:lnTo>
                    <a:lnTo>
                      <a:pt x="169" y="113"/>
                    </a:lnTo>
                    <a:lnTo>
                      <a:pt x="113" y="113"/>
                    </a:lnTo>
                    <a:lnTo>
                      <a:pt x="57" y="56"/>
                    </a:lnTo>
                    <a:lnTo>
                      <a:pt x="0" y="113"/>
                    </a:lnTo>
                    <a:lnTo>
                      <a:pt x="0" y="281"/>
                    </a:lnTo>
                    <a:lnTo>
                      <a:pt x="0" y="337"/>
                    </a:lnTo>
                    <a:lnTo>
                      <a:pt x="0" y="394"/>
                    </a:lnTo>
                    <a:lnTo>
                      <a:pt x="57" y="450"/>
                    </a:lnTo>
                    <a:lnTo>
                      <a:pt x="113" y="394"/>
                    </a:lnTo>
                    <a:lnTo>
                      <a:pt x="169" y="337"/>
                    </a:lnTo>
                    <a:lnTo>
                      <a:pt x="281" y="169"/>
                    </a:lnTo>
                    <a:lnTo>
                      <a:pt x="281" y="56"/>
                    </a:lnTo>
                    <a:lnTo>
                      <a:pt x="225"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
              <p:cNvSpPr/>
              <p:nvPr/>
            </p:nvSpPr>
            <p:spPr>
              <a:xfrm>
                <a:off x="2286800" y="1098950"/>
                <a:ext cx="11275" cy="7050"/>
              </a:xfrm>
              <a:custGeom>
                <a:avLst/>
                <a:gdLst/>
                <a:ahLst/>
                <a:cxnLst/>
                <a:rect l="l" t="t" r="r" b="b"/>
                <a:pathLst>
                  <a:path w="451" h="282" extrusionOk="0">
                    <a:moveTo>
                      <a:pt x="282" y="1"/>
                    </a:moveTo>
                    <a:lnTo>
                      <a:pt x="113" y="57"/>
                    </a:lnTo>
                    <a:lnTo>
                      <a:pt x="1" y="169"/>
                    </a:lnTo>
                    <a:lnTo>
                      <a:pt x="1" y="225"/>
                    </a:lnTo>
                    <a:lnTo>
                      <a:pt x="170" y="225"/>
                    </a:lnTo>
                    <a:lnTo>
                      <a:pt x="282" y="282"/>
                    </a:lnTo>
                    <a:lnTo>
                      <a:pt x="394" y="169"/>
                    </a:lnTo>
                    <a:lnTo>
                      <a:pt x="451" y="57"/>
                    </a:lnTo>
                    <a:lnTo>
                      <a:pt x="338" y="57"/>
                    </a:lnTo>
                    <a:lnTo>
                      <a:pt x="282"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
              <p:cNvSpPr/>
              <p:nvPr/>
            </p:nvSpPr>
            <p:spPr>
              <a:xfrm>
                <a:off x="2336000" y="1070850"/>
                <a:ext cx="7050" cy="7050"/>
              </a:xfrm>
              <a:custGeom>
                <a:avLst/>
                <a:gdLst/>
                <a:ahLst/>
                <a:cxnLst/>
                <a:rect l="l" t="t" r="r" b="b"/>
                <a:pathLst>
                  <a:path w="282" h="282" extrusionOk="0">
                    <a:moveTo>
                      <a:pt x="169" y="1"/>
                    </a:moveTo>
                    <a:lnTo>
                      <a:pt x="113" y="57"/>
                    </a:lnTo>
                    <a:lnTo>
                      <a:pt x="0" y="225"/>
                    </a:lnTo>
                    <a:lnTo>
                      <a:pt x="56" y="282"/>
                    </a:lnTo>
                    <a:lnTo>
                      <a:pt x="113" y="282"/>
                    </a:lnTo>
                    <a:lnTo>
                      <a:pt x="225" y="169"/>
                    </a:lnTo>
                    <a:lnTo>
                      <a:pt x="281" y="57"/>
                    </a:lnTo>
                    <a:lnTo>
                      <a:pt x="169"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
              <p:cNvSpPr/>
              <p:nvPr/>
            </p:nvSpPr>
            <p:spPr>
              <a:xfrm>
                <a:off x="2281200" y="1068050"/>
                <a:ext cx="1425" cy="1425"/>
              </a:xfrm>
              <a:custGeom>
                <a:avLst/>
                <a:gdLst/>
                <a:ahLst/>
                <a:cxnLst/>
                <a:rect l="l" t="t" r="r" b="b"/>
                <a:pathLst>
                  <a:path w="57" h="57" extrusionOk="0">
                    <a:moveTo>
                      <a:pt x="56" y="0"/>
                    </a:moveTo>
                    <a:lnTo>
                      <a:pt x="0" y="56"/>
                    </a:lnTo>
                    <a:lnTo>
                      <a:pt x="0" y="56"/>
                    </a:lnTo>
                    <a:lnTo>
                      <a:pt x="0" y="56"/>
                    </a:lnTo>
                    <a:lnTo>
                      <a:pt x="56" y="0"/>
                    </a:lnTo>
                    <a:lnTo>
                      <a:pt x="56"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3"/>
              <p:cNvSpPr/>
              <p:nvPr/>
            </p:nvSpPr>
            <p:spPr>
              <a:xfrm>
                <a:off x="2293850" y="1098950"/>
                <a:ext cx="0" cy="25"/>
              </a:xfrm>
              <a:custGeom>
                <a:avLst/>
                <a:gdLst/>
                <a:ahLst/>
                <a:cxnLst/>
                <a:rect l="l" t="t" r="r" b="b"/>
                <a:pathLst>
                  <a:path h="1" extrusionOk="0">
                    <a:moveTo>
                      <a:pt x="0" y="1"/>
                    </a:moveTo>
                    <a:lnTo>
                      <a:pt x="0" y="1"/>
                    </a:lnTo>
                    <a:lnTo>
                      <a:pt x="0" y="1"/>
                    </a:lnTo>
                    <a:lnTo>
                      <a:pt x="0"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3"/>
              <p:cNvSpPr/>
              <p:nvPr/>
            </p:nvSpPr>
            <p:spPr>
              <a:xfrm>
                <a:off x="2298050" y="1098950"/>
                <a:ext cx="25" cy="1425"/>
              </a:xfrm>
              <a:custGeom>
                <a:avLst/>
                <a:gdLst/>
                <a:ahLst/>
                <a:cxnLst/>
                <a:rect l="l" t="t" r="r" b="b"/>
                <a:pathLst>
                  <a:path w="1" h="57" extrusionOk="0">
                    <a:moveTo>
                      <a:pt x="1" y="57"/>
                    </a:moveTo>
                    <a:lnTo>
                      <a:pt x="1" y="1"/>
                    </a:lnTo>
                    <a:lnTo>
                      <a:pt x="1" y="1"/>
                    </a:lnTo>
                    <a:lnTo>
                      <a:pt x="1" y="57"/>
                    </a:lnTo>
                    <a:lnTo>
                      <a:pt x="1" y="57"/>
                    </a:lnTo>
                    <a:lnTo>
                      <a:pt x="1" y="57"/>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
              <p:cNvSpPr/>
              <p:nvPr/>
            </p:nvSpPr>
            <p:spPr>
              <a:xfrm>
                <a:off x="2229200" y="952825"/>
                <a:ext cx="68875" cy="68875"/>
              </a:xfrm>
              <a:custGeom>
                <a:avLst/>
                <a:gdLst/>
                <a:ahLst/>
                <a:cxnLst/>
                <a:rect l="l" t="t" r="r" b="b"/>
                <a:pathLst>
                  <a:path w="2755" h="2755" extrusionOk="0">
                    <a:moveTo>
                      <a:pt x="2530" y="0"/>
                    </a:moveTo>
                    <a:lnTo>
                      <a:pt x="2417" y="56"/>
                    </a:lnTo>
                    <a:lnTo>
                      <a:pt x="2305" y="113"/>
                    </a:lnTo>
                    <a:lnTo>
                      <a:pt x="2249" y="225"/>
                    </a:lnTo>
                    <a:lnTo>
                      <a:pt x="2136" y="225"/>
                    </a:lnTo>
                    <a:lnTo>
                      <a:pt x="2024" y="169"/>
                    </a:lnTo>
                    <a:lnTo>
                      <a:pt x="1912" y="113"/>
                    </a:lnTo>
                    <a:lnTo>
                      <a:pt x="1462" y="113"/>
                    </a:lnTo>
                    <a:lnTo>
                      <a:pt x="1349" y="225"/>
                    </a:lnTo>
                    <a:lnTo>
                      <a:pt x="1293" y="394"/>
                    </a:lnTo>
                    <a:lnTo>
                      <a:pt x="1237" y="506"/>
                    </a:lnTo>
                    <a:lnTo>
                      <a:pt x="1237" y="675"/>
                    </a:lnTo>
                    <a:lnTo>
                      <a:pt x="1293" y="787"/>
                    </a:lnTo>
                    <a:lnTo>
                      <a:pt x="1574" y="956"/>
                    </a:lnTo>
                    <a:lnTo>
                      <a:pt x="1406" y="956"/>
                    </a:lnTo>
                    <a:lnTo>
                      <a:pt x="1293" y="1068"/>
                    </a:lnTo>
                    <a:lnTo>
                      <a:pt x="1293" y="1124"/>
                    </a:lnTo>
                    <a:lnTo>
                      <a:pt x="1125" y="1124"/>
                    </a:lnTo>
                    <a:lnTo>
                      <a:pt x="1125" y="1181"/>
                    </a:lnTo>
                    <a:lnTo>
                      <a:pt x="1125" y="1293"/>
                    </a:lnTo>
                    <a:lnTo>
                      <a:pt x="1125" y="1462"/>
                    </a:lnTo>
                    <a:lnTo>
                      <a:pt x="1293" y="1462"/>
                    </a:lnTo>
                    <a:lnTo>
                      <a:pt x="1293" y="1518"/>
                    </a:lnTo>
                    <a:lnTo>
                      <a:pt x="1125" y="1686"/>
                    </a:lnTo>
                    <a:lnTo>
                      <a:pt x="1012" y="1743"/>
                    </a:lnTo>
                    <a:lnTo>
                      <a:pt x="675" y="1743"/>
                    </a:lnTo>
                    <a:lnTo>
                      <a:pt x="394" y="1686"/>
                    </a:lnTo>
                    <a:lnTo>
                      <a:pt x="169" y="1686"/>
                    </a:lnTo>
                    <a:lnTo>
                      <a:pt x="1" y="1743"/>
                    </a:lnTo>
                    <a:lnTo>
                      <a:pt x="169" y="1799"/>
                    </a:lnTo>
                    <a:lnTo>
                      <a:pt x="225" y="1855"/>
                    </a:lnTo>
                    <a:lnTo>
                      <a:pt x="225" y="1967"/>
                    </a:lnTo>
                    <a:lnTo>
                      <a:pt x="338" y="2024"/>
                    </a:lnTo>
                    <a:lnTo>
                      <a:pt x="450" y="2080"/>
                    </a:lnTo>
                    <a:lnTo>
                      <a:pt x="787" y="2080"/>
                    </a:lnTo>
                    <a:lnTo>
                      <a:pt x="787" y="2024"/>
                    </a:lnTo>
                    <a:lnTo>
                      <a:pt x="844" y="2024"/>
                    </a:lnTo>
                    <a:lnTo>
                      <a:pt x="1012" y="2136"/>
                    </a:lnTo>
                    <a:lnTo>
                      <a:pt x="1068" y="2136"/>
                    </a:lnTo>
                    <a:lnTo>
                      <a:pt x="1293" y="2024"/>
                    </a:lnTo>
                    <a:lnTo>
                      <a:pt x="1406" y="2080"/>
                    </a:lnTo>
                    <a:lnTo>
                      <a:pt x="1518" y="2192"/>
                    </a:lnTo>
                    <a:lnTo>
                      <a:pt x="1574" y="2361"/>
                    </a:lnTo>
                    <a:lnTo>
                      <a:pt x="1631" y="2530"/>
                    </a:lnTo>
                    <a:lnTo>
                      <a:pt x="1687" y="2698"/>
                    </a:lnTo>
                    <a:lnTo>
                      <a:pt x="1743" y="2754"/>
                    </a:lnTo>
                    <a:lnTo>
                      <a:pt x="1855" y="2754"/>
                    </a:lnTo>
                    <a:lnTo>
                      <a:pt x="2024" y="2698"/>
                    </a:lnTo>
                    <a:lnTo>
                      <a:pt x="2080" y="2586"/>
                    </a:lnTo>
                    <a:lnTo>
                      <a:pt x="2080" y="2530"/>
                    </a:lnTo>
                    <a:lnTo>
                      <a:pt x="1968" y="2473"/>
                    </a:lnTo>
                    <a:lnTo>
                      <a:pt x="1912" y="2417"/>
                    </a:lnTo>
                    <a:lnTo>
                      <a:pt x="1968" y="2361"/>
                    </a:lnTo>
                    <a:lnTo>
                      <a:pt x="1968" y="2248"/>
                    </a:lnTo>
                    <a:lnTo>
                      <a:pt x="2024" y="2136"/>
                    </a:lnTo>
                    <a:lnTo>
                      <a:pt x="2080" y="2080"/>
                    </a:lnTo>
                    <a:lnTo>
                      <a:pt x="2136" y="1967"/>
                    </a:lnTo>
                    <a:lnTo>
                      <a:pt x="2136" y="1911"/>
                    </a:lnTo>
                    <a:lnTo>
                      <a:pt x="2080" y="1799"/>
                    </a:lnTo>
                    <a:lnTo>
                      <a:pt x="2080" y="1686"/>
                    </a:lnTo>
                    <a:lnTo>
                      <a:pt x="1912" y="1686"/>
                    </a:lnTo>
                    <a:lnTo>
                      <a:pt x="1855" y="1574"/>
                    </a:lnTo>
                    <a:lnTo>
                      <a:pt x="1855" y="1462"/>
                    </a:lnTo>
                    <a:lnTo>
                      <a:pt x="1855" y="1405"/>
                    </a:lnTo>
                    <a:lnTo>
                      <a:pt x="1912" y="1349"/>
                    </a:lnTo>
                    <a:lnTo>
                      <a:pt x="1968" y="1237"/>
                    </a:lnTo>
                    <a:lnTo>
                      <a:pt x="1968" y="1181"/>
                    </a:lnTo>
                    <a:lnTo>
                      <a:pt x="1912" y="1124"/>
                    </a:lnTo>
                    <a:lnTo>
                      <a:pt x="1799" y="1012"/>
                    </a:lnTo>
                    <a:lnTo>
                      <a:pt x="1799" y="956"/>
                    </a:lnTo>
                    <a:lnTo>
                      <a:pt x="1799" y="843"/>
                    </a:lnTo>
                    <a:lnTo>
                      <a:pt x="1855" y="787"/>
                    </a:lnTo>
                    <a:lnTo>
                      <a:pt x="1855" y="731"/>
                    </a:lnTo>
                    <a:lnTo>
                      <a:pt x="1912" y="675"/>
                    </a:lnTo>
                    <a:lnTo>
                      <a:pt x="1968" y="731"/>
                    </a:lnTo>
                    <a:lnTo>
                      <a:pt x="2024" y="843"/>
                    </a:lnTo>
                    <a:lnTo>
                      <a:pt x="2024" y="900"/>
                    </a:lnTo>
                    <a:lnTo>
                      <a:pt x="2136" y="956"/>
                    </a:lnTo>
                    <a:lnTo>
                      <a:pt x="2193" y="900"/>
                    </a:lnTo>
                    <a:lnTo>
                      <a:pt x="2193" y="843"/>
                    </a:lnTo>
                    <a:lnTo>
                      <a:pt x="2361" y="506"/>
                    </a:lnTo>
                    <a:lnTo>
                      <a:pt x="2474" y="394"/>
                    </a:lnTo>
                    <a:lnTo>
                      <a:pt x="2642" y="281"/>
                    </a:lnTo>
                    <a:lnTo>
                      <a:pt x="2755" y="169"/>
                    </a:lnTo>
                    <a:lnTo>
                      <a:pt x="2755" y="56"/>
                    </a:lnTo>
                    <a:lnTo>
                      <a:pt x="2642" y="0"/>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
              <p:cNvSpPr/>
              <p:nvPr/>
            </p:nvSpPr>
            <p:spPr>
              <a:xfrm>
                <a:off x="2299450" y="942975"/>
                <a:ext cx="14075" cy="14075"/>
              </a:xfrm>
              <a:custGeom>
                <a:avLst/>
                <a:gdLst/>
                <a:ahLst/>
                <a:cxnLst/>
                <a:rect l="l" t="t" r="r" b="b"/>
                <a:pathLst>
                  <a:path w="563" h="563" extrusionOk="0">
                    <a:moveTo>
                      <a:pt x="338" y="1"/>
                    </a:moveTo>
                    <a:lnTo>
                      <a:pt x="113" y="113"/>
                    </a:lnTo>
                    <a:lnTo>
                      <a:pt x="57" y="226"/>
                    </a:lnTo>
                    <a:lnTo>
                      <a:pt x="1" y="338"/>
                    </a:lnTo>
                    <a:lnTo>
                      <a:pt x="57" y="394"/>
                    </a:lnTo>
                    <a:lnTo>
                      <a:pt x="113" y="563"/>
                    </a:lnTo>
                    <a:lnTo>
                      <a:pt x="169" y="563"/>
                    </a:lnTo>
                    <a:lnTo>
                      <a:pt x="226" y="507"/>
                    </a:lnTo>
                    <a:lnTo>
                      <a:pt x="282" y="507"/>
                    </a:lnTo>
                    <a:lnTo>
                      <a:pt x="338" y="563"/>
                    </a:lnTo>
                    <a:lnTo>
                      <a:pt x="450" y="563"/>
                    </a:lnTo>
                    <a:lnTo>
                      <a:pt x="563" y="507"/>
                    </a:lnTo>
                    <a:lnTo>
                      <a:pt x="563" y="450"/>
                    </a:lnTo>
                    <a:lnTo>
                      <a:pt x="507" y="450"/>
                    </a:lnTo>
                    <a:lnTo>
                      <a:pt x="338" y="394"/>
                    </a:lnTo>
                    <a:lnTo>
                      <a:pt x="226" y="394"/>
                    </a:lnTo>
                    <a:lnTo>
                      <a:pt x="169" y="338"/>
                    </a:lnTo>
                    <a:lnTo>
                      <a:pt x="226" y="282"/>
                    </a:lnTo>
                    <a:lnTo>
                      <a:pt x="338" y="226"/>
                    </a:lnTo>
                    <a:lnTo>
                      <a:pt x="507" y="169"/>
                    </a:lnTo>
                    <a:lnTo>
                      <a:pt x="450" y="113"/>
                    </a:lnTo>
                    <a:lnTo>
                      <a:pt x="394" y="57"/>
                    </a:lnTo>
                    <a:lnTo>
                      <a:pt x="338" y="1"/>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
              <p:cNvSpPr/>
              <p:nvPr/>
            </p:nvSpPr>
            <p:spPr>
              <a:xfrm>
                <a:off x="2317725" y="969675"/>
                <a:ext cx="4250" cy="5650"/>
              </a:xfrm>
              <a:custGeom>
                <a:avLst/>
                <a:gdLst/>
                <a:ahLst/>
                <a:cxnLst/>
                <a:rect l="l" t="t" r="r" b="b"/>
                <a:pathLst>
                  <a:path w="170" h="226" extrusionOk="0">
                    <a:moveTo>
                      <a:pt x="113" y="1"/>
                    </a:moveTo>
                    <a:lnTo>
                      <a:pt x="1" y="113"/>
                    </a:lnTo>
                    <a:lnTo>
                      <a:pt x="113" y="226"/>
                    </a:lnTo>
                    <a:lnTo>
                      <a:pt x="169" y="113"/>
                    </a:lnTo>
                    <a:lnTo>
                      <a:pt x="169" y="57"/>
                    </a:lnTo>
                    <a:lnTo>
                      <a:pt x="113"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
              <p:cNvSpPr/>
              <p:nvPr/>
            </p:nvSpPr>
            <p:spPr>
              <a:xfrm>
                <a:off x="2279775" y="1016050"/>
                <a:ext cx="4250" cy="4250"/>
              </a:xfrm>
              <a:custGeom>
                <a:avLst/>
                <a:gdLst/>
                <a:ahLst/>
                <a:cxnLst/>
                <a:rect l="l" t="t" r="r" b="b"/>
                <a:pathLst>
                  <a:path w="170" h="170" extrusionOk="0">
                    <a:moveTo>
                      <a:pt x="57" y="1"/>
                    </a:moveTo>
                    <a:lnTo>
                      <a:pt x="1" y="113"/>
                    </a:lnTo>
                    <a:lnTo>
                      <a:pt x="1" y="169"/>
                    </a:lnTo>
                    <a:lnTo>
                      <a:pt x="57" y="169"/>
                    </a:lnTo>
                    <a:lnTo>
                      <a:pt x="170" y="113"/>
                    </a:lnTo>
                    <a:lnTo>
                      <a:pt x="170"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
              <p:cNvSpPr/>
              <p:nvPr/>
            </p:nvSpPr>
            <p:spPr>
              <a:xfrm>
                <a:off x="2298050" y="951425"/>
                <a:ext cx="1425" cy="2825"/>
              </a:xfrm>
              <a:custGeom>
                <a:avLst/>
                <a:gdLst/>
                <a:ahLst/>
                <a:cxnLst/>
                <a:rect l="l" t="t" r="r" b="b"/>
                <a:pathLst>
                  <a:path w="57" h="113" extrusionOk="0">
                    <a:moveTo>
                      <a:pt x="1" y="112"/>
                    </a:moveTo>
                    <a:lnTo>
                      <a:pt x="1" y="112"/>
                    </a:lnTo>
                    <a:lnTo>
                      <a:pt x="57" y="0"/>
                    </a:lnTo>
                    <a:lnTo>
                      <a:pt x="57" y="0"/>
                    </a:lnTo>
                    <a:lnTo>
                      <a:pt x="1" y="112"/>
                    </a:lnTo>
                    <a:lnTo>
                      <a:pt x="1" y="112"/>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3"/>
              <p:cNvSpPr/>
              <p:nvPr/>
            </p:nvSpPr>
            <p:spPr>
              <a:xfrm>
                <a:off x="2309300" y="97107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3"/>
              <p:cNvSpPr/>
              <p:nvPr/>
            </p:nvSpPr>
            <p:spPr>
              <a:xfrm>
                <a:off x="2278375" y="1011825"/>
                <a:ext cx="25" cy="25"/>
              </a:xfrm>
              <a:custGeom>
                <a:avLst/>
                <a:gdLst/>
                <a:ahLst/>
                <a:cxnLst/>
                <a:rect l="l" t="t" r="r" b="b"/>
                <a:pathLst>
                  <a:path w="1" h="1" extrusionOk="0">
                    <a:moveTo>
                      <a:pt x="1" y="1"/>
                    </a:moveTo>
                    <a:lnTo>
                      <a:pt x="1" y="1"/>
                    </a:lnTo>
                    <a:lnTo>
                      <a:pt x="1" y="1"/>
                    </a:lnTo>
                    <a:lnTo>
                      <a:pt x="1" y="1"/>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
              <p:cNvSpPr/>
              <p:nvPr/>
            </p:nvSpPr>
            <p:spPr>
              <a:xfrm>
                <a:off x="2253100" y="948600"/>
                <a:ext cx="23900" cy="30950"/>
              </a:xfrm>
              <a:custGeom>
                <a:avLst/>
                <a:gdLst/>
                <a:ahLst/>
                <a:cxnLst/>
                <a:rect l="l" t="t" r="r" b="b"/>
                <a:pathLst>
                  <a:path w="956" h="1238" extrusionOk="0">
                    <a:moveTo>
                      <a:pt x="787" y="1"/>
                    </a:moveTo>
                    <a:lnTo>
                      <a:pt x="675" y="169"/>
                    </a:lnTo>
                    <a:lnTo>
                      <a:pt x="562" y="113"/>
                    </a:lnTo>
                    <a:lnTo>
                      <a:pt x="450" y="57"/>
                    </a:lnTo>
                    <a:lnTo>
                      <a:pt x="393" y="113"/>
                    </a:lnTo>
                    <a:lnTo>
                      <a:pt x="337" y="225"/>
                    </a:lnTo>
                    <a:lnTo>
                      <a:pt x="225" y="282"/>
                    </a:lnTo>
                    <a:lnTo>
                      <a:pt x="281" y="394"/>
                    </a:lnTo>
                    <a:lnTo>
                      <a:pt x="225" y="450"/>
                    </a:lnTo>
                    <a:lnTo>
                      <a:pt x="112" y="563"/>
                    </a:lnTo>
                    <a:lnTo>
                      <a:pt x="0" y="675"/>
                    </a:lnTo>
                    <a:lnTo>
                      <a:pt x="0" y="731"/>
                    </a:lnTo>
                    <a:lnTo>
                      <a:pt x="0" y="788"/>
                    </a:lnTo>
                    <a:lnTo>
                      <a:pt x="56" y="900"/>
                    </a:lnTo>
                    <a:lnTo>
                      <a:pt x="56" y="1012"/>
                    </a:lnTo>
                    <a:lnTo>
                      <a:pt x="225" y="1069"/>
                    </a:lnTo>
                    <a:lnTo>
                      <a:pt x="281" y="1125"/>
                    </a:lnTo>
                    <a:lnTo>
                      <a:pt x="337" y="1237"/>
                    </a:lnTo>
                    <a:lnTo>
                      <a:pt x="506" y="1181"/>
                    </a:lnTo>
                    <a:lnTo>
                      <a:pt x="675" y="1125"/>
                    </a:lnTo>
                    <a:lnTo>
                      <a:pt x="562" y="1012"/>
                    </a:lnTo>
                    <a:lnTo>
                      <a:pt x="450" y="900"/>
                    </a:lnTo>
                    <a:lnTo>
                      <a:pt x="337" y="788"/>
                    </a:lnTo>
                    <a:lnTo>
                      <a:pt x="393" y="675"/>
                    </a:lnTo>
                    <a:lnTo>
                      <a:pt x="450" y="450"/>
                    </a:lnTo>
                    <a:lnTo>
                      <a:pt x="562" y="338"/>
                    </a:lnTo>
                    <a:lnTo>
                      <a:pt x="731" y="394"/>
                    </a:lnTo>
                    <a:lnTo>
                      <a:pt x="843" y="450"/>
                    </a:lnTo>
                    <a:lnTo>
                      <a:pt x="843" y="338"/>
                    </a:lnTo>
                    <a:lnTo>
                      <a:pt x="899" y="338"/>
                    </a:lnTo>
                    <a:lnTo>
                      <a:pt x="956" y="282"/>
                    </a:lnTo>
                    <a:lnTo>
                      <a:pt x="899" y="225"/>
                    </a:lnTo>
                    <a:lnTo>
                      <a:pt x="843" y="169"/>
                    </a:lnTo>
                    <a:lnTo>
                      <a:pt x="843" y="113"/>
                    </a:lnTo>
                    <a:lnTo>
                      <a:pt x="787" y="1"/>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
              <p:cNvSpPr/>
              <p:nvPr/>
            </p:nvSpPr>
            <p:spPr>
              <a:xfrm>
                <a:off x="2244650" y="971075"/>
                <a:ext cx="9875" cy="21125"/>
              </a:xfrm>
              <a:custGeom>
                <a:avLst/>
                <a:gdLst/>
                <a:ahLst/>
                <a:cxnLst/>
                <a:rect l="l" t="t" r="r" b="b"/>
                <a:pathLst>
                  <a:path w="395" h="845" extrusionOk="0">
                    <a:moveTo>
                      <a:pt x="169" y="1"/>
                    </a:moveTo>
                    <a:lnTo>
                      <a:pt x="169" y="57"/>
                    </a:lnTo>
                    <a:lnTo>
                      <a:pt x="169" y="170"/>
                    </a:lnTo>
                    <a:lnTo>
                      <a:pt x="113" y="170"/>
                    </a:lnTo>
                    <a:lnTo>
                      <a:pt x="57" y="113"/>
                    </a:lnTo>
                    <a:lnTo>
                      <a:pt x="1" y="113"/>
                    </a:lnTo>
                    <a:lnTo>
                      <a:pt x="1" y="338"/>
                    </a:lnTo>
                    <a:lnTo>
                      <a:pt x="57" y="451"/>
                    </a:lnTo>
                    <a:lnTo>
                      <a:pt x="113" y="507"/>
                    </a:lnTo>
                    <a:lnTo>
                      <a:pt x="169" y="563"/>
                    </a:lnTo>
                    <a:lnTo>
                      <a:pt x="113" y="732"/>
                    </a:lnTo>
                    <a:lnTo>
                      <a:pt x="169" y="844"/>
                    </a:lnTo>
                    <a:lnTo>
                      <a:pt x="282" y="844"/>
                    </a:lnTo>
                    <a:lnTo>
                      <a:pt x="338" y="732"/>
                    </a:lnTo>
                    <a:lnTo>
                      <a:pt x="338" y="675"/>
                    </a:lnTo>
                    <a:lnTo>
                      <a:pt x="282" y="451"/>
                    </a:lnTo>
                    <a:lnTo>
                      <a:pt x="394" y="226"/>
                    </a:lnTo>
                    <a:lnTo>
                      <a:pt x="394" y="113"/>
                    </a:lnTo>
                    <a:lnTo>
                      <a:pt x="226" y="1"/>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
              <p:cNvSpPr/>
              <p:nvPr/>
            </p:nvSpPr>
            <p:spPr>
              <a:xfrm>
                <a:off x="2251675" y="951425"/>
                <a:ext cx="7050" cy="5625"/>
              </a:xfrm>
              <a:custGeom>
                <a:avLst/>
                <a:gdLst/>
                <a:ahLst/>
                <a:cxnLst/>
                <a:rect l="l" t="t" r="r" b="b"/>
                <a:pathLst>
                  <a:path w="282" h="225" extrusionOk="0">
                    <a:moveTo>
                      <a:pt x="1" y="0"/>
                    </a:moveTo>
                    <a:lnTo>
                      <a:pt x="1" y="169"/>
                    </a:lnTo>
                    <a:lnTo>
                      <a:pt x="57" y="225"/>
                    </a:lnTo>
                    <a:lnTo>
                      <a:pt x="169" y="225"/>
                    </a:lnTo>
                    <a:lnTo>
                      <a:pt x="282" y="169"/>
                    </a:lnTo>
                    <a:lnTo>
                      <a:pt x="226" y="112"/>
                    </a:lnTo>
                    <a:lnTo>
                      <a:pt x="169" y="56"/>
                    </a:lnTo>
                    <a:lnTo>
                      <a:pt x="1" y="0"/>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
              <p:cNvSpPr/>
              <p:nvPr/>
            </p:nvSpPr>
            <p:spPr>
              <a:xfrm>
                <a:off x="2282600" y="937350"/>
                <a:ext cx="2825" cy="2850"/>
              </a:xfrm>
              <a:custGeom>
                <a:avLst/>
                <a:gdLst/>
                <a:ahLst/>
                <a:cxnLst/>
                <a:rect l="l" t="t" r="r" b="b"/>
                <a:pathLst>
                  <a:path w="113" h="114" extrusionOk="0">
                    <a:moveTo>
                      <a:pt x="0" y="1"/>
                    </a:moveTo>
                    <a:lnTo>
                      <a:pt x="0" y="57"/>
                    </a:lnTo>
                    <a:lnTo>
                      <a:pt x="0" y="113"/>
                    </a:lnTo>
                    <a:lnTo>
                      <a:pt x="113" y="113"/>
                    </a:lnTo>
                    <a:lnTo>
                      <a:pt x="57" y="57"/>
                    </a:lnTo>
                    <a:lnTo>
                      <a:pt x="57"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
              <p:cNvSpPr/>
              <p:nvPr/>
            </p:nvSpPr>
            <p:spPr>
              <a:xfrm>
                <a:off x="2275575" y="938775"/>
                <a:ext cx="2825" cy="4225"/>
              </a:xfrm>
              <a:custGeom>
                <a:avLst/>
                <a:gdLst/>
                <a:ahLst/>
                <a:cxnLst/>
                <a:rect l="l" t="t" r="r" b="b"/>
                <a:pathLst>
                  <a:path w="113" h="169" extrusionOk="0">
                    <a:moveTo>
                      <a:pt x="57" y="0"/>
                    </a:moveTo>
                    <a:lnTo>
                      <a:pt x="0" y="56"/>
                    </a:lnTo>
                    <a:lnTo>
                      <a:pt x="57" y="113"/>
                    </a:lnTo>
                    <a:lnTo>
                      <a:pt x="113" y="169"/>
                    </a:lnTo>
                    <a:lnTo>
                      <a:pt x="113" y="113"/>
                    </a:lnTo>
                    <a:lnTo>
                      <a:pt x="113" y="0"/>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3"/>
              <p:cNvSpPr/>
              <p:nvPr/>
            </p:nvSpPr>
            <p:spPr>
              <a:xfrm>
                <a:off x="2247475" y="985125"/>
                <a:ext cx="1425" cy="4250"/>
              </a:xfrm>
              <a:custGeom>
                <a:avLst/>
                <a:gdLst/>
                <a:ahLst/>
                <a:cxnLst/>
                <a:rect l="l" t="t" r="r" b="b"/>
                <a:pathLst>
                  <a:path w="57" h="170" extrusionOk="0">
                    <a:moveTo>
                      <a:pt x="56" y="1"/>
                    </a:moveTo>
                    <a:lnTo>
                      <a:pt x="0" y="113"/>
                    </a:lnTo>
                    <a:lnTo>
                      <a:pt x="0" y="170"/>
                    </a:lnTo>
                    <a:lnTo>
                      <a:pt x="56" y="113"/>
                    </a:lnTo>
                    <a:lnTo>
                      <a:pt x="56" y="57"/>
                    </a:lnTo>
                    <a:lnTo>
                      <a:pt x="56" y="1"/>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3"/>
              <p:cNvSpPr/>
              <p:nvPr/>
            </p:nvSpPr>
            <p:spPr>
              <a:xfrm>
                <a:off x="2272750" y="948600"/>
                <a:ext cx="1450" cy="4250"/>
              </a:xfrm>
              <a:custGeom>
                <a:avLst/>
                <a:gdLst/>
                <a:ahLst/>
                <a:cxnLst/>
                <a:rect l="l" t="t" r="r" b="b"/>
                <a:pathLst>
                  <a:path w="58" h="170" extrusionOk="0">
                    <a:moveTo>
                      <a:pt x="1" y="1"/>
                    </a:moveTo>
                    <a:lnTo>
                      <a:pt x="57" y="169"/>
                    </a:lnTo>
                    <a:lnTo>
                      <a:pt x="57" y="57"/>
                    </a:lnTo>
                    <a:lnTo>
                      <a:pt x="1"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3"/>
              <p:cNvSpPr/>
              <p:nvPr/>
            </p:nvSpPr>
            <p:spPr>
              <a:xfrm>
                <a:off x="2274175" y="938775"/>
                <a:ext cx="1425" cy="1425"/>
              </a:xfrm>
              <a:custGeom>
                <a:avLst/>
                <a:gdLst/>
                <a:ahLst/>
                <a:cxnLst/>
                <a:rect l="l" t="t" r="r" b="b"/>
                <a:pathLst>
                  <a:path w="57" h="57" extrusionOk="0">
                    <a:moveTo>
                      <a:pt x="56" y="0"/>
                    </a:moveTo>
                    <a:lnTo>
                      <a:pt x="0" y="56"/>
                    </a:lnTo>
                    <a:lnTo>
                      <a:pt x="56" y="56"/>
                    </a:lnTo>
                    <a:lnTo>
                      <a:pt x="56" y="0"/>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3"/>
              <p:cNvSpPr/>
              <p:nvPr/>
            </p:nvSpPr>
            <p:spPr>
              <a:xfrm>
                <a:off x="2250275" y="951425"/>
                <a:ext cx="1425" cy="25"/>
              </a:xfrm>
              <a:custGeom>
                <a:avLst/>
                <a:gdLst/>
                <a:ahLst/>
                <a:cxnLst/>
                <a:rect l="l" t="t" r="r" b="b"/>
                <a:pathLst>
                  <a:path w="57" h="1" extrusionOk="0">
                    <a:moveTo>
                      <a:pt x="57" y="0"/>
                    </a:moveTo>
                    <a:lnTo>
                      <a:pt x="1" y="0"/>
                    </a:lnTo>
                    <a:lnTo>
                      <a:pt x="1" y="0"/>
                    </a:lnTo>
                    <a:lnTo>
                      <a:pt x="1" y="0"/>
                    </a:lnTo>
                    <a:lnTo>
                      <a:pt x="57" y="0"/>
                    </a:lnTo>
                    <a:lnTo>
                      <a:pt x="57" y="0"/>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3"/>
              <p:cNvSpPr/>
              <p:nvPr/>
            </p:nvSpPr>
            <p:spPr>
              <a:xfrm>
                <a:off x="2241850" y="982325"/>
                <a:ext cx="25" cy="1425"/>
              </a:xfrm>
              <a:custGeom>
                <a:avLst/>
                <a:gdLst/>
                <a:ahLst/>
                <a:cxnLst/>
                <a:rect l="l" t="t" r="r" b="b"/>
                <a:pathLst>
                  <a:path w="1" h="57" extrusionOk="0">
                    <a:moveTo>
                      <a:pt x="0" y="57"/>
                    </a:moveTo>
                    <a:lnTo>
                      <a:pt x="0" y="1"/>
                    </a:lnTo>
                    <a:lnTo>
                      <a:pt x="0" y="1"/>
                    </a:lnTo>
                    <a:lnTo>
                      <a:pt x="0" y="1"/>
                    </a:lnTo>
                    <a:lnTo>
                      <a:pt x="0" y="57"/>
                    </a:lnTo>
                    <a:lnTo>
                      <a:pt x="0" y="57"/>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3"/>
              <p:cNvSpPr/>
              <p:nvPr/>
            </p:nvSpPr>
            <p:spPr>
              <a:xfrm>
                <a:off x="1799225" y="1090525"/>
                <a:ext cx="89950" cy="53425"/>
              </a:xfrm>
              <a:custGeom>
                <a:avLst/>
                <a:gdLst/>
                <a:ahLst/>
                <a:cxnLst/>
                <a:rect l="l" t="t" r="r" b="b"/>
                <a:pathLst>
                  <a:path w="3598" h="2137" extrusionOk="0">
                    <a:moveTo>
                      <a:pt x="1631" y="0"/>
                    </a:moveTo>
                    <a:lnTo>
                      <a:pt x="1574" y="113"/>
                    </a:lnTo>
                    <a:lnTo>
                      <a:pt x="1574" y="225"/>
                    </a:lnTo>
                    <a:lnTo>
                      <a:pt x="1574" y="338"/>
                    </a:lnTo>
                    <a:lnTo>
                      <a:pt x="1574" y="450"/>
                    </a:lnTo>
                    <a:lnTo>
                      <a:pt x="1574" y="562"/>
                    </a:lnTo>
                    <a:lnTo>
                      <a:pt x="1574" y="675"/>
                    </a:lnTo>
                    <a:lnTo>
                      <a:pt x="1574" y="956"/>
                    </a:lnTo>
                    <a:lnTo>
                      <a:pt x="1574" y="1012"/>
                    </a:lnTo>
                    <a:lnTo>
                      <a:pt x="1518" y="1068"/>
                    </a:lnTo>
                    <a:lnTo>
                      <a:pt x="1462" y="1012"/>
                    </a:lnTo>
                    <a:lnTo>
                      <a:pt x="1350" y="843"/>
                    </a:lnTo>
                    <a:lnTo>
                      <a:pt x="1293" y="843"/>
                    </a:lnTo>
                    <a:lnTo>
                      <a:pt x="1237" y="900"/>
                    </a:lnTo>
                    <a:lnTo>
                      <a:pt x="1181" y="956"/>
                    </a:lnTo>
                    <a:lnTo>
                      <a:pt x="1125" y="900"/>
                    </a:lnTo>
                    <a:lnTo>
                      <a:pt x="1012" y="900"/>
                    </a:lnTo>
                    <a:lnTo>
                      <a:pt x="900" y="1012"/>
                    </a:lnTo>
                    <a:lnTo>
                      <a:pt x="844" y="1068"/>
                    </a:lnTo>
                    <a:lnTo>
                      <a:pt x="787" y="1181"/>
                    </a:lnTo>
                    <a:lnTo>
                      <a:pt x="731" y="1125"/>
                    </a:lnTo>
                    <a:lnTo>
                      <a:pt x="675" y="1068"/>
                    </a:lnTo>
                    <a:lnTo>
                      <a:pt x="731" y="956"/>
                    </a:lnTo>
                    <a:lnTo>
                      <a:pt x="787" y="843"/>
                    </a:lnTo>
                    <a:lnTo>
                      <a:pt x="787" y="787"/>
                    </a:lnTo>
                    <a:lnTo>
                      <a:pt x="731" y="731"/>
                    </a:lnTo>
                    <a:lnTo>
                      <a:pt x="563" y="731"/>
                    </a:lnTo>
                    <a:lnTo>
                      <a:pt x="450" y="675"/>
                    </a:lnTo>
                    <a:lnTo>
                      <a:pt x="338" y="675"/>
                    </a:lnTo>
                    <a:lnTo>
                      <a:pt x="338" y="731"/>
                    </a:lnTo>
                    <a:lnTo>
                      <a:pt x="282" y="843"/>
                    </a:lnTo>
                    <a:lnTo>
                      <a:pt x="282" y="1068"/>
                    </a:lnTo>
                    <a:lnTo>
                      <a:pt x="338" y="1125"/>
                    </a:lnTo>
                    <a:lnTo>
                      <a:pt x="338" y="1237"/>
                    </a:lnTo>
                    <a:lnTo>
                      <a:pt x="282" y="1349"/>
                    </a:lnTo>
                    <a:lnTo>
                      <a:pt x="225" y="1462"/>
                    </a:lnTo>
                    <a:lnTo>
                      <a:pt x="1" y="1462"/>
                    </a:lnTo>
                    <a:lnTo>
                      <a:pt x="1" y="1518"/>
                    </a:lnTo>
                    <a:lnTo>
                      <a:pt x="113" y="1574"/>
                    </a:lnTo>
                    <a:lnTo>
                      <a:pt x="225" y="1687"/>
                    </a:lnTo>
                    <a:lnTo>
                      <a:pt x="282" y="1911"/>
                    </a:lnTo>
                    <a:lnTo>
                      <a:pt x="450" y="1911"/>
                    </a:lnTo>
                    <a:lnTo>
                      <a:pt x="563" y="2080"/>
                    </a:lnTo>
                    <a:lnTo>
                      <a:pt x="619" y="2136"/>
                    </a:lnTo>
                    <a:lnTo>
                      <a:pt x="731" y="2136"/>
                    </a:lnTo>
                    <a:lnTo>
                      <a:pt x="731" y="2080"/>
                    </a:lnTo>
                    <a:lnTo>
                      <a:pt x="787" y="1968"/>
                    </a:lnTo>
                    <a:lnTo>
                      <a:pt x="844" y="1855"/>
                    </a:lnTo>
                    <a:lnTo>
                      <a:pt x="956" y="1799"/>
                    </a:lnTo>
                    <a:lnTo>
                      <a:pt x="1068" y="1743"/>
                    </a:lnTo>
                    <a:lnTo>
                      <a:pt x="1181" y="1968"/>
                    </a:lnTo>
                    <a:lnTo>
                      <a:pt x="1237" y="2080"/>
                    </a:lnTo>
                    <a:lnTo>
                      <a:pt x="1462" y="2080"/>
                    </a:lnTo>
                    <a:lnTo>
                      <a:pt x="1743" y="2024"/>
                    </a:lnTo>
                    <a:lnTo>
                      <a:pt x="1855" y="2024"/>
                    </a:lnTo>
                    <a:lnTo>
                      <a:pt x="2024" y="1968"/>
                    </a:lnTo>
                    <a:lnTo>
                      <a:pt x="2080" y="1911"/>
                    </a:lnTo>
                    <a:lnTo>
                      <a:pt x="2080" y="1855"/>
                    </a:lnTo>
                    <a:lnTo>
                      <a:pt x="2024" y="1743"/>
                    </a:lnTo>
                    <a:lnTo>
                      <a:pt x="1968" y="1743"/>
                    </a:lnTo>
                    <a:lnTo>
                      <a:pt x="1912" y="1687"/>
                    </a:lnTo>
                    <a:lnTo>
                      <a:pt x="1912" y="1630"/>
                    </a:lnTo>
                    <a:lnTo>
                      <a:pt x="1912" y="1574"/>
                    </a:lnTo>
                    <a:lnTo>
                      <a:pt x="1968" y="1574"/>
                    </a:lnTo>
                    <a:lnTo>
                      <a:pt x="1968" y="1518"/>
                    </a:lnTo>
                    <a:lnTo>
                      <a:pt x="2024" y="1462"/>
                    </a:lnTo>
                    <a:lnTo>
                      <a:pt x="2193" y="1574"/>
                    </a:lnTo>
                    <a:lnTo>
                      <a:pt x="2305" y="1518"/>
                    </a:lnTo>
                    <a:lnTo>
                      <a:pt x="2417" y="1406"/>
                    </a:lnTo>
                    <a:lnTo>
                      <a:pt x="2530" y="1293"/>
                    </a:lnTo>
                    <a:lnTo>
                      <a:pt x="2586" y="1181"/>
                    </a:lnTo>
                    <a:lnTo>
                      <a:pt x="2642" y="1012"/>
                    </a:lnTo>
                    <a:lnTo>
                      <a:pt x="2755" y="1012"/>
                    </a:lnTo>
                    <a:lnTo>
                      <a:pt x="2923" y="1125"/>
                    </a:lnTo>
                    <a:lnTo>
                      <a:pt x="3148" y="1181"/>
                    </a:lnTo>
                    <a:lnTo>
                      <a:pt x="3261" y="1293"/>
                    </a:lnTo>
                    <a:lnTo>
                      <a:pt x="3317" y="1293"/>
                    </a:lnTo>
                    <a:lnTo>
                      <a:pt x="3429" y="1237"/>
                    </a:lnTo>
                    <a:lnTo>
                      <a:pt x="3598" y="1068"/>
                    </a:lnTo>
                    <a:lnTo>
                      <a:pt x="3598" y="956"/>
                    </a:lnTo>
                    <a:lnTo>
                      <a:pt x="3542" y="843"/>
                    </a:lnTo>
                    <a:lnTo>
                      <a:pt x="3485" y="787"/>
                    </a:lnTo>
                    <a:lnTo>
                      <a:pt x="3092" y="787"/>
                    </a:lnTo>
                    <a:lnTo>
                      <a:pt x="2586" y="506"/>
                    </a:lnTo>
                    <a:lnTo>
                      <a:pt x="2474" y="450"/>
                    </a:lnTo>
                    <a:lnTo>
                      <a:pt x="2361" y="506"/>
                    </a:lnTo>
                    <a:lnTo>
                      <a:pt x="2361" y="619"/>
                    </a:lnTo>
                    <a:lnTo>
                      <a:pt x="2361" y="731"/>
                    </a:lnTo>
                    <a:lnTo>
                      <a:pt x="2305" y="787"/>
                    </a:lnTo>
                    <a:lnTo>
                      <a:pt x="2193" y="843"/>
                    </a:lnTo>
                    <a:lnTo>
                      <a:pt x="2136" y="787"/>
                    </a:lnTo>
                    <a:lnTo>
                      <a:pt x="2136" y="675"/>
                    </a:lnTo>
                    <a:lnTo>
                      <a:pt x="2136" y="562"/>
                    </a:lnTo>
                    <a:lnTo>
                      <a:pt x="2136" y="450"/>
                    </a:lnTo>
                    <a:lnTo>
                      <a:pt x="2024" y="338"/>
                    </a:lnTo>
                    <a:lnTo>
                      <a:pt x="1912" y="338"/>
                    </a:lnTo>
                    <a:lnTo>
                      <a:pt x="1855" y="281"/>
                    </a:lnTo>
                    <a:lnTo>
                      <a:pt x="1855" y="225"/>
                    </a:lnTo>
                    <a:lnTo>
                      <a:pt x="1855" y="113"/>
                    </a:lnTo>
                    <a:lnTo>
                      <a:pt x="1799" y="57"/>
                    </a:lnTo>
                    <a:lnTo>
                      <a:pt x="168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3"/>
              <p:cNvSpPr/>
              <p:nvPr/>
            </p:nvSpPr>
            <p:spPr>
              <a:xfrm>
                <a:off x="1904625" y="1187475"/>
                <a:ext cx="91350" cy="66075"/>
              </a:xfrm>
              <a:custGeom>
                <a:avLst/>
                <a:gdLst/>
                <a:ahLst/>
                <a:cxnLst/>
                <a:rect l="l" t="t" r="r" b="b"/>
                <a:pathLst>
                  <a:path w="3654" h="2643" extrusionOk="0">
                    <a:moveTo>
                      <a:pt x="393" y="1"/>
                    </a:moveTo>
                    <a:lnTo>
                      <a:pt x="337" y="57"/>
                    </a:lnTo>
                    <a:lnTo>
                      <a:pt x="281" y="169"/>
                    </a:lnTo>
                    <a:lnTo>
                      <a:pt x="281" y="282"/>
                    </a:lnTo>
                    <a:lnTo>
                      <a:pt x="281" y="338"/>
                    </a:lnTo>
                    <a:lnTo>
                      <a:pt x="225" y="450"/>
                    </a:lnTo>
                    <a:lnTo>
                      <a:pt x="225" y="563"/>
                    </a:lnTo>
                    <a:lnTo>
                      <a:pt x="169" y="619"/>
                    </a:lnTo>
                    <a:lnTo>
                      <a:pt x="112" y="731"/>
                    </a:lnTo>
                    <a:lnTo>
                      <a:pt x="112" y="787"/>
                    </a:lnTo>
                    <a:lnTo>
                      <a:pt x="169" y="844"/>
                    </a:lnTo>
                    <a:lnTo>
                      <a:pt x="169" y="900"/>
                    </a:lnTo>
                    <a:lnTo>
                      <a:pt x="112" y="956"/>
                    </a:lnTo>
                    <a:lnTo>
                      <a:pt x="0" y="1012"/>
                    </a:lnTo>
                    <a:lnTo>
                      <a:pt x="0" y="1068"/>
                    </a:lnTo>
                    <a:lnTo>
                      <a:pt x="0" y="1181"/>
                    </a:lnTo>
                    <a:lnTo>
                      <a:pt x="56" y="1181"/>
                    </a:lnTo>
                    <a:lnTo>
                      <a:pt x="225" y="1293"/>
                    </a:lnTo>
                    <a:lnTo>
                      <a:pt x="281" y="1406"/>
                    </a:lnTo>
                    <a:lnTo>
                      <a:pt x="281" y="1518"/>
                    </a:lnTo>
                    <a:lnTo>
                      <a:pt x="281" y="1687"/>
                    </a:lnTo>
                    <a:lnTo>
                      <a:pt x="506" y="1687"/>
                    </a:lnTo>
                    <a:lnTo>
                      <a:pt x="562" y="1574"/>
                    </a:lnTo>
                    <a:lnTo>
                      <a:pt x="618" y="1462"/>
                    </a:lnTo>
                    <a:lnTo>
                      <a:pt x="618" y="1350"/>
                    </a:lnTo>
                    <a:lnTo>
                      <a:pt x="674" y="1293"/>
                    </a:lnTo>
                    <a:lnTo>
                      <a:pt x="843" y="1237"/>
                    </a:lnTo>
                    <a:lnTo>
                      <a:pt x="956" y="1181"/>
                    </a:lnTo>
                    <a:lnTo>
                      <a:pt x="1068" y="1068"/>
                    </a:lnTo>
                    <a:lnTo>
                      <a:pt x="1237" y="956"/>
                    </a:lnTo>
                    <a:lnTo>
                      <a:pt x="1180" y="1125"/>
                    </a:lnTo>
                    <a:lnTo>
                      <a:pt x="1124" y="1237"/>
                    </a:lnTo>
                    <a:lnTo>
                      <a:pt x="899" y="1350"/>
                    </a:lnTo>
                    <a:lnTo>
                      <a:pt x="843" y="1462"/>
                    </a:lnTo>
                    <a:lnTo>
                      <a:pt x="843" y="1631"/>
                    </a:lnTo>
                    <a:lnTo>
                      <a:pt x="899" y="1799"/>
                    </a:lnTo>
                    <a:lnTo>
                      <a:pt x="899" y="2024"/>
                    </a:lnTo>
                    <a:lnTo>
                      <a:pt x="956" y="2080"/>
                    </a:lnTo>
                    <a:lnTo>
                      <a:pt x="1068" y="2136"/>
                    </a:lnTo>
                    <a:lnTo>
                      <a:pt x="1293" y="2080"/>
                    </a:lnTo>
                    <a:lnTo>
                      <a:pt x="1349" y="2024"/>
                    </a:lnTo>
                    <a:lnTo>
                      <a:pt x="1405" y="1912"/>
                    </a:lnTo>
                    <a:lnTo>
                      <a:pt x="1574" y="1855"/>
                    </a:lnTo>
                    <a:lnTo>
                      <a:pt x="1630" y="1912"/>
                    </a:lnTo>
                    <a:lnTo>
                      <a:pt x="1686" y="1968"/>
                    </a:lnTo>
                    <a:lnTo>
                      <a:pt x="1799" y="2024"/>
                    </a:lnTo>
                    <a:lnTo>
                      <a:pt x="1855" y="1968"/>
                    </a:lnTo>
                    <a:lnTo>
                      <a:pt x="1911" y="1912"/>
                    </a:lnTo>
                    <a:lnTo>
                      <a:pt x="1967" y="1968"/>
                    </a:lnTo>
                    <a:lnTo>
                      <a:pt x="2023" y="2080"/>
                    </a:lnTo>
                    <a:lnTo>
                      <a:pt x="2023" y="2136"/>
                    </a:lnTo>
                    <a:lnTo>
                      <a:pt x="2080" y="2193"/>
                    </a:lnTo>
                    <a:lnTo>
                      <a:pt x="2136" y="2249"/>
                    </a:lnTo>
                    <a:lnTo>
                      <a:pt x="2192" y="2249"/>
                    </a:lnTo>
                    <a:lnTo>
                      <a:pt x="2248" y="2474"/>
                    </a:lnTo>
                    <a:lnTo>
                      <a:pt x="2361" y="2530"/>
                    </a:lnTo>
                    <a:lnTo>
                      <a:pt x="2473" y="2474"/>
                    </a:lnTo>
                    <a:lnTo>
                      <a:pt x="2642" y="2474"/>
                    </a:lnTo>
                    <a:lnTo>
                      <a:pt x="2754" y="2361"/>
                    </a:lnTo>
                    <a:lnTo>
                      <a:pt x="2810" y="2249"/>
                    </a:lnTo>
                    <a:lnTo>
                      <a:pt x="2867" y="2024"/>
                    </a:lnTo>
                    <a:lnTo>
                      <a:pt x="3091" y="2249"/>
                    </a:lnTo>
                    <a:lnTo>
                      <a:pt x="3204" y="2249"/>
                    </a:lnTo>
                    <a:lnTo>
                      <a:pt x="3204" y="2193"/>
                    </a:lnTo>
                    <a:lnTo>
                      <a:pt x="3260" y="2193"/>
                    </a:lnTo>
                    <a:lnTo>
                      <a:pt x="3204" y="2249"/>
                    </a:lnTo>
                    <a:lnTo>
                      <a:pt x="3091" y="2305"/>
                    </a:lnTo>
                    <a:lnTo>
                      <a:pt x="2979" y="2361"/>
                    </a:lnTo>
                    <a:lnTo>
                      <a:pt x="2979" y="2530"/>
                    </a:lnTo>
                    <a:lnTo>
                      <a:pt x="3091" y="2586"/>
                    </a:lnTo>
                    <a:lnTo>
                      <a:pt x="3204" y="2642"/>
                    </a:lnTo>
                    <a:lnTo>
                      <a:pt x="3260" y="2586"/>
                    </a:lnTo>
                    <a:lnTo>
                      <a:pt x="3316" y="2586"/>
                    </a:lnTo>
                    <a:lnTo>
                      <a:pt x="3485" y="2474"/>
                    </a:lnTo>
                    <a:lnTo>
                      <a:pt x="3597" y="2249"/>
                    </a:lnTo>
                    <a:lnTo>
                      <a:pt x="3597" y="2024"/>
                    </a:lnTo>
                    <a:lnTo>
                      <a:pt x="3541" y="1799"/>
                    </a:lnTo>
                    <a:lnTo>
                      <a:pt x="3429" y="1574"/>
                    </a:lnTo>
                    <a:lnTo>
                      <a:pt x="3372" y="1462"/>
                    </a:lnTo>
                    <a:lnTo>
                      <a:pt x="3372" y="1350"/>
                    </a:lnTo>
                    <a:lnTo>
                      <a:pt x="3372" y="1293"/>
                    </a:lnTo>
                    <a:lnTo>
                      <a:pt x="3485" y="1181"/>
                    </a:lnTo>
                    <a:lnTo>
                      <a:pt x="3597" y="1125"/>
                    </a:lnTo>
                    <a:lnTo>
                      <a:pt x="3597" y="1068"/>
                    </a:lnTo>
                    <a:lnTo>
                      <a:pt x="3597" y="956"/>
                    </a:lnTo>
                    <a:lnTo>
                      <a:pt x="3653" y="844"/>
                    </a:lnTo>
                    <a:lnTo>
                      <a:pt x="3653" y="731"/>
                    </a:lnTo>
                    <a:lnTo>
                      <a:pt x="3597" y="675"/>
                    </a:lnTo>
                    <a:lnTo>
                      <a:pt x="3485" y="619"/>
                    </a:lnTo>
                    <a:lnTo>
                      <a:pt x="3260" y="731"/>
                    </a:lnTo>
                    <a:lnTo>
                      <a:pt x="3091" y="675"/>
                    </a:lnTo>
                    <a:lnTo>
                      <a:pt x="2867" y="675"/>
                    </a:lnTo>
                    <a:lnTo>
                      <a:pt x="2642" y="731"/>
                    </a:lnTo>
                    <a:lnTo>
                      <a:pt x="2529" y="787"/>
                    </a:lnTo>
                    <a:lnTo>
                      <a:pt x="2473" y="900"/>
                    </a:lnTo>
                    <a:lnTo>
                      <a:pt x="2473" y="1125"/>
                    </a:lnTo>
                    <a:lnTo>
                      <a:pt x="2417" y="1293"/>
                    </a:lnTo>
                    <a:lnTo>
                      <a:pt x="2192" y="1574"/>
                    </a:lnTo>
                    <a:lnTo>
                      <a:pt x="2192" y="1406"/>
                    </a:lnTo>
                    <a:lnTo>
                      <a:pt x="2192" y="1350"/>
                    </a:lnTo>
                    <a:lnTo>
                      <a:pt x="2080" y="1293"/>
                    </a:lnTo>
                    <a:lnTo>
                      <a:pt x="1911" y="1237"/>
                    </a:lnTo>
                    <a:lnTo>
                      <a:pt x="1855" y="1237"/>
                    </a:lnTo>
                    <a:lnTo>
                      <a:pt x="1855" y="1181"/>
                    </a:lnTo>
                    <a:lnTo>
                      <a:pt x="1967" y="956"/>
                    </a:lnTo>
                    <a:lnTo>
                      <a:pt x="2136" y="844"/>
                    </a:lnTo>
                    <a:lnTo>
                      <a:pt x="2192" y="731"/>
                    </a:lnTo>
                    <a:lnTo>
                      <a:pt x="2248" y="675"/>
                    </a:lnTo>
                    <a:lnTo>
                      <a:pt x="2192" y="563"/>
                    </a:lnTo>
                    <a:lnTo>
                      <a:pt x="2136" y="506"/>
                    </a:lnTo>
                    <a:lnTo>
                      <a:pt x="2023" y="450"/>
                    </a:lnTo>
                    <a:lnTo>
                      <a:pt x="1967" y="394"/>
                    </a:lnTo>
                    <a:lnTo>
                      <a:pt x="1911" y="450"/>
                    </a:lnTo>
                    <a:lnTo>
                      <a:pt x="1799" y="563"/>
                    </a:lnTo>
                    <a:lnTo>
                      <a:pt x="1742" y="563"/>
                    </a:lnTo>
                    <a:lnTo>
                      <a:pt x="1630" y="394"/>
                    </a:lnTo>
                    <a:lnTo>
                      <a:pt x="1405" y="113"/>
                    </a:lnTo>
                    <a:lnTo>
                      <a:pt x="1124" y="57"/>
                    </a:lnTo>
                    <a:lnTo>
                      <a:pt x="899" y="57"/>
                    </a:lnTo>
                    <a:lnTo>
                      <a:pt x="393" y="1"/>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3"/>
              <p:cNvSpPr/>
              <p:nvPr/>
            </p:nvSpPr>
            <p:spPr>
              <a:xfrm>
                <a:off x="1884950" y="1207150"/>
                <a:ext cx="59025" cy="64650"/>
              </a:xfrm>
              <a:custGeom>
                <a:avLst/>
                <a:gdLst/>
                <a:ahLst/>
                <a:cxnLst/>
                <a:rect l="l" t="t" r="r" b="b"/>
                <a:pathLst>
                  <a:path w="2361" h="2586" extrusionOk="0">
                    <a:moveTo>
                      <a:pt x="1293" y="1630"/>
                    </a:moveTo>
                    <a:lnTo>
                      <a:pt x="1293" y="1743"/>
                    </a:lnTo>
                    <a:lnTo>
                      <a:pt x="1237" y="1630"/>
                    </a:lnTo>
                    <a:close/>
                    <a:moveTo>
                      <a:pt x="1303" y="1753"/>
                    </a:moveTo>
                    <a:lnTo>
                      <a:pt x="1349" y="1799"/>
                    </a:lnTo>
                    <a:lnTo>
                      <a:pt x="1400" y="1850"/>
                    </a:lnTo>
                    <a:lnTo>
                      <a:pt x="1400" y="1850"/>
                    </a:lnTo>
                    <a:lnTo>
                      <a:pt x="1303" y="1753"/>
                    </a:lnTo>
                    <a:close/>
                    <a:moveTo>
                      <a:pt x="1967" y="0"/>
                    </a:moveTo>
                    <a:lnTo>
                      <a:pt x="1911" y="57"/>
                    </a:lnTo>
                    <a:lnTo>
                      <a:pt x="1799" y="225"/>
                    </a:lnTo>
                    <a:lnTo>
                      <a:pt x="1686" y="338"/>
                    </a:lnTo>
                    <a:lnTo>
                      <a:pt x="1630" y="394"/>
                    </a:lnTo>
                    <a:lnTo>
                      <a:pt x="1518" y="394"/>
                    </a:lnTo>
                    <a:lnTo>
                      <a:pt x="1405" y="338"/>
                    </a:lnTo>
                    <a:lnTo>
                      <a:pt x="1349" y="394"/>
                    </a:lnTo>
                    <a:lnTo>
                      <a:pt x="1293" y="506"/>
                    </a:lnTo>
                    <a:lnTo>
                      <a:pt x="1293" y="619"/>
                    </a:lnTo>
                    <a:lnTo>
                      <a:pt x="1293" y="675"/>
                    </a:lnTo>
                    <a:lnTo>
                      <a:pt x="1349" y="787"/>
                    </a:lnTo>
                    <a:lnTo>
                      <a:pt x="1293" y="787"/>
                    </a:lnTo>
                    <a:lnTo>
                      <a:pt x="1068" y="900"/>
                    </a:lnTo>
                    <a:lnTo>
                      <a:pt x="1124" y="1012"/>
                    </a:lnTo>
                    <a:lnTo>
                      <a:pt x="1124" y="1068"/>
                    </a:lnTo>
                    <a:lnTo>
                      <a:pt x="1068" y="1181"/>
                    </a:lnTo>
                    <a:lnTo>
                      <a:pt x="731" y="1406"/>
                    </a:lnTo>
                    <a:lnTo>
                      <a:pt x="450" y="1630"/>
                    </a:lnTo>
                    <a:lnTo>
                      <a:pt x="506" y="1743"/>
                    </a:lnTo>
                    <a:lnTo>
                      <a:pt x="506" y="1799"/>
                    </a:lnTo>
                    <a:lnTo>
                      <a:pt x="450" y="1855"/>
                    </a:lnTo>
                    <a:lnTo>
                      <a:pt x="394" y="1911"/>
                    </a:lnTo>
                    <a:lnTo>
                      <a:pt x="394" y="1968"/>
                    </a:lnTo>
                    <a:lnTo>
                      <a:pt x="394" y="2080"/>
                    </a:lnTo>
                    <a:lnTo>
                      <a:pt x="225" y="2080"/>
                    </a:lnTo>
                    <a:lnTo>
                      <a:pt x="113" y="2136"/>
                    </a:lnTo>
                    <a:lnTo>
                      <a:pt x="0" y="2192"/>
                    </a:lnTo>
                    <a:lnTo>
                      <a:pt x="0" y="2361"/>
                    </a:lnTo>
                    <a:lnTo>
                      <a:pt x="0" y="2474"/>
                    </a:lnTo>
                    <a:lnTo>
                      <a:pt x="56" y="2530"/>
                    </a:lnTo>
                    <a:lnTo>
                      <a:pt x="169" y="2586"/>
                    </a:lnTo>
                    <a:lnTo>
                      <a:pt x="281" y="2530"/>
                    </a:lnTo>
                    <a:lnTo>
                      <a:pt x="337" y="2474"/>
                    </a:lnTo>
                    <a:lnTo>
                      <a:pt x="394" y="2417"/>
                    </a:lnTo>
                    <a:lnTo>
                      <a:pt x="506" y="2474"/>
                    </a:lnTo>
                    <a:lnTo>
                      <a:pt x="562" y="2530"/>
                    </a:lnTo>
                    <a:lnTo>
                      <a:pt x="618" y="2530"/>
                    </a:lnTo>
                    <a:lnTo>
                      <a:pt x="731" y="2474"/>
                    </a:lnTo>
                    <a:lnTo>
                      <a:pt x="787" y="2417"/>
                    </a:lnTo>
                    <a:lnTo>
                      <a:pt x="843" y="2361"/>
                    </a:lnTo>
                    <a:lnTo>
                      <a:pt x="675" y="2305"/>
                    </a:lnTo>
                    <a:lnTo>
                      <a:pt x="618" y="2305"/>
                    </a:lnTo>
                    <a:lnTo>
                      <a:pt x="618" y="2192"/>
                    </a:lnTo>
                    <a:lnTo>
                      <a:pt x="675" y="1911"/>
                    </a:lnTo>
                    <a:lnTo>
                      <a:pt x="731" y="1743"/>
                    </a:lnTo>
                    <a:lnTo>
                      <a:pt x="843" y="1687"/>
                    </a:lnTo>
                    <a:lnTo>
                      <a:pt x="899" y="1687"/>
                    </a:lnTo>
                    <a:lnTo>
                      <a:pt x="899" y="1743"/>
                    </a:lnTo>
                    <a:lnTo>
                      <a:pt x="899" y="1799"/>
                    </a:lnTo>
                    <a:lnTo>
                      <a:pt x="899" y="1855"/>
                    </a:lnTo>
                    <a:lnTo>
                      <a:pt x="1012" y="1911"/>
                    </a:lnTo>
                    <a:lnTo>
                      <a:pt x="1124" y="1855"/>
                    </a:lnTo>
                    <a:lnTo>
                      <a:pt x="1237" y="1911"/>
                    </a:lnTo>
                    <a:lnTo>
                      <a:pt x="1405" y="1911"/>
                    </a:lnTo>
                    <a:lnTo>
                      <a:pt x="1405" y="2080"/>
                    </a:lnTo>
                    <a:lnTo>
                      <a:pt x="1349" y="2136"/>
                    </a:lnTo>
                    <a:lnTo>
                      <a:pt x="1405" y="2192"/>
                    </a:lnTo>
                    <a:lnTo>
                      <a:pt x="1461" y="2192"/>
                    </a:lnTo>
                    <a:lnTo>
                      <a:pt x="1461" y="2136"/>
                    </a:lnTo>
                    <a:lnTo>
                      <a:pt x="1574" y="2024"/>
                    </a:lnTo>
                    <a:lnTo>
                      <a:pt x="1686" y="1911"/>
                    </a:lnTo>
                    <a:lnTo>
                      <a:pt x="1743" y="1855"/>
                    </a:lnTo>
                    <a:lnTo>
                      <a:pt x="1855" y="1687"/>
                    </a:lnTo>
                    <a:lnTo>
                      <a:pt x="1911" y="1687"/>
                    </a:lnTo>
                    <a:lnTo>
                      <a:pt x="1967" y="1743"/>
                    </a:lnTo>
                    <a:lnTo>
                      <a:pt x="2024" y="1687"/>
                    </a:lnTo>
                    <a:lnTo>
                      <a:pt x="2024" y="1574"/>
                    </a:lnTo>
                    <a:lnTo>
                      <a:pt x="2024" y="1462"/>
                    </a:lnTo>
                    <a:lnTo>
                      <a:pt x="2192" y="1462"/>
                    </a:lnTo>
                    <a:lnTo>
                      <a:pt x="2305" y="1518"/>
                    </a:lnTo>
                    <a:lnTo>
                      <a:pt x="2361" y="1462"/>
                    </a:lnTo>
                    <a:lnTo>
                      <a:pt x="2361" y="1406"/>
                    </a:lnTo>
                    <a:lnTo>
                      <a:pt x="2248" y="1349"/>
                    </a:lnTo>
                    <a:lnTo>
                      <a:pt x="2248" y="1181"/>
                    </a:lnTo>
                    <a:lnTo>
                      <a:pt x="2192" y="1125"/>
                    </a:lnTo>
                    <a:lnTo>
                      <a:pt x="2136" y="1181"/>
                    </a:lnTo>
                    <a:lnTo>
                      <a:pt x="2024" y="1237"/>
                    </a:lnTo>
                    <a:lnTo>
                      <a:pt x="1799" y="1237"/>
                    </a:lnTo>
                    <a:lnTo>
                      <a:pt x="1799" y="1181"/>
                    </a:lnTo>
                    <a:lnTo>
                      <a:pt x="1799" y="1125"/>
                    </a:lnTo>
                    <a:lnTo>
                      <a:pt x="1799" y="1068"/>
                    </a:lnTo>
                    <a:lnTo>
                      <a:pt x="1743" y="956"/>
                    </a:lnTo>
                    <a:lnTo>
                      <a:pt x="1743" y="844"/>
                    </a:lnTo>
                    <a:lnTo>
                      <a:pt x="1743" y="731"/>
                    </a:lnTo>
                    <a:lnTo>
                      <a:pt x="1743" y="619"/>
                    </a:lnTo>
                    <a:lnTo>
                      <a:pt x="1743" y="563"/>
                    </a:lnTo>
                    <a:lnTo>
                      <a:pt x="1911" y="563"/>
                    </a:lnTo>
                    <a:lnTo>
                      <a:pt x="2024" y="450"/>
                    </a:lnTo>
                    <a:lnTo>
                      <a:pt x="2080" y="338"/>
                    </a:lnTo>
                    <a:lnTo>
                      <a:pt x="2080" y="169"/>
                    </a:lnTo>
                    <a:lnTo>
                      <a:pt x="2136" y="113"/>
                    </a:lnTo>
                    <a:lnTo>
                      <a:pt x="208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3"/>
              <p:cNvSpPr/>
              <p:nvPr/>
            </p:nvSpPr>
            <p:spPr>
              <a:xfrm>
                <a:off x="1956600" y="1214175"/>
                <a:ext cx="50625" cy="47800"/>
              </a:xfrm>
              <a:custGeom>
                <a:avLst/>
                <a:gdLst/>
                <a:ahLst/>
                <a:cxnLst/>
                <a:rect l="l" t="t" r="r" b="b"/>
                <a:pathLst>
                  <a:path w="2025" h="1912" extrusionOk="0">
                    <a:moveTo>
                      <a:pt x="1293" y="0"/>
                    </a:moveTo>
                    <a:lnTo>
                      <a:pt x="1293" y="57"/>
                    </a:lnTo>
                    <a:lnTo>
                      <a:pt x="1237" y="57"/>
                    </a:lnTo>
                    <a:lnTo>
                      <a:pt x="1125" y="338"/>
                    </a:lnTo>
                    <a:lnTo>
                      <a:pt x="1125" y="394"/>
                    </a:lnTo>
                    <a:lnTo>
                      <a:pt x="1237" y="450"/>
                    </a:lnTo>
                    <a:lnTo>
                      <a:pt x="1293" y="506"/>
                    </a:lnTo>
                    <a:lnTo>
                      <a:pt x="1293" y="619"/>
                    </a:lnTo>
                    <a:lnTo>
                      <a:pt x="1350" y="675"/>
                    </a:lnTo>
                    <a:lnTo>
                      <a:pt x="1406" y="731"/>
                    </a:lnTo>
                    <a:lnTo>
                      <a:pt x="1350" y="787"/>
                    </a:lnTo>
                    <a:lnTo>
                      <a:pt x="1350" y="844"/>
                    </a:lnTo>
                    <a:lnTo>
                      <a:pt x="1406" y="900"/>
                    </a:lnTo>
                    <a:lnTo>
                      <a:pt x="1462" y="956"/>
                    </a:lnTo>
                    <a:lnTo>
                      <a:pt x="1462" y="1068"/>
                    </a:lnTo>
                    <a:lnTo>
                      <a:pt x="1293" y="1349"/>
                    </a:lnTo>
                    <a:lnTo>
                      <a:pt x="1237" y="1462"/>
                    </a:lnTo>
                    <a:lnTo>
                      <a:pt x="1125" y="1462"/>
                    </a:lnTo>
                    <a:lnTo>
                      <a:pt x="956" y="1406"/>
                    </a:lnTo>
                    <a:lnTo>
                      <a:pt x="956" y="1349"/>
                    </a:lnTo>
                    <a:lnTo>
                      <a:pt x="1012" y="1293"/>
                    </a:lnTo>
                    <a:lnTo>
                      <a:pt x="1125" y="1181"/>
                    </a:lnTo>
                    <a:lnTo>
                      <a:pt x="1012" y="1125"/>
                    </a:lnTo>
                    <a:lnTo>
                      <a:pt x="956" y="1068"/>
                    </a:lnTo>
                    <a:lnTo>
                      <a:pt x="956" y="956"/>
                    </a:lnTo>
                    <a:lnTo>
                      <a:pt x="900" y="844"/>
                    </a:lnTo>
                    <a:lnTo>
                      <a:pt x="844" y="787"/>
                    </a:lnTo>
                    <a:lnTo>
                      <a:pt x="731" y="731"/>
                    </a:lnTo>
                    <a:lnTo>
                      <a:pt x="675" y="787"/>
                    </a:lnTo>
                    <a:lnTo>
                      <a:pt x="675" y="900"/>
                    </a:lnTo>
                    <a:lnTo>
                      <a:pt x="675" y="1068"/>
                    </a:lnTo>
                    <a:lnTo>
                      <a:pt x="675" y="1237"/>
                    </a:lnTo>
                    <a:lnTo>
                      <a:pt x="338" y="1349"/>
                    </a:lnTo>
                    <a:lnTo>
                      <a:pt x="338" y="1406"/>
                    </a:lnTo>
                    <a:lnTo>
                      <a:pt x="225" y="1349"/>
                    </a:lnTo>
                    <a:lnTo>
                      <a:pt x="225" y="1293"/>
                    </a:lnTo>
                    <a:lnTo>
                      <a:pt x="282" y="1181"/>
                    </a:lnTo>
                    <a:lnTo>
                      <a:pt x="169" y="1125"/>
                    </a:lnTo>
                    <a:lnTo>
                      <a:pt x="57" y="1068"/>
                    </a:lnTo>
                    <a:lnTo>
                      <a:pt x="1" y="1125"/>
                    </a:lnTo>
                    <a:lnTo>
                      <a:pt x="57" y="1406"/>
                    </a:lnTo>
                    <a:lnTo>
                      <a:pt x="113" y="1518"/>
                    </a:lnTo>
                    <a:lnTo>
                      <a:pt x="225" y="1518"/>
                    </a:lnTo>
                    <a:lnTo>
                      <a:pt x="282" y="1574"/>
                    </a:lnTo>
                    <a:lnTo>
                      <a:pt x="338" y="1687"/>
                    </a:lnTo>
                    <a:lnTo>
                      <a:pt x="394" y="1743"/>
                    </a:lnTo>
                    <a:lnTo>
                      <a:pt x="450" y="1799"/>
                    </a:lnTo>
                    <a:lnTo>
                      <a:pt x="450" y="1855"/>
                    </a:lnTo>
                    <a:lnTo>
                      <a:pt x="506" y="1911"/>
                    </a:lnTo>
                    <a:lnTo>
                      <a:pt x="563" y="1911"/>
                    </a:lnTo>
                    <a:lnTo>
                      <a:pt x="619" y="1855"/>
                    </a:lnTo>
                    <a:lnTo>
                      <a:pt x="675" y="1911"/>
                    </a:lnTo>
                    <a:lnTo>
                      <a:pt x="844" y="1799"/>
                    </a:lnTo>
                    <a:lnTo>
                      <a:pt x="956" y="1687"/>
                    </a:lnTo>
                    <a:lnTo>
                      <a:pt x="1012" y="1630"/>
                    </a:lnTo>
                    <a:lnTo>
                      <a:pt x="1125" y="1630"/>
                    </a:lnTo>
                    <a:lnTo>
                      <a:pt x="1125" y="1687"/>
                    </a:lnTo>
                    <a:lnTo>
                      <a:pt x="1237" y="1743"/>
                    </a:lnTo>
                    <a:lnTo>
                      <a:pt x="1293" y="1687"/>
                    </a:lnTo>
                    <a:lnTo>
                      <a:pt x="1350" y="1574"/>
                    </a:lnTo>
                    <a:lnTo>
                      <a:pt x="1462" y="1630"/>
                    </a:lnTo>
                    <a:lnTo>
                      <a:pt x="1574" y="1630"/>
                    </a:lnTo>
                    <a:lnTo>
                      <a:pt x="1574" y="1518"/>
                    </a:lnTo>
                    <a:lnTo>
                      <a:pt x="1574" y="1406"/>
                    </a:lnTo>
                    <a:lnTo>
                      <a:pt x="1631" y="1406"/>
                    </a:lnTo>
                    <a:lnTo>
                      <a:pt x="1799" y="1349"/>
                    </a:lnTo>
                    <a:lnTo>
                      <a:pt x="1855" y="1181"/>
                    </a:lnTo>
                    <a:lnTo>
                      <a:pt x="1912" y="956"/>
                    </a:lnTo>
                    <a:lnTo>
                      <a:pt x="2024" y="787"/>
                    </a:lnTo>
                    <a:lnTo>
                      <a:pt x="2024" y="675"/>
                    </a:lnTo>
                    <a:lnTo>
                      <a:pt x="1912" y="563"/>
                    </a:lnTo>
                    <a:lnTo>
                      <a:pt x="1687" y="563"/>
                    </a:lnTo>
                    <a:lnTo>
                      <a:pt x="1631" y="506"/>
                    </a:lnTo>
                    <a:lnTo>
                      <a:pt x="1518" y="450"/>
                    </a:lnTo>
                    <a:lnTo>
                      <a:pt x="1574" y="394"/>
                    </a:lnTo>
                    <a:lnTo>
                      <a:pt x="1687" y="338"/>
                    </a:lnTo>
                    <a:lnTo>
                      <a:pt x="1743" y="225"/>
                    </a:lnTo>
                    <a:lnTo>
                      <a:pt x="1743" y="113"/>
                    </a:lnTo>
                    <a:lnTo>
                      <a:pt x="1687" y="57"/>
                    </a:lnTo>
                    <a:lnTo>
                      <a:pt x="1574" y="57"/>
                    </a:lnTo>
                    <a:lnTo>
                      <a:pt x="1406" y="113"/>
                    </a:lnTo>
                    <a:lnTo>
                      <a:pt x="1293"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3"/>
              <p:cNvSpPr/>
              <p:nvPr/>
            </p:nvSpPr>
            <p:spPr>
              <a:xfrm>
                <a:off x="1941150" y="1261950"/>
                <a:ext cx="18300" cy="15475"/>
              </a:xfrm>
              <a:custGeom>
                <a:avLst/>
                <a:gdLst/>
                <a:ahLst/>
                <a:cxnLst/>
                <a:rect l="l" t="t" r="r" b="b"/>
                <a:pathLst>
                  <a:path w="732" h="619" extrusionOk="0">
                    <a:moveTo>
                      <a:pt x="394" y="0"/>
                    </a:moveTo>
                    <a:lnTo>
                      <a:pt x="225" y="113"/>
                    </a:lnTo>
                    <a:lnTo>
                      <a:pt x="169" y="338"/>
                    </a:lnTo>
                    <a:lnTo>
                      <a:pt x="113" y="450"/>
                    </a:lnTo>
                    <a:lnTo>
                      <a:pt x="57" y="506"/>
                    </a:lnTo>
                    <a:lnTo>
                      <a:pt x="0" y="563"/>
                    </a:lnTo>
                    <a:lnTo>
                      <a:pt x="0" y="619"/>
                    </a:lnTo>
                    <a:lnTo>
                      <a:pt x="394" y="506"/>
                    </a:lnTo>
                    <a:lnTo>
                      <a:pt x="562" y="450"/>
                    </a:lnTo>
                    <a:lnTo>
                      <a:pt x="619" y="394"/>
                    </a:lnTo>
                    <a:lnTo>
                      <a:pt x="731" y="338"/>
                    </a:lnTo>
                    <a:lnTo>
                      <a:pt x="675" y="282"/>
                    </a:lnTo>
                    <a:lnTo>
                      <a:pt x="562" y="225"/>
                    </a:lnTo>
                    <a:lnTo>
                      <a:pt x="506" y="169"/>
                    </a:lnTo>
                    <a:lnTo>
                      <a:pt x="394"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3"/>
              <p:cNvSpPr/>
              <p:nvPr/>
            </p:nvSpPr>
            <p:spPr>
              <a:xfrm>
                <a:off x="1960825" y="1261950"/>
                <a:ext cx="5650" cy="2825"/>
              </a:xfrm>
              <a:custGeom>
                <a:avLst/>
                <a:gdLst/>
                <a:ahLst/>
                <a:cxnLst/>
                <a:rect l="l" t="t" r="r" b="b"/>
                <a:pathLst>
                  <a:path w="226" h="113" extrusionOk="0">
                    <a:moveTo>
                      <a:pt x="225" y="0"/>
                    </a:moveTo>
                    <a:lnTo>
                      <a:pt x="113" y="57"/>
                    </a:lnTo>
                    <a:lnTo>
                      <a:pt x="0" y="113"/>
                    </a:lnTo>
                    <a:lnTo>
                      <a:pt x="113" y="113"/>
                    </a:lnTo>
                    <a:lnTo>
                      <a:pt x="225"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3"/>
              <p:cNvSpPr/>
              <p:nvPr/>
            </p:nvSpPr>
            <p:spPr>
              <a:xfrm>
                <a:off x="1958000" y="1266175"/>
                <a:ext cx="1450" cy="2825"/>
              </a:xfrm>
              <a:custGeom>
                <a:avLst/>
                <a:gdLst/>
                <a:ahLst/>
                <a:cxnLst/>
                <a:rect l="l" t="t" r="r" b="b"/>
                <a:pathLst>
                  <a:path w="58" h="113" extrusionOk="0">
                    <a:moveTo>
                      <a:pt x="57" y="0"/>
                    </a:moveTo>
                    <a:lnTo>
                      <a:pt x="57" y="0"/>
                    </a:lnTo>
                    <a:lnTo>
                      <a:pt x="1" y="113"/>
                    </a:lnTo>
                    <a:lnTo>
                      <a:pt x="1" y="113"/>
                    </a:lnTo>
                    <a:lnTo>
                      <a:pt x="57" y="0"/>
                    </a:lnTo>
                    <a:lnTo>
                      <a:pt x="57"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3"/>
              <p:cNvSpPr/>
              <p:nvPr/>
            </p:nvSpPr>
            <p:spPr>
              <a:xfrm>
                <a:off x="2307900" y="1030100"/>
                <a:ext cx="18275" cy="11275"/>
              </a:xfrm>
              <a:custGeom>
                <a:avLst/>
                <a:gdLst/>
                <a:ahLst/>
                <a:cxnLst/>
                <a:rect l="l" t="t" r="r" b="b"/>
                <a:pathLst>
                  <a:path w="731" h="451" extrusionOk="0">
                    <a:moveTo>
                      <a:pt x="337" y="1"/>
                    </a:moveTo>
                    <a:lnTo>
                      <a:pt x="281" y="169"/>
                    </a:lnTo>
                    <a:lnTo>
                      <a:pt x="56" y="169"/>
                    </a:lnTo>
                    <a:lnTo>
                      <a:pt x="0" y="338"/>
                    </a:lnTo>
                    <a:lnTo>
                      <a:pt x="56" y="450"/>
                    </a:lnTo>
                    <a:lnTo>
                      <a:pt x="281" y="450"/>
                    </a:lnTo>
                    <a:lnTo>
                      <a:pt x="337" y="338"/>
                    </a:lnTo>
                    <a:lnTo>
                      <a:pt x="394" y="282"/>
                    </a:lnTo>
                    <a:lnTo>
                      <a:pt x="506" y="282"/>
                    </a:lnTo>
                    <a:lnTo>
                      <a:pt x="562" y="338"/>
                    </a:lnTo>
                    <a:lnTo>
                      <a:pt x="675" y="282"/>
                    </a:lnTo>
                    <a:lnTo>
                      <a:pt x="731" y="113"/>
                    </a:lnTo>
                    <a:lnTo>
                      <a:pt x="731" y="57"/>
                    </a:lnTo>
                    <a:lnTo>
                      <a:pt x="562" y="1"/>
                    </a:lnTo>
                    <a:lnTo>
                      <a:pt x="506" y="1"/>
                    </a:lnTo>
                    <a:lnTo>
                      <a:pt x="450" y="57"/>
                    </a:lnTo>
                    <a:lnTo>
                      <a:pt x="394" y="1"/>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3"/>
              <p:cNvSpPr/>
              <p:nvPr/>
            </p:nvSpPr>
            <p:spPr>
              <a:xfrm>
                <a:off x="2326150" y="1000600"/>
                <a:ext cx="2850" cy="7050"/>
              </a:xfrm>
              <a:custGeom>
                <a:avLst/>
                <a:gdLst/>
                <a:ahLst/>
                <a:cxnLst/>
                <a:rect l="l" t="t" r="r" b="b"/>
                <a:pathLst>
                  <a:path w="114" h="282" extrusionOk="0">
                    <a:moveTo>
                      <a:pt x="1" y="0"/>
                    </a:moveTo>
                    <a:lnTo>
                      <a:pt x="1" y="113"/>
                    </a:lnTo>
                    <a:lnTo>
                      <a:pt x="1" y="225"/>
                    </a:lnTo>
                    <a:lnTo>
                      <a:pt x="57" y="281"/>
                    </a:lnTo>
                    <a:lnTo>
                      <a:pt x="113" y="225"/>
                    </a:lnTo>
                    <a:lnTo>
                      <a:pt x="113" y="113"/>
                    </a:lnTo>
                    <a:lnTo>
                      <a:pt x="57" y="0"/>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
              <p:cNvSpPr/>
              <p:nvPr/>
            </p:nvSpPr>
            <p:spPr>
              <a:xfrm>
                <a:off x="2337400" y="1087700"/>
                <a:ext cx="2825" cy="2850"/>
              </a:xfrm>
              <a:custGeom>
                <a:avLst/>
                <a:gdLst/>
                <a:ahLst/>
                <a:cxnLst/>
                <a:rect l="l" t="t" r="r" b="b"/>
                <a:pathLst>
                  <a:path w="113" h="114" extrusionOk="0">
                    <a:moveTo>
                      <a:pt x="0" y="1"/>
                    </a:moveTo>
                    <a:lnTo>
                      <a:pt x="0" y="57"/>
                    </a:lnTo>
                    <a:lnTo>
                      <a:pt x="57" y="113"/>
                    </a:lnTo>
                    <a:lnTo>
                      <a:pt x="113" y="57"/>
                    </a:lnTo>
                    <a:lnTo>
                      <a:pt x="57"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3"/>
              <p:cNvSpPr/>
              <p:nvPr/>
            </p:nvSpPr>
            <p:spPr>
              <a:xfrm>
                <a:off x="2334575" y="1097550"/>
                <a:ext cx="1450" cy="25"/>
              </a:xfrm>
              <a:custGeom>
                <a:avLst/>
                <a:gdLst/>
                <a:ahLst/>
                <a:cxnLst/>
                <a:rect l="l" t="t" r="r" b="b"/>
                <a:pathLst>
                  <a:path w="58" h="1" extrusionOk="0">
                    <a:moveTo>
                      <a:pt x="1" y="0"/>
                    </a:moveTo>
                    <a:lnTo>
                      <a:pt x="57" y="0"/>
                    </a:lnTo>
                    <a:lnTo>
                      <a:pt x="1" y="0"/>
                    </a:lnTo>
                    <a:lnTo>
                      <a:pt x="1"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3"/>
              <p:cNvSpPr/>
              <p:nvPr/>
            </p:nvSpPr>
            <p:spPr>
              <a:xfrm>
                <a:off x="2337400" y="1101775"/>
                <a:ext cx="1425" cy="25"/>
              </a:xfrm>
              <a:custGeom>
                <a:avLst/>
                <a:gdLst/>
                <a:ahLst/>
                <a:cxnLst/>
                <a:rect l="l" t="t" r="r" b="b"/>
                <a:pathLst>
                  <a:path w="57" h="1" extrusionOk="0">
                    <a:moveTo>
                      <a:pt x="0" y="0"/>
                    </a:moveTo>
                    <a:lnTo>
                      <a:pt x="57" y="0"/>
                    </a:lnTo>
                    <a:lnTo>
                      <a:pt x="57" y="0"/>
                    </a:lnTo>
                    <a:lnTo>
                      <a:pt x="57" y="0"/>
                    </a:lnTo>
                    <a:lnTo>
                      <a:pt x="0" y="0"/>
                    </a:lnTo>
                    <a:lnTo>
                      <a:pt x="0"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
              <p:cNvSpPr/>
              <p:nvPr/>
            </p:nvSpPr>
            <p:spPr>
              <a:xfrm>
                <a:off x="2321950" y="1032900"/>
                <a:ext cx="5625" cy="7050"/>
              </a:xfrm>
              <a:custGeom>
                <a:avLst/>
                <a:gdLst/>
                <a:ahLst/>
                <a:cxnLst/>
                <a:rect l="l" t="t" r="r" b="b"/>
                <a:pathLst>
                  <a:path w="225" h="282" extrusionOk="0">
                    <a:moveTo>
                      <a:pt x="169" y="1"/>
                    </a:moveTo>
                    <a:lnTo>
                      <a:pt x="56" y="113"/>
                    </a:lnTo>
                    <a:lnTo>
                      <a:pt x="0" y="226"/>
                    </a:lnTo>
                    <a:lnTo>
                      <a:pt x="169" y="282"/>
                    </a:lnTo>
                    <a:lnTo>
                      <a:pt x="225" y="226"/>
                    </a:lnTo>
                    <a:lnTo>
                      <a:pt x="225" y="113"/>
                    </a:lnTo>
                    <a:lnTo>
                      <a:pt x="169" y="1"/>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3"/>
              <p:cNvSpPr/>
              <p:nvPr/>
            </p:nvSpPr>
            <p:spPr>
              <a:xfrm>
                <a:off x="1861050" y="1253525"/>
                <a:ext cx="29525" cy="29525"/>
              </a:xfrm>
              <a:custGeom>
                <a:avLst/>
                <a:gdLst/>
                <a:ahLst/>
                <a:cxnLst/>
                <a:rect l="l" t="t" r="r" b="b"/>
                <a:pathLst>
                  <a:path w="1181" h="1181" extrusionOk="0">
                    <a:moveTo>
                      <a:pt x="675" y="0"/>
                    </a:moveTo>
                    <a:lnTo>
                      <a:pt x="506" y="113"/>
                    </a:lnTo>
                    <a:lnTo>
                      <a:pt x="394" y="281"/>
                    </a:lnTo>
                    <a:lnTo>
                      <a:pt x="225" y="450"/>
                    </a:lnTo>
                    <a:lnTo>
                      <a:pt x="1" y="619"/>
                    </a:lnTo>
                    <a:lnTo>
                      <a:pt x="57" y="731"/>
                    </a:lnTo>
                    <a:lnTo>
                      <a:pt x="113" y="843"/>
                    </a:lnTo>
                    <a:lnTo>
                      <a:pt x="113" y="956"/>
                    </a:lnTo>
                    <a:lnTo>
                      <a:pt x="113" y="1012"/>
                    </a:lnTo>
                    <a:lnTo>
                      <a:pt x="169" y="956"/>
                    </a:lnTo>
                    <a:lnTo>
                      <a:pt x="225" y="900"/>
                    </a:lnTo>
                    <a:lnTo>
                      <a:pt x="282" y="956"/>
                    </a:lnTo>
                    <a:lnTo>
                      <a:pt x="394" y="1181"/>
                    </a:lnTo>
                    <a:lnTo>
                      <a:pt x="450" y="1181"/>
                    </a:lnTo>
                    <a:lnTo>
                      <a:pt x="506" y="1124"/>
                    </a:lnTo>
                    <a:lnTo>
                      <a:pt x="506" y="1068"/>
                    </a:lnTo>
                    <a:lnTo>
                      <a:pt x="506" y="1012"/>
                    </a:lnTo>
                    <a:lnTo>
                      <a:pt x="563" y="956"/>
                    </a:lnTo>
                    <a:lnTo>
                      <a:pt x="675" y="900"/>
                    </a:lnTo>
                    <a:lnTo>
                      <a:pt x="788" y="900"/>
                    </a:lnTo>
                    <a:lnTo>
                      <a:pt x="844" y="1012"/>
                    </a:lnTo>
                    <a:lnTo>
                      <a:pt x="900" y="1068"/>
                    </a:lnTo>
                    <a:lnTo>
                      <a:pt x="956" y="1012"/>
                    </a:lnTo>
                    <a:lnTo>
                      <a:pt x="1012" y="956"/>
                    </a:lnTo>
                    <a:lnTo>
                      <a:pt x="1181" y="956"/>
                    </a:lnTo>
                    <a:lnTo>
                      <a:pt x="1181" y="843"/>
                    </a:lnTo>
                    <a:lnTo>
                      <a:pt x="1125" y="731"/>
                    </a:lnTo>
                    <a:lnTo>
                      <a:pt x="956" y="506"/>
                    </a:lnTo>
                    <a:lnTo>
                      <a:pt x="788" y="394"/>
                    </a:lnTo>
                    <a:lnTo>
                      <a:pt x="788" y="281"/>
                    </a:lnTo>
                    <a:lnTo>
                      <a:pt x="788" y="169"/>
                    </a:lnTo>
                    <a:lnTo>
                      <a:pt x="788" y="56"/>
                    </a:lnTo>
                    <a:lnTo>
                      <a:pt x="731" y="0"/>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3"/>
              <p:cNvSpPr/>
              <p:nvPr/>
            </p:nvSpPr>
            <p:spPr>
              <a:xfrm>
                <a:off x="1854025" y="1250700"/>
                <a:ext cx="7050" cy="21100"/>
              </a:xfrm>
              <a:custGeom>
                <a:avLst/>
                <a:gdLst/>
                <a:ahLst/>
                <a:cxnLst/>
                <a:rect l="l" t="t" r="r" b="b"/>
                <a:pathLst>
                  <a:path w="282" h="844" extrusionOk="0">
                    <a:moveTo>
                      <a:pt x="113" y="1"/>
                    </a:moveTo>
                    <a:lnTo>
                      <a:pt x="169" y="113"/>
                    </a:lnTo>
                    <a:lnTo>
                      <a:pt x="169" y="226"/>
                    </a:lnTo>
                    <a:lnTo>
                      <a:pt x="113" y="338"/>
                    </a:lnTo>
                    <a:lnTo>
                      <a:pt x="113" y="450"/>
                    </a:lnTo>
                    <a:lnTo>
                      <a:pt x="169" y="563"/>
                    </a:lnTo>
                    <a:lnTo>
                      <a:pt x="113" y="675"/>
                    </a:lnTo>
                    <a:lnTo>
                      <a:pt x="1" y="844"/>
                    </a:lnTo>
                    <a:lnTo>
                      <a:pt x="1" y="844"/>
                    </a:lnTo>
                    <a:lnTo>
                      <a:pt x="169" y="788"/>
                    </a:lnTo>
                    <a:lnTo>
                      <a:pt x="282" y="732"/>
                    </a:lnTo>
                    <a:lnTo>
                      <a:pt x="282" y="619"/>
                    </a:lnTo>
                    <a:lnTo>
                      <a:pt x="282" y="507"/>
                    </a:lnTo>
                    <a:lnTo>
                      <a:pt x="282" y="226"/>
                    </a:lnTo>
                    <a:lnTo>
                      <a:pt x="225"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
              <p:cNvSpPr/>
              <p:nvPr/>
            </p:nvSpPr>
            <p:spPr>
              <a:xfrm>
                <a:off x="1859650" y="1285825"/>
                <a:ext cx="1425" cy="1450"/>
              </a:xfrm>
              <a:custGeom>
                <a:avLst/>
                <a:gdLst/>
                <a:ahLst/>
                <a:cxnLst/>
                <a:rect l="l" t="t" r="r" b="b"/>
                <a:pathLst>
                  <a:path w="57" h="58" extrusionOk="0">
                    <a:moveTo>
                      <a:pt x="0" y="1"/>
                    </a:moveTo>
                    <a:lnTo>
                      <a:pt x="0" y="57"/>
                    </a:lnTo>
                    <a:lnTo>
                      <a:pt x="57" y="57"/>
                    </a:lnTo>
                    <a:lnTo>
                      <a:pt x="0"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3"/>
              <p:cNvSpPr/>
              <p:nvPr/>
            </p:nvSpPr>
            <p:spPr>
              <a:xfrm>
                <a:off x="2324750" y="972500"/>
                <a:ext cx="2825" cy="2825"/>
              </a:xfrm>
              <a:custGeom>
                <a:avLst/>
                <a:gdLst/>
                <a:ahLst/>
                <a:cxnLst/>
                <a:rect l="l" t="t" r="r" b="b"/>
                <a:pathLst>
                  <a:path w="113" h="113" extrusionOk="0">
                    <a:moveTo>
                      <a:pt x="57" y="0"/>
                    </a:moveTo>
                    <a:lnTo>
                      <a:pt x="1" y="113"/>
                    </a:lnTo>
                    <a:lnTo>
                      <a:pt x="57" y="113"/>
                    </a:lnTo>
                    <a:lnTo>
                      <a:pt x="113" y="56"/>
                    </a:lnTo>
                    <a:lnTo>
                      <a:pt x="57"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3"/>
              <p:cNvSpPr/>
              <p:nvPr/>
            </p:nvSpPr>
            <p:spPr>
              <a:xfrm>
                <a:off x="2320525" y="969675"/>
                <a:ext cx="1450" cy="2850"/>
              </a:xfrm>
              <a:custGeom>
                <a:avLst/>
                <a:gdLst/>
                <a:ahLst/>
                <a:cxnLst/>
                <a:rect l="l" t="t" r="r" b="b"/>
                <a:pathLst>
                  <a:path w="58" h="114" extrusionOk="0">
                    <a:moveTo>
                      <a:pt x="1" y="1"/>
                    </a:moveTo>
                    <a:lnTo>
                      <a:pt x="57" y="113"/>
                    </a:lnTo>
                    <a:lnTo>
                      <a:pt x="57" y="57"/>
                    </a:lnTo>
                    <a:lnTo>
                      <a:pt x="1"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
              <p:cNvSpPr/>
              <p:nvPr/>
            </p:nvSpPr>
            <p:spPr>
              <a:xfrm>
                <a:off x="2320525" y="972500"/>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3"/>
              <p:cNvSpPr/>
              <p:nvPr/>
            </p:nvSpPr>
            <p:spPr>
              <a:xfrm>
                <a:off x="1647475" y="1274600"/>
                <a:ext cx="16875" cy="21100"/>
              </a:xfrm>
              <a:custGeom>
                <a:avLst/>
                <a:gdLst/>
                <a:ahLst/>
                <a:cxnLst/>
                <a:rect l="l" t="t" r="r" b="b"/>
                <a:pathLst>
                  <a:path w="675" h="844" extrusionOk="0">
                    <a:moveTo>
                      <a:pt x="281" y="0"/>
                    </a:moveTo>
                    <a:lnTo>
                      <a:pt x="225" y="113"/>
                    </a:lnTo>
                    <a:lnTo>
                      <a:pt x="225" y="225"/>
                    </a:lnTo>
                    <a:lnTo>
                      <a:pt x="169" y="281"/>
                    </a:lnTo>
                    <a:lnTo>
                      <a:pt x="57" y="225"/>
                    </a:lnTo>
                    <a:lnTo>
                      <a:pt x="0" y="338"/>
                    </a:lnTo>
                    <a:lnTo>
                      <a:pt x="0" y="450"/>
                    </a:lnTo>
                    <a:lnTo>
                      <a:pt x="57" y="619"/>
                    </a:lnTo>
                    <a:lnTo>
                      <a:pt x="169" y="843"/>
                    </a:lnTo>
                    <a:lnTo>
                      <a:pt x="225" y="843"/>
                    </a:lnTo>
                    <a:lnTo>
                      <a:pt x="281" y="731"/>
                    </a:lnTo>
                    <a:lnTo>
                      <a:pt x="281" y="619"/>
                    </a:lnTo>
                    <a:lnTo>
                      <a:pt x="338" y="562"/>
                    </a:lnTo>
                    <a:lnTo>
                      <a:pt x="394" y="506"/>
                    </a:lnTo>
                    <a:lnTo>
                      <a:pt x="394" y="562"/>
                    </a:lnTo>
                    <a:lnTo>
                      <a:pt x="506" y="619"/>
                    </a:lnTo>
                    <a:lnTo>
                      <a:pt x="562" y="619"/>
                    </a:lnTo>
                    <a:lnTo>
                      <a:pt x="619" y="562"/>
                    </a:lnTo>
                    <a:lnTo>
                      <a:pt x="675" y="450"/>
                    </a:lnTo>
                    <a:lnTo>
                      <a:pt x="619" y="394"/>
                    </a:lnTo>
                    <a:lnTo>
                      <a:pt x="450" y="281"/>
                    </a:lnTo>
                    <a:lnTo>
                      <a:pt x="394" y="57"/>
                    </a:lnTo>
                    <a:lnTo>
                      <a:pt x="281" y="0"/>
                    </a:lnTo>
                    <a:close/>
                  </a:path>
                </a:pathLst>
              </a:custGeom>
              <a:solidFill>
                <a:srgbClr val="678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3"/>
              <p:cNvSpPr/>
              <p:nvPr/>
            </p:nvSpPr>
            <p:spPr>
              <a:xfrm>
                <a:off x="1646075" y="1301300"/>
                <a:ext cx="7050" cy="16875"/>
              </a:xfrm>
              <a:custGeom>
                <a:avLst/>
                <a:gdLst/>
                <a:ahLst/>
                <a:cxnLst/>
                <a:rect l="l" t="t" r="r" b="b"/>
                <a:pathLst>
                  <a:path w="282" h="675" extrusionOk="0">
                    <a:moveTo>
                      <a:pt x="56" y="0"/>
                    </a:moveTo>
                    <a:lnTo>
                      <a:pt x="0" y="56"/>
                    </a:lnTo>
                    <a:lnTo>
                      <a:pt x="113" y="337"/>
                    </a:lnTo>
                    <a:lnTo>
                      <a:pt x="225" y="675"/>
                    </a:lnTo>
                    <a:lnTo>
                      <a:pt x="225" y="619"/>
                    </a:lnTo>
                    <a:lnTo>
                      <a:pt x="225" y="506"/>
                    </a:lnTo>
                    <a:lnTo>
                      <a:pt x="281" y="337"/>
                    </a:lnTo>
                    <a:lnTo>
                      <a:pt x="225" y="169"/>
                    </a:lnTo>
                    <a:lnTo>
                      <a:pt x="113" y="56"/>
                    </a:lnTo>
                    <a:lnTo>
                      <a:pt x="56" y="0"/>
                    </a:lnTo>
                    <a:close/>
                  </a:path>
                </a:pathLst>
              </a:custGeom>
              <a:solidFill>
                <a:srgbClr val="4A6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
              <p:cNvSpPr/>
              <p:nvPr/>
            </p:nvSpPr>
            <p:spPr>
              <a:xfrm>
                <a:off x="1648875" y="1264750"/>
                <a:ext cx="8450" cy="5650"/>
              </a:xfrm>
              <a:custGeom>
                <a:avLst/>
                <a:gdLst/>
                <a:ahLst/>
                <a:cxnLst/>
                <a:rect l="l" t="t" r="r" b="b"/>
                <a:pathLst>
                  <a:path w="338" h="226" extrusionOk="0">
                    <a:moveTo>
                      <a:pt x="225" y="1"/>
                    </a:moveTo>
                    <a:lnTo>
                      <a:pt x="113" y="57"/>
                    </a:lnTo>
                    <a:lnTo>
                      <a:pt x="1" y="113"/>
                    </a:lnTo>
                    <a:lnTo>
                      <a:pt x="113" y="226"/>
                    </a:lnTo>
                    <a:lnTo>
                      <a:pt x="225" y="170"/>
                    </a:lnTo>
                    <a:lnTo>
                      <a:pt x="338" y="113"/>
                    </a:lnTo>
                    <a:lnTo>
                      <a:pt x="282" y="57"/>
                    </a:lnTo>
                    <a:lnTo>
                      <a:pt x="225"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3"/>
              <p:cNvSpPr/>
              <p:nvPr/>
            </p:nvSpPr>
            <p:spPr>
              <a:xfrm>
                <a:off x="1646075" y="1295675"/>
                <a:ext cx="7050" cy="9850"/>
              </a:xfrm>
              <a:custGeom>
                <a:avLst/>
                <a:gdLst/>
                <a:ahLst/>
                <a:cxnLst/>
                <a:rect l="l" t="t" r="r" b="b"/>
                <a:pathLst>
                  <a:path w="282" h="394" extrusionOk="0">
                    <a:moveTo>
                      <a:pt x="225" y="0"/>
                    </a:moveTo>
                    <a:lnTo>
                      <a:pt x="56" y="113"/>
                    </a:lnTo>
                    <a:lnTo>
                      <a:pt x="56" y="169"/>
                    </a:lnTo>
                    <a:lnTo>
                      <a:pt x="0" y="281"/>
                    </a:lnTo>
                    <a:lnTo>
                      <a:pt x="56" y="281"/>
                    </a:lnTo>
                    <a:lnTo>
                      <a:pt x="113" y="394"/>
                    </a:lnTo>
                    <a:lnTo>
                      <a:pt x="225" y="281"/>
                    </a:lnTo>
                    <a:lnTo>
                      <a:pt x="281" y="225"/>
                    </a:lnTo>
                    <a:lnTo>
                      <a:pt x="281" y="113"/>
                    </a:lnTo>
                    <a:lnTo>
                      <a:pt x="225" y="0"/>
                    </a:lnTo>
                    <a:close/>
                  </a:path>
                </a:pathLst>
              </a:custGeom>
              <a:solidFill>
                <a:srgbClr val="678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3"/>
              <p:cNvSpPr/>
              <p:nvPr/>
            </p:nvSpPr>
            <p:spPr>
              <a:xfrm>
                <a:off x="1646075" y="1264750"/>
                <a:ext cx="2825" cy="2850"/>
              </a:xfrm>
              <a:custGeom>
                <a:avLst/>
                <a:gdLst/>
                <a:ahLst/>
                <a:cxnLst/>
                <a:rect l="l" t="t" r="r" b="b"/>
                <a:pathLst>
                  <a:path w="113" h="114" extrusionOk="0">
                    <a:moveTo>
                      <a:pt x="0" y="1"/>
                    </a:moveTo>
                    <a:lnTo>
                      <a:pt x="0" y="57"/>
                    </a:lnTo>
                    <a:lnTo>
                      <a:pt x="113" y="113"/>
                    </a:lnTo>
                    <a:lnTo>
                      <a:pt x="113" y="113"/>
                    </a:lnTo>
                    <a:lnTo>
                      <a:pt x="56" y="57"/>
                    </a:lnTo>
                    <a:lnTo>
                      <a:pt x="0"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
              <p:cNvSpPr/>
              <p:nvPr/>
            </p:nvSpPr>
            <p:spPr>
              <a:xfrm>
                <a:off x="2312100" y="1028700"/>
                <a:ext cx="25" cy="1425"/>
              </a:xfrm>
              <a:custGeom>
                <a:avLst/>
                <a:gdLst/>
                <a:ahLst/>
                <a:cxnLst/>
                <a:rect l="l" t="t" r="r" b="b"/>
                <a:pathLst>
                  <a:path w="1" h="57" extrusionOk="0">
                    <a:moveTo>
                      <a:pt x="1" y="57"/>
                    </a:moveTo>
                    <a:lnTo>
                      <a:pt x="1" y="0"/>
                    </a:lnTo>
                    <a:lnTo>
                      <a:pt x="1" y="0"/>
                    </a:lnTo>
                    <a:lnTo>
                      <a:pt x="1" y="57"/>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3"/>
              <p:cNvSpPr/>
              <p:nvPr/>
            </p:nvSpPr>
            <p:spPr>
              <a:xfrm>
                <a:off x="2316325" y="1030100"/>
                <a:ext cx="1425" cy="25"/>
              </a:xfrm>
              <a:custGeom>
                <a:avLst/>
                <a:gdLst/>
                <a:ahLst/>
                <a:cxnLst/>
                <a:rect l="l" t="t" r="r" b="b"/>
                <a:pathLst>
                  <a:path w="57" h="1" extrusionOk="0">
                    <a:moveTo>
                      <a:pt x="57" y="1"/>
                    </a:moveTo>
                    <a:lnTo>
                      <a:pt x="0" y="1"/>
                    </a:lnTo>
                    <a:lnTo>
                      <a:pt x="0" y="1"/>
                    </a:lnTo>
                    <a:lnTo>
                      <a:pt x="0" y="1"/>
                    </a:lnTo>
                    <a:lnTo>
                      <a:pt x="0" y="1"/>
                    </a:lnTo>
                    <a:lnTo>
                      <a:pt x="57" y="1"/>
                    </a:lnTo>
                    <a:lnTo>
                      <a:pt x="57"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3"/>
              <p:cNvSpPr/>
              <p:nvPr/>
            </p:nvSpPr>
            <p:spPr>
              <a:xfrm>
                <a:off x="2306475" y="1153750"/>
                <a:ext cx="4250" cy="1425"/>
              </a:xfrm>
              <a:custGeom>
                <a:avLst/>
                <a:gdLst/>
                <a:ahLst/>
                <a:cxnLst/>
                <a:rect l="l" t="t" r="r" b="b"/>
                <a:pathLst>
                  <a:path w="170" h="57" extrusionOk="0">
                    <a:moveTo>
                      <a:pt x="1" y="1"/>
                    </a:moveTo>
                    <a:lnTo>
                      <a:pt x="57" y="57"/>
                    </a:lnTo>
                    <a:lnTo>
                      <a:pt x="169" y="1"/>
                    </a:lnTo>
                    <a:close/>
                  </a:path>
                </a:pathLst>
              </a:custGeom>
              <a:solidFill>
                <a:srgbClr val="D0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
              <p:cNvSpPr/>
              <p:nvPr/>
            </p:nvSpPr>
            <p:spPr>
              <a:xfrm>
                <a:off x="1991725" y="1188875"/>
                <a:ext cx="43600" cy="60450"/>
              </a:xfrm>
              <a:custGeom>
                <a:avLst/>
                <a:gdLst/>
                <a:ahLst/>
                <a:cxnLst/>
                <a:rect l="l" t="t" r="r" b="b"/>
                <a:pathLst>
                  <a:path w="1744" h="2418" extrusionOk="0">
                    <a:moveTo>
                      <a:pt x="788" y="1"/>
                    </a:moveTo>
                    <a:lnTo>
                      <a:pt x="675" y="57"/>
                    </a:lnTo>
                    <a:lnTo>
                      <a:pt x="619" y="113"/>
                    </a:lnTo>
                    <a:lnTo>
                      <a:pt x="563" y="338"/>
                    </a:lnTo>
                    <a:lnTo>
                      <a:pt x="619" y="675"/>
                    </a:lnTo>
                    <a:lnTo>
                      <a:pt x="619" y="731"/>
                    </a:lnTo>
                    <a:lnTo>
                      <a:pt x="619" y="788"/>
                    </a:lnTo>
                    <a:lnTo>
                      <a:pt x="507" y="788"/>
                    </a:lnTo>
                    <a:lnTo>
                      <a:pt x="450" y="731"/>
                    </a:lnTo>
                    <a:lnTo>
                      <a:pt x="338" y="788"/>
                    </a:lnTo>
                    <a:lnTo>
                      <a:pt x="282" y="844"/>
                    </a:lnTo>
                    <a:lnTo>
                      <a:pt x="282" y="956"/>
                    </a:lnTo>
                    <a:lnTo>
                      <a:pt x="282" y="1012"/>
                    </a:lnTo>
                    <a:lnTo>
                      <a:pt x="338" y="1181"/>
                    </a:lnTo>
                    <a:lnTo>
                      <a:pt x="282" y="1237"/>
                    </a:lnTo>
                    <a:lnTo>
                      <a:pt x="226" y="1294"/>
                    </a:lnTo>
                    <a:lnTo>
                      <a:pt x="57" y="1294"/>
                    </a:lnTo>
                    <a:lnTo>
                      <a:pt x="1" y="1350"/>
                    </a:lnTo>
                    <a:lnTo>
                      <a:pt x="1" y="1462"/>
                    </a:lnTo>
                    <a:lnTo>
                      <a:pt x="1" y="1518"/>
                    </a:lnTo>
                    <a:lnTo>
                      <a:pt x="57" y="1575"/>
                    </a:lnTo>
                    <a:lnTo>
                      <a:pt x="113" y="1631"/>
                    </a:lnTo>
                    <a:lnTo>
                      <a:pt x="282" y="1687"/>
                    </a:lnTo>
                    <a:lnTo>
                      <a:pt x="338" y="1687"/>
                    </a:lnTo>
                    <a:lnTo>
                      <a:pt x="450" y="1631"/>
                    </a:lnTo>
                    <a:lnTo>
                      <a:pt x="563" y="1687"/>
                    </a:lnTo>
                    <a:lnTo>
                      <a:pt x="563" y="1799"/>
                    </a:lnTo>
                    <a:lnTo>
                      <a:pt x="507" y="1856"/>
                    </a:lnTo>
                    <a:lnTo>
                      <a:pt x="394" y="1968"/>
                    </a:lnTo>
                    <a:lnTo>
                      <a:pt x="338" y="2080"/>
                    </a:lnTo>
                    <a:lnTo>
                      <a:pt x="338" y="2249"/>
                    </a:lnTo>
                    <a:lnTo>
                      <a:pt x="394" y="2361"/>
                    </a:lnTo>
                    <a:lnTo>
                      <a:pt x="507" y="2361"/>
                    </a:lnTo>
                    <a:lnTo>
                      <a:pt x="675" y="2418"/>
                    </a:lnTo>
                    <a:lnTo>
                      <a:pt x="731" y="2361"/>
                    </a:lnTo>
                    <a:lnTo>
                      <a:pt x="788" y="2305"/>
                    </a:lnTo>
                    <a:lnTo>
                      <a:pt x="900" y="2193"/>
                    </a:lnTo>
                    <a:lnTo>
                      <a:pt x="1069" y="2249"/>
                    </a:lnTo>
                    <a:lnTo>
                      <a:pt x="1294" y="2305"/>
                    </a:lnTo>
                    <a:lnTo>
                      <a:pt x="1462" y="2305"/>
                    </a:lnTo>
                    <a:lnTo>
                      <a:pt x="1631" y="2249"/>
                    </a:lnTo>
                    <a:lnTo>
                      <a:pt x="1687" y="2193"/>
                    </a:lnTo>
                    <a:lnTo>
                      <a:pt x="1743" y="2080"/>
                    </a:lnTo>
                    <a:lnTo>
                      <a:pt x="1631" y="1912"/>
                    </a:lnTo>
                    <a:lnTo>
                      <a:pt x="1518" y="1799"/>
                    </a:lnTo>
                    <a:lnTo>
                      <a:pt x="1406" y="1799"/>
                    </a:lnTo>
                    <a:lnTo>
                      <a:pt x="1237" y="1912"/>
                    </a:lnTo>
                    <a:lnTo>
                      <a:pt x="1237" y="1968"/>
                    </a:lnTo>
                    <a:lnTo>
                      <a:pt x="1181" y="1968"/>
                    </a:lnTo>
                    <a:lnTo>
                      <a:pt x="1181" y="1856"/>
                    </a:lnTo>
                    <a:lnTo>
                      <a:pt x="1069" y="1743"/>
                    </a:lnTo>
                    <a:lnTo>
                      <a:pt x="1069" y="1631"/>
                    </a:lnTo>
                    <a:lnTo>
                      <a:pt x="1125" y="1575"/>
                    </a:lnTo>
                    <a:lnTo>
                      <a:pt x="1181" y="1406"/>
                    </a:lnTo>
                    <a:lnTo>
                      <a:pt x="1237" y="1294"/>
                    </a:lnTo>
                    <a:lnTo>
                      <a:pt x="1181" y="1012"/>
                    </a:lnTo>
                    <a:lnTo>
                      <a:pt x="1125" y="844"/>
                    </a:lnTo>
                    <a:lnTo>
                      <a:pt x="1125" y="731"/>
                    </a:lnTo>
                    <a:lnTo>
                      <a:pt x="1125" y="563"/>
                    </a:lnTo>
                    <a:lnTo>
                      <a:pt x="1069" y="450"/>
                    </a:lnTo>
                    <a:lnTo>
                      <a:pt x="1069" y="338"/>
                    </a:lnTo>
                    <a:lnTo>
                      <a:pt x="1069" y="282"/>
                    </a:lnTo>
                    <a:lnTo>
                      <a:pt x="1125" y="226"/>
                    </a:lnTo>
                    <a:lnTo>
                      <a:pt x="1125" y="113"/>
                    </a:lnTo>
                    <a:lnTo>
                      <a:pt x="1125" y="57"/>
                    </a:lnTo>
                    <a:lnTo>
                      <a:pt x="1069" y="1"/>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3"/>
              <p:cNvSpPr/>
              <p:nvPr/>
            </p:nvSpPr>
            <p:spPr>
              <a:xfrm>
                <a:off x="1973475" y="1261950"/>
                <a:ext cx="25" cy="25"/>
              </a:xfrm>
              <a:custGeom>
                <a:avLst/>
                <a:gdLst/>
                <a:ahLst/>
                <a:cxnLst/>
                <a:rect l="l" t="t" r="r" b="b"/>
                <a:pathLst>
                  <a:path w="1" h="1" extrusionOk="0">
                    <a:moveTo>
                      <a:pt x="0" y="0"/>
                    </a:moveTo>
                    <a:lnTo>
                      <a:pt x="0" y="0"/>
                    </a:lnTo>
                    <a:lnTo>
                      <a:pt x="0" y="0"/>
                    </a:lnTo>
                    <a:lnTo>
                      <a:pt x="0"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3"/>
              <p:cNvSpPr/>
              <p:nvPr/>
            </p:nvSpPr>
            <p:spPr>
              <a:xfrm>
                <a:off x="2331775" y="916275"/>
                <a:ext cx="1425" cy="1450"/>
              </a:xfrm>
              <a:custGeom>
                <a:avLst/>
                <a:gdLst/>
                <a:ahLst/>
                <a:cxnLst/>
                <a:rect l="l" t="t" r="r" b="b"/>
                <a:pathLst>
                  <a:path w="57" h="58" extrusionOk="0">
                    <a:moveTo>
                      <a:pt x="1" y="1"/>
                    </a:moveTo>
                    <a:lnTo>
                      <a:pt x="1" y="57"/>
                    </a:lnTo>
                    <a:lnTo>
                      <a:pt x="57"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
              <p:cNvSpPr/>
              <p:nvPr/>
            </p:nvSpPr>
            <p:spPr>
              <a:xfrm>
                <a:off x="2345825" y="1128450"/>
                <a:ext cx="2850" cy="2850"/>
              </a:xfrm>
              <a:custGeom>
                <a:avLst/>
                <a:gdLst/>
                <a:ahLst/>
                <a:cxnLst/>
                <a:rect l="l" t="t" r="r" b="b"/>
                <a:pathLst>
                  <a:path w="114" h="114" extrusionOk="0">
                    <a:moveTo>
                      <a:pt x="57" y="1"/>
                    </a:moveTo>
                    <a:lnTo>
                      <a:pt x="1" y="113"/>
                    </a:lnTo>
                    <a:lnTo>
                      <a:pt x="1" y="113"/>
                    </a:lnTo>
                    <a:lnTo>
                      <a:pt x="113" y="57"/>
                    </a:lnTo>
                    <a:lnTo>
                      <a:pt x="57"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3"/>
              <p:cNvSpPr/>
              <p:nvPr/>
            </p:nvSpPr>
            <p:spPr>
              <a:xfrm>
                <a:off x="1658725" y="1320975"/>
                <a:ext cx="15475" cy="16875"/>
              </a:xfrm>
              <a:custGeom>
                <a:avLst/>
                <a:gdLst/>
                <a:ahLst/>
                <a:cxnLst/>
                <a:rect l="l" t="t" r="r" b="b"/>
                <a:pathLst>
                  <a:path w="619" h="675" extrusionOk="0">
                    <a:moveTo>
                      <a:pt x="281" y="0"/>
                    </a:moveTo>
                    <a:lnTo>
                      <a:pt x="112" y="56"/>
                    </a:lnTo>
                    <a:lnTo>
                      <a:pt x="0" y="169"/>
                    </a:lnTo>
                    <a:lnTo>
                      <a:pt x="112" y="450"/>
                    </a:lnTo>
                    <a:lnTo>
                      <a:pt x="169" y="562"/>
                    </a:lnTo>
                    <a:lnTo>
                      <a:pt x="225" y="675"/>
                    </a:lnTo>
                    <a:lnTo>
                      <a:pt x="450" y="562"/>
                    </a:lnTo>
                    <a:lnTo>
                      <a:pt x="506" y="562"/>
                    </a:lnTo>
                    <a:lnTo>
                      <a:pt x="506" y="394"/>
                    </a:lnTo>
                    <a:lnTo>
                      <a:pt x="562" y="281"/>
                    </a:lnTo>
                    <a:lnTo>
                      <a:pt x="618" y="169"/>
                    </a:lnTo>
                    <a:lnTo>
                      <a:pt x="618" y="56"/>
                    </a:lnTo>
                    <a:lnTo>
                      <a:pt x="562" y="0"/>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3"/>
              <p:cNvSpPr/>
              <p:nvPr/>
            </p:nvSpPr>
            <p:spPr>
              <a:xfrm>
                <a:off x="1669950" y="1333600"/>
                <a:ext cx="4250" cy="2850"/>
              </a:xfrm>
              <a:custGeom>
                <a:avLst/>
                <a:gdLst/>
                <a:ahLst/>
                <a:cxnLst/>
                <a:rect l="l" t="t" r="r" b="b"/>
                <a:pathLst>
                  <a:path w="170" h="114" extrusionOk="0">
                    <a:moveTo>
                      <a:pt x="57" y="1"/>
                    </a:moveTo>
                    <a:lnTo>
                      <a:pt x="1" y="57"/>
                    </a:lnTo>
                    <a:lnTo>
                      <a:pt x="113" y="113"/>
                    </a:lnTo>
                    <a:lnTo>
                      <a:pt x="169" y="113"/>
                    </a:lnTo>
                    <a:lnTo>
                      <a:pt x="169" y="57"/>
                    </a:lnTo>
                    <a:lnTo>
                      <a:pt x="169" y="1"/>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
              <p:cNvSpPr/>
              <p:nvPr/>
            </p:nvSpPr>
            <p:spPr>
              <a:xfrm>
                <a:off x="1689625" y="1330800"/>
                <a:ext cx="37975" cy="11275"/>
              </a:xfrm>
              <a:custGeom>
                <a:avLst/>
                <a:gdLst/>
                <a:ahLst/>
                <a:cxnLst/>
                <a:rect l="l" t="t" r="r" b="b"/>
                <a:pathLst>
                  <a:path w="1519" h="451" extrusionOk="0">
                    <a:moveTo>
                      <a:pt x="282" y="1"/>
                    </a:moveTo>
                    <a:lnTo>
                      <a:pt x="225" y="57"/>
                    </a:lnTo>
                    <a:lnTo>
                      <a:pt x="169" y="113"/>
                    </a:lnTo>
                    <a:lnTo>
                      <a:pt x="57" y="113"/>
                    </a:lnTo>
                    <a:lnTo>
                      <a:pt x="1" y="57"/>
                    </a:lnTo>
                    <a:lnTo>
                      <a:pt x="1" y="113"/>
                    </a:lnTo>
                    <a:lnTo>
                      <a:pt x="1" y="225"/>
                    </a:lnTo>
                    <a:lnTo>
                      <a:pt x="57" y="282"/>
                    </a:lnTo>
                    <a:lnTo>
                      <a:pt x="282" y="338"/>
                    </a:lnTo>
                    <a:lnTo>
                      <a:pt x="450" y="338"/>
                    </a:lnTo>
                    <a:lnTo>
                      <a:pt x="563" y="282"/>
                    </a:lnTo>
                    <a:lnTo>
                      <a:pt x="675" y="282"/>
                    </a:lnTo>
                    <a:lnTo>
                      <a:pt x="900" y="394"/>
                    </a:lnTo>
                    <a:lnTo>
                      <a:pt x="956" y="394"/>
                    </a:lnTo>
                    <a:lnTo>
                      <a:pt x="1012" y="450"/>
                    </a:lnTo>
                    <a:lnTo>
                      <a:pt x="1125" y="450"/>
                    </a:lnTo>
                    <a:lnTo>
                      <a:pt x="1181" y="394"/>
                    </a:lnTo>
                    <a:lnTo>
                      <a:pt x="1237" y="338"/>
                    </a:lnTo>
                    <a:lnTo>
                      <a:pt x="1406" y="338"/>
                    </a:lnTo>
                    <a:lnTo>
                      <a:pt x="1462" y="282"/>
                    </a:lnTo>
                    <a:lnTo>
                      <a:pt x="1518" y="225"/>
                    </a:lnTo>
                    <a:lnTo>
                      <a:pt x="1462" y="113"/>
                    </a:lnTo>
                    <a:lnTo>
                      <a:pt x="1406" y="57"/>
                    </a:lnTo>
                    <a:lnTo>
                      <a:pt x="1349" y="169"/>
                    </a:lnTo>
                    <a:lnTo>
                      <a:pt x="1237" y="169"/>
                    </a:lnTo>
                    <a:lnTo>
                      <a:pt x="1125" y="225"/>
                    </a:lnTo>
                    <a:lnTo>
                      <a:pt x="1012" y="282"/>
                    </a:lnTo>
                    <a:lnTo>
                      <a:pt x="900" y="169"/>
                    </a:lnTo>
                    <a:lnTo>
                      <a:pt x="844" y="57"/>
                    </a:lnTo>
                    <a:lnTo>
                      <a:pt x="731" y="113"/>
                    </a:lnTo>
                    <a:lnTo>
                      <a:pt x="675" y="169"/>
                    </a:lnTo>
                    <a:lnTo>
                      <a:pt x="563" y="169"/>
                    </a:lnTo>
                    <a:lnTo>
                      <a:pt x="338" y="113"/>
                    </a:lnTo>
                    <a:lnTo>
                      <a:pt x="282" y="1"/>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3"/>
              <p:cNvSpPr/>
              <p:nvPr/>
            </p:nvSpPr>
            <p:spPr>
              <a:xfrm>
                <a:off x="1688225" y="1333600"/>
                <a:ext cx="18275" cy="11275"/>
              </a:xfrm>
              <a:custGeom>
                <a:avLst/>
                <a:gdLst/>
                <a:ahLst/>
                <a:cxnLst/>
                <a:rect l="l" t="t" r="r" b="b"/>
                <a:pathLst>
                  <a:path w="731" h="451" extrusionOk="0">
                    <a:moveTo>
                      <a:pt x="57" y="1"/>
                    </a:moveTo>
                    <a:lnTo>
                      <a:pt x="0" y="113"/>
                    </a:lnTo>
                    <a:lnTo>
                      <a:pt x="0" y="226"/>
                    </a:lnTo>
                    <a:lnTo>
                      <a:pt x="113" y="338"/>
                    </a:lnTo>
                    <a:lnTo>
                      <a:pt x="169" y="394"/>
                    </a:lnTo>
                    <a:lnTo>
                      <a:pt x="281" y="451"/>
                    </a:lnTo>
                    <a:lnTo>
                      <a:pt x="450" y="394"/>
                    </a:lnTo>
                    <a:lnTo>
                      <a:pt x="619" y="338"/>
                    </a:lnTo>
                    <a:lnTo>
                      <a:pt x="675" y="226"/>
                    </a:lnTo>
                    <a:lnTo>
                      <a:pt x="731" y="170"/>
                    </a:lnTo>
                    <a:lnTo>
                      <a:pt x="731" y="113"/>
                    </a:lnTo>
                    <a:lnTo>
                      <a:pt x="225" y="170"/>
                    </a:lnTo>
                    <a:lnTo>
                      <a:pt x="113" y="113"/>
                    </a:lnTo>
                    <a:lnTo>
                      <a:pt x="57" y="1"/>
                    </a:lnTo>
                    <a:close/>
                  </a:path>
                </a:pathLst>
              </a:custGeom>
              <a:solidFill>
                <a:srgbClr val="A9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3"/>
              <p:cNvSpPr/>
              <p:nvPr/>
            </p:nvSpPr>
            <p:spPr>
              <a:xfrm>
                <a:off x="1710700" y="1340650"/>
                <a:ext cx="1425" cy="1425"/>
              </a:xfrm>
              <a:custGeom>
                <a:avLst/>
                <a:gdLst/>
                <a:ahLst/>
                <a:cxnLst/>
                <a:rect l="l" t="t" r="r" b="b"/>
                <a:pathLst>
                  <a:path w="57" h="57" extrusionOk="0">
                    <a:moveTo>
                      <a:pt x="57" y="0"/>
                    </a:moveTo>
                    <a:lnTo>
                      <a:pt x="1" y="56"/>
                    </a:lnTo>
                    <a:lnTo>
                      <a:pt x="57" y="56"/>
                    </a:lnTo>
                    <a:lnTo>
                      <a:pt x="57"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
              <p:cNvSpPr/>
              <p:nvPr/>
            </p:nvSpPr>
            <p:spPr>
              <a:xfrm>
                <a:off x="1676975" y="1319550"/>
                <a:ext cx="19700" cy="16900"/>
              </a:xfrm>
              <a:custGeom>
                <a:avLst/>
                <a:gdLst/>
                <a:ahLst/>
                <a:cxnLst/>
                <a:rect l="l" t="t" r="r" b="b"/>
                <a:pathLst>
                  <a:path w="788" h="676" extrusionOk="0">
                    <a:moveTo>
                      <a:pt x="731" y="1"/>
                    </a:moveTo>
                    <a:lnTo>
                      <a:pt x="675" y="57"/>
                    </a:lnTo>
                    <a:lnTo>
                      <a:pt x="619" y="113"/>
                    </a:lnTo>
                    <a:lnTo>
                      <a:pt x="450" y="226"/>
                    </a:lnTo>
                    <a:lnTo>
                      <a:pt x="226" y="282"/>
                    </a:lnTo>
                    <a:lnTo>
                      <a:pt x="57" y="394"/>
                    </a:lnTo>
                    <a:lnTo>
                      <a:pt x="1" y="451"/>
                    </a:lnTo>
                    <a:lnTo>
                      <a:pt x="1" y="507"/>
                    </a:lnTo>
                    <a:lnTo>
                      <a:pt x="1" y="563"/>
                    </a:lnTo>
                    <a:lnTo>
                      <a:pt x="169" y="675"/>
                    </a:lnTo>
                    <a:lnTo>
                      <a:pt x="169" y="619"/>
                    </a:lnTo>
                    <a:lnTo>
                      <a:pt x="226" y="563"/>
                    </a:lnTo>
                    <a:lnTo>
                      <a:pt x="282" y="507"/>
                    </a:lnTo>
                    <a:lnTo>
                      <a:pt x="338" y="451"/>
                    </a:lnTo>
                    <a:lnTo>
                      <a:pt x="394" y="451"/>
                    </a:lnTo>
                    <a:lnTo>
                      <a:pt x="507" y="563"/>
                    </a:lnTo>
                    <a:lnTo>
                      <a:pt x="563" y="563"/>
                    </a:lnTo>
                    <a:lnTo>
                      <a:pt x="563" y="451"/>
                    </a:lnTo>
                    <a:lnTo>
                      <a:pt x="619" y="394"/>
                    </a:lnTo>
                    <a:lnTo>
                      <a:pt x="675" y="338"/>
                    </a:lnTo>
                    <a:lnTo>
                      <a:pt x="731" y="226"/>
                    </a:lnTo>
                    <a:lnTo>
                      <a:pt x="788" y="57"/>
                    </a:lnTo>
                    <a:lnTo>
                      <a:pt x="731"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3"/>
              <p:cNvSpPr/>
              <p:nvPr/>
            </p:nvSpPr>
            <p:spPr>
              <a:xfrm>
                <a:off x="1668550" y="1323775"/>
                <a:ext cx="11275" cy="11275"/>
              </a:xfrm>
              <a:custGeom>
                <a:avLst/>
                <a:gdLst/>
                <a:ahLst/>
                <a:cxnLst/>
                <a:rect l="l" t="t" r="r" b="b"/>
                <a:pathLst>
                  <a:path w="451" h="451" extrusionOk="0">
                    <a:moveTo>
                      <a:pt x="225" y="1"/>
                    </a:moveTo>
                    <a:lnTo>
                      <a:pt x="169" y="57"/>
                    </a:lnTo>
                    <a:lnTo>
                      <a:pt x="57" y="113"/>
                    </a:lnTo>
                    <a:lnTo>
                      <a:pt x="0" y="169"/>
                    </a:lnTo>
                    <a:lnTo>
                      <a:pt x="57" y="225"/>
                    </a:lnTo>
                    <a:lnTo>
                      <a:pt x="57" y="338"/>
                    </a:lnTo>
                    <a:lnTo>
                      <a:pt x="57" y="450"/>
                    </a:lnTo>
                    <a:lnTo>
                      <a:pt x="281" y="450"/>
                    </a:lnTo>
                    <a:lnTo>
                      <a:pt x="281" y="394"/>
                    </a:lnTo>
                    <a:lnTo>
                      <a:pt x="338" y="394"/>
                    </a:lnTo>
                    <a:lnTo>
                      <a:pt x="394" y="282"/>
                    </a:lnTo>
                    <a:lnTo>
                      <a:pt x="450" y="282"/>
                    </a:lnTo>
                    <a:lnTo>
                      <a:pt x="450" y="169"/>
                    </a:lnTo>
                    <a:lnTo>
                      <a:pt x="394" y="113"/>
                    </a:lnTo>
                    <a:lnTo>
                      <a:pt x="281" y="1"/>
                    </a:lnTo>
                    <a:close/>
                  </a:path>
                </a:pathLst>
              </a:custGeom>
              <a:solidFill>
                <a:srgbClr val="B0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3"/>
              <p:cNvSpPr/>
              <p:nvPr/>
            </p:nvSpPr>
            <p:spPr>
              <a:xfrm>
                <a:off x="1674175" y="1333600"/>
                <a:ext cx="1425" cy="2850"/>
              </a:xfrm>
              <a:custGeom>
                <a:avLst/>
                <a:gdLst/>
                <a:ahLst/>
                <a:cxnLst/>
                <a:rect l="l" t="t" r="r" b="b"/>
                <a:pathLst>
                  <a:path w="57" h="114" extrusionOk="0">
                    <a:moveTo>
                      <a:pt x="56" y="1"/>
                    </a:moveTo>
                    <a:lnTo>
                      <a:pt x="0" y="57"/>
                    </a:lnTo>
                    <a:lnTo>
                      <a:pt x="0" y="113"/>
                    </a:lnTo>
                    <a:lnTo>
                      <a:pt x="56"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3"/>
              <p:cNvSpPr/>
              <p:nvPr/>
            </p:nvSpPr>
            <p:spPr>
              <a:xfrm>
                <a:off x="1684000" y="1113000"/>
                <a:ext cx="25" cy="1425"/>
              </a:xfrm>
              <a:custGeom>
                <a:avLst/>
                <a:gdLst/>
                <a:ahLst/>
                <a:cxnLst/>
                <a:rect l="l" t="t" r="r" b="b"/>
                <a:pathLst>
                  <a:path w="1" h="57" extrusionOk="0">
                    <a:moveTo>
                      <a:pt x="1" y="57"/>
                    </a:moveTo>
                    <a:lnTo>
                      <a:pt x="1" y="57"/>
                    </a:lnTo>
                    <a:lnTo>
                      <a:pt x="1" y="57"/>
                    </a:lnTo>
                    <a:lnTo>
                      <a:pt x="1" y="1"/>
                    </a:lnTo>
                    <a:lnTo>
                      <a:pt x="1" y="57"/>
                    </a:lnTo>
                    <a:lnTo>
                      <a:pt x="1" y="57"/>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3"/>
              <p:cNvSpPr/>
              <p:nvPr/>
            </p:nvSpPr>
            <p:spPr>
              <a:xfrm>
                <a:off x="1655900" y="1316750"/>
                <a:ext cx="18300" cy="8450"/>
              </a:xfrm>
              <a:custGeom>
                <a:avLst/>
                <a:gdLst/>
                <a:ahLst/>
                <a:cxnLst/>
                <a:rect l="l" t="t" r="r" b="b"/>
                <a:pathLst>
                  <a:path w="732" h="338" extrusionOk="0">
                    <a:moveTo>
                      <a:pt x="394" y="1"/>
                    </a:moveTo>
                    <a:lnTo>
                      <a:pt x="169" y="57"/>
                    </a:lnTo>
                    <a:lnTo>
                      <a:pt x="57" y="113"/>
                    </a:lnTo>
                    <a:lnTo>
                      <a:pt x="1" y="169"/>
                    </a:lnTo>
                    <a:lnTo>
                      <a:pt x="1" y="282"/>
                    </a:lnTo>
                    <a:lnTo>
                      <a:pt x="113" y="338"/>
                    </a:lnTo>
                    <a:lnTo>
                      <a:pt x="450" y="282"/>
                    </a:lnTo>
                    <a:lnTo>
                      <a:pt x="563" y="282"/>
                    </a:lnTo>
                    <a:lnTo>
                      <a:pt x="731" y="225"/>
                    </a:lnTo>
                    <a:lnTo>
                      <a:pt x="731" y="113"/>
                    </a:lnTo>
                    <a:lnTo>
                      <a:pt x="563" y="113"/>
                    </a:lnTo>
                    <a:lnTo>
                      <a:pt x="506" y="57"/>
                    </a:lnTo>
                    <a:lnTo>
                      <a:pt x="506"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3"/>
              <p:cNvSpPr/>
              <p:nvPr/>
            </p:nvSpPr>
            <p:spPr>
              <a:xfrm>
                <a:off x="1660125" y="1346250"/>
                <a:ext cx="8450" cy="12675"/>
              </a:xfrm>
              <a:custGeom>
                <a:avLst/>
                <a:gdLst/>
                <a:ahLst/>
                <a:cxnLst/>
                <a:rect l="l" t="t" r="r" b="b"/>
                <a:pathLst>
                  <a:path w="338" h="507" extrusionOk="0">
                    <a:moveTo>
                      <a:pt x="0" y="1"/>
                    </a:moveTo>
                    <a:lnTo>
                      <a:pt x="169" y="507"/>
                    </a:lnTo>
                    <a:lnTo>
                      <a:pt x="337" y="338"/>
                    </a:lnTo>
                    <a:lnTo>
                      <a:pt x="281" y="282"/>
                    </a:lnTo>
                    <a:lnTo>
                      <a:pt x="225" y="169"/>
                    </a:lnTo>
                    <a:lnTo>
                      <a:pt x="169" y="57"/>
                    </a:lnTo>
                    <a:lnTo>
                      <a:pt x="113" y="1"/>
                    </a:lnTo>
                    <a:close/>
                  </a:path>
                </a:pathLst>
              </a:custGeom>
              <a:solidFill>
                <a:srgbClr val="3544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3"/>
              <p:cNvSpPr/>
              <p:nvPr/>
            </p:nvSpPr>
            <p:spPr>
              <a:xfrm>
                <a:off x="1660125" y="1344850"/>
                <a:ext cx="7050" cy="8450"/>
              </a:xfrm>
              <a:custGeom>
                <a:avLst/>
                <a:gdLst/>
                <a:ahLst/>
                <a:cxnLst/>
                <a:rect l="l" t="t" r="r" b="b"/>
                <a:pathLst>
                  <a:path w="282" h="338" extrusionOk="0">
                    <a:moveTo>
                      <a:pt x="113" y="1"/>
                    </a:moveTo>
                    <a:lnTo>
                      <a:pt x="0" y="57"/>
                    </a:lnTo>
                    <a:lnTo>
                      <a:pt x="113" y="113"/>
                    </a:lnTo>
                    <a:lnTo>
                      <a:pt x="225" y="225"/>
                    </a:lnTo>
                    <a:lnTo>
                      <a:pt x="281" y="338"/>
                    </a:lnTo>
                    <a:lnTo>
                      <a:pt x="225" y="57"/>
                    </a:lnTo>
                    <a:lnTo>
                      <a:pt x="169" y="1"/>
                    </a:lnTo>
                    <a:close/>
                  </a:path>
                </a:pathLst>
              </a:custGeom>
              <a:solidFill>
                <a:srgbClr val="68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3"/>
              <p:cNvSpPr/>
              <p:nvPr/>
            </p:nvSpPr>
            <p:spPr>
              <a:xfrm>
                <a:off x="2014225" y="1208550"/>
                <a:ext cx="57625" cy="33750"/>
              </a:xfrm>
              <a:custGeom>
                <a:avLst/>
                <a:gdLst/>
                <a:ahLst/>
                <a:cxnLst/>
                <a:rect l="l" t="t" r="r" b="b"/>
                <a:pathLst>
                  <a:path w="2305" h="1350" extrusionOk="0">
                    <a:moveTo>
                      <a:pt x="1068" y="788"/>
                    </a:moveTo>
                    <a:lnTo>
                      <a:pt x="1068" y="956"/>
                    </a:lnTo>
                    <a:lnTo>
                      <a:pt x="1012" y="844"/>
                    </a:lnTo>
                    <a:lnTo>
                      <a:pt x="1068" y="788"/>
                    </a:lnTo>
                    <a:close/>
                    <a:moveTo>
                      <a:pt x="731" y="1"/>
                    </a:moveTo>
                    <a:lnTo>
                      <a:pt x="562" y="57"/>
                    </a:lnTo>
                    <a:lnTo>
                      <a:pt x="562" y="113"/>
                    </a:lnTo>
                    <a:lnTo>
                      <a:pt x="562" y="169"/>
                    </a:lnTo>
                    <a:lnTo>
                      <a:pt x="618" y="282"/>
                    </a:lnTo>
                    <a:lnTo>
                      <a:pt x="506" y="225"/>
                    </a:lnTo>
                    <a:lnTo>
                      <a:pt x="450" y="113"/>
                    </a:lnTo>
                    <a:lnTo>
                      <a:pt x="337" y="57"/>
                    </a:lnTo>
                    <a:lnTo>
                      <a:pt x="225" y="57"/>
                    </a:lnTo>
                    <a:lnTo>
                      <a:pt x="169" y="169"/>
                    </a:lnTo>
                    <a:lnTo>
                      <a:pt x="225" y="394"/>
                    </a:lnTo>
                    <a:lnTo>
                      <a:pt x="225" y="507"/>
                    </a:lnTo>
                    <a:lnTo>
                      <a:pt x="169" y="675"/>
                    </a:lnTo>
                    <a:lnTo>
                      <a:pt x="56" y="844"/>
                    </a:lnTo>
                    <a:lnTo>
                      <a:pt x="0" y="956"/>
                    </a:lnTo>
                    <a:lnTo>
                      <a:pt x="112" y="1069"/>
                    </a:lnTo>
                    <a:lnTo>
                      <a:pt x="337" y="1181"/>
                    </a:lnTo>
                    <a:lnTo>
                      <a:pt x="394" y="1125"/>
                    </a:lnTo>
                    <a:lnTo>
                      <a:pt x="450" y="1069"/>
                    </a:lnTo>
                    <a:lnTo>
                      <a:pt x="618" y="1069"/>
                    </a:lnTo>
                    <a:lnTo>
                      <a:pt x="618" y="1125"/>
                    </a:lnTo>
                    <a:lnTo>
                      <a:pt x="675" y="1237"/>
                    </a:lnTo>
                    <a:lnTo>
                      <a:pt x="843" y="1293"/>
                    </a:lnTo>
                    <a:lnTo>
                      <a:pt x="843" y="1237"/>
                    </a:lnTo>
                    <a:lnTo>
                      <a:pt x="899" y="1237"/>
                    </a:lnTo>
                    <a:lnTo>
                      <a:pt x="1012" y="1293"/>
                    </a:lnTo>
                    <a:lnTo>
                      <a:pt x="1068" y="1350"/>
                    </a:lnTo>
                    <a:lnTo>
                      <a:pt x="1180" y="1350"/>
                    </a:lnTo>
                    <a:lnTo>
                      <a:pt x="1349" y="1237"/>
                    </a:lnTo>
                    <a:lnTo>
                      <a:pt x="1574" y="1069"/>
                    </a:lnTo>
                    <a:lnTo>
                      <a:pt x="1686" y="1012"/>
                    </a:lnTo>
                    <a:lnTo>
                      <a:pt x="1855" y="1069"/>
                    </a:lnTo>
                    <a:lnTo>
                      <a:pt x="1911" y="1012"/>
                    </a:lnTo>
                    <a:lnTo>
                      <a:pt x="2304" y="900"/>
                    </a:lnTo>
                    <a:lnTo>
                      <a:pt x="2248" y="675"/>
                    </a:lnTo>
                    <a:lnTo>
                      <a:pt x="2136" y="563"/>
                    </a:lnTo>
                    <a:lnTo>
                      <a:pt x="2023" y="563"/>
                    </a:lnTo>
                    <a:lnTo>
                      <a:pt x="1911" y="619"/>
                    </a:lnTo>
                    <a:lnTo>
                      <a:pt x="1799" y="731"/>
                    </a:lnTo>
                    <a:lnTo>
                      <a:pt x="1686" y="788"/>
                    </a:lnTo>
                    <a:lnTo>
                      <a:pt x="1518" y="788"/>
                    </a:lnTo>
                    <a:lnTo>
                      <a:pt x="1405" y="731"/>
                    </a:lnTo>
                    <a:lnTo>
                      <a:pt x="1237" y="675"/>
                    </a:lnTo>
                    <a:lnTo>
                      <a:pt x="1124" y="731"/>
                    </a:lnTo>
                    <a:lnTo>
                      <a:pt x="1068" y="788"/>
                    </a:lnTo>
                    <a:lnTo>
                      <a:pt x="1124" y="563"/>
                    </a:lnTo>
                    <a:lnTo>
                      <a:pt x="1068" y="394"/>
                    </a:lnTo>
                    <a:lnTo>
                      <a:pt x="1012" y="169"/>
                    </a:lnTo>
                    <a:lnTo>
                      <a:pt x="843" y="57"/>
                    </a:lnTo>
                    <a:lnTo>
                      <a:pt x="731" y="1"/>
                    </a:lnTo>
                    <a:close/>
                  </a:path>
                </a:pathLst>
              </a:custGeom>
              <a:solidFill>
                <a:srgbClr val="B9D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3"/>
              <p:cNvSpPr/>
              <p:nvPr/>
            </p:nvSpPr>
            <p:spPr>
              <a:xfrm>
                <a:off x="2035300" y="1238050"/>
                <a:ext cx="1425" cy="2850"/>
              </a:xfrm>
              <a:custGeom>
                <a:avLst/>
                <a:gdLst/>
                <a:ahLst/>
                <a:cxnLst/>
                <a:rect l="l" t="t" r="r" b="b"/>
                <a:pathLst>
                  <a:path w="57" h="114" extrusionOk="0">
                    <a:moveTo>
                      <a:pt x="0" y="1"/>
                    </a:moveTo>
                    <a:lnTo>
                      <a:pt x="0" y="113"/>
                    </a:lnTo>
                    <a:lnTo>
                      <a:pt x="56" y="57"/>
                    </a:lnTo>
                    <a:lnTo>
                      <a:pt x="0" y="1"/>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3"/>
              <p:cNvSpPr/>
              <p:nvPr/>
            </p:nvSpPr>
            <p:spPr>
              <a:xfrm>
                <a:off x="2036700" y="1239475"/>
                <a:ext cx="2825" cy="1425"/>
              </a:xfrm>
              <a:custGeom>
                <a:avLst/>
                <a:gdLst/>
                <a:ahLst/>
                <a:cxnLst/>
                <a:rect l="l" t="t" r="r" b="b"/>
                <a:pathLst>
                  <a:path w="113" h="57" extrusionOk="0">
                    <a:moveTo>
                      <a:pt x="0" y="0"/>
                    </a:moveTo>
                    <a:lnTo>
                      <a:pt x="0" y="0"/>
                    </a:lnTo>
                    <a:lnTo>
                      <a:pt x="113" y="56"/>
                    </a:lnTo>
                    <a:lnTo>
                      <a:pt x="113" y="56"/>
                    </a:lnTo>
                    <a:lnTo>
                      <a:pt x="0" y="0"/>
                    </a:lnTo>
                    <a:lnTo>
                      <a:pt x="0" y="0"/>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3"/>
              <p:cNvSpPr/>
              <p:nvPr/>
            </p:nvSpPr>
            <p:spPr>
              <a:xfrm>
                <a:off x="1653100" y="1294275"/>
                <a:ext cx="19700" cy="26725"/>
              </a:xfrm>
              <a:custGeom>
                <a:avLst/>
                <a:gdLst/>
                <a:ahLst/>
                <a:cxnLst/>
                <a:rect l="l" t="t" r="r" b="b"/>
                <a:pathLst>
                  <a:path w="788" h="1069" extrusionOk="0">
                    <a:moveTo>
                      <a:pt x="225" y="0"/>
                    </a:moveTo>
                    <a:lnTo>
                      <a:pt x="169" y="56"/>
                    </a:lnTo>
                    <a:lnTo>
                      <a:pt x="56" y="225"/>
                    </a:lnTo>
                    <a:lnTo>
                      <a:pt x="0" y="394"/>
                    </a:lnTo>
                    <a:lnTo>
                      <a:pt x="0" y="562"/>
                    </a:lnTo>
                    <a:lnTo>
                      <a:pt x="0" y="787"/>
                    </a:lnTo>
                    <a:lnTo>
                      <a:pt x="56" y="843"/>
                    </a:lnTo>
                    <a:lnTo>
                      <a:pt x="113" y="900"/>
                    </a:lnTo>
                    <a:lnTo>
                      <a:pt x="113" y="1068"/>
                    </a:lnTo>
                    <a:lnTo>
                      <a:pt x="618" y="900"/>
                    </a:lnTo>
                    <a:lnTo>
                      <a:pt x="618" y="843"/>
                    </a:lnTo>
                    <a:lnTo>
                      <a:pt x="731" y="787"/>
                    </a:lnTo>
                    <a:lnTo>
                      <a:pt x="787" y="731"/>
                    </a:lnTo>
                    <a:lnTo>
                      <a:pt x="787" y="618"/>
                    </a:lnTo>
                    <a:lnTo>
                      <a:pt x="618" y="506"/>
                    </a:lnTo>
                    <a:lnTo>
                      <a:pt x="506" y="337"/>
                    </a:lnTo>
                    <a:lnTo>
                      <a:pt x="394" y="169"/>
                    </a:lnTo>
                    <a:lnTo>
                      <a:pt x="281" y="56"/>
                    </a:lnTo>
                    <a:lnTo>
                      <a:pt x="225" y="0"/>
                    </a:lnTo>
                    <a:close/>
                  </a:path>
                </a:pathLst>
              </a:custGeom>
              <a:solidFill>
                <a:srgbClr val="92B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3"/>
              <p:cNvSpPr/>
              <p:nvPr/>
            </p:nvSpPr>
            <p:spPr>
              <a:xfrm>
                <a:off x="1648875" y="1295675"/>
                <a:ext cx="9875" cy="18300"/>
              </a:xfrm>
              <a:custGeom>
                <a:avLst/>
                <a:gdLst/>
                <a:ahLst/>
                <a:cxnLst/>
                <a:rect l="l" t="t" r="r" b="b"/>
                <a:pathLst>
                  <a:path w="395" h="732" extrusionOk="0">
                    <a:moveTo>
                      <a:pt x="113" y="0"/>
                    </a:moveTo>
                    <a:lnTo>
                      <a:pt x="1" y="394"/>
                    </a:lnTo>
                    <a:lnTo>
                      <a:pt x="113" y="731"/>
                    </a:lnTo>
                    <a:lnTo>
                      <a:pt x="169" y="731"/>
                    </a:lnTo>
                    <a:lnTo>
                      <a:pt x="225" y="619"/>
                    </a:lnTo>
                    <a:lnTo>
                      <a:pt x="282" y="562"/>
                    </a:lnTo>
                    <a:lnTo>
                      <a:pt x="282" y="450"/>
                    </a:lnTo>
                    <a:lnTo>
                      <a:pt x="225" y="281"/>
                    </a:lnTo>
                    <a:lnTo>
                      <a:pt x="282" y="225"/>
                    </a:lnTo>
                    <a:lnTo>
                      <a:pt x="338" y="169"/>
                    </a:lnTo>
                    <a:lnTo>
                      <a:pt x="394" y="113"/>
                    </a:lnTo>
                    <a:lnTo>
                      <a:pt x="338" y="0"/>
                    </a:lnTo>
                    <a:close/>
                  </a:path>
                </a:pathLst>
              </a:custGeom>
              <a:solidFill>
                <a:srgbClr val="7CA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3"/>
              <p:cNvSpPr/>
              <p:nvPr/>
            </p:nvSpPr>
            <p:spPr>
              <a:xfrm>
                <a:off x="2050750" y="1063825"/>
                <a:ext cx="89950" cy="60450"/>
              </a:xfrm>
              <a:custGeom>
                <a:avLst/>
                <a:gdLst/>
                <a:ahLst/>
                <a:cxnLst/>
                <a:rect l="l" t="t" r="r" b="b"/>
                <a:pathLst>
                  <a:path w="3598" h="2418" extrusionOk="0">
                    <a:moveTo>
                      <a:pt x="1911" y="0"/>
                    </a:moveTo>
                    <a:lnTo>
                      <a:pt x="1799" y="57"/>
                    </a:lnTo>
                    <a:lnTo>
                      <a:pt x="1799" y="113"/>
                    </a:lnTo>
                    <a:lnTo>
                      <a:pt x="1406" y="450"/>
                    </a:lnTo>
                    <a:lnTo>
                      <a:pt x="1237" y="619"/>
                    </a:lnTo>
                    <a:lnTo>
                      <a:pt x="1012" y="731"/>
                    </a:lnTo>
                    <a:lnTo>
                      <a:pt x="900" y="787"/>
                    </a:lnTo>
                    <a:lnTo>
                      <a:pt x="843" y="900"/>
                    </a:lnTo>
                    <a:lnTo>
                      <a:pt x="843" y="1125"/>
                    </a:lnTo>
                    <a:lnTo>
                      <a:pt x="843" y="1181"/>
                    </a:lnTo>
                    <a:lnTo>
                      <a:pt x="787" y="1293"/>
                    </a:lnTo>
                    <a:lnTo>
                      <a:pt x="731" y="1406"/>
                    </a:lnTo>
                    <a:lnTo>
                      <a:pt x="619" y="1462"/>
                    </a:lnTo>
                    <a:lnTo>
                      <a:pt x="450" y="1462"/>
                    </a:lnTo>
                    <a:lnTo>
                      <a:pt x="394" y="1518"/>
                    </a:lnTo>
                    <a:lnTo>
                      <a:pt x="169" y="1743"/>
                    </a:lnTo>
                    <a:lnTo>
                      <a:pt x="57" y="1855"/>
                    </a:lnTo>
                    <a:lnTo>
                      <a:pt x="0" y="1911"/>
                    </a:lnTo>
                    <a:lnTo>
                      <a:pt x="57" y="1968"/>
                    </a:lnTo>
                    <a:lnTo>
                      <a:pt x="113" y="2136"/>
                    </a:lnTo>
                    <a:lnTo>
                      <a:pt x="281" y="2193"/>
                    </a:lnTo>
                    <a:lnTo>
                      <a:pt x="506" y="2193"/>
                    </a:lnTo>
                    <a:lnTo>
                      <a:pt x="675" y="2249"/>
                    </a:lnTo>
                    <a:lnTo>
                      <a:pt x="731" y="2249"/>
                    </a:lnTo>
                    <a:lnTo>
                      <a:pt x="787" y="2136"/>
                    </a:lnTo>
                    <a:lnTo>
                      <a:pt x="787" y="2024"/>
                    </a:lnTo>
                    <a:lnTo>
                      <a:pt x="843" y="2193"/>
                    </a:lnTo>
                    <a:lnTo>
                      <a:pt x="843" y="2305"/>
                    </a:lnTo>
                    <a:lnTo>
                      <a:pt x="900" y="2361"/>
                    </a:lnTo>
                    <a:lnTo>
                      <a:pt x="956" y="2361"/>
                    </a:lnTo>
                    <a:lnTo>
                      <a:pt x="1125" y="2305"/>
                    </a:lnTo>
                    <a:lnTo>
                      <a:pt x="1181" y="2305"/>
                    </a:lnTo>
                    <a:lnTo>
                      <a:pt x="1181" y="2361"/>
                    </a:lnTo>
                    <a:lnTo>
                      <a:pt x="1293" y="2417"/>
                    </a:lnTo>
                    <a:lnTo>
                      <a:pt x="1349" y="2417"/>
                    </a:lnTo>
                    <a:lnTo>
                      <a:pt x="1406" y="2361"/>
                    </a:lnTo>
                    <a:lnTo>
                      <a:pt x="1406" y="2249"/>
                    </a:lnTo>
                    <a:lnTo>
                      <a:pt x="1406" y="2024"/>
                    </a:lnTo>
                    <a:lnTo>
                      <a:pt x="1462" y="1855"/>
                    </a:lnTo>
                    <a:lnTo>
                      <a:pt x="1630" y="1687"/>
                    </a:lnTo>
                    <a:lnTo>
                      <a:pt x="1743" y="1574"/>
                    </a:lnTo>
                    <a:lnTo>
                      <a:pt x="1799" y="1462"/>
                    </a:lnTo>
                    <a:lnTo>
                      <a:pt x="1855" y="1574"/>
                    </a:lnTo>
                    <a:lnTo>
                      <a:pt x="1911" y="1630"/>
                    </a:lnTo>
                    <a:lnTo>
                      <a:pt x="2136" y="1630"/>
                    </a:lnTo>
                    <a:lnTo>
                      <a:pt x="2192" y="1518"/>
                    </a:lnTo>
                    <a:lnTo>
                      <a:pt x="2305" y="1406"/>
                    </a:lnTo>
                    <a:lnTo>
                      <a:pt x="2417" y="1462"/>
                    </a:lnTo>
                    <a:lnTo>
                      <a:pt x="2586" y="1518"/>
                    </a:lnTo>
                    <a:lnTo>
                      <a:pt x="3036" y="1518"/>
                    </a:lnTo>
                    <a:lnTo>
                      <a:pt x="3148" y="1574"/>
                    </a:lnTo>
                    <a:lnTo>
                      <a:pt x="3204" y="1630"/>
                    </a:lnTo>
                    <a:lnTo>
                      <a:pt x="3541" y="1630"/>
                    </a:lnTo>
                    <a:lnTo>
                      <a:pt x="3598" y="1574"/>
                    </a:lnTo>
                    <a:lnTo>
                      <a:pt x="3598" y="1406"/>
                    </a:lnTo>
                    <a:lnTo>
                      <a:pt x="3598" y="1293"/>
                    </a:lnTo>
                    <a:lnTo>
                      <a:pt x="3598" y="1125"/>
                    </a:lnTo>
                    <a:lnTo>
                      <a:pt x="3485" y="1012"/>
                    </a:lnTo>
                    <a:lnTo>
                      <a:pt x="3373" y="1012"/>
                    </a:lnTo>
                    <a:lnTo>
                      <a:pt x="3204" y="1068"/>
                    </a:lnTo>
                    <a:lnTo>
                      <a:pt x="3036" y="1125"/>
                    </a:lnTo>
                    <a:lnTo>
                      <a:pt x="2867" y="1068"/>
                    </a:lnTo>
                    <a:lnTo>
                      <a:pt x="2754" y="900"/>
                    </a:lnTo>
                    <a:lnTo>
                      <a:pt x="2642" y="844"/>
                    </a:lnTo>
                    <a:lnTo>
                      <a:pt x="2530" y="844"/>
                    </a:lnTo>
                    <a:lnTo>
                      <a:pt x="2249" y="900"/>
                    </a:lnTo>
                    <a:lnTo>
                      <a:pt x="2192" y="900"/>
                    </a:lnTo>
                    <a:lnTo>
                      <a:pt x="2136" y="787"/>
                    </a:lnTo>
                    <a:lnTo>
                      <a:pt x="2136" y="675"/>
                    </a:lnTo>
                    <a:lnTo>
                      <a:pt x="2136" y="563"/>
                    </a:lnTo>
                    <a:lnTo>
                      <a:pt x="2473" y="563"/>
                    </a:lnTo>
                    <a:lnTo>
                      <a:pt x="2642" y="731"/>
                    </a:lnTo>
                    <a:lnTo>
                      <a:pt x="2754" y="844"/>
                    </a:lnTo>
                    <a:lnTo>
                      <a:pt x="2923" y="787"/>
                    </a:lnTo>
                    <a:lnTo>
                      <a:pt x="3092" y="675"/>
                    </a:lnTo>
                    <a:lnTo>
                      <a:pt x="3148" y="563"/>
                    </a:lnTo>
                    <a:lnTo>
                      <a:pt x="3148" y="506"/>
                    </a:lnTo>
                    <a:lnTo>
                      <a:pt x="3260" y="225"/>
                    </a:lnTo>
                    <a:lnTo>
                      <a:pt x="3148" y="169"/>
                    </a:lnTo>
                    <a:lnTo>
                      <a:pt x="3148" y="113"/>
                    </a:lnTo>
                    <a:lnTo>
                      <a:pt x="2754" y="113"/>
                    </a:lnTo>
                    <a:lnTo>
                      <a:pt x="2586" y="169"/>
                    </a:lnTo>
                    <a:lnTo>
                      <a:pt x="2473" y="113"/>
                    </a:lnTo>
                    <a:lnTo>
                      <a:pt x="2305" y="113"/>
                    </a:lnTo>
                    <a:lnTo>
                      <a:pt x="2136" y="57"/>
                    </a:lnTo>
                    <a:lnTo>
                      <a:pt x="2080" y="113"/>
                    </a:lnTo>
                    <a:lnTo>
                      <a:pt x="2024" y="113"/>
                    </a:lnTo>
                    <a:lnTo>
                      <a:pt x="1911" y="57"/>
                    </a:lnTo>
                    <a:lnTo>
                      <a:pt x="1911"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3"/>
              <p:cNvSpPr/>
              <p:nvPr/>
            </p:nvSpPr>
            <p:spPr>
              <a:xfrm>
                <a:off x="2153325" y="1013250"/>
                <a:ext cx="101200" cy="57625"/>
              </a:xfrm>
              <a:custGeom>
                <a:avLst/>
                <a:gdLst/>
                <a:ahLst/>
                <a:cxnLst/>
                <a:rect l="l" t="t" r="r" b="b"/>
                <a:pathLst>
                  <a:path w="4048" h="2305" extrusionOk="0">
                    <a:moveTo>
                      <a:pt x="3317" y="0"/>
                    </a:moveTo>
                    <a:lnTo>
                      <a:pt x="3204" y="56"/>
                    </a:lnTo>
                    <a:lnTo>
                      <a:pt x="2811" y="394"/>
                    </a:lnTo>
                    <a:lnTo>
                      <a:pt x="2698" y="562"/>
                    </a:lnTo>
                    <a:lnTo>
                      <a:pt x="2586" y="843"/>
                    </a:lnTo>
                    <a:lnTo>
                      <a:pt x="2473" y="956"/>
                    </a:lnTo>
                    <a:lnTo>
                      <a:pt x="2305" y="1012"/>
                    </a:lnTo>
                    <a:lnTo>
                      <a:pt x="2249" y="1012"/>
                    </a:lnTo>
                    <a:lnTo>
                      <a:pt x="2192" y="1068"/>
                    </a:lnTo>
                    <a:lnTo>
                      <a:pt x="2136" y="1180"/>
                    </a:lnTo>
                    <a:lnTo>
                      <a:pt x="2080" y="1237"/>
                    </a:lnTo>
                    <a:lnTo>
                      <a:pt x="1855" y="1237"/>
                    </a:lnTo>
                    <a:lnTo>
                      <a:pt x="1743" y="1405"/>
                    </a:lnTo>
                    <a:lnTo>
                      <a:pt x="1687" y="1461"/>
                    </a:lnTo>
                    <a:lnTo>
                      <a:pt x="1630" y="1461"/>
                    </a:lnTo>
                    <a:lnTo>
                      <a:pt x="1518" y="1349"/>
                    </a:lnTo>
                    <a:lnTo>
                      <a:pt x="1462" y="1293"/>
                    </a:lnTo>
                    <a:lnTo>
                      <a:pt x="1406" y="1349"/>
                    </a:lnTo>
                    <a:lnTo>
                      <a:pt x="1406" y="1518"/>
                    </a:lnTo>
                    <a:lnTo>
                      <a:pt x="1349" y="1518"/>
                    </a:lnTo>
                    <a:lnTo>
                      <a:pt x="1237" y="1461"/>
                    </a:lnTo>
                    <a:lnTo>
                      <a:pt x="1181" y="1518"/>
                    </a:lnTo>
                    <a:lnTo>
                      <a:pt x="1125" y="1518"/>
                    </a:lnTo>
                    <a:lnTo>
                      <a:pt x="1068" y="1630"/>
                    </a:lnTo>
                    <a:lnTo>
                      <a:pt x="1012" y="1799"/>
                    </a:lnTo>
                    <a:lnTo>
                      <a:pt x="900" y="1742"/>
                    </a:lnTo>
                    <a:lnTo>
                      <a:pt x="844" y="1799"/>
                    </a:lnTo>
                    <a:lnTo>
                      <a:pt x="731" y="1855"/>
                    </a:lnTo>
                    <a:lnTo>
                      <a:pt x="394" y="1855"/>
                    </a:lnTo>
                    <a:lnTo>
                      <a:pt x="338" y="1911"/>
                    </a:lnTo>
                    <a:lnTo>
                      <a:pt x="113" y="2023"/>
                    </a:lnTo>
                    <a:lnTo>
                      <a:pt x="0" y="2248"/>
                    </a:lnTo>
                    <a:lnTo>
                      <a:pt x="57" y="2305"/>
                    </a:lnTo>
                    <a:lnTo>
                      <a:pt x="225" y="2305"/>
                    </a:lnTo>
                    <a:lnTo>
                      <a:pt x="394" y="2248"/>
                    </a:lnTo>
                    <a:lnTo>
                      <a:pt x="562" y="2136"/>
                    </a:lnTo>
                    <a:lnTo>
                      <a:pt x="731" y="2136"/>
                    </a:lnTo>
                    <a:lnTo>
                      <a:pt x="956" y="2192"/>
                    </a:lnTo>
                    <a:lnTo>
                      <a:pt x="1237" y="1967"/>
                    </a:lnTo>
                    <a:lnTo>
                      <a:pt x="1518" y="1799"/>
                    </a:lnTo>
                    <a:lnTo>
                      <a:pt x="1687" y="1742"/>
                    </a:lnTo>
                    <a:lnTo>
                      <a:pt x="2024" y="1742"/>
                    </a:lnTo>
                    <a:lnTo>
                      <a:pt x="2249" y="1799"/>
                    </a:lnTo>
                    <a:lnTo>
                      <a:pt x="2361" y="1855"/>
                    </a:lnTo>
                    <a:lnTo>
                      <a:pt x="2473" y="2023"/>
                    </a:lnTo>
                    <a:lnTo>
                      <a:pt x="2586" y="2136"/>
                    </a:lnTo>
                    <a:lnTo>
                      <a:pt x="2755" y="2192"/>
                    </a:lnTo>
                    <a:lnTo>
                      <a:pt x="3204" y="2192"/>
                    </a:lnTo>
                    <a:lnTo>
                      <a:pt x="3373" y="2136"/>
                    </a:lnTo>
                    <a:lnTo>
                      <a:pt x="3541" y="2023"/>
                    </a:lnTo>
                    <a:lnTo>
                      <a:pt x="3598" y="1799"/>
                    </a:lnTo>
                    <a:lnTo>
                      <a:pt x="3766" y="1799"/>
                    </a:lnTo>
                    <a:lnTo>
                      <a:pt x="3822" y="1686"/>
                    </a:lnTo>
                    <a:lnTo>
                      <a:pt x="3879" y="1630"/>
                    </a:lnTo>
                    <a:lnTo>
                      <a:pt x="3879" y="1574"/>
                    </a:lnTo>
                    <a:lnTo>
                      <a:pt x="3991" y="1574"/>
                    </a:lnTo>
                    <a:lnTo>
                      <a:pt x="3991" y="1518"/>
                    </a:lnTo>
                    <a:lnTo>
                      <a:pt x="3991" y="1293"/>
                    </a:lnTo>
                    <a:lnTo>
                      <a:pt x="3991" y="1124"/>
                    </a:lnTo>
                    <a:lnTo>
                      <a:pt x="4047" y="899"/>
                    </a:lnTo>
                    <a:lnTo>
                      <a:pt x="3991" y="731"/>
                    </a:lnTo>
                    <a:lnTo>
                      <a:pt x="3935" y="506"/>
                    </a:lnTo>
                    <a:lnTo>
                      <a:pt x="3822" y="337"/>
                    </a:lnTo>
                    <a:lnTo>
                      <a:pt x="3654" y="225"/>
                    </a:lnTo>
                    <a:lnTo>
                      <a:pt x="3429" y="169"/>
                    </a:lnTo>
                    <a:lnTo>
                      <a:pt x="3429" y="225"/>
                    </a:lnTo>
                    <a:lnTo>
                      <a:pt x="3373" y="169"/>
                    </a:lnTo>
                    <a:lnTo>
                      <a:pt x="3373" y="56"/>
                    </a:lnTo>
                    <a:lnTo>
                      <a:pt x="3317" y="0"/>
                    </a:lnTo>
                    <a:close/>
                  </a:path>
                </a:pathLst>
              </a:custGeom>
              <a:solidFill>
                <a:srgbClr val="92B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3"/>
              <p:cNvSpPr/>
              <p:nvPr/>
            </p:nvSpPr>
            <p:spPr>
              <a:xfrm>
                <a:off x="2108350" y="1076475"/>
                <a:ext cx="63275" cy="49200"/>
              </a:xfrm>
              <a:custGeom>
                <a:avLst/>
                <a:gdLst/>
                <a:ahLst/>
                <a:cxnLst/>
                <a:rect l="l" t="t" r="r" b="b"/>
                <a:pathLst>
                  <a:path w="2531" h="1968" extrusionOk="0">
                    <a:moveTo>
                      <a:pt x="226" y="0"/>
                    </a:moveTo>
                    <a:lnTo>
                      <a:pt x="113" y="57"/>
                    </a:lnTo>
                    <a:lnTo>
                      <a:pt x="57" y="57"/>
                    </a:lnTo>
                    <a:lnTo>
                      <a:pt x="1" y="169"/>
                    </a:lnTo>
                    <a:lnTo>
                      <a:pt x="1" y="281"/>
                    </a:lnTo>
                    <a:lnTo>
                      <a:pt x="113" y="338"/>
                    </a:lnTo>
                    <a:lnTo>
                      <a:pt x="282" y="450"/>
                    </a:lnTo>
                    <a:lnTo>
                      <a:pt x="338" y="394"/>
                    </a:lnTo>
                    <a:lnTo>
                      <a:pt x="450" y="506"/>
                    </a:lnTo>
                    <a:lnTo>
                      <a:pt x="394" y="675"/>
                    </a:lnTo>
                    <a:lnTo>
                      <a:pt x="450" y="731"/>
                    </a:lnTo>
                    <a:lnTo>
                      <a:pt x="507" y="731"/>
                    </a:lnTo>
                    <a:lnTo>
                      <a:pt x="619" y="675"/>
                    </a:lnTo>
                    <a:lnTo>
                      <a:pt x="732" y="675"/>
                    </a:lnTo>
                    <a:lnTo>
                      <a:pt x="788" y="731"/>
                    </a:lnTo>
                    <a:lnTo>
                      <a:pt x="900" y="731"/>
                    </a:lnTo>
                    <a:lnTo>
                      <a:pt x="956" y="675"/>
                    </a:lnTo>
                    <a:lnTo>
                      <a:pt x="1125" y="562"/>
                    </a:lnTo>
                    <a:lnTo>
                      <a:pt x="1181" y="562"/>
                    </a:lnTo>
                    <a:lnTo>
                      <a:pt x="1237" y="675"/>
                    </a:lnTo>
                    <a:lnTo>
                      <a:pt x="1181" y="787"/>
                    </a:lnTo>
                    <a:lnTo>
                      <a:pt x="1237" y="843"/>
                    </a:lnTo>
                    <a:lnTo>
                      <a:pt x="1294" y="900"/>
                    </a:lnTo>
                    <a:lnTo>
                      <a:pt x="1350" y="1012"/>
                    </a:lnTo>
                    <a:lnTo>
                      <a:pt x="1294" y="1124"/>
                    </a:lnTo>
                    <a:lnTo>
                      <a:pt x="1350" y="1237"/>
                    </a:lnTo>
                    <a:lnTo>
                      <a:pt x="1462" y="1293"/>
                    </a:lnTo>
                    <a:lnTo>
                      <a:pt x="1575" y="1349"/>
                    </a:lnTo>
                    <a:lnTo>
                      <a:pt x="1687" y="1405"/>
                    </a:lnTo>
                    <a:lnTo>
                      <a:pt x="1856" y="1518"/>
                    </a:lnTo>
                    <a:lnTo>
                      <a:pt x="1968" y="1630"/>
                    </a:lnTo>
                    <a:lnTo>
                      <a:pt x="2137" y="1968"/>
                    </a:lnTo>
                    <a:lnTo>
                      <a:pt x="2249" y="1968"/>
                    </a:lnTo>
                    <a:lnTo>
                      <a:pt x="2361" y="1911"/>
                    </a:lnTo>
                    <a:lnTo>
                      <a:pt x="2418" y="1799"/>
                    </a:lnTo>
                    <a:lnTo>
                      <a:pt x="2418" y="1743"/>
                    </a:lnTo>
                    <a:lnTo>
                      <a:pt x="2361" y="1687"/>
                    </a:lnTo>
                    <a:lnTo>
                      <a:pt x="2474" y="1687"/>
                    </a:lnTo>
                    <a:lnTo>
                      <a:pt x="2530" y="1574"/>
                    </a:lnTo>
                    <a:lnTo>
                      <a:pt x="2530" y="1518"/>
                    </a:lnTo>
                    <a:lnTo>
                      <a:pt x="2530" y="1293"/>
                    </a:lnTo>
                    <a:lnTo>
                      <a:pt x="2530" y="1237"/>
                    </a:lnTo>
                    <a:lnTo>
                      <a:pt x="2474" y="1124"/>
                    </a:lnTo>
                    <a:lnTo>
                      <a:pt x="2361" y="1124"/>
                    </a:lnTo>
                    <a:lnTo>
                      <a:pt x="2305" y="1012"/>
                    </a:lnTo>
                    <a:lnTo>
                      <a:pt x="2193" y="956"/>
                    </a:lnTo>
                    <a:lnTo>
                      <a:pt x="1968" y="900"/>
                    </a:lnTo>
                    <a:lnTo>
                      <a:pt x="1799" y="787"/>
                    </a:lnTo>
                    <a:lnTo>
                      <a:pt x="1631" y="619"/>
                    </a:lnTo>
                    <a:lnTo>
                      <a:pt x="1575" y="394"/>
                    </a:lnTo>
                    <a:lnTo>
                      <a:pt x="1406" y="169"/>
                    </a:lnTo>
                    <a:lnTo>
                      <a:pt x="1294" y="57"/>
                    </a:lnTo>
                    <a:lnTo>
                      <a:pt x="1181" y="0"/>
                    </a:lnTo>
                    <a:lnTo>
                      <a:pt x="1125" y="57"/>
                    </a:lnTo>
                    <a:lnTo>
                      <a:pt x="1013" y="113"/>
                    </a:lnTo>
                    <a:lnTo>
                      <a:pt x="956" y="57"/>
                    </a:lnTo>
                    <a:lnTo>
                      <a:pt x="844" y="0"/>
                    </a:lnTo>
                    <a:lnTo>
                      <a:pt x="788" y="57"/>
                    </a:lnTo>
                    <a:lnTo>
                      <a:pt x="732" y="113"/>
                    </a:lnTo>
                    <a:lnTo>
                      <a:pt x="732" y="169"/>
                    </a:lnTo>
                    <a:lnTo>
                      <a:pt x="675" y="225"/>
                    </a:lnTo>
                    <a:lnTo>
                      <a:pt x="394" y="225"/>
                    </a:lnTo>
                    <a:lnTo>
                      <a:pt x="338" y="57"/>
                    </a:lnTo>
                    <a:lnTo>
                      <a:pt x="338"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3"/>
              <p:cNvSpPr/>
              <p:nvPr/>
            </p:nvSpPr>
            <p:spPr>
              <a:xfrm>
                <a:off x="2130850" y="1034325"/>
                <a:ext cx="44975" cy="30925"/>
              </a:xfrm>
              <a:custGeom>
                <a:avLst/>
                <a:gdLst/>
                <a:ahLst/>
                <a:cxnLst/>
                <a:rect l="l" t="t" r="r" b="b"/>
                <a:pathLst>
                  <a:path w="1799" h="1237" extrusionOk="0">
                    <a:moveTo>
                      <a:pt x="1012" y="0"/>
                    </a:moveTo>
                    <a:lnTo>
                      <a:pt x="1012" y="113"/>
                    </a:lnTo>
                    <a:lnTo>
                      <a:pt x="1068" y="281"/>
                    </a:lnTo>
                    <a:lnTo>
                      <a:pt x="1068" y="337"/>
                    </a:lnTo>
                    <a:lnTo>
                      <a:pt x="1012" y="394"/>
                    </a:lnTo>
                    <a:lnTo>
                      <a:pt x="843" y="394"/>
                    </a:lnTo>
                    <a:lnTo>
                      <a:pt x="787" y="450"/>
                    </a:lnTo>
                    <a:lnTo>
                      <a:pt x="731" y="506"/>
                    </a:lnTo>
                    <a:lnTo>
                      <a:pt x="618" y="506"/>
                    </a:lnTo>
                    <a:lnTo>
                      <a:pt x="562" y="562"/>
                    </a:lnTo>
                    <a:lnTo>
                      <a:pt x="675" y="675"/>
                    </a:lnTo>
                    <a:lnTo>
                      <a:pt x="675" y="731"/>
                    </a:lnTo>
                    <a:lnTo>
                      <a:pt x="562" y="843"/>
                    </a:lnTo>
                    <a:lnTo>
                      <a:pt x="506" y="899"/>
                    </a:lnTo>
                    <a:lnTo>
                      <a:pt x="394" y="787"/>
                    </a:lnTo>
                    <a:lnTo>
                      <a:pt x="281" y="787"/>
                    </a:lnTo>
                    <a:lnTo>
                      <a:pt x="281" y="899"/>
                    </a:lnTo>
                    <a:lnTo>
                      <a:pt x="56" y="899"/>
                    </a:lnTo>
                    <a:lnTo>
                      <a:pt x="0" y="956"/>
                    </a:lnTo>
                    <a:lnTo>
                      <a:pt x="113" y="1068"/>
                    </a:lnTo>
                    <a:lnTo>
                      <a:pt x="169" y="1068"/>
                    </a:lnTo>
                    <a:lnTo>
                      <a:pt x="225" y="1012"/>
                    </a:lnTo>
                    <a:lnTo>
                      <a:pt x="337" y="1068"/>
                    </a:lnTo>
                    <a:lnTo>
                      <a:pt x="450" y="1180"/>
                    </a:lnTo>
                    <a:lnTo>
                      <a:pt x="506" y="1237"/>
                    </a:lnTo>
                    <a:lnTo>
                      <a:pt x="562" y="1180"/>
                    </a:lnTo>
                    <a:lnTo>
                      <a:pt x="618" y="1124"/>
                    </a:lnTo>
                    <a:lnTo>
                      <a:pt x="843" y="1124"/>
                    </a:lnTo>
                    <a:lnTo>
                      <a:pt x="899" y="1068"/>
                    </a:lnTo>
                    <a:lnTo>
                      <a:pt x="956" y="956"/>
                    </a:lnTo>
                    <a:lnTo>
                      <a:pt x="1012" y="843"/>
                    </a:lnTo>
                    <a:lnTo>
                      <a:pt x="1180" y="787"/>
                    </a:lnTo>
                    <a:lnTo>
                      <a:pt x="1349" y="787"/>
                    </a:lnTo>
                    <a:lnTo>
                      <a:pt x="1518" y="675"/>
                    </a:lnTo>
                    <a:lnTo>
                      <a:pt x="1686" y="562"/>
                    </a:lnTo>
                    <a:lnTo>
                      <a:pt x="1799" y="394"/>
                    </a:lnTo>
                    <a:lnTo>
                      <a:pt x="1686" y="394"/>
                    </a:lnTo>
                    <a:lnTo>
                      <a:pt x="1630" y="281"/>
                    </a:lnTo>
                    <a:lnTo>
                      <a:pt x="1574" y="225"/>
                    </a:lnTo>
                    <a:lnTo>
                      <a:pt x="1518" y="225"/>
                    </a:lnTo>
                    <a:lnTo>
                      <a:pt x="1405" y="281"/>
                    </a:lnTo>
                    <a:lnTo>
                      <a:pt x="1349" y="281"/>
                    </a:lnTo>
                    <a:lnTo>
                      <a:pt x="1293" y="225"/>
                    </a:lnTo>
                    <a:lnTo>
                      <a:pt x="1237" y="113"/>
                    </a:lnTo>
                    <a:lnTo>
                      <a:pt x="1180" y="0"/>
                    </a:lnTo>
                    <a:close/>
                  </a:path>
                </a:pathLst>
              </a:custGeom>
              <a:solidFill>
                <a:srgbClr val="ADC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3"/>
              <p:cNvSpPr/>
              <p:nvPr/>
            </p:nvSpPr>
            <p:spPr>
              <a:xfrm>
                <a:off x="2139275" y="1066625"/>
                <a:ext cx="33750" cy="39375"/>
              </a:xfrm>
              <a:custGeom>
                <a:avLst/>
                <a:gdLst/>
                <a:ahLst/>
                <a:cxnLst/>
                <a:rect l="l" t="t" r="r" b="b"/>
                <a:pathLst>
                  <a:path w="1350" h="1575" extrusionOk="0">
                    <a:moveTo>
                      <a:pt x="506" y="1"/>
                    </a:moveTo>
                    <a:lnTo>
                      <a:pt x="338" y="113"/>
                    </a:lnTo>
                    <a:lnTo>
                      <a:pt x="281" y="170"/>
                    </a:lnTo>
                    <a:lnTo>
                      <a:pt x="225" y="282"/>
                    </a:lnTo>
                    <a:lnTo>
                      <a:pt x="225" y="394"/>
                    </a:lnTo>
                    <a:lnTo>
                      <a:pt x="169" y="394"/>
                    </a:lnTo>
                    <a:lnTo>
                      <a:pt x="113" y="338"/>
                    </a:lnTo>
                    <a:lnTo>
                      <a:pt x="57" y="451"/>
                    </a:lnTo>
                    <a:lnTo>
                      <a:pt x="0" y="563"/>
                    </a:lnTo>
                    <a:lnTo>
                      <a:pt x="57" y="619"/>
                    </a:lnTo>
                    <a:lnTo>
                      <a:pt x="169" y="619"/>
                    </a:lnTo>
                    <a:lnTo>
                      <a:pt x="169" y="675"/>
                    </a:lnTo>
                    <a:lnTo>
                      <a:pt x="225" y="844"/>
                    </a:lnTo>
                    <a:lnTo>
                      <a:pt x="281" y="1013"/>
                    </a:lnTo>
                    <a:lnTo>
                      <a:pt x="394" y="1125"/>
                    </a:lnTo>
                    <a:lnTo>
                      <a:pt x="506" y="1237"/>
                    </a:lnTo>
                    <a:lnTo>
                      <a:pt x="562" y="1350"/>
                    </a:lnTo>
                    <a:lnTo>
                      <a:pt x="619" y="1462"/>
                    </a:lnTo>
                    <a:lnTo>
                      <a:pt x="787" y="1462"/>
                    </a:lnTo>
                    <a:lnTo>
                      <a:pt x="900" y="1406"/>
                    </a:lnTo>
                    <a:lnTo>
                      <a:pt x="1012" y="1406"/>
                    </a:lnTo>
                    <a:lnTo>
                      <a:pt x="1068" y="1462"/>
                    </a:lnTo>
                    <a:lnTo>
                      <a:pt x="1124" y="1575"/>
                    </a:lnTo>
                    <a:lnTo>
                      <a:pt x="1237" y="1518"/>
                    </a:lnTo>
                    <a:lnTo>
                      <a:pt x="1349" y="1518"/>
                    </a:lnTo>
                    <a:lnTo>
                      <a:pt x="1349" y="1406"/>
                    </a:lnTo>
                    <a:lnTo>
                      <a:pt x="1293" y="1294"/>
                    </a:lnTo>
                    <a:lnTo>
                      <a:pt x="1237" y="1181"/>
                    </a:lnTo>
                    <a:lnTo>
                      <a:pt x="1124" y="956"/>
                    </a:lnTo>
                    <a:lnTo>
                      <a:pt x="1012" y="788"/>
                    </a:lnTo>
                    <a:lnTo>
                      <a:pt x="956" y="732"/>
                    </a:lnTo>
                    <a:lnTo>
                      <a:pt x="843" y="732"/>
                    </a:lnTo>
                    <a:lnTo>
                      <a:pt x="787" y="844"/>
                    </a:lnTo>
                    <a:lnTo>
                      <a:pt x="731" y="956"/>
                    </a:lnTo>
                    <a:lnTo>
                      <a:pt x="619" y="788"/>
                    </a:lnTo>
                    <a:lnTo>
                      <a:pt x="619" y="619"/>
                    </a:lnTo>
                    <a:lnTo>
                      <a:pt x="731" y="282"/>
                    </a:lnTo>
                    <a:lnTo>
                      <a:pt x="675" y="226"/>
                    </a:lnTo>
                    <a:lnTo>
                      <a:pt x="619" y="170"/>
                    </a:lnTo>
                    <a:lnTo>
                      <a:pt x="562" y="113"/>
                    </a:lnTo>
                    <a:lnTo>
                      <a:pt x="506" y="1"/>
                    </a:lnTo>
                    <a:close/>
                  </a:path>
                </a:pathLst>
              </a:custGeom>
              <a:solidFill>
                <a:srgbClr val="91B4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3"/>
              <p:cNvSpPr/>
              <p:nvPr/>
            </p:nvSpPr>
            <p:spPr>
              <a:xfrm>
                <a:off x="2104150" y="1048375"/>
                <a:ext cx="29525" cy="22500"/>
              </a:xfrm>
              <a:custGeom>
                <a:avLst/>
                <a:gdLst/>
                <a:ahLst/>
                <a:cxnLst/>
                <a:rect l="l" t="t" r="r" b="b"/>
                <a:pathLst>
                  <a:path w="1181" h="900" extrusionOk="0">
                    <a:moveTo>
                      <a:pt x="843" y="0"/>
                    </a:moveTo>
                    <a:lnTo>
                      <a:pt x="675" y="56"/>
                    </a:lnTo>
                    <a:lnTo>
                      <a:pt x="618" y="113"/>
                    </a:lnTo>
                    <a:lnTo>
                      <a:pt x="562" y="169"/>
                    </a:lnTo>
                    <a:lnTo>
                      <a:pt x="450" y="169"/>
                    </a:lnTo>
                    <a:lnTo>
                      <a:pt x="394" y="225"/>
                    </a:lnTo>
                    <a:lnTo>
                      <a:pt x="337" y="337"/>
                    </a:lnTo>
                    <a:lnTo>
                      <a:pt x="225" y="394"/>
                    </a:lnTo>
                    <a:lnTo>
                      <a:pt x="113" y="450"/>
                    </a:lnTo>
                    <a:lnTo>
                      <a:pt x="0" y="675"/>
                    </a:lnTo>
                    <a:lnTo>
                      <a:pt x="56" y="731"/>
                    </a:lnTo>
                    <a:lnTo>
                      <a:pt x="225" y="787"/>
                    </a:lnTo>
                    <a:lnTo>
                      <a:pt x="337" y="843"/>
                    </a:lnTo>
                    <a:lnTo>
                      <a:pt x="450" y="900"/>
                    </a:lnTo>
                    <a:lnTo>
                      <a:pt x="562" y="900"/>
                    </a:lnTo>
                    <a:lnTo>
                      <a:pt x="618" y="843"/>
                    </a:lnTo>
                    <a:lnTo>
                      <a:pt x="675" y="731"/>
                    </a:lnTo>
                    <a:lnTo>
                      <a:pt x="731" y="787"/>
                    </a:lnTo>
                    <a:lnTo>
                      <a:pt x="731" y="843"/>
                    </a:lnTo>
                    <a:lnTo>
                      <a:pt x="900" y="843"/>
                    </a:lnTo>
                    <a:lnTo>
                      <a:pt x="956" y="787"/>
                    </a:lnTo>
                    <a:lnTo>
                      <a:pt x="1012" y="731"/>
                    </a:lnTo>
                    <a:lnTo>
                      <a:pt x="956" y="618"/>
                    </a:lnTo>
                    <a:lnTo>
                      <a:pt x="956" y="562"/>
                    </a:lnTo>
                    <a:lnTo>
                      <a:pt x="1012" y="506"/>
                    </a:lnTo>
                    <a:lnTo>
                      <a:pt x="1068" y="450"/>
                    </a:lnTo>
                    <a:lnTo>
                      <a:pt x="1124" y="337"/>
                    </a:lnTo>
                    <a:lnTo>
                      <a:pt x="1181" y="337"/>
                    </a:lnTo>
                    <a:lnTo>
                      <a:pt x="1124" y="225"/>
                    </a:lnTo>
                    <a:lnTo>
                      <a:pt x="1068" y="113"/>
                    </a:lnTo>
                    <a:lnTo>
                      <a:pt x="900" y="113"/>
                    </a:lnTo>
                    <a:lnTo>
                      <a:pt x="843" y="0"/>
                    </a:lnTo>
                    <a:close/>
                  </a:path>
                </a:pathLst>
              </a:custGeom>
              <a:solidFill>
                <a:srgbClr val="A9C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3"/>
              <p:cNvSpPr/>
              <p:nvPr/>
            </p:nvSpPr>
            <p:spPr>
              <a:xfrm>
                <a:off x="2216550" y="1006225"/>
                <a:ext cx="42175" cy="28125"/>
              </a:xfrm>
              <a:custGeom>
                <a:avLst/>
                <a:gdLst/>
                <a:ahLst/>
                <a:cxnLst/>
                <a:rect l="l" t="t" r="r" b="b"/>
                <a:pathLst>
                  <a:path w="1687" h="1125" extrusionOk="0">
                    <a:moveTo>
                      <a:pt x="788" y="0"/>
                    </a:moveTo>
                    <a:lnTo>
                      <a:pt x="731" y="56"/>
                    </a:lnTo>
                    <a:lnTo>
                      <a:pt x="675" y="112"/>
                    </a:lnTo>
                    <a:lnTo>
                      <a:pt x="619" y="225"/>
                    </a:lnTo>
                    <a:lnTo>
                      <a:pt x="563" y="337"/>
                    </a:lnTo>
                    <a:lnTo>
                      <a:pt x="450" y="394"/>
                    </a:lnTo>
                    <a:lnTo>
                      <a:pt x="394" y="506"/>
                    </a:lnTo>
                    <a:lnTo>
                      <a:pt x="282" y="562"/>
                    </a:lnTo>
                    <a:lnTo>
                      <a:pt x="113" y="618"/>
                    </a:lnTo>
                    <a:lnTo>
                      <a:pt x="57" y="675"/>
                    </a:lnTo>
                    <a:lnTo>
                      <a:pt x="57" y="731"/>
                    </a:lnTo>
                    <a:lnTo>
                      <a:pt x="1" y="956"/>
                    </a:lnTo>
                    <a:lnTo>
                      <a:pt x="57" y="1124"/>
                    </a:lnTo>
                    <a:lnTo>
                      <a:pt x="169" y="1124"/>
                    </a:lnTo>
                    <a:lnTo>
                      <a:pt x="226" y="1068"/>
                    </a:lnTo>
                    <a:lnTo>
                      <a:pt x="226" y="1012"/>
                    </a:lnTo>
                    <a:lnTo>
                      <a:pt x="226" y="899"/>
                    </a:lnTo>
                    <a:lnTo>
                      <a:pt x="282" y="787"/>
                    </a:lnTo>
                    <a:lnTo>
                      <a:pt x="450" y="618"/>
                    </a:lnTo>
                    <a:lnTo>
                      <a:pt x="619" y="562"/>
                    </a:lnTo>
                    <a:lnTo>
                      <a:pt x="675" y="450"/>
                    </a:lnTo>
                    <a:lnTo>
                      <a:pt x="731" y="394"/>
                    </a:lnTo>
                    <a:lnTo>
                      <a:pt x="788" y="394"/>
                    </a:lnTo>
                    <a:lnTo>
                      <a:pt x="844" y="450"/>
                    </a:lnTo>
                    <a:lnTo>
                      <a:pt x="844" y="506"/>
                    </a:lnTo>
                    <a:lnTo>
                      <a:pt x="900" y="562"/>
                    </a:lnTo>
                    <a:lnTo>
                      <a:pt x="956" y="450"/>
                    </a:lnTo>
                    <a:lnTo>
                      <a:pt x="1012" y="450"/>
                    </a:lnTo>
                    <a:lnTo>
                      <a:pt x="1125" y="562"/>
                    </a:lnTo>
                    <a:lnTo>
                      <a:pt x="1237" y="675"/>
                    </a:lnTo>
                    <a:lnTo>
                      <a:pt x="1293" y="787"/>
                    </a:lnTo>
                    <a:lnTo>
                      <a:pt x="1350" y="899"/>
                    </a:lnTo>
                    <a:lnTo>
                      <a:pt x="1350" y="1068"/>
                    </a:lnTo>
                    <a:lnTo>
                      <a:pt x="1518" y="956"/>
                    </a:lnTo>
                    <a:lnTo>
                      <a:pt x="1631" y="843"/>
                    </a:lnTo>
                    <a:lnTo>
                      <a:pt x="1687" y="731"/>
                    </a:lnTo>
                    <a:lnTo>
                      <a:pt x="1687" y="562"/>
                    </a:lnTo>
                    <a:lnTo>
                      <a:pt x="1631" y="450"/>
                    </a:lnTo>
                    <a:lnTo>
                      <a:pt x="1574" y="337"/>
                    </a:lnTo>
                    <a:lnTo>
                      <a:pt x="1406" y="450"/>
                    </a:lnTo>
                    <a:lnTo>
                      <a:pt x="1125" y="450"/>
                    </a:lnTo>
                    <a:lnTo>
                      <a:pt x="1069" y="337"/>
                    </a:lnTo>
                    <a:lnTo>
                      <a:pt x="1012" y="281"/>
                    </a:lnTo>
                    <a:lnTo>
                      <a:pt x="900" y="112"/>
                    </a:lnTo>
                    <a:lnTo>
                      <a:pt x="844" y="56"/>
                    </a:lnTo>
                    <a:lnTo>
                      <a:pt x="788"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3"/>
              <p:cNvSpPr/>
              <p:nvPr/>
            </p:nvSpPr>
            <p:spPr>
              <a:xfrm>
                <a:off x="2246075" y="1020275"/>
                <a:ext cx="16875" cy="39350"/>
              </a:xfrm>
              <a:custGeom>
                <a:avLst/>
                <a:gdLst/>
                <a:ahLst/>
                <a:cxnLst/>
                <a:rect l="l" t="t" r="r" b="b"/>
                <a:pathLst>
                  <a:path w="675" h="1574" extrusionOk="0">
                    <a:moveTo>
                      <a:pt x="506" y="0"/>
                    </a:moveTo>
                    <a:lnTo>
                      <a:pt x="450" y="56"/>
                    </a:lnTo>
                    <a:lnTo>
                      <a:pt x="506" y="169"/>
                    </a:lnTo>
                    <a:lnTo>
                      <a:pt x="506" y="225"/>
                    </a:lnTo>
                    <a:lnTo>
                      <a:pt x="393" y="169"/>
                    </a:lnTo>
                    <a:lnTo>
                      <a:pt x="337" y="169"/>
                    </a:lnTo>
                    <a:lnTo>
                      <a:pt x="337" y="225"/>
                    </a:lnTo>
                    <a:lnTo>
                      <a:pt x="281" y="337"/>
                    </a:lnTo>
                    <a:lnTo>
                      <a:pt x="169" y="506"/>
                    </a:lnTo>
                    <a:lnTo>
                      <a:pt x="281" y="618"/>
                    </a:lnTo>
                    <a:lnTo>
                      <a:pt x="281" y="731"/>
                    </a:lnTo>
                    <a:lnTo>
                      <a:pt x="225" y="787"/>
                    </a:lnTo>
                    <a:lnTo>
                      <a:pt x="169" y="899"/>
                    </a:lnTo>
                    <a:lnTo>
                      <a:pt x="169" y="1012"/>
                    </a:lnTo>
                    <a:lnTo>
                      <a:pt x="225" y="1124"/>
                    </a:lnTo>
                    <a:lnTo>
                      <a:pt x="225" y="1237"/>
                    </a:lnTo>
                    <a:lnTo>
                      <a:pt x="112" y="1068"/>
                    </a:lnTo>
                    <a:lnTo>
                      <a:pt x="56" y="1068"/>
                    </a:lnTo>
                    <a:lnTo>
                      <a:pt x="0" y="1124"/>
                    </a:lnTo>
                    <a:lnTo>
                      <a:pt x="56" y="1237"/>
                    </a:lnTo>
                    <a:lnTo>
                      <a:pt x="112" y="1349"/>
                    </a:lnTo>
                    <a:lnTo>
                      <a:pt x="112" y="1405"/>
                    </a:lnTo>
                    <a:lnTo>
                      <a:pt x="112" y="1518"/>
                    </a:lnTo>
                    <a:lnTo>
                      <a:pt x="169" y="1574"/>
                    </a:lnTo>
                    <a:lnTo>
                      <a:pt x="225" y="1574"/>
                    </a:lnTo>
                    <a:lnTo>
                      <a:pt x="337" y="1518"/>
                    </a:lnTo>
                    <a:lnTo>
                      <a:pt x="393" y="1405"/>
                    </a:lnTo>
                    <a:lnTo>
                      <a:pt x="393" y="1349"/>
                    </a:lnTo>
                    <a:lnTo>
                      <a:pt x="393" y="956"/>
                    </a:lnTo>
                    <a:lnTo>
                      <a:pt x="450" y="787"/>
                    </a:lnTo>
                    <a:lnTo>
                      <a:pt x="562" y="618"/>
                    </a:lnTo>
                    <a:lnTo>
                      <a:pt x="618" y="506"/>
                    </a:lnTo>
                    <a:lnTo>
                      <a:pt x="674" y="450"/>
                    </a:lnTo>
                    <a:lnTo>
                      <a:pt x="618" y="394"/>
                    </a:lnTo>
                    <a:lnTo>
                      <a:pt x="618" y="337"/>
                    </a:lnTo>
                    <a:lnTo>
                      <a:pt x="618" y="169"/>
                    </a:lnTo>
                    <a:lnTo>
                      <a:pt x="506"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3"/>
              <p:cNvSpPr/>
              <p:nvPr/>
            </p:nvSpPr>
            <p:spPr>
              <a:xfrm>
                <a:off x="2255900" y="999200"/>
                <a:ext cx="15475" cy="21100"/>
              </a:xfrm>
              <a:custGeom>
                <a:avLst/>
                <a:gdLst/>
                <a:ahLst/>
                <a:cxnLst/>
                <a:rect l="l" t="t" r="r" b="b"/>
                <a:pathLst>
                  <a:path w="619" h="844" extrusionOk="0">
                    <a:moveTo>
                      <a:pt x="281" y="0"/>
                    </a:moveTo>
                    <a:lnTo>
                      <a:pt x="57" y="112"/>
                    </a:lnTo>
                    <a:lnTo>
                      <a:pt x="0" y="169"/>
                    </a:lnTo>
                    <a:lnTo>
                      <a:pt x="0" y="281"/>
                    </a:lnTo>
                    <a:lnTo>
                      <a:pt x="113" y="393"/>
                    </a:lnTo>
                    <a:lnTo>
                      <a:pt x="113" y="506"/>
                    </a:lnTo>
                    <a:lnTo>
                      <a:pt x="169" y="562"/>
                    </a:lnTo>
                    <a:lnTo>
                      <a:pt x="225" y="562"/>
                    </a:lnTo>
                    <a:lnTo>
                      <a:pt x="281" y="618"/>
                    </a:lnTo>
                    <a:lnTo>
                      <a:pt x="281" y="675"/>
                    </a:lnTo>
                    <a:lnTo>
                      <a:pt x="338" y="731"/>
                    </a:lnTo>
                    <a:lnTo>
                      <a:pt x="394" y="787"/>
                    </a:lnTo>
                    <a:lnTo>
                      <a:pt x="506" y="843"/>
                    </a:lnTo>
                    <a:lnTo>
                      <a:pt x="619" y="787"/>
                    </a:lnTo>
                    <a:lnTo>
                      <a:pt x="619" y="675"/>
                    </a:lnTo>
                    <a:lnTo>
                      <a:pt x="563" y="506"/>
                    </a:lnTo>
                    <a:lnTo>
                      <a:pt x="619" y="337"/>
                    </a:lnTo>
                    <a:lnTo>
                      <a:pt x="619" y="281"/>
                    </a:lnTo>
                    <a:lnTo>
                      <a:pt x="563" y="281"/>
                    </a:lnTo>
                    <a:lnTo>
                      <a:pt x="506" y="225"/>
                    </a:lnTo>
                    <a:lnTo>
                      <a:pt x="450" y="169"/>
                    </a:lnTo>
                    <a:lnTo>
                      <a:pt x="394" y="112"/>
                    </a:lnTo>
                    <a:lnTo>
                      <a:pt x="394" y="56"/>
                    </a:lnTo>
                    <a:lnTo>
                      <a:pt x="281"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3"/>
              <p:cNvSpPr/>
              <p:nvPr/>
            </p:nvSpPr>
            <p:spPr>
              <a:xfrm>
                <a:off x="2267150" y="1011825"/>
                <a:ext cx="15475" cy="14075"/>
              </a:xfrm>
              <a:custGeom>
                <a:avLst/>
                <a:gdLst/>
                <a:ahLst/>
                <a:cxnLst/>
                <a:rect l="l" t="t" r="r" b="b"/>
                <a:pathLst>
                  <a:path w="619" h="563" extrusionOk="0">
                    <a:moveTo>
                      <a:pt x="113" y="1"/>
                    </a:moveTo>
                    <a:lnTo>
                      <a:pt x="113" y="57"/>
                    </a:lnTo>
                    <a:lnTo>
                      <a:pt x="113" y="170"/>
                    </a:lnTo>
                    <a:lnTo>
                      <a:pt x="113" y="282"/>
                    </a:lnTo>
                    <a:lnTo>
                      <a:pt x="56" y="338"/>
                    </a:lnTo>
                    <a:lnTo>
                      <a:pt x="0" y="451"/>
                    </a:lnTo>
                    <a:lnTo>
                      <a:pt x="169" y="563"/>
                    </a:lnTo>
                    <a:lnTo>
                      <a:pt x="337" y="507"/>
                    </a:lnTo>
                    <a:lnTo>
                      <a:pt x="618" y="507"/>
                    </a:lnTo>
                    <a:lnTo>
                      <a:pt x="562" y="338"/>
                    </a:lnTo>
                    <a:lnTo>
                      <a:pt x="506" y="282"/>
                    </a:lnTo>
                    <a:lnTo>
                      <a:pt x="450" y="282"/>
                    </a:lnTo>
                    <a:lnTo>
                      <a:pt x="394" y="338"/>
                    </a:lnTo>
                    <a:lnTo>
                      <a:pt x="337" y="338"/>
                    </a:lnTo>
                    <a:lnTo>
                      <a:pt x="225" y="282"/>
                    </a:lnTo>
                    <a:lnTo>
                      <a:pt x="225" y="170"/>
                    </a:lnTo>
                    <a:lnTo>
                      <a:pt x="225" y="113"/>
                    </a:lnTo>
                    <a:lnTo>
                      <a:pt x="169" y="57"/>
                    </a:lnTo>
                    <a:lnTo>
                      <a:pt x="113"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3"/>
              <p:cNvSpPr/>
              <p:nvPr/>
            </p:nvSpPr>
            <p:spPr>
              <a:xfrm>
                <a:off x="2126625" y="1056800"/>
                <a:ext cx="9850" cy="7050"/>
              </a:xfrm>
              <a:custGeom>
                <a:avLst/>
                <a:gdLst/>
                <a:ahLst/>
                <a:cxnLst/>
                <a:rect l="l" t="t" r="r" b="b"/>
                <a:pathLst>
                  <a:path w="394" h="282" extrusionOk="0">
                    <a:moveTo>
                      <a:pt x="225" y="0"/>
                    </a:moveTo>
                    <a:lnTo>
                      <a:pt x="1" y="169"/>
                    </a:lnTo>
                    <a:lnTo>
                      <a:pt x="1" y="225"/>
                    </a:lnTo>
                    <a:lnTo>
                      <a:pt x="57" y="281"/>
                    </a:lnTo>
                    <a:lnTo>
                      <a:pt x="282" y="281"/>
                    </a:lnTo>
                    <a:lnTo>
                      <a:pt x="338" y="225"/>
                    </a:lnTo>
                    <a:lnTo>
                      <a:pt x="394" y="113"/>
                    </a:lnTo>
                    <a:lnTo>
                      <a:pt x="282" y="113"/>
                    </a:lnTo>
                    <a:lnTo>
                      <a:pt x="225"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3"/>
              <p:cNvSpPr/>
              <p:nvPr/>
            </p:nvSpPr>
            <p:spPr>
              <a:xfrm>
                <a:off x="2255900" y="1013250"/>
                <a:ext cx="25" cy="1425"/>
              </a:xfrm>
              <a:custGeom>
                <a:avLst/>
                <a:gdLst/>
                <a:ahLst/>
                <a:cxnLst/>
                <a:rect l="l" t="t" r="r" b="b"/>
                <a:pathLst>
                  <a:path w="1" h="57" extrusionOk="0">
                    <a:moveTo>
                      <a:pt x="0" y="56"/>
                    </a:moveTo>
                    <a:lnTo>
                      <a:pt x="0" y="0"/>
                    </a:lnTo>
                    <a:lnTo>
                      <a:pt x="0" y="0"/>
                    </a:lnTo>
                    <a:lnTo>
                      <a:pt x="0" y="56"/>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3"/>
              <p:cNvSpPr/>
              <p:nvPr/>
            </p:nvSpPr>
            <p:spPr>
              <a:xfrm>
                <a:off x="2264325" y="1023075"/>
                <a:ext cx="1425" cy="2825"/>
              </a:xfrm>
              <a:custGeom>
                <a:avLst/>
                <a:gdLst/>
                <a:ahLst/>
                <a:cxnLst/>
                <a:rect l="l" t="t" r="r" b="b"/>
                <a:pathLst>
                  <a:path w="57" h="113" extrusionOk="0">
                    <a:moveTo>
                      <a:pt x="57" y="1"/>
                    </a:moveTo>
                    <a:lnTo>
                      <a:pt x="57" y="1"/>
                    </a:lnTo>
                    <a:lnTo>
                      <a:pt x="1" y="113"/>
                    </a:lnTo>
                    <a:lnTo>
                      <a:pt x="1" y="113"/>
                    </a:lnTo>
                    <a:lnTo>
                      <a:pt x="57" y="1"/>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3"/>
              <p:cNvSpPr/>
              <p:nvPr/>
            </p:nvSpPr>
            <p:spPr>
              <a:xfrm>
                <a:off x="2132250" y="1068050"/>
                <a:ext cx="25" cy="1425"/>
              </a:xfrm>
              <a:custGeom>
                <a:avLst/>
                <a:gdLst/>
                <a:ahLst/>
                <a:cxnLst/>
                <a:rect l="l" t="t" r="r" b="b"/>
                <a:pathLst>
                  <a:path w="1" h="57" extrusionOk="0">
                    <a:moveTo>
                      <a:pt x="0" y="56"/>
                    </a:moveTo>
                    <a:lnTo>
                      <a:pt x="0" y="0"/>
                    </a:lnTo>
                    <a:lnTo>
                      <a:pt x="0" y="56"/>
                    </a:lnTo>
                    <a:lnTo>
                      <a:pt x="0" y="56"/>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3"/>
              <p:cNvSpPr/>
              <p:nvPr/>
            </p:nvSpPr>
            <p:spPr>
              <a:xfrm>
                <a:off x="2261525" y="1028700"/>
                <a:ext cx="1425" cy="2825"/>
              </a:xfrm>
              <a:custGeom>
                <a:avLst/>
                <a:gdLst/>
                <a:ahLst/>
                <a:cxnLst/>
                <a:rect l="l" t="t" r="r" b="b"/>
                <a:pathLst>
                  <a:path w="57" h="113" extrusionOk="0">
                    <a:moveTo>
                      <a:pt x="0" y="0"/>
                    </a:moveTo>
                    <a:lnTo>
                      <a:pt x="0" y="57"/>
                    </a:lnTo>
                    <a:lnTo>
                      <a:pt x="56" y="113"/>
                    </a:lnTo>
                    <a:lnTo>
                      <a:pt x="0"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3"/>
              <p:cNvSpPr/>
              <p:nvPr/>
            </p:nvSpPr>
            <p:spPr>
              <a:xfrm>
                <a:off x="2140675" y="1075075"/>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3"/>
              <p:cNvSpPr/>
              <p:nvPr/>
            </p:nvSpPr>
            <p:spPr>
              <a:xfrm>
                <a:off x="2198300" y="1013250"/>
                <a:ext cx="25" cy="1425"/>
              </a:xfrm>
              <a:custGeom>
                <a:avLst/>
                <a:gdLst/>
                <a:ahLst/>
                <a:cxnLst/>
                <a:rect l="l" t="t" r="r" b="b"/>
                <a:pathLst>
                  <a:path w="1" h="57" extrusionOk="0">
                    <a:moveTo>
                      <a:pt x="0" y="0"/>
                    </a:moveTo>
                    <a:lnTo>
                      <a:pt x="0" y="56"/>
                    </a:lnTo>
                    <a:lnTo>
                      <a:pt x="0" y="56"/>
                    </a:lnTo>
                    <a:lnTo>
                      <a:pt x="0" y="56"/>
                    </a:lnTo>
                    <a:lnTo>
                      <a:pt x="0" y="0"/>
                    </a:lnTo>
                    <a:lnTo>
                      <a:pt x="0"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3"/>
              <p:cNvSpPr/>
              <p:nvPr/>
            </p:nvSpPr>
            <p:spPr>
              <a:xfrm>
                <a:off x="2173000" y="1013250"/>
                <a:ext cx="7050" cy="22500"/>
              </a:xfrm>
              <a:custGeom>
                <a:avLst/>
                <a:gdLst/>
                <a:ahLst/>
                <a:cxnLst/>
                <a:rect l="l" t="t" r="r" b="b"/>
                <a:pathLst>
                  <a:path w="282" h="900" extrusionOk="0">
                    <a:moveTo>
                      <a:pt x="0" y="0"/>
                    </a:moveTo>
                    <a:lnTo>
                      <a:pt x="57" y="169"/>
                    </a:lnTo>
                    <a:lnTo>
                      <a:pt x="0" y="394"/>
                    </a:lnTo>
                    <a:lnTo>
                      <a:pt x="0" y="506"/>
                    </a:lnTo>
                    <a:lnTo>
                      <a:pt x="0" y="618"/>
                    </a:lnTo>
                    <a:lnTo>
                      <a:pt x="57" y="899"/>
                    </a:lnTo>
                    <a:lnTo>
                      <a:pt x="113" y="843"/>
                    </a:lnTo>
                    <a:lnTo>
                      <a:pt x="113" y="506"/>
                    </a:lnTo>
                    <a:lnTo>
                      <a:pt x="169" y="337"/>
                    </a:lnTo>
                    <a:lnTo>
                      <a:pt x="281" y="169"/>
                    </a:lnTo>
                    <a:lnTo>
                      <a:pt x="281" y="113"/>
                    </a:lnTo>
                    <a:lnTo>
                      <a:pt x="169"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3"/>
              <p:cNvSpPr/>
              <p:nvPr/>
            </p:nvSpPr>
            <p:spPr>
              <a:xfrm>
                <a:off x="2178625" y="1027300"/>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3"/>
              <p:cNvSpPr/>
              <p:nvPr/>
            </p:nvSpPr>
            <p:spPr>
              <a:xfrm>
                <a:off x="1617975" y="1148125"/>
                <a:ext cx="1425" cy="1450"/>
              </a:xfrm>
              <a:custGeom>
                <a:avLst/>
                <a:gdLst/>
                <a:ahLst/>
                <a:cxnLst/>
                <a:rect l="l" t="t" r="r" b="b"/>
                <a:pathLst>
                  <a:path w="57" h="58" extrusionOk="0">
                    <a:moveTo>
                      <a:pt x="0" y="1"/>
                    </a:moveTo>
                    <a:lnTo>
                      <a:pt x="0" y="57"/>
                    </a:lnTo>
                    <a:lnTo>
                      <a:pt x="56" y="57"/>
                    </a:lnTo>
                    <a:lnTo>
                      <a:pt x="56"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3"/>
              <p:cNvSpPr/>
              <p:nvPr/>
            </p:nvSpPr>
            <p:spPr>
              <a:xfrm>
                <a:off x="1654500" y="1170625"/>
                <a:ext cx="4250" cy="2825"/>
              </a:xfrm>
              <a:custGeom>
                <a:avLst/>
                <a:gdLst/>
                <a:ahLst/>
                <a:cxnLst/>
                <a:rect l="l" t="t" r="r" b="b"/>
                <a:pathLst>
                  <a:path w="170" h="113" extrusionOk="0">
                    <a:moveTo>
                      <a:pt x="57" y="0"/>
                    </a:moveTo>
                    <a:lnTo>
                      <a:pt x="0" y="113"/>
                    </a:lnTo>
                    <a:lnTo>
                      <a:pt x="169" y="56"/>
                    </a:lnTo>
                    <a:lnTo>
                      <a:pt x="57"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3"/>
              <p:cNvSpPr/>
              <p:nvPr/>
            </p:nvSpPr>
            <p:spPr>
              <a:xfrm>
                <a:off x="1654500" y="1136900"/>
                <a:ext cx="1425" cy="2825"/>
              </a:xfrm>
              <a:custGeom>
                <a:avLst/>
                <a:gdLst/>
                <a:ahLst/>
                <a:cxnLst/>
                <a:rect l="l" t="t" r="r" b="b"/>
                <a:pathLst>
                  <a:path w="57" h="113" extrusionOk="0">
                    <a:moveTo>
                      <a:pt x="57" y="0"/>
                    </a:moveTo>
                    <a:lnTo>
                      <a:pt x="57" y="0"/>
                    </a:lnTo>
                    <a:lnTo>
                      <a:pt x="0" y="113"/>
                    </a:lnTo>
                    <a:lnTo>
                      <a:pt x="0" y="113"/>
                    </a:lnTo>
                    <a:lnTo>
                      <a:pt x="0" y="113"/>
                    </a:lnTo>
                    <a:lnTo>
                      <a:pt x="57" y="0"/>
                    </a:lnTo>
                    <a:lnTo>
                      <a:pt x="57"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3"/>
              <p:cNvSpPr/>
              <p:nvPr/>
            </p:nvSpPr>
            <p:spPr>
              <a:xfrm>
                <a:off x="1654500" y="1139700"/>
                <a:ext cx="25" cy="1425"/>
              </a:xfrm>
              <a:custGeom>
                <a:avLst/>
                <a:gdLst/>
                <a:ahLst/>
                <a:cxnLst/>
                <a:rect l="l" t="t" r="r" b="b"/>
                <a:pathLst>
                  <a:path w="1" h="57" extrusionOk="0">
                    <a:moveTo>
                      <a:pt x="0" y="1"/>
                    </a:moveTo>
                    <a:lnTo>
                      <a:pt x="0" y="57"/>
                    </a:lnTo>
                    <a:lnTo>
                      <a:pt x="0" y="57"/>
                    </a:lnTo>
                    <a:lnTo>
                      <a:pt x="0" y="57"/>
                    </a:lnTo>
                    <a:lnTo>
                      <a:pt x="0" y="1"/>
                    </a:lnTo>
                    <a:lnTo>
                      <a:pt x="0"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3"/>
              <p:cNvSpPr/>
              <p:nvPr/>
            </p:nvSpPr>
            <p:spPr>
              <a:xfrm>
                <a:off x="1795000" y="1174825"/>
                <a:ext cx="119475" cy="59050"/>
              </a:xfrm>
              <a:custGeom>
                <a:avLst/>
                <a:gdLst/>
                <a:ahLst/>
                <a:cxnLst/>
                <a:rect l="l" t="t" r="r" b="b"/>
                <a:pathLst>
                  <a:path w="4779" h="2362" extrusionOk="0">
                    <a:moveTo>
                      <a:pt x="1631" y="1"/>
                    </a:moveTo>
                    <a:lnTo>
                      <a:pt x="1406" y="169"/>
                    </a:lnTo>
                    <a:lnTo>
                      <a:pt x="1294" y="338"/>
                    </a:lnTo>
                    <a:lnTo>
                      <a:pt x="1237" y="507"/>
                    </a:lnTo>
                    <a:lnTo>
                      <a:pt x="1181" y="619"/>
                    </a:lnTo>
                    <a:lnTo>
                      <a:pt x="1181" y="675"/>
                    </a:lnTo>
                    <a:lnTo>
                      <a:pt x="1237" y="731"/>
                    </a:lnTo>
                    <a:lnTo>
                      <a:pt x="1350" y="844"/>
                    </a:lnTo>
                    <a:lnTo>
                      <a:pt x="1406" y="788"/>
                    </a:lnTo>
                    <a:lnTo>
                      <a:pt x="1519" y="731"/>
                    </a:lnTo>
                    <a:lnTo>
                      <a:pt x="1462" y="844"/>
                    </a:lnTo>
                    <a:lnTo>
                      <a:pt x="1406" y="900"/>
                    </a:lnTo>
                    <a:lnTo>
                      <a:pt x="1181" y="900"/>
                    </a:lnTo>
                    <a:lnTo>
                      <a:pt x="1013" y="844"/>
                    </a:lnTo>
                    <a:lnTo>
                      <a:pt x="844" y="844"/>
                    </a:lnTo>
                    <a:lnTo>
                      <a:pt x="788" y="900"/>
                    </a:lnTo>
                    <a:lnTo>
                      <a:pt x="732" y="1012"/>
                    </a:lnTo>
                    <a:lnTo>
                      <a:pt x="732" y="1181"/>
                    </a:lnTo>
                    <a:lnTo>
                      <a:pt x="732" y="1406"/>
                    </a:lnTo>
                    <a:lnTo>
                      <a:pt x="675" y="1574"/>
                    </a:lnTo>
                    <a:lnTo>
                      <a:pt x="675" y="1406"/>
                    </a:lnTo>
                    <a:lnTo>
                      <a:pt x="619" y="1237"/>
                    </a:lnTo>
                    <a:lnTo>
                      <a:pt x="451" y="1125"/>
                    </a:lnTo>
                    <a:lnTo>
                      <a:pt x="338" y="1012"/>
                    </a:lnTo>
                    <a:lnTo>
                      <a:pt x="282" y="900"/>
                    </a:lnTo>
                    <a:lnTo>
                      <a:pt x="226" y="844"/>
                    </a:lnTo>
                    <a:lnTo>
                      <a:pt x="113" y="844"/>
                    </a:lnTo>
                    <a:lnTo>
                      <a:pt x="57" y="956"/>
                    </a:lnTo>
                    <a:lnTo>
                      <a:pt x="1" y="1012"/>
                    </a:lnTo>
                    <a:lnTo>
                      <a:pt x="1" y="1125"/>
                    </a:lnTo>
                    <a:lnTo>
                      <a:pt x="57" y="1237"/>
                    </a:lnTo>
                    <a:lnTo>
                      <a:pt x="113" y="1293"/>
                    </a:lnTo>
                    <a:lnTo>
                      <a:pt x="57" y="1350"/>
                    </a:lnTo>
                    <a:lnTo>
                      <a:pt x="1" y="1350"/>
                    </a:lnTo>
                    <a:lnTo>
                      <a:pt x="1" y="1406"/>
                    </a:lnTo>
                    <a:lnTo>
                      <a:pt x="113" y="1518"/>
                    </a:lnTo>
                    <a:lnTo>
                      <a:pt x="113" y="1574"/>
                    </a:lnTo>
                    <a:lnTo>
                      <a:pt x="57" y="1631"/>
                    </a:lnTo>
                    <a:lnTo>
                      <a:pt x="226" y="1687"/>
                    </a:lnTo>
                    <a:lnTo>
                      <a:pt x="282" y="1743"/>
                    </a:lnTo>
                    <a:lnTo>
                      <a:pt x="282" y="1856"/>
                    </a:lnTo>
                    <a:lnTo>
                      <a:pt x="338" y="1968"/>
                    </a:lnTo>
                    <a:lnTo>
                      <a:pt x="338" y="2024"/>
                    </a:lnTo>
                    <a:lnTo>
                      <a:pt x="338" y="2137"/>
                    </a:lnTo>
                    <a:lnTo>
                      <a:pt x="282" y="2305"/>
                    </a:lnTo>
                    <a:lnTo>
                      <a:pt x="394" y="2305"/>
                    </a:lnTo>
                    <a:lnTo>
                      <a:pt x="507" y="2249"/>
                    </a:lnTo>
                    <a:lnTo>
                      <a:pt x="563" y="2249"/>
                    </a:lnTo>
                    <a:lnTo>
                      <a:pt x="563" y="2137"/>
                    </a:lnTo>
                    <a:lnTo>
                      <a:pt x="563" y="2024"/>
                    </a:lnTo>
                    <a:lnTo>
                      <a:pt x="563" y="1968"/>
                    </a:lnTo>
                    <a:lnTo>
                      <a:pt x="451" y="1912"/>
                    </a:lnTo>
                    <a:lnTo>
                      <a:pt x="451" y="1856"/>
                    </a:lnTo>
                    <a:lnTo>
                      <a:pt x="563" y="1856"/>
                    </a:lnTo>
                    <a:lnTo>
                      <a:pt x="732" y="1968"/>
                    </a:lnTo>
                    <a:lnTo>
                      <a:pt x="788" y="2024"/>
                    </a:lnTo>
                    <a:lnTo>
                      <a:pt x="844" y="2137"/>
                    </a:lnTo>
                    <a:lnTo>
                      <a:pt x="900" y="2137"/>
                    </a:lnTo>
                    <a:lnTo>
                      <a:pt x="956" y="2080"/>
                    </a:lnTo>
                    <a:lnTo>
                      <a:pt x="956" y="2024"/>
                    </a:lnTo>
                    <a:lnTo>
                      <a:pt x="956" y="1912"/>
                    </a:lnTo>
                    <a:lnTo>
                      <a:pt x="956" y="1856"/>
                    </a:lnTo>
                    <a:lnTo>
                      <a:pt x="900" y="1799"/>
                    </a:lnTo>
                    <a:lnTo>
                      <a:pt x="956" y="1743"/>
                    </a:lnTo>
                    <a:lnTo>
                      <a:pt x="1013" y="1687"/>
                    </a:lnTo>
                    <a:lnTo>
                      <a:pt x="1069" y="1631"/>
                    </a:lnTo>
                    <a:lnTo>
                      <a:pt x="1350" y="1631"/>
                    </a:lnTo>
                    <a:lnTo>
                      <a:pt x="1462" y="1574"/>
                    </a:lnTo>
                    <a:lnTo>
                      <a:pt x="1631" y="1631"/>
                    </a:lnTo>
                    <a:lnTo>
                      <a:pt x="1687" y="1687"/>
                    </a:lnTo>
                    <a:lnTo>
                      <a:pt x="1687" y="1799"/>
                    </a:lnTo>
                    <a:lnTo>
                      <a:pt x="1743" y="1799"/>
                    </a:lnTo>
                    <a:lnTo>
                      <a:pt x="1800" y="1743"/>
                    </a:lnTo>
                    <a:lnTo>
                      <a:pt x="1856" y="1687"/>
                    </a:lnTo>
                    <a:lnTo>
                      <a:pt x="1856" y="1631"/>
                    </a:lnTo>
                    <a:lnTo>
                      <a:pt x="2024" y="1631"/>
                    </a:lnTo>
                    <a:lnTo>
                      <a:pt x="2024" y="1574"/>
                    </a:lnTo>
                    <a:lnTo>
                      <a:pt x="2024" y="1518"/>
                    </a:lnTo>
                    <a:lnTo>
                      <a:pt x="1912" y="1406"/>
                    </a:lnTo>
                    <a:lnTo>
                      <a:pt x="1912" y="1293"/>
                    </a:lnTo>
                    <a:lnTo>
                      <a:pt x="1912" y="1181"/>
                    </a:lnTo>
                    <a:lnTo>
                      <a:pt x="1968" y="1069"/>
                    </a:lnTo>
                    <a:lnTo>
                      <a:pt x="2193" y="1069"/>
                    </a:lnTo>
                    <a:lnTo>
                      <a:pt x="2193" y="1012"/>
                    </a:lnTo>
                    <a:lnTo>
                      <a:pt x="2193" y="900"/>
                    </a:lnTo>
                    <a:lnTo>
                      <a:pt x="2305" y="900"/>
                    </a:lnTo>
                    <a:lnTo>
                      <a:pt x="2474" y="956"/>
                    </a:lnTo>
                    <a:lnTo>
                      <a:pt x="2586" y="956"/>
                    </a:lnTo>
                    <a:lnTo>
                      <a:pt x="2699" y="900"/>
                    </a:lnTo>
                    <a:lnTo>
                      <a:pt x="2811" y="788"/>
                    </a:lnTo>
                    <a:lnTo>
                      <a:pt x="2867" y="788"/>
                    </a:lnTo>
                    <a:lnTo>
                      <a:pt x="2980" y="1125"/>
                    </a:lnTo>
                    <a:lnTo>
                      <a:pt x="3036" y="1293"/>
                    </a:lnTo>
                    <a:lnTo>
                      <a:pt x="3036" y="1462"/>
                    </a:lnTo>
                    <a:lnTo>
                      <a:pt x="2980" y="1574"/>
                    </a:lnTo>
                    <a:lnTo>
                      <a:pt x="2924" y="1743"/>
                    </a:lnTo>
                    <a:lnTo>
                      <a:pt x="3036" y="1799"/>
                    </a:lnTo>
                    <a:lnTo>
                      <a:pt x="3148" y="1912"/>
                    </a:lnTo>
                    <a:lnTo>
                      <a:pt x="3261" y="1912"/>
                    </a:lnTo>
                    <a:lnTo>
                      <a:pt x="3317" y="1856"/>
                    </a:lnTo>
                    <a:lnTo>
                      <a:pt x="3430" y="1799"/>
                    </a:lnTo>
                    <a:lnTo>
                      <a:pt x="3486" y="1856"/>
                    </a:lnTo>
                    <a:lnTo>
                      <a:pt x="3542" y="1912"/>
                    </a:lnTo>
                    <a:lnTo>
                      <a:pt x="3598" y="1912"/>
                    </a:lnTo>
                    <a:lnTo>
                      <a:pt x="3654" y="1856"/>
                    </a:lnTo>
                    <a:lnTo>
                      <a:pt x="3711" y="1856"/>
                    </a:lnTo>
                    <a:lnTo>
                      <a:pt x="3711" y="1912"/>
                    </a:lnTo>
                    <a:lnTo>
                      <a:pt x="3654" y="2024"/>
                    </a:lnTo>
                    <a:lnTo>
                      <a:pt x="3654" y="2080"/>
                    </a:lnTo>
                    <a:lnTo>
                      <a:pt x="3767" y="2080"/>
                    </a:lnTo>
                    <a:lnTo>
                      <a:pt x="3879" y="2024"/>
                    </a:lnTo>
                    <a:lnTo>
                      <a:pt x="3935" y="2080"/>
                    </a:lnTo>
                    <a:lnTo>
                      <a:pt x="3935" y="2137"/>
                    </a:lnTo>
                    <a:lnTo>
                      <a:pt x="4048" y="2249"/>
                    </a:lnTo>
                    <a:lnTo>
                      <a:pt x="4160" y="2361"/>
                    </a:lnTo>
                    <a:lnTo>
                      <a:pt x="4216" y="2361"/>
                    </a:lnTo>
                    <a:lnTo>
                      <a:pt x="4160" y="2249"/>
                    </a:lnTo>
                    <a:lnTo>
                      <a:pt x="4160" y="2193"/>
                    </a:lnTo>
                    <a:lnTo>
                      <a:pt x="4104" y="2137"/>
                    </a:lnTo>
                    <a:lnTo>
                      <a:pt x="4048" y="2080"/>
                    </a:lnTo>
                    <a:lnTo>
                      <a:pt x="4216" y="2080"/>
                    </a:lnTo>
                    <a:lnTo>
                      <a:pt x="4273" y="2024"/>
                    </a:lnTo>
                    <a:lnTo>
                      <a:pt x="4273" y="1912"/>
                    </a:lnTo>
                    <a:lnTo>
                      <a:pt x="4329" y="1856"/>
                    </a:lnTo>
                    <a:lnTo>
                      <a:pt x="4441" y="1856"/>
                    </a:lnTo>
                    <a:lnTo>
                      <a:pt x="4497" y="2080"/>
                    </a:lnTo>
                    <a:lnTo>
                      <a:pt x="4554" y="2305"/>
                    </a:lnTo>
                    <a:lnTo>
                      <a:pt x="4610" y="2305"/>
                    </a:lnTo>
                    <a:lnTo>
                      <a:pt x="4610" y="2249"/>
                    </a:lnTo>
                    <a:lnTo>
                      <a:pt x="4666" y="2193"/>
                    </a:lnTo>
                    <a:lnTo>
                      <a:pt x="4778" y="1912"/>
                    </a:lnTo>
                    <a:lnTo>
                      <a:pt x="4778" y="1799"/>
                    </a:lnTo>
                    <a:lnTo>
                      <a:pt x="4722" y="1687"/>
                    </a:lnTo>
                    <a:lnTo>
                      <a:pt x="4666" y="1631"/>
                    </a:lnTo>
                    <a:lnTo>
                      <a:pt x="4610" y="1687"/>
                    </a:lnTo>
                    <a:lnTo>
                      <a:pt x="4554" y="1743"/>
                    </a:lnTo>
                    <a:lnTo>
                      <a:pt x="4497" y="1687"/>
                    </a:lnTo>
                    <a:lnTo>
                      <a:pt x="4441" y="1574"/>
                    </a:lnTo>
                    <a:lnTo>
                      <a:pt x="4441" y="1518"/>
                    </a:lnTo>
                    <a:lnTo>
                      <a:pt x="4554" y="1462"/>
                    </a:lnTo>
                    <a:lnTo>
                      <a:pt x="4497" y="1293"/>
                    </a:lnTo>
                    <a:lnTo>
                      <a:pt x="4497" y="1237"/>
                    </a:lnTo>
                    <a:lnTo>
                      <a:pt x="4554" y="1125"/>
                    </a:lnTo>
                    <a:lnTo>
                      <a:pt x="4497" y="956"/>
                    </a:lnTo>
                    <a:lnTo>
                      <a:pt x="4329" y="900"/>
                    </a:lnTo>
                    <a:lnTo>
                      <a:pt x="4216" y="844"/>
                    </a:lnTo>
                    <a:lnTo>
                      <a:pt x="4104" y="956"/>
                    </a:lnTo>
                    <a:lnTo>
                      <a:pt x="3992" y="1125"/>
                    </a:lnTo>
                    <a:lnTo>
                      <a:pt x="3935" y="1237"/>
                    </a:lnTo>
                    <a:lnTo>
                      <a:pt x="3879" y="1293"/>
                    </a:lnTo>
                    <a:lnTo>
                      <a:pt x="3767" y="1293"/>
                    </a:lnTo>
                    <a:lnTo>
                      <a:pt x="3654" y="1181"/>
                    </a:lnTo>
                    <a:lnTo>
                      <a:pt x="3654" y="1069"/>
                    </a:lnTo>
                    <a:lnTo>
                      <a:pt x="3598" y="788"/>
                    </a:lnTo>
                    <a:lnTo>
                      <a:pt x="3486" y="563"/>
                    </a:lnTo>
                    <a:lnTo>
                      <a:pt x="3261" y="450"/>
                    </a:lnTo>
                    <a:lnTo>
                      <a:pt x="3036" y="507"/>
                    </a:lnTo>
                    <a:lnTo>
                      <a:pt x="2755" y="563"/>
                    </a:lnTo>
                    <a:lnTo>
                      <a:pt x="2530" y="675"/>
                    </a:lnTo>
                    <a:lnTo>
                      <a:pt x="2362" y="394"/>
                    </a:lnTo>
                    <a:lnTo>
                      <a:pt x="2305" y="338"/>
                    </a:lnTo>
                    <a:lnTo>
                      <a:pt x="2137" y="338"/>
                    </a:lnTo>
                    <a:lnTo>
                      <a:pt x="2081" y="282"/>
                    </a:lnTo>
                    <a:lnTo>
                      <a:pt x="1912" y="57"/>
                    </a:lnTo>
                    <a:lnTo>
                      <a:pt x="1743"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3"/>
              <p:cNvSpPr/>
              <p:nvPr/>
            </p:nvSpPr>
            <p:spPr>
              <a:xfrm>
                <a:off x="1818900" y="1218400"/>
                <a:ext cx="28125" cy="25300"/>
              </a:xfrm>
              <a:custGeom>
                <a:avLst/>
                <a:gdLst/>
                <a:ahLst/>
                <a:cxnLst/>
                <a:rect l="l" t="t" r="r" b="b"/>
                <a:pathLst>
                  <a:path w="1125" h="1012" extrusionOk="0">
                    <a:moveTo>
                      <a:pt x="844" y="0"/>
                    </a:moveTo>
                    <a:lnTo>
                      <a:pt x="787" y="56"/>
                    </a:lnTo>
                    <a:lnTo>
                      <a:pt x="619" y="169"/>
                    </a:lnTo>
                    <a:lnTo>
                      <a:pt x="450" y="225"/>
                    </a:lnTo>
                    <a:lnTo>
                      <a:pt x="225" y="225"/>
                    </a:lnTo>
                    <a:lnTo>
                      <a:pt x="57" y="56"/>
                    </a:lnTo>
                    <a:lnTo>
                      <a:pt x="0" y="113"/>
                    </a:lnTo>
                    <a:lnTo>
                      <a:pt x="0" y="169"/>
                    </a:lnTo>
                    <a:lnTo>
                      <a:pt x="57" y="337"/>
                    </a:lnTo>
                    <a:lnTo>
                      <a:pt x="57" y="450"/>
                    </a:lnTo>
                    <a:lnTo>
                      <a:pt x="113" y="562"/>
                    </a:lnTo>
                    <a:lnTo>
                      <a:pt x="169" y="618"/>
                    </a:lnTo>
                    <a:lnTo>
                      <a:pt x="225" y="731"/>
                    </a:lnTo>
                    <a:lnTo>
                      <a:pt x="225" y="899"/>
                    </a:lnTo>
                    <a:lnTo>
                      <a:pt x="281" y="956"/>
                    </a:lnTo>
                    <a:lnTo>
                      <a:pt x="338" y="1012"/>
                    </a:lnTo>
                    <a:lnTo>
                      <a:pt x="394" y="1012"/>
                    </a:lnTo>
                    <a:lnTo>
                      <a:pt x="506" y="956"/>
                    </a:lnTo>
                    <a:lnTo>
                      <a:pt x="619" y="843"/>
                    </a:lnTo>
                    <a:lnTo>
                      <a:pt x="619" y="731"/>
                    </a:lnTo>
                    <a:lnTo>
                      <a:pt x="619" y="675"/>
                    </a:lnTo>
                    <a:lnTo>
                      <a:pt x="731" y="506"/>
                    </a:lnTo>
                    <a:lnTo>
                      <a:pt x="787" y="450"/>
                    </a:lnTo>
                    <a:lnTo>
                      <a:pt x="844" y="394"/>
                    </a:lnTo>
                    <a:lnTo>
                      <a:pt x="900" y="394"/>
                    </a:lnTo>
                    <a:lnTo>
                      <a:pt x="1012" y="450"/>
                    </a:lnTo>
                    <a:lnTo>
                      <a:pt x="1125" y="450"/>
                    </a:lnTo>
                    <a:lnTo>
                      <a:pt x="1125" y="337"/>
                    </a:lnTo>
                    <a:lnTo>
                      <a:pt x="1125" y="225"/>
                    </a:lnTo>
                    <a:lnTo>
                      <a:pt x="1125" y="169"/>
                    </a:lnTo>
                    <a:lnTo>
                      <a:pt x="844" y="169"/>
                    </a:lnTo>
                    <a:lnTo>
                      <a:pt x="844" y="56"/>
                    </a:lnTo>
                    <a:lnTo>
                      <a:pt x="844" y="0"/>
                    </a:lnTo>
                    <a:close/>
                  </a:path>
                </a:pathLst>
              </a:custGeom>
              <a:solidFill>
                <a:srgbClr val="9CB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3"/>
              <p:cNvSpPr/>
              <p:nvPr/>
            </p:nvSpPr>
            <p:spPr>
              <a:xfrm>
                <a:off x="1779550" y="1291450"/>
                <a:ext cx="7050" cy="12675"/>
              </a:xfrm>
              <a:custGeom>
                <a:avLst/>
                <a:gdLst/>
                <a:ahLst/>
                <a:cxnLst/>
                <a:rect l="l" t="t" r="r" b="b"/>
                <a:pathLst>
                  <a:path w="282" h="507" extrusionOk="0">
                    <a:moveTo>
                      <a:pt x="169" y="1"/>
                    </a:moveTo>
                    <a:lnTo>
                      <a:pt x="113" y="57"/>
                    </a:lnTo>
                    <a:lnTo>
                      <a:pt x="113" y="169"/>
                    </a:lnTo>
                    <a:lnTo>
                      <a:pt x="113" y="282"/>
                    </a:lnTo>
                    <a:lnTo>
                      <a:pt x="113" y="338"/>
                    </a:lnTo>
                    <a:lnTo>
                      <a:pt x="57" y="394"/>
                    </a:lnTo>
                    <a:lnTo>
                      <a:pt x="1" y="450"/>
                    </a:lnTo>
                    <a:lnTo>
                      <a:pt x="57" y="507"/>
                    </a:lnTo>
                    <a:lnTo>
                      <a:pt x="169" y="450"/>
                    </a:lnTo>
                    <a:lnTo>
                      <a:pt x="282" y="450"/>
                    </a:lnTo>
                    <a:lnTo>
                      <a:pt x="282" y="282"/>
                    </a:lnTo>
                    <a:lnTo>
                      <a:pt x="282" y="113"/>
                    </a:lnTo>
                    <a:lnTo>
                      <a:pt x="282" y="57"/>
                    </a:lnTo>
                    <a:lnTo>
                      <a:pt x="169"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3"/>
              <p:cNvSpPr/>
              <p:nvPr/>
            </p:nvSpPr>
            <p:spPr>
              <a:xfrm>
                <a:off x="1890550" y="1245100"/>
                <a:ext cx="5650" cy="4225"/>
              </a:xfrm>
              <a:custGeom>
                <a:avLst/>
                <a:gdLst/>
                <a:ahLst/>
                <a:cxnLst/>
                <a:rect l="l" t="t" r="r" b="b"/>
                <a:pathLst>
                  <a:path w="226" h="169" extrusionOk="0">
                    <a:moveTo>
                      <a:pt x="57" y="0"/>
                    </a:moveTo>
                    <a:lnTo>
                      <a:pt x="1" y="112"/>
                    </a:lnTo>
                    <a:lnTo>
                      <a:pt x="57" y="169"/>
                    </a:lnTo>
                    <a:lnTo>
                      <a:pt x="113" y="169"/>
                    </a:lnTo>
                    <a:lnTo>
                      <a:pt x="226" y="112"/>
                    </a:lnTo>
                    <a:lnTo>
                      <a:pt x="17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3"/>
              <p:cNvSpPr/>
              <p:nvPr/>
            </p:nvSpPr>
            <p:spPr>
              <a:xfrm>
                <a:off x="1830150" y="1261950"/>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3"/>
              <p:cNvSpPr/>
              <p:nvPr/>
            </p:nvSpPr>
            <p:spPr>
              <a:xfrm>
                <a:off x="1831550" y="1264750"/>
                <a:ext cx="25" cy="25"/>
              </a:xfrm>
              <a:custGeom>
                <a:avLst/>
                <a:gdLst/>
                <a:ahLst/>
                <a:cxnLst/>
                <a:rect l="l" t="t" r="r" b="b"/>
                <a:pathLst>
                  <a:path w="1" h="1" extrusionOk="0">
                    <a:moveTo>
                      <a:pt x="0" y="1"/>
                    </a:moveTo>
                    <a:lnTo>
                      <a:pt x="0" y="1"/>
                    </a:lnTo>
                    <a:lnTo>
                      <a:pt x="0" y="1"/>
                    </a:lnTo>
                    <a:lnTo>
                      <a:pt x="0"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3"/>
              <p:cNvSpPr/>
              <p:nvPr/>
            </p:nvSpPr>
            <p:spPr>
              <a:xfrm>
                <a:off x="1769725" y="1295675"/>
                <a:ext cx="1425" cy="1425"/>
              </a:xfrm>
              <a:custGeom>
                <a:avLst/>
                <a:gdLst/>
                <a:ahLst/>
                <a:cxnLst/>
                <a:rect l="l" t="t" r="r" b="b"/>
                <a:pathLst>
                  <a:path w="57" h="57" extrusionOk="0">
                    <a:moveTo>
                      <a:pt x="56" y="0"/>
                    </a:moveTo>
                    <a:lnTo>
                      <a:pt x="0" y="57"/>
                    </a:lnTo>
                    <a:lnTo>
                      <a:pt x="56" y="57"/>
                    </a:lnTo>
                    <a:lnTo>
                      <a:pt x="56"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3"/>
              <p:cNvSpPr/>
              <p:nvPr/>
            </p:nvSpPr>
            <p:spPr>
              <a:xfrm>
                <a:off x="2201100" y="1054000"/>
                <a:ext cx="60450" cy="26700"/>
              </a:xfrm>
              <a:custGeom>
                <a:avLst/>
                <a:gdLst/>
                <a:ahLst/>
                <a:cxnLst/>
                <a:rect l="l" t="t" r="r" b="b"/>
                <a:pathLst>
                  <a:path w="2418" h="1068" extrusionOk="0">
                    <a:moveTo>
                      <a:pt x="2192" y="0"/>
                    </a:moveTo>
                    <a:lnTo>
                      <a:pt x="2136" y="56"/>
                    </a:lnTo>
                    <a:lnTo>
                      <a:pt x="1968" y="169"/>
                    </a:lnTo>
                    <a:lnTo>
                      <a:pt x="1911" y="56"/>
                    </a:lnTo>
                    <a:lnTo>
                      <a:pt x="1799" y="112"/>
                    </a:lnTo>
                    <a:lnTo>
                      <a:pt x="1743" y="56"/>
                    </a:lnTo>
                    <a:lnTo>
                      <a:pt x="1518" y="56"/>
                    </a:lnTo>
                    <a:lnTo>
                      <a:pt x="1574" y="169"/>
                    </a:lnTo>
                    <a:lnTo>
                      <a:pt x="1630" y="225"/>
                    </a:lnTo>
                    <a:lnTo>
                      <a:pt x="1574" y="281"/>
                    </a:lnTo>
                    <a:lnTo>
                      <a:pt x="1518" y="393"/>
                    </a:lnTo>
                    <a:lnTo>
                      <a:pt x="1406" y="506"/>
                    </a:lnTo>
                    <a:lnTo>
                      <a:pt x="1181" y="506"/>
                    </a:lnTo>
                    <a:lnTo>
                      <a:pt x="1068" y="450"/>
                    </a:lnTo>
                    <a:lnTo>
                      <a:pt x="956" y="506"/>
                    </a:lnTo>
                    <a:lnTo>
                      <a:pt x="900" y="506"/>
                    </a:lnTo>
                    <a:lnTo>
                      <a:pt x="844" y="450"/>
                    </a:lnTo>
                    <a:lnTo>
                      <a:pt x="731" y="450"/>
                    </a:lnTo>
                    <a:lnTo>
                      <a:pt x="619" y="393"/>
                    </a:lnTo>
                    <a:lnTo>
                      <a:pt x="619" y="337"/>
                    </a:lnTo>
                    <a:lnTo>
                      <a:pt x="619" y="225"/>
                    </a:lnTo>
                    <a:lnTo>
                      <a:pt x="619" y="112"/>
                    </a:lnTo>
                    <a:lnTo>
                      <a:pt x="394" y="112"/>
                    </a:lnTo>
                    <a:lnTo>
                      <a:pt x="338" y="169"/>
                    </a:lnTo>
                    <a:lnTo>
                      <a:pt x="281" y="281"/>
                    </a:lnTo>
                    <a:lnTo>
                      <a:pt x="225" y="337"/>
                    </a:lnTo>
                    <a:lnTo>
                      <a:pt x="169" y="393"/>
                    </a:lnTo>
                    <a:lnTo>
                      <a:pt x="0" y="506"/>
                    </a:lnTo>
                    <a:lnTo>
                      <a:pt x="57" y="618"/>
                    </a:lnTo>
                    <a:lnTo>
                      <a:pt x="113" y="731"/>
                    </a:lnTo>
                    <a:lnTo>
                      <a:pt x="338" y="731"/>
                    </a:lnTo>
                    <a:lnTo>
                      <a:pt x="506" y="787"/>
                    </a:lnTo>
                    <a:lnTo>
                      <a:pt x="562" y="899"/>
                    </a:lnTo>
                    <a:lnTo>
                      <a:pt x="675" y="899"/>
                    </a:lnTo>
                    <a:lnTo>
                      <a:pt x="787" y="731"/>
                    </a:lnTo>
                    <a:lnTo>
                      <a:pt x="956" y="675"/>
                    </a:lnTo>
                    <a:lnTo>
                      <a:pt x="1125" y="618"/>
                    </a:lnTo>
                    <a:lnTo>
                      <a:pt x="1181" y="675"/>
                    </a:lnTo>
                    <a:lnTo>
                      <a:pt x="1181" y="787"/>
                    </a:lnTo>
                    <a:lnTo>
                      <a:pt x="1293" y="899"/>
                    </a:lnTo>
                    <a:lnTo>
                      <a:pt x="1462" y="1012"/>
                    </a:lnTo>
                    <a:lnTo>
                      <a:pt x="1518" y="1068"/>
                    </a:lnTo>
                    <a:lnTo>
                      <a:pt x="1630" y="1068"/>
                    </a:lnTo>
                    <a:lnTo>
                      <a:pt x="1630" y="1012"/>
                    </a:lnTo>
                    <a:lnTo>
                      <a:pt x="1630" y="899"/>
                    </a:lnTo>
                    <a:lnTo>
                      <a:pt x="1687" y="675"/>
                    </a:lnTo>
                    <a:lnTo>
                      <a:pt x="1855" y="675"/>
                    </a:lnTo>
                    <a:lnTo>
                      <a:pt x="1911" y="562"/>
                    </a:lnTo>
                    <a:lnTo>
                      <a:pt x="1968" y="506"/>
                    </a:lnTo>
                    <a:lnTo>
                      <a:pt x="1968" y="450"/>
                    </a:lnTo>
                    <a:lnTo>
                      <a:pt x="1968" y="337"/>
                    </a:lnTo>
                    <a:lnTo>
                      <a:pt x="2024" y="393"/>
                    </a:lnTo>
                    <a:lnTo>
                      <a:pt x="2080" y="450"/>
                    </a:lnTo>
                    <a:lnTo>
                      <a:pt x="2136" y="450"/>
                    </a:lnTo>
                    <a:lnTo>
                      <a:pt x="2136" y="393"/>
                    </a:lnTo>
                    <a:lnTo>
                      <a:pt x="2192" y="337"/>
                    </a:lnTo>
                    <a:lnTo>
                      <a:pt x="2305" y="393"/>
                    </a:lnTo>
                    <a:lnTo>
                      <a:pt x="2417" y="337"/>
                    </a:lnTo>
                    <a:lnTo>
                      <a:pt x="2417" y="225"/>
                    </a:lnTo>
                    <a:lnTo>
                      <a:pt x="2305" y="112"/>
                    </a:lnTo>
                    <a:lnTo>
                      <a:pt x="2249" y="56"/>
                    </a:lnTo>
                    <a:lnTo>
                      <a:pt x="2192" y="0"/>
                    </a:lnTo>
                    <a:close/>
                  </a:path>
                </a:pathLst>
              </a:custGeom>
              <a:solidFill>
                <a:srgbClr val="9EC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3"/>
              <p:cNvSpPr/>
              <p:nvPr/>
            </p:nvSpPr>
            <p:spPr>
              <a:xfrm>
                <a:off x="2281200" y="1039925"/>
                <a:ext cx="18275" cy="19700"/>
              </a:xfrm>
              <a:custGeom>
                <a:avLst/>
                <a:gdLst/>
                <a:ahLst/>
                <a:cxnLst/>
                <a:rect l="l" t="t" r="r" b="b"/>
                <a:pathLst>
                  <a:path w="731" h="788" extrusionOk="0">
                    <a:moveTo>
                      <a:pt x="450" y="1"/>
                    </a:moveTo>
                    <a:lnTo>
                      <a:pt x="394" y="57"/>
                    </a:lnTo>
                    <a:lnTo>
                      <a:pt x="169" y="57"/>
                    </a:lnTo>
                    <a:lnTo>
                      <a:pt x="56" y="113"/>
                    </a:lnTo>
                    <a:lnTo>
                      <a:pt x="0" y="226"/>
                    </a:lnTo>
                    <a:lnTo>
                      <a:pt x="0" y="338"/>
                    </a:lnTo>
                    <a:lnTo>
                      <a:pt x="113" y="394"/>
                    </a:lnTo>
                    <a:lnTo>
                      <a:pt x="169" y="451"/>
                    </a:lnTo>
                    <a:lnTo>
                      <a:pt x="281" y="507"/>
                    </a:lnTo>
                    <a:lnTo>
                      <a:pt x="394" y="563"/>
                    </a:lnTo>
                    <a:lnTo>
                      <a:pt x="450" y="619"/>
                    </a:lnTo>
                    <a:lnTo>
                      <a:pt x="562" y="788"/>
                    </a:lnTo>
                    <a:lnTo>
                      <a:pt x="731" y="619"/>
                    </a:lnTo>
                    <a:lnTo>
                      <a:pt x="562" y="507"/>
                    </a:lnTo>
                    <a:lnTo>
                      <a:pt x="562" y="451"/>
                    </a:lnTo>
                    <a:lnTo>
                      <a:pt x="618" y="394"/>
                    </a:lnTo>
                    <a:lnTo>
                      <a:pt x="675" y="282"/>
                    </a:lnTo>
                    <a:lnTo>
                      <a:pt x="731" y="226"/>
                    </a:lnTo>
                    <a:lnTo>
                      <a:pt x="675" y="170"/>
                    </a:lnTo>
                    <a:lnTo>
                      <a:pt x="562" y="170"/>
                    </a:lnTo>
                    <a:lnTo>
                      <a:pt x="506" y="113"/>
                    </a:lnTo>
                    <a:lnTo>
                      <a:pt x="506" y="57"/>
                    </a:lnTo>
                    <a:lnTo>
                      <a:pt x="450"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3"/>
              <p:cNvSpPr/>
              <p:nvPr/>
            </p:nvSpPr>
            <p:spPr>
              <a:xfrm>
                <a:off x="2282600" y="1024475"/>
                <a:ext cx="1425" cy="2850"/>
              </a:xfrm>
              <a:custGeom>
                <a:avLst/>
                <a:gdLst/>
                <a:ahLst/>
                <a:cxnLst/>
                <a:rect l="l" t="t" r="r" b="b"/>
                <a:pathLst>
                  <a:path w="57" h="114" extrusionOk="0">
                    <a:moveTo>
                      <a:pt x="0" y="1"/>
                    </a:moveTo>
                    <a:lnTo>
                      <a:pt x="0" y="113"/>
                    </a:lnTo>
                    <a:lnTo>
                      <a:pt x="57" y="57"/>
                    </a:lnTo>
                    <a:lnTo>
                      <a:pt x="0"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3"/>
              <p:cNvSpPr/>
              <p:nvPr/>
            </p:nvSpPr>
            <p:spPr>
              <a:xfrm>
                <a:off x="2284000" y="1032900"/>
                <a:ext cx="2825" cy="2850"/>
              </a:xfrm>
              <a:custGeom>
                <a:avLst/>
                <a:gdLst/>
                <a:ahLst/>
                <a:cxnLst/>
                <a:rect l="l" t="t" r="r" b="b"/>
                <a:pathLst>
                  <a:path w="113" h="114" extrusionOk="0">
                    <a:moveTo>
                      <a:pt x="1" y="1"/>
                    </a:moveTo>
                    <a:lnTo>
                      <a:pt x="1" y="57"/>
                    </a:lnTo>
                    <a:lnTo>
                      <a:pt x="1" y="113"/>
                    </a:lnTo>
                    <a:lnTo>
                      <a:pt x="57" y="113"/>
                    </a:lnTo>
                    <a:lnTo>
                      <a:pt x="113" y="57"/>
                    </a:lnTo>
                    <a:lnTo>
                      <a:pt x="113"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3"/>
              <p:cNvSpPr/>
              <p:nvPr/>
            </p:nvSpPr>
            <p:spPr>
              <a:xfrm>
                <a:off x="2269950" y="1025875"/>
                <a:ext cx="1425" cy="1450"/>
              </a:xfrm>
              <a:custGeom>
                <a:avLst/>
                <a:gdLst/>
                <a:ahLst/>
                <a:cxnLst/>
                <a:rect l="l" t="t" r="r" b="b"/>
                <a:pathLst>
                  <a:path w="57" h="58" extrusionOk="0">
                    <a:moveTo>
                      <a:pt x="57" y="1"/>
                    </a:moveTo>
                    <a:lnTo>
                      <a:pt x="1" y="57"/>
                    </a:lnTo>
                    <a:lnTo>
                      <a:pt x="1" y="57"/>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3"/>
              <p:cNvSpPr/>
              <p:nvPr/>
            </p:nvSpPr>
            <p:spPr>
              <a:xfrm>
                <a:off x="2167375" y="1076475"/>
                <a:ext cx="68875" cy="54825"/>
              </a:xfrm>
              <a:custGeom>
                <a:avLst/>
                <a:gdLst/>
                <a:ahLst/>
                <a:cxnLst/>
                <a:rect l="l" t="t" r="r" b="b"/>
                <a:pathLst>
                  <a:path w="2755" h="2193" extrusionOk="0">
                    <a:moveTo>
                      <a:pt x="1068" y="0"/>
                    </a:moveTo>
                    <a:lnTo>
                      <a:pt x="900" y="57"/>
                    </a:lnTo>
                    <a:lnTo>
                      <a:pt x="900" y="113"/>
                    </a:lnTo>
                    <a:lnTo>
                      <a:pt x="900" y="225"/>
                    </a:lnTo>
                    <a:lnTo>
                      <a:pt x="956" y="281"/>
                    </a:lnTo>
                    <a:lnTo>
                      <a:pt x="1012" y="394"/>
                    </a:lnTo>
                    <a:lnTo>
                      <a:pt x="1012" y="450"/>
                    </a:lnTo>
                    <a:lnTo>
                      <a:pt x="844" y="562"/>
                    </a:lnTo>
                    <a:lnTo>
                      <a:pt x="675" y="675"/>
                    </a:lnTo>
                    <a:lnTo>
                      <a:pt x="619" y="843"/>
                    </a:lnTo>
                    <a:lnTo>
                      <a:pt x="675" y="1012"/>
                    </a:lnTo>
                    <a:lnTo>
                      <a:pt x="787" y="1181"/>
                    </a:lnTo>
                    <a:lnTo>
                      <a:pt x="450" y="1349"/>
                    </a:lnTo>
                    <a:lnTo>
                      <a:pt x="113" y="1574"/>
                    </a:lnTo>
                    <a:lnTo>
                      <a:pt x="57" y="1687"/>
                    </a:lnTo>
                    <a:lnTo>
                      <a:pt x="0" y="1687"/>
                    </a:lnTo>
                    <a:lnTo>
                      <a:pt x="0" y="1743"/>
                    </a:lnTo>
                    <a:lnTo>
                      <a:pt x="113" y="1855"/>
                    </a:lnTo>
                    <a:lnTo>
                      <a:pt x="169" y="1911"/>
                    </a:lnTo>
                    <a:lnTo>
                      <a:pt x="225" y="2136"/>
                    </a:lnTo>
                    <a:lnTo>
                      <a:pt x="394" y="2192"/>
                    </a:lnTo>
                    <a:lnTo>
                      <a:pt x="506" y="2192"/>
                    </a:lnTo>
                    <a:lnTo>
                      <a:pt x="619" y="2136"/>
                    </a:lnTo>
                    <a:lnTo>
                      <a:pt x="731" y="2024"/>
                    </a:lnTo>
                    <a:lnTo>
                      <a:pt x="900" y="1968"/>
                    </a:lnTo>
                    <a:lnTo>
                      <a:pt x="1012" y="1911"/>
                    </a:lnTo>
                    <a:lnTo>
                      <a:pt x="1125" y="1799"/>
                    </a:lnTo>
                    <a:lnTo>
                      <a:pt x="1181" y="1687"/>
                    </a:lnTo>
                    <a:lnTo>
                      <a:pt x="1181" y="1518"/>
                    </a:lnTo>
                    <a:lnTo>
                      <a:pt x="1237" y="1462"/>
                    </a:lnTo>
                    <a:lnTo>
                      <a:pt x="1293" y="1405"/>
                    </a:lnTo>
                    <a:lnTo>
                      <a:pt x="1406" y="1349"/>
                    </a:lnTo>
                    <a:lnTo>
                      <a:pt x="1462" y="1462"/>
                    </a:lnTo>
                    <a:lnTo>
                      <a:pt x="1574" y="1462"/>
                    </a:lnTo>
                    <a:lnTo>
                      <a:pt x="1687" y="1349"/>
                    </a:lnTo>
                    <a:lnTo>
                      <a:pt x="1855" y="1068"/>
                    </a:lnTo>
                    <a:lnTo>
                      <a:pt x="1968" y="1012"/>
                    </a:lnTo>
                    <a:lnTo>
                      <a:pt x="2193" y="1068"/>
                    </a:lnTo>
                    <a:lnTo>
                      <a:pt x="2305" y="1068"/>
                    </a:lnTo>
                    <a:lnTo>
                      <a:pt x="2305" y="1124"/>
                    </a:lnTo>
                    <a:lnTo>
                      <a:pt x="2361" y="1405"/>
                    </a:lnTo>
                    <a:lnTo>
                      <a:pt x="2474" y="1462"/>
                    </a:lnTo>
                    <a:lnTo>
                      <a:pt x="2530" y="1462"/>
                    </a:lnTo>
                    <a:lnTo>
                      <a:pt x="2698" y="1405"/>
                    </a:lnTo>
                    <a:lnTo>
                      <a:pt x="2642" y="1237"/>
                    </a:lnTo>
                    <a:lnTo>
                      <a:pt x="2530" y="1124"/>
                    </a:lnTo>
                    <a:lnTo>
                      <a:pt x="2417" y="1124"/>
                    </a:lnTo>
                    <a:lnTo>
                      <a:pt x="2417" y="1012"/>
                    </a:lnTo>
                    <a:lnTo>
                      <a:pt x="2417" y="956"/>
                    </a:lnTo>
                    <a:lnTo>
                      <a:pt x="2474" y="843"/>
                    </a:lnTo>
                    <a:lnTo>
                      <a:pt x="2642" y="731"/>
                    </a:lnTo>
                    <a:lnTo>
                      <a:pt x="2642" y="675"/>
                    </a:lnTo>
                    <a:lnTo>
                      <a:pt x="2586" y="619"/>
                    </a:lnTo>
                    <a:lnTo>
                      <a:pt x="2530" y="619"/>
                    </a:lnTo>
                    <a:lnTo>
                      <a:pt x="2530" y="562"/>
                    </a:lnTo>
                    <a:lnTo>
                      <a:pt x="2586" y="506"/>
                    </a:lnTo>
                    <a:lnTo>
                      <a:pt x="2755" y="506"/>
                    </a:lnTo>
                    <a:lnTo>
                      <a:pt x="2755" y="450"/>
                    </a:lnTo>
                    <a:lnTo>
                      <a:pt x="2755" y="394"/>
                    </a:lnTo>
                    <a:lnTo>
                      <a:pt x="2698" y="338"/>
                    </a:lnTo>
                    <a:lnTo>
                      <a:pt x="2530" y="281"/>
                    </a:lnTo>
                    <a:lnTo>
                      <a:pt x="2305" y="281"/>
                    </a:lnTo>
                    <a:lnTo>
                      <a:pt x="2193" y="225"/>
                    </a:lnTo>
                    <a:lnTo>
                      <a:pt x="2136" y="169"/>
                    </a:lnTo>
                    <a:lnTo>
                      <a:pt x="2080" y="113"/>
                    </a:lnTo>
                    <a:lnTo>
                      <a:pt x="1968" y="225"/>
                    </a:lnTo>
                    <a:lnTo>
                      <a:pt x="1799" y="338"/>
                    </a:lnTo>
                    <a:lnTo>
                      <a:pt x="1687" y="338"/>
                    </a:lnTo>
                    <a:lnTo>
                      <a:pt x="1574" y="281"/>
                    </a:lnTo>
                    <a:lnTo>
                      <a:pt x="1518" y="281"/>
                    </a:lnTo>
                    <a:lnTo>
                      <a:pt x="1462" y="338"/>
                    </a:lnTo>
                    <a:lnTo>
                      <a:pt x="1406" y="338"/>
                    </a:lnTo>
                    <a:lnTo>
                      <a:pt x="1293" y="281"/>
                    </a:lnTo>
                    <a:lnTo>
                      <a:pt x="1181" y="225"/>
                    </a:lnTo>
                    <a:lnTo>
                      <a:pt x="1125" y="169"/>
                    </a:lnTo>
                    <a:lnTo>
                      <a:pt x="1068" y="0"/>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3"/>
              <p:cNvSpPr/>
              <p:nvPr/>
            </p:nvSpPr>
            <p:spPr>
              <a:xfrm>
                <a:off x="2170175" y="1072250"/>
                <a:ext cx="29550" cy="43600"/>
              </a:xfrm>
              <a:custGeom>
                <a:avLst/>
                <a:gdLst/>
                <a:ahLst/>
                <a:cxnLst/>
                <a:rect l="l" t="t" r="r" b="b"/>
                <a:pathLst>
                  <a:path w="1182" h="1744" extrusionOk="0">
                    <a:moveTo>
                      <a:pt x="956" y="1"/>
                    </a:moveTo>
                    <a:lnTo>
                      <a:pt x="788" y="57"/>
                    </a:lnTo>
                    <a:lnTo>
                      <a:pt x="563" y="169"/>
                    </a:lnTo>
                    <a:lnTo>
                      <a:pt x="394" y="282"/>
                    </a:lnTo>
                    <a:lnTo>
                      <a:pt x="57" y="619"/>
                    </a:lnTo>
                    <a:lnTo>
                      <a:pt x="1" y="731"/>
                    </a:lnTo>
                    <a:lnTo>
                      <a:pt x="57" y="900"/>
                    </a:lnTo>
                    <a:lnTo>
                      <a:pt x="57" y="1069"/>
                    </a:lnTo>
                    <a:lnTo>
                      <a:pt x="57" y="1237"/>
                    </a:lnTo>
                    <a:lnTo>
                      <a:pt x="1" y="1293"/>
                    </a:lnTo>
                    <a:lnTo>
                      <a:pt x="1" y="1743"/>
                    </a:lnTo>
                    <a:lnTo>
                      <a:pt x="113" y="1743"/>
                    </a:lnTo>
                    <a:lnTo>
                      <a:pt x="226" y="1687"/>
                    </a:lnTo>
                    <a:lnTo>
                      <a:pt x="507" y="1518"/>
                    </a:lnTo>
                    <a:lnTo>
                      <a:pt x="900" y="1350"/>
                    </a:lnTo>
                    <a:lnTo>
                      <a:pt x="900" y="1293"/>
                    </a:lnTo>
                    <a:lnTo>
                      <a:pt x="844" y="1237"/>
                    </a:lnTo>
                    <a:lnTo>
                      <a:pt x="732" y="1181"/>
                    </a:lnTo>
                    <a:lnTo>
                      <a:pt x="675" y="1237"/>
                    </a:lnTo>
                    <a:lnTo>
                      <a:pt x="563" y="1237"/>
                    </a:lnTo>
                    <a:lnTo>
                      <a:pt x="563" y="1069"/>
                    </a:lnTo>
                    <a:lnTo>
                      <a:pt x="675" y="900"/>
                    </a:lnTo>
                    <a:lnTo>
                      <a:pt x="732" y="788"/>
                    </a:lnTo>
                    <a:lnTo>
                      <a:pt x="844" y="731"/>
                    </a:lnTo>
                    <a:lnTo>
                      <a:pt x="900" y="788"/>
                    </a:lnTo>
                    <a:lnTo>
                      <a:pt x="1013" y="788"/>
                    </a:lnTo>
                    <a:lnTo>
                      <a:pt x="1013" y="675"/>
                    </a:lnTo>
                    <a:lnTo>
                      <a:pt x="1013" y="619"/>
                    </a:lnTo>
                    <a:lnTo>
                      <a:pt x="1013" y="507"/>
                    </a:lnTo>
                    <a:lnTo>
                      <a:pt x="900" y="450"/>
                    </a:lnTo>
                    <a:lnTo>
                      <a:pt x="844" y="338"/>
                    </a:lnTo>
                    <a:lnTo>
                      <a:pt x="956" y="169"/>
                    </a:lnTo>
                    <a:lnTo>
                      <a:pt x="1069" y="169"/>
                    </a:lnTo>
                    <a:lnTo>
                      <a:pt x="1181" y="113"/>
                    </a:lnTo>
                    <a:lnTo>
                      <a:pt x="1069"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3"/>
              <p:cNvSpPr/>
              <p:nvPr/>
            </p:nvSpPr>
            <p:spPr>
              <a:xfrm>
                <a:off x="2161750" y="1056800"/>
                <a:ext cx="49200" cy="30925"/>
              </a:xfrm>
              <a:custGeom>
                <a:avLst/>
                <a:gdLst/>
                <a:ahLst/>
                <a:cxnLst/>
                <a:rect l="l" t="t" r="r" b="b"/>
                <a:pathLst>
                  <a:path w="1968" h="1237" extrusionOk="0">
                    <a:moveTo>
                      <a:pt x="1743" y="0"/>
                    </a:moveTo>
                    <a:lnTo>
                      <a:pt x="1631" y="57"/>
                    </a:lnTo>
                    <a:lnTo>
                      <a:pt x="1518" y="113"/>
                    </a:lnTo>
                    <a:lnTo>
                      <a:pt x="1237" y="394"/>
                    </a:lnTo>
                    <a:lnTo>
                      <a:pt x="844" y="563"/>
                    </a:lnTo>
                    <a:lnTo>
                      <a:pt x="169" y="844"/>
                    </a:lnTo>
                    <a:lnTo>
                      <a:pt x="1" y="956"/>
                    </a:lnTo>
                    <a:lnTo>
                      <a:pt x="1" y="1012"/>
                    </a:lnTo>
                    <a:lnTo>
                      <a:pt x="1" y="1125"/>
                    </a:lnTo>
                    <a:lnTo>
                      <a:pt x="169" y="1181"/>
                    </a:lnTo>
                    <a:lnTo>
                      <a:pt x="338" y="1237"/>
                    </a:lnTo>
                    <a:lnTo>
                      <a:pt x="394" y="1237"/>
                    </a:lnTo>
                    <a:lnTo>
                      <a:pt x="450" y="1181"/>
                    </a:lnTo>
                    <a:lnTo>
                      <a:pt x="563" y="1125"/>
                    </a:lnTo>
                    <a:lnTo>
                      <a:pt x="731" y="1125"/>
                    </a:lnTo>
                    <a:lnTo>
                      <a:pt x="788" y="1012"/>
                    </a:lnTo>
                    <a:lnTo>
                      <a:pt x="900" y="900"/>
                    </a:lnTo>
                    <a:lnTo>
                      <a:pt x="1012" y="787"/>
                    </a:lnTo>
                    <a:lnTo>
                      <a:pt x="1293" y="675"/>
                    </a:lnTo>
                    <a:lnTo>
                      <a:pt x="1406" y="675"/>
                    </a:lnTo>
                    <a:lnTo>
                      <a:pt x="1518" y="731"/>
                    </a:lnTo>
                    <a:lnTo>
                      <a:pt x="1574" y="675"/>
                    </a:lnTo>
                    <a:lnTo>
                      <a:pt x="1687" y="619"/>
                    </a:lnTo>
                    <a:lnTo>
                      <a:pt x="1631" y="394"/>
                    </a:lnTo>
                    <a:lnTo>
                      <a:pt x="1631" y="338"/>
                    </a:lnTo>
                    <a:lnTo>
                      <a:pt x="1743" y="338"/>
                    </a:lnTo>
                    <a:lnTo>
                      <a:pt x="1799" y="394"/>
                    </a:lnTo>
                    <a:lnTo>
                      <a:pt x="1855" y="394"/>
                    </a:lnTo>
                    <a:lnTo>
                      <a:pt x="1855" y="338"/>
                    </a:lnTo>
                    <a:lnTo>
                      <a:pt x="1855" y="281"/>
                    </a:lnTo>
                    <a:lnTo>
                      <a:pt x="1912" y="169"/>
                    </a:lnTo>
                    <a:lnTo>
                      <a:pt x="1968" y="113"/>
                    </a:lnTo>
                    <a:lnTo>
                      <a:pt x="1968" y="0"/>
                    </a:lnTo>
                    <a:close/>
                  </a:path>
                </a:pathLst>
              </a:custGeom>
              <a:solidFill>
                <a:srgbClr val="9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3"/>
              <p:cNvSpPr/>
              <p:nvPr/>
            </p:nvSpPr>
            <p:spPr>
              <a:xfrm>
                <a:off x="2230600" y="1101775"/>
                <a:ext cx="5650" cy="9850"/>
              </a:xfrm>
              <a:custGeom>
                <a:avLst/>
                <a:gdLst/>
                <a:ahLst/>
                <a:cxnLst/>
                <a:rect l="l" t="t" r="r" b="b"/>
                <a:pathLst>
                  <a:path w="226" h="394" extrusionOk="0">
                    <a:moveTo>
                      <a:pt x="226" y="0"/>
                    </a:moveTo>
                    <a:lnTo>
                      <a:pt x="113" y="112"/>
                    </a:lnTo>
                    <a:lnTo>
                      <a:pt x="57" y="169"/>
                    </a:lnTo>
                    <a:lnTo>
                      <a:pt x="1" y="112"/>
                    </a:lnTo>
                    <a:lnTo>
                      <a:pt x="57" y="281"/>
                    </a:lnTo>
                    <a:lnTo>
                      <a:pt x="169" y="393"/>
                    </a:lnTo>
                    <a:lnTo>
                      <a:pt x="226" y="225"/>
                    </a:lnTo>
                    <a:lnTo>
                      <a:pt x="226" y="112"/>
                    </a:lnTo>
                    <a:lnTo>
                      <a:pt x="226" y="56"/>
                    </a:lnTo>
                    <a:lnTo>
                      <a:pt x="226"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3"/>
              <p:cNvSpPr/>
              <p:nvPr/>
            </p:nvSpPr>
            <p:spPr>
              <a:xfrm>
                <a:off x="2180025" y="1096150"/>
                <a:ext cx="42175" cy="60450"/>
              </a:xfrm>
              <a:custGeom>
                <a:avLst/>
                <a:gdLst/>
                <a:ahLst/>
                <a:cxnLst/>
                <a:rect l="l" t="t" r="r" b="b"/>
                <a:pathLst>
                  <a:path w="1687" h="2418" extrusionOk="0">
                    <a:moveTo>
                      <a:pt x="1405" y="0"/>
                    </a:moveTo>
                    <a:lnTo>
                      <a:pt x="1293" y="281"/>
                    </a:lnTo>
                    <a:lnTo>
                      <a:pt x="1237" y="394"/>
                    </a:lnTo>
                    <a:lnTo>
                      <a:pt x="1068" y="394"/>
                    </a:lnTo>
                    <a:lnTo>
                      <a:pt x="1068" y="450"/>
                    </a:lnTo>
                    <a:lnTo>
                      <a:pt x="1068" y="562"/>
                    </a:lnTo>
                    <a:lnTo>
                      <a:pt x="1068" y="618"/>
                    </a:lnTo>
                    <a:lnTo>
                      <a:pt x="956" y="618"/>
                    </a:lnTo>
                    <a:lnTo>
                      <a:pt x="900" y="562"/>
                    </a:lnTo>
                    <a:lnTo>
                      <a:pt x="900" y="506"/>
                    </a:lnTo>
                    <a:lnTo>
                      <a:pt x="900" y="394"/>
                    </a:lnTo>
                    <a:lnTo>
                      <a:pt x="900" y="337"/>
                    </a:lnTo>
                    <a:lnTo>
                      <a:pt x="843" y="281"/>
                    </a:lnTo>
                    <a:lnTo>
                      <a:pt x="787" y="337"/>
                    </a:lnTo>
                    <a:lnTo>
                      <a:pt x="787" y="394"/>
                    </a:lnTo>
                    <a:lnTo>
                      <a:pt x="731" y="562"/>
                    </a:lnTo>
                    <a:lnTo>
                      <a:pt x="675" y="675"/>
                    </a:lnTo>
                    <a:lnTo>
                      <a:pt x="619" y="731"/>
                    </a:lnTo>
                    <a:lnTo>
                      <a:pt x="619" y="787"/>
                    </a:lnTo>
                    <a:lnTo>
                      <a:pt x="562" y="900"/>
                    </a:lnTo>
                    <a:lnTo>
                      <a:pt x="506" y="1068"/>
                    </a:lnTo>
                    <a:lnTo>
                      <a:pt x="450" y="1124"/>
                    </a:lnTo>
                    <a:lnTo>
                      <a:pt x="394" y="1124"/>
                    </a:lnTo>
                    <a:lnTo>
                      <a:pt x="338" y="1068"/>
                    </a:lnTo>
                    <a:lnTo>
                      <a:pt x="113" y="1181"/>
                    </a:lnTo>
                    <a:lnTo>
                      <a:pt x="57" y="1293"/>
                    </a:lnTo>
                    <a:lnTo>
                      <a:pt x="0" y="1405"/>
                    </a:lnTo>
                    <a:lnTo>
                      <a:pt x="113" y="1518"/>
                    </a:lnTo>
                    <a:lnTo>
                      <a:pt x="169" y="1574"/>
                    </a:lnTo>
                    <a:lnTo>
                      <a:pt x="394" y="1574"/>
                    </a:lnTo>
                    <a:lnTo>
                      <a:pt x="562" y="1462"/>
                    </a:lnTo>
                    <a:lnTo>
                      <a:pt x="787" y="1405"/>
                    </a:lnTo>
                    <a:lnTo>
                      <a:pt x="619" y="1518"/>
                    </a:lnTo>
                    <a:lnTo>
                      <a:pt x="562" y="1574"/>
                    </a:lnTo>
                    <a:lnTo>
                      <a:pt x="562" y="1686"/>
                    </a:lnTo>
                    <a:lnTo>
                      <a:pt x="619" y="1855"/>
                    </a:lnTo>
                    <a:lnTo>
                      <a:pt x="675" y="1855"/>
                    </a:lnTo>
                    <a:lnTo>
                      <a:pt x="675" y="1967"/>
                    </a:lnTo>
                    <a:lnTo>
                      <a:pt x="731" y="2080"/>
                    </a:lnTo>
                    <a:lnTo>
                      <a:pt x="956" y="2080"/>
                    </a:lnTo>
                    <a:lnTo>
                      <a:pt x="900" y="2136"/>
                    </a:lnTo>
                    <a:lnTo>
                      <a:pt x="843" y="2248"/>
                    </a:lnTo>
                    <a:lnTo>
                      <a:pt x="900" y="2361"/>
                    </a:lnTo>
                    <a:lnTo>
                      <a:pt x="956" y="2417"/>
                    </a:lnTo>
                    <a:lnTo>
                      <a:pt x="1237" y="2417"/>
                    </a:lnTo>
                    <a:lnTo>
                      <a:pt x="1349" y="2361"/>
                    </a:lnTo>
                    <a:lnTo>
                      <a:pt x="1462" y="2305"/>
                    </a:lnTo>
                    <a:lnTo>
                      <a:pt x="1518" y="2136"/>
                    </a:lnTo>
                    <a:lnTo>
                      <a:pt x="1349" y="1967"/>
                    </a:lnTo>
                    <a:lnTo>
                      <a:pt x="1181" y="1743"/>
                    </a:lnTo>
                    <a:lnTo>
                      <a:pt x="1124" y="1686"/>
                    </a:lnTo>
                    <a:lnTo>
                      <a:pt x="1124" y="1630"/>
                    </a:lnTo>
                    <a:lnTo>
                      <a:pt x="1124" y="1574"/>
                    </a:lnTo>
                    <a:lnTo>
                      <a:pt x="1237" y="1630"/>
                    </a:lnTo>
                    <a:lnTo>
                      <a:pt x="1405" y="1630"/>
                    </a:lnTo>
                    <a:lnTo>
                      <a:pt x="1574" y="1518"/>
                    </a:lnTo>
                    <a:lnTo>
                      <a:pt x="1630" y="1462"/>
                    </a:lnTo>
                    <a:lnTo>
                      <a:pt x="1630" y="1349"/>
                    </a:lnTo>
                    <a:lnTo>
                      <a:pt x="1574" y="1181"/>
                    </a:lnTo>
                    <a:lnTo>
                      <a:pt x="1518" y="1068"/>
                    </a:lnTo>
                    <a:lnTo>
                      <a:pt x="1574" y="956"/>
                    </a:lnTo>
                    <a:lnTo>
                      <a:pt x="1630" y="843"/>
                    </a:lnTo>
                    <a:lnTo>
                      <a:pt x="1687" y="787"/>
                    </a:lnTo>
                    <a:lnTo>
                      <a:pt x="1687" y="675"/>
                    </a:lnTo>
                    <a:lnTo>
                      <a:pt x="1630" y="618"/>
                    </a:lnTo>
                    <a:lnTo>
                      <a:pt x="1630" y="506"/>
                    </a:lnTo>
                    <a:lnTo>
                      <a:pt x="1687" y="281"/>
                    </a:lnTo>
                    <a:lnTo>
                      <a:pt x="1630" y="225"/>
                    </a:lnTo>
                    <a:lnTo>
                      <a:pt x="1630" y="169"/>
                    </a:lnTo>
                    <a:lnTo>
                      <a:pt x="1518" y="56"/>
                    </a:lnTo>
                    <a:lnTo>
                      <a:pt x="1405"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3"/>
              <p:cNvSpPr/>
              <p:nvPr/>
            </p:nvSpPr>
            <p:spPr>
              <a:xfrm>
                <a:off x="2187050" y="1157975"/>
                <a:ext cx="47800" cy="18275"/>
              </a:xfrm>
              <a:custGeom>
                <a:avLst/>
                <a:gdLst/>
                <a:ahLst/>
                <a:cxnLst/>
                <a:rect l="l" t="t" r="r" b="b"/>
                <a:pathLst>
                  <a:path w="1912" h="731" extrusionOk="0">
                    <a:moveTo>
                      <a:pt x="57" y="0"/>
                    </a:moveTo>
                    <a:lnTo>
                      <a:pt x="0" y="113"/>
                    </a:lnTo>
                    <a:lnTo>
                      <a:pt x="0" y="225"/>
                    </a:lnTo>
                    <a:lnTo>
                      <a:pt x="113" y="281"/>
                    </a:lnTo>
                    <a:lnTo>
                      <a:pt x="169" y="394"/>
                    </a:lnTo>
                    <a:lnTo>
                      <a:pt x="225" y="506"/>
                    </a:lnTo>
                    <a:lnTo>
                      <a:pt x="338" y="562"/>
                    </a:lnTo>
                    <a:lnTo>
                      <a:pt x="450" y="562"/>
                    </a:lnTo>
                    <a:lnTo>
                      <a:pt x="562" y="619"/>
                    </a:lnTo>
                    <a:lnTo>
                      <a:pt x="675" y="675"/>
                    </a:lnTo>
                    <a:lnTo>
                      <a:pt x="731" y="731"/>
                    </a:lnTo>
                    <a:lnTo>
                      <a:pt x="900" y="731"/>
                    </a:lnTo>
                    <a:lnTo>
                      <a:pt x="1630" y="450"/>
                    </a:lnTo>
                    <a:lnTo>
                      <a:pt x="1743" y="394"/>
                    </a:lnTo>
                    <a:lnTo>
                      <a:pt x="1799" y="338"/>
                    </a:lnTo>
                    <a:lnTo>
                      <a:pt x="1911" y="281"/>
                    </a:lnTo>
                    <a:lnTo>
                      <a:pt x="1855" y="169"/>
                    </a:lnTo>
                    <a:lnTo>
                      <a:pt x="1687" y="225"/>
                    </a:lnTo>
                    <a:lnTo>
                      <a:pt x="1574" y="338"/>
                    </a:lnTo>
                    <a:lnTo>
                      <a:pt x="1518" y="394"/>
                    </a:lnTo>
                    <a:lnTo>
                      <a:pt x="1406" y="394"/>
                    </a:lnTo>
                    <a:lnTo>
                      <a:pt x="1406" y="338"/>
                    </a:lnTo>
                    <a:lnTo>
                      <a:pt x="1462" y="225"/>
                    </a:lnTo>
                    <a:lnTo>
                      <a:pt x="1574" y="169"/>
                    </a:lnTo>
                    <a:lnTo>
                      <a:pt x="1574" y="113"/>
                    </a:lnTo>
                    <a:lnTo>
                      <a:pt x="1518" y="56"/>
                    </a:lnTo>
                    <a:lnTo>
                      <a:pt x="1349" y="56"/>
                    </a:lnTo>
                    <a:lnTo>
                      <a:pt x="1237" y="169"/>
                    </a:lnTo>
                    <a:lnTo>
                      <a:pt x="1068" y="169"/>
                    </a:lnTo>
                    <a:lnTo>
                      <a:pt x="900" y="281"/>
                    </a:lnTo>
                    <a:lnTo>
                      <a:pt x="506" y="281"/>
                    </a:lnTo>
                    <a:lnTo>
                      <a:pt x="450" y="225"/>
                    </a:lnTo>
                    <a:lnTo>
                      <a:pt x="281" y="56"/>
                    </a:lnTo>
                    <a:lnTo>
                      <a:pt x="169" y="0"/>
                    </a:lnTo>
                    <a:close/>
                  </a:path>
                </a:pathLst>
              </a:custGeom>
              <a:solidFill>
                <a:srgbClr val="91B3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3"/>
              <p:cNvSpPr/>
              <p:nvPr/>
            </p:nvSpPr>
            <p:spPr>
              <a:xfrm>
                <a:off x="2184225" y="1143925"/>
                <a:ext cx="35175" cy="22500"/>
              </a:xfrm>
              <a:custGeom>
                <a:avLst/>
                <a:gdLst/>
                <a:ahLst/>
                <a:cxnLst/>
                <a:rect l="l" t="t" r="r" b="b"/>
                <a:pathLst>
                  <a:path w="1407" h="900" extrusionOk="0">
                    <a:moveTo>
                      <a:pt x="451" y="0"/>
                    </a:moveTo>
                    <a:lnTo>
                      <a:pt x="338" y="113"/>
                    </a:lnTo>
                    <a:lnTo>
                      <a:pt x="226" y="169"/>
                    </a:lnTo>
                    <a:lnTo>
                      <a:pt x="113" y="225"/>
                    </a:lnTo>
                    <a:lnTo>
                      <a:pt x="57" y="337"/>
                    </a:lnTo>
                    <a:lnTo>
                      <a:pt x="1" y="450"/>
                    </a:lnTo>
                    <a:lnTo>
                      <a:pt x="1" y="506"/>
                    </a:lnTo>
                    <a:lnTo>
                      <a:pt x="57" y="675"/>
                    </a:lnTo>
                    <a:lnTo>
                      <a:pt x="113" y="675"/>
                    </a:lnTo>
                    <a:lnTo>
                      <a:pt x="113" y="618"/>
                    </a:lnTo>
                    <a:lnTo>
                      <a:pt x="338" y="618"/>
                    </a:lnTo>
                    <a:lnTo>
                      <a:pt x="451" y="675"/>
                    </a:lnTo>
                    <a:lnTo>
                      <a:pt x="507" y="787"/>
                    </a:lnTo>
                    <a:lnTo>
                      <a:pt x="563" y="900"/>
                    </a:lnTo>
                    <a:lnTo>
                      <a:pt x="675" y="843"/>
                    </a:lnTo>
                    <a:lnTo>
                      <a:pt x="844" y="787"/>
                    </a:lnTo>
                    <a:lnTo>
                      <a:pt x="1013" y="731"/>
                    </a:lnTo>
                    <a:lnTo>
                      <a:pt x="1181" y="618"/>
                    </a:lnTo>
                    <a:lnTo>
                      <a:pt x="1237" y="562"/>
                    </a:lnTo>
                    <a:lnTo>
                      <a:pt x="1237" y="506"/>
                    </a:lnTo>
                    <a:lnTo>
                      <a:pt x="1406" y="506"/>
                    </a:lnTo>
                    <a:lnTo>
                      <a:pt x="1406" y="450"/>
                    </a:lnTo>
                    <a:lnTo>
                      <a:pt x="1350" y="225"/>
                    </a:lnTo>
                    <a:lnTo>
                      <a:pt x="1237" y="337"/>
                    </a:lnTo>
                    <a:lnTo>
                      <a:pt x="1069" y="394"/>
                    </a:lnTo>
                    <a:lnTo>
                      <a:pt x="900" y="450"/>
                    </a:lnTo>
                    <a:lnTo>
                      <a:pt x="732" y="394"/>
                    </a:lnTo>
                    <a:lnTo>
                      <a:pt x="844" y="225"/>
                    </a:lnTo>
                    <a:lnTo>
                      <a:pt x="1013" y="113"/>
                    </a:lnTo>
                    <a:lnTo>
                      <a:pt x="1013" y="56"/>
                    </a:lnTo>
                    <a:lnTo>
                      <a:pt x="1013" y="0"/>
                    </a:lnTo>
                    <a:lnTo>
                      <a:pt x="900" y="0"/>
                    </a:lnTo>
                    <a:lnTo>
                      <a:pt x="619" y="169"/>
                    </a:lnTo>
                    <a:lnTo>
                      <a:pt x="619" y="113"/>
                    </a:lnTo>
                    <a:lnTo>
                      <a:pt x="619" y="56"/>
                    </a:lnTo>
                    <a:lnTo>
                      <a:pt x="563"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3"/>
              <p:cNvSpPr/>
              <p:nvPr/>
            </p:nvSpPr>
            <p:spPr>
              <a:xfrm>
                <a:off x="2198300" y="1159375"/>
                <a:ext cx="16875" cy="9850"/>
              </a:xfrm>
              <a:custGeom>
                <a:avLst/>
                <a:gdLst/>
                <a:ahLst/>
                <a:cxnLst/>
                <a:rect l="l" t="t" r="r" b="b"/>
                <a:pathLst>
                  <a:path w="675" h="394" extrusionOk="0">
                    <a:moveTo>
                      <a:pt x="618" y="0"/>
                    </a:moveTo>
                    <a:lnTo>
                      <a:pt x="450" y="57"/>
                    </a:lnTo>
                    <a:lnTo>
                      <a:pt x="337" y="113"/>
                    </a:lnTo>
                    <a:lnTo>
                      <a:pt x="112" y="113"/>
                    </a:lnTo>
                    <a:lnTo>
                      <a:pt x="0" y="282"/>
                    </a:lnTo>
                    <a:lnTo>
                      <a:pt x="56" y="338"/>
                    </a:lnTo>
                    <a:lnTo>
                      <a:pt x="169" y="282"/>
                    </a:lnTo>
                    <a:lnTo>
                      <a:pt x="225" y="282"/>
                    </a:lnTo>
                    <a:lnTo>
                      <a:pt x="281" y="338"/>
                    </a:lnTo>
                    <a:lnTo>
                      <a:pt x="281" y="394"/>
                    </a:lnTo>
                    <a:lnTo>
                      <a:pt x="337" y="394"/>
                    </a:lnTo>
                    <a:lnTo>
                      <a:pt x="506" y="338"/>
                    </a:lnTo>
                    <a:lnTo>
                      <a:pt x="562" y="225"/>
                    </a:lnTo>
                    <a:lnTo>
                      <a:pt x="674" y="169"/>
                    </a:lnTo>
                    <a:lnTo>
                      <a:pt x="674" y="113"/>
                    </a:lnTo>
                    <a:lnTo>
                      <a:pt x="618" y="113"/>
                    </a:lnTo>
                    <a:lnTo>
                      <a:pt x="618"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3"/>
              <p:cNvSpPr/>
              <p:nvPr/>
            </p:nvSpPr>
            <p:spPr>
              <a:xfrm>
                <a:off x="2213750" y="1160775"/>
                <a:ext cx="4225" cy="2850"/>
              </a:xfrm>
              <a:custGeom>
                <a:avLst/>
                <a:gdLst/>
                <a:ahLst/>
                <a:cxnLst/>
                <a:rect l="l" t="t" r="r" b="b"/>
                <a:pathLst>
                  <a:path w="169" h="114" extrusionOk="0">
                    <a:moveTo>
                      <a:pt x="113" y="1"/>
                    </a:moveTo>
                    <a:lnTo>
                      <a:pt x="0" y="57"/>
                    </a:lnTo>
                    <a:lnTo>
                      <a:pt x="56" y="113"/>
                    </a:lnTo>
                    <a:lnTo>
                      <a:pt x="169" y="113"/>
                    </a:lnTo>
                    <a:lnTo>
                      <a:pt x="169" y="57"/>
                    </a:lnTo>
                    <a:lnTo>
                      <a:pt x="113"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3"/>
              <p:cNvSpPr/>
              <p:nvPr/>
            </p:nvSpPr>
            <p:spPr>
              <a:xfrm>
                <a:off x="2213750" y="1155150"/>
                <a:ext cx="2825" cy="2850"/>
              </a:xfrm>
              <a:custGeom>
                <a:avLst/>
                <a:gdLst/>
                <a:ahLst/>
                <a:cxnLst/>
                <a:rect l="l" t="t" r="r" b="b"/>
                <a:pathLst>
                  <a:path w="113" h="114" extrusionOk="0">
                    <a:moveTo>
                      <a:pt x="113" y="1"/>
                    </a:moveTo>
                    <a:lnTo>
                      <a:pt x="0" y="57"/>
                    </a:lnTo>
                    <a:lnTo>
                      <a:pt x="56" y="113"/>
                    </a:lnTo>
                    <a:lnTo>
                      <a:pt x="113" y="57"/>
                    </a:lnTo>
                    <a:lnTo>
                      <a:pt x="113" y="1"/>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3"/>
              <p:cNvSpPr/>
              <p:nvPr/>
            </p:nvSpPr>
            <p:spPr>
              <a:xfrm>
                <a:off x="2250275" y="1148125"/>
                <a:ext cx="23925" cy="15500"/>
              </a:xfrm>
              <a:custGeom>
                <a:avLst/>
                <a:gdLst/>
                <a:ahLst/>
                <a:cxnLst/>
                <a:rect l="l" t="t" r="r" b="b"/>
                <a:pathLst>
                  <a:path w="957" h="620" extrusionOk="0">
                    <a:moveTo>
                      <a:pt x="844" y="1"/>
                    </a:moveTo>
                    <a:lnTo>
                      <a:pt x="788" y="57"/>
                    </a:lnTo>
                    <a:lnTo>
                      <a:pt x="731" y="57"/>
                    </a:lnTo>
                    <a:lnTo>
                      <a:pt x="619" y="113"/>
                    </a:lnTo>
                    <a:lnTo>
                      <a:pt x="394" y="338"/>
                    </a:lnTo>
                    <a:lnTo>
                      <a:pt x="113" y="450"/>
                    </a:lnTo>
                    <a:lnTo>
                      <a:pt x="57" y="507"/>
                    </a:lnTo>
                    <a:lnTo>
                      <a:pt x="1" y="563"/>
                    </a:lnTo>
                    <a:lnTo>
                      <a:pt x="57" y="619"/>
                    </a:lnTo>
                    <a:lnTo>
                      <a:pt x="113" y="563"/>
                    </a:lnTo>
                    <a:lnTo>
                      <a:pt x="169" y="507"/>
                    </a:lnTo>
                    <a:lnTo>
                      <a:pt x="282" y="507"/>
                    </a:lnTo>
                    <a:lnTo>
                      <a:pt x="394" y="563"/>
                    </a:lnTo>
                    <a:lnTo>
                      <a:pt x="563" y="450"/>
                    </a:lnTo>
                    <a:lnTo>
                      <a:pt x="675" y="394"/>
                    </a:lnTo>
                    <a:lnTo>
                      <a:pt x="956" y="113"/>
                    </a:lnTo>
                    <a:lnTo>
                      <a:pt x="900" y="1"/>
                    </a:lnTo>
                    <a:close/>
                  </a:path>
                </a:pathLst>
              </a:custGeom>
              <a:solidFill>
                <a:srgbClr val="769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3"/>
              <p:cNvSpPr/>
              <p:nvPr/>
            </p:nvSpPr>
            <p:spPr>
              <a:xfrm>
                <a:off x="2227800" y="1160775"/>
                <a:ext cx="14075" cy="8450"/>
              </a:xfrm>
              <a:custGeom>
                <a:avLst/>
                <a:gdLst/>
                <a:ahLst/>
                <a:cxnLst/>
                <a:rect l="l" t="t" r="r" b="b"/>
                <a:pathLst>
                  <a:path w="563" h="338" extrusionOk="0">
                    <a:moveTo>
                      <a:pt x="394" y="1"/>
                    </a:moveTo>
                    <a:lnTo>
                      <a:pt x="225" y="57"/>
                    </a:lnTo>
                    <a:lnTo>
                      <a:pt x="225" y="169"/>
                    </a:lnTo>
                    <a:lnTo>
                      <a:pt x="113" y="226"/>
                    </a:lnTo>
                    <a:lnTo>
                      <a:pt x="0" y="338"/>
                    </a:lnTo>
                    <a:lnTo>
                      <a:pt x="338" y="282"/>
                    </a:lnTo>
                    <a:lnTo>
                      <a:pt x="506" y="169"/>
                    </a:lnTo>
                    <a:lnTo>
                      <a:pt x="562" y="113"/>
                    </a:lnTo>
                    <a:lnTo>
                      <a:pt x="506" y="57"/>
                    </a:lnTo>
                    <a:lnTo>
                      <a:pt x="394" y="1"/>
                    </a:lnTo>
                    <a:close/>
                  </a:path>
                </a:pathLst>
              </a:custGeom>
              <a:solidFill>
                <a:srgbClr val="7FA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3"/>
              <p:cNvSpPr/>
              <p:nvPr/>
            </p:nvSpPr>
            <p:spPr>
              <a:xfrm>
                <a:off x="2240450" y="1162175"/>
                <a:ext cx="8450" cy="4250"/>
              </a:xfrm>
              <a:custGeom>
                <a:avLst/>
                <a:gdLst/>
                <a:ahLst/>
                <a:cxnLst/>
                <a:rect l="l" t="t" r="r" b="b"/>
                <a:pathLst>
                  <a:path w="338" h="170" extrusionOk="0">
                    <a:moveTo>
                      <a:pt x="0" y="1"/>
                    </a:moveTo>
                    <a:lnTo>
                      <a:pt x="0" y="113"/>
                    </a:lnTo>
                    <a:lnTo>
                      <a:pt x="113" y="170"/>
                    </a:lnTo>
                    <a:lnTo>
                      <a:pt x="169" y="113"/>
                    </a:lnTo>
                    <a:lnTo>
                      <a:pt x="337" y="57"/>
                    </a:lnTo>
                    <a:lnTo>
                      <a:pt x="169"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3"/>
              <p:cNvSpPr/>
              <p:nvPr/>
            </p:nvSpPr>
            <p:spPr>
              <a:xfrm>
                <a:off x="2248875" y="1162175"/>
                <a:ext cx="4250" cy="4250"/>
              </a:xfrm>
              <a:custGeom>
                <a:avLst/>
                <a:gdLst/>
                <a:ahLst/>
                <a:cxnLst/>
                <a:rect l="l" t="t" r="r" b="b"/>
                <a:pathLst>
                  <a:path w="170" h="170" extrusionOk="0">
                    <a:moveTo>
                      <a:pt x="57" y="1"/>
                    </a:moveTo>
                    <a:lnTo>
                      <a:pt x="0" y="57"/>
                    </a:lnTo>
                    <a:lnTo>
                      <a:pt x="113" y="170"/>
                    </a:lnTo>
                    <a:lnTo>
                      <a:pt x="169" y="57"/>
                    </a:lnTo>
                    <a:lnTo>
                      <a:pt x="169"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3"/>
              <p:cNvSpPr/>
              <p:nvPr/>
            </p:nvSpPr>
            <p:spPr>
              <a:xfrm>
                <a:off x="2265725" y="1148125"/>
                <a:ext cx="5650" cy="2850"/>
              </a:xfrm>
              <a:custGeom>
                <a:avLst/>
                <a:gdLst/>
                <a:ahLst/>
                <a:cxnLst/>
                <a:rect l="l" t="t" r="r" b="b"/>
                <a:pathLst>
                  <a:path w="226" h="114" extrusionOk="0">
                    <a:moveTo>
                      <a:pt x="226" y="1"/>
                    </a:moveTo>
                    <a:lnTo>
                      <a:pt x="113" y="57"/>
                    </a:lnTo>
                    <a:lnTo>
                      <a:pt x="1" y="113"/>
                    </a:lnTo>
                    <a:lnTo>
                      <a:pt x="113" y="113"/>
                    </a:lnTo>
                    <a:lnTo>
                      <a:pt x="226" y="1"/>
                    </a:lnTo>
                    <a:close/>
                  </a:path>
                </a:pathLst>
              </a:custGeom>
              <a:solidFill>
                <a:srgbClr val="8B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3"/>
              <p:cNvSpPr/>
              <p:nvPr/>
            </p:nvSpPr>
            <p:spPr>
              <a:xfrm>
                <a:off x="2258700" y="1134075"/>
                <a:ext cx="25" cy="1425"/>
              </a:xfrm>
              <a:custGeom>
                <a:avLst/>
                <a:gdLst/>
                <a:ahLst/>
                <a:cxnLst/>
                <a:rect l="l" t="t" r="r" b="b"/>
                <a:pathLst>
                  <a:path w="1" h="57" extrusionOk="0">
                    <a:moveTo>
                      <a:pt x="1" y="57"/>
                    </a:moveTo>
                    <a:lnTo>
                      <a:pt x="1" y="57"/>
                    </a:lnTo>
                    <a:lnTo>
                      <a:pt x="1" y="57"/>
                    </a:lnTo>
                    <a:lnTo>
                      <a:pt x="1" y="1"/>
                    </a:lnTo>
                    <a:lnTo>
                      <a:pt x="1" y="57"/>
                    </a:lnTo>
                    <a:lnTo>
                      <a:pt x="1" y="57"/>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3"/>
              <p:cNvSpPr/>
              <p:nvPr/>
            </p:nvSpPr>
            <p:spPr>
              <a:xfrm>
                <a:off x="2258700" y="1134075"/>
                <a:ext cx="2850" cy="1425"/>
              </a:xfrm>
              <a:custGeom>
                <a:avLst/>
                <a:gdLst/>
                <a:ahLst/>
                <a:cxnLst/>
                <a:rect l="l" t="t" r="r" b="b"/>
                <a:pathLst>
                  <a:path w="114" h="57" extrusionOk="0">
                    <a:moveTo>
                      <a:pt x="113" y="1"/>
                    </a:moveTo>
                    <a:lnTo>
                      <a:pt x="1" y="57"/>
                    </a:lnTo>
                    <a:lnTo>
                      <a:pt x="57" y="57"/>
                    </a:lnTo>
                    <a:lnTo>
                      <a:pt x="113"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3"/>
              <p:cNvSpPr/>
              <p:nvPr/>
            </p:nvSpPr>
            <p:spPr>
              <a:xfrm>
                <a:off x="1721950" y="1218400"/>
                <a:ext cx="54825" cy="43575"/>
              </a:xfrm>
              <a:custGeom>
                <a:avLst/>
                <a:gdLst/>
                <a:ahLst/>
                <a:cxnLst/>
                <a:rect l="l" t="t" r="r" b="b"/>
                <a:pathLst>
                  <a:path w="2193" h="1743" extrusionOk="0">
                    <a:moveTo>
                      <a:pt x="1574" y="899"/>
                    </a:moveTo>
                    <a:lnTo>
                      <a:pt x="1518" y="956"/>
                    </a:lnTo>
                    <a:lnTo>
                      <a:pt x="1462" y="1012"/>
                    </a:lnTo>
                    <a:lnTo>
                      <a:pt x="1462" y="956"/>
                    </a:lnTo>
                    <a:lnTo>
                      <a:pt x="1574" y="899"/>
                    </a:lnTo>
                    <a:close/>
                    <a:moveTo>
                      <a:pt x="225" y="0"/>
                    </a:moveTo>
                    <a:lnTo>
                      <a:pt x="113" y="113"/>
                    </a:lnTo>
                    <a:lnTo>
                      <a:pt x="56" y="225"/>
                    </a:lnTo>
                    <a:lnTo>
                      <a:pt x="169" y="337"/>
                    </a:lnTo>
                    <a:lnTo>
                      <a:pt x="225" y="337"/>
                    </a:lnTo>
                    <a:lnTo>
                      <a:pt x="225" y="394"/>
                    </a:lnTo>
                    <a:lnTo>
                      <a:pt x="225" y="450"/>
                    </a:lnTo>
                    <a:lnTo>
                      <a:pt x="56" y="562"/>
                    </a:lnTo>
                    <a:lnTo>
                      <a:pt x="0" y="618"/>
                    </a:lnTo>
                    <a:lnTo>
                      <a:pt x="0" y="675"/>
                    </a:lnTo>
                    <a:lnTo>
                      <a:pt x="56" y="787"/>
                    </a:lnTo>
                    <a:lnTo>
                      <a:pt x="113" y="843"/>
                    </a:lnTo>
                    <a:lnTo>
                      <a:pt x="113" y="956"/>
                    </a:lnTo>
                    <a:lnTo>
                      <a:pt x="113" y="1124"/>
                    </a:lnTo>
                    <a:lnTo>
                      <a:pt x="113" y="1237"/>
                    </a:lnTo>
                    <a:lnTo>
                      <a:pt x="113" y="1293"/>
                    </a:lnTo>
                    <a:lnTo>
                      <a:pt x="225" y="1349"/>
                    </a:lnTo>
                    <a:lnTo>
                      <a:pt x="225" y="1405"/>
                    </a:lnTo>
                    <a:lnTo>
                      <a:pt x="338" y="1518"/>
                    </a:lnTo>
                    <a:lnTo>
                      <a:pt x="394" y="1574"/>
                    </a:lnTo>
                    <a:lnTo>
                      <a:pt x="450" y="1574"/>
                    </a:lnTo>
                    <a:lnTo>
                      <a:pt x="562" y="1518"/>
                    </a:lnTo>
                    <a:lnTo>
                      <a:pt x="619" y="1461"/>
                    </a:lnTo>
                    <a:lnTo>
                      <a:pt x="731" y="1518"/>
                    </a:lnTo>
                    <a:lnTo>
                      <a:pt x="900" y="1574"/>
                    </a:lnTo>
                    <a:lnTo>
                      <a:pt x="956" y="1518"/>
                    </a:lnTo>
                    <a:lnTo>
                      <a:pt x="956" y="1461"/>
                    </a:lnTo>
                    <a:lnTo>
                      <a:pt x="843" y="1293"/>
                    </a:lnTo>
                    <a:lnTo>
                      <a:pt x="843" y="1237"/>
                    </a:lnTo>
                    <a:lnTo>
                      <a:pt x="843" y="1180"/>
                    </a:lnTo>
                    <a:lnTo>
                      <a:pt x="843" y="1124"/>
                    </a:lnTo>
                    <a:lnTo>
                      <a:pt x="843" y="1068"/>
                    </a:lnTo>
                    <a:lnTo>
                      <a:pt x="787" y="1012"/>
                    </a:lnTo>
                    <a:lnTo>
                      <a:pt x="843" y="956"/>
                    </a:lnTo>
                    <a:lnTo>
                      <a:pt x="900" y="899"/>
                    </a:lnTo>
                    <a:lnTo>
                      <a:pt x="956" y="899"/>
                    </a:lnTo>
                    <a:lnTo>
                      <a:pt x="1012" y="956"/>
                    </a:lnTo>
                    <a:lnTo>
                      <a:pt x="1068" y="1012"/>
                    </a:lnTo>
                    <a:lnTo>
                      <a:pt x="1124" y="1012"/>
                    </a:lnTo>
                    <a:lnTo>
                      <a:pt x="1237" y="956"/>
                    </a:lnTo>
                    <a:lnTo>
                      <a:pt x="1293" y="1068"/>
                    </a:lnTo>
                    <a:lnTo>
                      <a:pt x="1349" y="1124"/>
                    </a:lnTo>
                    <a:lnTo>
                      <a:pt x="1462" y="1180"/>
                    </a:lnTo>
                    <a:lnTo>
                      <a:pt x="1518" y="1293"/>
                    </a:lnTo>
                    <a:lnTo>
                      <a:pt x="1518" y="1349"/>
                    </a:lnTo>
                    <a:lnTo>
                      <a:pt x="1518" y="1405"/>
                    </a:lnTo>
                    <a:lnTo>
                      <a:pt x="1518" y="1518"/>
                    </a:lnTo>
                    <a:lnTo>
                      <a:pt x="1462" y="1574"/>
                    </a:lnTo>
                    <a:lnTo>
                      <a:pt x="1518" y="1742"/>
                    </a:lnTo>
                    <a:lnTo>
                      <a:pt x="1630" y="1742"/>
                    </a:lnTo>
                    <a:lnTo>
                      <a:pt x="1686" y="1686"/>
                    </a:lnTo>
                    <a:lnTo>
                      <a:pt x="1686" y="1461"/>
                    </a:lnTo>
                    <a:lnTo>
                      <a:pt x="1799" y="1293"/>
                    </a:lnTo>
                    <a:lnTo>
                      <a:pt x="2024" y="956"/>
                    </a:lnTo>
                    <a:lnTo>
                      <a:pt x="2136" y="956"/>
                    </a:lnTo>
                    <a:lnTo>
                      <a:pt x="2192" y="899"/>
                    </a:lnTo>
                    <a:lnTo>
                      <a:pt x="2080" y="787"/>
                    </a:lnTo>
                    <a:lnTo>
                      <a:pt x="1967" y="618"/>
                    </a:lnTo>
                    <a:lnTo>
                      <a:pt x="1630" y="618"/>
                    </a:lnTo>
                    <a:lnTo>
                      <a:pt x="1518" y="675"/>
                    </a:lnTo>
                    <a:lnTo>
                      <a:pt x="1462" y="731"/>
                    </a:lnTo>
                    <a:lnTo>
                      <a:pt x="1293" y="731"/>
                    </a:lnTo>
                    <a:lnTo>
                      <a:pt x="1181" y="618"/>
                    </a:lnTo>
                    <a:lnTo>
                      <a:pt x="1124" y="562"/>
                    </a:lnTo>
                    <a:lnTo>
                      <a:pt x="1068" y="506"/>
                    </a:lnTo>
                    <a:lnTo>
                      <a:pt x="1012" y="618"/>
                    </a:lnTo>
                    <a:lnTo>
                      <a:pt x="956" y="731"/>
                    </a:lnTo>
                    <a:lnTo>
                      <a:pt x="843" y="787"/>
                    </a:lnTo>
                    <a:lnTo>
                      <a:pt x="731" y="787"/>
                    </a:lnTo>
                    <a:lnTo>
                      <a:pt x="675" y="675"/>
                    </a:lnTo>
                    <a:lnTo>
                      <a:pt x="675" y="562"/>
                    </a:lnTo>
                    <a:lnTo>
                      <a:pt x="675" y="506"/>
                    </a:lnTo>
                    <a:lnTo>
                      <a:pt x="675" y="337"/>
                    </a:lnTo>
                    <a:lnTo>
                      <a:pt x="675" y="225"/>
                    </a:lnTo>
                    <a:lnTo>
                      <a:pt x="562" y="169"/>
                    </a:lnTo>
                    <a:lnTo>
                      <a:pt x="450" y="113"/>
                    </a:lnTo>
                    <a:lnTo>
                      <a:pt x="225" y="0"/>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3"/>
              <p:cNvSpPr/>
              <p:nvPr/>
            </p:nvSpPr>
            <p:spPr>
              <a:xfrm>
                <a:off x="1705075" y="1231025"/>
                <a:ext cx="15500" cy="14100"/>
              </a:xfrm>
              <a:custGeom>
                <a:avLst/>
                <a:gdLst/>
                <a:ahLst/>
                <a:cxnLst/>
                <a:rect l="l" t="t" r="r" b="b"/>
                <a:pathLst>
                  <a:path w="620" h="564" extrusionOk="0">
                    <a:moveTo>
                      <a:pt x="57" y="1"/>
                    </a:moveTo>
                    <a:lnTo>
                      <a:pt x="1" y="113"/>
                    </a:lnTo>
                    <a:lnTo>
                      <a:pt x="1" y="170"/>
                    </a:lnTo>
                    <a:lnTo>
                      <a:pt x="57" y="226"/>
                    </a:lnTo>
                    <a:lnTo>
                      <a:pt x="282" y="451"/>
                    </a:lnTo>
                    <a:lnTo>
                      <a:pt x="394" y="507"/>
                    </a:lnTo>
                    <a:lnTo>
                      <a:pt x="507" y="563"/>
                    </a:lnTo>
                    <a:lnTo>
                      <a:pt x="563" y="563"/>
                    </a:lnTo>
                    <a:lnTo>
                      <a:pt x="619" y="507"/>
                    </a:lnTo>
                    <a:lnTo>
                      <a:pt x="507" y="451"/>
                    </a:lnTo>
                    <a:lnTo>
                      <a:pt x="450" y="338"/>
                    </a:lnTo>
                    <a:lnTo>
                      <a:pt x="338" y="170"/>
                    </a:lnTo>
                    <a:lnTo>
                      <a:pt x="282" y="57"/>
                    </a:lnTo>
                    <a:lnTo>
                      <a:pt x="169" y="1"/>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3"/>
              <p:cNvSpPr/>
              <p:nvPr/>
            </p:nvSpPr>
            <p:spPr>
              <a:xfrm>
                <a:off x="1741625" y="1219800"/>
                <a:ext cx="4225" cy="7050"/>
              </a:xfrm>
              <a:custGeom>
                <a:avLst/>
                <a:gdLst/>
                <a:ahLst/>
                <a:cxnLst/>
                <a:rect l="l" t="t" r="r" b="b"/>
                <a:pathLst>
                  <a:path w="169" h="282" extrusionOk="0">
                    <a:moveTo>
                      <a:pt x="113" y="0"/>
                    </a:moveTo>
                    <a:lnTo>
                      <a:pt x="0" y="57"/>
                    </a:lnTo>
                    <a:lnTo>
                      <a:pt x="0" y="113"/>
                    </a:lnTo>
                    <a:lnTo>
                      <a:pt x="0" y="225"/>
                    </a:lnTo>
                    <a:lnTo>
                      <a:pt x="0" y="281"/>
                    </a:lnTo>
                    <a:lnTo>
                      <a:pt x="113" y="281"/>
                    </a:lnTo>
                    <a:lnTo>
                      <a:pt x="169" y="225"/>
                    </a:lnTo>
                    <a:lnTo>
                      <a:pt x="113" y="113"/>
                    </a:lnTo>
                    <a:lnTo>
                      <a:pt x="169" y="0"/>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3"/>
              <p:cNvSpPr/>
              <p:nvPr/>
            </p:nvSpPr>
            <p:spPr>
              <a:xfrm>
                <a:off x="1684000" y="1214175"/>
                <a:ext cx="4250" cy="7050"/>
              </a:xfrm>
              <a:custGeom>
                <a:avLst/>
                <a:gdLst/>
                <a:ahLst/>
                <a:cxnLst/>
                <a:rect l="l" t="t" r="r" b="b"/>
                <a:pathLst>
                  <a:path w="170" h="282" extrusionOk="0">
                    <a:moveTo>
                      <a:pt x="1" y="0"/>
                    </a:moveTo>
                    <a:lnTo>
                      <a:pt x="1" y="57"/>
                    </a:lnTo>
                    <a:lnTo>
                      <a:pt x="57" y="169"/>
                    </a:lnTo>
                    <a:lnTo>
                      <a:pt x="169" y="282"/>
                    </a:lnTo>
                    <a:lnTo>
                      <a:pt x="169" y="113"/>
                    </a:lnTo>
                    <a:lnTo>
                      <a:pt x="113" y="57"/>
                    </a:lnTo>
                    <a:lnTo>
                      <a:pt x="57" y="0"/>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3"/>
              <p:cNvSpPr/>
              <p:nvPr/>
            </p:nvSpPr>
            <p:spPr>
              <a:xfrm>
                <a:off x="1702275" y="1183250"/>
                <a:ext cx="1425" cy="1450"/>
              </a:xfrm>
              <a:custGeom>
                <a:avLst/>
                <a:gdLst/>
                <a:ahLst/>
                <a:cxnLst/>
                <a:rect l="l" t="t" r="r" b="b"/>
                <a:pathLst>
                  <a:path w="57" h="58" extrusionOk="0">
                    <a:moveTo>
                      <a:pt x="0" y="1"/>
                    </a:moveTo>
                    <a:lnTo>
                      <a:pt x="0" y="57"/>
                    </a:lnTo>
                    <a:lnTo>
                      <a:pt x="57" y="57"/>
                    </a:lnTo>
                    <a:lnTo>
                      <a:pt x="57"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3"/>
              <p:cNvSpPr/>
              <p:nvPr/>
            </p:nvSpPr>
            <p:spPr>
              <a:xfrm>
                <a:off x="1688225" y="12212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3"/>
              <p:cNvSpPr/>
              <p:nvPr/>
            </p:nvSpPr>
            <p:spPr>
              <a:xfrm>
                <a:off x="1721950" y="1238050"/>
                <a:ext cx="1425" cy="2850"/>
              </a:xfrm>
              <a:custGeom>
                <a:avLst/>
                <a:gdLst/>
                <a:ahLst/>
                <a:cxnLst/>
                <a:rect l="l" t="t" r="r" b="b"/>
                <a:pathLst>
                  <a:path w="57" h="114" extrusionOk="0">
                    <a:moveTo>
                      <a:pt x="56" y="1"/>
                    </a:moveTo>
                    <a:lnTo>
                      <a:pt x="56" y="1"/>
                    </a:lnTo>
                    <a:lnTo>
                      <a:pt x="0" y="113"/>
                    </a:lnTo>
                    <a:lnTo>
                      <a:pt x="0" y="113"/>
                    </a:lnTo>
                    <a:lnTo>
                      <a:pt x="56" y="1"/>
                    </a:lnTo>
                    <a:lnTo>
                      <a:pt x="56" y="1"/>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3"/>
              <p:cNvSpPr/>
              <p:nvPr/>
            </p:nvSpPr>
            <p:spPr>
              <a:xfrm>
                <a:off x="2026850" y="1052575"/>
                <a:ext cx="71700" cy="36575"/>
              </a:xfrm>
              <a:custGeom>
                <a:avLst/>
                <a:gdLst/>
                <a:ahLst/>
                <a:cxnLst/>
                <a:rect l="l" t="t" r="r" b="b"/>
                <a:pathLst>
                  <a:path w="2868" h="1463" extrusionOk="0">
                    <a:moveTo>
                      <a:pt x="113" y="1"/>
                    </a:moveTo>
                    <a:lnTo>
                      <a:pt x="1" y="57"/>
                    </a:lnTo>
                    <a:lnTo>
                      <a:pt x="1" y="113"/>
                    </a:lnTo>
                    <a:lnTo>
                      <a:pt x="1" y="169"/>
                    </a:lnTo>
                    <a:lnTo>
                      <a:pt x="113" y="169"/>
                    </a:lnTo>
                    <a:lnTo>
                      <a:pt x="170" y="282"/>
                    </a:lnTo>
                    <a:lnTo>
                      <a:pt x="170" y="450"/>
                    </a:lnTo>
                    <a:lnTo>
                      <a:pt x="113" y="675"/>
                    </a:lnTo>
                    <a:lnTo>
                      <a:pt x="113" y="788"/>
                    </a:lnTo>
                    <a:lnTo>
                      <a:pt x="226" y="900"/>
                    </a:lnTo>
                    <a:lnTo>
                      <a:pt x="338" y="1069"/>
                    </a:lnTo>
                    <a:lnTo>
                      <a:pt x="394" y="1069"/>
                    </a:lnTo>
                    <a:lnTo>
                      <a:pt x="507" y="1013"/>
                    </a:lnTo>
                    <a:lnTo>
                      <a:pt x="675" y="1237"/>
                    </a:lnTo>
                    <a:lnTo>
                      <a:pt x="788" y="1350"/>
                    </a:lnTo>
                    <a:lnTo>
                      <a:pt x="844" y="1462"/>
                    </a:lnTo>
                    <a:lnTo>
                      <a:pt x="956" y="1462"/>
                    </a:lnTo>
                    <a:lnTo>
                      <a:pt x="1069" y="1406"/>
                    </a:lnTo>
                    <a:lnTo>
                      <a:pt x="1518" y="1237"/>
                    </a:lnTo>
                    <a:lnTo>
                      <a:pt x="1743" y="1181"/>
                    </a:lnTo>
                    <a:lnTo>
                      <a:pt x="1968" y="1181"/>
                    </a:lnTo>
                    <a:lnTo>
                      <a:pt x="2081" y="1237"/>
                    </a:lnTo>
                    <a:lnTo>
                      <a:pt x="2137" y="1237"/>
                    </a:lnTo>
                    <a:lnTo>
                      <a:pt x="2249" y="1125"/>
                    </a:lnTo>
                    <a:lnTo>
                      <a:pt x="2362" y="1013"/>
                    </a:lnTo>
                    <a:lnTo>
                      <a:pt x="2474" y="900"/>
                    </a:lnTo>
                    <a:lnTo>
                      <a:pt x="2530" y="844"/>
                    </a:lnTo>
                    <a:lnTo>
                      <a:pt x="2643" y="788"/>
                    </a:lnTo>
                    <a:lnTo>
                      <a:pt x="2867" y="788"/>
                    </a:lnTo>
                    <a:lnTo>
                      <a:pt x="2811" y="675"/>
                    </a:lnTo>
                    <a:lnTo>
                      <a:pt x="2755" y="563"/>
                    </a:lnTo>
                    <a:lnTo>
                      <a:pt x="2643" y="563"/>
                    </a:lnTo>
                    <a:lnTo>
                      <a:pt x="2586" y="619"/>
                    </a:lnTo>
                    <a:lnTo>
                      <a:pt x="2474" y="619"/>
                    </a:lnTo>
                    <a:lnTo>
                      <a:pt x="2418" y="675"/>
                    </a:lnTo>
                    <a:lnTo>
                      <a:pt x="2362" y="732"/>
                    </a:lnTo>
                    <a:lnTo>
                      <a:pt x="2193" y="675"/>
                    </a:lnTo>
                    <a:lnTo>
                      <a:pt x="2081" y="675"/>
                    </a:lnTo>
                    <a:lnTo>
                      <a:pt x="2081" y="507"/>
                    </a:lnTo>
                    <a:lnTo>
                      <a:pt x="2137" y="450"/>
                    </a:lnTo>
                    <a:lnTo>
                      <a:pt x="2081" y="338"/>
                    </a:lnTo>
                    <a:lnTo>
                      <a:pt x="2024" y="338"/>
                    </a:lnTo>
                    <a:lnTo>
                      <a:pt x="1968" y="394"/>
                    </a:lnTo>
                    <a:lnTo>
                      <a:pt x="1631" y="394"/>
                    </a:lnTo>
                    <a:lnTo>
                      <a:pt x="1518" y="338"/>
                    </a:lnTo>
                    <a:lnTo>
                      <a:pt x="1462" y="282"/>
                    </a:lnTo>
                    <a:lnTo>
                      <a:pt x="1350" y="226"/>
                    </a:lnTo>
                    <a:lnTo>
                      <a:pt x="1181" y="394"/>
                    </a:lnTo>
                    <a:lnTo>
                      <a:pt x="1069" y="450"/>
                    </a:lnTo>
                    <a:lnTo>
                      <a:pt x="1013" y="450"/>
                    </a:lnTo>
                    <a:lnTo>
                      <a:pt x="788" y="394"/>
                    </a:lnTo>
                    <a:lnTo>
                      <a:pt x="788" y="507"/>
                    </a:lnTo>
                    <a:lnTo>
                      <a:pt x="844" y="619"/>
                    </a:lnTo>
                    <a:lnTo>
                      <a:pt x="1069" y="732"/>
                    </a:lnTo>
                    <a:lnTo>
                      <a:pt x="956" y="732"/>
                    </a:lnTo>
                    <a:lnTo>
                      <a:pt x="900" y="788"/>
                    </a:lnTo>
                    <a:lnTo>
                      <a:pt x="732" y="788"/>
                    </a:lnTo>
                    <a:lnTo>
                      <a:pt x="788" y="619"/>
                    </a:lnTo>
                    <a:lnTo>
                      <a:pt x="788" y="507"/>
                    </a:lnTo>
                    <a:lnTo>
                      <a:pt x="732" y="450"/>
                    </a:lnTo>
                    <a:lnTo>
                      <a:pt x="394" y="226"/>
                    </a:lnTo>
                    <a:lnTo>
                      <a:pt x="282" y="57"/>
                    </a:lnTo>
                    <a:lnTo>
                      <a:pt x="113" y="1"/>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3"/>
              <p:cNvSpPr/>
              <p:nvPr/>
            </p:nvSpPr>
            <p:spPr>
              <a:xfrm>
                <a:off x="1955200" y="1093325"/>
                <a:ext cx="81525" cy="33750"/>
              </a:xfrm>
              <a:custGeom>
                <a:avLst/>
                <a:gdLst/>
                <a:ahLst/>
                <a:cxnLst/>
                <a:rect l="l" t="t" r="r" b="b"/>
                <a:pathLst>
                  <a:path w="3261" h="1350" extrusionOk="0">
                    <a:moveTo>
                      <a:pt x="3092" y="1"/>
                    </a:moveTo>
                    <a:lnTo>
                      <a:pt x="3036" y="57"/>
                    </a:lnTo>
                    <a:lnTo>
                      <a:pt x="2979" y="113"/>
                    </a:lnTo>
                    <a:lnTo>
                      <a:pt x="2811" y="113"/>
                    </a:lnTo>
                    <a:lnTo>
                      <a:pt x="2755" y="226"/>
                    </a:lnTo>
                    <a:lnTo>
                      <a:pt x="2811" y="394"/>
                    </a:lnTo>
                    <a:lnTo>
                      <a:pt x="2698" y="507"/>
                    </a:lnTo>
                    <a:lnTo>
                      <a:pt x="2642" y="563"/>
                    </a:lnTo>
                    <a:lnTo>
                      <a:pt x="2586" y="619"/>
                    </a:lnTo>
                    <a:lnTo>
                      <a:pt x="2530" y="675"/>
                    </a:lnTo>
                    <a:lnTo>
                      <a:pt x="1799" y="675"/>
                    </a:lnTo>
                    <a:lnTo>
                      <a:pt x="1687" y="731"/>
                    </a:lnTo>
                    <a:lnTo>
                      <a:pt x="1518" y="731"/>
                    </a:lnTo>
                    <a:lnTo>
                      <a:pt x="1349" y="788"/>
                    </a:lnTo>
                    <a:lnTo>
                      <a:pt x="1237" y="844"/>
                    </a:lnTo>
                    <a:lnTo>
                      <a:pt x="1125" y="900"/>
                    </a:lnTo>
                    <a:lnTo>
                      <a:pt x="1012" y="844"/>
                    </a:lnTo>
                    <a:lnTo>
                      <a:pt x="900" y="731"/>
                    </a:lnTo>
                    <a:lnTo>
                      <a:pt x="844" y="675"/>
                    </a:lnTo>
                    <a:lnTo>
                      <a:pt x="731" y="619"/>
                    </a:lnTo>
                    <a:lnTo>
                      <a:pt x="562" y="563"/>
                    </a:lnTo>
                    <a:lnTo>
                      <a:pt x="394" y="507"/>
                    </a:lnTo>
                    <a:lnTo>
                      <a:pt x="338" y="450"/>
                    </a:lnTo>
                    <a:lnTo>
                      <a:pt x="281" y="338"/>
                    </a:lnTo>
                    <a:lnTo>
                      <a:pt x="281" y="282"/>
                    </a:lnTo>
                    <a:lnTo>
                      <a:pt x="225" y="226"/>
                    </a:lnTo>
                    <a:lnTo>
                      <a:pt x="57" y="226"/>
                    </a:lnTo>
                    <a:lnTo>
                      <a:pt x="0" y="450"/>
                    </a:lnTo>
                    <a:lnTo>
                      <a:pt x="0" y="675"/>
                    </a:lnTo>
                    <a:lnTo>
                      <a:pt x="113" y="788"/>
                    </a:lnTo>
                    <a:lnTo>
                      <a:pt x="281" y="844"/>
                    </a:lnTo>
                    <a:lnTo>
                      <a:pt x="450" y="900"/>
                    </a:lnTo>
                    <a:lnTo>
                      <a:pt x="562" y="956"/>
                    </a:lnTo>
                    <a:lnTo>
                      <a:pt x="787" y="1125"/>
                    </a:lnTo>
                    <a:lnTo>
                      <a:pt x="844" y="1237"/>
                    </a:lnTo>
                    <a:lnTo>
                      <a:pt x="956" y="1294"/>
                    </a:lnTo>
                    <a:lnTo>
                      <a:pt x="1237" y="1294"/>
                    </a:lnTo>
                    <a:lnTo>
                      <a:pt x="1518" y="1237"/>
                    </a:lnTo>
                    <a:lnTo>
                      <a:pt x="1630" y="1181"/>
                    </a:lnTo>
                    <a:lnTo>
                      <a:pt x="1743" y="1125"/>
                    </a:lnTo>
                    <a:lnTo>
                      <a:pt x="1799" y="1069"/>
                    </a:lnTo>
                    <a:lnTo>
                      <a:pt x="1855" y="1125"/>
                    </a:lnTo>
                    <a:lnTo>
                      <a:pt x="2024" y="1294"/>
                    </a:lnTo>
                    <a:lnTo>
                      <a:pt x="2080" y="1350"/>
                    </a:lnTo>
                    <a:lnTo>
                      <a:pt x="2136" y="1350"/>
                    </a:lnTo>
                    <a:lnTo>
                      <a:pt x="2249" y="1294"/>
                    </a:lnTo>
                    <a:lnTo>
                      <a:pt x="2305" y="1294"/>
                    </a:lnTo>
                    <a:lnTo>
                      <a:pt x="2361" y="1350"/>
                    </a:lnTo>
                    <a:lnTo>
                      <a:pt x="2698" y="1125"/>
                    </a:lnTo>
                    <a:lnTo>
                      <a:pt x="2755" y="1069"/>
                    </a:lnTo>
                    <a:lnTo>
                      <a:pt x="2867" y="1069"/>
                    </a:lnTo>
                    <a:lnTo>
                      <a:pt x="2979" y="1125"/>
                    </a:lnTo>
                    <a:lnTo>
                      <a:pt x="3092" y="1237"/>
                    </a:lnTo>
                    <a:lnTo>
                      <a:pt x="3148" y="1125"/>
                    </a:lnTo>
                    <a:lnTo>
                      <a:pt x="3260" y="731"/>
                    </a:lnTo>
                    <a:lnTo>
                      <a:pt x="3260" y="282"/>
                    </a:lnTo>
                    <a:lnTo>
                      <a:pt x="3260" y="226"/>
                    </a:lnTo>
                    <a:lnTo>
                      <a:pt x="3260" y="113"/>
                    </a:lnTo>
                    <a:lnTo>
                      <a:pt x="3260" y="57"/>
                    </a:lnTo>
                    <a:lnTo>
                      <a:pt x="3260"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3"/>
              <p:cNvSpPr/>
              <p:nvPr/>
            </p:nvSpPr>
            <p:spPr>
              <a:xfrm>
                <a:off x="2035300" y="1082100"/>
                <a:ext cx="12650" cy="16875"/>
              </a:xfrm>
              <a:custGeom>
                <a:avLst/>
                <a:gdLst/>
                <a:ahLst/>
                <a:cxnLst/>
                <a:rect l="l" t="t" r="r" b="b"/>
                <a:pathLst>
                  <a:path w="506" h="675" extrusionOk="0">
                    <a:moveTo>
                      <a:pt x="225" y="0"/>
                    </a:moveTo>
                    <a:lnTo>
                      <a:pt x="56" y="113"/>
                    </a:lnTo>
                    <a:lnTo>
                      <a:pt x="56" y="169"/>
                    </a:lnTo>
                    <a:lnTo>
                      <a:pt x="56" y="281"/>
                    </a:lnTo>
                    <a:lnTo>
                      <a:pt x="113" y="337"/>
                    </a:lnTo>
                    <a:lnTo>
                      <a:pt x="56" y="450"/>
                    </a:lnTo>
                    <a:lnTo>
                      <a:pt x="0" y="618"/>
                    </a:lnTo>
                    <a:lnTo>
                      <a:pt x="0" y="675"/>
                    </a:lnTo>
                    <a:lnTo>
                      <a:pt x="337" y="675"/>
                    </a:lnTo>
                    <a:lnTo>
                      <a:pt x="450" y="618"/>
                    </a:lnTo>
                    <a:lnTo>
                      <a:pt x="506" y="394"/>
                    </a:lnTo>
                    <a:lnTo>
                      <a:pt x="450" y="281"/>
                    </a:lnTo>
                    <a:lnTo>
                      <a:pt x="394" y="113"/>
                    </a:lnTo>
                    <a:lnTo>
                      <a:pt x="394" y="56"/>
                    </a:lnTo>
                    <a:lnTo>
                      <a:pt x="337" y="0"/>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3"/>
              <p:cNvSpPr/>
              <p:nvPr/>
            </p:nvSpPr>
            <p:spPr>
              <a:xfrm>
                <a:off x="2005775" y="1037125"/>
                <a:ext cx="14075" cy="9875"/>
              </a:xfrm>
              <a:custGeom>
                <a:avLst/>
                <a:gdLst/>
                <a:ahLst/>
                <a:cxnLst/>
                <a:rect l="l" t="t" r="r" b="b"/>
                <a:pathLst>
                  <a:path w="563" h="395" extrusionOk="0">
                    <a:moveTo>
                      <a:pt x="507" y="1"/>
                    </a:moveTo>
                    <a:lnTo>
                      <a:pt x="282" y="57"/>
                    </a:lnTo>
                    <a:lnTo>
                      <a:pt x="282" y="169"/>
                    </a:lnTo>
                    <a:lnTo>
                      <a:pt x="226" y="225"/>
                    </a:lnTo>
                    <a:lnTo>
                      <a:pt x="113" y="169"/>
                    </a:lnTo>
                    <a:lnTo>
                      <a:pt x="1" y="169"/>
                    </a:lnTo>
                    <a:lnTo>
                      <a:pt x="1" y="225"/>
                    </a:lnTo>
                    <a:lnTo>
                      <a:pt x="1" y="282"/>
                    </a:lnTo>
                    <a:lnTo>
                      <a:pt x="1" y="338"/>
                    </a:lnTo>
                    <a:lnTo>
                      <a:pt x="226" y="338"/>
                    </a:lnTo>
                    <a:lnTo>
                      <a:pt x="450" y="394"/>
                    </a:lnTo>
                    <a:lnTo>
                      <a:pt x="563" y="338"/>
                    </a:lnTo>
                    <a:lnTo>
                      <a:pt x="563" y="225"/>
                    </a:lnTo>
                    <a:lnTo>
                      <a:pt x="50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3"/>
              <p:cNvSpPr/>
              <p:nvPr/>
            </p:nvSpPr>
            <p:spPr>
              <a:xfrm>
                <a:off x="2012800" y="1063825"/>
                <a:ext cx="7050" cy="11275"/>
              </a:xfrm>
              <a:custGeom>
                <a:avLst/>
                <a:gdLst/>
                <a:ahLst/>
                <a:cxnLst/>
                <a:rect l="l" t="t" r="r" b="b"/>
                <a:pathLst>
                  <a:path w="282" h="451" extrusionOk="0">
                    <a:moveTo>
                      <a:pt x="57" y="0"/>
                    </a:moveTo>
                    <a:lnTo>
                      <a:pt x="1" y="113"/>
                    </a:lnTo>
                    <a:lnTo>
                      <a:pt x="1" y="225"/>
                    </a:lnTo>
                    <a:lnTo>
                      <a:pt x="57" y="394"/>
                    </a:lnTo>
                    <a:lnTo>
                      <a:pt x="113" y="450"/>
                    </a:lnTo>
                    <a:lnTo>
                      <a:pt x="169" y="450"/>
                    </a:lnTo>
                    <a:lnTo>
                      <a:pt x="226" y="394"/>
                    </a:lnTo>
                    <a:lnTo>
                      <a:pt x="282" y="338"/>
                    </a:lnTo>
                    <a:lnTo>
                      <a:pt x="226" y="169"/>
                    </a:lnTo>
                    <a:lnTo>
                      <a:pt x="169" y="57"/>
                    </a:lnTo>
                    <a:lnTo>
                      <a:pt x="57" y="0"/>
                    </a:lnTo>
                    <a:close/>
                  </a:path>
                </a:pathLst>
              </a:custGeom>
              <a:solidFill>
                <a:srgbClr val="A6C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3"/>
              <p:cNvSpPr/>
              <p:nvPr/>
            </p:nvSpPr>
            <p:spPr>
              <a:xfrm>
                <a:off x="2031075" y="1079275"/>
                <a:ext cx="9850" cy="9875"/>
              </a:xfrm>
              <a:custGeom>
                <a:avLst/>
                <a:gdLst/>
                <a:ahLst/>
                <a:cxnLst/>
                <a:rect l="l" t="t" r="r" b="b"/>
                <a:pathLst>
                  <a:path w="394" h="395" extrusionOk="0">
                    <a:moveTo>
                      <a:pt x="169" y="1"/>
                    </a:moveTo>
                    <a:lnTo>
                      <a:pt x="1" y="338"/>
                    </a:lnTo>
                    <a:lnTo>
                      <a:pt x="225" y="394"/>
                    </a:lnTo>
                    <a:lnTo>
                      <a:pt x="282" y="338"/>
                    </a:lnTo>
                    <a:lnTo>
                      <a:pt x="338" y="282"/>
                    </a:lnTo>
                    <a:lnTo>
                      <a:pt x="394" y="226"/>
                    </a:lnTo>
                    <a:lnTo>
                      <a:pt x="394" y="169"/>
                    </a:lnTo>
                    <a:lnTo>
                      <a:pt x="338" y="57"/>
                    </a:lnTo>
                    <a:lnTo>
                      <a:pt x="169"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3"/>
              <p:cNvSpPr/>
              <p:nvPr/>
            </p:nvSpPr>
            <p:spPr>
              <a:xfrm>
                <a:off x="2021250" y="1048375"/>
                <a:ext cx="8450" cy="8450"/>
              </a:xfrm>
              <a:custGeom>
                <a:avLst/>
                <a:gdLst/>
                <a:ahLst/>
                <a:cxnLst/>
                <a:rect l="l" t="t" r="r" b="b"/>
                <a:pathLst>
                  <a:path w="338" h="338" extrusionOk="0">
                    <a:moveTo>
                      <a:pt x="56" y="0"/>
                    </a:moveTo>
                    <a:lnTo>
                      <a:pt x="0" y="113"/>
                    </a:lnTo>
                    <a:lnTo>
                      <a:pt x="56" y="225"/>
                    </a:lnTo>
                    <a:lnTo>
                      <a:pt x="113" y="281"/>
                    </a:lnTo>
                    <a:lnTo>
                      <a:pt x="225" y="337"/>
                    </a:lnTo>
                    <a:lnTo>
                      <a:pt x="337" y="169"/>
                    </a:lnTo>
                    <a:lnTo>
                      <a:pt x="169" y="56"/>
                    </a:lnTo>
                    <a:lnTo>
                      <a:pt x="56"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3"/>
              <p:cNvSpPr/>
              <p:nvPr/>
            </p:nvSpPr>
            <p:spPr>
              <a:xfrm>
                <a:off x="2022650" y="1048375"/>
                <a:ext cx="7050" cy="4225"/>
              </a:xfrm>
              <a:custGeom>
                <a:avLst/>
                <a:gdLst/>
                <a:ahLst/>
                <a:cxnLst/>
                <a:rect l="l" t="t" r="r" b="b"/>
                <a:pathLst>
                  <a:path w="282" h="169" extrusionOk="0">
                    <a:moveTo>
                      <a:pt x="0" y="0"/>
                    </a:moveTo>
                    <a:lnTo>
                      <a:pt x="113" y="113"/>
                    </a:lnTo>
                    <a:lnTo>
                      <a:pt x="169" y="169"/>
                    </a:lnTo>
                    <a:lnTo>
                      <a:pt x="281" y="169"/>
                    </a:lnTo>
                    <a:lnTo>
                      <a:pt x="225" y="56"/>
                    </a:lnTo>
                    <a:lnTo>
                      <a:pt x="113" y="0"/>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3"/>
              <p:cNvSpPr/>
              <p:nvPr/>
            </p:nvSpPr>
            <p:spPr>
              <a:xfrm>
                <a:off x="2036700" y="1090525"/>
                <a:ext cx="1425" cy="2825"/>
              </a:xfrm>
              <a:custGeom>
                <a:avLst/>
                <a:gdLst/>
                <a:ahLst/>
                <a:cxnLst/>
                <a:rect l="l" t="t" r="r" b="b"/>
                <a:pathLst>
                  <a:path w="57" h="113" extrusionOk="0">
                    <a:moveTo>
                      <a:pt x="57" y="0"/>
                    </a:moveTo>
                    <a:lnTo>
                      <a:pt x="57" y="0"/>
                    </a:lnTo>
                    <a:lnTo>
                      <a:pt x="0" y="113"/>
                    </a:lnTo>
                    <a:lnTo>
                      <a:pt x="0" y="113"/>
                    </a:lnTo>
                    <a:lnTo>
                      <a:pt x="57" y="0"/>
                    </a:lnTo>
                    <a:lnTo>
                      <a:pt x="57" y="0"/>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3"/>
              <p:cNvSpPr/>
              <p:nvPr/>
            </p:nvSpPr>
            <p:spPr>
              <a:xfrm>
                <a:off x="2040900" y="1062425"/>
                <a:ext cx="15500" cy="14075"/>
              </a:xfrm>
              <a:custGeom>
                <a:avLst/>
                <a:gdLst/>
                <a:ahLst/>
                <a:cxnLst/>
                <a:rect l="l" t="t" r="r" b="b"/>
                <a:pathLst>
                  <a:path w="620" h="563" extrusionOk="0">
                    <a:moveTo>
                      <a:pt x="226" y="0"/>
                    </a:moveTo>
                    <a:lnTo>
                      <a:pt x="170" y="56"/>
                    </a:lnTo>
                    <a:lnTo>
                      <a:pt x="170" y="169"/>
                    </a:lnTo>
                    <a:lnTo>
                      <a:pt x="57" y="225"/>
                    </a:lnTo>
                    <a:lnTo>
                      <a:pt x="1" y="225"/>
                    </a:lnTo>
                    <a:lnTo>
                      <a:pt x="1" y="281"/>
                    </a:lnTo>
                    <a:lnTo>
                      <a:pt x="57" y="450"/>
                    </a:lnTo>
                    <a:lnTo>
                      <a:pt x="113" y="506"/>
                    </a:lnTo>
                    <a:lnTo>
                      <a:pt x="170" y="562"/>
                    </a:lnTo>
                    <a:lnTo>
                      <a:pt x="226" y="562"/>
                    </a:lnTo>
                    <a:lnTo>
                      <a:pt x="282" y="450"/>
                    </a:lnTo>
                    <a:lnTo>
                      <a:pt x="394" y="394"/>
                    </a:lnTo>
                    <a:lnTo>
                      <a:pt x="563" y="394"/>
                    </a:lnTo>
                    <a:lnTo>
                      <a:pt x="619" y="281"/>
                    </a:lnTo>
                    <a:lnTo>
                      <a:pt x="619" y="225"/>
                    </a:lnTo>
                    <a:lnTo>
                      <a:pt x="563" y="225"/>
                    </a:lnTo>
                    <a:lnTo>
                      <a:pt x="338" y="169"/>
                    </a:lnTo>
                    <a:lnTo>
                      <a:pt x="282" y="113"/>
                    </a:lnTo>
                    <a:lnTo>
                      <a:pt x="226"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3"/>
              <p:cNvSpPr/>
              <p:nvPr/>
            </p:nvSpPr>
            <p:spPr>
              <a:xfrm>
                <a:off x="2092900" y="1049775"/>
                <a:ext cx="8450" cy="9850"/>
              </a:xfrm>
              <a:custGeom>
                <a:avLst/>
                <a:gdLst/>
                <a:ahLst/>
                <a:cxnLst/>
                <a:rect l="l" t="t" r="r" b="b"/>
                <a:pathLst>
                  <a:path w="338" h="394" extrusionOk="0">
                    <a:moveTo>
                      <a:pt x="57" y="0"/>
                    </a:moveTo>
                    <a:lnTo>
                      <a:pt x="1" y="113"/>
                    </a:lnTo>
                    <a:lnTo>
                      <a:pt x="113" y="281"/>
                    </a:lnTo>
                    <a:lnTo>
                      <a:pt x="169" y="394"/>
                    </a:lnTo>
                    <a:lnTo>
                      <a:pt x="225" y="394"/>
                    </a:lnTo>
                    <a:lnTo>
                      <a:pt x="282" y="281"/>
                    </a:lnTo>
                    <a:lnTo>
                      <a:pt x="338" y="169"/>
                    </a:lnTo>
                    <a:lnTo>
                      <a:pt x="225" y="113"/>
                    </a:lnTo>
                    <a:lnTo>
                      <a:pt x="169" y="57"/>
                    </a:lnTo>
                    <a:lnTo>
                      <a:pt x="57"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3"/>
              <p:cNvSpPr/>
              <p:nvPr/>
            </p:nvSpPr>
            <p:spPr>
              <a:xfrm>
                <a:off x="2092900" y="1052575"/>
                <a:ext cx="4250" cy="7050"/>
              </a:xfrm>
              <a:custGeom>
                <a:avLst/>
                <a:gdLst/>
                <a:ahLst/>
                <a:cxnLst/>
                <a:rect l="l" t="t" r="r" b="b"/>
                <a:pathLst>
                  <a:path w="170" h="282" extrusionOk="0">
                    <a:moveTo>
                      <a:pt x="1" y="1"/>
                    </a:moveTo>
                    <a:lnTo>
                      <a:pt x="1" y="57"/>
                    </a:lnTo>
                    <a:lnTo>
                      <a:pt x="57" y="226"/>
                    </a:lnTo>
                    <a:lnTo>
                      <a:pt x="169" y="282"/>
                    </a:lnTo>
                    <a:lnTo>
                      <a:pt x="169" y="113"/>
                    </a:lnTo>
                    <a:lnTo>
                      <a:pt x="1" y="1"/>
                    </a:lnTo>
                    <a:close/>
                  </a:path>
                </a:pathLst>
              </a:custGeom>
              <a:solidFill>
                <a:srgbClr val="9F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3"/>
              <p:cNvSpPr/>
              <p:nvPr/>
            </p:nvSpPr>
            <p:spPr>
              <a:xfrm>
                <a:off x="2083075" y="1062425"/>
                <a:ext cx="2825" cy="1425"/>
              </a:xfrm>
              <a:custGeom>
                <a:avLst/>
                <a:gdLst/>
                <a:ahLst/>
                <a:cxnLst/>
                <a:rect l="l" t="t" r="r" b="b"/>
                <a:pathLst>
                  <a:path w="113" h="57" extrusionOk="0">
                    <a:moveTo>
                      <a:pt x="0" y="0"/>
                    </a:moveTo>
                    <a:lnTo>
                      <a:pt x="56" y="56"/>
                    </a:lnTo>
                    <a:lnTo>
                      <a:pt x="113" y="56"/>
                    </a:lnTo>
                    <a:lnTo>
                      <a:pt x="56" y="0"/>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3"/>
              <p:cNvSpPr/>
              <p:nvPr/>
            </p:nvSpPr>
            <p:spPr>
              <a:xfrm>
                <a:off x="2052150" y="1039925"/>
                <a:ext cx="1425" cy="1450"/>
              </a:xfrm>
              <a:custGeom>
                <a:avLst/>
                <a:gdLst/>
                <a:ahLst/>
                <a:cxnLst/>
                <a:rect l="l" t="t" r="r" b="b"/>
                <a:pathLst>
                  <a:path w="57" h="58" extrusionOk="0">
                    <a:moveTo>
                      <a:pt x="1" y="1"/>
                    </a:moveTo>
                    <a:lnTo>
                      <a:pt x="1" y="57"/>
                    </a:lnTo>
                    <a:lnTo>
                      <a:pt x="5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3"/>
              <p:cNvSpPr/>
              <p:nvPr/>
            </p:nvSpPr>
            <p:spPr>
              <a:xfrm>
                <a:off x="2053550" y="1039925"/>
                <a:ext cx="1450" cy="1450"/>
              </a:xfrm>
              <a:custGeom>
                <a:avLst/>
                <a:gdLst/>
                <a:ahLst/>
                <a:cxnLst/>
                <a:rect l="l" t="t" r="r" b="b"/>
                <a:pathLst>
                  <a:path w="58" h="58" extrusionOk="0">
                    <a:moveTo>
                      <a:pt x="1" y="1"/>
                    </a:moveTo>
                    <a:lnTo>
                      <a:pt x="1" y="57"/>
                    </a:lnTo>
                    <a:lnTo>
                      <a:pt x="5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3"/>
              <p:cNvSpPr/>
              <p:nvPr/>
            </p:nvSpPr>
            <p:spPr>
              <a:xfrm>
                <a:off x="2091500" y="1052575"/>
                <a:ext cx="1425" cy="2850"/>
              </a:xfrm>
              <a:custGeom>
                <a:avLst/>
                <a:gdLst/>
                <a:ahLst/>
                <a:cxnLst/>
                <a:rect l="l" t="t" r="r" b="b"/>
                <a:pathLst>
                  <a:path w="57" h="114" extrusionOk="0">
                    <a:moveTo>
                      <a:pt x="57" y="1"/>
                    </a:moveTo>
                    <a:lnTo>
                      <a:pt x="0" y="113"/>
                    </a:lnTo>
                    <a:lnTo>
                      <a:pt x="57" y="57"/>
                    </a:lnTo>
                    <a:lnTo>
                      <a:pt x="57"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3"/>
              <p:cNvSpPr/>
              <p:nvPr/>
            </p:nvSpPr>
            <p:spPr>
              <a:xfrm>
                <a:off x="2123825" y="1014650"/>
                <a:ext cx="25" cy="1425"/>
              </a:xfrm>
              <a:custGeom>
                <a:avLst/>
                <a:gdLst/>
                <a:ahLst/>
                <a:cxnLst/>
                <a:rect l="l" t="t" r="r" b="b"/>
                <a:pathLst>
                  <a:path w="1" h="57" extrusionOk="0">
                    <a:moveTo>
                      <a:pt x="0" y="0"/>
                    </a:moveTo>
                    <a:lnTo>
                      <a:pt x="0" y="0"/>
                    </a:lnTo>
                    <a:lnTo>
                      <a:pt x="0" y="57"/>
                    </a:lnTo>
                    <a:lnTo>
                      <a:pt x="0" y="57"/>
                    </a:lnTo>
                    <a:lnTo>
                      <a:pt x="0" y="0"/>
                    </a:lnTo>
                    <a:lnTo>
                      <a:pt x="0" y="0"/>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3"/>
              <p:cNvSpPr/>
              <p:nvPr/>
            </p:nvSpPr>
            <p:spPr>
              <a:xfrm>
                <a:off x="2098525" y="1065225"/>
                <a:ext cx="2825" cy="1425"/>
              </a:xfrm>
              <a:custGeom>
                <a:avLst/>
                <a:gdLst/>
                <a:ahLst/>
                <a:cxnLst/>
                <a:rect l="l" t="t" r="r" b="b"/>
                <a:pathLst>
                  <a:path w="113" h="57" extrusionOk="0">
                    <a:moveTo>
                      <a:pt x="113" y="57"/>
                    </a:moveTo>
                    <a:lnTo>
                      <a:pt x="113" y="57"/>
                    </a:lnTo>
                    <a:lnTo>
                      <a:pt x="0" y="1"/>
                    </a:lnTo>
                    <a:lnTo>
                      <a:pt x="0" y="1"/>
                    </a:lnTo>
                    <a:lnTo>
                      <a:pt x="113" y="57"/>
                    </a:lnTo>
                    <a:lnTo>
                      <a:pt x="113" y="57"/>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3"/>
              <p:cNvSpPr/>
              <p:nvPr/>
            </p:nvSpPr>
            <p:spPr>
              <a:xfrm>
                <a:off x="1776750" y="1110200"/>
                <a:ext cx="118050" cy="105400"/>
              </a:xfrm>
              <a:custGeom>
                <a:avLst/>
                <a:gdLst/>
                <a:ahLst/>
                <a:cxnLst/>
                <a:rect l="l" t="t" r="r" b="b"/>
                <a:pathLst>
                  <a:path w="4722" h="4216" extrusionOk="0">
                    <a:moveTo>
                      <a:pt x="4441" y="0"/>
                    </a:moveTo>
                    <a:lnTo>
                      <a:pt x="4441" y="169"/>
                    </a:lnTo>
                    <a:lnTo>
                      <a:pt x="4384" y="225"/>
                    </a:lnTo>
                    <a:lnTo>
                      <a:pt x="4216" y="394"/>
                    </a:lnTo>
                    <a:lnTo>
                      <a:pt x="4160" y="450"/>
                    </a:lnTo>
                    <a:lnTo>
                      <a:pt x="4047" y="281"/>
                    </a:lnTo>
                    <a:lnTo>
                      <a:pt x="3935" y="225"/>
                    </a:lnTo>
                    <a:lnTo>
                      <a:pt x="3822" y="225"/>
                    </a:lnTo>
                    <a:lnTo>
                      <a:pt x="3710" y="169"/>
                    </a:lnTo>
                    <a:lnTo>
                      <a:pt x="3597" y="113"/>
                    </a:lnTo>
                    <a:lnTo>
                      <a:pt x="3485" y="113"/>
                    </a:lnTo>
                    <a:lnTo>
                      <a:pt x="3429" y="169"/>
                    </a:lnTo>
                    <a:lnTo>
                      <a:pt x="3429" y="281"/>
                    </a:lnTo>
                    <a:lnTo>
                      <a:pt x="3373" y="394"/>
                    </a:lnTo>
                    <a:lnTo>
                      <a:pt x="3260" y="506"/>
                    </a:lnTo>
                    <a:lnTo>
                      <a:pt x="3260" y="619"/>
                    </a:lnTo>
                    <a:lnTo>
                      <a:pt x="3204" y="675"/>
                    </a:lnTo>
                    <a:lnTo>
                      <a:pt x="3092" y="731"/>
                    </a:lnTo>
                    <a:lnTo>
                      <a:pt x="3035" y="675"/>
                    </a:lnTo>
                    <a:lnTo>
                      <a:pt x="3035" y="619"/>
                    </a:lnTo>
                    <a:lnTo>
                      <a:pt x="2979" y="562"/>
                    </a:lnTo>
                    <a:lnTo>
                      <a:pt x="2923" y="562"/>
                    </a:lnTo>
                    <a:lnTo>
                      <a:pt x="2867" y="619"/>
                    </a:lnTo>
                    <a:lnTo>
                      <a:pt x="2811" y="675"/>
                    </a:lnTo>
                    <a:lnTo>
                      <a:pt x="2754" y="787"/>
                    </a:lnTo>
                    <a:lnTo>
                      <a:pt x="2811" y="956"/>
                    </a:lnTo>
                    <a:lnTo>
                      <a:pt x="2867" y="1012"/>
                    </a:lnTo>
                    <a:lnTo>
                      <a:pt x="2923" y="1068"/>
                    </a:lnTo>
                    <a:lnTo>
                      <a:pt x="2867" y="1124"/>
                    </a:lnTo>
                    <a:lnTo>
                      <a:pt x="2698" y="1124"/>
                    </a:lnTo>
                    <a:lnTo>
                      <a:pt x="2586" y="1181"/>
                    </a:lnTo>
                    <a:lnTo>
                      <a:pt x="2530" y="1237"/>
                    </a:lnTo>
                    <a:lnTo>
                      <a:pt x="2473" y="1237"/>
                    </a:lnTo>
                    <a:lnTo>
                      <a:pt x="2417" y="1124"/>
                    </a:lnTo>
                    <a:lnTo>
                      <a:pt x="2305" y="1068"/>
                    </a:lnTo>
                    <a:lnTo>
                      <a:pt x="2249" y="1124"/>
                    </a:lnTo>
                    <a:lnTo>
                      <a:pt x="2249" y="1181"/>
                    </a:lnTo>
                    <a:lnTo>
                      <a:pt x="2249" y="1237"/>
                    </a:lnTo>
                    <a:lnTo>
                      <a:pt x="2192" y="1237"/>
                    </a:lnTo>
                    <a:lnTo>
                      <a:pt x="2080" y="1181"/>
                    </a:lnTo>
                    <a:lnTo>
                      <a:pt x="2080" y="1068"/>
                    </a:lnTo>
                    <a:lnTo>
                      <a:pt x="2136" y="956"/>
                    </a:lnTo>
                    <a:lnTo>
                      <a:pt x="2024" y="900"/>
                    </a:lnTo>
                    <a:lnTo>
                      <a:pt x="1967" y="843"/>
                    </a:lnTo>
                    <a:lnTo>
                      <a:pt x="1911" y="787"/>
                    </a:lnTo>
                    <a:lnTo>
                      <a:pt x="1799" y="1012"/>
                    </a:lnTo>
                    <a:lnTo>
                      <a:pt x="1574" y="1012"/>
                    </a:lnTo>
                    <a:lnTo>
                      <a:pt x="1574" y="1124"/>
                    </a:lnTo>
                    <a:lnTo>
                      <a:pt x="1574" y="1293"/>
                    </a:lnTo>
                    <a:lnTo>
                      <a:pt x="1518" y="1293"/>
                    </a:lnTo>
                    <a:lnTo>
                      <a:pt x="1462" y="1181"/>
                    </a:lnTo>
                    <a:lnTo>
                      <a:pt x="1462" y="1012"/>
                    </a:lnTo>
                    <a:lnTo>
                      <a:pt x="1405" y="1012"/>
                    </a:lnTo>
                    <a:lnTo>
                      <a:pt x="1349" y="956"/>
                    </a:lnTo>
                    <a:lnTo>
                      <a:pt x="1293" y="1012"/>
                    </a:lnTo>
                    <a:lnTo>
                      <a:pt x="1181" y="1124"/>
                    </a:lnTo>
                    <a:lnTo>
                      <a:pt x="1124" y="1237"/>
                    </a:lnTo>
                    <a:lnTo>
                      <a:pt x="956" y="1405"/>
                    </a:lnTo>
                    <a:lnTo>
                      <a:pt x="843" y="1405"/>
                    </a:lnTo>
                    <a:lnTo>
                      <a:pt x="731" y="1349"/>
                    </a:lnTo>
                    <a:lnTo>
                      <a:pt x="675" y="1462"/>
                    </a:lnTo>
                    <a:lnTo>
                      <a:pt x="731" y="1574"/>
                    </a:lnTo>
                    <a:lnTo>
                      <a:pt x="731" y="1743"/>
                    </a:lnTo>
                    <a:lnTo>
                      <a:pt x="731" y="2080"/>
                    </a:lnTo>
                    <a:lnTo>
                      <a:pt x="675" y="2136"/>
                    </a:lnTo>
                    <a:lnTo>
                      <a:pt x="619" y="2080"/>
                    </a:lnTo>
                    <a:lnTo>
                      <a:pt x="562" y="2136"/>
                    </a:lnTo>
                    <a:lnTo>
                      <a:pt x="562" y="2192"/>
                    </a:lnTo>
                    <a:lnTo>
                      <a:pt x="619" y="2305"/>
                    </a:lnTo>
                    <a:lnTo>
                      <a:pt x="787" y="2305"/>
                    </a:lnTo>
                    <a:lnTo>
                      <a:pt x="787" y="2361"/>
                    </a:lnTo>
                    <a:lnTo>
                      <a:pt x="675" y="2530"/>
                    </a:lnTo>
                    <a:lnTo>
                      <a:pt x="619" y="2642"/>
                    </a:lnTo>
                    <a:lnTo>
                      <a:pt x="675" y="2754"/>
                    </a:lnTo>
                    <a:lnTo>
                      <a:pt x="675" y="2811"/>
                    </a:lnTo>
                    <a:lnTo>
                      <a:pt x="619" y="2867"/>
                    </a:lnTo>
                    <a:lnTo>
                      <a:pt x="506" y="2867"/>
                    </a:lnTo>
                    <a:lnTo>
                      <a:pt x="506" y="2923"/>
                    </a:lnTo>
                    <a:lnTo>
                      <a:pt x="506" y="2979"/>
                    </a:lnTo>
                    <a:lnTo>
                      <a:pt x="506" y="3035"/>
                    </a:lnTo>
                    <a:lnTo>
                      <a:pt x="450" y="3148"/>
                    </a:lnTo>
                    <a:lnTo>
                      <a:pt x="338" y="3260"/>
                    </a:lnTo>
                    <a:lnTo>
                      <a:pt x="281" y="3316"/>
                    </a:lnTo>
                    <a:lnTo>
                      <a:pt x="225" y="3316"/>
                    </a:lnTo>
                    <a:lnTo>
                      <a:pt x="56" y="3260"/>
                    </a:lnTo>
                    <a:lnTo>
                      <a:pt x="0" y="3429"/>
                    </a:lnTo>
                    <a:lnTo>
                      <a:pt x="56" y="3597"/>
                    </a:lnTo>
                    <a:lnTo>
                      <a:pt x="169" y="3654"/>
                    </a:lnTo>
                    <a:lnTo>
                      <a:pt x="225" y="3597"/>
                    </a:lnTo>
                    <a:lnTo>
                      <a:pt x="225" y="3541"/>
                    </a:lnTo>
                    <a:lnTo>
                      <a:pt x="338" y="3541"/>
                    </a:lnTo>
                    <a:lnTo>
                      <a:pt x="338" y="3597"/>
                    </a:lnTo>
                    <a:lnTo>
                      <a:pt x="450" y="3822"/>
                    </a:lnTo>
                    <a:lnTo>
                      <a:pt x="506" y="3878"/>
                    </a:lnTo>
                    <a:lnTo>
                      <a:pt x="675" y="3878"/>
                    </a:lnTo>
                    <a:lnTo>
                      <a:pt x="731" y="3935"/>
                    </a:lnTo>
                    <a:lnTo>
                      <a:pt x="731" y="3991"/>
                    </a:lnTo>
                    <a:lnTo>
                      <a:pt x="843" y="3935"/>
                    </a:lnTo>
                    <a:lnTo>
                      <a:pt x="843" y="3766"/>
                    </a:lnTo>
                    <a:lnTo>
                      <a:pt x="843" y="3654"/>
                    </a:lnTo>
                    <a:lnTo>
                      <a:pt x="900" y="3541"/>
                    </a:lnTo>
                    <a:lnTo>
                      <a:pt x="956" y="3485"/>
                    </a:lnTo>
                    <a:lnTo>
                      <a:pt x="956" y="3541"/>
                    </a:lnTo>
                    <a:lnTo>
                      <a:pt x="956" y="3654"/>
                    </a:lnTo>
                    <a:lnTo>
                      <a:pt x="956" y="3710"/>
                    </a:lnTo>
                    <a:lnTo>
                      <a:pt x="956" y="3766"/>
                    </a:lnTo>
                    <a:lnTo>
                      <a:pt x="1012" y="3822"/>
                    </a:lnTo>
                    <a:lnTo>
                      <a:pt x="1068" y="3822"/>
                    </a:lnTo>
                    <a:lnTo>
                      <a:pt x="1124" y="3766"/>
                    </a:lnTo>
                    <a:lnTo>
                      <a:pt x="1181" y="3710"/>
                    </a:lnTo>
                    <a:lnTo>
                      <a:pt x="1181" y="3766"/>
                    </a:lnTo>
                    <a:lnTo>
                      <a:pt x="1237" y="3766"/>
                    </a:lnTo>
                    <a:lnTo>
                      <a:pt x="1237" y="3935"/>
                    </a:lnTo>
                    <a:lnTo>
                      <a:pt x="1349" y="3991"/>
                    </a:lnTo>
                    <a:lnTo>
                      <a:pt x="1349" y="4103"/>
                    </a:lnTo>
                    <a:lnTo>
                      <a:pt x="1349" y="4216"/>
                    </a:lnTo>
                    <a:lnTo>
                      <a:pt x="1518" y="4159"/>
                    </a:lnTo>
                    <a:lnTo>
                      <a:pt x="1518" y="4103"/>
                    </a:lnTo>
                    <a:lnTo>
                      <a:pt x="1518" y="3991"/>
                    </a:lnTo>
                    <a:lnTo>
                      <a:pt x="1518" y="3935"/>
                    </a:lnTo>
                    <a:lnTo>
                      <a:pt x="1574" y="3878"/>
                    </a:lnTo>
                    <a:lnTo>
                      <a:pt x="1574" y="3822"/>
                    </a:lnTo>
                    <a:lnTo>
                      <a:pt x="1574" y="3766"/>
                    </a:lnTo>
                    <a:lnTo>
                      <a:pt x="1518" y="3710"/>
                    </a:lnTo>
                    <a:lnTo>
                      <a:pt x="1574" y="3597"/>
                    </a:lnTo>
                    <a:lnTo>
                      <a:pt x="1630" y="3485"/>
                    </a:lnTo>
                    <a:lnTo>
                      <a:pt x="1574" y="3373"/>
                    </a:lnTo>
                    <a:lnTo>
                      <a:pt x="1462" y="3316"/>
                    </a:lnTo>
                    <a:lnTo>
                      <a:pt x="1349" y="3204"/>
                    </a:lnTo>
                    <a:lnTo>
                      <a:pt x="1124" y="2979"/>
                    </a:lnTo>
                    <a:lnTo>
                      <a:pt x="1068" y="2979"/>
                    </a:lnTo>
                    <a:lnTo>
                      <a:pt x="1068" y="2923"/>
                    </a:lnTo>
                    <a:lnTo>
                      <a:pt x="1124" y="2811"/>
                    </a:lnTo>
                    <a:lnTo>
                      <a:pt x="1181" y="2923"/>
                    </a:lnTo>
                    <a:lnTo>
                      <a:pt x="1237" y="2979"/>
                    </a:lnTo>
                    <a:lnTo>
                      <a:pt x="1349" y="3035"/>
                    </a:lnTo>
                    <a:lnTo>
                      <a:pt x="1405" y="2979"/>
                    </a:lnTo>
                    <a:lnTo>
                      <a:pt x="1518" y="2923"/>
                    </a:lnTo>
                    <a:lnTo>
                      <a:pt x="1462" y="2642"/>
                    </a:lnTo>
                    <a:lnTo>
                      <a:pt x="1462" y="2305"/>
                    </a:lnTo>
                    <a:lnTo>
                      <a:pt x="1518" y="2417"/>
                    </a:lnTo>
                    <a:lnTo>
                      <a:pt x="1630" y="2417"/>
                    </a:lnTo>
                    <a:lnTo>
                      <a:pt x="2080" y="2249"/>
                    </a:lnTo>
                    <a:lnTo>
                      <a:pt x="2473" y="2080"/>
                    </a:lnTo>
                    <a:lnTo>
                      <a:pt x="2530" y="1967"/>
                    </a:lnTo>
                    <a:lnTo>
                      <a:pt x="2530" y="1855"/>
                    </a:lnTo>
                    <a:lnTo>
                      <a:pt x="2473" y="1743"/>
                    </a:lnTo>
                    <a:lnTo>
                      <a:pt x="2473" y="1686"/>
                    </a:lnTo>
                    <a:lnTo>
                      <a:pt x="2586" y="1743"/>
                    </a:lnTo>
                    <a:lnTo>
                      <a:pt x="2754" y="1799"/>
                    </a:lnTo>
                    <a:lnTo>
                      <a:pt x="2979" y="1743"/>
                    </a:lnTo>
                    <a:lnTo>
                      <a:pt x="3204" y="1630"/>
                    </a:lnTo>
                    <a:lnTo>
                      <a:pt x="3429" y="1518"/>
                    </a:lnTo>
                    <a:lnTo>
                      <a:pt x="3710" y="1349"/>
                    </a:lnTo>
                    <a:lnTo>
                      <a:pt x="3822" y="1293"/>
                    </a:lnTo>
                    <a:lnTo>
                      <a:pt x="3878" y="1237"/>
                    </a:lnTo>
                    <a:lnTo>
                      <a:pt x="3935" y="1181"/>
                    </a:lnTo>
                    <a:lnTo>
                      <a:pt x="4103" y="1181"/>
                    </a:lnTo>
                    <a:lnTo>
                      <a:pt x="4160" y="1124"/>
                    </a:lnTo>
                    <a:lnTo>
                      <a:pt x="4216" y="1012"/>
                    </a:lnTo>
                    <a:lnTo>
                      <a:pt x="4272" y="1012"/>
                    </a:lnTo>
                    <a:lnTo>
                      <a:pt x="4384" y="1068"/>
                    </a:lnTo>
                    <a:lnTo>
                      <a:pt x="4441" y="1124"/>
                    </a:lnTo>
                    <a:lnTo>
                      <a:pt x="4497" y="1124"/>
                    </a:lnTo>
                    <a:lnTo>
                      <a:pt x="4665" y="1068"/>
                    </a:lnTo>
                    <a:lnTo>
                      <a:pt x="4722" y="900"/>
                    </a:lnTo>
                    <a:lnTo>
                      <a:pt x="4722" y="843"/>
                    </a:lnTo>
                    <a:lnTo>
                      <a:pt x="4665" y="787"/>
                    </a:lnTo>
                    <a:lnTo>
                      <a:pt x="4609" y="731"/>
                    </a:lnTo>
                    <a:lnTo>
                      <a:pt x="4609" y="619"/>
                    </a:lnTo>
                    <a:lnTo>
                      <a:pt x="4665" y="562"/>
                    </a:lnTo>
                    <a:lnTo>
                      <a:pt x="4665" y="506"/>
                    </a:lnTo>
                    <a:lnTo>
                      <a:pt x="4665" y="394"/>
                    </a:lnTo>
                    <a:lnTo>
                      <a:pt x="4609" y="169"/>
                    </a:lnTo>
                    <a:lnTo>
                      <a:pt x="4553" y="56"/>
                    </a:lnTo>
                    <a:lnTo>
                      <a:pt x="4441"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3"/>
              <p:cNvSpPr/>
              <p:nvPr/>
            </p:nvSpPr>
            <p:spPr>
              <a:xfrm>
                <a:off x="1792200" y="1129875"/>
                <a:ext cx="14075" cy="19700"/>
              </a:xfrm>
              <a:custGeom>
                <a:avLst/>
                <a:gdLst/>
                <a:ahLst/>
                <a:cxnLst/>
                <a:rect l="l" t="t" r="r" b="b"/>
                <a:pathLst>
                  <a:path w="563" h="788" extrusionOk="0">
                    <a:moveTo>
                      <a:pt x="1" y="0"/>
                    </a:moveTo>
                    <a:lnTo>
                      <a:pt x="1" y="113"/>
                    </a:lnTo>
                    <a:lnTo>
                      <a:pt x="57" y="337"/>
                    </a:lnTo>
                    <a:lnTo>
                      <a:pt x="113" y="562"/>
                    </a:lnTo>
                    <a:lnTo>
                      <a:pt x="113" y="675"/>
                    </a:lnTo>
                    <a:lnTo>
                      <a:pt x="225" y="731"/>
                    </a:lnTo>
                    <a:lnTo>
                      <a:pt x="282" y="787"/>
                    </a:lnTo>
                    <a:lnTo>
                      <a:pt x="563" y="506"/>
                    </a:lnTo>
                    <a:lnTo>
                      <a:pt x="506" y="450"/>
                    </a:lnTo>
                    <a:lnTo>
                      <a:pt x="450" y="394"/>
                    </a:lnTo>
                    <a:lnTo>
                      <a:pt x="282" y="281"/>
                    </a:lnTo>
                    <a:lnTo>
                      <a:pt x="225" y="169"/>
                    </a:lnTo>
                    <a:lnTo>
                      <a:pt x="169" y="56"/>
                    </a:lnTo>
                    <a:lnTo>
                      <a:pt x="113"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3"/>
              <p:cNvSpPr/>
              <p:nvPr/>
            </p:nvSpPr>
            <p:spPr>
              <a:xfrm>
                <a:off x="1764100" y="1173425"/>
                <a:ext cx="15475" cy="9850"/>
              </a:xfrm>
              <a:custGeom>
                <a:avLst/>
                <a:gdLst/>
                <a:ahLst/>
                <a:cxnLst/>
                <a:rect l="l" t="t" r="r" b="b"/>
                <a:pathLst>
                  <a:path w="619" h="394" extrusionOk="0">
                    <a:moveTo>
                      <a:pt x="57" y="1"/>
                    </a:moveTo>
                    <a:lnTo>
                      <a:pt x="0" y="57"/>
                    </a:lnTo>
                    <a:lnTo>
                      <a:pt x="57" y="113"/>
                    </a:lnTo>
                    <a:lnTo>
                      <a:pt x="113" y="169"/>
                    </a:lnTo>
                    <a:lnTo>
                      <a:pt x="225" y="225"/>
                    </a:lnTo>
                    <a:lnTo>
                      <a:pt x="281" y="338"/>
                    </a:lnTo>
                    <a:lnTo>
                      <a:pt x="394" y="394"/>
                    </a:lnTo>
                    <a:lnTo>
                      <a:pt x="619" y="394"/>
                    </a:lnTo>
                    <a:lnTo>
                      <a:pt x="394" y="282"/>
                    </a:lnTo>
                    <a:lnTo>
                      <a:pt x="169" y="57"/>
                    </a:lnTo>
                    <a:lnTo>
                      <a:pt x="57" y="1"/>
                    </a:lnTo>
                    <a:close/>
                  </a:path>
                </a:pathLst>
              </a:custGeom>
              <a:solidFill>
                <a:srgbClr val="A1C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3"/>
              <p:cNvSpPr/>
              <p:nvPr/>
            </p:nvSpPr>
            <p:spPr>
              <a:xfrm>
                <a:off x="1771125" y="1212775"/>
                <a:ext cx="9850" cy="14075"/>
              </a:xfrm>
              <a:custGeom>
                <a:avLst/>
                <a:gdLst/>
                <a:ahLst/>
                <a:cxnLst/>
                <a:rect l="l" t="t" r="r" b="b"/>
                <a:pathLst>
                  <a:path w="394" h="563" extrusionOk="0">
                    <a:moveTo>
                      <a:pt x="169" y="0"/>
                    </a:moveTo>
                    <a:lnTo>
                      <a:pt x="169" y="56"/>
                    </a:lnTo>
                    <a:lnTo>
                      <a:pt x="57" y="56"/>
                    </a:lnTo>
                    <a:lnTo>
                      <a:pt x="57" y="169"/>
                    </a:lnTo>
                    <a:lnTo>
                      <a:pt x="0" y="281"/>
                    </a:lnTo>
                    <a:lnTo>
                      <a:pt x="57" y="338"/>
                    </a:lnTo>
                    <a:lnTo>
                      <a:pt x="113" y="338"/>
                    </a:lnTo>
                    <a:lnTo>
                      <a:pt x="113" y="394"/>
                    </a:lnTo>
                    <a:lnTo>
                      <a:pt x="113" y="506"/>
                    </a:lnTo>
                    <a:lnTo>
                      <a:pt x="169" y="562"/>
                    </a:lnTo>
                    <a:lnTo>
                      <a:pt x="225" y="562"/>
                    </a:lnTo>
                    <a:lnTo>
                      <a:pt x="281" y="506"/>
                    </a:lnTo>
                    <a:lnTo>
                      <a:pt x="338" y="394"/>
                    </a:lnTo>
                    <a:lnTo>
                      <a:pt x="338" y="338"/>
                    </a:lnTo>
                    <a:lnTo>
                      <a:pt x="394" y="225"/>
                    </a:lnTo>
                    <a:lnTo>
                      <a:pt x="338" y="113"/>
                    </a:lnTo>
                    <a:lnTo>
                      <a:pt x="225" y="113"/>
                    </a:lnTo>
                    <a:lnTo>
                      <a:pt x="225"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3"/>
              <p:cNvSpPr/>
              <p:nvPr/>
            </p:nvSpPr>
            <p:spPr>
              <a:xfrm>
                <a:off x="1773925" y="1190300"/>
                <a:ext cx="5650" cy="9850"/>
              </a:xfrm>
              <a:custGeom>
                <a:avLst/>
                <a:gdLst/>
                <a:ahLst/>
                <a:cxnLst/>
                <a:rect l="l" t="t" r="r" b="b"/>
                <a:pathLst>
                  <a:path w="226" h="394" extrusionOk="0">
                    <a:moveTo>
                      <a:pt x="57" y="0"/>
                    </a:moveTo>
                    <a:lnTo>
                      <a:pt x="1" y="112"/>
                    </a:lnTo>
                    <a:lnTo>
                      <a:pt x="57" y="169"/>
                    </a:lnTo>
                    <a:lnTo>
                      <a:pt x="57" y="281"/>
                    </a:lnTo>
                    <a:lnTo>
                      <a:pt x="113" y="337"/>
                    </a:lnTo>
                    <a:lnTo>
                      <a:pt x="169" y="393"/>
                    </a:lnTo>
                    <a:lnTo>
                      <a:pt x="226" y="225"/>
                    </a:lnTo>
                    <a:lnTo>
                      <a:pt x="169" y="56"/>
                    </a:lnTo>
                    <a:lnTo>
                      <a:pt x="113"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3"/>
              <p:cNvSpPr/>
              <p:nvPr/>
            </p:nvSpPr>
            <p:spPr>
              <a:xfrm>
                <a:off x="1751450" y="1197325"/>
                <a:ext cx="5650" cy="8450"/>
              </a:xfrm>
              <a:custGeom>
                <a:avLst/>
                <a:gdLst/>
                <a:ahLst/>
                <a:cxnLst/>
                <a:rect l="l" t="t" r="r" b="b"/>
                <a:pathLst>
                  <a:path w="226" h="338" extrusionOk="0">
                    <a:moveTo>
                      <a:pt x="113" y="0"/>
                    </a:moveTo>
                    <a:lnTo>
                      <a:pt x="57" y="112"/>
                    </a:lnTo>
                    <a:lnTo>
                      <a:pt x="1" y="225"/>
                    </a:lnTo>
                    <a:lnTo>
                      <a:pt x="57" y="281"/>
                    </a:lnTo>
                    <a:lnTo>
                      <a:pt x="169" y="337"/>
                    </a:lnTo>
                    <a:lnTo>
                      <a:pt x="169" y="225"/>
                    </a:lnTo>
                    <a:lnTo>
                      <a:pt x="225" y="169"/>
                    </a:lnTo>
                    <a:lnTo>
                      <a:pt x="113"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3"/>
              <p:cNvSpPr/>
              <p:nvPr/>
            </p:nvSpPr>
            <p:spPr>
              <a:xfrm>
                <a:off x="1776750" y="1212775"/>
                <a:ext cx="7050" cy="5650"/>
              </a:xfrm>
              <a:custGeom>
                <a:avLst/>
                <a:gdLst/>
                <a:ahLst/>
                <a:cxnLst/>
                <a:rect l="l" t="t" r="r" b="b"/>
                <a:pathLst>
                  <a:path w="282" h="226" extrusionOk="0">
                    <a:moveTo>
                      <a:pt x="169" y="0"/>
                    </a:moveTo>
                    <a:lnTo>
                      <a:pt x="0" y="113"/>
                    </a:lnTo>
                    <a:lnTo>
                      <a:pt x="169" y="225"/>
                    </a:lnTo>
                    <a:lnTo>
                      <a:pt x="281" y="113"/>
                    </a:lnTo>
                    <a:lnTo>
                      <a:pt x="281" y="56"/>
                    </a:lnTo>
                    <a:lnTo>
                      <a:pt x="28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3"/>
              <p:cNvSpPr/>
              <p:nvPr/>
            </p:nvSpPr>
            <p:spPr>
              <a:xfrm>
                <a:off x="1785175" y="1216975"/>
                <a:ext cx="5650" cy="4250"/>
              </a:xfrm>
              <a:custGeom>
                <a:avLst/>
                <a:gdLst/>
                <a:ahLst/>
                <a:cxnLst/>
                <a:rect l="l" t="t" r="r" b="b"/>
                <a:pathLst>
                  <a:path w="226" h="170" extrusionOk="0">
                    <a:moveTo>
                      <a:pt x="169" y="1"/>
                    </a:moveTo>
                    <a:lnTo>
                      <a:pt x="1" y="113"/>
                    </a:lnTo>
                    <a:lnTo>
                      <a:pt x="57" y="170"/>
                    </a:lnTo>
                    <a:lnTo>
                      <a:pt x="225" y="170"/>
                    </a:lnTo>
                    <a:lnTo>
                      <a:pt x="169"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3"/>
              <p:cNvSpPr/>
              <p:nvPr/>
            </p:nvSpPr>
            <p:spPr>
              <a:xfrm>
                <a:off x="1758475" y="1207150"/>
                <a:ext cx="4250" cy="5650"/>
              </a:xfrm>
              <a:custGeom>
                <a:avLst/>
                <a:gdLst/>
                <a:ahLst/>
                <a:cxnLst/>
                <a:rect l="l" t="t" r="r" b="b"/>
                <a:pathLst>
                  <a:path w="170" h="226" extrusionOk="0">
                    <a:moveTo>
                      <a:pt x="1" y="0"/>
                    </a:moveTo>
                    <a:lnTo>
                      <a:pt x="57" y="225"/>
                    </a:lnTo>
                    <a:lnTo>
                      <a:pt x="169" y="113"/>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3"/>
              <p:cNvSpPr/>
              <p:nvPr/>
            </p:nvSpPr>
            <p:spPr>
              <a:xfrm>
                <a:off x="1806250" y="1117225"/>
                <a:ext cx="2850" cy="4225"/>
              </a:xfrm>
              <a:custGeom>
                <a:avLst/>
                <a:gdLst/>
                <a:ahLst/>
                <a:cxnLst/>
                <a:rect l="l" t="t" r="r" b="b"/>
                <a:pathLst>
                  <a:path w="114" h="169" extrusionOk="0">
                    <a:moveTo>
                      <a:pt x="1" y="0"/>
                    </a:moveTo>
                    <a:lnTo>
                      <a:pt x="57" y="169"/>
                    </a:lnTo>
                    <a:lnTo>
                      <a:pt x="113" y="113"/>
                    </a:lnTo>
                    <a:lnTo>
                      <a:pt x="113" y="57"/>
                    </a:lnTo>
                    <a:lnTo>
                      <a:pt x="57"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3"/>
              <p:cNvSpPr/>
              <p:nvPr/>
            </p:nvSpPr>
            <p:spPr>
              <a:xfrm>
                <a:off x="1752850" y="1191700"/>
                <a:ext cx="4250" cy="4225"/>
              </a:xfrm>
              <a:custGeom>
                <a:avLst/>
                <a:gdLst/>
                <a:ahLst/>
                <a:cxnLst/>
                <a:rect l="l" t="t" r="r" b="b"/>
                <a:pathLst>
                  <a:path w="170" h="169" extrusionOk="0">
                    <a:moveTo>
                      <a:pt x="1" y="0"/>
                    </a:moveTo>
                    <a:lnTo>
                      <a:pt x="1" y="169"/>
                    </a:lnTo>
                    <a:lnTo>
                      <a:pt x="169" y="169"/>
                    </a:lnTo>
                    <a:lnTo>
                      <a:pt x="113"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3"/>
              <p:cNvSpPr/>
              <p:nvPr/>
            </p:nvSpPr>
            <p:spPr>
              <a:xfrm>
                <a:off x="1780950" y="1136900"/>
                <a:ext cx="1450" cy="4225"/>
              </a:xfrm>
              <a:custGeom>
                <a:avLst/>
                <a:gdLst/>
                <a:ahLst/>
                <a:cxnLst/>
                <a:rect l="l" t="t" r="r" b="b"/>
                <a:pathLst>
                  <a:path w="58" h="169" extrusionOk="0">
                    <a:moveTo>
                      <a:pt x="57" y="0"/>
                    </a:moveTo>
                    <a:lnTo>
                      <a:pt x="1" y="56"/>
                    </a:lnTo>
                    <a:lnTo>
                      <a:pt x="1" y="113"/>
                    </a:lnTo>
                    <a:lnTo>
                      <a:pt x="1" y="169"/>
                    </a:lnTo>
                    <a:lnTo>
                      <a:pt x="57" y="169"/>
                    </a:lnTo>
                    <a:lnTo>
                      <a:pt x="57" y="113"/>
                    </a:lnTo>
                    <a:lnTo>
                      <a:pt x="57" y="56"/>
                    </a:lnTo>
                    <a:lnTo>
                      <a:pt x="57" y="0"/>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3"/>
              <p:cNvSpPr/>
              <p:nvPr/>
            </p:nvSpPr>
            <p:spPr>
              <a:xfrm>
                <a:off x="1772525" y="1207150"/>
                <a:ext cx="4250" cy="2825"/>
              </a:xfrm>
              <a:custGeom>
                <a:avLst/>
                <a:gdLst/>
                <a:ahLst/>
                <a:cxnLst/>
                <a:rect l="l" t="t" r="r" b="b"/>
                <a:pathLst>
                  <a:path w="170" h="113" extrusionOk="0">
                    <a:moveTo>
                      <a:pt x="1" y="0"/>
                    </a:moveTo>
                    <a:lnTo>
                      <a:pt x="1" y="57"/>
                    </a:lnTo>
                    <a:lnTo>
                      <a:pt x="57" y="113"/>
                    </a:lnTo>
                    <a:lnTo>
                      <a:pt x="113" y="57"/>
                    </a:lnTo>
                    <a:lnTo>
                      <a:pt x="169"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3"/>
              <p:cNvSpPr/>
              <p:nvPr/>
            </p:nvSpPr>
            <p:spPr>
              <a:xfrm>
                <a:off x="1764100" y="1202925"/>
                <a:ext cx="1425" cy="2850"/>
              </a:xfrm>
              <a:custGeom>
                <a:avLst/>
                <a:gdLst/>
                <a:ahLst/>
                <a:cxnLst/>
                <a:rect l="l" t="t" r="r" b="b"/>
                <a:pathLst>
                  <a:path w="57" h="114" extrusionOk="0">
                    <a:moveTo>
                      <a:pt x="0" y="1"/>
                    </a:moveTo>
                    <a:lnTo>
                      <a:pt x="0" y="57"/>
                    </a:lnTo>
                    <a:lnTo>
                      <a:pt x="57" y="113"/>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3"/>
              <p:cNvSpPr/>
              <p:nvPr/>
            </p:nvSpPr>
            <p:spPr>
              <a:xfrm>
                <a:off x="1768325" y="1216975"/>
                <a:ext cx="4225" cy="4250"/>
              </a:xfrm>
              <a:custGeom>
                <a:avLst/>
                <a:gdLst/>
                <a:ahLst/>
                <a:cxnLst/>
                <a:rect l="l" t="t" r="r" b="b"/>
                <a:pathLst>
                  <a:path w="169" h="170" extrusionOk="0">
                    <a:moveTo>
                      <a:pt x="169" y="1"/>
                    </a:moveTo>
                    <a:lnTo>
                      <a:pt x="0" y="113"/>
                    </a:lnTo>
                    <a:lnTo>
                      <a:pt x="112" y="170"/>
                    </a:lnTo>
                    <a:lnTo>
                      <a:pt x="169" y="170"/>
                    </a:lnTo>
                    <a:lnTo>
                      <a:pt x="169"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3"/>
              <p:cNvSpPr/>
              <p:nvPr/>
            </p:nvSpPr>
            <p:spPr>
              <a:xfrm>
                <a:off x="1795000" y="1115825"/>
                <a:ext cx="25" cy="1425"/>
              </a:xfrm>
              <a:custGeom>
                <a:avLst/>
                <a:gdLst/>
                <a:ahLst/>
                <a:cxnLst/>
                <a:rect l="l" t="t" r="r" b="b"/>
                <a:pathLst>
                  <a:path w="1" h="57" extrusionOk="0">
                    <a:moveTo>
                      <a:pt x="1" y="56"/>
                    </a:moveTo>
                    <a:lnTo>
                      <a:pt x="1" y="56"/>
                    </a:lnTo>
                    <a:lnTo>
                      <a:pt x="1" y="0"/>
                    </a:lnTo>
                    <a:lnTo>
                      <a:pt x="1" y="0"/>
                    </a:lnTo>
                    <a:lnTo>
                      <a:pt x="1" y="56"/>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3"/>
              <p:cNvSpPr/>
              <p:nvPr/>
            </p:nvSpPr>
            <p:spPr>
              <a:xfrm>
                <a:off x="1751450" y="1181850"/>
                <a:ext cx="2825" cy="1425"/>
              </a:xfrm>
              <a:custGeom>
                <a:avLst/>
                <a:gdLst/>
                <a:ahLst/>
                <a:cxnLst/>
                <a:rect l="l" t="t" r="r" b="b"/>
                <a:pathLst>
                  <a:path w="113" h="57" extrusionOk="0">
                    <a:moveTo>
                      <a:pt x="1" y="1"/>
                    </a:moveTo>
                    <a:lnTo>
                      <a:pt x="57" y="57"/>
                    </a:lnTo>
                    <a:lnTo>
                      <a:pt x="113"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3"/>
              <p:cNvSpPr/>
              <p:nvPr/>
            </p:nvSpPr>
            <p:spPr>
              <a:xfrm>
                <a:off x="1754275" y="1190300"/>
                <a:ext cx="0" cy="1425"/>
              </a:xfrm>
              <a:custGeom>
                <a:avLst/>
                <a:gdLst/>
                <a:ahLst/>
                <a:cxnLst/>
                <a:rect l="l" t="t" r="r" b="b"/>
                <a:pathLst>
                  <a:path h="57" extrusionOk="0">
                    <a:moveTo>
                      <a:pt x="0" y="56"/>
                    </a:moveTo>
                    <a:lnTo>
                      <a:pt x="0" y="0"/>
                    </a:lnTo>
                    <a:lnTo>
                      <a:pt x="0" y="0"/>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3"/>
              <p:cNvSpPr/>
              <p:nvPr/>
            </p:nvSpPr>
            <p:spPr>
              <a:xfrm>
                <a:off x="1758475" y="1200125"/>
                <a:ext cx="1425" cy="25"/>
              </a:xfrm>
              <a:custGeom>
                <a:avLst/>
                <a:gdLst/>
                <a:ahLst/>
                <a:cxnLst/>
                <a:rect l="l" t="t" r="r" b="b"/>
                <a:pathLst>
                  <a:path w="57" h="1" extrusionOk="0">
                    <a:moveTo>
                      <a:pt x="1" y="0"/>
                    </a:moveTo>
                    <a:lnTo>
                      <a:pt x="1" y="0"/>
                    </a:lnTo>
                    <a:lnTo>
                      <a:pt x="1" y="0"/>
                    </a:lnTo>
                    <a:lnTo>
                      <a:pt x="57" y="0"/>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3"/>
              <p:cNvSpPr/>
              <p:nvPr/>
            </p:nvSpPr>
            <p:spPr>
              <a:xfrm>
                <a:off x="1757075" y="1200125"/>
                <a:ext cx="1425" cy="1425"/>
              </a:xfrm>
              <a:custGeom>
                <a:avLst/>
                <a:gdLst/>
                <a:ahLst/>
                <a:cxnLst/>
                <a:rect l="l" t="t" r="r" b="b"/>
                <a:pathLst>
                  <a:path w="57" h="57" extrusionOk="0">
                    <a:moveTo>
                      <a:pt x="57" y="0"/>
                    </a:moveTo>
                    <a:lnTo>
                      <a:pt x="0" y="57"/>
                    </a:lnTo>
                    <a:lnTo>
                      <a:pt x="57" y="57"/>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3"/>
              <p:cNvSpPr/>
              <p:nvPr/>
            </p:nvSpPr>
            <p:spPr>
              <a:xfrm>
                <a:off x="1783775" y="1198725"/>
                <a:ext cx="1425" cy="1425"/>
              </a:xfrm>
              <a:custGeom>
                <a:avLst/>
                <a:gdLst/>
                <a:ahLst/>
                <a:cxnLst/>
                <a:rect l="l" t="t" r="r" b="b"/>
                <a:pathLst>
                  <a:path w="57" h="57" extrusionOk="0">
                    <a:moveTo>
                      <a:pt x="0" y="0"/>
                    </a:moveTo>
                    <a:lnTo>
                      <a:pt x="57"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3"/>
              <p:cNvSpPr/>
              <p:nvPr/>
            </p:nvSpPr>
            <p:spPr>
              <a:xfrm>
                <a:off x="1776750" y="1205750"/>
                <a:ext cx="25" cy="1425"/>
              </a:xfrm>
              <a:custGeom>
                <a:avLst/>
                <a:gdLst/>
                <a:ahLst/>
                <a:cxnLst/>
                <a:rect l="l" t="t" r="r" b="b"/>
                <a:pathLst>
                  <a:path w="1" h="57" extrusionOk="0">
                    <a:moveTo>
                      <a:pt x="0" y="56"/>
                    </a:moveTo>
                    <a:lnTo>
                      <a:pt x="0" y="0"/>
                    </a:lnTo>
                    <a:lnTo>
                      <a:pt x="0" y="56"/>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3"/>
              <p:cNvSpPr/>
              <p:nvPr/>
            </p:nvSpPr>
            <p:spPr>
              <a:xfrm>
                <a:off x="1768325" y="1212775"/>
                <a:ext cx="1425" cy="1425"/>
              </a:xfrm>
              <a:custGeom>
                <a:avLst/>
                <a:gdLst/>
                <a:ahLst/>
                <a:cxnLst/>
                <a:rect l="l" t="t" r="r" b="b"/>
                <a:pathLst>
                  <a:path w="57" h="57" extrusionOk="0">
                    <a:moveTo>
                      <a:pt x="0" y="56"/>
                    </a:moveTo>
                    <a:lnTo>
                      <a:pt x="56" y="0"/>
                    </a:lnTo>
                    <a:lnTo>
                      <a:pt x="56" y="0"/>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3"/>
              <p:cNvSpPr/>
              <p:nvPr/>
            </p:nvSpPr>
            <p:spPr>
              <a:xfrm>
                <a:off x="1775350" y="1212775"/>
                <a:ext cx="1425" cy="1425"/>
              </a:xfrm>
              <a:custGeom>
                <a:avLst/>
                <a:gdLst/>
                <a:ahLst/>
                <a:cxnLst/>
                <a:rect l="l" t="t" r="r" b="b"/>
                <a:pathLst>
                  <a:path w="57" h="57" extrusionOk="0">
                    <a:moveTo>
                      <a:pt x="0" y="0"/>
                    </a:moveTo>
                    <a:lnTo>
                      <a:pt x="0" y="56"/>
                    </a:lnTo>
                    <a:lnTo>
                      <a:pt x="56"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3"/>
              <p:cNvSpPr/>
              <p:nvPr/>
            </p:nvSpPr>
            <p:spPr>
              <a:xfrm>
                <a:off x="1772525" y="1214175"/>
                <a:ext cx="25" cy="2825"/>
              </a:xfrm>
              <a:custGeom>
                <a:avLst/>
                <a:gdLst/>
                <a:ahLst/>
                <a:cxnLst/>
                <a:rect l="l" t="t" r="r" b="b"/>
                <a:pathLst>
                  <a:path w="1" h="113" extrusionOk="0">
                    <a:moveTo>
                      <a:pt x="1" y="0"/>
                    </a:moveTo>
                    <a:lnTo>
                      <a:pt x="1" y="0"/>
                    </a:lnTo>
                    <a:lnTo>
                      <a:pt x="1" y="113"/>
                    </a:lnTo>
                    <a:lnTo>
                      <a:pt x="1" y="113"/>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3"/>
              <p:cNvSpPr/>
              <p:nvPr/>
            </p:nvSpPr>
            <p:spPr>
              <a:xfrm>
                <a:off x="1789400" y="1209950"/>
                <a:ext cx="1425" cy="1450"/>
              </a:xfrm>
              <a:custGeom>
                <a:avLst/>
                <a:gdLst/>
                <a:ahLst/>
                <a:cxnLst/>
                <a:rect l="l" t="t" r="r" b="b"/>
                <a:pathLst>
                  <a:path w="57" h="58" extrusionOk="0">
                    <a:moveTo>
                      <a:pt x="0" y="1"/>
                    </a:moveTo>
                    <a:lnTo>
                      <a:pt x="0" y="57"/>
                    </a:lnTo>
                    <a:lnTo>
                      <a:pt x="56"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3"/>
              <p:cNvSpPr/>
              <p:nvPr/>
            </p:nvSpPr>
            <p:spPr>
              <a:xfrm>
                <a:off x="1792200" y="1216975"/>
                <a:ext cx="1425" cy="1450"/>
              </a:xfrm>
              <a:custGeom>
                <a:avLst/>
                <a:gdLst/>
                <a:ahLst/>
                <a:cxnLst/>
                <a:rect l="l" t="t" r="r" b="b"/>
                <a:pathLst>
                  <a:path w="57" h="58" extrusionOk="0">
                    <a:moveTo>
                      <a:pt x="1" y="1"/>
                    </a:moveTo>
                    <a:lnTo>
                      <a:pt x="1" y="1"/>
                    </a:lnTo>
                    <a:lnTo>
                      <a:pt x="57" y="57"/>
                    </a:lnTo>
                    <a:lnTo>
                      <a:pt x="57" y="57"/>
                    </a:lnTo>
                    <a:lnTo>
                      <a:pt x="1" y="1"/>
                    </a:lnTo>
                    <a:lnTo>
                      <a:pt x="1"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3"/>
              <p:cNvSpPr/>
              <p:nvPr/>
            </p:nvSpPr>
            <p:spPr>
              <a:xfrm>
                <a:off x="1744425" y="1204350"/>
                <a:ext cx="1425" cy="4225"/>
              </a:xfrm>
              <a:custGeom>
                <a:avLst/>
                <a:gdLst/>
                <a:ahLst/>
                <a:cxnLst/>
                <a:rect l="l" t="t" r="r" b="b"/>
                <a:pathLst>
                  <a:path w="57" h="169" extrusionOk="0">
                    <a:moveTo>
                      <a:pt x="1" y="0"/>
                    </a:moveTo>
                    <a:lnTo>
                      <a:pt x="1" y="56"/>
                    </a:lnTo>
                    <a:lnTo>
                      <a:pt x="57" y="169"/>
                    </a:lnTo>
                    <a:lnTo>
                      <a:pt x="57" y="56"/>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3"/>
              <p:cNvSpPr/>
              <p:nvPr/>
            </p:nvSpPr>
            <p:spPr>
              <a:xfrm>
                <a:off x="1889150" y="1069450"/>
                <a:ext cx="45000" cy="49200"/>
              </a:xfrm>
              <a:custGeom>
                <a:avLst/>
                <a:gdLst/>
                <a:ahLst/>
                <a:cxnLst/>
                <a:rect l="l" t="t" r="r" b="b"/>
                <a:pathLst>
                  <a:path w="1800" h="1968" extrusionOk="0">
                    <a:moveTo>
                      <a:pt x="1237" y="0"/>
                    </a:moveTo>
                    <a:lnTo>
                      <a:pt x="1181" y="113"/>
                    </a:lnTo>
                    <a:lnTo>
                      <a:pt x="1125" y="225"/>
                    </a:lnTo>
                    <a:lnTo>
                      <a:pt x="1125" y="281"/>
                    </a:lnTo>
                    <a:lnTo>
                      <a:pt x="1012" y="281"/>
                    </a:lnTo>
                    <a:lnTo>
                      <a:pt x="1012" y="338"/>
                    </a:lnTo>
                    <a:lnTo>
                      <a:pt x="956" y="394"/>
                    </a:lnTo>
                    <a:lnTo>
                      <a:pt x="1012" y="506"/>
                    </a:lnTo>
                    <a:lnTo>
                      <a:pt x="1012" y="562"/>
                    </a:lnTo>
                    <a:lnTo>
                      <a:pt x="956" y="619"/>
                    </a:lnTo>
                    <a:lnTo>
                      <a:pt x="844" y="675"/>
                    </a:lnTo>
                    <a:lnTo>
                      <a:pt x="788" y="675"/>
                    </a:lnTo>
                    <a:lnTo>
                      <a:pt x="788" y="787"/>
                    </a:lnTo>
                    <a:lnTo>
                      <a:pt x="788" y="843"/>
                    </a:lnTo>
                    <a:lnTo>
                      <a:pt x="788" y="900"/>
                    </a:lnTo>
                    <a:lnTo>
                      <a:pt x="731" y="956"/>
                    </a:lnTo>
                    <a:lnTo>
                      <a:pt x="619" y="843"/>
                    </a:lnTo>
                    <a:lnTo>
                      <a:pt x="563" y="787"/>
                    </a:lnTo>
                    <a:lnTo>
                      <a:pt x="450" y="843"/>
                    </a:lnTo>
                    <a:lnTo>
                      <a:pt x="282" y="900"/>
                    </a:lnTo>
                    <a:lnTo>
                      <a:pt x="226" y="956"/>
                    </a:lnTo>
                    <a:lnTo>
                      <a:pt x="169" y="1012"/>
                    </a:lnTo>
                    <a:lnTo>
                      <a:pt x="1" y="1181"/>
                    </a:lnTo>
                    <a:lnTo>
                      <a:pt x="1" y="1349"/>
                    </a:lnTo>
                    <a:lnTo>
                      <a:pt x="1" y="1518"/>
                    </a:lnTo>
                    <a:lnTo>
                      <a:pt x="57" y="1686"/>
                    </a:lnTo>
                    <a:lnTo>
                      <a:pt x="169" y="1743"/>
                    </a:lnTo>
                    <a:lnTo>
                      <a:pt x="226" y="1743"/>
                    </a:lnTo>
                    <a:lnTo>
                      <a:pt x="338" y="1799"/>
                    </a:lnTo>
                    <a:lnTo>
                      <a:pt x="394" y="1799"/>
                    </a:lnTo>
                    <a:lnTo>
                      <a:pt x="619" y="1911"/>
                    </a:lnTo>
                    <a:lnTo>
                      <a:pt x="731" y="1968"/>
                    </a:lnTo>
                    <a:lnTo>
                      <a:pt x="844" y="1855"/>
                    </a:lnTo>
                    <a:lnTo>
                      <a:pt x="900" y="1630"/>
                    </a:lnTo>
                    <a:lnTo>
                      <a:pt x="900" y="1462"/>
                    </a:lnTo>
                    <a:lnTo>
                      <a:pt x="956" y="1349"/>
                    </a:lnTo>
                    <a:lnTo>
                      <a:pt x="1069" y="1349"/>
                    </a:lnTo>
                    <a:lnTo>
                      <a:pt x="1237" y="1293"/>
                    </a:lnTo>
                    <a:lnTo>
                      <a:pt x="1350" y="1293"/>
                    </a:lnTo>
                    <a:lnTo>
                      <a:pt x="1462" y="1349"/>
                    </a:lnTo>
                    <a:lnTo>
                      <a:pt x="1518" y="1349"/>
                    </a:lnTo>
                    <a:lnTo>
                      <a:pt x="1575" y="1293"/>
                    </a:lnTo>
                    <a:lnTo>
                      <a:pt x="1631" y="1181"/>
                    </a:lnTo>
                    <a:lnTo>
                      <a:pt x="1687" y="1124"/>
                    </a:lnTo>
                    <a:lnTo>
                      <a:pt x="1743" y="1068"/>
                    </a:lnTo>
                    <a:lnTo>
                      <a:pt x="1799" y="900"/>
                    </a:lnTo>
                    <a:lnTo>
                      <a:pt x="1743" y="843"/>
                    </a:lnTo>
                    <a:lnTo>
                      <a:pt x="1687" y="787"/>
                    </a:lnTo>
                    <a:lnTo>
                      <a:pt x="1631" y="731"/>
                    </a:lnTo>
                    <a:lnTo>
                      <a:pt x="1575" y="787"/>
                    </a:lnTo>
                    <a:lnTo>
                      <a:pt x="1518" y="843"/>
                    </a:lnTo>
                    <a:lnTo>
                      <a:pt x="1518" y="731"/>
                    </a:lnTo>
                    <a:lnTo>
                      <a:pt x="1518" y="562"/>
                    </a:lnTo>
                    <a:lnTo>
                      <a:pt x="1462" y="506"/>
                    </a:lnTo>
                    <a:lnTo>
                      <a:pt x="1406" y="562"/>
                    </a:lnTo>
                    <a:lnTo>
                      <a:pt x="1293" y="506"/>
                    </a:lnTo>
                    <a:lnTo>
                      <a:pt x="1293" y="169"/>
                    </a:lnTo>
                    <a:lnTo>
                      <a:pt x="1293" y="57"/>
                    </a:lnTo>
                    <a:lnTo>
                      <a:pt x="1237"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3"/>
              <p:cNvSpPr/>
              <p:nvPr/>
            </p:nvSpPr>
            <p:spPr>
              <a:xfrm>
                <a:off x="1859650" y="1077875"/>
                <a:ext cx="37950" cy="30950"/>
              </a:xfrm>
              <a:custGeom>
                <a:avLst/>
                <a:gdLst/>
                <a:ahLst/>
                <a:cxnLst/>
                <a:rect l="l" t="t" r="r" b="b"/>
                <a:pathLst>
                  <a:path w="1518" h="1238" extrusionOk="0">
                    <a:moveTo>
                      <a:pt x="1349" y="1"/>
                    </a:moveTo>
                    <a:lnTo>
                      <a:pt x="1181" y="113"/>
                    </a:lnTo>
                    <a:lnTo>
                      <a:pt x="1125" y="169"/>
                    </a:lnTo>
                    <a:lnTo>
                      <a:pt x="1068" y="113"/>
                    </a:lnTo>
                    <a:lnTo>
                      <a:pt x="956" y="113"/>
                    </a:lnTo>
                    <a:lnTo>
                      <a:pt x="900" y="169"/>
                    </a:lnTo>
                    <a:lnTo>
                      <a:pt x="900" y="225"/>
                    </a:lnTo>
                    <a:lnTo>
                      <a:pt x="900" y="282"/>
                    </a:lnTo>
                    <a:lnTo>
                      <a:pt x="731" y="225"/>
                    </a:lnTo>
                    <a:lnTo>
                      <a:pt x="619" y="282"/>
                    </a:lnTo>
                    <a:lnTo>
                      <a:pt x="450" y="282"/>
                    </a:lnTo>
                    <a:lnTo>
                      <a:pt x="394" y="338"/>
                    </a:lnTo>
                    <a:lnTo>
                      <a:pt x="338" y="506"/>
                    </a:lnTo>
                    <a:lnTo>
                      <a:pt x="281" y="506"/>
                    </a:lnTo>
                    <a:lnTo>
                      <a:pt x="225" y="450"/>
                    </a:lnTo>
                    <a:lnTo>
                      <a:pt x="225" y="394"/>
                    </a:lnTo>
                    <a:lnTo>
                      <a:pt x="169" y="338"/>
                    </a:lnTo>
                    <a:lnTo>
                      <a:pt x="57" y="394"/>
                    </a:lnTo>
                    <a:lnTo>
                      <a:pt x="0" y="506"/>
                    </a:lnTo>
                    <a:lnTo>
                      <a:pt x="57" y="619"/>
                    </a:lnTo>
                    <a:lnTo>
                      <a:pt x="113" y="731"/>
                    </a:lnTo>
                    <a:lnTo>
                      <a:pt x="338" y="844"/>
                    </a:lnTo>
                    <a:lnTo>
                      <a:pt x="562" y="956"/>
                    </a:lnTo>
                    <a:lnTo>
                      <a:pt x="675" y="1068"/>
                    </a:lnTo>
                    <a:lnTo>
                      <a:pt x="731" y="1181"/>
                    </a:lnTo>
                    <a:lnTo>
                      <a:pt x="731" y="1237"/>
                    </a:lnTo>
                    <a:lnTo>
                      <a:pt x="1012" y="1237"/>
                    </a:lnTo>
                    <a:lnTo>
                      <a:pt x="1181" y="900"/>
                    </a:lnTo>
                    <a:lnTo>
                      <a:pt x="1237" y="787"/>
                    </a:lnTo>
                    <a:lnTo>
                      <a:pt x="1349" y="675"/>
                    </a:lnTo>
                    <a:lnTo>
                      <a:pt x="1293" y="563"/>
                    </a:lnTo>
                    <a:lnTo>
                      <a:pt x="1237" y="450"/>
                    </a:lnTo>
                    <a:lnTo>
                      <a:pt x="1293" y="394"/>
                    </a:lnTo>
                    <a:lnTo>
                      <a:pt x="1349" y="282"/>
                    </a:lnTo>
                    <a:lnTo>
                      <a:pt x="1349" y="225"/>
                    </a:lnTo>
                    <a:lnTo>
                      <a:pt x="1406" y="113"/>
                    </a:lnTo>
                    <a:lnTo>
                      <a:pt x="1518" y="57"/>
                    </a:lnTo>
                    <a:lnTo>
                      <a:pt x="1518"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3"/>
              <p:cNvSpPr/>
              <p:nvPr/>
            </p:nvSpPr>
            <p:spPr>
              <a:xfrm>
                <a:off x="1848400" y="1090525"/>
                <a:ext cx="39375" cy="23900"/>
              </a:xfrm>
              <a:custGeom>
                <a:avLst/>
                <a:gdLst/>
                <a:ahLst/>
                <a:cxnLst/>
                <a:rect l="l" t="t" r="r" b="b"/>
                <a:pathLst>
                  <a:path w="1575" h="956" extrusionOk="0">
                    <a:moveTo>
                      <a:pt x="338" y="0"/>
                    </a:moveTo>
                    <a:lnTo>
                      <a:pt x="282" y="113"/>
                    </a:lnTo>
                    <a:lnTo>
                      <a:pt x="226" y="169"/>
                    </a:lnTo>
                    <a:lnTo>
                      <a:pt x="113" y="281"/>
                    </a:lnTo>
                    <a:lnTo>
                      <a:pt x="57" y="394"/>
                    </a:lnTo>
                    <a:lnTo>
                      <a:pt x="113" y="619"/>
                    </a:lnTo>
                    <a:lnTo>
                      <a:pt x="113" y="731"/>
                    </a:lnTo>
                    <a:lnTo>
                      <a:pt x="1" y="843"/>
                    </a:lnTo>
                    <a:lnTo>
                      <a:pt x="57" y="900"/>
                    </a:lnTo>
                    <a:lnTo>
                      <a:pt x="282" y="956"/>
                    </a:lnTo>
                    <a:lnTo>
                      <a:pt x="394" y="956"/>
                    </a:lnTo>
                    <a:lnTo>
                      <a:pt x="507" y="787"/>
                    </a:lnTo>
                    <a:lnTo>
                      <a:pt x="450" y="675"/>
                    </a:lnTo>
                    <a:lnTo>
                      <a:pt x="450" y="562"/>
                    </a:lnTo>
                    <a:lnTo>
                      <a:pt x="507" y="506"/>
                    </a:lnTo>
                    <a:lnTo>
                      <a:pt x="563" y="562"/>
                    </a:lnTo>
                    <a:lnTo>
                      <a:pt x="563" y="619"/>
                    </a:lnTo>
                    <a:lnTo>
                      <a:pt x="675" y="675"/>
                    </a:lnTo>
                    <a:lnTo>
                      <a:pt x="900" y="675"/>
                    </a:lnTo>
                    <a:lnTo>
                      <a:pt x="900" y="787"/>
                    </a:lnTo>
                    <a:lnTo>
                      <a:pt x="900" y="900"/>
                    </a:lnTo>
                    <a:lnTo>
                      <a:pt x="1012" y="900"/>
                    </a:lnTo>
                    <a:lnTo>
                      <a:pt x="1237" y="843"/>
                    </a:lnTo>
                    <a:lnTo>
                      <a:pt x="1350" y="900"/>
                    </a:lnTo>
                    <a:lnTo>
                      <a:pt x="1406" y="900"/>
                    </a:lnTo>
                    <a:lnTo>
                      <a:pt x="1462" y="843"/>
                    </a:lnTo>
                    <a:lnTo>
                      <a:pt x="1575" y="787"/>
                    </a:lnTo>
                    <a:lnTo>
                      <a:pt x="1518" y="731"/>
                    </a:lnTo>
                    <a:lnTo>
                      <a:pt x="1462" y="675"/>
                    </a:lnTo>
                    <a:lnTo>
                      <a:pt x="1350" y="675"/>
                    </a:lnTo>
                    <a:lnTo>
                      <a:pt x="1181" y="619"/>
                    </a:lnTo>
                    <a:lnTo>
                      <a:pt x="1125" y="562"/>
                    </a:lnTo>
                    <a:lnTo>
                      <a:pt x="1125" y="450"/>
                    </a:lnTo>
                    <a:lnTo>
                      <a:pt x="900" y="225"/>
                    </a:lnTo>
                    <a:lnTo>
                      <a:pt x="788" y="169"/>
                    </a:lnTo>
                    <a:lnTo>
                      <a:pt x="563" y="169"/>
                    </a:lnTo>
                    <a:lnTo>
                      <a:pt x="507" y="113"/>
                    </a:lnTo>
                    <a:lnTo>
                      <a:pt x="450" y="0"/>
                    </a:lnTo>
                    <a:close/>
                  </a:path>
                </a:pathLst>
              </a:custGeom>
              <a:solidFill>
                <a:srgbClr val="B5D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3"/>
              <p:cNvSpPr/>
              <p:nvPr/>
            </p:nvSpPr>
            <p:spPr>
              <a:xfrm>
                <a:off x="1841375" y="1084900"/>
                <a:ext cx="15500" cy="15475"/>
              </a:xfrm>
              <a:custGeom>
                <a:avLst/>
                <a:gdLst/>
                <a:ahLst/>
                <a:cxnLst/>
                <a:rect l="l" t="t" r="r" b="b"/>
                <a:pathLst>
                  <a:path w="620" h="619" extrusionOk="0">
                    <a:moveTo>
                      <a:pt x="169" y="1"/>
                    </a:moveTo>
                    <a:lnTo>
                      <a:pt x="113" y="113"/>
                    </a:lnTo>
                    <a:lnTo>
                      <a:pt x="1" y="225"/>
                    </a:lnTo>
                    <a:lnTo>
                      <a:pt x="113" y="394"/>
                    </a:lnTo>
                    <a:lnTo>
                      <a:pt x="113" y="506"/>
                    </a:lnTo>
                    <a:lnTo>
                      <a:pt x="113" y="563"/>
                    </a:lnTo>
                    <a:lnTo>
                      <a:pt x="113" y="619"/>
                    </a:lnTo>
                    <a:lnTo>
                      <a:pt x="338" y="619"/>
                    </a:lnTo>
                    <a:lnTo>
                      <a:pt x="563" y="450"/>
                    </a:lnTo>
                    <a:lnTo>
                      <a:pt x="619" y="394"/>
                    </a:lnTo>
                    <a:lnTo>
                      <a:pt x="619" y="225"/>
                    </a:lnTo>
                    <a:lnTo>
                      <a:pt x="563" y="338"/>
                    </a:lnTo>
                    <a:lnTo>
                      <a:pt x="394" y="338"/>
                    </a:lnTo>
                    <a:lnTo>
                      <a:pt x="450" y="113"/>
                    </a:lnTo>
                    <a:lnTo>
                      <a:pt x="394"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3"/>
              <p:cNvSpPr/>
              <p:nvPr/>
            </p:nvSpPr>
            <p:spPr>
              <a:xfrm>
                <a:off x="1911650" y="1063825"/>
                <a:ext cx="7050" cy="5650"/>
              </a:xfrm>
              <a:custGeom>
                <a:avLst/>
                <a:gdLst/>
                <a:ahLst/>
                <a:cxnLst/>
                <a:rect l="l" t="t" r="r" b="b"/>
                <a:pathLst>
                  <a:path w="282" h="226" extrusionOk="0">
                    <a:moveTo>
                      <a:pt x="169" y="0"/>
                    </a:moveTo>
                    <a:lnTo>
                      <a:pt x="56" y="57"/>
                    </a:lnTo>
                    <a:lnTo>
                      <a:pt x="0" y="57"/>
                    </a:lnTo>
                    <a:lnTo>
                      <a:pt x="0" y="169"/>
                    </a:lnTo>
                    <a:lnTo>
                      <a:pt x="0" y="225"/>
                    </a:lnTo>
                    <a:lnTo>
                      <a:pt x="281" y="169"/>
                    </a:lnTo>
                    <a:lnTo>
                      <a:pt x="169"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3"/>
              <p:cNvSpPr/>
              <p:nvPr/>
            </p:nvSpPr>
            <p:spPr>
              <a:xfrm>
                <a:off x="1907425" y="1069450"/>
                <a:ext cx="5650" cy="5650"/>
              </a:xfrm>
              <a:custGeom>
                <a:avLst/>
                <a:gdLst/>
                <a:ahLst/>
                <a:cxnLst/>
                <a:rect l="l" t="t" r="r" b="b"/>
                <a:pathLst>
                  <a:path w="226" h="226" extrusionOk="0">
                    <a:moveTo>
                      <a:pt x="225" y="0"/>
                    </a:moveTo>
                    <a:lnTo>
                      <a:pt x="57" y="57"/>
                    </a:lnTo>
                    <a:lnTo>
                      <a:pt x="0" y="113"/>
                    </a:lnTo>
                    <a:lnTo>
                      <a:pt x="57" y="169"/>
                    </a:lnTo>
                    <a:lnTo>
                      <a:pt x="113" y="225"/>
                    </a:lnTo>
                    <a:lnTo>
                      <a:pt x="169" y="169"/>
                    </a:lnTo>
                    <a:lnTo>
                      <a:pt x="225"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3"/>
              <p:cNvSpPr/>
              <p:nvPr/>
            </p:nvSpPr>
            <p:spPr>
              <a:xfrm>
                <a:off x="1903200" y="1066625"/>
                <a:ext cx="4250" cy="2850"/>
              </a:xfrm>
              <a:custGeom>
                <a:avLst/>
                <a:gdLst/>
                <a:ahLst/>
                <a:cxnLst/>
                <a:rect l="l" t="t" r="r" b="b"/>
                <a:pathLst>
                  <a:path w="170" h="114" extrusionOk="0">
                    <a:moveTo>
                      <a:pt x="1" y="1"/>
                    </a:moveTo>
                    <a:lnTo>
                      <a:pt x="57" y="57"/>
                    </a:lnTo>
                    <a:lnTo>
                      <a:pt x="113" y="113"/>
                    </a:lnTo>
                    <a:lnTo>
                      <a:pt x="169" y="57"/>
                    </a:lnTo>
                    <a:lnTo>
                      <a:pt x="1" y="1"/>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3"/>
              <p:cNvSpPr/>
              <p:nvPr/>
            </p:nvSpPr>
            <p:spPr>
              <a:xfrm>
                <a:off x="1907425" y="1079275"/>
                <a:ext cx="1425" cy="1425"/>
              </a:xfrm>
              <a:custGeom>
                <a:avLst/>
                <a:gdLst/>
                <a:ahLst/>
                <a:cxnLst/>
                <a:rect l="l" t="t" r="r" b="b"/>
                <a:pathLst>
                  <a:path w="57" h="57" extrusionOk="0">
                    <a:moveTo>
                      <a:pt x="0" y="1"/>
                    </a:moveTo>
                    <a:lnTo>
                      <a:pt x="57" y="57"/>
                    </a:lnTo>
                    <a:lnTo>
                      <a:pt x="57" y="1"/>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3"/>
              <p:cNvSpPr/>
              <p:nvPr/>
            </p:nvSpPr>
            <p:spPr>
              <a:xfrm>
                <a:off x="1880725" y="1070850"/>
                <a:ext cx="25" cy="1425"/>
              </a:xfrm>
              <a:custGeom>
                <a:avLst/>
                <a:gdLst/>
                <a:ahLst/>
                <a:cxnLst/>
                <a:rect l="l" t="t" r="r" b="b"/>
                <a:pathLst>
                  <a:path w="1" h="57" extrusionOk="0">
                    <a:moveTo>
                      <a:pt x="1" y="1"/>
                    </a:moveTo>
                    <a:lnTo>
                      <a:pt x="1" y="57"/>
                    </a:lnTo>
                    <a:lnTo>
                      <a:pt x="1" y="57"/>
                    </a:lnTo>
                    <a:lnTo>
                      <a:pt x="1" y="57"/>
                    </a:lnTo>
                    <a:lnTo>
                      <a:pt x="1" y="1"/>
                    </a:lnTo>
                    <a:lnTo>
                      <a:pt x="1"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3"/>
              <p:cNvSpPr/>
              <p:nvPr/>
            </p:nvSpPr>
            <p:spPr>
              <a:xfrm>
                <a:off x="1915850" y="1063825"/>
                <a:ext cx="1425" cy="25"/>
              </a:xfrm>
              <a:custGeom>
                <a:avLst/>
                <a:gdLst/>
                <a:ahLst/>
                <a:cxnLst/>
                <a:rect l="l" t="t" r="r" b="b"/>
                <a:pathLst>
                  <a:path w="57" h="1" extrusionOk="0">
                    <a:moveTo>
                      <a:pt x="1" y="0"/>
                    </a:moveTo>
                    <a:lnTo>
                      <a:pt x="1" y="0"/>
                    </a:lnTo>
                    <a:lnTo>
                      <a:pt x="57" y="0"/>
                    </a:lnTo>
                    <a:lnTo>
                      <a:pt x="1"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3"/>
              <p:cNvSpPr/>
              <p:nvPr/>
            </p:nvSpPr>
            <p:spPr>
              <a:xfrm>
                <a:off x="1839975" y="1089125"/>
                <a:ext cx="1425" cy="1425"/>
              </a:xfrm>
              <a:custGeom>
                <a:avLst/>
                <a:gdLst/>
                <a:ahLst/>
                <a:cxnLst/>
                <a:rect l="l" t="t" r="r" b="b"/>
                <a:pathLst>
                  <a:path w="57" h="57" extrusionOk="0">
                    <a:moveTo>
                      <a:pt x="1" y="0"/>
                    </a:moveTo>
                    <a:lnTo>
                      <a:pt x="1" y="56"/>
                    </a:lnTo>
                    <a:lnTo>
                      <a:pt x="57" y="56"/>
                    </a:lnTo>
                    <a:lnTo>
                      <a:pt x="1"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3"/>
              <p:cNvSpPr/>
              <p:nvPr/>
            </p:nvSpPr>
            <p:spPr>
              <a:xfrm>
                <a:off x="1918675" y="1068050"/>
                <a:ext cx="1425" cy="1425"/>
              </a:xfrm>
              <a:custGeom>
                <a:avLst/>
                <a:gdLst/>
                <a:ahLst/>
                <a:cxnLst/>
                <a:rect l="l" t="t" r="r" b="b"/>
                <a:pathLst>
                  <a:path w="57" h="57" extrusionOk="0">
                    <a:moveTo>
                      <a:pt x="0" y="0"/>
                    </a:moveTo>
                    <a:lnTo>
                      <a:pt x="56" y="56"/>
                    </a:lnTo>
                    <a:lnTo>
                      <a:pt x="56"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3"/>
              <p:cNvSpPr/>
              <p:nvPr/>
            </p:nvSpPr>
            <p:spPr>
              <a:xfrm>
                <a:off x="1936925" y="1049775"/>
                <a:ext cx="7050" cy="7050"/>
              </a:xfrm>
              <a:custGeom>
                <a:avLst/>
                <a:gdLst/>
                <a:ahLst/>
                <a:cxnLst/>
                <a:rect l="l" t="t" r="r" b="b"/>
                <a:pathLst>
                  <a:path w="282" h="282" extrusionOk="0">
                    <a:moveTo>
                      <a:pt x="113" y="0"/>
                    </a:moveTo>
                    <a:lnTo>
                      <a:pt x="1" y="57"/>
                    </a:lnTo>
                    <a:lnTo>
                      <a:pt x="1" y="113"/>
                    </a:lnTo>
                    <a:lnTo>
                      <a:pt x="1" y="225"/>
                    </a:lnTo>
                    <a:lnTo>
                      <a:pt x="113" y="225"/>
                    </a:lnTo>
                    <a:lnTo>
                      <a:pt x="169" y="281"/>
                    </a:lnTo>
                    <a:lnTo>
                      <a:pt x="226" y="281"/>
                    </a:lnTo>
                    <a:lnTo>
                      <a:pt x="282" y="225"/>
                    </a:lnTo>
                    <a:lnTo>
                      <a:pt x="226" y="57"/>
                    </a:lnTo>
                    <a:lnTo>
                      <a:pt x="169" y="0"/>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3"/>
              <p:cNvSpPr/>
              <p:nvPr/>
            </p:nvSpPr>
            <p:spPr>
              <a:xfrm>
                <a:off x="1943950" y="1068050"/>
                <a:ext cx="4250" cy="8450"/>
              </a:xfrm>
              <a:custGeom>
                <a:avLst/>
                <a:gdLst/>
                <a:ahLst/>
                <a:cxnLst/>
                <a:rect l="l" t="t" r="r" b="b"/>
                <a:pathLst>
                  <a:path w="170" h="338" extrusionOk="0">
                    <a:moveTo>
                      <a:pt x="57" y="0"/>
                    </a:moveTo>
                    <a:lnTo>
                      <a:pt x="57" y="113"/>
                    </a:lnTo>
                    <a:lnTo>
                      <a:pt x="1" y="225"/>
                    </a:lnTo>
                    <a:lnTo>
                      <a:pt x="57" y="337"/>
                    </a:lnTo>
                    <a:lnTo>
                      <a:pt x="169" y="337"/>
                    </a:lnTo>
                    <a:lnTo>
                      <a:pt x="169" y="281"/>
                    </a:lnTo>
                    <a:lnTo>
                      <a:pt x="169" y="113"/>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3"/>
              <p:cNvSpPr/>
              <p:nvPr/>
            </p:nvSpPr>
            <p:spPr>
              <a:xfrm>
                <a:off x="1941150" y="1055400"/>
                <a:ext cx="4225" cy="5650"/>
              </a:xfrm>
              <a:custGeom>
                <a:avLst/>
                <a:gdLst/>
                <a:ahLst/>
                <a:cxnLst/>
                <a:rect l="l" t="t" r="r" b="b"/>
                <a:pathLst>
                  <a:path w="169" h="226" extrusionOk="0">
                    <a:moveTo>
                      <a:pt x="113" y="0"/>
                    </a:moveTo>
                    <a:lnTo>
                      <a:pt x="0" y="56"/>
                    </a:lnTo>
                    <a:lnTo>
                      <a:pt x="57" y="225"/>
                    </a:lnTo>
                    <a:lnTo>
                      <a:pt x="113" y="225"/>
                    </a:lnTo>
                    <a:lnTo>
                      <a:pt x="113" y="169"/>
                    </a:lnTo>
                    <a:lnTo>
                      <a:pt x="169" y="56"/>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3"/>
              <p:cNvSpPr/>
              <p:nvPr/>
            </p:nvSpPr>
            <p:spPr>
              <a:xfrm>
                <a:off x="1942550" y="1059600"/>
                <a:ext cx="2825" cy="4250"/>
              </a:xfrm>
              <a:custGeom>
                <a:avLst/>
                <a:gdLst/>
                <a:ahLst/>
                <a:cxnLst/>
                <a:rect l="l" t="t" r="r" b="b"/>
                <a:pathLst>
                  <a:path w="113" h="170" extrusionOk="0">
                    <a:moveTo>
                      <a:pt x="57" y="1"/>
                    </a:moveTo>
                    <a:lnTo>
                      <a:pt x="1" y="57"/>
                    </a:lnTo>
                    <a:lnTo>
                      <a:pt x="57" y="113"/>
                    </a:lnTo>
                    <a:lnTo>
                      <a:pt x="113" y="169"/>
                    </a:lnTo>
                    <a:lnTo>
                      <a:pt x="57"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3"/>
              <p:cNvSpPr/>
              <p:nvPr/>
            </p:nvSpPr>
            <p:spPr>
              <a:xfrm>
                <a:off x="1691025" y="1259150"/>
                <a:ext cx="30950" cy="43575"/>
              </a:xfrm>
              <a:custGeom>
                <a:avLst/>
                <a:gdLst/>
                <a:ahLst/>
                <a:cxnLst/>
                <a:rect l="l" t="t" r="r" b="b"/>
                <a:pathLst>
                  <a:path w="1238" h="1743" extrusionOk="0">
                    <a:moveTo>
                      <a:pt x="675" y="0"/>
                    </a:moveTo>
                    <a:lnTo>
                      <a:pt x="563" y="56"/>
                    </a:lnTo>
                    <a:lnTo>
                      <a:pt x="563" y="169"/>
                    </a:lnTo>
                    <a:lnTo>
                      <a:pt x="338" y="281"/>
                    </a:lnTo>
                    <a:lnTo>
                      <a:pt x="169" y="506"/>
                    </a:lnTo>
                    <a:lnTo>
                      <a:pt x="113" y="731"/>
                    </a:lnTo>
                    <a:lnTo>
                      <a:pt x="1" y="956"/>
                    </a:lnTo>
                    <a:lnTo>
                      <a:pt x="507" y="843"/>
                    </a:lnTo>
                    <a:lnTo>
                      <a:pt x="619" y="787"/>
                    </a:lnTo>
                    <a:lnTo>
                      <a:pt x="675" y="899"/>
                    </a:lnTo>
                    <a:lnTo>
                      <a:pt x="675" y="1180"/>
                    </a:lnTo>
                    <a:lnTo>
                      <a:pt x="619" y="1293"/>
                    </a:lnTo>
                    <a:lnTo>
                      <a:pt x="563" y="1405"/>
                    </a:lnTo>
                    <a:lnTo>
                      <a:pt x="450" y="1574"/>
                    </a:lnTo>
                    <a:lnTo>
                      <a:pt x="450" y="1686"/>
                    </a:lnTo>
                    <a:lnTo>
                      <a:pt x="619" y="1686"/>
                    </a:lnTo>
                    <a:lnTo>
                      <a:pt x="619" y="1630"/>
                    </a:lnTo>
                    <a:lnTo>
                      <a:pt x="619" y="1518"/>
                    </a:lnTo>
                    <a:lnTo>
                      <a:pt x="675" y="1461"/>
                    </a:lnTo>
                    <a:lnTo>
                      <a:pt x="731" y="1518"/>
                    </a:lnTo>
                    <a:lnTo>
                      <a:pt x="788" y="1742"/>
                    </a:lnTo>
                    <a:lnTo>
                      <a:pt x="1012" y="1518"/>
                    </a:lnTo>
                    <a:lnTo>
                      <a:pt x="1181" y="1349"/>
                    </a:lnTo>
                    <a:lnTo>
                      <a:pt x="1237" y="1237"/>
                    </a:lnTo>
                    <a:lnTo>
                      <a:pt x="1181" y="1068"/>
                    </a:lnTo>
                    <a:lnTo>
                      <a:pt x="1125" y="1012"/>
                    </a:lnTo>
                    <a:lnTo>
                      <a:pt x="1125" y="899"/>
                    </a:lnTo>
                    <a:lnTo>
                      <a:pt x="1125" y="787"/>
                    </a:lnTo>
                    <a:lnTo>
                      <a:pt x="1181" y="731"/>
                    </a:lnTo>
                    <a:lnTo>
                      <a:pt x="1237" y="675"/>
                    </a:lnTo>
                    <a:lnTo>
                      <a:pt x="1237" y="618"/>
                    </a:lnTo>
                    <a:lnTo>
                      <a:pt x="1181" y="506"/>
                    </a:lnTo>
                    <a:lnTo>
                      <a:pt x="1181" y="394"/>
                    </a:lnTo>
                    <a:lnTo>
                      <a:pt x="1125" y="337"/>
                    </a:lnTo>
                    <a:lnTo>
                      <a:pt x="1012" y="337"/>
                    </a:lnTo>
                    <a:lnTo>
                      <a:pt x="956" y="281"/>
                    </a:lnTo>
                    <a:lnTo>
                      <a:pt x="956" y="225"/>
                    </a:lnTo>
                    <a:lnTo>
                      <a:pt x="900" y="56"/>
                    </a:lnTo>
                    <a:lnTo>
                      <a:pt x="844" y="56"/>
                    </a:lnTo>
                    <a:lnTo>
                      <a:pt x="788" y="112"/>
                    </a:lnTo>
                    <a:lnTo>
                      <a:pt x="788" y="56"/>
                    </a:lnTo>
                    <a:lnTo>
                      <a:pt x="73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3"/>
              <p:cNvSpPr/>
              <p:nvPr/>
            </p:nvSpPr>
            <p:spPr>
              <a:xfrm>
                <a:off x="1717725" y="1246500"/>
                <a:ext cx="9875" cy="15475"/>
              </a:xfrm>
              <a:custGeom>
                <a:avLst/>
                <a:gdLst/>
                <a:ahLst/>
                <a:cxnLst/>
                <a:rect l="l" t="t" r="r" b="b"/>
                <a:pathLst>
                  <a:path w="395" h="619" extrusionOk="0">
                    <a:moveTo>
                      <a:pt x="225" y="0"/>
                    </a:moveTo>
                    <a:lnTo>
                      <a:pt x="169" y="56"/>
                    </a:lnTo>
                    <a:lnTo>
                      <a:pt x="169" y="169"/>
                    </a:lnTo>
                    <a:lnTo>
                      <a:pt x="113" y="225"/>
                    </a:lnTo>
                    <a:lnTo>
                      <a:pt x="1" y="337"/>
                    </a:lnTo>
                    <a:lnTo>
                      <a:pt x="113" y="618"/>
                    </a:lnTo>
                    <a:lnTo>
                      <a:pt x="225" y="562"/>
                    </a:lnTo>
                    <a:lnTo>
                      <a:pt x="282" y="506"/>
                    </a:lnTo>
                    <a:lnTo>
                      <a:pt x="338" y="450"/>
                    </a:lnTo>
                    <a:lnTo>
                      <a:pt x="338" y="281"/>
                    </a:lnTo>
                    <a:lnTo>
                      <a:pt x="394" y="225"/>
                    </a:lnTo>
                    <a:lnTo>
                      <a:pt x="338" y="113"/>
                    </a:lnTo>
                    <a:lnTo>
                      <a:pt x="282" y="0"/>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3"/>
              <p:cNvSpPr/>
              <p:nvPr/>
            </p:nvSpPr>
            <p:spPr>
              <a:xfrm>
                <a:off x="1709300" y="1249300"/>
                <a:ext cx="8450" cy="14075"/>
              </a:xfrm>
              <a:custGeom>
                <a:avLst/>
                <a:gdLst/>
                <a:ahLst/>
                <a:cxnLst/>
                <a:rect l="l" t="t" r="r" b="b"/>
                <a:pathLst>
                  <a:path w="338" h="563" extrusionOk="0">
                    <a:moveTo>
                      <a:pt x="281" y="1"/>
                    </a:moveTo>
                    <a:lnTo>
                      <a:pt x="225" y="169"/>
                    </a:lnTo>
                    <a:lnTo>
                      <a:pt x="113" y="282"/>
                    </a:lnTo>
                    <a:lnTo>
                      <a:pt x="57" y="282"/>
                    </a:lnTo>
                    <a:lnTo>
                      <a:pt x="0" y="394"/>
                    </a:lnTo>
                    <a:lnTo>
                      <a:pt x="0" y="563"/>
                    </a:lnTo>
                    <a:lnTo>
                      <a:pt x="57" y="563"/>
                    </a:lnTo>
                    <a:lnTo>
                      <a:pt x="113" y="506"/>
                    </a:lnTo>
                    <a:lnTo>
                      <a:pt x="169" y="450"/>
                    </a:lnTo>
                    <a:lnTo>
                      <a:pt x="338" y="225"/>
                    </a:lnTo>
                    <a:lnTo>
                      <a:pt x="281" y="1"/>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3"/>
              <p:cNvSpPr/>
              <p:nvPr/>
            </p:nvSpPr>
            <p:spPr>
              <a:xfrm>
                <a:off x="1751450" y="1274600"/>
                <a:ext cx="7050" cy="2825"/>
              </a:xfrm>
              <a:custGeom>
                <a:avLst/>
                <a:gdLst/>
                <a:ahLst/>
                <a:cxnLst/>
                <a:rect l="l" t="t" r="r" b="b"/>
                <a:pathLst>
                  <a:path w="282" h="113" extrusionOk="0">
                    <a:moveTo>
                      <a:pt x="1" y="0"/>
                    </a:moveTo>
                    <a:lnTo>
                      <a:pt x="1" y="113"/>
                    </a:lnTo>
                    <a:lnTo>
                      <a:pt x="225" y="113"/>
                    </a:lnTo>
                    <a:lnTo>
                      <a:pt x="282"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3"/>
              <p:cNvSpPr/>
              <p:nvPr/>
            </p:nvSpPr>
            <p:spPr>
              <a:xfrm>
                <a:off x="1758475" y="1264750"/>
                <a:ext cx="1425" cy="5650"/>
              </a:xfrm>
              <a:custGeom>
                <a:avLst/>
                <a:gdLst/>
                <a:ahLst/>
                <a:cxnLst/>
                <a:rect l="l" t="t" r="r" b="b"/>
                <a:pathLst>
                  <a:path w="57" h="226" extrusionOk="0">
                    <a:moveTo>
                      <a:pt x="1" y="1"/>
                    </a:moveTo>
                    <a:lnTo>
                      <a:pt x="1" y="113"/>
                    </a:lnTo>
                    <a:lnTo>
                      <a:pt x="1" y="226"/>
                    </a:lnTo>
                    <a:lnTo>
                      <a:pt x="57" y="113"/>
                    </a:lnTo>
                    <a:lnTo>
                      <a:pt x="1"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3"/>
              <p:cNvSpPr/>
              <p:nvPr/>
            </p:nvSpPr>
            <p:spPr>
              <a:xfrm>
                <a:off x="1734600" y="1271775"/>
                <a:ext cx="2825" cy="4250"/>
              </a:xfrm>
              <a:custGeom>
                <a:avLst/>
                <a:gdLst/>
                <a:ahLst/>
                <a:cxnLst/>
                <a:rect l="l" t="t" r="r" b="b"/>
                <a:pathLst>
                  <a:path w="113" h="170" extrusionOk="0">
                    <a:moveTo>
                      <a:pt x="56" y="1"/>
                    </a:moveTo>
                    <a:lnTo>
                      <a:pt x="0" y="57"/>
                    </a:lnTo>
                    <a:lnTo>
                      <a:pt x="56" y="113"/>
                    </a:lnTo>
                    <a:lnTo>
                      <a:pt x="56" y="170"/>
                    </a:lnTo>
                    <a:lnTo>
                      <a:pt x="113" y="113"/>
                    </a:lnTo>
                    <a:lnTo>
                      <a:pt x="113" y="57"/>
                    </a:lnTo>
                    <a:lnTo>
                      <a:pt x="56"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3"/>
              <p:cNvSpPr/>
              <p:nvPr/>
            </p:nvSpPr>
            <p:spPr>
              <a:xfrm>
                <a:off x="1719125" y="1261950"/>
                <a:ext cx="1450" cy="1425"/>
              </a:xfrm>
              <a:custGeom>
                <a:avLst/>
                <a:gdLst/>
                <a:ahLst/>
                <a:cxnLst/>
                <a:rect l="l" t="t" r="r" b="b"/>
                <a:pathLst>
                  <a:path w="58" h="57" extrusionOk="0">
                    <a:moveTo>
                      <a:pt x="57" y="0"/>
                    </a:moveTo>
                    <a:lnTo>
                      <a:pt x="1" y="57"/>
                    </a:lnTo>
                    <a:lnTo>
                      <a:pt x="57" y="57"/>
                    </a:lnTo>
                    <a:lnTo>
                      <a:pt x="57" y="0"/>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3"/>
              <p:cNvSpPr/>
              <p:nvPr/>
            </p:nvSpPr>
            <p:spPr>
              <a:xfrm>
                <a:off x="1758475" y="1253525"/>
                <a:ext cx="1425" cy="4225"/>
              </a:xfrm>
              <a:custGeom>
                <a:avLst/>
                <a:gdLst/>
                <a:ahLst/>
                <a:cxnLst/>
                <a:rect l="l" t="t" r="r" b="b"/>
                <a:pathLst>
                  <a:path w="57" h="169" extrusionOk="0">
                    <a:moveTo>
                      <a:pt x="57" y="0"/>
                    </a:moveTo>
                    <a:lnTo>
                      <a:pt x="1" y="113"/>
                    </a:lnTo>
                    <a:lnTo>
                      <a:pt x="1" y="169"/>
                    </a:lnTo>
                    <a:lnTo>
                      <a:pt x="57" y="113"/>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3"/>
              <p:cNvSpPr/>
              <p:nvPr/>
            </p:nvSpPr>
            <p:spPr>
              <a:xfrm>
                <a:off x="1758475" y="1261950"/>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3"/>
              <p:cNvSpPr/>
              <p:nvPr/>
            </p:nvSpPr>
            <p:spPr>
              <a:xfrm>
                <a:off x="1758475" y="1273200"/>
                <a:ext cx="1425" cy="1425"/>
              </a:xfrm>
              <a:custGeom>
                <a:avLst/>
                <a:gdLst/>
                <a:ahLst/>
                <a:cxnLst/>
                <a:rect l="l" t="t" r="r" b="b"/>
                <a:pathLst>
                  <a:path w="57" h="57" extrusionOk="0">
                    <a:moveTo>
                      <a:pt x="57" y="0"/>
                    </a:moveTo>
                    <a:lnTo>
                      <a:pt x="57" y="0"/>
                    </a:lnTo>
                    <a:lnTo>
                      <a:pt x="1" y="56"/>
                    </a:lnTo>
                    <a:lnTo>
                      <a:pt x="1" y="56"/>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3"/>
              <p:cNvSpPr/>
              <p:nvPr/>
            </p:nvSpPr>
            <p:spPr>
              <a:xfrm>
                <a:off x="1750050" y="1278800"/>
                <a:ext cx="2825" cy="2850"/>
              </a:xfrm>
              <a:custGeom>
                <a:avLst/>
                <a:gdLst/>
                <a:ahLst/>
                <a:cxnLst/>
                <a:rect l="l" t="t" r="r" b="b"/>
                <a:pathLst>
                  <a:path w="113" h="114" extrusionOk="0">
                    <a:moveTo>
                      <a:pt x="57" y="1"/>
                    </a:moveTo>
                    <a:lnTo>
                      <a:pt x="0" y="113"/>
                    </a:lnTo>
                    <a:lnTo>
                      <a:pt x="113" y="113"/>
                    </a:lnTo>
                    <a:lnTo>
                      <a:pt x="57"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3"/>
              <p:cNvSpPr/>
              <p:nvPr/>
            </p:nvSpPr>
            <p:spPr>
              <a:xfrm>
                <a:off x="1782375" y="1231025"/>
                <a:ext cx="2825" cy="5650"/>
              </a:xfrm>
              <a:custGeom>
                <a:avLst/>
                <a:gdLst/>
                <a:ahLst/>
                <a:cxnLst/>
                <a:rect l="l" t="t" r="r" b="b"/>
                <a:pathLst>
                  <a:path w="113" h="226" extrusionOk="0">
                    <a:moveTo>
                      <a:pt x="56" y="1"/>
                    </a:moveTo>
                    <a:lnTo>
                      <a:pt x="0" y="57"/>
                    </a:lnTo>
                    <a:lnTo>
                      <a:pt x="0" y="226"/>
                    </a:lnTo>
                    <a:lnTo>
                      <a:pt x="56" y="226"/>
                    </a:lnTo>
                    <a:lnTo>
                      <a:pt x="113" y="170"/>
                    </a:lnTo>
                    <a:lnTo>
                      <a:pt x="113" y="113"/>
                    </a:lnTo>
                    <a:lnTo>
                      <a:pt x="113" y="57"/>
                    </a:lnTo>
                    <a:lnTo>
                      <a:pt x="56" y="1"/>
                    </a:lnTo>
                    <a:close/>
                  </a:path>
                </a:pathLst>
              </a:custGeom>
              <a:solidFill>
                <a:srgbClr val="9CB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3"/>
              <p:cNvSpPr/>
              <p:nvPr/>
            </p:nvSpPr>
            <p:spPr>
              <a:xfrm>
                <a:off x="1775350" y="1222600"/>
                <a:ext cx="4225" cy="4250"/>
              </a:xfrm>
              <a:custGeom>
                <a:avLst/>
                <a:gdLst/>
                <a:ahLst/>
                <a:cxnLst/>
                <a:rect l="l" t="t" r="r" b="b"/>
                <a:pathLst>
                  <a:path w="169" h="170" extrusionOk="0">
                    <a:moveTo>
                      <a:pt x="169" y="1"/>
                    </a:moveTo>
                    <a:lnTo>
                      <a:pt x="56" y="113"/>
                    </a:lnTo>
                    <a:lnTo>
                      <a:pt x="0" y="169"/>
                    </a:lnTo>
                    <a:lnTo>
                      <a:pt x="112" y="169"/>
                    </a:lnTo>
                    <a:lnTo>
                      <a:pt x="169"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3"/>
              <p:cNvSpPr/>
              <p:nvPr/>
            </p:nvSpPr>
            <p:spPr>
              <a:xfrm>
                <a:off x="1779550" y="1218400"/>
                <a:ext cx="1425" cy="4225"/>
              </a:xfrm>
              <a:custGeom>
                <a:avLst/>
                <a:gdLst/>
                <a:ahLst/>
                <a:cxnLst/>
                <a:rect l="l" t="t" r="r" b="b"/>
                <a:pathLst>
                  <a:path w="57" h="169" extrusionOk="0">
                    <a:moveTo>
                      <a:pt x="57" y="0"/>
                    </a:moveTo>
                    <a:lnTo>
                      <a:pt x="1" y="113"/>
                    </a:lnTo>
                    <a:lnTo>
                      <a:pt x="1" y="169"/>
                    </a:lnTo>
                    <a:lnTo>
                      <a:pt x="57" y="113"/>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3"/>
              <p:cNvSpPr/>
              <p:nvPr/>
            </p:nvSpPr>
            <p:spPr>
              <a:xfrm>
                <a:off x="1772525" y="1222600"/>
                <a:ext cx="2850" cy="4250"/>
              </a:xfrm>
              <a:custGeom>
                <a:avLst/>
                <a:gdLst/>
                <a:ahLst/>
                <a:cxnLst/>
                <a:rect l="l" t="t" r="r" b="b"/>
                <a:pathLst>
                  <a:path w="114" h="170" extrusionOk="0">
                    <a:moveTo>
                      <a:pt x="57" y="1"/>
                    </a:moveTo>
                    <a:lnTo>
                      <a:pt x="1" y="113"/>
                    </a:lnTo>
                    <a:lnTo>
                      <a:pt x="113" y="169"/>
                    </a:lnTo>
                    <a:lnTo>
                      <a:pt x="113" y="169"/>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3"/>
              <p:cNvSpPr/>
              <p:nvPr/>
            </p:nvSpPr>
            <p:spPr>
              <a:xfrm>
                <a:off x="1795000" y="1257725"/>
                <a:ext cx="4250" cy="1450"/>
              </a:xfrm>
              <a:custGeom>
                <a:avLst/>
                <a:gdLst/>
                <a:ahLst/>
                <a:cxnLst/>
                <a:rect l="l" t="t" r="r" b="b"/>
                <a:pathLst>
                  <a:path w="170" h="58" extrusionOk="0">
                    <a:moveTo>
                      <a:pt x="57" y="1"/>
                    </a:moveTo>
                    <a:lnTo>
                      <a:pt x="1" y="57"/>
                    </a:lnTo>
                    <a:lnTo>
                      <a:pt x="170"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3"/>
              <p:cNvSpPr/>
              <p:nvPr/>
            </p:nvSpPr>
            <p:spPr>
              <a:xfrm>
                <a:off x="1772525" y="1221200"/>
                <a:ext cx="1425" cy="1425"/>
              </a:xfrm>
              <a:custGeom>
                <a:avLst/>
                <a:gdLst/>
                <a:ahLst/>
                <a:cxnLst/>
                <a:rect l="l" t="t" r="r" b="b"/>
                <a:pathLst>
                  <a:path w="57" h="57" extrusionOk="0">
                    <a:moveTo>
                      <a:pt x="1" y="1"/>
                    </a:moveTo>
                    <a:lnTo>
                      <a:pt x="57" y="57"/>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3"/>
              <p:cNvSpPr/>
              <p:nvPr/>
            </p:nvSpPr>
            <p:spPr>
              <a:xfrm>
                <a:off x="1660125" y="1283025"/>
                <a:ext cx="21100" cy="26725"/>
              </a:xfrm>
              <a:custGeom>
                <a:avLst/>
                <a:gdLst/>
                <a:ahLst/>
                <a:cxnLst/>
                <a:rect l="l" t="t" r="r" b="b"/>
                <a:pathLst>
                  <a:path w="844" h="1069" extrusionOk="0">
                    <a:moveTo>
                      <a:pt x="281" y="1"/>
                    </a:moveTo>
                    <a:lnTo>
                      <a:pt x="337" y="113"/>
                    </a:lnTo>
                    <a:lnTo>
                      <a:pt x="337" y="225"/>
                    </a:lnTo>
                    <a:lnTo>
                      <a:pt x="281" y="338"/>
                    </a:lnTo>
                    <a:lnTo>
                      <a:pt x="0" y="506"/>
                    </a:lnTo>
                    <a:lnTo>
                      <a:pt x="56" y="675"/>
                    </a:lnTo>
                    <a:lnTo>
                      <a:pt x="113" y="844"/>
                    </a:lnTo>
                    <a:lnTo>
                      <a:pt x="113" y="900"/>
                    </a:lnTo>
                    <a:lnTo>
                      <a:pt x="169" y="956"/>
                    </a:lnTo>
                    <a:lnTo>
                      <a:pt x="281" y="956"/>
                    </a:lnTo>
                    <a:lnTo>
                      <a:pt x="337" y="1012"/>
                    </a:lnTo>
                    <a:lnTo>
                      <a:pt x="394" y="1068"/>
                    </a:lnTo>
                    <a:lnTo>
                      <a:pt x="506" y="1068"/>
                    </a:lnTo>
                    <a:lnTo>
                      <a:pt x="562" y="956"/>
                    </a:lnTo>
                    <a:lnTo>
                      <a:pt x="618" y="844"/>
                    </a:lnTo>
                    <a:lnTo>
                      <a:pt x="843" y="619"/>
                    </a:lnTo>
                    <a:lnTo>
                      <a:pt x="675" y="619"/>
                    </a:lnTo>
                    <a:lnTo>
                      <a:pt x="562" y="675"/>
                    </a:lnTo>
                    <a:lnTo>
                      <a:pt x="450" y="563"/>
                    </a:lnTo>
                    <a:lnTo>
                      <a:pt x="337" y="563"/>
                    </a:lnTo>
                    <a:lnTo>
                      <a:pt x="281" y="506"/>
                    </a:lnTo>
                    <a:lnTo>
                      <a:pt x="675" y="169"/>
                    </a:lnTo>
                    <a:lnTo>
                      <a:pt x="675" y="113"/>
                    </a:lnTo>
                    <a:lnTo>
                      <a:pt x="618" y="113"/>
                    </a:lnTo>
                    <a:lnTo>
                      <a:pt x="618" y="57"/>
                    </a:lnTo>
                    <a:lnTo>
                      <a:pt x="506"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3"/>
              <p:cNvSpPr/>
              <p:nvPr/>
            </p:nvSpPr>
            <p:spPr>
              <a:xfrm>
                <a:off x="1685400" y="1254925"/>
                <a:ext cx="19700" cy="29525"/>
              </a:xfrm>
              <a:custGeom>
                <a:avLst/>
                <a:gdLst/>
                <a:ahLst/>
                <a:cxnLst/>
                <a:rect l="l" t="t" r="r" b="b"/>
                <a:pathLst>
                  <a:path w="788" h="1181" extrusionOk="0">
                    <a:moveTo>
                      <a:pt x="338" y="0"/>
                    </a:moveTo>
                    <a:lnTo>
                      <a:pt x="170" y="169"/>
                    </a:lnTo>
                    <a:lnTo>
                      <a:pt x="113" y="281"/>
                    </a:lnTo>
                    <a:lnTo>
                      <a:pt x="57" y="394"/>
                    </a:lnTo>
                    <a:lnTo>
                      <a:pt x="57" y="675"/>
                    </a:lnTo>
                    <a:lnTo>
                      <a:pt x="1" y="787"/>
                    </a:lnTo>
                    <a:lnTo>
                      <a:pt x="113" y="900"/>
                    </a:lnTo>
                    <a:lnTo>
                      <a:pt x="113" y="956"/>
                    </a:lnTo>
                    <a:lnTo>
                      <a:pt x="113" y="1012"/>
                    </a:lnTo>
                    <a:lnTo>
                      <a:pt x="113" y="1068"/>
                    </a:lnTo>
                    <a:lnTo>
                      <a:pt x="170" y="1181"/>
                    </a:lnTo>
                    <a:lnTo>
                      <a:pt x="226" y="1125"/>
                    </a:lnTo>
                    <a:lnTo>
                      <a:pt x="394" y="956"/>
                    </a:lnTo>
                    <a:lnTo>
                      <a:pt x="451" y="844"/>
                    </a:lnTo>
                    <a:lnTo>
                      <a:pt x="394" y="731"/>
                    </a:lnTo>
                    <a:lnTo>
                      <a:pt x="451" y="675"/>
                    </a:lnTo>
                    <a:lnTo>
                      <a:pt x="563" y="619"/>
                    </a:lnTo>
                    <a:lnTo>
                      <a:pt x="619" y="506"/>
                    </a:lnTo>
                    <a:lnTo>
                      <a:pt x="675" y="394"/>
                    </a:lnTo>
                    <a:lnTo>
                      <a:pt x="788" y="338"/>
                    </a:lnTo>
                    <a:lnTo>
                      <a:pt x="619" y="281"/>
                    </a:lnTo>
                    <a:lnTo>
                      <a:pt x="507" y="57"/>
                    </a:lnTo>
                    <a:lnTo>
                      <a:pt x="451" y="0"/>
                    </a:lnTo>
                    <a:close/>
                  </a:path>
                </a:pathLst>
              </a:custGeom>
              <a:solidFill>
                <a:srgbClr val="7FA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3"/>
              <p:cNvSpPr/>
              <p:nvPr/>
            </p:nvSpPr>
            <p:spPr>
              <a:xfrm>
                <a:off x="1675575" y="1271775"/>
                <a:ext cx="12675" cy="15500"/>
              </a:xfrm>
              <a:custGeom>
                <a:avLst/>
                <a:gdLst/>
                <a:ahLst/>
                <a:cxnLst/>
                <a:rect l="l" t="t" r="r" b="b"/>
                <a:pathLst>
                  <a:path w="507" h="620" extrusionOk="0">
                    <a:moveTo>
                      <a:pt x="282" y="1"/>
                    </a:moveTo>
                    <a:lnTo>
                      <a:pt x="169" y="57"/>
                    </a:lnTo>
                    <a:lnTo>
                      <a:pt x="113" y="113"/>
                    </a:lnTo>
                    <a:lnTo>
                      <a:pt x="57" y="170"/>
                    </a:lnTo>
                    <a:lnTo>
                      <a:pt x="57" y="338"/>
                    </a:lnTo>
                    <a:lnTo>
                      <a:pt x="0" y="507"/>
                    </a:lnTo>
                    <a:lnTo>
                      <a:pt x="57" y="563"/>
                    </a:lnTo>
                    <a:lnTo>
                      <a:pt x="113" y="619"/>
                    </a:lnTo>
                    <a:lnTo>
                      <a:pt x="225" y="563"/>
                    </a:lnTo>
                    <a:lnTo>
                      <a:pt x="282" y="451"/>
                    </a:lnTo>
                    <a:lnTo>
                      <a:pt x="282" y="338"/>
                    </a:lnTo>
                    <a:lnTo>
                      <a:pt x="338" y="282"/>
                    </a:lnTo>
                    <a:lnTo>
                      <a:pt x="506" y="282"/>
                    </a:lnTo>
                    <a:lnTo>
                      <a:pt x="506" y="170"/>
                    </a:lnTo>
                    <a:lnTo>
                      <a:pt x="450" y="113"/>
                    </a:lnTo>
                    <a:lnTo>
                      <a:pt x="450" y="57"/>
                    </a:lnTo>
                    <a:lnTo>
                      <a:pt x="338" y="1"/>
                    </a:lnTo>
                    <a:close/>
                  </a:path>
                </a:pathLst>
              </a:custGeom>
              <a:solidFill>
                <a:srgbClr val="A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3"/>
              <p:cNvSpPr/>
              <p:nvPr/>
            </p:nvSpPr>
            <p:spPr>
              <a:xfrm>
                <a:off x="1682600" y="1297075"/>
                <a:ext cx="2825" cy="2850"/>
              </a:xfrm>
              <a:custGeom>
                <a:avLst/>
                <a:gdLst/>
                <a:ahLst/>
                <a:cxnLst/>
                <a:rect l="l" t="t" r="r" b="b"/>
                <a:pathLst>
                  <a:path w="113" h="114" extrusionOk="0">
                    <a:moveTo>
                      <a:pt x="57" y="1"/>
                    </a:moveTo>
                    <a:lnTo>
                      <a:pt x="1" y="57"/>
                    </a:lnTo>
                    <a:lnTo>
                      <a:pt x="113" y="113"/>
                    </a:lnTo>
                    <a:lnTo>
                      <a:pt x="57"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3"/>
              <p:cNvSpPr/>
              <p:nvPr/>
            </p:nvSpPr>
            <p:spPr>
              <a:xfrm>
                <a:off x="1686825" y="1280225"/>
                <a:ext cx="2825" cy="2825"/>
              </a:xfrm>
              <a:custGeom>
                <a:avLst/>
                <a:gdLst/>
                <a:ahLst/>
                <a:cxnLst/>
                <a:rect l="l" t="t" r="r" b="b"/>
                <a:pathLst>
                  <a:path w="113" h="113" extrusionOk="0">
                    <a:moveTo>
                      <a:pt x="56" y="0"/>
                    </a:moveTo>
                    <a:lnTo>
                      <a:pt x="0" y="113"/>
                    </a:lnTo>
                    <a:lnTo>
                      <a:pt x="56" y="113"/>
                    </a:lnTo>
                    <a:lnTo>
                      <a:pt x="113" y="56"/>
                    </a:lnTo>
                    <a:lnTo>
                      <a:pt x="56"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3"/>
              <p:cNvSpPr/>
              <p:nvPr/>
            </p:nvSpPr>
            <p:spPr>
              <a:xfrm>
                <a:off x="1676975" y="1285825"/>
                <a:ext cx="1425" cy="1450"/>
              </a:xfrm>
              <a:custGeom>
                <a:avLst/>
                <a:gdLst/>
                <a:ahLst/>
                <a:cxnLst/>
                <a:rect l="l" t="t" r="r" b="b"/>
                <a:pathLst>
                  <a:path w="57" h="58" extrusionOk="0">
                    <a:moveTo>
                      <a:pt x="1" y="1"/>
                    </a:moveTo>
                    <a:lnTo>
                      <a:pt x="1" y="57"/>
                    </a:lnTo>
                    <a:lnTo>
                      <a:pt x="57" y="57"/>
                    </a:lnTo>
                    <a:lnTo>
                      <a:pt x="1" y="1"/>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3"/>
              <p:cNvSpPr/>
              <p:nvPr/>
            </p:nvSpPr>
            <p:spPr>
              <a:xfrm>
                <a:off x="1686825" y="1281625"/>
                <a:ext cx="2825" cy="2825"/>
              </a:xfrm>
              <a:custGeom>
                <a:avLst/>
                <a:gdLst/>
                <a:ahLst/>
                <a:cxnLst/>
                <a:rect l="l" t="t" r="r" b="b"/>
                <a:pathLst>
                  <a:path w="113" h="113" extrusionOk="0">
                    <a:moveTo>
                      <a:pt x="113" y="0"/>
                    </a:moveTo>
                    <a:lnTo>
                      <a:pt x="0" y="57"/>
                    </a:lnTo>
                    <a:lnTo>
                      <a:pt x="113" y="113"/>
                    </a:lnTo>
                    <a:lnTo>
                      <a:pt x="113"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3"/>
              <p:cNvSpPr/>
              <p:nvPr/>
            </p:nvSpPr>
            <p:spPr>
              <a:xfrm>
                <a:off x="1698050" y="1301300"/>
                <a:ext cx="25" cy="1425"/>
              </a:xfrm>
              <a:custGeom>
                <a:avLst/>
                <a:gdLst/>
                <a:ahLst/>
                <a:cxnLst/>
                <a:rect l="l" t="t" r="r" b="b"/>
                <a:pathLst>
                  <a:path w="1" h="57" extrusionOk="0">
                    <a:moveTo>
                      <a:pt x="1" y="56"/>
                    </a:moveTo>
                    <a:lnTo>
                      <a:pt x="1" y="0"/>
                    </a:lnTo>
                    <a:lnTo>
                      <a:pt x="1" y="0"/>
                    </a:lnTo>
                    <a:lnTo>
                      <a:pt x="1" y="0"/>
                    </a:lnTo>
                    <a:lnTo>
                      <a:pt x="1" y="56"/>
                    </a:lnTo>
                    <a:lnTo>
                      <a:pt x="1" y="56"/>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3"/>
              <p:cNvSpPr/>
              <p:nvPr/>
            </p:nvSpPr>
            <p:spPr>
              <a:xfrm>
                <a:off x="1795000" y="1242275"/>
                <a:ext cx="5650" cy="4250"/>
              </a:xfrm>
              <a:custGeom>
                <a:avLst/>
                <a:gdLst/>
                <a:ahLst/>
                <a:cxnLst/>
                <a:rect l="l" t="t" r="r" b="b"/>
                <a:pathLst>
                  <a:path w="226" h="170" extrusionOk="0">
                    <a:moveTo>
                      <a:pt x="1" y="1"/>
                    </a:moveTo>
                    <a:lnTo>
                      <a:pt x="1" y="57"/>
                    </a:lnTo>
                    <a:lnTo>
                      <a:pt x="1" y="113"/>
                    </a:lnTo>
                    <a:lnTo>
                      <a:pt x="113" y="169"/>
                    </a:lnTo>
                    <a:lnTo>
                      <a:pt x="226" y="113"/>
                    </a:lnTo>
                    <a:lnTo>
                      <a:pt x="226" y="57"/>
                    </a:lnTo>
                    <a:lnTo>
                      <a:pt x="113"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3"/>
              <p:cNvSpPr/>
              <p:nvPr/>
            </p:nvSpPr>
            <p:spPr>
              <a:xfrm>
                <a:off x="1782375" y="1235250"/>
                <a:ext cx="2825" cy="4250"/>
              </a:xfrm>
              <a:custGeom>
                <a:avLst/>
                <a:gdLst/>
                <a:ahLst/>
                <a:cxnLst/>
                <a:rect l="l" t="t" r="r" b="b"/>
                <a:pathLst>
                  <a:path w="113" h="170" extrusionOk="0">
                    <a:moveTo>
                      <a:pt x="113" y="1"/>
                    </a:moveTo>
                    <a:lnTo>
                      <a:pt x="0" y="57"/>
                    </a:lnTo>
                    <a:lnTo>
                      <a:pt x="56" y="169"/>
                    </a:lnTo>
                    <a:lnTo>
                      <a:pt x="113" y="57"/>
                    </a:lnTo>
                    <a:lnTo>
                      <a:pt x="113"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3"/>
              <p:cNvSpPr/>
              <p:nvPr/>
            </p:nvSpPr>
            <p:spPr>
              <a:xfrm>
                <a:off x="1797825" y="1247900"/>
                <a:ext cx="2825" cy="2825"/>
              </a:xfrm>
              <a:custGeom>
                <a:avLst/>
                <a:gdLst/>
                <a:ahLst/>
                <a:cxnLst/>
                <a:rect l="l" t="t" r="r" b="b"/>
                <a:pathLst>
                  <a:path w="113" h="113" extrusionOk="0">
                    <a:moveTo>
                      <a:pt x="57" y="0"/>
                    </a:moveTo>
                    <a:lnTo>
                      <a:pt x="0" y="113"/>
                    </a:lnTo>
                    <a:lnTo>
                      <a:pt x="57" y="57"/>
                    </a:lnTo>
                    <a:lnTo>
                      <a:pt x="113" y="57"/>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3"/>
              <p:cNvSpPr/>
              <p:nvPr/>
            </p:nvSpPr>
            <p:spPr>
              <a:xfrm>
                <a:off x="1752850" y="1281625"/>
                <a:ext cx="2850" cy="5650"/>
              </a:xfrm>
              <a:custGeom>
                <a:avLst/>
                <a:gdLst/>
                <a:ahLst/>
                <a:cxnLst/>
                <a:rect l="l" t="t" r="r" b="b"/>
                <a:pathLst>
                  <a:path w="114" h="226" extrusionOk="0">
                    <a:moveTo>
                      <a:pt x="1" y="0"/>
                    </a:moveTo>
                    <a:lnTo>
                      <a:pt x="57" y="225"/>
                    </a:lnTo>
                    <a:lnTo>
                      <a:pt x="113" y="169"/>
                    </a:lnTo>
                    <a:lnTo>
                      <a:pt x="113" y="57"/>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3"/>
              <p:cNvSpPr/>
              <p:nvPr/>
            </p:nvSpPr>
            <p:spPr>
              <a:xfrm>
                <a:off x="1762700" y="1268975"/>
                <a:ext cx="2825" cy="4250"/>
              </a:xfrm>
              <a:custGeom>
                <a:avLst/>
                <a:gdLst/>
                <a:ahLst/>
                <a:cxnLst/>
                <a:rect l="l" t="t" r="r" b="b"/>
                <a:pathLst>
                  <a:path w="113" h="170" extrusionOk="0">
                    <a:moveTo>
                      <a:pt x="56" y="1"/>
                    </a:moveTo>
                    <a:lnTo>
                      <a:pt x="0" y="57"/>
                    </a:lnTo>
                    <a:lnTo>
                      <a:pt x="56" y="113"/>
                    </a:lnTo>
                    <a:lnTo>
                      <a:pt x="113" y="169"/>
                    </a:lnTo>
                    <a:lnTo>
                      <a:pt x="113" y="113"/>
                    </a:lnTo>
                    <a:lnTo>
                      <a:pt x="113"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3"/>
              <p:cNvSpPr/>
              <p:nvPr/>
            </p:nvSpPr>
            <p:spPr>
              <a:xfrm>
                <a:off x="1765500" y="1273200"/>
                <a:ext cx="1425" cy="25"/>
              </a:xfrm>
              <a:custGeom>
                <a:avLst/>
                <a:gdLst/>
                <a:ahLst/>
                <a:cxnLst/>
                <a:rect l="l" t="t" r="r" b="b"/>
                <a:pathLst>
                  <a:path w="57" h="1" extrusionOk="0">
                    <a:moveTo>
                      <a:pt x="1" y="0"/>
                    </a:moveTo>
                    <a:lnTo>
                      <a:pt x="57" y="0"/>
                    </a:lnTo>
                    <a:lnTo>
                      <a:pt x="1" y="0"/>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3"/>
              <p:cNvSpPr/>
              <p:nvPr/>
            </p:nvSpPr>
            <p:spPr>
              <a:xfrm>
                <a:off x="1768325" y="1277400"/>
                <a:ext cx="1425" cy="25"/>
              </a:xfrm>
              <a:custGeom>
                <a:avLst/>
                <a:gdLst/>
                <a:ahLst/>
                <a:cxnLst/>
                <a:rect l="l" t="t" r="r" b="b"/>
                <a:pathLst>
                  <a:path w="57" h="1" extrusionOk="0">
                    <a:moveTo>
                      <a:pt x="56" y="1"/>
                    </a:moveTo>
                    <a:lnTo>
                      <a:pt x="0" y="1"/>
                    </a:lnTo>
                    <a:lnTo>
                      <a:pt x="0" y="1"/>
                    </a:lnTo>
                    <a:lnTo>
                      <a:pt x="0" y="1"/>
                    </a:lnTo>
                    <a:lnTo>
                      <a:pt x="56" y="1"/>
                    </a:lnTo>
                    <a:lnTo>
                      <a:pt x="56"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3"/>
              <p:cNvSpPr/>
              <p:nvPr/>
            </p:nvSpPr>
            <p:spPr>
              <a:xfrm>
                <a:off x="1752850" y="1287250"/>
                <a:ext cx="1425" cy="25"/>
              </a:xfrm>
              <a:custGeom>
                <a:avLst/>
                <a:gdLst/>
                <a:ahLst/>
                <a:cxnLst/>
                <a:rect l="l" t="t" r="r" b="b"/>
                <a:pathLst>
                  <a:path w="57" h="1" extrusionOk="0">
                    <a:moveTo>
                      <a:pt x="57" y="0"/>
                    </a:moveTo>
                    <a:lnTo>
                      <a:pt x="57" y="0"/>
                    </a:lnTo>
                    <a:lnTo>
                      <a:pt x="57" y="0"/>
                    </a:lnTo>
                    <a:lnTo>
                      <a:pt x="1" y="0"/>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3"/>
              <p:cNvSpPr/>
              <p:nvPr/>
            </p:nvSpPr>
            <p:spPr>
              <a:xfrm>
                <a:off x="1758475" y="1288650"/>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3"/>
              <p:cNvSpPr/>
              <p:nvPr/>
            </p:nvSpPr>
            <p:spPr>
              <a:xfrm>
                <a:off x="1672775" y="1308325"/>
                <a:ext cx="26700" cy="19700"/>
              </a:xfrm>
              <a:custGeom>
                <a:avLst/>
                <a:gdLst/>
                <a:ahLst/>
                <a:cxnLst/>
                <a:rect l="l" t="t" r="r" b="b"/>
                <a:pathLst>
                  <a:path w="1068" h="788" extrusionOk="0">
                    <a:moveTo>
                      <a:pt x="450" y="0"/>
                    </a:moveTo>
                    <a:lnTo>
                      <a:pt x="394" y="113"/>
                    </a:lnTo>
                    <a:lnTo>
                      <a:pt x="169" y="281"/>
                    </a:lnTo>
                    <a:lnTo>
                      <a:pt x="56" y="338"/>
                    </a:lnTo>
                    <a:lnTo>
                      <a:pt x="0" y="450"/>
                    </a:lnTo>
                    <a:lnTo>
                      <a:pt x="56" y="562"/>
                    </a:lnTo>
                    <a:lnTo>
                      <a:pt x="56" y="619"/>
                    </a:lnTo>
                    <a:lnTo>
                      <a:pt x="169" y="675"/>
                    </a:lnTo>
                    <a:lnTo>
                      <a:pt x="225" y="731"/>
                    </a:lnTo>
                    <a:lnTo>
                      <a:pt x="450" y="731"/>
                    </a:lnTo>
                    <a:lnTo>
                      <a:pt x="562" y="787"/>
                    </a:lnTo>
                    <a:lnTo>
                      <a:pt x="618" y="787"/>
                    </a:lnTo>
                    <a:lnTo>
                      <a:pt x="731" y="675"/>
                    </a:lnTo>
                    <a:lnTo>
                      <a:pt x="787" y="562"/>
                    </a:lnTo>
                    <a:lnTo>
                      <a:pt x="787" y="450"/>
                    </a:lnTo>
                    <a:lnTo>
                      <a:pt x="843" y="394"/>
                    </a:lnTo>
                    <a:lnTo>
                      <a:pt x="956" y="338"/>
                    </a:lnTo>
                    <a:lnTo>
                      <a:pt x="1012" y="338"/>
                    </a:lnTo>
                    <a:lnTo>
                      <a:pt x="1068" y="281"/>
                    </a:lnTo>
                    <a:lnTo>
                      <a:pt x="1068" y="113"/>
                    </a:lnTo>
                    <a:lnTo>
                      <a:pt x="1068" y="56"/>
                    </a:lnTo>
                    <a:lnTo>
                      <a:pt x="1012" y="56"/>
                    </a:lnTo>
                    <a:lnTo>
                      <a:pt x="956" y="113"/>
                    </a:lnTo>
                    <a:lnTo>
                      <a:pt x="787" y="169"/>
                    </a:lnTo>
                    <a:lnTo>
                      <a:pt x="731" y="169"/>
                    </a:lnTo>
                    <a:lnTo>
                      <a:pt x="675" y="225"/>
                    </a:lnTo>
                    <a:lnTo>
                      <a:pt x="675" y="169"/>
                    </a:lnTo>
                    <a:lnTo>
                      <a:pt x="675" y="56"/>
                    </a:lnTo>
                    <a:lnTo>
                      <a:pt x="562" y="0"/>
                    </a:lnTo>
                    <a:close/>
                  </a:path>
                </a:pathLst>
              </a:custGeom>
              <a:solidFill>
                <a:srgbClr val="709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3"/>
              <p:cNvSpPr/>
              <p:nvPr/>
            </p:nvSpPr>
            <p:spPr>
              <a:xfrm>
                <a:off x="1691025" y="1328000"/>
                <a:ext cx="2850" cy="2825"/>
              </a:xfrm>
              <a:custGeom>
                <a:avLst/>
                <a:gdLst/>
                <a:ahLst/>
                <a:cxnLst/>
                <a:rect l="l" t="t" r="r" b="b"/>
                <a:pathLst>
                  <a:path w="114" h="113" extrusionOk="0">
                    <a:moveTo>
                      <a:pt x="113" y="0"/>
                    </a:moveTo>
                    <a:lnTo>
                      <a:pt x="1" y="56"/>
                    </a:lnTo>
                    <a:lnTo>
                      <a:pt x="1" y="113"/>
                    </a:lnTo>
                    <a:lnTo>
                      <a:pt x="57" y="113"/>
                    </a:lnTo>
                    <a:lnTo>
                      <a:pt x="113"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3"/>
              <p:cNvSpPr/>
              <p:nvPr/>
            </p:nvSpPr>
            <p:spPr>
              <a:xfrm>
                <a:off x="1691025" y="1332200"/>
                <a:ext cx="4250" cy="1425"/>
              </a:xfrm>
              <a:custGeom>
                <a:avLst/>
                <a:gdLst/>
                <a:ahLst/>
                <a:cxnLst/>
                <a:rect l="l" t="t" r="r" b="b"/>
                <a:pathLst>
                  <a:path w="170" h="57" extrusionOk="0">
                    <a:moveTo>
                      <a:pt x="169" y="1"/>
                    </a:moveTo>
                    <a:lnTo>
                      <a:pt x="1" y="57"/>
                    </a:lnTo>
                    <a:lnTo>
                      <a:pt x="113" y="57"/>
                    </a:lnTo>
                    <a:lnTo>
                      <a:pt x="169"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3"/>
              <p:cNvSpPr/>
              <p:nvPr/>
            </p:nvSpPr>
            <p:spPr>
              <a:xfrm>
                <a:off x="1665750" y="1309725"/>
                <a:ext cx="16875" cy="9850"/>
              </a:xfrm>
              <a:custGeom>
                <a:avLst/>
                <a:gdLst/>
                <a:ahLst/>
                <a:cxnLst/>
                <a:rect l="l" t="t" r="r" b="b"/>
                <a:pathLst>
                  <a:path w="675" h="394" extrusionOk="0">
                    <a:moveTo>
                      <a:pt x="281" y="0"/>
                    </a:moveTo>
                    <a:lnTo>
                      <a:pt x="225" y="113"/>
                    </a:lnTo>
                    <a:lnTo>
                      <a:pt x="112" y="113"/>
                    </a:lnTo>
                    <a:lnTo>
                      <a:pt x="56" y="57"/>
                    </a:lnTo>
                    <a:lnTo>
                      <a:pt x="0" y="57"/>
                    </a:lnTo>
                    <a:lnTo>
                      <a:pt x="0" y="113"/>
                    </a:lnTo>
                    <a:lnTo>
                      <a:pt x="112" y="282"/>
                    </a:lnTo>
                    <a:lnTo>
                      <a:pt x="225" y="394"/>
                    </a:lnTo>
                    <a:lnTo>
                      <a:pt x="281" y="394"/>
                    </a:lnTo>
                    <a:lnTo>
                      <a:pt x="506" y="282"/>
                    </a:lnTo>
                    <a:lnTo>
                      <a:pt x="675" y="57"/>
                    </a:lnTo>
                    <a:lnTo>
                      <a:pt x="393" y="57"/>
                    </a:lnTo>
                    <a:lnTo>
                      <a:pt x="281" y="0"/>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3"/>
              <p:cNvSpPr/>
              <p:nvPr/>
            </p:nvSpPr>
            <p:spPr>
              <a:xfrm>
                <a:off x="1682600" y="1305500"/>
                <a:ext cx="14075" cy="8475"/>
              </a:xfrm>
              <a:custGeom>
                <a:avLst/>
                <a:gdLst/>
                <a:ahLst/>
                <a:cxnLst/>
                <a:rect l="l" t="t" r="r" b="b"/>
                <a:pathLst>
                  <a:path w="563" h="339" extrusionOk="0">
                    <a:moveTo>
                      <a:pt x="1" y="1"/>
                    </a:moveTo>
                    <a:lnTo>
                      <a:pt x="1" y="113"/>
                    </a:lnTo>
                    <a:lnTo>
                      <a:pt x="1" y="226"/>
                    </a:lnTo>
                    <a:lnTo>
                      <a:pt x="57" y="169"/>
                    </a:lnTo>
                    <a:lnTo>
                      <a:pt x="113" y="169"/>
                    </a:lnTo>
                    <a:lnTo>
                      <a:pt x="225" y="282"/>
                    </a:lnTo>
                    <a:lnTo>
                      <a:pt x="282" y="338"/>
                    </a:lnTo>
                    <a:lnTo>
                      <a:pt x="450" y="338"/>
                    </a:lnTo>
                    <a:lnTo>
                      <a:pt x="563" y="226"/>
                    </a:lnTo>
                    <a:lnTo>
                      <a:pt x="506" y="169"/>
                    </a:lnTo>
                    <a:lnTo>
                      <a:pt x="338" y="169"/>
                    </a:lnTo>
                    <a:lnTo>
                      <a:pt x="282" y="57"/>
                    </a:lnTo>
                    <a:lnTo>
                      <a:pt x="225" y="57"/>
                    </a:lnTo>
                    <a:lnTo>
                      <a:pt x="113"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3"/>
              <p:cNvSpPr/>
              <p:nvPr/>
            </p:nvSpPr>
            <p:spPr>
              <a:xfrm>
                <a:off x="2143475" y="1048375"/>
                <a:ext cx="1450" cy="2825"/>
              </a:xfrm>
              <a:custGeom>
                <a:avLst/>
                <a:gdLst/>
                <a:ahLst/>
                <a:cxnLst/>
                <a:rect l="l" t="t" r="r" b="b"/>
                <a:pathLst>
                  <a:path w="58" h="113" extrusionOk="0">
                    <a:moveTo>
                      <a:pt x="57" y="0"/>
                    </a:moveTo>
                    <a:lnTo>
                      <a:pt x="1" y="56"/>
                    </a:lnTo>
                    <a:lnTo>
                      <a:pt x="1" y="113"/>
                    </a:lnTo>
                    <a:lnTo>
                      <a:pt x="57" y="113"/>
                    </a:lnTo>
                    <a:lnTo>
                      <a:pt x="57" y="0"/>
                    </a:lnTo>
                    <a:close/>
                  </a:path>
                </a:pathLst>
              </a:custGeom>
              <a:solidFill>
                <a:srgbClr val="ADC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3"/>
              <p:cNvSpPr/>
              <p:nvPr/>
            </p:nvSpPr>
            <p:spPr>
              <a:xfrm>
                <a:off x="1662925" y="1252125"/>
                <a:ext cx="37975" cy="23900"/>
              </a:xfrm>
              <a:custGeom>
                <a:avLst/>
                <a:gdLst/>
                <a:ahLst/>
                <a:cxnLst/>
                <a:rect l="l" t="t" r="r" b="b"/>
                <a:pathLst>
                  <a:path w="1519" h="956" extrusionOk="0">
                    <a:moveTo>
                      <a:pt x="1069" y="0"/>
                    </a:moveTo>
                    <a:lnTo>
                      <a:pt x="1012" y="56"/>
                    </a:lnTo>
                    <a:lnTo>
                      <a:pt x="900" y="112"/>
                    </a:lnTo>
                    <a:lnTo>
                      <a:pt x="731" y="112"/>
                    </a:lnTo>
                    <a:lnTo>
                      <a:pt x="675" y="169"/>
                    </a:lnTo>
                    <a:lnTo>
                      <a:pt x="563" y="169"/>
                    </a:lnTo>
                    <a:lnTo>
                      <a:pt x="506" y="225"/>
                    </a:lnTo>
                    <a:lnTo>
                      <a:pt x="394" y="337"/>
                    </a:lnTo>
                    <a:lnTo>
                      <a:pt x="338" y="450"/>
                    </a:lnTo>
                    <a:lnTo>
                      <a:pt x="282" y="506"/>
                    </a:lnTo>
                    <a:lnTo>
                      <a:pt x="1" y="618"/>
                    </a:lnTo>
                    <a:lnTo>
                      <a:pt x="1" y="675"/>
                    </a:lnTo>
                    <a:lnTo>
                      <a:pt x="169" y="787"/>
                    </a:lnTo>
                    <a:lnTo>
                      <a:pt x="394" y="843"/>
                    </a:lnTo>
                    <a:lnTo>
                      <a:pt x="506" y="843"/>
                    </a:lnTo>
                    <a:lnTo>
                      <a:pt x="563" y="956"/>
                    </a:lnTo>
                    <a:lnTo>
                      <a:pt x="731" y="899"/>
                    </a:lnTo>
                    <a:lnTo>
                      <a:pt x="844" y="787"/>
                    </a:lnTo>
                    <a:lnTo>
                      <a:pt x="900" y="618"/>
                    </a:lnTo>
                    <a:lnTo>
                      <a:pt x="1012" y="450"/>
                    </a:lnTo>
                    <a:lnTo>
                      <a:pt x="1125" y="337"/>
                    </a:lnTo>
                    <a:lnTo>
                      <a:pt x="1181" y="337"/>
                    </a:lnTo>
                    <a:lnTo>
                      <a:pt x="1181" y="281"/>
                    </a:lnTo>
                    <a:lnTo>
                      <a:pt x="1293" y="169"/>
                    </a:lnTo>
                    <a:lnTo>
                      <a:pt x="1350" y="225"/>
                    </a:lnTo>
                    <a:lnTo>
                      <a:pt x="1406" y="281"/>
                    </a:lnTo>
                    <a:lnTo>
                      <a:pt x="1406" y="337"/>
                    </a:lnTo>
                    <a:lnTo>
                      <a:pt x="1462" y="393"/>
                    </a:lnTo>
                    <a:lnTo>
                      <a:pt x="1518" y="393"/>
                    </a:lnTo>
                    <a:lnTo>
                      <a:pt x="1518" y="281"/>
                    </a:lnTo>
                    <a:lnTo>
                      <a:pt x="1518" y="169"/>
                    </a:lnTo>
                    <a:lnTo>
                      <a:pt x="1350" y="0"/>
                    </a:lnTo>
                    <a:lnTo>
                      <a:pt x="1293" y="0"/>
                    </a:lnTo>
                    <a:lnTo>
                      <a:pt x="1237" y="56"/>
                    </a:lnTo>
                    <a:lnTo>
                      <a:pt x="1181" y="56"/>
                    </a:lnTo>
                    <a:lnTo>
                      <a:pt x="1069" y="0"/>
                    </a:lnTo>
                    <a:close/>
                  </a:path>
                </a:pathLst>
              </a:custGeom>
              <a:solidFill>
                <a:srgbClr val="82A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3"/>
              <p:cNvSpPr/>
              <p:nvPr/>
            </p:nvSpPr>
            <p:spPr>
              <a:xfrm>
                <a:off x="1660125" y="1268975"/>
                <a:ext cx="12675" cy="11275"/>
              </a:xfrm>
              <a:custGeom>
                <a:avLst/>
                <a:gdLst/>
                <a:ahLst/>
                <a:cxnLst/>
                <a:rect l="l" t="t" r="r" b="b"/>
                <a:pathLst>
                  <a:path w="507" h="451" extrusionOk="0">
                    <a:moveTo>
                      <a:pt x="56" y="1"/>
                    </a:moveTo>
                    <a:lnTo>
                      <a:pt x="0" y="57"/>
                    </a:lnTo>
                    <a:lnTo>
                      <a:pt x="56" y="113"/>
                    </a:lnTo>
                    <a:lnTo>
                      <a:pt x="113" y="225"/>
                    </a:lnTo>
                    <a:lnTo>
                      <a:pt x="113" y="394"/>
                    </a:lnTo>
                    <a:lnTo>
                      <a:pt x="113" y="450"/>
                    </a:lnTo>
                    <a:lnTo>
                      <a:pt x="281" y="450"/>
                    </a:lnTo>
                    <a:lnTo>
                      <a:pt x="281" y="394"/>
                    </a:lnTo>
                    <a:lnTo>
                      <a:pt x="281" y="282"/>
                    </a:lnTo>
                    <a:lnTo>
                      <a:pt x="337" y="225"/>
                    </a:lnTo>
                    <a:lnTo>
                      <a:pt x="506" y="169"/>
                    </a:lnTo>
                    <a:lnTo>
                      <a:pt x="337" y="57"/>
                    </a:lnTo>
                    <a:lnTo>
                      <a:pt x="225" y="1"/>
                    </a:lnTo>
                    <a:close/>
                  </a:path>
                </a:pathLst>
              </a:custGeom>
              <a:solidFill>
                <a:srgbClr val="648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3"/>
              <p:cNvSpPr/>
              <p:nvPr/>
            </p:nvSpPr>
            <p:spPr>
              <a:xfrm>
                <a:off x="2014225" y="1096150"/>
                <a:ext cx="11250" cy="14075"/>
              </a:xfrm>
              <a:custGeom>
                <a:avLst/>
                <a:gdLst/>
                <a:ahLst/>
                <a:cxnLst/>
                <a:rect l="l" t="t" r="r" b="b"/>
                <a:pathLst>
                  <a:path w="450" h="563" extrusionOk="0">
                    <a:moveTo>
                      <a:pt x="169" y="0"/>
                    </a:moveTo>
                    <a:lnTo>
                      <a:pt x="56" y="56"/>
                    </a:lnTo>
                    <a:lnTo>
                      <a:pt x="56" y="113"/>
                    </a:lnTo>
                    <a:lnTo>
                      <a:pt x="0" y="225"/>
                    </a:lnTo>
                    <a:lnTo>
                      <a:pt x="56" y="337"/>
                    </a:lnTo>
                    <a:lnTo>
                      <a:pt x="225" y="506"/>
                    </a:lnTo>
                    <a:lnTo>
                      <a:pt x="281" y="562"/>
                    </a:lnTo>
                    <a:lnTo>
                      <a:pt x="337" y="562"/>
                    </a:lnTo>
                    <a:lnTo>
                      <a:pt x="394" y="506"/>
                    </a:lnTo>
                    <a:lnTo>
                      <a:pt x="450" y="394"/>
                    </a:lnTo>
                    <a:lnTo>
                      <a:pt x="450" y="281"/>
                    </a:lnTo>
                    <a:lnTo>
                      <a:pt x="337" y="225"/>
                    </a:lnTo>
                    <a:lnTo>
                      <a:pt x="281" y="113"/>
                    </a:lnTo>
                    <a:lnTo>
                      <a:pt x="225" y="56"/>
                    </a:lnTo>
                    <a:lnTo>
                      <a:pt x="169"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3"/>
              <p:cNvSpPr/>
              <p:nvPr/>
            </p:nvSpPr>
            <p:spPr>
              <a:xfrm>
                <a:off x="1988925" y="1082100"/>
                <a:ext cx="7050" cy="8450"/>
              </a:xfrm>
              <a:custGeom>
                <a:avLst/>
                <a:gdLst/>
                <a:ahLst/>
                <a:cxnLst/>
                <a:rect l="l" t="t" r="r" b="b"/>
                <a:pathLst>
                  <a:path w="282" h="338" extrusionOk="0">
                    <a:moveTo>
                      <a:pt x="0" y="0"/>
                    </a:moveTo>
                    <a:lnTo>
                      <a:pt x="0" y="56"/>
                    </a:lnTo>
                    <a:lnTo>
                      <a:pt x="0" y="113"/>
                    </a:lnTo>
                    <a:lnTo>
                      <a:pt x="0" y="225"/>
                    </a:lnTo>
                    <a:lnTo>
                      <a:pt x="57" y="337"/>
                    </a:lnTo>
                    <a:lnTo>
                      <a:pt x="169" y="337"/>
                    </a:lnTo>
                    <a:lnTo>
                      <a:pt x="225" y="281"/>
                    </a:lnTo>
                    <a:lnTo>
                      <a:pt x="281" y="225"/>
                    </a:lnTo>
                    <a:lnTo>
                      <a:pt x="225" y="113"/>
                    </a:lnTo>
                    <a:lnTo>
                      <a:pt x="169"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3"/>
              <p:cNvSpPr/>
              <p:nvPr/>
            </p:nvSpPr>
            <p:spPr>
              <a:xfrm>
                <a:off x="1993125" y="1080675"/>
                <a:ext cx="25" cy="1450"/>
              </a:xfrm>
              <a:custGeom>
                <a:avLst/>
                <a:gdLst/>
                <a:ahLst/>
                <a:cxnLst/>
                <a:rect l="l" t="t" r="r" b="b"/>
                <a:pathLst>
                  <a:path w="1" h="58" extrusionOk="0">
                    <a:moveTo>
                      <a:pt x="1" y="57"/>
                    </a:moveTo>
                    <a:lnTo>
                      <a:pt x="1" y="57"/>
                    </a:lnTo>
                    <a:lnTo>
                      <a:pt x="1" y="1"/>
                    </a:lnTo>
                    <a:lnTo>
                      <a:pt x="1" y="1"/>
                    </a:lnTo>
                    <a:lnTo>
                      <a:pt x="1" y="1"/>
                    </a:lnTo>
                    <a:lnTo>
                      <a:pt x="1" y="1"/>
                    </a:lnTo>
                    <a:lnTo>
                      <a:pt x="1" y="57"/>
                    </a:lnTo>
                    <a:lnTo>
                      <a:pt x="1" y="57"/>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3"/>
              <p:cNvSpPr/>
              <p:nvPr/>
            </p:nvSpPr>
            <p:spPr>
              <a:xfrm>
                <a:off x="1921475" y="1090525"/>
                <a:ext cx="89950" cy="50600"/>
              </a:xfrm>
              <a:custGeom>
                <a:avLst/>
                <a:gdLst/>
                <a:ahLst/>
                <a:cxnLst/>
                <a:rect l="l" t="t" r="r" b="b"/>
                <a:pathLst>
                  <a:path w="3598" h="2024" extrusionOk="0">
                    <a:moveTo>
                      <a:pt x="731" y="0"/>
                    </a:moveTo>
                    <a:lnTo>
                      <a:pt x="619" y="57"/>
                    </a:lnTo>
                    <a:lnTo>
                      <a:pt x="563" y="113"/>
                    </a:lnTo>
                    <a:lnTo>
                      <a:pt x="506" y="225"/>
                    </a:lnTo>
                    <a:lnTo>
                      <a:pt x="506" y="281"/>
                    </a:lnTo>
                    <a:lnTo>
                      <a:pt x="282" y="281"/>
                    </a:lnTo>
                    <a:lnTo>
                      <a:pt x="169" y="506"/>
                    </a:lnTo>
                    <a:lnTo>
                      <a:pt x="113" y="450"/>
                    </a:lnTo>
                    <a:lnTo>
                      <a:pt x="113" y="506"/>
                    </a:lnTo>
                    <a:lnTo>
                      <a:pt x="0" y="731"/>
                    </a:lnTo>
                    <a:lnTo>
                      <a:pt x="0" y="956"/>
                    </a:lnTo>
                    <a:lnTo>
                      <a:pt x="57" y="1181"/>
                    </a:lnTo>
                    <a:lnTo>
                      <a:pt x="169" y="1406"/>
                    </a:lnTo>
                    <a:lnTo>
                      <a:pt x="225" y="1518"/>
                    </a:lnTo>
                    <a:lnTo>
                      <a:pt x="282" y="1574"/>
                    </a:lnTo>
                    <a:lnTo>
                      <a:pt x="450" y="1574"/>
                    </a:lnTo>
                    <a:lnTo>
                      <a:pt x="563" y="1630"/>
                    </a:lnTo>
                    <a:lnTo>
                      <a:pt x="731" y="1743"/>
                    </a:lnTo>
                    <a:lnTo>
                      <a:pt x="956" y="1855"/>
                    </a:lnTo>
                    <a:lnTo>
                      <a:pt x="1237" y="1855"/>
                    </a:lnTo>
                    <a:lnTo>
                      <a:pt x="1406" y="1799"/>
                    </a:lnTo>
                    <a:lnTo>
                      <a:pt x="1574" y="1743"/>
                    </a:lnTo>
                    <a:lnTo>
                      <a:pt x="1743" y="1799"/>
                    </a:lnTo>
                    <a:lnTo>
                      <a:pt x="1911" y="1911"/>
                    </a:lnTo>
                    <a:lnTo>
                      <a:pt x="2024" y="1968"/>
                    </a:lnTo>
                    <a:lnTo>
                      <a:pt x="2136" y="2024"/>
                    </a:lnTo>
                    <a:lnTo>
                      <a:pt x="2249" y="2024"/>
                    </a:lnTo>
                    <a:lnTo>
                      <a:pt x="2249" y="1968"/>
                    </a:lnTo>
                    <a:lnTo>
                      <a:pt x="2249" y="1799"/>
                    </a:lnTo>
                    <a:lnTo>
                      <a:pt x="2193" y="1743"/>
                    </a:lnTo>
                    <a:lnTo>
                      <a:pt x="2136" y="1687"/>
                    </a:lnTo>
                    <a:lnTo>
                      <a:pt x="2530" y="1687"/>
                    </a:lnTo>
                    <a:lnTo>
                      <a:pt x="2698" y="1743"/>
                    </a:lnTo>
                    <a:lnTo>
                      <a:pt x="2811" y="1799"/>
                    </a:lnTo>
                    <a:lnTo>
                      <a:pt x="2979" y="1911"/>
                    </a:lnTo>
                    <a:lnTo>
                      <a:pt x="3148" y="1968"/>
                    </a:lnTo>
                    <a:lnTo>
                      <a:pt x="3317" y="1911"/>
                    </a:lnTo>
                    <a:lnTo>
                      <a:pt x="3485" y="1799"/>
                    </a:lnTo>
                    <a:lnTo>
                      <a:pt x="3598" y="1687"/>
                    </a:lnTo>
                    <a:lnTo>
                      <a:pt x="3598" y="1630"/>
                    </a:lnTo>
                    <a:lnTo>
                      <a:pt x="3598" y="1518"/>
                    </a:lnTo>
                    <a:lnTo>
                      <a:pt x="3485" y="1462"/>
                    </a:lnTo>
                    <a:lnTo>
                      <a:pt x="3429" y="1406"/>
                    </a:lnTo>
                    <a:lnTo>
                      <a:pt x="3317" y="1406"/>
                    </a:lnTo>
                    <a:lnTo>
                      <a:pt x="3260" y="1462"/>
                    </a:lnTo>
                    <a:lnTo>
                      <a:pt x="3260" y="1349"/>
                    </a:lnTo>
                    <a:lnTo>
                      <a:pt x="3260" y="1181"/>
                    </a:lnTo>
                    <a:lnTo>
                      <a:pt x="3204" y="1068"/>
                    </a:lnTo>
                    <a:lnTo>
                      <a:pt x="3092" y="1068"/>
                    </a:lnTo>
                    <a:lnTo>
                      <a:pt x="3036" y="1125"/>
                    </a:lnTo>
                    <a:lnTo>
                      <a:pt x="2979" y="1125"/>
                    </a:lnTo>
                    <a:lnTo>
                      <a:pt x="2923" y="1181"/>
                    </a:lnTo>
                    <a:lnTo>
                      <a:pt x="2923" y="1237"/>
                    </a:lnTo>
                    <a:lnTo>
                      <a:pt x="2979" y="1237"/>
                    </a:lnTo>
                    <a:lnTo>
                      <a:pt x="2979" y="1349"/>
                    </a:lnTo>
                    <a:lnTo>
                      <a:pt x="2923" y="1349"/>
                    </a:lnTo>
                    <a:lnTo>
                      <a:pt x="2642" y="1293"/>
                    </a:lnTo>
                    <a:lnTo>
                      <a:pt x="2361" y="1293"/>
                    </a:lnTo>
                    <a:lnTo>
                      <a:pt x="2193" y="1237"/>
                    </a:lnTo>
                    <a:lnTo>
                      <a:pt x="2136" y="1237"/>
                    </a:lnTo>
                    <a:lnTo>
                      <a:pt x="2136" y="1125"/>
                    </a:lnTo>
                    <a:lnTo>
                      <a:pt x="2080" y="1012"/>
                    </a:lnTo>
                    <a:lnTo>
                      <a:pt x="1968" y="956"/>
                    </a:lnTo>
                    <a:lnTo>
                      <a:pt x="1855" y="900"/>
                    </a:lnTo>
                    <a:lnTo>
                      <a:pt x="1518" y="900"/>
                    </a:lnTo>
                    <a:lnTo>
                      <a:pt x="1462" y="731"/>
                    </a:lnTo>
                    <a:lnTo>
                      <a:pt x="1406" y="619"/>
                    </a:lnTo>
                    <a:lnTo>
                      <a:pt x="1349" y="506"/>
                    </a:lnTo>
                    <a:lnTo>
                      <a:pt x="1349" y="450"/>
                    </a:lnTo>
                    <a:lnTo>
                      <a:pt x="1406" y="338"/>
                    </a:lnTo>
                    <a:lnTo>
                      <a:pt x="1181" y="338"/>
                    </a:lnTo>
                    <a:lnTo>
                      <a:pt x="1068" y="113"/>
                    </a:lnTo>
                    <a:lnTo>
                      <a:pt x="1012" y="0"/>
                    </a:lnTo>
                    <a:close/>
                  </a:path>
                </a:pathLst>
              </a:custGeom>
              <a:solidFill>
                <a:srgbClr val="B7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3"/>
              <p:cNvSpPr/>
              <p:nvPr/>
            </p:nvSpPr>
            <p:spPr>
              <a:xfrm>
                <a:off x="1929900" y="1089125"/>
                <a:ext cx="7050" cy="9850"/>
              </a:xfrm>
              <a:custGeom>
                <a:avLst/>
                <a:gdLst/>
                <a:ahLst/>
                <a:cxnLst/>
                <a:rect l="l" t="t" r="r" b="b"/>
                <a:pathLst>
                  <a:path w="282" h="394" extrusionOk="0">
                    <a:moveTo>
                      <a:pt x="57" y="0"/>
                    </a:moveTo>
                    <a:lnTo>
                      <a:pt x="113" y="169"/>
                    </a:lnTo>
                    <a:lnTo>
                      <a:pt x="1" y="337"/>
                    </a:lnTo>
                    <a:lnTo>
                      <a:pt x="1" y="394"/>
                    </a:lnTo>
                    <a:lnTo>
                      <a:pt x="282" y="394"/>
                    </a:lnTo>
                    <a:lnTo>
                      <a:pt x="282" y="337"/>
                    </a:lnTo>
                    <a:lnTo>
                      <a:pt x="226" y="169"/>
                    </a:lnTo>
                    <a:lnTo>
                      <a:pt x="169" y="56"/>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3"/>
              <p:cNvSpPr/>
              <p:nvPr/>
            </p:nvSpPr>
            <p:spPr>
              <a:xfrm>
                <a:off x="1924275" y="1083500"/>
                <a:ext cx="7050" cy="8450"/>
              </a:xfrm>
              <a:custGeom>
                <a:avLst/>
                <a:gdLst/>
                <a:ahLst/>
                <a:cxnLst/>
                <a:rect l="l" t="t" r="r" b="b"/>
                <a:pathLst>
                  <a:path w="282" h="338" extrusionOk="0">
                    <a:moveTo>
                      <a:pt x="113" y="0"/>
                    </a:moveTo>
                    <a:lnTo>
                      <a:pt x="57" y="113"/>
                    </a:lnTo>
                    <a:lnTo>
                      <a:pt x="57" y="169"/>
                    </a:lnTo>
                    <a:lnTo>
                      <a:pt x="57" y="225"/>
                    </a:lnTo>
                    <a:lnTo>
                      <a:pt x="1" y="281"/>
                    </a:lnTo>
                    <a:lnTo>
                      <a:pt x="113" y="338"/>
                    </a:lnTo>
                    <a:lnTo>
                      <a:pt x="170" y="281"/>
                    </a:lnTo>
                    <a:lnTo>
                      <a:pt x="282" y="225"/>
                    </a:lnTo>
                    <a:lnTo>
                      <a:pt x="282" y="57"/>
                    </a:lnTo>
                    <a:lnTo>
                      <a:pt x="170" y="57"/>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3"/>
              <p:cNvSpPr/>
              <p:nvPr/>
            </p:nvSpPr>
            <p:spPr>
              <a:xfrm>
                <a:off x="1950975" y="1094750"/>
                <a:ext cx="5650" cy="5625"/>
              </a:xfrm>
              <a:custGeom>
                <a:avLst/>
                <a:gdLst/>
                <a:ahLst/>
                <a:cxnLst/>
                <a:rect l="l" t="t" r="r" b="b"/>
                <a:pathLst>
                  <a:path w="226" h="225" extrusionOk="0">
                    <a:moveTo>
                      <a:pt x="113" y="0"/>
                    </a:moveTo>
                    <a:lnTo>
                      <a:pt x="57" y="112"/>
                    </a:lnTo>
                    <a:lnTo>
                      <a:pt x="1" y="169"/>
                    </a:lnTo>
                    <a:lnTo>
                      <a:pt x="113" y="225"/>
                    </a:lnTo>
                    <a:lnTo>
                      <a:pt x="226" y="169"/>
                    </a:lnTo>
                    <a:lnTo>
                      <a:pt x="226" y="56"/>
                    </a:lnTo>
                    <a:lnTo>
                      <a:pt x="226" y="0"/>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3"/>
              <p:cNvSpPr/>
              <p:nvPr/>
            </p:nvSpPr>
            <p:spPr>
              <a:xfrm>
                <a:off x="2033875" y="1094750"/>
                <a:ext cx="109625" cy="77300"/>
              </a:xfrm>
              <a:custGeom>
                <a:avLst/>
                <a:gdLst/>
                <a:ahLst/>
                <a:cxnLst/>
                <a:rect l="l" t="t" r="r" b="b"/>
                <a:pathLst>
                  <a:path w="4385" h="3092" extrusionOk="0">
                    <a:moveTo>
                      <a:pt x="1069" y="0"/>
                    </a:moveTo>
                    <a:lnTo>
                      <a:pt x="956" y="56"/>
                    </a:lnTo>
                    <a:lnTo>
                      <a:pt x="788" y="225"/>
                    </a:lnTo>
                    <a:lnTo>
                      <a:pt x="675" y="450"/>
                    </a:lnTo>
                    <a:lnTo>
                      <a:pt x="563" y="562"/>
                    </a:lnTo>
                    <a:lnTo>
                      <a:pt x="451" y="562"/>
                    </a:lnTo>
                    <a:lnTo>
                      <a:pt x="226" y="618"/>
                    </a:lnTo>
                    <a:lnTo>
                      <a:pt x="113" y="787"/>
                    </a:lnTo>
                    <a:lnTo>
                      <a:pt x="57" y="956"/>
                    </a:lnTo>
                    <a:lnTo>
                      <a:pt x="1" y="1124"/>
                    </a:lnTo>
                    <a:lnTo>
                      <a:pt x="1" y="1180"/>
                    </a:lnTo>
                    <a:lnTo>
                      <a:pt x="57" y="1180"/>
                    </a:lnTo>
                    <a:lnTo>
                      <a:pt x="113" y="1237"/>
                    </a:lnTo>
                    <a:lnTo>
                      <a:pt x="57" y="1293"/>
                    </a:lnTo>
                    <a:lnTo>
                      <a:pt x="113" y="1405"/>
                    </a:lnTo>
                    <a:lnTo>
                      <a:pt x="170" y="1518"/>
                    </a:lnTo>
                    <a:lnTo>
                      <a:pt x="282" y="1630"/>
                    </a:lnTo>
                    <a:lnTo>
                      <a:pt x="338" y="1799"/>
                    </a:lnTo>
                    <a:lnTo>
                      <a:pt x="451" y="1967"/>
                    </a:lnTo>
                    <a:lnTo>
                      <a:pt x="563" y="1967"/>
                    </a:lnTo>
                    <a:lnTo>
                      <a:pt x="675" y="2023"/>
                    </a:lnTo>
                    <a:lnTo>
                      <a:pt x="732" y="2080"/>
                    </a:lnTo>
                    <a:lnTo>
                      <a:pt x="788" y="2080"/>
                    </a:lnTo>
                    <a:lnTo>
                      <a:pt x="844" y="2023"/>
                    </a:lnTo>
                    <a:lnTo>
                      <a:pt x="900" y="1967"/>
                    </a:lnTo>
                    <a:lnTo>
                      <a:pt x="956" y="1967"/>
                    </a:lnTo>
                    <a:lnTo>
                      <a:pt x="956" y="2023"/>
                    </a:lnTo>
                    <a:lnTo>
                      <a:pt x="1013" y="2136"/>
                    </a:lnTo>
                    <a:lnTo>
                      <a:pt x="1125" y="2248"/>
                    </a:lnTo>
                    <a:lnTo>
                      <a:pt x="1294" y="2304"/>
                    </a:lnTo>
                    <a:lnTo>
                      <a:pt x="1406" y="2417"/>
                    </a:lnTo>
                    <a:lnTo>
                      <a:pt x="1575" y="2417"/>
                    </a:lnTo>
                    <a:lnTo>
                      <a:pt x="1687" y="2529"/>
                    </a:lnTo>
                    <a:lnTo>
                      <a:pt x="1856" y="2754"/>
                    </a:lnTo>
                    <a:lnTo>
                      <a:pt x="1912" y="2810"/>
                    </a:lnTo>
                    <a:lnTo>
                      <a:pt x="2024" y="2754"/>
                    </a:lnTo>
                    <a:lnTo>
                      <a:pt x="2137" y="2585"/>
                    </a:lnTo>
                    <a:lnTo>
                      <a:pt x="2137" y="2698"/>
                    </a:lnTo>
                    <a:lnTo>
                      <a:pt x="2193" y="2810"/>
                    </a:lnTo>
                    <a:lnTo>
                      <a:pt x="2418" y="2810"/>
                    </a:lnTo>
                    <a:lnTo>
                      <a:pt x="2474" y="2754"/>
                    </a:lnTo>
                    <a:lnTo>
                      <a:pt x="2586" y="2642"/>
                    </a:lnTo>
                    <a:lnTo>
                      <a:pt x="2474" y="2810"/>
                    </a:lnTo>
                    <a:lnTo>
                      <a:pt x="2530" y="2979"/>
                    </a:lnTo>
                    <a:lnTo>
                      <a:pt x="2586" y="3035"/>
                    </a:lnTo>
                    <a:lnTo>
                      <a:pt x="2643" y="3091"/>
                    </a:lnTo>
                    <a:lnTo>
                      <a:pt x="2867" y="2810"/>
                    </a:lnTo>
                    <a:lnTo>
                      <a:pt x="3092" y="2754"/>
                    </a:lnTo>
                    <a:lnTo>
                      <a:pt x="3373" y="2698"/>
                    </a:lnTo>
                    <a:lnTo>
                      <a:pt x="3654" y="2754"/>
                    </a:lnTo>
                    <a:lnTo>
                      <a:pt x="3767" y="2810"/>
                    </a:lnTo>
                    <a:lnTo>
                      <a:pt x="3823" y="2698"/>
                    </a:lnTo>
                    <a:lnTo>
                      <a:pt x="3879" y="2642"/>
                    </a:lnTo>
                    <a:lnTo>
                      <a:pt x="3879" y="2754"/>
                    </a:lnTo>
                    <a:lnTo>
                      <a:pt x="4048" y="2867"/>
                    </a:lnTo>
                    <a:lnTo>
                      <a:pt x="4160" y="2923"/>
                    </a:lnTo>
                    <a:lnTo>
                      <a:pt x="4216" y="2923"/>
                    </a:lnTo>
                    <a:lnTo>
                      <a:pt x="4329" y="2810"/>
                    </a:lnTo>
                    <a:lnTo>
                      <a:pt x="4385" y="2754"/>
                    </a:lnTo>
                    <a:lnTo>
                      <a:pt x="4216" y="2361"/>
                    </a:lnTo>
                    <a:lnTo>
                      <a:pt x="4160" y="2192"/>
                    </a:lnTo>
                    <a:lnTo>
                      <a:pt x="4160" y="1967"/>
                    </a:lnTo>
                    <a:lnTo>
                      <a:pt x="4160" y="1911"/>
                    </a:lnTo>
                    <a:lnTo>
                      <a:pt x="4104" y="1855"/>
                    </a:lnTo>
                    <a:lnTo>
                      <a:pt x="4048" y="1855"/>
                    </a:lnTo>
                    <a:lnTo>
                      <a:pt x="3992" y="1911"/>
                    </a:lnTo>
                    <a:lnTo>
                      <a:pt x="3935" y="2023"/>
                    </a:lnTo>
                    <a:lnTo>
                      <a:pt x="3879" y="2136"/>
                    </a:lnTo>
                    <a:lnTo>
                      <a:pt x="3767" y="2248"/>
                    </a:lnTo>
                    <a:lnTo>
                      <a:pt x="3373" y="2304"/>
                    </a:lnTo>
                    <a:lnTo>
                      <a:pt x="3317" y="2304"/>
                    </a:lnTo>
                    <a:lnTo>
                      <a:pt x="3261" y="2417"/>
                    </a:lnTo>
                    <a:lnTo>
                      <a:pt x="3205" y="2417"/>
                    </a:lnTo>
                    <a:lnTo>
                      <a:pt x="3261" y="2361"/>
                    </a:lnTo>
                    <a:lnTo>
                      <a:pt x="3317" y="2248"/>
                    </a:lnTo>
                    <a:lnTo>
                      <a:pt x="3373" y="2080"/>
                    </a:lnTo>
                    <a:lnTo>
                      <a:pt x="3317" y="1967"/>
                    </a:lnTo>
                    <a:lnTo>
                      <a:pt x="3205" y="1799"/>
                    </a:lnTo>
                    <a:lnTo>
                      <a:pt x="2811" y="1518"/>
                    </a:lnTo>
                    <a:lnTo>
                      <a:pt x="2811" y="1461"/>
                    </a:lnTo>
                    <a:lnTo>
                      <a:pt x="2980" y="1574"/>
                    </a:lnTo>
                    <a:lnTo>
                      <a:pt x="3148" y="1742"/>
                    </a:lnTo>
                    <a:lnTo>
                      <a:pt x="3261" y="1855"/>
                    </a:lnTo>
                    <a:lnTo>
                      <a:pt x="3429" y="1967"/>
                    </a:lnTo>
                    <a:lnTo>
                      <a:pt x="3542" y="1911"/>
                    </a:lnTo>
                    <a:lnTo>
                      <a:pt x="3542" y="1742"/>
                    </a:lnTo>
                    <a:lnTo>
                      <a:pt x="3486" y="1574"/>
                    </a:lnTo>
                    <a:lnTo>
                      <a:pt x="3373" y="1405"/>
                    </a:lnTo>
                    <a:lnTo>
                      <a:pt x="3373" y="1293"/>
                    </a:lnTo>
                    <a:lnTo>
                      <a:pt x="3429" y="1180"/>
                    </a:lnTo>
                    <a:lnTo>
                      <a:pt x="3486" y="1012"/>
                    </a:lnTo>
                    <a:lnTo>
                      <a:pt x="3486" y="899"/>
                    </a:lnTo>
                    <a:lnTo>
                      <a:pt x="3373" y="843"/>
                    </a:lnTo>
                    <a:lnTo>
                      <a:pt x="3317" y="787"/>
                    </a:lnTo>
                    <a:lnTo>
                      <a:pt x="3148" y="787"/>
                    </a:lnTo>
                    <a:lnTo>
                      <a:pt x="2924" y="899"/>
                    </a:lnTo>
                    <a:lnTo>
                      <a:pt x="3036" y="674"/>
                    </a:lnTo>
                    <a:lnTo>
                      <a:pt x="3092" y="562"/>
                    </a:lnTo>
                    <a:lnTo>
                      <a:pt x="3148" y="506"/>
                    </a:lnTo>
                    <a:lnTo>
                      <a:pt x="3261" y="506"/>
                    </a:lnTo>
                    <a:lnTo>
                      <a:pt x="3429" y="618"/>
                    </a:lnTo>
                    <a:lnTo>
                      <a:pt x="3542" y="674"/>
                    </a:lnTo>
                    <a:lnTo>
                      <a:pt x="3598" y="674"/>
                    </a:lnTo>
                    <a:lnTo>
                      <a:pt x="3767" y="618"/>
                    </a:lnTo>
                    <a:lnTo>
                      <a:pt x="3879" y="562"/>
                    </a:lnTo>
                    <a:lnTo>
                      <a:pt x="3879" y="506"/>
                    </a:lnTo>
                    <a:lnTo>
                      <a:pt x="3879" y="337"/>
                    </a:lnTo>
                    <a:lnTo>
                      <a:pt x="3823" y="169"/>
                    </a:lnTo>
                    <a:lnTo>
                      <a:pt x="3767" y="112"/>
                    </a:lnTo>
                    <a:lnTo>
                      <a:pt x="3711" y="112"/>
                    </a:lnTo>
                    <a:lnTo>
                      <a:pt x="3486" y="169"/>
                    </a:lnTo>
                    <a:lnTo>
                      <a:pt x="3317" y="225"/>
                    </a:lnTo>
                    <a:lnTo>
                      <a:pt x="3148" y="169"/>
                    </a:lnTo>
                    <a:lnTo>
                      <a:pt x="3148" y="56"/>
                    </a:lnTo>
                    <a:lnTo>
                      <a:pt x="3092" y="0"/>
                    </a:lnTo>
                    <a:lnTo>
                      <a:pt x="2699" y="0"/>
                    </a:lnTo>
                    <a:lnTo>
                      <a:pt x="2755" y="112"/>
                    </a:lnTo>
                    <a:lnTo>
                      <a:pt x="2811" y="169"/>
                    </a:lnTo>
                    <a:lnTo>
                      <a:pt x="2811" y="225"/>
                    </a:lnTo>
                    <a:lnTo>
                      <a:pt x="2811" y="281"/>
                    </a:lnTo>
                    <a:lnTo>
                      <a:pt x="2699" y="337"/>
                    </a:lnTo>
                    <a:lnTo>
                      <a:pt x="2586" y="337"/>
                    </a:lnTo>
                    <a:lnTo>
                      <a:pt x="2474" y="281"/>
                    </a:lnTo>
                    <a:lnTo>
                      <a:pt x="2249" y="337"/>
                    </a:lnTo>
                    <a:lnTo>
                      <a:pt x="2137" y="393"/>
                    </a:lnTo>
                    <a:lnTo>
                      <a:pt x="2081" y="562"/>
                    </a:lnTo>
                    <a:lnTo>
                      <a:pt x="2024" y="618"/>
                    </a:lnTo>
                    <a:lnTo>
                      <a:pt x="1968" y="674"/>
                    </a:lnTo>
                    <a:lnTo>
                      <a:pt x="1912" y="674"/>
                    </a:lnTo>
                    <a:lnTo>
                      <a:pt x="1968" y="843"/>
                    </a:lnTo>
                    <a:lnTo>
                      <a:pt x="2024" y="1068"/>
                    </a:lnTo>
                    <a:lnTo>
                      <a:pt x="1968" y="1124"/>
                    </a:lnTo>
                    <a:lnTo>
                      <a:pt x="1912" y="1068"/>
                    </a:lnTo>
                    <a:lnTo>
                      <a:pt x="1912" y="956"/>
                    </a:lnTo>
                    <a:lnTo>
                      <a:pt x="1912" y="899"/>
                    </a:lnTo>
                    <a:lnTo>
                      <a:pt x="1856" y="843"/>
                    </a:lnTo>
                    <a:lnTo>
                      <a:pt x="1743" y="1012"/>
                    </a:lnTo>
                    <a:lnTo>
                      <a:pt x="1687" y="1068"/>
                    </a:lnTo>
                    <a:lnTo>
                      <a:pt x="1631" y="1068"/>
                    </a:lnTo>
                    <a:lnTo>
                      <a:pt x="1518" y="787"/>
                    </a:lnTo>
                    <a:lnTo>
                      <a:pt x="1294" y="618"/>
                    </a:lnTo>
                    <a:lnTo>
                      <a:pt x="1294" y="618"/>
                    </a:lnTo>
                    <a:lnTo>
                      <a:pt x="1406" y="787"/>
                    </a:lnTo>
                    <a:lnTo>
                      <a:pt x="1406" y="899"/>
                    </a:lnTo>
                    <a:lnTo>
                      <a:pt x="1350" y="956"/>
                    </a:lnTo>
                    <a:lnTo>
                      <a:pt x="1294" y="956"/>
                    </a:lnTo>
                    <a:lnTo>
                      <a:pt x="1294" y="899"/>
                    </a:lnTo>
                    <a:lnTo>
                      <a:pt x="1237" y="843"/>
                    </a:lnTo>
                    <a:lnTo>
                      <a:pt x="844" y="843"/>
                    </a:lnTo>
                    <a:lnTo>
                      <a:pt x="788" y="787"/>
                    </a:lnTo>
                    <a:lnTo>
                      <a:pt x="788" y="731"/>
                    </a:lnTo>
                    <a:lnTo>
                      <a:pt x="844" y="618"/>
                    </a:lnTo>
                    <a:lnTo>
                      <a:pt x="1013" y="506"/>
                    </a:lnTo>
                    <a:lnTo>
                      <a:pt x="1125" y="393"/>
                    </a:lnTo>
                    <a:lnTo>
                      <a:pt x="1125" y="281"/>
                    </a:lnTo>
                    <a:lnTo>
                      <a:pt x="1294" y="337"/>
                    </a:lnTo>
                    <a:lnTo>
                      <a:pt x="1406" y="337"/>
                    </a:lnTo>
                    <a:lnTo>
                      <a:pt x="1462" y="169"/>
                    </a:lnTo>
                    <a:lnTo>
                      <a:pt x="1237" y="56"/>
                    </a:lnTo>
                    <a:lnTo>
                      <a:pt x="1069"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3"/>
              <p:cNvSpPr/>
              <p:nvPr/>
            </p:nvSpPr>
            <p:spPr>
              <a:xfrm>
                <a:off x="2101325" y="1103175"/>
                <a:ext cx="57650" cy="66050"/>
              </a:xfrm>
              <a:custGeom>
                <a:avLst/>
                <a:gdLst/>
                <a:ahLst/>
                <a:cxnLst/>
                <a:rect l="l" t="t" r="r" b="b"/>
                <a:pathLst>
                  <a:path w="2306" h="2642" extrusionOk="0">
                    <a:moveTo>
                      <a:pt x="1912" y="1911"/>
                    </a:moveTo>
                    <a:lnTo>
                      <a:pt x="1856" y="2024"/>
                    </a:lnTo>
                    <a:lnTo>
                      <a:pt x="1799" y="2136"/>
                    </a:lnTo>
                    <a:lnTo>
                      <a:pt x="1743" y="2192"/>
                    </a:lnTo>
                    <a:lnTo>
                      <a:pt x="1743" y="2136"/>
                    </a:lnTo>
                    <a:lnTo>
                      <a:pt x="1743" y="2024"/>
                    </a:lnTo>
                    <a:lnTo>
                      <a:pt x="1799" y="1967"/>
                    </a:lnTo>
                    <a:lnTo>
                      <a:pt x="1856" y="1967"/>
                    </a:lnTo>
                    <a:lnTo>
                      <a:pt x="1912" y="1911"/>
                    </a:lnTo>
                    <a:close/>
                    <a:moveTo>
                      <a:pt x="563" y="0"/>
                    </a:moveTo>
                    <a:lnTo>
                      <a:pt x="450" y="56"/>
                    </a:lnTo>
                    <a:lnTo>
                      <a:pt x="338" y="56"/>
                    </a:lnTo>
                    <a:lnTo>
                      <a:pt x="338" y="169"/>
                    </a:lnTo>
                    <a:lnTo>
                      <a:pt x="282" y="281"/>
                    </a:lnTo>
                    <a:lnTo>
                      <a:pt x="226" y="337"/>
                    </a:lnTo>
                    <a:lnTo>
                      <a:pt x="169" y="450"/>
                    </a:lnTo>
                    <a:lnTo>
                      <a:pt x="169" y="562"/>
                    </a:lnTo>
                    <a:lnTo>
                      <a:pt x="57" y="619"/>
                    </a:lnTo>
                    <a:lnTo>
                      <a:pt x="57" y="675"/>
                    </a:lnTo>
                    <a:lnTo>
                      <a:pt x="113" y="675"/>
                    </a:lnTo>
                    <a:lnTo>
                      <a:pt x="338" y="562"/>
                    </a:lnTo>
                    <a:lnTo>
                      <a:pt x="675" y="562"/>
                    </a:lnTo>
                    <a:lnTo>
                      <a:pt x="731" y="619"/>
                    </a:lnTo>
                    <a:lnTo>
                      <a:pt x="675" y="675"/>
                    </a:lnTo>
                    <a:lnTo>
                      <a:pt x="619" y="731"/>
                    </a:lnTo>
                    <a:lnTo>
                      <a:pt x="619" y="787"/>
                    </a:lnTo>
                    <a:lnTo>
                      <a:pt x="675" y="843"/>
                    </a:lnTo>
                    <a:lnTo>
                      <a:pt x="675" y="900"/>
                    </a:lnTo>
                    <a:lnTo>
                      <a:pt x="675" y="956"/>
                    </a:lnTo>
                    <a:lnTo>
                      <a:pt x="619" y="1124"/>
                    </a:lnTo>
                    <a:lnTo>
                      <a:pt x="675" y="1293"/>
                    </a:lnTo>
                    <a:lnTo>
                      <a:pt x="788" y="1518"/>
                    </a:lnTo>
                    <a:lnTo>
                      <a:pt x="788" y="1574"/>
                    </a:lnTo>
                    <a:lnTo>
                      <a:pt x="507" y="1405"/>
                    </a:lnTo>
                    <a:lnTo>
                      <a:pt x="394" y="1293"/>
                    </a:lnTo>
                    <a:lnTo>
                      <a:pt x="282" y="1124"/>
                    </a:lnTo>
                    <a:lnTo>
                      <a:pt x="226" y="1068"/>
                    </a:lnTo>
                    <a:lnTo>
                      <a:pt x="169" y="1068"/>
                    </a:lnTo>
                    <a:lnTo>
                      <a:pt x="1" y="1124"/>
                    </a:lnTo>
                    <a:lnTo>
                      <a:pt x="1" y="1181"/>
                    </a:lnTo>
                    <a:lnTo>
                      <a:pt x="169" y="1181"/>
                    </a:lnTo>
                    <a:lnTo>
                      <a:pt x="226" y="1237"/>
                    </a:lnTo>
                    <a:lnTo>
                      <a:pt x="282" y="1405"/>
                    </a:lnTo>
                    <a:lnTo>
                      <a:pt x="282" y="1518"/>
                    </a:lnTo>
                    <a:lnTo>
                      <a:pt x="450" y="1518"/>
                    </a:lnTo>
                    <a:lnTo>
                      <a:pt x="507" y="1574"/>
                    </a:lnTo>
                    <a:lnTo>
                      <a:pt x="563" y="1686"/>
                    </a:lnTo>
                    <a:lnTo>
                      <a:pt x="563" y="1855"/>
                    </a:lnTo>
                    <a:lnTo>
                      <a:pt x="619" y="1967"/>
                    </a:lnTo>
                    <a:lnTo>
                      <a:pt x="731" y="2024"/>
                    </a:lnTo>
                    <a:lnTo>
                      <a:pt x="1125" y="2024"/>
                    </a:lnTo>
                    <a:lnTo>
                      <a:pt x="1294" y="1967"/>
                    </a:lnTo>
                    <a:lnTo>
                      <a:pt x="1350" y="1855"/>
                    </a:lnTo>
                    <a:lnTo>
                      <a:pt x="1350" y="1686"/>
                    </a:lnTo>
                    <a:lnTo>
                      <a:pt x="1406" y="1518"/>
                    </a:lnTo>
                    <a:lnTo>
                      <a:pt x="1406" y="1855"/>
                    </a:lnTo>
                    <a:lnTo>
                      <a:pt x="1406" y="1967"/>
                    </a:lnTo>
                    <a:lnTo>
                      <a:pt x="1350" y="2080"/>
                    </a:lnTo>
                    <a:lnTo>
                      <a:pt x="1350" y="2136"/>
                    </a:lnTo>
                    <a:lnTo>
                      <a:pt x="1406" y="2192"/>
                    </a:lnTo>
                    <a:lnTo>
                      <a:pt x="1518" y="2192"/>
                    </a:lnTo>
                    <a:lnTo>
                      <a:pt x="1575" y="2248"/>
                    </a:lnTo>
                    <a:lnTo>
                      <a:pt x="1687" y="2417"/>
                    </a:lnTo>
                    <a:lnTo>
                      <a:pt x="1799" y="2417"/>
                    </a:lnTo>
                    <a:lnTo>
                      <a:pt x="1912" y="2530"/>
                    </a:lnTo>
                    <a:lnTo>
                      <a:pt x="1968" y="2586"/>
                    </a:lnTo>
                    <a:lnTo>
                      <a:pt x="2080" y="2530"/>
                    </a:lnTo>
                    <a:lnTo>
                      <a:pt x="2137" y="2586"/>
                    </a:lnTo>
                    <a:lnTo>
                      <a:pt x="2193" y="2642"/>
                    </a:lnTo>
                    <a:lnTo>
                      <a:pt x="2305" y="2642"/>
                    </a:lnTo>
                    <a:lnTo>
                      <a:pt x="2249" y="2530"/>
                    </a:lnTo>
                    <a:lnTo>
                      <a:pt x="2249" y="2473"/>
                    </a:lnTo>
                    <a:lnTo>
                      <a:pt x="2193" y="2417"/>
                    </a:lnTo>
                    <a:lnTo>
                      <a:pt x="2193" y="2305"/>
                    </a:lnTo>
                    <a:lnTo>
                      <a:pt x="2137" y="2248"/>
                    </a:lnTo>
                    <a:lnTo>
                      <a:pt x="2024" y="2192"/>
                    </a:lnTo>
                    <a:lnTo>
                      <a:pt x="1968" y="2192"/>
                    </a:lnTo>
                    <a:lnTo>
                      <a:pt x="1968" y="2080"/>
                    </a:lnTo>
                    <a:lnTo>
                      <a:pt x="2080" y="1967"/>
                    </a:lnTo>
                    <a:lnTo>
                      <a:pt x="2080" y="1911"/>
                    </a:lnTo>
                    <a:lnTo>
                      <a:pt x="2080" y="1855"/>
                    </a:lnTo>
                    <a:lnTo>
                      <a:pt x="1968" y="1911"/>
                    </a:lnTo>
                    <a:lnTo>
                      <a:pt x="1912" y="1911"/>
                    </a:lnTo>
                    <a:lnTo>
                      <a:pt x="1912" y="1799"/>
                    </a:lnTo>
                    <a:lnTo>
                      <a:pt x="1912" y="1686"/>
                    </a:lnTo>
                    <a:lnTo>
                      <a:pt x="1968" y="1630"/>
                    </a:lnTo>
                    <a:lnTo>
                      <a:pt x="1968" y="1574"/>
                    </a:lnTo>
                    <a:lnTo>
                      <a:pt x="2024" y="1462"/>
                    </a:lnTo>
                    <a:lnTo>
                      <a:pt x="2080" y="1349"/>
                    </a:lnTo>
                    <a:lnTo>
                      <a:pt x="2024" y="1293"/>
                    </a:lnTo>
                    <a:lnTo>
                      <a:pt x="1912" y="1237"/>
                    </a:lnTo>
                    <a:lnTo>
                      <a:pt x="1743" y="1237"/>
                    </a:lnTo>
                    <a:lnTo>
                      <a:pt x="1687" y="1293"/>
                    </a:lnTo>
                    <a:lnTo>
                      <a:pt x="1518" y="1293"/>
                    </a:lnTo>
                    <a:lnTo>
                      <a:pt x="1575" y="1237"/>
                    </a:lnTo>
                    <a:lnTo>
                      <a:pt x="1687" y="1124"/>
                    </a:lnTo>
                    <a:lnTo>
                      <a:pt x="1687" y="843"/>
                    </a:lnTo>
                    <a:lnTo>
                      <a:pt x="1687" y="619"/>
                    </a:lnTo>
                    <a:lnTo>
                      <a:pt x="1631" y="450"/>
                    </a:lnTo>
                    <a:lnTo>
                      <a:pt x="1518" y="337"/>
                    </a:lnTo>
                    <a:lnTo>
                      <a:pt x="1350" y="337"/>
                    </a:lnTo>
                    <a:lnTo>
                      <a:pt x="1294" y="394"/>
                    </a:lnTo>
                    <a:lnTo>
                      <a:pt x="1181" y="562"/>
                    </a:lnTo>
                    <a:lnTo>
                      <a:pt x="1237" y="450"/>
                    </a:lnTo>
                    <a:lnTo>
                      <a:pt x="1350" y="281"/>
                    </a:lnTo>
                    <a:lnTo>
                      <a:pt x="1406" y="169"/>
                    </a:lnTo>
                    <a:lnTo>
                      <a:pt x="1350" y="56"/>
                    </a:lnTo>
                    <a:lnTo>
                      <a:pt x="1294" y="0"/>
                    </a:lnTo>
                    <a:lnTo>
                      <a:pt x="1181" y="0"/>
                    </a:lnTo>
                    <a:lnTo>
                      <a:pt x="1125" y="56"/>
                    </a:lnTo>
                    <a:lnTo>
                      <a:pt x="1125" y="169"/>
                    </a:lnTo>
                    <a:lnTo>
                      <a:pt x="1069" y="169"/>
                    </a:lnTo>
                    <a:lnTo>
                      <a:pt x="1013" y="113"/>
                    </a:lnTo>
                    <a:lnTo>
                      <a:pt x="956" y="113"/>
                    </a:lnTo>
                    <a:lnTo>
                      <a:pt x="956" y="169"/>
                    </a:lnTo>
                    <a:lnTo>
                      <a:pt x="956" y="225"/>
                    </a:lnTo>
                    <a:lnTo>
                      <a:pt x="900" y="281"/>
                    </a:lnTo>
                    <a:lnTo>
                      <a:pt x="844" y="281"/>
                    </a:lnTo>
                    <a:lnTo>
                      <a:pt x="731" y="169"/>
                    </a:lnTo>
                    <a:lnTo>
                      <a:pt x="675" y="56"/>
                    </a:lnTo>
                    <a:lnTo>
                      <a:pt x="619" y="56"/>
                    </a:lnTo>
                    <a:lnTo>
                      <a:pt x="563" y="0"/>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3"/>
              <p:cNvSpPr/>
              <p:nvPr/>
            </p:nvSpPr>
            <p:spPr>
              <a:xfrm>
                <a:off x="2099925" y="1159375"/>
                <a:ext cx="52025" cy="32350"/>
              </a:xfrm>
              <a:custGeom>
                <a:avLst/>
                <a:gdLst/>
                <a:ahLst/>
                <a:cxnLst/>
                <a:rect l="l" t="t" r="r" b="b"/>
                <a:pathLst>
                  <a:path w="2081" h="1294" extrusionOk="0">
                    <a:moveTo>
                      <a:pt x="450" y="0"/>
                    </a:moveTo>
                    <a:lnTo>
                      <a:pt x="225" y="57"/>
                    </a:lnTo>
                    <a:lnTo>
                      <a:pt x="169" y="113"/>
                    </a:lnTo>
                    <a:lnTo>
                      <a:pt x="113" y="225"/>
                    </a:lnTo>
                    <a:lnTo>
                      <a:pt x="57" y="338"/>
                    </a:lnTo>
                    <a:lnTo>
                      <a:pt x="1" y="450"/>
                    </a:lnTo>
                    <a:lnTo>
                      <a:pt x="1" y="506"/>
                    </a:lnTo>
                    <a:lnTo>
                      <a:pt x="1" y="563"/>
                    </a:lnTo>
                    <a:lnTo>
                      <a:pt x="113" y="619"/>
                    </a:lnTo>
                    <a:lnTo>
                      <a:pt x="282" y="563"/>
                    </a:lnTo>
                    <a:lnTo>
                      <a:pt x="338" y="563"/>
                    </a:lnTo>
                    <a:lnTo>
                      <a:pt x="394" y="619"/>
                    </a:lnTo>
                    <a:lnTo>
                      <a:pt x="450" y="675"/>
                    </a:lnTo>
                    <a:lnTo>
                      <a:pt x="506" y="731"/>
                    </a:lnTo>
                    <a:lnTo>
                      <a:pt x="563" y="675"/>
                    </a:lnTo>
                    <a:lnTo>
                      <a:pt x="675" y="506"/>
                    </a:lnTo>
                    <a:lnTo>
                      <a:pt x="844" y="394"/>
                    </a:lnTo>
                    <a:lnTo>
                      <a:pt x="900" y="394"/>
                    </a:lnTo>
                    <a:lnTo>
                      <a:pt x="900" y="450"/>
                    </a:lnTo>
                    <a:lnTo>
                      <a:pt x="900" y="506"/>
                    </a:lnTo>
                    <a:lnTo>
                      <a:pt x="787" y="619"/>
                    </a:lnTo>
                    <a:lnTo>
                      <a:pt x="844" y="731"/>
                    </a:lnTo>
                    <a:lnTo>
                      <a:pt x="956" y="900"/>
                    </a:lnTo>
                    <a:lnTo>
                      <a:pt x="1069" y="1012"/>
                    </a:lnTo>
                    <a:lnTo>
                      <a:pt x="1125" y="956"/>
                    </a:lnTo>
                    <a:lnTo>
                      <a:pt x="1237" y="844"/>
                    </a:lnTo>
                    <a:lnTo>
                      <a:pt x="1293" y="900"/>
                    </a:lnTo>
                    <a:lnTo>
                      <a:pt x="1406" y="956"/>
                    </a:lnTo>
                    <a:lnTo>
                      <a:pt x="1518" y="900"/>
                    </a:lnTo>
                    <a:lnTo>
                      <a:pt x="1631" y="844"/>
                    </a:lnTo>
                    <a:lnTo>
                      <a:pt x="1687" y="844"/>
                    </a:lnTo>
                    <a:lnTo>
                      <a:pt x="1687" y="900"/>
                    </a:lnTo>
                    <a:lnTo>
                      <a:pt x="1743" y="1012"/>
                    </a:lnTo>
                    <a:lnTo>
                      <a:pt x="1687" y="1068"/>
                    </a:lnTo>
                    <a:lnTo>
                      <a:pt x="1631" y="1125"/>
                    </a:lnTo>
                    <a:lnTo>
                      <a:pt x="1631" y="1181"/>
                    </a:lnTo>
                    <a:lnTo>
                      <a:pt x="1687" y="1237"/>
                    </a:lnTo>
                    <a:lnTo>
                      <a:pt x="1743" y="1293"/>
                    </a:lnTo>
                    <a:lnTo>
                      <a:pt x="1799" y="1237"/>
                    </a:lnTo>
                    <a:lnTo>
                      <a:pt x="1855" y="1181"/>
                    </a:lnTo>
                    <a:lnTo>
                      <a:pt x="1968" y="1125"/>
                    </a:lnTo>
                    <a:lnTo>
                      <a:pt x="1968" y="844"/>
                    </a:lnTo>
                    <a:lnTo>
                      <a:pt x="2080" y="619"/>
                    </a:lnTo>
                    <a:lnTo>
                      <a:pt x="2080" y="563"/>
                    </a:lnTo>
                    <a:lnTo>
                      <a:pt x="1912" y="563"/>
                    </a:lnTo>
                    <a:lnTo>
                      <a:pt x="1855" y="506"/>
                    </a:lnTo>
                    <a:lnTo>
                      <a:pt x="1799" y="394"/>
                    </a:lnTo>
                    <a:lnTo>
                      <a:pt x="1743" y="282"/>
                    </a:lnTo>
                    <a:lnTo>
                      <a:pt x="1687" y="225"/>
                    </a:lnTo>
                    <a:lnTo>
                      <a:pt x="1631" y="282"/>
                    </a:lnTo>
                    <a:lnTo>
                      <a:pt x="1462" y="282"/>
                    </a:lnTo>
                    <a:lnTo>
                      <a:pt x="1406" y="225"/>
                    </a:lnTo>
                    <a:lnTo>
                      <a:pt x="1237" y="57"/>
                    </a:lnTo>
                    <a:lnTo>
                      <a:pt x="1069" y="113"/>
                    </a:lnTo>
                    <a:lnTo>
                      <a:pt x="956" y="113"/>
                    </a:lnTo>
                    <a:lnTo>
                      <a:pt x="844" y="57"/>
                    </a:lnTo>
                    <a:lnTo>
                      <a:pt x="563" y="57"/>
                    </a:lnTo>
                    <a:lnTo>
                      <a:pt x="450" y="0"/>
                    </a:lnTo>
                    <a:close/>
                  </a:path>
                </a:pathLst>
              </a:custGeom>
              <a:solidFill>
                <a:srgbClr val="A2C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3"/>
              <p:cNvSpPr/>
              <p:nvPr/>
            </p:nvSpPr>
            <p:spPr>
              <a:xfrm>
                <a:off x="2129425" y="1101775"/>
                <a:ext cx="30950" cy="36550"/>
              </a:xfrm>
              <a:custGeom>
                <a:avLst/>
                <a:gdLst/>
                <a:ahLst/>
                <a:cxnLst/>
                <a:rect l="l" t="t" r="r" b="b"/>
                <a:pathLst>
                  <a:path w="1238" h="1462" extrusionOk="0">
                    <a:moveTo>
                      <a:pt x="170" y="0"/>
                    </a:moveTo>
                    <a:lnTo>
                      <a:pt x="57" y="56"/>
                    </a:lnTo>
                    <a:lnTo>
                      <a:pt x="113" y="112"/>
                    </a:lnTo>
                    <a:lnTo>
                      <a:pt x="170" y="169"/>
                    </a:lnTo>
                    <a:lnTo>
                      <a:pt x="170" y="337"/>
                    </a:lnTo>
                    <a:lnTo>
                      <a:pt x="57" y="506"/>
                    </a:lnTo>
                    <a:lnTo>
                      <a:pt x="1" y="618"/>
                    </a:lnTo>
                    <a:lnTo>
                      <a:pt x="1" y="675"/>
                    </a:lnTo>
                    <a:lnTo>
                      <a:pt x="113" y="899"/>
                    </a:lnTo>
                    <a:lnTo>
                      <a:pt x="170" y="899"/>
                    </a:lnTo>
                    <a:lnTo>
                      <a:pt x="226" y="843"/>
                    </a:lnTo>
                    <a:lnTo>
                      <a:pt x="226" y="787"/>
                    </a:lnTo>
                    <a:lnTo>
                      <a:pt x="170" y="618"/>
                    </a:lnTo>
                    <a:lnTo>
                      <a:pt x="170" y="562"/>
                    </a:lnTo>
                    <a:lnTo>
                      <a:pt x="170" y="506"/>
                    </a:lnTo>
                    <a:lnTo>
                      <a:pt x="226" y="450"/>
                    </a:lnTo>
                    <a:lnTo>
                      <a:pt x="338" y="450"/>
                    </a:lnTo>
                    <a:lnTo>
                      <a:pt x="451" y="562"/>
                    </a:lnTo>
                    <a:lnTo>
                      <a:pt x="507" y="731"/>
                    </a:lnTo>
                    <a:lnTo>
                      <a:pt x="451" y="1012"/>
                    </a:lnTo>
                    <a:lnTo>
                      <a:pt x="451" y="1180"/>
                    </a:lnTo>
                    <a:lnTo>
                      <a:pt x="338" y="1293"/>
                    </a:lnTo>
                    <a:lnTo>
                      <a:pt x="282" y="1349"/>
                    </a:lnTo>
                    <a:lnTo>
                      <a:pt x="338" y="1349"/>
                    </a:lnTo>
                    <a:lnTo>
                      <a:pt x="451" y="1461"/>
                    </a:lnTo>
                    <a:lnTo>
                      <a:pt x="563" y="1461"/>
                    </a:lnTo>
                    <a:lnTo>
                      <a:pt x="619" y="1349"/>
                    </a:lnTo>
                    <a:lnTo>
                      <a:pt x="788" y="1405"/>
                    </a:lnTo>
                    <a:lnTo>
                      <a:pt x="900" y="1349"/>
                    </a:lnTo>
                    <a:lnTo>
                      <a:pt x="956" y="1293"/>
                    </a:lnTo>
                    <a:lnTo>
                      <a:pt x="956" y="1349"/>
                    </a:lnTo>
                    <a:lnTo>
                      <a:pt x="1013" y="1405"/>
                    </a:lnTo>
                    <a:lnTo>
                      <a:pt x="1013" y="1461"/>
                    </a:lnTo>
                    <a:lnTo>
                      <a:pt x="1069" y="1461"/>
                    </a:lnTo>
                    <a:lnTo>
                      <a:pt x="1069" y="1180"/>
                    </a:lnTo>
                    <a:lnTo>
                      <a:pt x="1125" y="1124"/>
                    </a:lnTo>
                    <a:lnTo>
                      <a:pt x="1237" y="1068"/>
                    </a:lnTo>
                    <a:lnTo>
                      <a:pt x="1237" y="899"/>
                    </a:lnTo>
                    <a:lnTo>
                      <a:pt x="1181" y="731"/>
                    </a:lnTo>
                    <a:lnTo>
                      <a:pt x="1069" y="618"/>
                    </a:lnTo>
                    <a:lnTo>
                      <a:pt x="900" y="506"/>
                    </a:lnTo>
                    <a:lnTo>
                      <a:pt x="844" y="393"/>
                    </a:lnTo>
                    <a:lnTo>
                      <a:pt x="788" y="225"/>
                    </a:lnTo>
                    <a:lnTo>
                      <a:pt x="619" y="169"/>
                    </a:lnTo>
                    <a:lnTo>
                      <a:pt x="507" y="169"/>
                    </a:lnTo>
                    <a:lnTo>
                      <a:pt x="451" y="112"/>
                    </a:lnTo>
                    <a:lnTo>
                      <a:pt x="226" y="56"/>
                    </a:lnTo>
                    <a:lnTo>
                      <a:pt x="170"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3"/>
              <p:cNvSpPr/>
              <p:nvPr/>
            </p:nvSpPr>
            <p:spPr>
              <a:xfrm>
                <a:off x="2161750" y="1128450"/>
                <a:ext cx="40775" cy="22525"/>
              </a:xfrm>
              <a:custGeom>
                <a:avLst/>
                <a:gdLst/>
                <a:ahLst/>
                <a:cxnLst/>
                <a:rect l="l" t="t" r="r" b="b"/>
                <a:pathLst>
                  <a:path w="1631" h="901" extrusionOk="0">
                    <a:moveTo>
                      <a:pt x="282" y="1"/>
                    </a:moveTo>
                    <a:lnTo>
                      <a:pt x="113" y="113"/>
                    </a:lnTo>
                    <a:lnTo>
                      <a:pt x="113" y="226"/>
                    </a:lnTo>
                    <a:lnTo>
                      <a:pt x="169" y="282"/>
                    </a:lnTo>
                    <a:lnTo>
                      <a:pt x="225" y="282"/>
                    </a:lnTo>
                    <a:lnTo>
                      <a:pt x="225" y="338"/>
                    </a:lnTo>
                    <a:lnTo>
                      <a:pt x="1" y="394"/>
                    </a:lnTo>
                    <a:lnTo>
                      <a:pt x="1" y="507"/>
                    </a:lnTo>
                    <a:lnTo>
                      <a:pt x="57" y="563"/>
                    </a:lnTo>
                    <a:lnTo>
                      <a:pt x="113" y="619"/>
                    </a:lnTo>
                    <a:lnTo>
                      <a:pt x="169" y="563"/>
                    </a:lnTo>
                    <a:lnTo>
                      <a:pt x="338" y="563"/>
                    </a:lnTo>
                    <a:lnTo>
                      <a:pt x="394" y="507"/>
                    </a:lnTo>
                    <a:lnTo>
                      <a:pt x="563" y="451"/>
                    </a:lnTo>
                    <a:lnTo>
                      <a:pt x="731" y="394"/>
                    </a:lnTo>
                    <a:lnTo>
                      <a:pt x="844" y="507"/>
                    </a:lnTo>
                    <a:lnTo>
                      <a:pt x="900" y="732"/>
                    </a:lnTo>
                    <a:lnTo>
                      <a:pt x="956" y="844"/>
                    </a:lnTo>
                    <a:lnTo>
                      <a:pt x="1069" y="900"/>
                    </a:lnTo>
                    <a:lnTo>
                      <a:pt x="1181" y="900"/>
                    </a:lnTo>
                    <a:lnTo>
                      <a:pt x="1237" y="788"/>
                    </a:lnTo>
                    <a:lnTo>
                      <a:pt x="1350" y="675"/>
                    </a:lnTo>
                    <a:lnTo>
                      <a:pt x="1462" y="619"/>
                    </a:lnTo>
                    <a:lnTo>
                      <a:pt x="1462" y="563"/>
                    </a:lnTo>
                    <a:lnTo>
                      <a:pt x="1350" y="451"/>
                    </a:lnTo>
                    <a:lnTo>
                      <a:pt x="1350" y="338"/>
                    </a:lnTo>
                    <a:lnTo>
                      <a:pt x="1406" y="170"/>
                    </a:lnTo>
                    <a:lnTo>
                      <a:pt x="1518" y="338"/>
                    </a:lnTo>
                    <a:lnTo>
                      <a:pt x="1631" y="338"/>
                    </a:lnTo>
                    <a:lnTo>
                      <a:pt x="1631" y="226"/>
                    </a:lnTo>
                    <a:lnTo>
                      <a:pt x="1574" y="113"/>
                    </a:lnTo>
                    <a:lnTo>
                      <a:pt x="1462" y="57"/>
                    </a:lnTo>
                    <a:lnTo>
                      <a:pt x="1406" y="57"/>
                    </a:lnTo>
                    <a:lnTo>
                      <a:pt x="1237" y="113"/>
                    </a:lnTo>
                    <a:lnTo>
                      <a:pt x="1125" y="170"/>
                    </a:lnTo>
                    <a:lnTo>
                      <a:pt x="900" y="170"/>
                    </a:lnTo>
                    <a:lnTo>
                      <a:pt x="731" y="113"/>
                    </a:lnTo>
                    <a:lnTo>
                      <a:pt x="619" y="113"/>
                    </a:lnTo>
                    <a:lnTo>
                      <a:pt x="450" y="57"/>
                    </a:lnTo>
                    <a:lnTo>
                      <a:pt x="394" y="1"/>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3"/>
              <p:cNvSpPr/>
              <p:nvPr/>
            </p:nvSpPr>
            <p:spPr>
              <a:xfrm>
                <a:off x="2165975" y="1142525"/>
                <a:ext cx="23900" cy="30925"/>
              </a:xfrm>
              <a:custGeom>
                <a:avLst/>
                <a:gdLst/>
                <a:ahLst/>
                <a:cxnLst/>
                <a:rect l="l" t="t" r="r" b="b"/>
                <a:pathLst>
                  <a:path w="956" h="1237" extrusionOk="0">
                    <a:moveTo>
                      <a:pt x="169" y="0"/>
                    </a:moveTo>
                    <a:lnTo>
                      <a:pt x="169" y="112"/>
                    </a:lnTo>
                    <a:lnTo>
                      <a:pt x="169" y="225"/>
                    </a:lnTo>
                    <a:lnTo>
                      <a:pt x="113" y="281"/>
                    </a:lnTo>
                    <a:lnTo>
                      <a:pt x="56" y="393"/>
                    </a:lnTo>
                    <a:lnTo>
                      <a:pt x="169" y="562"/>
                    </a:lnTo>
                    <a:lnTo>
                      <a:pt x="169" y="674"/>
                    </a:lnTo>
                    <a:lnTo>
                      <a:pt x="56" y="731"/>
                    </a:lnTo>
                    <a:lnTo>
                      <a:pt x="0" y="731"/>
                    </a:lnTo>
                    <a:lnTo>
                      <a:pt x="0" y="787"/>
                    </a:lnTo>
                    <a:lnTo>
                      <a:pt x="56" y="899"/>
                    </a:lnTo>
                    <a:lnTo>
                      <a:pt x="113" y="899"/>
                    </a:lnTo>
                    <a:lnTo>
                      <a:pt x="169" y="956"/>
                    </a:lnTo>
                    <a:lnTo>
                      <a:pt x="338" y="787"/>
                    </a:lnTo>
                    <a:lnTo>
                      <a:pt x="450" y="787"/>
                    </a:lnTo>
                    <a:lnTo>
                      <a:pt x="450" y="843"/>
                    </a:lnTo>
                    <a:lnTo>
                      <a:pt x="506" y="956"/>
                    </a:lnTo>
                    <a:lnTo>
                      <a:pt x="619" y="1012"/>
                    </a:lnTo>
                    <a:lnTo>
                      <a:pt x="675" y="1068"/>
                    </a:lnTo>
                    <a:lnTo>
                      <a:pt x="675" y="1124"/>
                    </a:lnTo>
                    <a:lnTo>
                      <a:pt x="675" y="1237"/>
                    </a:lnTo>
                    <a:lnTo>
                      <a:pt x="787" y="1237"/>
                    </a:lnTo>
                    <a:lnTo>
                      <a:pt x="843" y="1180"/>
                    </a:lnTo>
                    <a:lnTo>
                      <a:pt x="900" y="1180"/>
                    </a:lnTo>
                    <a:lnTo>
                      <a:pt x="843" y="1124"/>
                    </a:lnTo>
                    <a:lnTo>
                      <a:pt x="787" y="1012"/>
                    </a:lnTo>
                    <a:lnTo>
                      <a:pt x="843" y="956"/>
                    </a:lnTo>
                    <a:lnTo>
                      <a:pt x="956" y="899"/>
                    </a:lnTo>
                    <a:lnTo>
                      <a:pt x="843" y="674"/>
                    </a:lnTo>
                    <a:lnTo>
                      <a:pt x="787" y="674"/>
                    </a:lnTo>
                    <a:lnTo>
                      <a:pt x="619" y="393"/>
                    </a:lnTo>
                    <a:lnTo>
                      <a:pt x="450" y="112"/>
                    </a:lnTo>
                    <a:lnTo>
                      <a:pt x="338"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3"/>
              <p:cNvSpPr/>
              <p:nvPr/>
            </p:nvSpPr>
            <p:spPr>
              <a:xfrm>
                <a:off x="2149100" y="1111600"/>
                <a:ext cx="14075" cy="16875"/>
              </a:xfrm>
              <a:custGeom>
                <a:avLst/>
                <a:gdLst/>
                <a:ahLst/>
                <a:cxnLst/>
                <a:rect l="l" t="t" r="r" b="b"/>
                <a:pathLst>
                  <a:path w="563" h="675" extrusionOk="0">
                    <a:moveTo>
                      <a:pt x="57" y="0"/>
                    </a:moveTo>
                    <a:lnTo>
                      <a:pt x="1" y="57"/>
                    </a:lnTo>
                    <a:lnTo>
                      <a:pt x="57" y="169"/>
                    </a:lnTo>
                    <a:lnTo>
                      <a:pt x="169" y="282"/>
                    </a:lnTo>
                    <a:lnTo>
                      <a:pt x="282" y="338"/>
                    </a:lnTo>
                    <a:lnTo>
                      <a:pt x="338" y="450"/>
                    </a:lnTo>
                    <a:lnTo>
                      <a:pt x="450" y="675"/>
                    </a:lnTo>
                    <a:lnTo>
                      <a:pt x="507" y="675"/>
                    </a:lnTo>
                    <a:lnTo>
                      <a:pt x="563" y="619"/>
                    </a:lnTo>
                    <a:lnTo>
                      <a:pt x="563" y="563"/>
                    </a:lnTo>
                    <a:lnTo>
                      <a:pt x="507" y="506"/>
                    </a:lnTo>
                    <a:lnTo>
                      <a:pt x="507" y="394"/>
                    </a:lnTo>
                    <a:lnTo>
                      <a:pt x="507" y="225"/>
                    </a:lnTo>
                    <a:lnTo>
                      <a:pt x="450" y="169"/>
                    </a:lnTo>
                    <a:lnTo>
                      <a:pt x="394" y="113"/>
                    </a:lnTo>
                    <a:lnTo>
                      <a:pt x="226" y="57"/>
                    </a:lnTo>
                    <a:lnTo>
                      <a:pt x="57"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3"/>
              <p:cNvSpPr/>
              <p:nvPr/>
            </p:nvSpPr>
            <p:spPr>
              <a:xfrm>
                <a:off x="2164575" y="1120025"/>
                <a:ext cx="9850" cy="11275"/>
              </a:xfrm>
              <a:custGeom>
                <a:avLst/>
                <a:gdLst/>
                <a:ahLst/>
                <a:cxnLst/>
                <a:rect l="l" t="t" r="r" b="b"/>
                <a:pathLst>
                  <a:path w="394" h="451" extrusionOk="0">
                    <a:moveTo>
                      <a:pt x="112" y="1"/>
                    </a:moveTo>
                    <a:lnTo>
                      <a:pt x="0" y="226"/>
                    </a:lnTo>
                    <a:lnTo>
                      <a:pt x="0" y="394"/>
                    </a:lnTo>
                    <a:lnTo>
                      <a:pt x="0" y="450"/>
                    </a:lnTo>
                    <a:lnTo>
                      <a:pt x="394" y="450"/>
                    </a:lnTo>
                    <a:lnTo>
                      <a:pt x="394" y="394"/>
                    </a:lnTo>
                    <a:lnTo>
                      <a:pt x="394" y="338"/>
                    </a:lnTo>
                    <a:lnTo>
                      <a:pt x="394" y="282"/>
                    </a:lnTo>
                    <a:lnTo>
                      <a:pt x="394" y="169"/>
                    </a:lnTo>
                    <a:lnTo>
                      <a:pt x="394" y="113"/>
                    </a:lnTo>
                    <a:lnTo>
                      <a:pt x="281" y="169"/>
                    </a:lnTo>
                    <a:lnTo>
                      <a:pt x="281" y="113"/>
                    </a:lnTo>
                    <a:lnTo>
                      <a:pt x="281" y="57"/>
                    </a:lnTo>
                    <a:lnTo>
                      <a:pt x="281"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3"/>
              <p:cNvSpPr/>
              <p:nvPr/>
            </p:nvSpPr>
            <p:spPr>
              <a:xfrm>
                <a:off x="2143475" y="1169200"/>
                <a:ext cx="2850" cy="2850"/>
              </a:xfrm>
              <a:custGeom>
                <a:avLst/>
                <a:gdLst/>
                <a:ahLst/>
                <a:cxnLst/>
                <a:rect l="l" t="t" r="r" b="b"/>
                <a:pathLst>
                  <a:path w="114" h="114" extrusionOk="0">
                    <a:moveTo>
                      <a:pt x="57" y="1"/>
                    </a:moveTo>
                    <a:lnTo>
                      <a:pt x="1" y="57"/>
                    </a:lnTo>
                    <a:lnTo>
                      <a:pt x="113" y="113"/>
                    </a:lnTo>
                    <a:lnTo>
                      <a:pt x="113" y="57"/>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3"/>
              <p:cNvSpPr/>
              <p:nvPr/>
            </p:nvSpPr>
            <p:spPr>
              <a:xfrm>
                <a:off x="2158950" y="1132675"/>
                <a:ext cx="2825" cy="2825"/>
              </a:xfrm>
              <a:custGeom>
                <a:avLst/>
                <a:gdLst/>
                <a:ahLst/>
                <a:cxnLst/>
                <a:rect l="l" t="t" r="r" b="b"/>
                <a:pathLst>
                  <a:path w="113" h="113" extrusionOk="0">
                    <a:moveTo>
                      <a:pt x="0" y="1"/>
                    </a:moveTo>
                    <a:lnTo>
                      <a:pt x="0" y="57"/>
                    </a:lnTo>
                    <a:lnTo>
                      <a:pt x="113" y="113"/>
                    </a:lnTo>
                    <a:lnTo>
                      <a:pt x="113" y="57"/>
                    </a:lnTo>
                    <a:lnTo>
                      <a:pt x="0"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3"/>
              <p:cNvSpPr/>
              <p:nvPr/>
            </p:nvSpPr>
            <p:spPr>
              <a:xfrm>
                <a:off x="2160350" y="1138300"/>
                <a:ext cx="2825" cy="4250"/>
              </a:xfrm>
              <a:custGeom>
                <a:avLst/>
                <a:gdLst/>
                <a:ahLst/>
                <a:cxnLst/>
                <a:rect l="l" t="t" r="r" b="b"/>
                <a:pathLst>
                  <a:path w="113" h="170" extrusionOk="0">
                    <a:moveTo>
                      <a:pt x="57" y="0"/>
                    </a:moveTo>
                    <a:lnTo>
                      <a:pt x="0" y="57"/>
                    </a:lnTo>
                    <a:lnTo>
                      <a:pt x="0" y="169"/>
                    </a:lnTo>
                    <a:lnTo>
                      <a:pt x="113" y="169"/>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3"/>
              <p:cNvSpPr/>
              <p:nvPr/>
            </p:nvSpPr>
            <p:spPr>
              <a:xfrm>
                <a:off x="2149100" y="1142525"/>
                <a:ext cx="2850" cy="2825"/>
              </a:xfrm>
              <a:custGeom>
                <a:avLst/>
                <a:gdLst/>
                <a:ahLst/>
                <a:cxnLst/>
                <a:rect l="l" t="t" r="r" b="b"/>
                <a:pathLst>
                  <a:path w="114" h="113" extrusionOk="0">
                    <a:moveTo>
                      <a:pt x="57" y="0"/>
                    </a:moveTo>
                    <a:lnTo>
                      <a:pt x="1" y="112"/>
                    </a:lnTo>
                    <a:lnTo>
                      <a:pt x="113" y="112"/>
                    </a:lnTo>
                    <a:lnTo>
                      <a:pt x="113" y="56"/>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3"/>
              <p:cNvSpPr/>
              <p:nvPr/>
            </p:nvSpPr>
            <p:spPr>
              <a:xfrm>
                <a:off x="2165975" y="1135475"/>
                <a:ext cx="2825" cy="1450"/>
              </a:xfrm>
              <a:custGeom>
                <a:avLst/>
                <a:gdLst/>
                <a:ahLst/>
                <a:cxnLst/>
                <a:rect l="l" t="t" r="r" b="b"/>
                <a:pathLst>
                  <a:path w="113" h="58" extrusionOk="0">
                    <a:moveTo>
                      <a:pt x="0" y="1"/>
                    </a:moveTo>
                    <a:lnTo>
                      <a:pt x="56" y="57"/>
                    </a:lnTo>
                    <a:lnTo>
                      <a:pt x="113" y="57"/>
                    </a:lnTo>
                    <a:lnTo>
                      <a:pt x="113"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3"/>
              <p:cNvSpPr/>
              <p:nvPr/>
            </p:nvSpPr>
            <p:spPr>
              <a:xfrm>
                <a:off x="2161750" y="1125650"/>
                <a:ext cx="4250" cy="4250"/>
              </a:xfrm>
              <a:custGeom>
                <a:avLst/>
                <a:gdLst/>
                <a:ahLst/>
                <a:cxnLst/>
                <a:rect l="l" t="t" r="r" b="b"/>
                <a:pathLst>
                  <a:path w="170" h="170" extrusionOk="0">
                    <a:moveTo>
                      <a:pt x="57" y="1"/>
                    </a:moveTo>
                    <a:lnTo>
                      <a:pt x="1" y="113"/>
                    </a:lnTo>
                    <a:lnTo>
                      <a:pt x="113" y="169"/>
                    </a:lnTo>
                    <a:lnTo>
                      <a:pt x="169" y="57"/>
                    </a:lnTo>
                    <a:lnTo>
                      <a:pt x="113"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3"/>
              <p:cNvSpPr/>
              <p:nvPr/>
            </p:nvSpPr>
            <p:spPr>
              <a:xfrm>
                <a:off x="2164575" y="1131275"/>
                <a:ext cx="1425" cy="4225"/>
              </a:xfrm>
              <a:custGeom>
                <a:avLst/>
                <a:gdLst/>
                <a:ahLst/>
                <a:cxnLst/>
                <a:rect l="l" t="t" r="r" b="b"/>
                <a:pathLst>
                  <a:path w="57" h="169" extrusionOk="0">
                    <a:moveTo>
                      <a:pt x="0" y="0"/>
                    </a:moveTo>
                    <a:lnTo>
                      <a:pt x="0" y="113"/>
                    </a:lnTo>
                    <a:lnTo>
                      <a:pt x="56" y="169"/>
                    </a:lnTo>
                    <a:lnTo>
                      <a:pt x="56" y="169"/>
                    </a:lnTo>
                    <a:lnTo>
                      <a:pt x="0"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3"/>
              <p:cNvSpPr/>
              <p:nvPr/>
            </p:nvSpPr>
            <p:spPr>
              <a:xfrm>
                <a:off x="2151925" y="1136900"/>
                <a:ext cx="1425" cy="2825"/>
              </a:xfrm>
              <a:custGeom>
                <a:avLst/>
                <a:gdLst/>
                <a:ahLst/>
                <a:cxnLst/>
                <a:rect l="l" t="t" r="r" b="b"/>
                <a:pathLst>
                  <a:path w="57" h="113" extrusionOk="0">
                    <a:moveTo>
                      <a:pt x="0" y="113"/>
                    </a:moveTo>
                    <a:lnTo>
                      <a:pt x="0" y="113"/>
                    </a:lnTo>
                    <a:lnTo>
                      <a:pt x="56" y="0"/>
                    </a:lnTo>
                    <a:lnTo>
                      <a:pt x="56" y="0"/>
                    </a:lnTo>
                    <a:lnTo>
                      <a:pt x="0" y="113"/>
                    </a:lnTo>
                    <a:lnTo>
                      <a:pt x="0" y="113"/>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3"/>
              <p:cNvSpPr/>
              <p:nvPr/>
            </p:nvSpPr>
            <p:spPr>
              <a:xfrm>
                <a:off x="2151925" y="1181850"/>
                <a:ext cx="1425" cy="1425"/>
              </a:xfrm>
              <a:custGeom>
                <a:avLst/>
                <a:gdLst/>
                <a:ahLst/>
                <a:cxnLst/>
                <a:rect l="l" t="t" r="r" b="b"/>
                <a:pathLst>
                  <a:path w="57" h="57" extrusionOk="0">
                    <a:moveTo>
                      <a:pt x="56" y="57"/>
                    </a:moveTo>
                    <a:lnTo>
                      <a:pt x="0" y="1"/>
                    </a:lnTo>
                    <a:lnTo>
                      <a:pt x="0" y="1"/>
                    </a:lnTo>
                    <a:lnTo>
                      <a:pt x="0" y="1"/>
                    </a:lnTo>
                    <a:lnTo>
                      <a:pt x="56" y="57"/>
                    </a:lnTo>
                    <a:lnTo>
                      <a:pt x="56" y="57"/>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3"/>
              <p:cNvSpPr/>
              <p:nvPr/>
            </p:nvSpPr>
            <p:spPr>
              <a:xfrm>
                <a:off x="2224975" y="1173425"/>
                <a:ext cx="25" cy="1425"/>
              </a:xfrm>
              <a:custGeom>
                <a:avLst/>
                <a:gdLst/>
                <a:ahLst/>
                <a:cxnLst/>
                <a:rect l="l" t="t" r="r" b="b"/>
                <a:pathLst>
                  <a:path w="1" h="57" extrusionOk="0">
                    <a:moveTo>
                      <a:pt x="1" y="57"/>
                    </a:moveTo>
                    <a:lnTo>
                      <a:pt x="1" y="57"/>
                    </a:lnTo>
                    <a:lnTo>
                      <a:pt x="1" y="57"/>
                    </a:lnTo>
                    <a:lnTo>
                      <a:pt x="1" y="57"/>
                    </a:lnTo>
                    <a:lnTo>
                      <a:pt x="1" y="1"/>
                    </a:lnTo>
                    <a:lnTo>
                      <a:pt x="1" y="57"/>
                    </a:lnTo>
                    <a:lnTo>
                      <a:pt x="1" y="57"/>
                    </a:lnTo>
                    <a:close/>
                  </a:path>
                </a:pathLst>
              </a:custGeom>
              <a:solidFill>
                <a:srgbClr val="91B3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3"/>
              <p:cNvSpPr/>
              <p:nvPr/>
            </p:nvSpPr>
            <p:spPr>
              <a:xfrm>
                <a:off x="2081650" y="1153750"/>
                <a:ext cx="50625" cy="57650"/>
              </a:xfrm>
              <a:custGeom>
                <a:avLst/>
                <a:gdLst/>
                <a:ahLst/>
                <a:cxnLst/>
                <a:rect l="l" t="t" r="r" b="b"/>
                <a:pathLst>
                  <a:path w="2025" h="2306" extrusionOk="0">
                    <a:moveTo>
                      <a:pt x="338" y="1"/>
                    </a:moveTo>
                    <a:lnTo>
                      <a:pt x="226" y="57"/>
                    </a:lnTo>
                    <a:lnTo>
                      <a:pt x="57" y="169"/>
                    </a:lnTo>
                    <a:lnTo>
                      <a:pt x="57" y="225"/>
                    </a:lnTo>
                    <a:lnTo>
                      <a:pt x="57" y="394"/>
                    </a:lnTo>
                    <a:lnTo>
                      <a:pt x="113" y="450"/>
                    </a:lnTo>
                    <a:lnTo>
                      <a:pt x="113" y="507"/>
                    </a:lnTo>
                    <a:lnTo>
                      <a:pt x="113" y="563"/>
                    </a:lnTo>
                    <a:lnTo>
                      <a:pt x="57" y="619"/>
                    </a:lnTo>
                    <a:lnTo>
                      <a:pt x="1" y="675"/>
                    </a:lnTo>
                    <a:lnTo>
                      <a:pt x="1" y="788"/>
                    </a:lnTo>
                    <a:lnTo>
                      <a:pt x="57" y="956"/>
                    </a:lnTo>
                    <a:lnTo>
                      <a:pt x="113" y="1125"/>
                    </a:lnTo>
                    <a:lnTo>
                      <a:pt x="170" y="1237"/>
                    </a:lnTo>
                    <a:lnTo>
                      <a:pt x="338" y="1462"/>
                    </a:lnTo>
                    <a:lnTo>
                      <a:pt x="507" y="1631"/>
                    </a:lnTo>
                    <a:lnTo>
                      <a:pt x="619" y="1912"/>
                    </a:lnTo>
                    <a:lnTo>
                      <a:pt x="675" y="1968"/>
                    </a:lnTo>
                    <a:lnTo>
                      <a:pt x="788" y="1968"/>
                    </a:lnTo>
                    <a:lnTo>
                      <a:pt x="900" y="2024"/>
                    </a:lnTo>
                    <a:lnTo>
                      <a:pt x="900" y="2080"/>
                    </a:lnTo>
                    <a:lnTo>
                      <a:pt x="900" y="2136"/>
                    </a:lnTo>
                    <a:lnTo>
                      <a:pt x="900" y="2193"/>
                    </a:lnTo>
                    <a:lnTo>
                      <a:pt x="900" y="2249"/>
                    </a:lnTo>
                    <a:lnTo>
                      <a:pt x="1069" y="2305"/>
                    </a:lnTo>
                    <a:lnTo>
                      <a:pt x="1237" y="2249"/>
                    </a:lnTo>
                    <a:lnTo>
                      <a:pt x="1406" y="2136"/>
                    </a:lnTo>
                    <a:lnTo>
                      <a:pt x="1631" y="2024"/>
                    </a:lnTo>
                    <a:lnTo>
                      <a:pt x="1687" y="1968"/>
                    </a:lnTo>
                    <a:lnTo>
                      <a:pt x="1743" y="1968"/>
                    </a:lnTo>
                    <a:lnTo>
                      <a:pt x="1743" y="1855"/>
                    </a:lnTo>
                    <a:lnTo>
                      <a:pt x="1687" y="1799"/>
                    </a:lnTo>
                    <a:lnTo>
                      <a:pt x="1631" y="1743"/>
                    </a:lnTo>
                    <a:lnTo>
                      <a:pt x="1687" y="1687"/>
                    </a:lnTo>
                    <a:lnTo>
                      <a:pt x="1743" y="1631"/>
                    </a:lnTo>
                    <a:lnTo>
                      <a:pt x="1968" y="1631"/>
                    </a:lnTo>
                    <a:lnTo>
                      <a:pt x="2024" y="1574"/>
                    </a:lnTo>
                    <a:lnTo>
                      <a:pt x="1912" y="1350"/>
                    </a:lnTo>
                    <a:lnTo>
                      <a:pt x="1743" y="1462"/>
                    </a:lnTo>
                    <a:lnTo>
                      <a:pt x="1575" y="1462"/>
                    </a:lnTo>
                    <a:lnTo>
                      <a:pt x="1518" y="1518"/>
                    </a:lnTo>
                    <a:lnTo>
                      <a:pt x="1406" y="1574"/>
                    </a:lnTo>
                    <a:lnTo>
                      <a:pt x="1294" y="1574"/>
                    </a:lnTo>
                    <a:lnTo>
                      <a:pt x="1181" y="1631"/>
                    </a:lnTo>
                    <a:lnTo>
                      <a:pt x="1237" y="1518"/>
                    </a:lnTo>
                    <a:lnTo>
                      <a:pt x="1294" y="1518"/>
                    </a:lnTo>
                    <a:lnTo>
                      <a:pt x="1406" y="1462"/>
                    </a:lnTo>
                    <a:lnTo>
                      <a:pt x="1462" y="1406"/>
                    </a:lnTo>
                    <a:lnTo>
                      <a:pt x="1462" y="1350"/>
                    </a:lnTo>
                    <a:lnTo>
                      <a:pt x="1125" y="1350"/>
                    </a:lnTo>
                    <a:lnTo>
                      <a:pt x="1069" y="1293"/>
                    </a:lnTo>
                    <a:lnTo>
                      <a:pt x="1125" y="1069"/>
                    </a:lnTo>
                    <a:lnTo>
                      <a:pt x="1125" y="1012"/>
                    </a:lnTo>
                    <a:lnTo>
                      <a:pt x="1237" y="1012"/>
                    </a:lnTo>
                    <a:lnTo>
                      <a:pt x="1294" y="900"/>
                    </a:lnTo>
                    <a:lnTo>
                      <a:pt x="1181" y="844"/>
                    </a:lnTo>
                    <a:lnTo>
                      <a:pt x="1181" y="788"/>
                    </a:lnTo>
                    <a:lnTo>
                      <a:pt x="844" y="788"/>
                    </a:lnTo>
                    <a:lnTo>
                      <a:pt x="788" y="844"/>
                    </a:lnTo>
                    <a:lnTo>
                      <a:pt x="619" y="788"/>
                    </a:lnTo>
                    <a:lnTo>
                      <a:pt x="619" y="731"/>
                    </a:lnTo>
                    <a:lnTo>
                      <a:pt x="619" y="619"/>
                    </a:lnTo>
                    <a:lnTo>
                      <a:pt x="675" y="394"/>
                    </a:lnTo>
                    <a:lnTo>
                      <a:pt x="732" y="282"/>
                    </a:lnTo>
                    <a:lnTo>
                      <a:pt x="732" y="225"/>
                    </a:lnTo>
                    <a:lnTo>
                      <a:pt x="732" y="169"/>
                    </a:lnTo>
                    <a:lnTo>
                      <a:pt x="619" y="225"/>
                    </a:lnTo>
                    <a:lnTo>
                      <a:pt x="563" y="282"/>
                    </a:lnTo>
                    <a:lnTo>
                      <a:pt x="507" y="394"/>
                    </a:lnTo>
                    <a:lnTo>
                      <a:pt x="451" y="394"/>
                    </a:lnTo>
                    <a:lnTo>
                      <a:pt x="282" y="338"/>
                    </a:lnTo>
                    <a:lnTo>
                      <a:pt x="338" y="169"/>
                    </a:lnTo>
                    <a:lnTo>
                      <a:pt x="394" y="113"/>
                    </a:lnTo>
                    <a:lnTo>
                      <a:pt x="507" y="113"/>
                    </a:lnTo>
                    <a:lnTo>
                      <a:pt x="507" y="57"/>
                    </a:lnTo>
                    <a:lnTo>
                      <a:pt x="451"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3"/>
              <p:cNvSpPr/>
              <p:nvPr/>
            </p:nvSpPr>
            <p:spPr>
              <a:xfrm>
                <a:off x="2073225" y="1209950"/>
                <a:ext cx="30950" cy="19700"/>
              </a:xfrm>
              <a:custGeom>
                <a:avLst/>
                <a:gdLst/>
                <a:ahLst/>
                <a:cxnLst/>
                <a:rect l="l" t="t" r="r" b="b"/>
                <a:pathLst>
                  <a:path w="1238" h="788" extrusionOk="0">
                    <a:moveTo>
                      <a:pt x="1012" y="1"/>
                    </a:moveTo>
                    <a:lnTo>
                      <a:pt x="844" y="113"/>
                    </a:lnTo>
                    <a:lnTo>
                      <a:pt x="507" y="338"/>
                    </a:lnTo>
                    <a:lnTo>
                      <a:pt x="338" y="451"/>
                    </a:lnTo>
                    <a:lnTo>
                      <a:pt x="226" y="451"/>
                    </a:lnTo>
                    <a:lnTo>
                      <a:pt x="113" y="507"/>
                    </a:lnTo>
                    <a:lnTo>
                      <a:pt x="57" y="563"/>
                    </a:lnTo>
                    <a:lnTo>
                      <a:pt x="1" y="675"/>
                    </a:lnTo>
                    <a:lnTo>
                      <a:pt x="57" y="788"/>
                    </a:lnTo>
                    <a:lnTo>
                      <a:pt x="113" y="788"/>
                    </a:lnTo>
                    <a:lnTo>
                      <a:pt x="394" y="619"/>
                    </a:lnTo>
                    <a:lnTo>
                      <a:pt x="619" y="507"/>
                    </a:lnTo>
                    <a:lnTo>
                      <a:pt x="788" y="451"/>
                    </a:lnTo>
                    <a:lnTo>
                      <a:pt x="1012" y="338"/>
                    </a:lnTo>
                    <a:lnTo>
                      <a:pt x="1125" y="226"/>
                    </a:lnTo>
                    <a:lnTo>
                      <a:pt x="1237"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3"/>
              <p:cNvSpPr/>
              <p:nvPr/>
            </p:nvSpPr>
            <p:spPr>
              <a:xfrm>
                <a:off x="2129425" y="1187475"/>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3"/>
              <p:cNvSpPr/>
              <p:nvPr/>
            </p:nvSpPr>
            <p:spPr>
              <a:xfrm>
                <a:off x="2255900" y="1160775"/>
                <a:ext cx="4250" cy="2850"/>
              </a:xfrm>
              <a:custGeom>
                <a:avLst/>
                <a:gdLst/>
                <a:ahLst/>
                <a:cxnLst/>
                <a:rect l="l" t="t" r="r" b="b"/>
                <a:pathLst>
                  <a:path w="170" h="114" extrusionOk="0">
                    <a:moveTo>
                      <a:pt x="0" y="1"/>
                    </a:moveTo>
                    <a:lnTo>
                      <a:pt x="0" y="113"/>
                    </a:lnTo>
                    <a:lnTo>
                      <a:pt x="169" y="57"/>
                    </a:lnTo>
                    <a:lnTo>
                      <a:pt x="57"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3"/>
              <p:cNvSpPr/>
              <p:nvPr/>
            </p:nvSpPr>
            <p:spPr>
              <a:xfrm>
                <a:off x="2018425" y="1197325"/>
                <a:ext cx="64675" cy="39350"/>
              </a:xfrm>
              <a:custGeom>
                <a:avLst/>
                <a:gdLst/>
                <a:ahLst/>
                <a:cxnLst/>
                <a:rect l="l" t="t" r="r" b="b"/>
                <a:pathLst>
                  <a:path w="2587" h="1574" extrusionOk="0">
                    <a:moveTo>
                      <a:pt x="675" y="0"/>
                    </a:moveTo>
                    <a:lnTo>
                      <a:pt x="394" y="112"/>
                    </a:lnTo>
                    <a:lnTo>
                      <a:pt x="169" y="225"/>
                    </a:lnTo>
                    <a:lnTo>
                      <a:pt x="1" y="450"/>
                    </a:lnTo>
                    <a:lnTo>
                      <a:pt x="57" y="506"/>
                    </a:lnTo>
                    <a:lnTo>
                      <a:pt x="169" y="562"/>
                    </a:lnTo>
                    <a:lnTo>
                      <a:pt x="282" y="674"/>
                    </a:lnTo>
                    <a:lnTo>
                      <a:pt x="394" y="787"/>
                    </a:lnTo>
                    <a:lnTo>
                      <a:pt x="507" y="787"/>
                    </a:lnTo>
                    <a:lnTo>
                      <a:pt x="507" y="674"/>
                    </a:lnTo>
                    <a:lnTo>
                      <a:pt x="450" y="618"/>
                    </a:lnTo>
                    <a:lnTo>
                      <a:pt x="450" y="562"/>
                    </a:lnTo>
                    <a:lnTo>
                      <a:pt x="507" y="506"/>
                    </a:lnTo>
                    <a:lnTo>
                      <a:pt x="563" y="562"/>
                    </a:lnTo>
                    <a:lnTo>
                      <a:pt x="731" y="618"/>
                    </a:lnTo>
                    <a:lnTo>
                      <a:pt x="731" y="674"/>
                    </a:lnTo>
                    <a:lnTo>
                      <a:pt x="731" y="731"/>
                    </a:lnTo>
                    <a:lnTo>
                      <a:pt x="788" y="843"/>
                    </a:lnTo>
                    <a:lnTo>
                      <a:pt x="788" y="899"/>
                    </a:lnTo>
                    <a:lnTo>
                      <a:pt x="900" y="1012"/>
                    </a:lnTo>
                    <a:lnTo>
                      <a:pt x="788" y="1293"/>
                    </a:lnTo>
                    <a:lnTo>
                      <a:pt x="731" y="1405"/>
                    </a:lnTo>
                    <a:lnTo>
                      <a:pt x="788" y="1461"/>
                    </a:lnTo>
                    <a:lnTo>
                      <a:pt x="956" y="1574"/>
                    </a:lnTo>
                    <a:lnTo>
                      <a:pt x="956" y="1405"/>
                    </a:lnTo>
                    <a:lnTo>
                      <a:pt x="956" y="1293"/>
                    </a:lnTo>
                    <a:lnTo>
                      <a:pt x="1012" y="1237"/>
                    </a:lnTo>
                    <a:lnTo>
                      <a:pt x="1181" y="1237"/>
                    </a:lnTo>
                    <a:lnTo>
                      <a:pt x="1293" y="1349"/>
                    </a:lnTo>
                    <a:lnTo>
                      <a:pt x="1687" y="1349"/>
                    </a:lnTo>
                    <a:lnTo>
                      <a:pt x="1687" y="1237"/>
                    </a:lnTo>
                    <a:lnTo>
                      <a:pt x="1743" y="1180"/>
                    </a:lnTo>
                    <a:lnTo>
                      <a:pt x="1799" y="1180"/>
                    </a:lnTo>
                    <a:lnTo>
                      <a:pt x="1855" y="1124"/>
                    </a:lnTo>
                    <a:lnTo>
                      <a:pt x="1912" y="1068"/>
                    </a:lnTo>
                    <a:lnTo>
                      <a:pt x="1968" y="1124"/>
                    </a:lnTo>
                    <a:lnTo>
                      <a:pt x="2080" y="1237"/>
                    </a:lnTo>
                    <a:lnTo>
                      <a:pt x="2136" y="1349"/>
                    </a:lnTo>
                    <a:lnTo>
                      <a:pt x="2249" y="1293"/>
                    </a:lnTo>
                    <a:lnTo>
                      <a:pt x="2305" y="1068"/>
                    </a:lnTo>
                    <a:lnTo>
                      <a:pt x="2474" y="1068"/>
                    </a:lnTo>
                    <a:lnTo>
                      <a:pt x="2530" y="843"/>
                    </a:lnTo>
                    <a:lnTo>
                      <a:pt x="2530" y="674"/>
                    </a:lnTo>
                    <a:lnTo>
                      <a:pt x="2530" y="506"/>
                    </a:lnTo>
                    <a:lnTo>
                      <a:pt x="2586" y="281"/>
                    </a:lnTo>
                    <a:lnTo>
                      <a:pt x="2586" y="225"/>
                    </a:lnTo>
                    <a:lnTo>
                      <a:pt x="2530" y="169"/>
                    </a:lnTo>
                    <a:lnTo>
                      <a:pt x="2418" y="56"/>
                    </a:lnTo>
                    <a:lnTo>
                      <a:pt x="2305" y="56"/>
                    </a:lnTo>
                    <a:lnTo>
                      <a:pt x="2193" y="112"/>
                    </a:lnTo>
                    <a:lnTo>
                      <a:pt x="2080" y="225"/>
                    </a:lnTo>
                    <a:lnTo>
                      <a:pt x="1912" y="337"/>
                    </a:lnTo>
                    <a:lnTo>
                      <a:pt x="1518" y="506"/>
                    </a:lnTo>
                    <a:lnTo>
                      <a:pt x="1462" y="618"/>
                    </a:lnTo>
                    <a:lnTo>
                      <a:pt x="1406" y="674"/>
                    </a:lnTo>
                    <a:lnTo>
                      <a:pt x="1350" y="618"/>
                    </a:lnTo>
                    <a:lnTo>
                      <a:pt x="1293" y="506"/>
                    </a:lnTo>
                    <a:lnTo>
                      <a:pt x="1293" y="450"/>
                    </a:lnTo>
                    <a:lnTo>
                      <a:pt x="1406" y="337"/>
                    </a:lnTo>
                    <a:lnTo>
                      <a:pt x="1406" y="225"/>
                    </a:lnTo>
                    <a:lnTo>
                      <a:pt x="1293" y="112"/>
                    </a:lnTo>
                    <a:lnTo>
                      <a:pt x="1125" y="0"/>
                    </a:lnTo>
                    <a:lnTo>
                      <a:pt x="1069" y="0"/>
                    </a:lnTo>
                    <a:lnTo>
                      <a:pt x="1012" y="112"/>
                    </a:lnTo>
                    <a:lnTo>
                      <a:pt x="956" y="56"/>
                    </a:lnTo>
                    <a:lnTo>
                      <a:pt x="956"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3"/>
              <p:cNvSpPr/>
              <p:nvPr/>
            </p:nvSpPr>
            <p:spPr>
              <a:xfrm>
                <a:off x="2274175" y="957025"/>
                <a:ext cx="25" cy="2850"/>
              </a:xfrm>
              <a:custGeom>
                <a:avLst/>
                <a:gdLst/>
                <a:ahLst/>
                <a:cxnLst/>
                <a:rect l="l" t="t" r="r" b="b"/>
                <a:pathLst>
                  <a:path w="1" h="114" extrusionOk="0">
                    <a:moveTo>
                      <a:pt x="0" y="113"/>
                    </a:moveTo>
                    <a:lnTo>
                      <a:pt x="0" y="113"/>
                    </a:lnTo>
                    <a:lnTo>
                      <a:pt x="0" y="1"/>
                    </a:lnTo>
                    <a:lnTo>
                      <a:pt x="0" y="1"/>
                    </a:lnTo>
                    <a:lnTo>
                      <a:pt x="0" y="113"/>
                    </a:lnTo>
                    <a:lnTo>
                      <a:pt x="0" y="113"/>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3"/>
              <p:cNvSpPr/>
              <p:nvPr/>
            </p:nvSpPr>
            <p:spPr>
              <a:xfrm>
                <a:off x="2279775" y="1016050"/>
                <a:ext cx="1450" cy="2825"/>
              </a:xfrm>
              <a:custGeom>
                <a:avLst/>
                <a:gdLst/>
                <a:ahLst/>
                <a:cxnLst/>
                <a:rect l="l" t="t" r="r" b="b"/>
                <a:pathLst>
                  <a:path w="58" h="113" extrusionOk="0">
                    <a:moveTo>
                      <a:pt x="57" y="1"/>
                    </a:moveTo>
                    <a:lnTo>
                      <a:pt x="57" y="1"/>
                    </a:lnTo>
                    <a:lnTo>
                      <a:pt x="1" y="113"/>
                    </a:lnTo>
                    <a:lnTo>
                      <a:pt x="1" y="113"/>
                    </a:lnTo>
                    <a:lnTo>
                      <a:pt x="57" y="1"/>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3"/>
              <p:cNvSpPr/>
              <p:nvPr/>
            </p:nvSpPr>
            <p:spPr>
              <a:xfrm>
                <a:off x="2247475" y="982325"/>
                <a:ext cx="1425" cy="1425"/>
              </a:xfrm>
              <a:custGeom>
                <a:avLst/>
                <a:gdLst/>
                <a:ahLst/>
                <a:cxnLst/>
                <a:rect l="l" t="t" r="r" b="b"/>
                <a:pathLst>
                  <a:path w="57" h="57" extrusionOk="0">
                    <a:moveTo>
                      <a:pt x="0" y="1"/>
                    </a:moveTo>
                    <a:lnTo>
                      <a:pt x="0" y="57"/>
                    </a:lnTo>
                    <a:lnTo>
                      <a:pt x="56" y="57"/>
                    </a:lnTo>
                    <a:lnTo>
                      <a:pt x="0" y="1"/>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3"/>
              <p:cNvSpPr/>
              <p:nvPr/>
            </p:nvSpPr>
            <p:spPr>
              <a:xfrm>
                <a:off x="1824525" y="1117225"/>
                <a:ext cx="2825" cy="2825"/>
              </a:xfrm>
              <a:custGeom>
                <a:avLst/>
                <a:gdLst/>
                <a:ahLst/>
                <a:cxnLst/>
                <a:rect l="l" t="t" r="r" b="b"/>
                <a:pathLst>
                  <a:path w="113" h="113" extrusionOk="0">
                    <a:moveTo>
                      <a:pt x="56" y="0"/>
                    </a:moveTo>
                    <a:lnTo>
                      <a:pt x="0" y="57"/>
                    </a:lnTo>
                    <a:lnTo>
                      <a:pt x="56" y="113"/>
                    </a:lnTo>
                    <a:lnTo>
                      <a:pt x="113" y="113"/>
                    </a:lnTo>
                    <a:lnTo>
                      <a:pt x="113" y="57"/>
                    </a:lnTo>
                    <a:lnTo>
                      <a:pt x="56"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3"/>
              <p:cNvSpPr/>
              <p:nvPr/>
            </p:nvSpPr>
            <p:spPr>
              <a:xfrm>
                <a:off x="1842775" y="1127050"/>
                <a:ext cx="2850" cy="2850"/>
              </a:xfrm>
              <a:custGeom>
                <a:avLst/>
                <a:gdLst/>
                <a:ahLst/>
                <a:cxnLst/>
                <a:rect l="l" t="t" r="r" b="b"/>
                <a:pathLst>
                  <a:path w="114" h="114" extrusionOk="0">
                    <a:moveTo>
                      <a:pt x="57" y="1"/>
                    </a:moveTo>
                    <a:lnTo>
                      <a:pt x="1" y="57"/>
                    </a:lnTo>
                    <a:lnTo>
                      <a:pt x="1" y="113"/>
                    </a:lnTo>
                    <a:lnTo>
                      <a:pt x="113" y="113"/>
                    </a:lnTo>
                    <a:lnTo>
                      <a:pt x="57" y="57"/>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3"/>
              <p:cNvSpPr/>
              <p:nvPr/>
            </p:nvSpPr>
            <p:spPr>
              <a:xfrm>
                <a:off x="1811875" y="1108800"/>
                <a:ext cx="1425" cy="2825"/>
              </a:xfrm>
              <a:custGeom>
                <a:avLst/>
                <a:gdLst/>
                <a:ahLst/>
                <a:cxnLst/>
                <a:rect l="l" t="t" r="r" b="b"/>
                <a:pathLst>
                  <a:path w="57" h="113" extrusionOk="0">
                    <a:moveTo>
                      <a:pt x="57" y="0"/>
                    </a:moveTo>
                    <a:lnTo>
                      <a:pt x="0" y="56"/>
                    </a:lnTo>
                    <a:lnTo>
                      <a:pt x="0" y="112"/>
                    </a:lnTo>
                    <a:lnTo>
                      <a:pt x="57" y="112"/>
                    </a:lnTo>
                    <a:lnTo>
                      <a:pt x="57"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3"/>
              <p:cNvSpPr/>
              <p:nvPr/>
            </p:nvSpPr>
            <p:spPr>
              <a:xfrm>
                <a:off x="1816100" y="1113000"/>
                <a:ext cx="1425" cy="1425"/>
              </a:xfrm>
              <a:custGeom>
                <a:avLst/>
                <a:gdLst/>
                <a:ahLst/>
                <a:cxnLst/>
                <a:rect l="l" t="t" r="r" b="b"/>
                <a:pathLst>
                  <a:path w="57" h="57" extrusionOk="0">
                    <a:moveTo>
                      <a:pt x="0" y="1"/>
                    </a:moveTo>
                    <a:lnTo>
                      <a:pt x="0" y="57"/>
                    </a:lnTo>
                    <a:lnTo>
                      <a:pt x="56" y="57"/>
                    </a:lnTo>
                    <a:lnTo>
                      <a:pt x="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3"/>
              <p:cNvSpPr/>
              <p:nvPr/>
            </p:nvSpPr>
            <p:spPr>
              <a:xfrm>
                <a:off x="1842775" y="1111600"/>
                <a:ext cx="25" cy="1425"/>
              </a:xfrm>
              <a:custGeom>
                <a:avLst/>
                <a:gdLst/>
                <a:ahLst/>
                <a:cxnLst/>
                <a:rect l="l" t="t" r="r" b="b"/>
                <a:pathLst>
                  <a:path w="1" h="57" extrusionOk="0">
                    <a:moveTo>
                      <a:pt x="1" y="57"/>
                    </a:moveTo>
                    <a:lnTo>
                      <a:pt x="1" y="0"/>
                    </a:lnTo>
                    <a:lnTo>
                      <a:pt x="1" y="0"/>
                    </a:lnTo>
                    <a:lnTo>
                      <a:pt x="1" y="0"/>
                    </a:lnTo>
                    <a:lnTo>
                      <a:pt x="1" y="57"/>
                    </a:lnTo>
                    <a:lnTo>
                      <a:pt x="1" y="57"/>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3"/>
              <p:cNvSpPr/>
              <p:nvPr/>
            </p:nvSpPr>
            <p:spPr>
              <a:xfrm>
                <a:off x="1818900" y="112002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3"/>
              <p:cNvSpPr/>
              <p:nvPr/>
            </p:nvSpPr>
            <p:spPr>
              <a:xfrm>
                <a:off x="1841375" y="1113000"/>
                <a:ext cx="1425" cy="25"/>
              </a:xfrm>
              <a:custGeom>
                <a:avLst/>
                <a:gdLst/>
                <a:ahLst/>
                <a:cxnLst/>
                <a:rect l="l" t="t" r="r" b="b"/>
                <a:pathLst>
                  <a:path w="57" h="1" extrusionOk="0">
                    <a:moveTo>
                      <a:pt x="57" y="1"/>
                    </a:moveTo>
                    <a:lnTo>
                      <a:pt x="1" y="1"/>
                    </a:lnTo>
                    <a:lnTo>
                      <a:pt x="1" y="1"/>
                    </a:lnTo>
                    <a:lnTo>
                      <a:pt x="1" y="1"/>
                    </a:lnTo>
                    <a:lnTo>
                      <a:pt x="57" y="1"/>
                    </a:lnTo>
                    <a:lnTo>
                      <a:pt x="57"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3"/>
              <p:cNvSpPr/>
              <p:nvPr/>
            </p:nvSpPr>
            <p:spPr>
              <a:xfrm>
                <a:off x="1845600" y="1134075"/>
                <a:ext cx="1425" cy="25"/>
              </a:xfrm>
              <a:custGeom>
                <a:avLst/>
                <a:gdLst/>
                <a:ahLst/>
                <a:cxnLst/>
                <a:rect l="l" t="t" r="r" b="b"/>
                <a:pathLst>
                  <a:path w="57" h="1" extrusionOk="0">
                    <a:moveTo>
                      <a:pt x="57" y="1"/>
                    </a:moveTo>
                    <a:lnTo>
                      <a:pt x="57" y="1"/>
                    </a:lnTo>
                    <a:lnTo>
                      <a:pt x="0" y="1"/>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3"/>
              <p:cNvSpPr/>
              <p:nvPr/>
            </p:nvSpPr>
            <p:spPr>
              <a:xfrm>
                <a:off x="1824525" y="1131275"/>
                <a:ext cx="98375" cy="73100"/>
              </a:xfrm>
              <a:custGeom>
                <a:avLst/>
                <a:gdLst/>
                <a:ahLst/>
                <a:cxnLst/>
                <a:rect l="l" t="t" r="r" b="b"/>
                <a:pathLst>
                  <a:path w="3935" h="2924" extrusionOk="0">
                    <a:moveTo>
                      <a:pt x="2249" y="0"/>
                    </a:moveTo>
                    <a:lnTo>
                      <a:pt x="2192" y="57"/>
                    </a:lnTo>
                    <a:lnTo>
                      <a:pt x="2249" y="169"/>
                    </a:lnTo>
                    <a:lnTo>
                      <a:pt x="2192" y="225"/>
                    </a:lnTo>
                    <a:lnTo>
                      <a:pt x="2136" y="281"/>
                    </a:lnTo>
                    <a:lnTo>
                      <a:pt x="2136" y="338"/>
                    </a:lnTo>
                    <a:lnTo>
                      <a:pt x="2080" y="506"/>
                    </a:lnTo>
                    <a:lnTo>
                      <a:pt x="2080" y="675"/>
                    </a:lnTo>
                    <a:lnTo>
                      <a:pt x="2024" y="731"/>
                    </a:lnTo>
                    <a:lnTo>
                      <a:pt x="1686" y="787"/>
                    </a:lnTo>
                    <a:lnTo>
                      <a:pt x="1574" y="900"/>
                    </a:lnTo>
                    <a:lnTo>
                      <a:pt x="1518" y="1012"/>
                    </a:lnTo>
                    <a:lnTo>
                      <a:pt x="1574" y="1293"/>
                    </a:lnTo>
                    <a:lnTo>
                      <a:pt x="1630" y="1406"/>
                    </a:lnTo>
                    <a:lnTo>
                      <a:pt x="1518" y="1462"/>
                    </a:lnTo>
                    <a:lnTo>
                      <a:pt x="1349" y="1518"/>
                    </a:lnTo>
                    <a:lnTo>
                      <a:pt x="1293" y="1546"/>
                    </a:lnTo>
                    <a:lnTo>
                      <a:pt x="1349" y="1462"/>
                    </a:lnTo>
                    <a:lnTo>
                      <a:pt x="1349" y="1293"/>
                    </a:lnTo>
                    <a:lnTo>
                      <a:pt x="1293" y="1181"/>
                    </a:lnTo>
                    <a:lnTo>
                      <a:pt x="1181" y="1012"/>
                    </a:lnTo>
                    <a:lnTo>
                      <a:pt x="1068" y="900"/>
                    </a:lnTo>
                    <a:lnTo>
                      <a:pt x="956" y="956"/>
                    </a:lnTo>
                    <a:lnTo>
                      <a:pt x="731" y="1124"/>
                    </a:lnTo>
                    <a:lnTo>
                      <a:pt x="619" y="1181"/>
                    </a:lnTo>
                    <a:lnTo>
                      <a:pt x="394" y="1349"/>
                    </a:lnTo>
                    <a:lnTo>
                      <a:pt x="169" y="1518"/>
                    </a:lnTo>
                    <a:lnTo>
                      <a:pt x="113" y="1518"/>
                    </a:lnTo>
                    <a:lnTo>
                      <a:pt x="56" y="1630"/>
                    </a:lnTo>
                    <a:lnTo>
                      <a:pt x="0" y="1687"/>
                    </a:lnTo>
                    <a:lnTo>
                      <a:pt x="56" y="1799"/>
                    </a:lnTo>
                    <a:lnTo>
                      <a:pt x="113" y="1799"/>
                    </a:lnTo>
                    <a:lnTo>
                      <a:pt x="169" y="1855"/>
                    </a:lnTo>
                    <a:lnTo>
                      <a:pt x="225" y="1911"/>
                    </a:lnTo>
                    <a:lnTo>
                      <a:pt x="281" y="1968"/>
                    </a:lnTo>
                    <a:lnTo>
                      <a:pt x="450" y="1911"/>
                    </a:lnTo>
                    <a:lnTo>
                      <a:pt x="506" y="1855"/>
                    </a:lnTo>
                    <a:lnTo>
                      <a:pt x="506" y="1743"/>
                    </a:lnTo>
                    <a:lnTo>
                      <a:pt x="787" y="1968"/>
                    </a:lnTo>
                    <a:lnTo>
                      <a:pt x="843" y="2024"/>
                    </a:lnTo>
                    <a:lnTo>
                      <a:pt x="843" y="2080"/>
                    </a:lnTo>
                    <a:lnTo>
                      <a:pt x="843" y="2136"/>
                    </a:lnTo>
                    <a:lnTo>
                      <a:pt x="1012" y="2136"/>
                    </a:lnTo>
                    <a:lnTo>
                      <a:pt x="1068" y="2192"/>
                    </a:lnTo>
                    <a:lnTo>
                      <a:pt x="1124" y="2192"/>
                    </a:lnTo>
                    <a:lnTo>
                      <a:pt x="1124" y="2305"/>
                    </a:lnTo>
                    <a:lnTo>
                      <a:pt x="1181" y="2417"/>
                    </a:lnTo>
                    <a:lnTo>
                      <a:pt x="1349" y="2586"/>
                    </a:lnTo>
                    <a:lnTo>
                      <a:pt x="1518" y="2361"/>
                    </a:lnTo>
                    <a:lnTo>
                      <a:pt x="1967" y="2361"/>
                    </a:lnTo>
                    <a:lnTo>
                      <a:pt x="2024" y="2305"/>
                    </a:lnTo>
                    <a:lnTo>
                      <a:pt x="2136" y="2249"/>
                    </a:lnTo>
                    <a:lnTo>
                      <a:pt x="2249" y="2305"/>
                    </a:lnTo>
                    <a:lnTo>
                      <a:pt x="2473" y="2417"/>
                    </a:lnTo>
                    <a:lnTo>
                      <a:pt x="2754" y="2473"/>
                    </a:lnTo>
                    <a:lnTo>
                      <a:pt x="3260" y="2473"/>
                    </a:lnTo>
                    <a:lnTo>
                      <a:pt x="3204" y="2530"/>
                    </a:lnTo>
                    <a:lnTo>
                      <a:pt x="3204" y="2642"/>
                    </a:lnTo>
                    <a:lnTo>
                      <a:pt x="3316" y="2754"/>
                    </a:lnTo>
                    <a:lnTo>
                      <a:pt x="3373" y="2867"/>
                    </a:lnTo>
                    <a:lnTo>
                      <a:pt x="3373" y="2923"/>
                    </a:lnTo>
                    <a:lnTo>
                      <a:pt x="3429" y="2867"/>
                    </a:lnTo>
                    <a:lnTo>
                      <a:pt x="3485" y="2754"/>
                    </a:lnTo>
                    <a:lnTo>
                      <a:pt x="3541" y="2698"/>
                    </a:lnTo>
                    <a:lnTo>
                      <a:pt x="3597" y="2642"/>
                    </a:lnTo>
                    <a:lnTo>
                      <a:pt x="3541" y="2586"/>
                    </a:lnTo>
                    <a:lnTo>
                      <a:pt x="3541" y="2530"/>
                    </a:lnTo>
                    <a:lnTo>
                      <a:pt x="3541" y="2473"/>
                    </a:lnTo>
                    <a:lnTo>
                      <a:pt x="3541" y="2305"/>
                    </a:lnTo>
                    <a:lnTo>
                      <a:pt x="3541" y="2249"/>
                    </a:lnTo>
                    <a:lnTo>
                      <a:pt x="3485" y="2192"/>
                    </a:lnTo>
                    <a:lnTo>
                      <a:pt x="3429" y="2192"/>
                    </a:lnTo>
                    <a:lnTo>
                      <a:pt x="3485" y="2136"/>
                    </a:lnTo>
                    <a:lnTo>
                      <a:pt x="3654" y="2136"/>
                    </a:lnTo>
                    <a:lnTo>
                      <a:pt x="3822" y="2080"/>
                    </a:lnTo>
                    <a:lnTo>
                      <a:pt x="3878" y="2024"/>
                    </a:lnTo>
                    <a:lnTo>
                      <a:pt x="3935" y="1911"/>
                    </a:lnTo>
                    <a:lnTo>
                      <a:pt x="3935" y="1743"/>
                    </a:lnTo>
                    <a:lnTo>
                      <a:pt x="3878" y="1687"/>
                    </a:lnTo>
                    <a:lnTo>
                      <a:pt x="3710" y="1630"/>
                    </a:lnTo>
                    <a:lnTo>
                      <a:pt x="3597" y="1574"/>
                    </a:lnTo>
                    <a:lnTo>
                      <a:pt x="3429" y="1518"/>
                    </a:lnTo>
                    <a:lnTo>
                      <a:pt x="3260" y="1574"/>
                    </a:lnTo>
                    <a:lnTo>
                      <a:pt x="3260" y="1518"/>
                    </a:lnTo>
                    <a:lnTo>
                      <a:pt x="3148" y="1406"/>
                    </a:lnTo>
                    <a:lnTo>
                      <a:pt x="2979" y="1406"/>
                    </a:lnTo>
                    <a:lnTo>
                      <a:pt x="2979" y="1462"/>
                    </a:lnTo>
                    <a:lnTo>
                      <a:pt x="2923" y="1462"/>
                    </a:lnTo>
                    <a:lnTo>
                      <a:pt x="2923" y="1406"/>
                    </a:lnTo>
                    <a:lnTo>
                      <a:pt x="3204" y="1181"/>
                    </a:lnTo>
                    <a:lnTo>
                      <a:pt x="3260" y="1068"/>
                    </a:lnTo>
                    <a:lnTo>
                      <a:pt x="3260" y="900"/>
                    </a:lnTo>
                    <a:lnTo>
                      <a:pt x="3204" y="619"/>
                    </a:lnTo>
                    <a:lnTo>
                      <a:pt x="3092" y="562"/>
                    </a:lnTo>
                    <a:lnTo>
                      <a:pt x="2979" y="562"/>
                    </a:lnTo>
                    <a:lnTo>
                      <a:pt x="2979" y="506"/>
                    </a:lnTo>
                    <a:lnTo>
                      <a:pt x="3035" y="394"/>
                    </a:lnTo>
                    <a:lnTo>
                      <a:pt x="3092" y="281"/>
                    </a:lnTo>
                    <a:lnTo>
                      <a:pt x="3035" y="113"/>
                    </a:lnTo>
                    <a:lnTo>
                      <a:pt x="2923" y="0"/>
                    </a:lnTo>
                    <a:lnTo>
                      <a:pt x="2867" y="0"/>
                    </a:lnTo>
                    <a:lnTo>
                      <a:pt x="2811" y="57"/>
                    </a:lnTo>
                    <a:lnTo>
                      <a:pt x="2754" y="169"/>
                    </a:lnTo>
                    <a:lnTo>
                      <a:pt x="2642" y="225"/>
                    </a:lnTo>
                    <a:lnTo>
                      <a:pt x="2530" y="169"/>
                    </a:lnTo>
                    <a:lnTo>
                      <a:pt x="2361" y="57"/>
                    </a:lnTo>
                    <a:lnTo>
                      <a:pt x="2305"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3"/>
              <p:cNvSpPr/>
              <p:nvPr/>
            </p:nvSpPr>
            <p:spPr>
              <a:xfrm>
                <a:off x="1894775" y="1139700"/>
                <a:ext cx="59050" cy="53425"/>
              </a:xfrm>
              <a:custGeom>
                <a:avLst/>
                <a:gdLst/>
                <a:ahLst/>
                <a:cxnLst/>
                <a:rect l="l" t="t" r="r" b="b"/>
                <a:pathLst>
                  <a:path w="2362" h="2137" extrusionOk="0">
                    <a:moveTo>
                      <a:pt x="450" y="1"/>
                    </a:moveTo>
                    <a:lnTo>
                      <a:pt x="394" y="57"/>
                    </a:lnTo>
                    <a:lnTo>
                      <a:pt x="338" y="113"/>
                    </a:lnTo>
                    <a:lnTo>
                      <a:pt x="338" y="282"/>
                    </a:lnTo>
                    <a:lnTo>
                      <a:pt x="394" y="506"/>
                    </a:lnTo>
                    <a:lnTo>
                      <a:pt x="394" y="619"/>
                    </a:lnTo>
                    <a:lnTo>
                      <a:pt x="394" y="787"/>
                    </a:lnTo>
                    <a:lnTo>
                      <a:pt x="338" y="844"/>
                    </a:lnTo>
                    <a:lnTo>
                      <a:pt x="113" y="844"/>
                    </a:lnTo>
                    <a:lnTo>
                      <a:pt x="113" y="956"/>
                    </a:lnTo>
                    <a:lnTo>
                      <a:pt x="57" y="1069"/>
                    </a:lnTo>
                    <a:lnTo>
                      <a:pt x="57" y="1125"/>
                    </a:lnTo>
                    <a:lnTo>
                      <a:pt x="1" y="1181"/>
                    </a:lnTo>
                    <a:lnTo>
                      <a:pt x="57" y="1237"/>
                    </a:lnTo>
                    <a:lnTo>
                      <a:pt x="169" y="1125"/>
                    </a:lnTo>
                    <a:lnTo>
                      <a:pt x="282" y="1125"/>
                    </a:lnTo>
                    <a:lnTo>
                      <a:pt x="338" y="1181"/>
                    </a:lnTo>
                    <a:lnTo>
                      <a:pt x="450" y="1237"/>
                    </a:lnTo>
                    <a:lnTo>
                      <a:pt x="619" y="1293"/>
                    </a:lnTo>
                    <a:lnTo>
                      <a:pt x="731" y="1293"/>
                    </a:lnTo>
                    <a:lnTo>
                      <a:pt x="787" y="1406"/>
                    </a:lnTo>
                    <a:lnTo>
                      <a:pt x="844" y="1462"/>
                    </a:lnTo>
                    <a:lnTo>
                      <a:pt x="956" y="1406"/>
                    </a:lnTo>
                    <a:lnTo>
                      <a:pt x="1012" y="1406"/>
                    </a:lnTo>
                    <a:lnTo>
                      <a:pt x="1068" y="1462"/>
                    </a:lnTo>
                    <a:lnTo>
                      <a:pt x="1068" y="1574"/>
                    </a:lnTo>
                    <a:lnTo>
                      <a:pt x="1068" y="1631"/>
                    </a:lnTo>
                    <a:lnTo>
                      <a:pt x="1012" y="1687"/>
                    </a:lnTo>
                    <a:lnTo>
                      <a:pt x="619" y="1687"/>
                    </a:lnTo>
                    <a:lnTo>
                      <a:pt x="619" y="1743"/>
                    </a:lnTo>
                    <a:lnTo>
                      <a:pt x="563" y="1855"/>
                    </a:lnTo>
                    <a:lnTo>
                      <a:pt x="675" y="1912"/>
                    </a:lnTo>
                    <a:lnTo>
                      <a:pt x="731" y="1968"/>
                    </a:lnTo>
                    <a:lnTo>
                      <a:pt x="844" y="1968"/>
                    </a:lnTo>
                    <a:lnTo>
                      <a:pt x="900" y="2024"/>
                    </a:lnTo>
                    <a:lnTo>
                      <a:pt x="1068" y="2136"/>
                    </a:lnTo>
                    <a:lnTo>
                      <a:pt x="1181" y="2136"/>
                    </a:lnTo>
                    <a:lnTo>
                      <a:pt x="1237" y="2024"/>
                    </a:lnTo>
                    <a:lnTo>
                      <a:pt x="1293" y="1968"/>
                    </a:lnTo>
                    <a:lnTo>
                      <a:pt x="1350" y="1968"/>
                    </a:lnTo>
                    <a:lnTo>
                      <a:pt x="1406" y="2024"/>
                    </a:lnTo>
                    <a:lnTo>
                      <a:pt x="1462" y="2080"/>
                    </a:lnTo>
                    <a:lnTo>
                      <a:pt x="1574" y="2136"/>
                    </a:lnTo>
                    <a:lnTo>
                      <a:pt x="1631" y="2136"/>
                    </a:lnTo>
                    <a:lnTo>
                      <a:pt x="1743" y="2080"/>
                    </a:lnTo>
                    <a:lnTo>
                      <a:pt x="1912" y="2080"/>
                    </a:lnTo>
                    <a:lnTo>
                      <a:pt x="1968" y="1968"/>
                    </a:lnTo>
                    <a:lnTo>
                      <a:pt x="2080" y="1855"/>
                    </a:lnTo>
                    <a:lnTo>
                      <a:pt x="2193" y="1799"/>
                    </a:lnTo>
                    <a:lnTo>
                      <a:pt x="2249" y="1799"/>
                    </a:lnTo>
                    <a:lnTo>
                      <a:pt x="2361" y="1687"/>
                    </a:lnTo>
                    <a:lnTo>
                      <a:pt x="2361" y="1631"/>
                    </a:lnTo>
                    <a:lnTo>
                      <a:pt x="2361" y="1518"/>
                    </a:lnTo>
                    <a:lnTo>
                      <a:pt x="2305" y="1293"/>
                    </a:lnTo>
                    <a:lnTo>
                      <a:pt x="2305" y="1069"/>
                    </a:lnTo>
                    <a:lnTo>
                      <a:pt x="2249" y="900"/>
                    </a:lnTo>
                    <a:lnTo>
                      <a:pt x="2080" y="787"/>
                    </a:lnTo>
                    <a:lnTo>
                      <a:pt x="1855" y="731"/>
                    </a:lnTo>
                    <a:lnTo>
                      <a:pt x="1743" y="731"/>
                    </a:lnTo>
                    <a:lnTo>
                      <a:pt x="1574" y="619"/>
                    </a:lnTo>
                    <a:lnTo>
                      <a:pt x="1462" y="563"/>
                    </a:lnTo>
                    <a:lnTo>
                      <a:pt x="1350" y="619"/>
                    </a:lnTo>
                    <a:lnTo>
                      <a:pt x="1125" y="731"/>
                    </a:lnTo>
                    <a:lnTo>
                      <a:pt x="1068" y="787"/>
                    </a:lnTo>
                    <a:lnTo>
                      <a:pt x="956" y="731"/>
                    </a:lnTo>
                    <a:lnTo>
                      <a:pt x="844" y="619"/>
                    </a:lnTo>
                    <a:lnTo>
                      <a:pt x="787" y="394"/>
                    </a:lnTo>
                    <a:lnTo>
                      <a:pt x="675" y="225"/>
                    </a:lnTo>
                    <a:lnTo>
                      <a:pt x="619" y="57"/>
                    </a:lnTo>
                    <a:lnTo>
                      <a:pt x="506"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3"/>
              <p:cNvSpPr/>
              <p:nvPr/>
            </p:nvSpPr>
            <p:spPr>
              <a:xfrm>
                <a:off x="1959425" y="1145325"/>
                <a:ext cx="52000" cy="66075"/>
              </a:xfrm>
              <a:custGeom>
                <a:avLst/>
                <a:gdLst/>
                <a:ahLst/>
                <a:cxnLst/>
                <a:rect l="l" t="t" r="r" b="b"/>
                <a:pathLst>
                  <a:path w="2080" h="2643" extrusionOk="0">
                    <a:moveTo>
                      <a:pt x="1461" y="0"/>
                    </a:moveTo>
                    <a:lnTo>
                      <a:pt x="1349" y="57"/>
                    </a:lnTo>
                    <a:lnTo>
                      <a:pt x="1293" y="169"/>
                    </a:lnTo>
                    <a:lnTo>
                      <a:pt x="1237" y="338"/>
                    </a:lnTo>
                    <a:lnTo>
                      <a:pt x="1180" y="394"/>
                    </a:lnTo>
                    <a:lnTo>
                      <a:pt x="1068" y="450"/>
                    </a:lnTo>
                    <a:lnTo>
                      <a:pt x="1012" y="450"/>
                    </a:lnTo>
                    <a:lnTo>
                      <a:pt x="956" y="562"/>
                    </a:lnTo>
                    <a:lnTo>
                      <a:pt x="1012" y="731"/>
                    </a:lnTo>
                    <a:lnTo>
                      <a:pt x="956" y="900"/>
                    </a:lnTo>
                    <a:lnTo>
                      <a:pt x="899" y="1068"/>
                    </a:lnTo>
                    <a:lnTo>
                      <a:pt x="843" y="1237"/>
                    </a:lnTo>
                    <a:lnTo>
                      <a:pt x="899" y="1349"/>
                    </a:lnTo>
                    <a:lnTo>
                      <a:pt x="956" y="1518"/>
                    </a:lnTo>
                    <a:lnTo>
                      <a:pt x="787" y="1406"/>
                    </a:lnTo>
                    <a:lnTo>
                      <a:pt x="675" y="1349"/>
                    </a:lnTo>
                    <a:lnTo>
                      <a:pt x="562" y="1406"/>
                    </a:lnTo>
                    <a:lnTo>
                      <a:pt x="506" y="1574"/>
                    </a:lnTo>
                    <a:lnTo>
                      <a:pt x="450" y="1630"/>
                    </a:lnTo>
                    <a:lnTo>
                      <a:pt x="393" y="1687"/>
                    </a:lnTo>
                    <a:lnTo>
                      <a:pt x="281" y="1630"/>
                    </a:lnTo>
                    <a:lnTo>
                      <a:pt x="112" y="1630"/>
                    </a:lnTo>
                    <a:lnTo>
                      <a:pt x="112" y="1687"/>
                    </a:lnTo>
                    <a:lnTo>
                      <a:pt x="56" y="1743"/>
                    </a:lnTo>
                    <a:lnTo>
                      <a:pt x="56" y="1968"/>
                    </a:lnTo>
                    <a:lnTo>
                      <a:pt x="56" y="2136"/>
                    </a:lnTo>
                    <a:lnTo>
                      <a:pt x="0" y="2249"/>
                    </a:lnTo>
                    <a:lnTo>
                      <a:pt x="0" y="2361"/>
                    </a:lnTo>
                    <a:lnTo>
                      <a:pt x="112" y="2417"/>
                    </a:lnTo>
                    <a:lnTo>
                      <a:pt x="506" y="2417"/>
                    </a:lnTo>
                    <a:lnTo>
                      <a:pt x="506" y="2530"/>
                    </a:lnTo>
                    <a:lnTo>
                      <a:pt x="506" y="2586"/>
                    </a:lnTo>
                    <a:lnTo>
                      <a:pt x="618" y="2586"/>
                    </a:lnTo>
                    <a:lnTo>
                      <a:pt x="618" y="2530"/>
                    </a:lnTo>
                    <a:lnTo>
                      <a:pt x="675" y="2417"/>
                    </a:lnTo>
                    <a:lnTo>
                      <a:pt x="899" y="2417"/>
                    </a:lnTo>
                    <a:lnTo>
                      <a:pt x="956" y="2473"/>
                    </a:lnTo>
                    <a:lnTo>
                      <a:pt x="1068" y="2642"/>
                    </a:lnTo>
                    <a:lnTo>
                      <a:pt x="1180" y="2530"/>
                    </a:lnTo>
                    <a:lnTo>
                      <a:pt x="1349" y="2305"/>
                    </a:lnTo>
                    <a:lnTo>
                      <a:pt x="1405" y="2586"/>
                    </a:lnTo>
                    <a:lnTo>
                      <a:pt x="1518" y="2530"/>
                    </a:lnTo>
                    <a:lnTo>
                      <a:pt x="1686" y="2417"/>
                    </a:lnTo>
                    <a:lnTo>
                      <a:pt x="1742" y="2249"/>
                    </a:lnTo>
                    <a:lnTo>
                      <a:pt x="1742" y="2080"/>
                    </a:lnTo>
                    <a:lnTo>
                      <a:pt x="1742" y="1911"/>
                    </a:lnTo>
                    <a:lnTo>
                      <a:pt x="1855" y="1799"/>
                    </a:lnTo>
                    <a:lnTo>
                      <a:pt x="2023" y="1687"/>
                    </a:lnTo>
                    <a:lnTo>
                      <a:pt x="2080" y="1518"/>
                    </a:lnTo>
                    <a:lnTo>
                      <a:pt x="2080" y="1406"/>
                    </a:lnTo>
                    <a:lnTo>
                      <a:pt x="2023" y="1237"/>
                    </a:lnTo>
                    <a:lnTo>
                      <a:pt x="1855" y="1068"/>
                    </a:lnTo>
                    <a:lnTo>
                      <a:pt x="1742" y="1012"/>
                    </a:lnTo>
                    <a:lnTo>
                      <a:pt x="1686" y="956"/>
                    </a:lnTo>
                    <a:lnTo>
                      <a:pt x="1630" y="956"/>
                    </a:lnTo>
                    <a:lnTo>
                      <a:pt x="1518" y="1012"/>
                    </a:lnTo>
                    <a:lnTo>
                      <a:pt x="1461" y="1125"/>
                    </a:lnTo>
                    <a:lnTo>
                      <a:pt x="1349" y="1012"/>
                    </a:lnTo>
                    <a:lnTo>
                      <a:pt x="1293" y="1012"/>
                    </a:lnTo>
                    <a:lnTo>
                      <a:pt x="1293" y="956"/>
                    </a:lnTo>
                    <a:lnTo>
                      <a:pt x="1349" y="1012"/>
                    </a:lnTo>
                    <a:lnTo>
                      <a:pt x="1574" y="900"/>
                    </a:lnTo>
                    <a:lnTo>
                      <a:pt x="1686" y="675"/>
                    </a:lnTo>
                    <a:lnTo>
                      <a:pt x="1686" y="450"/>
                    </a:lnTo>
                    <a:lnTo>
                      <a:pt x="1630" y="169"/>
                    </a:lnTo>
                    <a:lnTo>
                      <a:pt x="1574" y="57"/>
                    </a:lnTo>
                    <a:lnTo>
                      <a:pt x="1518" y="0"/>
                    </a:lnTo>
                    <a:close/>
                  </a:path>
                </a:pathLst>
              </a:custGeom>
              <a:solidFill>
                <a:srgbClr val="A6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3"/>
              <p:cNvSpPr/>
              <p:nvPr/>
            </p:nvSpPr>
            <p:spPr>
              <a:xfrm>
                <a:off x="1938325" y="1166400"/>
                <a:ext cx="47800" cy="40775"/>
              </a:xfrm>
              <a:custGeom>
                <a:avLst/>
                <a:gdLst/>
                <a:ahLst/>
                <a:cxnLst/>
                <a:rect l="l" t="t" r="r" b="b"/>
                <a:pathLst>
                  <a:path w="1912" h="1631" extrusionOk="0">
                    <a:moveTo>
                      <a:pt x="1519" y="1"/>
                    </a:moveTo>
                    <a:lnTo>
                      <a:pt x="1462" y="57"/>
                    </a:lnTo>
                    <a:lnTo>
                      <a:pt x="1350" y="225"/>
                    </a:lnTo>
                    <a:lnTo>
                      <a:pt x="956" y="563"/>
                    </a:lnTo>
                    <a:lnTo>
                      <a:pt x="732" y="675"/>
                    </a:lnTo>
                    <a:lnTo>
                      <a:pt x="451" y="731"/>
                    </a:lnTo>
                    <a:lnTo>
                      <a:pt x="451" y="675"/>
                    </a:lnTo>
                    <a:lnTo>
                      <a:pt x="338" y="563"/>
                    </a:lnTo>
                    <a:lnTo>
                      <a:pt x="282" y="675"/>
                    </a:lnTo>
                    <a:lnTo>
                      <a:pt x="170" y="900"/>
                    </a:lnTo>
                    <a:lnTo>
                      <a:pt x="113" y="956"/>
                    </a:lnTo>
                    <a:lnTo>
                      <a:pt x="1" y="1012"/>
                    </a:lnTo>
                    <a:lnTo>
                      <a:pt x="57" y="1181"/>
                    </a:lnTo>
                    <a:lnTo>
                      <a:pt x="170" y="1237"/>
                    </a:lnTo>
                    <a:lnTo>
                      <a:pt x="282" y="1293"/>
                    </a:lnTo>
                    <a:lnTo>
                      <a:pt x="338" y="1349"/>
                    </a:lnTo>
                    <a:lnTo>
                      <a:pt x="338" y="1518"/>
                    </a:lnTo>
                    <a:lnTo>
                      <a:pt x="338" y="1574"/>
                    </a:lnTo>
                    <a:lnTo>
                      <a:pt x="338" y="1630"/>
                    </a:lnTo>
                    <a:lnTo>
                      <a:pt x="394" y="1630"/>
                    </a:lnTo>
                    <a:lnTo>
                      <a:pt x="451" y="1574"/>
                    </a:lnTo>
                    <a:lnTo>
                      <a:pt x="563" y="1349"/>
                    </a:lnTo>
                    <a:lnTo>
                      <a:pt x="619" y="1293"/>
                    </a:lnTo>
                    <a:lnTo>
                      <a:pt x="619" y="1349"/>
                    </a:lnTo>
                    <a:lnTo>
                      <a:pt x="675" y="1462"/>
                    </a:lnTo>
                    <a:lnTo>
                      <a:pt x="732" y="1462"/>
                    </a:lnTo>
                    <a:lnTo>
                      <a:pt x="844" y="1406"/>
                    </a:lnTo>
                    <a:lnTo>
                      <a:pt x="1013" y="1293"/>
                    </a:lnTo>
                    <a:lnTo>
                      <a:pt x="1013" y="1181"/>
                    </a:lnTo>
                    <a:lnTo>
                      <a:pt x="956" y="900"/>
                    </a:lnTo>
                    <a:lnTo>
                      <a:pt x="1013" y="844"/>
                    </a:lnTo>
                    <a:lnTo>
                      <a:pt x="1125" y="900"/>
                    </a:lnTo>
                    <a:lnTo>
                      <a:pt x="1181" y="900"/>
                    </a:lnTo>
                    <a:lnTo>
                      <a:pt x="1237" y="956"/>
                    </a:lnTo>
                    <a:lnTo>
                      <a:pt x="1237" y="1012"/>
                    </a:lnTo>
                    <a:lnTo>
                      <a:pt x="1350" y="956"/>
                    </a:lnTo>
                    <a:lnTo>
                      <a:pt x="1406" y="900"/>
                    </a:lnTo>
                    <a:lnTo>
                      <a:pt x="1406" y="787"/>
                    </a:lnTo>
                    <a:lnTo>
                      <a:pt x="1462" y="675"/>
                    </a:lnTo>
                    <a:lnTo>
                      <a:pt x="1462" y="619"/>
                    </a:lnTo>
                    <a:lnTo>
                      <a:pt x="1575" y="563"/>
                    </a:lnTo>
                    <a:lnTo>
                      <a:pt x="1575" y="619"/>
                    </a:lnTo>
                    <a:lnTo>
                      <a:pt x="1631" y="619"/>
                    </a:lnTo>
                    <a:lnTo>
                      <a:pt x="1687" y="731"/>
                    </a:lnTo>
                    <a:lnTo>
                      <a:pt x="1743" y="787"/>
                    </a:lnTo>
                    <a:lnTo>
                      <a:pt x="1912" y="787"/>
                    </a:lnTo>
                    <a:lnTo>
                      <a:pt x="1856" y="563"/>
                    </a:lnTo>
                    <a:lnTo>
                      <a:pt x="1800" y="450"/>
                    </a:lnTo>
                    <a:lnTo>
                      <a:pt x="1687" y="394"/>
                    </a:lnTo>
                    <a:lnTo>
                      <a:pt x="1687" y="169"/>
                    </a:lnTo>
                    <a:lnTo>
                      <a:pt x="1687" y="113"/>
                    </a:lnTo>
                    <a:lnTo>
                      <a:pt x="1575" y="57"/>
                    </a:lnTo>
                    <a:lnTo>
                      <a:pt x="1519"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3"/>
              <p:cNvSpPr/>
              <p:nvPr/>
            </p:nvSpPr>
            <p:spPr>
              <a:xfrm>
                <a:off x="1948175" y="1202925"/>
                <a:ext cx="23900" cy="28125"/>
              </a:xfrm>
              <a:custGeom>
                <a:avLst/>
                <a:gdLst/>
                <a:ahLst/>
                <a:cxnLst/>
                <a:rect l="l" t="t" r="r" b="b"/>
                <a:pathLst>
                  <a:path w="956" h="1125" extrusionOk="0">
                    <a:moveTo>
                      <a:pt x="675" y="1"/>
                    </a:moveTo>
                    <a:lnTo>
                      <a:pt x="562" y="57"/>
                    </a:lnTo>
                    <a:lnTo>
                      <a:pt x="450" y="57"/>
                    </a:lnTo>
                    <a:lnTo>
                      <a:pt x="394" y="113"/>
                    </a:lnTo>
                    <a:lnTo>
                      <a:pt x="338" y="113"/>
                    </a:lnTo>
                    <a:lnTo>
                      <a:pt x="225" y="169"/>
                    </a:lnTo>
                    <a:lnTo>
                      <a:pt x="169" y="282"/>
                    </a:lnTo>
                    <a:lnTo>
                      <a:pt x="113" y="394"/>
                    </a:lnTo>
                    <a:lnTo>
                      <a:pt x="0" y="507"/>
                    </a:lnTo>
                    <a:lnTo>
                      <a:pt x="0" y="619"/>
                    </a:lnTo>
                    <a:lnTo>
                      <a:pt x="113" y="788"/>
                    </a:lnTo>
                    <a:lnTo>
                      <a:pt x="169" y="844"/>
                    </a:lnTo>
                    <a:lnTo>
                      <a:pt x="225" y="844"/>
                    </a:lnTo>
                    <a:lnTo>
                      <a:pt x="338" y="788"/>
                    </a:lnTo>
                    <a:lnTo>
                      <a:pt x="338" y="732"/>
                    </a:lnTo>
                    <a:lnTo>
                      <a:pt x="394" y="788"/>
                    </a:lnTo>
                    <a:lnTo>
                      <a:pt x="394" y="900"/>
                    </a:lnTo>
                    <a:lnTo>
                      <a:pt x="338" y="956"/>
                    </a:lnTo>
                    <a:lnTo>
                      <a:pt x="225" y="1125"/>
                    </a:lnTo>
                    <a:lnTo>
                      <a:pt x="394" y="1125"/>
                    </a:lnTo>
                    <a:lnTo>
                      <a:pt x="787" y="675"/>
                    </a:lnTo>
                    <a:lnTo>
                      <a:pt x="843" y="563"/>
                    </a:lnTo>
                    <a:lnTo>
                      <a:pt x="787" y="450"/>
                    </a:lnTo>
                    <a:lnTo>
                      <a:pt x="787" y="338"/>
                    </a:lnTo>
                    <a:lnTo>
                      <a:pt x="787" y="226"/>
                    </a:lnTo>
                    <a:lnTo>
                      <a:pt x="900" y="169"/>
                    </a:lnTo>
                    <a:lnTo>
                      <a:pt x="956" y="113"/>
                    </a:lnTo>
                    <a:lnTo>
                      <a:pt x="787" y="1"/>
                    </a:lnTo>
                    <a:close/>
                  </a:path>
                </a:pathLst>
              </a:custGeom>
              <a:solidFill>
                <a:srgbClr val="96B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3"/>
              <p:cNvSpPr/>
              <p:nvPr/>
            </p:nvSpPr>
            <p:spPr>
              <a:xfrm>
                <a:off x="1903200" y="1202925"/>
                <a:ext cx="7050" cy="8475"/>
              </a:xfrm>
              <a:custGeom>
                <a:avLst/>
                <a:gdLst/>
                <a:ahLst/>
                <a:cxnLst/>
                <a:rect l="l" t="t" r="r" b="b"/>
                <a:pathLst>
                  <a:path w="282" h="339" extrusionOk="0">
                    <a:moveTo>
                      <a:pt x="226" y="1"/>
                    </a:moveTo>
                    <a:lnTo>
                      <a:pt x="113" y="57"/>
                    </a:lnTo>
                    <a:lnTo>
                      <a:pt x="1" y="169"/>
                    </a:lnTo>
                    <a:lnTo>
                      <a:pt x="1" y="226"/>
                    </a:lnTo>
                    <a:lnTo>
                      <a:pt x="57" y="282"/>
                    </a:lnTo>
                    <a:lnTo>
                      <a:pt x="113" y="282"/>
                    </a:lnTo>
                    <a:lnTo>
                      <a:pt x="226" y="338"/>
                    </a:lnTo>
                    <a:lnTo>
                      <a:pt x="282" y="338"/>
                    </a:lnTo>
                    <a:lnTo>
                      <a:pt x="282" y="282"/>
                    </a:lnTo>
                    <a:lnTo>
                      <a:pt x="282" y="169"/>
                    </a:lnTo>
                    <a:lnTo>
                      <a:pt x="282"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3"/>
              <p:cNvSpPr/>
              <p:nvPr/>
            </p:nvSpPr>
            <p:spPr>
              <a:xfrm>
                <a:off x="1991725" y="1209950"/>
                <a:ext cx="8450" cy="8475"/>
              </a:xfrm>
              <a:custGeom>
                <a:avLst/>
                <a:gdLst/>
                <a:ahLst/>
                <a:cxnLst/>
                <a:rect l="l" t="t" r="r" b="b"/>
                <a:pathLst>
                  <a:path w="338" h="339" extrusionOk="0">
                    <a:moveTo>
                      <a:pt x="226" y="1"/>
                    </a:moveTo>
                    <a:lnTo>
                      <a:pt x="169" y="57"/>
                    </a:lnTo>
                    <a:lnTo>
                      <a:pt x="113" y="169"/>
                    </a:lnTo>
                    <a:lnTo>
                      <a:pt x="1" y="282"/>
                    </a:lnTo>
                    <a:lnTo>
                      <a:pt x="226" y="282"/>
                    </a:lnTo>
                    <a:lnTo>
                      <a:pt x="338" y="338"/>
                    </a:lnTo>
                    <a:lnTo>
                      <a:pt x="338" y="226"/>
                    </a:lnTo>
                    <a:lnTo>
                      <a:pt x="338" y="169"/>
                    </a:lnTo>
                    <a:lnTo>
                      <a:pt x="282"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3"/>
              <p:cNvSpPr/>
              <p:nvPr/>
            </p:nvSpPr>
            <p:spPr>
              <a:xfrm>
                <a:off x="1991725" y="1208550"/>
                <a:ext cx="5650" cy="5650"/>
              </a:xfrm>
              <a:custGeom>
                <a:avLst/>
                <a:gdLst/>
                <a:ahLst/>
                <a:cxnLst/>
                <a:rect l="l" t="t" r="r" b="b"/>
                <a:pathLst>
                  <a:path w="226" h="226" extrusionOk="0">
                    <a:moveTo>
                      <a:pt x="57" y="1"/>
                    </a:moveTo>
                    <a:lnTo>
                      <a:pt x="1" y="57"/>
                    </a:lnTo>
                    <a:lnTo>
                      <a:pt x="57" y="169"/>
                    </a:lnTo>
                    <a:lnTo>
                      <a:pt x="113" y="225"/>
                    </a:lnTo>
                    <a:lnTo>
                      <a:pt x="226" y="57"/>
                    </a:lnTo>
                    <a:lnTo>
                      <a:pt x="226" y="1"/>
                    </a:lnTo>
                    <a:lnTo>
                      <a:pt x="113" y="57"/>
                    </a:lnTo>
                    <a:lnTo>
                      <a:pt x="57" y="1"/>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3"/>
              <p:cNvSpPr/>
              <p:nvPr/>
            </p:nvSpPr>
            <p:spPr>
              <a:xfrm>
                <a:off x="1911650" y="1197325"/>
                <a:ext cx="2825" cy="2825"/>
              </a:xfrm>
              <a:custGeom>
                <a:avLst/>
                <a:gdLst/>
                <a:ahLst/>
                <a:cxnLst/>
                <a:rect l="l" t="t" r="r" b="b"/>
                <a:pathLst>
                  <a:path w="113" h="113" extrusionOk="0">
                    <a:moveTo>
                      <a:pt x="112" y="0"/>
                    </a:moveTo>
                    <a:lnTo>
                      <a:pt x="0" y="56"/>
                    </a:lnTo>
                    <a:lnTo>
                      <a:pt x="0" y="112"/>
                    </a:lnTo>
                    <a:lnTo>
                      <a:pt x="56" y="56"/>
                    </a:lnTo>
                    <a:lnTo>
                      <a:pt x="112"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3"/>
              <p:cNvSpPr/>
              <p:nvPr/>
            </p:nvSpPr>
            <p:spPr>
              <a:xfrm>
                <a:off x="1913050" y="1193100"/>
                <a:ext cx="25" cy="2825"/>
              </a:xfrm>
              <a:custGeom>
                <a:avLst/>
                <a:gdLst/>
                <a:ahLst/>
                <a:cxnLst/>
                <a:rect l="l" t="t" r="r" b="b"/>
                <a:pathLst>
                  <a:path w="1" h="113" extrusionOk="0">
                    <a:moveTo>
                      <a:pt x="0" y="113"/>
                    </a:moveTo>
                    <a:lnTo>
                      <a:pt x="0" y="113"/>
                    </a:lnTo>
                    <a:lnTo>
                      <a:pt x="0" y="57"/>
                    </a:lnTo>
                    <a:lnTo>
                      <a:pt x="0" y="0"/>
                    </a:lnTo>
                    <a:lnTo>
                      <a:pt x="0" y="0"/>
                    </a:lnTo>
                    <a:lnTo>
                      <a:pt x="0" y="113"/>
                    </a:lnTo>
                    <a:lnTo>
                      <a:pt x="0" y="113"/>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3"/>
              <p:cNvSpPr/>
              <p:nvPr/>
            </p:nvSpPr>
            <p:spPr>
              <a:xfrm>
                <a:off x="1910225" y="1200125"/>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3"/>
              <p:cNvSpPr/>
              <p:nvPr/>
            </p:nvSpPr>
            <p:spPr>
              <a:xfrm>
                <a:off x="1986100" y="1238050"/>
                <a:ext cx="1450" cy="1450"/>
              </a:xfrm>
              <a:custGeom>
                <a:avLst/>
                <a:gdLst/>
                <a:ahLst/>
                <a:cxnLst/>
                <a:rect l="l" t="t" r="r" b="b"/>
                <a:pathLst>
                  <a:path w="58" h="58" extrusionOk="0">
                    <a:moveTo>
                      <a:pt x="1" y="1"/>
                    </a:moveTo>
                    <a:lnTo>
                      <a:pt x="1" y="57"/>
                    </a:lnTo>
                    <a:lnTo>
                      <a:pt x="57" y="1"/>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3"/>
              <p:cNvSpPr/>
              <p:nvPr/>
            </p:nvSpPr>
            <p:spPr>
              <a:xfrm>
                <a:off x="1984700" y="1239475"/>
                <a:ext cx="1425" cy="1425"/>
              </a:xfrm>
              <a:custGeom>
                <a:avLst/>
                <a:gdLst/>
                <a:ahLst/>
                <a:cxnLst/>
                <a:rect l="l" t="t" r="r" b="b"/>
                <a:pathLst>
                  <a:path w="57" h="57" extrusionOk="0">
                    <a:moveTo>
                      <a:pt x="57" y="0"/>
                    </a:moveTo>
                    <a:lnTo>
                      <a:pt x="57" y="0"/>
                    </a:lnTo>
                    <a:lnTo>
                      <a:pt x="1" y="56"/>
                    </a:lnTo>
                    <a:lnTo>
                      <a:pt x="1" y="56"/>
                    </a:lnTo>
                    <a:lnTo>
                      <a:pt x="1" y="56"/>
                    </a:lnTo>
                    <a:lnTo>
                      <a:pt x="57" y="0"/>
                    </a:lnTo>
                    <a:lnTo>
                      <a:pt x="57"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3"/>
              <p:cNvSpPr/>
              <p:nvPr/>
            </p:nvSpPr>
            <p:spPr>
              <a:xfrm>
                <a:off x="1984700" y="1240875"/>
                <a:ext cx="25" cy="2825"/>
              </a:xfrm>
              <a:custGeom>
                <a:avLst/>
                <a:gdLst/>
                <a:ahLst/>
                <a:cxnLst/>
                <a:rect l="l" t="t" r="r" b="b"/>
                <a:pathLst>
                  <a:path w="1" h="113" extrusionOk="0">
                    <a:moveTo>
                      <a:pt x="1" y="0"/>
                    </a:moveTo>
                    <a:lnTo>
                      <a:pt x="1" y="0"/>
                    </a:lnTo>
                    <a:lnTo>
                      <a:pt x="1" y="113"/>
                    </a:lnTo>
                    <a:lnTo>
                      <a:pt x="1" y="113"/>
                    </a:lnTo>
                    <a:lnTo>
                      <a:pt x="1" y="113"/>
                    </a:lnTo>
                    <a:lnTo>
                      <a:pt x="1" y="0"/>
                    </a:lnTo>
                    <a:lnTo>
                      <a:pt x="1"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3"/>
              <p:cNvSpPr/>
              <p:nvPr/>
            </p:nvSpPr>
            <p:spPr>
              <a:xfrm>
                <a:off x="1913050" y="1246500"/>
                <a:ext cx="7050" cy="7050"/>
              </a:xfrm>
              <a:custGeom>
                <a:avLst/>
                <a:gdLst/>
                <a:ahLst/>
                <a:cxnLst/>
                <a:rect l="l" t="t" r="r" b="b"/>
                <a:pathLst>
                  <a:path w="282" h="282" extrusionOk="0">
                    <a:moveTo>
                      <a:pt x="0" y="0"/>
                    </a:moveTo>
                    <a:lnTo>
                      <a:pt x="0" y="56"/>
                    </a:lnTo>
                    <a:lnTo>
                      <a:pt x="0" y="113"/>
                    </a:lnTo>
                    <a:lnTo>
                      <a:pt x="113" y="169"/>
                    </a:lnTo>
                    <a:lnTo>
                      <a:pt x="281" y="281"/>
                    </a:lnTo>
                    <a:lnTo>
                      <a:pt x="281" y="281"/>
                    </a:lnTo>
                    <a:lnTo>
                      <a:pt x="169"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3"/>
              <p:cNvSpPr/>
              <p:nvPr/>
            </p:nvSpPr>
            <p:spPr>
              <a:xfrm>
                <a:off x="1929900" y="1242275"/>
                <a:ext cx="1425" cy="1425"/>
              </a:xfrm>
              <a:custGeom>
                <a:avLst/>
                <a:gdLst/>
                <a:ahLst/>
                <a:cxnLst/>
                <a:rect l="l" t="t" r="r" b="b"/>
                <a:pathLst>
                  <a:path w="57" h="57" extrusionOk="0">
                    <a:moveTo>
                      <a:pt x="1" y="1"/>
                    </a:moveTo>
                    <a:lnTo>
                      <a:pt x="1" y="57"/>
                    </a:lnTo>
                    <a:lnTo>
                      <a:pt x="57" y="57"/>
                    </a:lnTo>
                    <a:lnTo>
                      <a:pt x="57" y="1"/>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3"/>
              <p:cNvSpPr/>
              <p:nvPr/>
            </p:nvSpPr>
            <p:spPr>
              <a:xfrm>
                <a:off x="1917250" y="1245100"/>
                <a:ext cx="1450" cy="1425"/>
              </a:xfrm>
              <a:custGeom>
                <a:avLst/>
                <a:gdLst/>
                <a:ahLst/>
                <a:cxnLst/>
                <a:rect l="l" t="t" r="r" b="b"/>
                <a:pathLst>
                  <a:path w="58" h="57" extrusionOk="0">
                    <a:moveTo>
                      <a:pt x="1" y="0"/>
                    </a:moveTo>
                    <a:lnTo>
                      <a:pt x="1" y="56"/>
                    </a:lnTo>
                    <a:lnTo>
                      <a:pt x="57"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3"/>
              <p:cNvSpPr/>
              <p:nvPr/>
            </p:nvSpPr>
            <p:spPr>
              <a:xfrm>
                <a:off x="1920075" y="1253525"/>
                <a:ext cx="1425" cy="1425"/>
              </a:xfrm>
              <a:custGeom>
                <a:avLst/>
                <a:gdLst/>
                <a:ahLst/>
                <a:cxnLst/>
                <a:rect l="l" t="t" r="r" b="b"/>
                <a:pathLst>
                  <a:path w="57" h="57" extrusionOk="0">
                    <a:moveTo>
                      <a:pt x="0" y="0"/>
                    </a:moveTo>
                    <a:lnTo>
                      <a:pt x="0" y="56"/>
                    </a:lnTo>
                    <a:lnTo>
                      <a:pt x="56"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3"/>
              <p:cNvSpPr/>
              <p:nvPr/>
            </p:nvSpPr>
            <p:spPr>
              <a:xfrm>
                <a:off x="1870900" y="1260550"/>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3"/>
              <p:cNvSpPr/>
              <p:nvPr/>
            </p:nvSpPr>
            <p:spPr>
              <a:xfrm>
                <a:off x="1650275" y="1281625"/>
                <a:ext cx="1425" cy="1425"/>
              </a:xfrm>
              <a:custGeom>
                <a:avLst/>
                <a:gdLst/>
                <a:ahLst/>
                <a:cxnLst/>
                <a:rect l="l" t="t" r="r" b="b"/>
                <a:pathLst>
                  <a:path w="57" h="57" extrusionOk="0">
                    <a:moveTo>
                      <a:pt x="1" y="0"/>
                    </a:moveTo>
                    <a:lnTo>
                      <a:pt x="1" y="57"/>
                    </a:lnTo>
                    <a:lnTo>
                      <a:pt x="57"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3"/>
              <p:cNvSpPr/>
              <p:nvPr/>
            </p:nvSpPr>
            <p:spPr>
              <a:xfrm>
                <a:off x="2008600" y="1145325"/>
                <a:ext cx="70275" cy="63250"/>
              </a:xfrm>
              <a:custGeom>
                <a:avLst/>
                <a:gdLst/>
                <a:ahLst/>
                <a:cxnLst/>
                <a:rect l="l" t="t" r="r" b="b"/>
                <a:pathLst>
                  <a:path w="2811" h="2530" extrusionOk="0">
                    <a:moveTo>
                      <a:pt x="1462" y="1911"/>
                    </a:moveTo>
                    <a:lnTo>
                      <a:pt x="1462" y="1968"/>
                    </a:lnTo>
                    <a:lnTo>
                      <a:pt x="1405" y="1968"/>
                    </a:lnTo>
                    <a:lnTo>
                      <a:pt x="1462" y="1911"/>
                    </a:lnTo>
                    <a:close/>
                    <a:moveTo>
                      <a:pt x="1743" y="0"/>
                    </a:moveTo>
                    <a:lnTo>
                      <a:pt x="1630" y="113"/>
                    </a:lnTo>
                    <a:lnTo>
                      <a:pt x="1462" y="57"/>
                    </a:lnTo>
                    <a:lnTo>
                      <a:pt x="1181" y="57"/>
                    </a:lnTo>
                    <a:lnTo>
                      <a:pt x="1124" y="113"/>
                    </a:lnTo>
                    <a:lnTo>
                      <a:pt x="956" y="338"/>
                    </a:lnTo>
                    <a:lnTo>
                      <a:pt x="787" y="506"/>
                    </a:lnTo>
                    <a:lnTo>
                      <a:pt x="675" y="562"/>
                    </a:lnTo>
                    <a:lnTo>
                      <a:pt x="450" y="562"/>
                    </a:lnTo>
                    <a:lnTo>
                      <a:pt x="281" y="506"/>
                    </a:lnTo>
                    <a:lnTo>
                      <a:pt x="113" y="562"/>
                    </a:lnTo>
                    <a:lnTo>
                      <a:pt x="56" y="619"/>
                    </a:lnTo>
                    <a:lnTo>
                      <a:pt x="0" y="787"/>
                    </a:lnTo>
                    <a:lnTo>
                      <a:pt x="56" y="900"/>
                    </a:lnTo>
                    <a:lnTo>
                      <a:pt x="169" y="1068"/>
                    </a:lnTo>
                    <a:lnTo>
                      <a:pt x="337" y="1181"/>
                    </a:lnTo>
                    <a:lnTo>
                      <a:pt x="394" y="1237"/>
                    </a:lnTo>
                    <a:lnTo>
                      <a:pt x="506" y="1406"/>
                    </a:lnTo>
                    <a:lnTo>
                      <a:pt x="562" y="1574"/>
                    </a:lnTo>
                    <a:lnTo>
                      <a:pt x="787" y="1968"/>
                    </a:lnTo>
                    <a:lnTo>
                      <a:pt x="562" y="2024"/>
                    </a:lnTo>
                    <a:lnTo>
                      <a:pt x="394" y="2192"/>
                    </a:lnTo>
                    <a:lnTo>
                      <a:pt x="394" y="2530"/>
                    </a:lnTo>
                    <a:lnTo>
                      <a:pt x="506" y="2361"/>
                    </a:lnTo>
                    <a:lnTo>
                      <a:pt x="619" y="2305"/>
                    </a:lnTo>
                    <a:lnTo>
                      <a:pt x="900" y="2305"/>
                    </a:lnTo>
                    <a:lnTo>
                      <a:pt x="956" y="2249"/>
                    </a:lnTo>
                    <a:lnTo>
                      <a:pt x="1068" y="2192"/>
                    </a:lnTo>
                    <a:lnTo>
                      <a:pt x="1124" y="2192"/>
                    </a:lnTo>
                    <a:lnTo>
                      <a:pt x="1181" y="2136"/>
                    </a:lnTo>
                    <a:lnTo>
                      <a:pt x="1405" y="2136"/>
                    </a:lnTo>
                    <a:lnTo>
                      <a:pt x="1462" y="2024"/>
                    </a:lnTo>
                    <a:lnTo>
                      <a:pt x="1518" y="2080"/>
                    </a:lnTo>
                    <a:lnTo>
                      <a:pt x="1574" y="2136"/>
                    </a:lnTo>
                    <a:lnTo>
                      <a:pt x="1630" y="2192"/>
                    </a:lnTo>
                    <a:lnTo>
                      <a:pt x="1799" y="2192"/>
                    </a:lnTo>
                    <a:lnTo>
                      <a:pt x="1911" y="2305"/>
                    </a:lnTo>
                    <a:lnTo>
                      <a:pt x="2080" y="2361"/>
                    </a:lnTo>
                    <a:lnTo>
                      <a:pt x="2136" y="2305"/>
                    </a:lnTo>
                    <a:lnTo>
                      <a:pt x="2136" y="2249"/>
                    </a:lnTo>
                    <a:lnTo>
                      <a:pt x="2192" y="2080"/>
                    </a:lnTo>
                    <a:lnTo>
                      <a:pt x="2305" y="2024"/>
                    </a:lnTo>
                    <a:lnTo>
                      <a:pt x="2529" y="1968"/>
                    </a:lnTo>
                    <a:lnTo>
                      <a:pt x="2698" y="1911"/>
                    </a:lnTo>
                    <a:lnTo>
                      <a:pt x="2811" y="1855"/>
                    </a:lnTo>
                    <a:lnTo>
                      <a:pt x="2811" y="1799"/>
                    </a:lnTo>
                    <a:lnTo>
                      <a:pt x="2754" y="1630"/>
                    </a:lnTo>
                    <a:lnTo>
                      <a:pt x="2698" y="1574"/>
                    </a:lnTo>
                    <a:lnTo>
                      <a:pt x="2586" y="1518"/>
                    </a:lnTo>
                    <a:lnTo>
                      <a:pt x="2417" y="1518"/>
                    </a:lnTo>
                    <a:lnTo>
                      <a:pt x="2586" y="1293"/>
                    </a:lnTo>
                    <a:lnTo>
                      <a:pt x="2642" y="1181"/>
                    </a:lnTo>
                    <a:lnTo>
                      <a:pt x="2642" y="1068"/>
                    </a:lnTo>
                    <a:lnTo>
                      <a:pt x="2529" y="900"/>
                    </a:lnTo>
                    <a:lnTo>
                      <a:pt x="2417" y="675"/>
                    </a:lnTo>
                    <a:lnTo>
                      <a:pt x="2361" y="506"/>
                    </a:lnTo>
                    <a:lnTo>
                      <a:pt x="2361" y="281"/>
                    </a:lnTo>
                    <a:lnTo>
                      <a:pt x="2248" y="225"/>
                    </a:lnTo>
                    <a:lnTo>
                      <a:pt x="2136" y="281"/>
                    </a:lnTo>
                    <a:lnTo>
                      <a:pt x="2024" y="338"/>
                    </a:lnTo>
                    <a:lnTo>
                      <a:pt x="1911" y="394"/>
                    </a:lnTo>
                    <a:lnTo>
                      <a:pt x="1911" y="394"/>
                    </a:lnTo>
                    <a:lnTo>
                      <a:pt x="1967" y="169"/>
                    </a:lnTo>
                    <a:lnTo>
                      <a:pt x="1967" y="57"/>
                    </a:lnTo>
                    <a:lnTo>
                      <a:pt x="1855"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3"/>
              <p:cNvSpPr/>
              <p:nvPr/>
            </p:nvSpPr>
            <p:spPr>
              <a:xfrm>
                <a:off x="1998750" y="1169200"/>
                <a:ext cx="25325" cy="40775"/>
              </a:xfrm>
              <a:custGeom>
                <a:avLst/>
                <a:gdLst/>
                <a:ahLst/>
                <a:cxnLst/>
                <a:rect l="l" t="t" r="r" b="b"/>
                <a:pathLst>
                  <a:path w="1013" h="1631" extrusionOk="0">
                    <a:moveTo>
                      <a:pt x="394" y="1"/>
                    </a:moveTo>
                    <a:lnTo>
                      <a:pt x="338" y="57"/>
                    </a:lnTo>
                    <a:lnTo>
                      <a:pt x="338" y="170"/>
                    </a:lnTo>
                    <a:lnTo>
                      <a:pt x="394" y="282"/>
                    </a:lnTo>
                    <a:lnTo>
                      <a:pt x="394" y="394"/>
                    </a:lnTo>
                    <a:lnTo>
                      <a:pt x="450" y="507"/>
                    </a:lnTo>
                    <a:lnTo>
                      <a:pt x="450" y="563"/>
                    </a:lnTo>
                    <a:lnTo>
                      <a:pt x="450" y="619"/>
                    </a:lnTo>
                    <a:lnTo>
                      <a:pt x="338" y="732"/>
                    </a:lnTo>
                    <a:lnTo>
                      <a:pt x="113" y="732"/>
                    </a:lnTo>
                    <a:lnTo>
                      <a:pt x="113" y="844"/>
                    </a:lnTo>
                    <a:lnTo>
                      <a:pt x="113" y="900"/>
                    </a:lnTo>
                    <a:lnTo>
                      <a:pt x="57" y="1069"/>
                    </a:lnTo>
                    <a:lnTo>
                      <a:pt x="1" y="1181"/>
                    </a:lnTo>
                    <a:lnTo>
                      <a:pt x="1" y="1237"/>
                    </a:lnTo>
                    <a:lnTo>
                      <a:pt x="57" y="1294"/>
                    </a:lnTo>
                    <a:lnTo>
                      <a:pt x="57" y="1406"/>
                    </a:lnTo>
                    <a:lnTo>
                      <a:pt x="57" y="1462"/>
                    </a:lnTo>
                    <a:lnTo>
                      <a:pt x="57" y="1518"/>
                    </a:lnTo>
                    <a:lnTo>
                      <a:pt x="113" y="1631"/>
                    </a:lnTo>
                    <a:lnTo>
                      <a:pt x="169" y="1575"/>
                    </a:lnTo>
                    <a:lnTo>
                      <a:pt x="282" y="1631"/>
                    </a:lnTo>
                    <a:lnTo>
                      <a:pt x="394" y="1575"/>
                    </a:lnTo>
                    <a:lnTo>
                      <a:pt x="394" y="1294"/>
                    </a:lnTo>
                    <a:lnTo>
                      <a:pt x="338" y="1125"/>
                    </a:lnTo>
                    <a:lnTo>
                      <a:pt x="394" y="956"/>
                    </a:lnTo>
                    <a:lnTo>
                      <a:pt x="450" y="900"/>
                    </a:lnTo>
                    <a:lnTo>
                      <a:pt x="675" y="844"/>
                    </a:lnTo>
                    <a:lnTo>
                      <a:pt x="788" y="788"/>
                    </a:lnTo>
                    <a:lnTo>
                      <a:pt x="900" y="900"/>
                    </a:lnTo>
                    <a:lnTo>
                      <a:pt x="956" y="844"/>
                    </a:lnTo>
                    <a:lnTo>
                      <a:pt x="1013" y="788"/>
                    </a:lnTo>
                    <a:lnTo>
                      <a:pt x="956" y="675"/>
                    </a:lnTo>
                    <a:lnTo>
                      <a:pt x="900" y="675"/>
                    </a:lnTo>
                    <a:lnTo>
                      <a:pt x="956" y="619"/>
                    </a:lnTo>
                    <a:lnTo>
                      <a:pt x="1013" y="507"/>
                    </a:lnTo>
                    <a:lnTo>
                      <a:pt x="1013" y="451"/>
                    </a:lnTo>
                    <a:lnTo>
                      <a:pt x="956" y="394"/>
                    </a:lnTo>
                    <a:lnTo>
                      <a:pt x="956" y="282"/>
                    </a:lnTo>
                    <a:lnTo>
                      <a:pt x="900" y="282"/>
                    </a:lnTo>
                    <a:lnTo>
                      <a:pt x="844" y="226"/>
                    </a:lnTo>
                    <a:lnTo>
                      <a:pt x="788" y="226"/>
                    </a:lnTo>
                    <a:lnTo>
                      <a:pt x="731" y="170"/>
                    </a:lnTo>
                    <a:lnTo>
                      <a:pt x="675" y="113"/>
                    </a:lnTo>
                    <a:lnTo>
                      <a:pt x="563"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3"/>
              <p:cNvSpPr/>
              <p:nvPr/>
            </p:nvSpPr>
            <p:spPr>
              <a:xfrm>
                <a:off x="2015625" y="1184675"/>
                <a:ext cx="16875" cy="16875"/>
              </a:xfrm>
              <a:custGeom>
                <a:avLst/>
                <a:gdLst/>
                <a:ahLst/>
                <a:cxnLst/>
                <a:rect l="l" t="t" r="r" b="b"/>
                <a:pathLst>
                  <a:path w="675" h="675" extrusionOk="0">
                    <a:moveTo>
                      <a:pt x="225" y="0"/>
                    </a:moveTo>
                    <a:lnTo>
                      <a:pt x="225" y="56"/>
                    </a:lnTo>
                    <a:lnTo>
                      <a:pt x="338" y="169"/>
                    </a:lnTo>
                    <a:lnTo>
                      <a:pt x="281" y="225"/>
                    </a:lnTo>
                    <a:lnTo>
                      <a:pt x="169" y="337"/>
                    </a:lnTo>
                    <a:lnTo>
                      <a:pt x="56" y="337"/>
                    </a:lnTo>
                    <a:lnTo>
                      <a:pt x="56" y="394"/>
                    </a:lnTo>
                    <a:lnTo>
                      <a:pt x="0" y="562"/>
                    </a:lnTo>
                    <a:lnTo>
                      <a:pt x="0" y="618"/>
                    </a:lnTo>
                    <a:lnTo>
                      <a:pt x="0" y="675"/>
                    </a:lnTo>
                    <a:lnTo>
                      <a:pt x="113" y="618"/>
                    </a:lnTo>
                    <a:lnTo>
                      <a:pt x="281" y="618"/>
                    </a:lnTo>
                    <a:lnTo>
                      <a:pt x="338" y="562"/>
                    </a:lnTo>
                    <a:lnTo>
                      <a:pt x="394" y="506"/>
                    </a:lnTo>
                    <a:lnTo>
                      <a:pt x="619" y="506"/>
                    </a:lnTo>
                    <a:lnTo>
                      <a:pt x="675" y="450"/>
                    </a:lnTo>
                    <a:lnTo>
                      <a:pt x="675" y="394"/>
                    </a:lnTo>
                    <a:lnTo>
                      <a:pt x="562" y="337"/>
                    </a:lnTo>
                    <a:lnTo>
                      <a:pt x="506" y="169"/>
                    </a:lnTo>
                    <a:lnTo>
                      <a:pt x="450" y="56"/>
                    </a:lnTo>
                    <a:lnTo>
                      <a:pt x="281"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3"/>
              <p:cNvSpPr/>
              <p:nvPr/>
            </p:nvSpPr>
            <p:spPr>
              <a:xfrm>
                <a:off x="2018425" y="1186075"/>
                <a:ext cx="5650" cy="7050"/>
              </a:xfrm>
              <a:custGeom>
                <a:avLst/>
                <a:gdLst/>
                <a:ahLst/>
                <a:cxnLst/>
                <a:rect l="l" t="t" r="r" b="b"/>
                <a:pathLst>
                  <a:path w="226" h="282" extrusionOk="0">
                    <a:moveTo>
                      <a:pt x="113" y="0"/>
                    </a:moveTo>
                    <a:lnTo>
                      <a:pt x="113" y="113"/>
                    </a:lnTo>
                    <a:lnTo>
                      <a:pt x="1" y="113"/>
                    </a:lnTo>
                    <a:lnTo>
                      <a:pt x="57" y="281"/>
                    </a:lnTo>
                    <a:lnTo>
                      <a:pt x="169" y="281"/>
                    </a:lnTo>
                    <a:lnTo>
                      <a:pt x="226" y="225"/>
                    </a:lnTo>
                    <a:lnTo>
                      <a:pt x="226" y="169"/>
                    </a:lnTo>
                    <a:lnTo>
                      <a:pt x="226" y="57"/>
                    </a:lnTo>
                    <a:lnTo>
                      <a:pt x="113"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3"/>
              <p:cNvSpPr/>
              <p:nvPr/>
            </p:nvSpPr>
            <p:spPr>
              <a:xfrm>
                <a:off x="1997350" y="1205750"/>
                <a:ext cx="4250" cy="4225"/>
              </a:xfrm>
              <a:custGeom>
                <a:avLst/>
                <a:gdLst/>
                <a:ahLst/>
                <a:cxnLst/>
                <a:rect l="l" t="t" r="r" b="b"/>
                <a:pathLst>
                  <a:path w="170" h="169" extrusionOk="0">
                    <a:moveTo>
                      <a:pt x="113" y="0"/>
                    </a:moveTo>
                    <a:lnTo>
                      <a:pt x="57" y="56"/>
                    </a:lnTo>
                    <a:lnTo>
                      <a:pt x="1" y="113"/>
                    </a:lnTo>
                    <a:lnTo>
                      <a:pt x="1" y="169"/>
                    </a:lnTo>
                    <a:lnTo>
                      <a:pt x="169" y="169"/>
                    </a:lnTo>
                    <a:lnTo>
                      <a:pt x="113" y="0"/>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3"/>
              <p:cNvSpPr/>
              <p:nvPr/>
            </p:nvSpPr>
            <p:spPr>
              <a:xfrm>
                <a:off x="2002975" y="1209950"/>
                <a:ext cx="2825" cy="2850"/>
              </a:xfrm>
              <a:custGeom>
                <a:avLst/>
                <a:gdLst/>
                <a:ahLst/>
                <a:cxnLst/>
                <a:rect l="l" t="t" r="r" b="b"/>
                <a:pathLst>
                  <a:path w="113" h="114" extrusionOk="0">
                    <a:moveTo>
                      <a:pt x="113" y="1"/>
                    </a:moveTo>
                    <a:lnTo>
                      <a:pt x="57" y="57"/>
                    </a:lnTo>
                    <a:lnTo>
                      <a:pt x="0" y="57"/>
                    </a:lnTo>
                    <a:lnTo>
                      <a:pt x="57" y="113"/>
                    </a:lnTo>
                    <a:lnTo>
                      <a:pt x="113" y="57"/>
                    </a:lnTo>
                    <a:lnTo>
                      <a:pt x="113"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3"/>
              <p:cNvSpPr/>
              <p:nvPr/>
            </p:nvSpPr>
            <p:spPr>
              <a:xfrm>
                <a:off x="2008600" y="1208550"/>
                <a:ext cx="1425" cy="1425"/>
              </a:xfrm>
              <a:custGeom>
                <a:avLst/>
                <a:gdLst/>
                <a:ahLst/>
                <a:cxnLst/>
                <a:rect l="l" t="t" r="r" b="b"/>
                <a:pathLst>
                  <a:path w="57" h="57" extrusionOk="0">
                    <a:moveTo>
                      <a:pt x="0" y="1"/>
                    </a:moveTo>
                    <a:lnTo>
                      <a:pt x="56" y="57"/>
                    </a:lnTo>
                    <a:lnTo>
                      <a:pt x="56" y="57"/>
                    </a:lnTo>
                    <a:lnTo>
                      <a:pt x="56" y="57"/>
                    </a:lnTo>
                    <a:lnTo>
                      <a:pt x="0" y="1"/>
                    </a:lnTo>
                    <a:lnTo>
                      <a:pt x="0"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3"/>
              <p:cNvSpPr/>
              <p:nvPr/>
            </p:nvSpPr>
            <p:spPr>
              <a:xfrm>
                <a:off x="2018425" y="1209950"/>
                <a:ext cx="1425" cy="2850"/>
              </a:xfrm>
              <a:custGeom>
                <a:avLst/>
                <a:gdLst/>
                <a:ahLst/>
                <a:cxnLst/>
                <a:rect l="l" t="t" r="r" b="b"/>
                <a:pathLst>
                  <a:path w="57" h="114" extrusionOk="0">
                    <a:moveTo>
                      <a:pt x="57" y="1"/>
                    </a:moveTo>
                    <a:lnTo>
                      <a:pt x="57" y="1"/>
                    </a:lnTo>
                    <a:lnTo>
                      <a:pt x="1" y="113"/>
                    </a:lnTo>
                    <a:lnTo>
                      <a:pt x="1" y="113"/>
                    </a:lnTo>
                    <a:lnTo>
                      <a:pt x="57" y="1"/>
                    </a:lnTo>
                    <a:lnTo>
                      <a:pt x="57"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3"/>
              <p:cNvSpPr/>
              <p:nvPr/>
            </p:nvSpPr>
            <p:spPr>
              <a:xfrm>
                <a:off x="2021250" y="1238050"/>
                <a:ext cx="1425" cy="1450"/>
              </a:xfrm>
              <a:custGeom>
                <a:avLst/>
                <a:gdLst/>
                <a:ahLst/>
                <a:cxnLst/>
                <a:rect l="l" t="t" r="r" b="b"/>
                <a:pathLst>
                  <a:path w="57" h="58" extrusionOk="0">
                    <a:moveTo>
                      <a:pt x="0" y="1"/>
                    </a:moveTo>
                    <a:lnTo>
                      <a:pt x="0" y="57"/>
                    </a:lnTo>
                    <a:lnTo>
                      <a:pt x="56" y="1"/>
                    </a:lnTo>
                    <a:close/>
                  </a:path>
                </a:pathLst>
              </a:custGeom>
              <a:solidFill>
                <a:srgbClr val="B9D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3"/>
              <p:cNvSpPr/>
              <p:nvPr/>
            </p:nvSpPr>
            <p:spPr>
              <a:xfrm>
                <a:off x="1674175" y="1322375"/>
                <a:ext cx="11250" cy="8450"/>
              </a:xfrm>
              <a:custGeom>
                <a:avLst/>
                <a:gdLst/>
                <a:ahLst/>
                <a:cxnLst/>
                <a:rect l="l" t="t" r="r" b="b"/>
                <a:pathLst>
                  <a:path w="450" h="338" extrusionOk="0">
                    <a:moveTo>
                      <a:pt x="338" y="0"/>
                    </a:moveTo>
                    <a:lnTo>
                      <a:pt x="281" y="57"/>
                    </a:lnTo>
                    <a:lnTo>
                      <a:pt x="225" y="113"/>
                    </a:lnTo>
                    <a:lnTo>
                      <a:pt x="169" y="113"/>
                    </a:lnTo>
                    <a:lnTo>
                      <a:pt x="0" y="57"/>
                    </a:lnTo>
                    <a:lnTo>
                      <a:pt x="56" y="113"/>
                    </a:lnTo>
                    <a:lnTo>
                      <a:pt x="113" y="225"/>
                    </a:lnTo>
                    <a:lnTo>
                      <a:pt x="225" y="338"/>
                    </a:lnTo>
                    <a:lnTo>
                      <a:pt x="394" y="169"/>
                    </a:lnTo>
                    <a:lnTo>
                      <a:pt x="450" y="57"/>
                    </a:lnTo>
                    <a:lnTo>
                      <a:pt x="394" y="0"/>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3"/>
              <p:cNvSpPr/>
              <p:nvPr/>
            </p:nvSpPr>
            <p:spPr>
              <a:xfrm>
                <a:off x="1667150" y="1316750"/>
                <a:ext cx="5650" cy="4250"/>
              </a:xfrm>
              <a:custGeom>
                <a:avLst/>
                <a:gdLst/>
                <a:ahLst/>
                <a:cxnLst/>
                <a:rect l="l" t="t" r="r" b="b"/>
                <a:pathLst>
                  <a:path w="226" h="170" extrusionOk="0">
                    <a:moveTo>
                      <a:pt x="56" y="1"/>
                    </a:moveTo>
                    <a:lnTo>
                      <a:pt x="56" y="113"/>
                    </a:lnTo>
                    <a:lnTo>
                      <a:pt x="0" y="169"/>
                    </a:lnTo>
                    <a:lnTo>
                      <a:pt x="113" y="169"/>
                    </a:lnTo>
                    <a:lnTo>
                      <a:pt x="225" y="113"/>
                    </a:lnTo>
                    <a:lnTo>
                      <a:pt x="169" y="57"/>
                    </a:lnTo>
                    <a:lnTo>
                      <a:pt x="56" y="1"/>
                    </a:lnTo>
                    <a:close/>
                  </a:path>
                </a:pathLst>
              </a:custGeom>
              <a:solidFill>
                <a:srgbClr val="668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3"/>
              <p:cNvSpPr/>
              <p:nvPr/>
            </p:nvSpPr>
            <p:spPr>
              <a:xfrm>
                <a:off x="2031075" y="1216975"/>
                <a:ext cx="2825" cy="1450"/>
              </a:xfrm>
              <a:custGeom>
                <a:avLst/>
                <a:gdLst/>
                <a:ahLst/>
                <a:cxnLst/>
                <a:rect l="l" t="t" r="r" b="b"/>
                <a:pathLst>
                  <a:path w="113" h="58" extrusionOk="0">
                    <a:moveTo>
                      <a:pt x="1" y="1"/>
                    </a:moveTo>
                    <a:lnTo>
                      <a:pt x="57" y="57"/>
                    </a:lnTo>
                    <a:lnTo>
                      <a:pt x="113" y="57"/>
                    </a:lnTo>
                    <a:lnTo>
                      <a:pt x="113"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3"/>
              <p:cNvSpPr/>
              <p:nvPr/>
            </p:nvSpPr>
            <p:spPr>
              <a:xfrm>
                <a:off x="2035300" y="1236650"/>
                <a:ext cx="1425" cy="1425"/>
              </a:xfrm>
              <a:custGeom>
                <a:avLst/>
                <a:gdLst/>
                <a:ahLst/>
                <a:cxnLst/>
                <a:rect l="l" t="t" r="r" b="b"/>
                <a:pathLst>
                  <a:path w="57" h="57" extrusionOk="0">
                    <a:moveTo>
                      <a:pt x="0" y="57"/>
                    </a:moveTo>
                    <a:lnTo>
                      <a:pt x="56" y="1"/>
                    </a:lnTo>
                    <a:lnTo>
                      <a:pt x="56" y="1"/>
                    </a:lnTo>
                    <a:lnTo>
                      <a:pt x="0" y="57"/>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3"/>
              <p:cNvSpPr/>
              <p:nvPr/>
            </p:nvSpPr>
            <p:spPr>
              <a:xfrm>
                <a:off x="2032475" y="1077875"/>
                <a:ext cx="43600" cy="45000"/>
              </a:xfrm>
              <a:custGeom>
                <a:avLst/>
                <a:gdLst/>
                <a:ahLst/>
                <a:cxnLst/>
                <a:rect l="l" t="t" r="r" b="b"/>
                <a:pathLst>
                  <a:path w="1744" h="1800" extrusionOk="0">
                    <a:moveTo>
                      <a:pt x="1462" y="1"/>
                    </a:moveTo>
                    <a:lnTo>
                      <a:pt x="1293" y="57"/>
                    </a:lnTo>
                    <a:lnTo>
                      <a:pt x="1181" y="169"/>
                    </a:lnTo>
                    <a:lnTo>
                      <a:pt x="1125" y="225"/>
                    </a:lnTo>
                    <a:lnTo>
                      <a:pt x="1012" y="225"/>
                    </a:lnTo>
                    <a:lnTo>
                      <a:pt x="900" y="282"/>
                    </a:lnTo>
                    <a:lnTo>
                      <a:pt x="731" y="394"/>
                    </a:lnTo>
                    <a:lnTo>
                      <a:pt x="563" y="394"/>
                    </a:lnTo>
                    <a:lnTo>
                      <a:pt x="563" y="450"/>
                    </a:lnTo>
                    <a:lnTo>
                      <a:pt x="507" y="563"/>
                    </a:lnTo>
                    <a:lnTo>
                      <a:pt x="507" y="675"/>
                    </a:lnTo>
                    <a:lnTo>
                      <a:pt x="507" y="731"/>
                    </a:lnTo>
                    <a:lnTo>
                      <a:pt x="282" y="731"/>
                    </a:lnTo>
                    <a:lnTo>
                      <a:pt x="169" y="844"/>
                    </a:lnTo>
                    <a:lnTo>
                      <a:pt x="57" y="1068"/>
                    </a:lnTo>
                    <a:lnTo>
                      <a:pt x="57" y="1181"/>
                    </a:lnTo>
                    <a:lnTo>
                      <a:pt x="57" y="1349"/>
                    </a:lnTo>
                    <a:lnTo>
                      <a:pt x="57" y="1406"/>
                    </a:lnTo>
                    <a:lnTo>
                      <a:pt x="1" y="1518"/>
                    </a:lnTo>
                    <a:lnTo>
                      <a:pt x="1" y="1687"/>
                    </a:lnTo>
                    <a:lnTo>
                      <a:pt x="57" y="1799"/>
                    </a:lnTo>
                    <a:lnTo>
                      <a:pt x="169" y="1631"/>
                    </a:lnTo>
                    <a:lnTo>
                      <a:pt x="226" y="1406"/>
                    </a:lnTo>
                    <a:lnTo>
                      <a:pt x="282" y="1349"/>
                    </a:lnTo>
                    <a:lnTo>
                      <a:pt x="338" y="1349"/>
                    </a:lnTo>
                    <a:lnTo>
                      <a:pt x="394" y="1406"/>
                    </a:lnTo>
                    <a:lnTo>
                      <a:pt x="507" y="1406"/>
                    </a:lnTo>
                    <a:lnTo>
                      <a:pt x="619" y="1349"/>
                    </a:lnTo>
                    <a:lnTo>
                      <a:pt x="788" y="1068"/>
                    </a:lnTo>
                    <a:lnTo>
                      <a:pt x="844" y="1012"/>
                    </a:lnTo>
                    <a:lnTo>
                      <a:pt x="1012" y="1012"/>
                    </a:lnTo>
                    <a:lnTo>
                      <a:pt x="1012" y="956"/>
                    </a:lnTo>
                    <a:lnTo>
                      <a:pt x="956" y="844"/>
                    </a:lnTo>
                    <a:lnTo>
                      <a:pt x="956" y="731"/>
                    </a:lnTo>
                    <a:lnTo>
                      <a:pt x="1069" y="731"/>
                    </a:lnTo>
                    <a:lnTo>
                      <a:pt x="1293" y="844"/>
                    </a:lnTo>
                    <a:lnTo>
                      <a:pt x="1518" y="844"/>
                    </a:lnTo>
                    <a:lnTo>
                      <a:pt x="1631" y="787"/>
                    </a:lnTo>
                    <a:lnTo>
                      <a:pt x="1687" y="619"/>
                    </a:lnTo>
                    <a:lnTo>
                      <a:pt x="1687" y="506"/>
                    </a:lnTo>
                    <a:lnTo>
                      <a:pt x="1687" y="394"/>
                    </a:lnTo>
                    <a:lnTo>
                      <a:pt x="1687" y="282"/>
                    </a:lnTo>
                    <a:lnTo>
                      <a:pt x="1743" y="169"/>
                    </a:lnTo>
                    <a:lnTo>
                      <a:pt x="1631" y="113"/>
                    </a:lnTo>
                    <a:lnTo>
                      <a:pt x="1462"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3"/>
              <p:cNvSpPr/>
              <p:nvPr/>
            </p:nvSpPr>
            <p:spPr>
              <a:xfrm>
                <a:off x="2098525" y="1075075"/>
                <a:ext cx="16875" cy="15475"/>
              </a:xfrm>
              <a:custGeom>
                <a:avLst/>
                <a:gdLst/>
                <a:ahLst/>
                <a:cxnLst/>
                <a:rect l="l" t="t" r="r" b="b"/>
                <a:pathLst>
                  <a:path w="675" h="619" extrusionOk="0">
                    <a:moveTo>
                      <a:pt x="281" y="0"/>
                    </a:moveTo>
                    <a:lnTo>
                      <a:pt x="0" y="56"/>
                    </a:lnTo>
                    <a:lnTo>
                      <a:pt x="0" y="169"/>
                    </a:lnTo>
                    <a:lnTo>
                      <a:pt x="0" y="225"/>
                    </a:lnTo>
                    <a:lnTo>
                      <a:pt x="57" y="225"/>
                    </a:lnTo>
                    <a:lnTo>
                      <a:pt x="225" y="281"/>
                    </a:lnTo>
                    <a:lnTo>
                      <a:pt x="169" y="337"/>
                    </a:lnTo>
                    <a:lnTo>
                      <a:pt x="169" y="394"/>
                    </a:lnTo>
                    <a:lnTo>
                      <a:pt x="225" y="506"/>
                    </a:lnTo>
                    <a:lnTo>
                      <a:pt x="338" y="618"/>
                    </a:lnTo>
                    <a:lnTo>
                      <a:pt x="506" y="562"/>
                    </a:lnTo>
                    <a:lnTo>
                      <a:pt x="675" y="506"/>
                    </a:lnTo>
                    <a:lnTo>
                      <a:pt x="619" y="394"/>
                    </a:lnTo>
                    <a:lnTo>
                      <a:pt x="506" y="281"/>
                    </a:lnTo>
                    <a:lnTo>
                      <a:pt x="450" y="225"/>
                    </a:lnTo>
                    <a:lnTo>
                      <a:pt x="506" y="169"/>
                    </a:lnTo>
                    <a:lnTo>
                      <a:pt x="619" y="56"/>
                    </a:lnTo>
                    <a:lnTo>
                      <a:pt x="619" y="0"/>
                    </a:lnTo>
                    <a:close/>
                  </a:path>
                </a:pathLst>
              </a:custGeom>
              <a:solidFill>
                <a:srgbClr val="99BC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3"/>
              <p:cNvSpPr/>
              <p:nvPr/>
            </p:nvSpPr>
            <p:spPr>
              <a:xfrm>
                <a:off x="2137875" y="1096150"/>
                <a:ext cx="8450" cy="8450"/>
              </a:xfrm>
              <a:custGeom>
                <a:avLst/>
                <a:gdLst/>
                <a:ahLst/>
                <a:cxnLst/>
                <a:rect l="l" t="t" r="r" b="b"/>
                <a:pathLst>
                  <a:path w="338" h="338" extrusionOk="0">
                    <a:moveTo>
                      <a:pt x="0" y="0"/>
                    </a:moveTo>
                    <a:lnTo>
                      <a:pt x="0" y="113"/>
                    </a:lnTo>
                    <a:lnTo>
                      <a:pt x="56" y="169"/>
                    </a:lnTo>
                    <a:lnTo>
                      <a:pt x="113" y="337"/>
                    </a:lnTo>
                    <a:lnTo>
                      <a:pt x="225" y="225"/>
                    </a:lnTo>
                    <a:lnTo>
                      <a:pt x="337" y="113"/>
                    </a:lnTo>
                    <a:lnTo>
                      <a:pt x="169" y="113"/>
                    </a:lnTo>
                    <a:lnTo>
                      <a:pt x="0"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3"/>
              <p:cNvSpPr/>
              <p:nvPr/>
            </p:nvSpPr>
            <p:spPr>
              <a:xfrm>
                <a:off x="2095700" y="1098950"/>
                <a:ext cx="2850" cy="2850"/>
              </a:xfrm>
              <a:custGeom>
                <a:avLst/>
                <a:gdLst/>
                <a:ahLst/>
                <a:cxnLst/>
                <a:rect l="l" t="t" r="r" b="b"/>
                <a:pathLst>
                  <a:path w="114" h="114" extrusionOk="0">
                    <a:moveTo>
                      <a:pt x="57" y="1"/>
                    </a:moveTo>
                    <a:lnTo>
                      <a:pt x="1" y="113"/>
                    </a:lnTo>
                    <a:lnTo>
                      <a:pt x="113" y="57"/>
                    </a:lnTo>
                    <a:lnTo>
                      <a:pt x="113"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3"/>
              <p:cNvSpPr/>
              <p:nvPr/>
            </p:nvSpPr>
            <p:spPr>
              <a:xfrm>
                <a:off x="2126625" y="1076475"/>
                <a:ext cx="2825" cy="2825"/>
              </a:xfrm>
              <a:custGeom>
                <a:avLst/>
                <a:gdLst/>
                <a:ahLst/>
                <a:cxnLst/>
                <a:rect l="l" t="t" r="r" b="b"/>
                <a:pathLst>
                  <a:path w="113" h="113" extrusionOk="0">
                    <a:moveTo>
                      <a:pt x="113" y="0"/>
                    </a:moveTo>
                    <a:lnTo>
                      <a:pt x="57" y="57"/>
                    </a:lnTo>
                    <a:lnTo>
                      <a:pt x="1" y="113"/>
                    </a:lnTo>
                    <a:lnTo>
                      <a:pt x="1" y="113"/>
                    </a:lnTo>
                    <a:lnTo>
                      <a:pt x="113" y="57"/>
                    </a:lnTo>
                    <a:lnTo>
                      <a:pt x="113"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3"/>
              <p:cNvSpPr/>
              <p:nvPr/>
            </p:nvSpPr>
            <p:spPr>
              <a:xfrm>
                <a:off x="2095700" y="1091925"/>
                <a:ext cx="1450" cy="1425"/>
              </a:xfrm>
              <a:custGeom>
                <a:avLst/>
                <a:gdLst/>
                <a:ahLst/>
                <a:cxnLst/>
                <a:rect l="l" t="t" r="r" b="b"/>
                <a:pathLst>
                  <a:path w="58" h="57" extrusionOk="0">
                    <a:moveTo>
                      <a:pt x="1" y="1"/>
                    </a:moveTo>
                    <a:lnTo>
                      <a:pt x="1" y="57"/>
                    </a:lnTo>
                    <a:lnTo>
                      <a:pt x="57" y="57"/>
                    </a:lnTo>
                    <a:lnTo>
                      <a:pt x="57"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3"/>
              <p:cNvSpPr/>
              <p:nvPr/>
            </p:nvSpPr>
            <p:spPr>
              <a:xfrm>
                <a:off x="2136450" y="1089125"/>
                <a:ext cx="1450" cy="1425"/>
              </a:xfrm>
              <a:custGeom>
                <a:avLst/>
                <a:gdLst/>
                <a:ahLst/>
                <a:cxnLst/>
                <a:rect l="l" t="t" r="r" b="b"/>
                <a:pathLst>
                  <a:path w="58" h="57" extrusionOk="0">
                    <a:moveTo>
                      <a:pt x="1" y="0"/>
                    </a:moveTo>
                    <a:lnTo>
                      <a:pt x="1" y="56"/>
                    </a:lnTo>
                    <a:lnTo>
                      <a:pt x="57" y="56"/>
                    </a:lnTo>
                    <a:lnTo>
                      <a:pt x="1"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3"/>
              <p:cNvSpPr/>
              <p:nvPr/>
            </p:nvSpPr>
            <p:spPr>
              <a:xfrm>
                <a:off x="2164575" y="1054000"/>
                <a:ext cx="46375" cy="25300"/>
              </a:xfrm>
              <a:custGeom>
                <a:avLst/>
                <a:gdLst/>
                <a:ahLst/>
                <a:cxnLst/>
                <a:rect l="l" t="t" r="r" b="b"/>
                <a:pathLst>
                  <a:path w="1855" h="1012" extrusionOk="0">
                    <a:moveTo>
                      <a:pt x="1180" y="0"/>
                    </a:moveTo>
                    <a:lnTo>
                      <a:pt x="1012" y="112"/>
                    </a:lnTo>
                    <a:lnTo>
                      <a:pt x="787" y="281"/>
                    </a:lnTo>
                    <a:lnTo>
                      <a:pt x="675" y="337"/>
                    </a:lnTo>
                    <a:lnTo>
                      <a:pt x="562" y="450"/>
                    </a:lnTo>
                    <a:lnTo>
                      <a:pt x="506" y="562"/>
                    </a:lnTo>
                    <a:lnTo>
                      <a:pt x="394" y="618"/>
                    </a:lnTo>
                    <a:lnTo>
                      <a:pt x="281" y="675"/>
                    </a:lnTo>
                    <a:lnTo>
                      <a:pt x="56" y="843"/>
                    </a:lnTo>
                    <a:lnTo>
                      <a:pt x="0" y="899"/>
                    </a:lnTo>
                    <a:lnTo>
                      <a:pt x="56" y="1012"/>
                    </a:lnTo>
                    <a:lnTo>
                      <a:pt x="337" y="956"/>
                    </a:lnTo>
                    <a:lnTo>
                      <a:pt x="450" y="899"/>
                    </a:lnTo>
                    <a:lnTo>
                      <a:pt x="506" y="787"/>
                    </a:lnTo>
                    <a:lnTo>
                      <a:pt x="618" y="787"/>
                    </a:lnTo>
                    <a:lnTo>
                      <a:pt x="675" y="731"/>
                    </a:lnTo>
                    <a:lnTo>
                      <a:pt x="956" y="731"/>
                    </a:lnTo>
                    <a:lnTo>
                      <a:pt x="1068" y="675"/>
                    </a:lnTo>
                    <a:lnTo>
                      <a:pt x="1180" y="562"/>
                    </a:lnTo>
                    <a:lnTo>
                      <a:pt x="1237" y="506"/>
                    </a:lnTo>
                    <a:lnTo>
                      <a:pt x="1405" y="393"/>
                    </a:lnTo>
                    <a:lnTo>
                      <a:pt x="1630" y="169"/>
                    </a:lnTo>
                    <a:lnTo>
                      <a:pt x="1855" y="112"/>
                    </a:lnTo>
                    <a:lnTo>
                      <a:pt x="1742" y="56"/>
                    </a:lnTo>
                    <a:lnTo>
                      <a:pt x="1349" y="56"/>
                    </a:lnTo>
                    <a:lnTo>
                      <a:pt x="1237" y="0"/>
                    </a:lnTo>
                    <a:close/>
                  </a:path>
                </a:pathLst>
              </a:custGeom>
              <a:solidFill>
                <a:srgbClr val="82A8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3"/>
              <p:cNvSpPr/>
              <p:nvPr/>
            </p:nvSpPr>
            <p:spPr>
              <a:xfrm>
                <a:off x="2215150" y="1021675"/>
                <a:ext cx="26725" cy="37950"/>
              </a:xfrm>
              <a:custGeom>
                <a:avLst/>
                <a:gdLst/>
                <a:ahLst/>
                <a:cxnLst/>
                <a:rect l="l" t="t" r="r" b="b"/>
                <a:pathLst>
                  <a:path w="1069" h="1518" extrusionOk="0">
                    <a:moveTo>
                      <a:pt x="900" y="0"/>
                    </a:moveTo>
                    <a:lnTo>
                      <a:pt x="900" y="169"/>
                    </a:lnTo>
                    <a:lnTo>
                      <a:pt x="844" y="225"/>
                    </a:lnTo>
                    <a:lnTo>
                      <a:pt x="787" y="281"/>
                    </a:lnTo>
                    <a:lnTo>
                      <a:pt x="506" y="281"/>
                    </a:lnTo>
                    <a:lnTo>
                      <a:pt x="506" y="394"/>
                    </a:lnTo>
                    <a:lnTo>
                      <a:pt x="450" y="506"/>
                    </a:lnTo>
                    <a:lnTo>
                      <a:pt x="394" y="619"/>
                    </a:lnTo>
                    <a:lnTo>
                      <a:pt x="113" y="787"/>
                    </a:lnTo>
                    <a:lnTo>
                      <a:pt x="0" y="843"/>
                    </a:lnTo>
                    <a:lnTo>
                      <a:pt x="0" y="900"/>
                    </a:lnTo>
                    <a:lnTo>
                      <a:pt x="0" y="956"/>
                    </a:lnTo>
                    <a:lnTo>
                      <a:pt x="113" y="956"/>
                    </a:lnTo>
                    <a:lnTo>
                      <a:pt x="169" y="1068"/>
                    </a:lnTo>
                    <a:lnTo>
                      <a:pt x="169" y="1181"/>
                    </a:lnTo>
                    <a:lnTo>
                      <a:pt x="225" y="1293"/>
                    </a:lnTo>
                    <a:lnTo>
                      <a:pt x="338" y="1293"/>
                    </a:lnTo>
                    <a:lnTo>
                      <a:pt x="394" y="1349"/>
                    </a:lnTo>
                    <a:lnTo>
                      <a:pt x="394" y="1405"/>
                    </a:lnTo>
                    <a:lnTo>
                      <a:pt x="338" y="1462"/>
                    </a:lnTo>
                    <a:lnTo>
                      <a:pt x="394" y="1518"/>
                    </a:lnTo>
                    <a:lnTo>
                      <a:pt x="394" y="1462"/>
                    </a:lnTo>
                    <a:lnTo>
                      <a:pt x="563" y="1405"/>
                    </a:lnTo>
                    <a:lnTo>
                      <a:pt x="675" y="1293"/>
                    </a:lnTo>
                    <a:lnTo>
                      <a:pt x="731" y="1181"/>
                    </a:lnTo>
                    <a:lnTo>
                      <a:pt x="675" y="956"/>
                    </a:lnTo>
                    <a:lnTo>
                      <a:pt x="731" y="900"/>
                    </a:lnTo>
                    <a:lnTo>
                      <a:pt x="731" y="787"/>
                    </a:lnTo>
                    <a:lnTo>
                      <a:pt x="844" y="731"/>
                    </a:lnTo>
                    <a:lnTo>
                      <a:pt x="900" y="619"/>
                    </a:lnTo>
                    <a:lnTo>
                      <a:pt x="1012" y="562"/>
                    </a:lnTo>
                    <a:lnTo>
                      <a:pt x="1068" y="450"/>
                    </a:lnTo>
                    <a:lnTo>
                      <a:pt x="956" y="394"/>
                    </a:lnTo>
                    <a:lnTo>
                      <a:pt x="956" y="338"/>
                    </a:lnTo>
                    <a:lnTo>
                      <a:pt x="1012" y="281"/>
                    </a:lnTo>
                    <a:lnTo>
                      <a:pt x="1012" y="169"/>
                    </a:lnTo>
                    <a:lnTo>
                      <a:pt x="956" y="113"/>
                    </a:lnTo>
                    <a:lnTo>
                      <a:pt x="900" y="0"/>
                    </a:lnTo>
                    <a:close/>
                  </a:path>
                </a:pathLst>
              </a:custGeom>
              <a:solidFill>
                <a:srgbClr val="7A9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3"/>
              <p:cNvSpPr/>
              <p:nvPr/>
            </p:nvSpPr>
            <p:spPr>
              <a:xfrm>
                <a:off x="2151925" y="1063825"/>
                <a:ext cx="25300" cy="29525"/>
              </a:xfrm>
              <a:custGeom>
                <a:avLst/>
                <a:gdLst/>
                <a:ahLst/>
                <a:cxnLst/>
                <a:rect l="l" t="t" r="r" b="b"/>
                <a:pathLst>
                  <a:path w="1012" h="1181" extrusionOk="0">
                    <a:moveTo>
                      <a:pt x="450" y="0"/>
                    </a:moveTo>
                    <a:lnTo>
                      <a:pt x="394" y="57"/>
                    </a:lnTo>
                    <a:lnTo>
                      <a:pt x="225" y="225"/>
                    </a:lnTo>
                    <a:lnTo>
                      <a:pt x="225" y="282"/>
                    </a:lnTo>
                    <a:lnTo>
                      <a:pt x="169" y="338"/>
                    </a:lnTo>
                    <a:lnTo>
                      <a:pt x="56" y="506"/>
                    </a:lnTo>
                    <a:lnTo>
                      <a:pt x="0" y="563"/>
                    </a:lnTo>
                    <a:lnTo>
                      <a:pt x="56" y="731"/>
                    </a:lnTo>
                    <a:lnTo>
                      <a:pt x="0" y="787"/>
                    </a:lnTo>
                    <a:lnTo>
                      <a:pt x="0" y="900"/>
                    </a:lnTo>
                    <a:lnTo>
                      <a:pt x="0" y="956"/>
                    </a:lnTo>
                    <a:lnTo>
                      <a:pt x="113" y="1068"/>
                    </a:lnTo>
                    <a:lnTo>
                      <a:pt x="169" y="1125"/>
                    </a:lnTo>
                    <a:lnTo>
                      <a:pt x="281" y="1181"/>
                    </a:lnTo>
                    <a:lnTo>
                      <a:pt x="337" y="1125"/>
                    </a:lnTo>
                    <a:lnTo>
                      <a:pt x="337" y="1012"/>
                    </a:lnTo>
                    <a:lnTo>
                      <a:pt x="337" y="900"/>
                    </a:lnTo>
                    <a:lnTo>
                      <a:pt x="394" y="844"/>
                    </a:lnTo>
                    <a:lnTo>
                      <a:pt x="450" y="675"/>
                    </a:lnTo>
                    <a:lnTo>
                      <a:pt x="562" y="619"/>
                    </a:lnTo>
                    <a:lnTo>
                      <a:pt x="562" y="506"/>
                    </a:lnTo>
                    <a:lnTo>
                      <a:pt x="618" y="506"/>
                    </a:lnTo>
                    <a:lnTo>
                      <a:pt x="618" y="450"/>
                    </a:lnTo>
                    <a:lnTo>
                      <a:pt x="787" y="450"/>
                    </a:lnTo>
                    <a:lnTo>
                      <a:pt x="900" y="282"/>
                    </a:lnTo>
                    <a:lnTo>
                      <a:pt x="1012" y="169"/>
                    </a:lnTo>
                    <a:lnTo>
                      <a:pt x="900" y="0"/>
                    </a:lnTo>
                    <a:lnTo>
                      <a:pt x="731" y="0"/>
                    </a:lnTo>
                    <a:lnTo>
                      <a:pt x="675" y="57"/>
                    </a:lnTo>
                    <a:lnTo>
                      <a:pt x="562" y="57"/>
                    </a:lnTo>
                    <a:lnTo>
                      <a:pt x="450" y="0"/>
                    </a:lnTo>
                    <a:close/>
                  </a:path>
                </a:pathLst>
              </a:custGeom>
              <a:solidFill>
                <a:srgbClr val="89A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3"/>
              <p:cNvSpPr/>
              <p:nvPr/>
            </p:nvSpPr>
            <p:spPr>
              <a:xfrm>
                <a:off x="2233425" y="1032900"/>
                <a:ext cx="14075" cy="8475"/>
              </a:xfrm>
              <a:custGeom>
                <a:avLst/>
                <a:gdLst/>
                <a:ahLst/>
                <a:cxnLst/>
                <a:rect l="l" t="t" r="r" b="b"/>
                <a:pathLst>
                  <a:path w="563" h="339" extrusionOk="0">
                    <a:moveTo>
                      <a:pt x="337" y="1"/>
                    </a:moveTo>
                    <a:lnTo>
                      <a:pt x="169" y="113"/>
                    </a:lnTo>
                    <a:lnTo>
                      <a:pt x="0" y="170"/>
                    </a:lnTo>
                    <a:lnTo>
                      <a:pt x="0" y="338"/>
                    </a:lnTo>
                    <a:lnTo>
                      <a:pt x="281" y="338"/>
                    </a:lnTo>
                    <a:lnTo>
                      <a:pt x="337" y="282"/>
                    </a:lnTo>
                    <a:lnTo>
                      <a:pt x="450" y="338"/>
                    </a:lnTo>
                    <a:lnTo>
                      <a:pt x="562" y="226"/>
                    </a:lnTo>
                    <a:lnTo>
                      <a:pt x="562" y="113"/>
                    </a:lnTo>
                    <a:lnTo>
                      <a:pt x="506" y="113"/>
                    </a:lnTo>
                    <a:lnTo>
                      <a:pt x="337" y="1"/>
                    </a:lnTo>
                    <a:close/>
                  </a:path>
                </a:pathLst>
              </a:custGeom>
              <a:solidFill>
                <a:srgbClr val="78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3"/>
              <p:cNvSpPr/>
              <p:nvPr/>
            </p:nvSpPr>
            <p:spPr>
              <a:xfrm>
                <a:off x="2154725" y="1069450"/>
                <a:ext cx="2850" cy="2825"/>
              </a:xfrm>
              <a:custGeom>
                <a:avLst/>
                <a:gdLst/>
                <a:ahLst/>
                <a:cxnLst/>
                <a:rect l="l" t="t" r="r" b="b"/>
                <a:pathLst>
                  <a:path w="114" h="113" extrusionOk="0">
                    <a:moveTo>
                      <a:pt x="113" y="0"/>
                    </a:moveTo>
                    <a:lnTo>
                      <a:pt x="1" y="57"/>
                    </a:lnTo>
                    <a:lnTo>
                      <a:pt x="57" y="113"/>
                    </a:lnTo>
                    <a:lnTo>
                      <a:pt x="113"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3"/>
              <p:cNvSpPr/>
              <p:nvPr/>
            </p:nvSpPr>
            <p:spPr>
              <a:xfrm>
                <a:off x="2239025" y="1020275"/>
                <a:ext cx="1450" cy="25"/>
              </a:xfrm>
              <a:custGeom>
                <a:avLst/>
                <a:gdLst/>
                <a:ahLst/>
                <a:cxnLst/>
                <a:rect l="l" t="t" r="r" b="b"/>
                <a:pathLst>
                  <a:path w="58" h="1" extrusionOk="0">
                    <a:moveTo>
                      <a:pt x="1" y="0"/>
                    </a:moveTo>
                    <a:lnTo>
                      <a:pt x="57" y="0"/>
                    </a:lnTo>
                    <a:lnTo>
                      <a:pt x="57" y="0"/>
                    </a:lnTo>
                    <a:lnTo>
                      <a:pt x="1" y="0"/>
                    </a:lnTo>
                    <a:lnTo>
                      <a:pt x="1" y="0"/>
                    </a:lnTo>
                    <a:lnTo>
                      <a:pt x="1"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3"/>
              <p:cNvSpPr/>
              <p:nvPr/>
            </p:nvSpPr>
            <p:spPr>
              <a:xfrm>
                <a:off x="2248875" y="1054000"/>
                <a:ext cx="25" cy="1425"/>
              </a:xfrm>
              <a:custGeom>
                <a:avLst/>
                <a:gdLst/>
                <a:ahLst/>
                <a:cxnLst/>
                <a:rect l="l" t="t" r="r" b="b"/>
                <a:pathLst>
                  <a:path w="1" h="57" extrusionOk="0">
                    <a:moveTo>
                      <a:pt x="0" y="0"/>
                    </a:moveTo>
                    <a:lnTo>
                      <a:pt x="0" y="0"/>
                    </a:lnTo>
                    <a:lnTo>
                      <a:pt x="0" y="56"/>
                    </a:lnTo>
                    <a:lnTo>
                      <a:pt x="0" y="56"/>
                    </a:lnTo>
                    <a:lnTo>
                      <a:pt x="0" y="0"/>
                    </a:lnTo>
                    <a:lnTo>
                      <a:pt x="0" y="0"/>
                    </a:lnTo>
                    <a:close/>
                  </a:path>
                </a:pathLst>
              </a:custGeom>
              <a:solidFill>
                <a:srgbClr val="9EC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3"/>
              <p:cNvSpPr/>
              <p:nvPr/>
            </p:nvSpPr>
            <p:spPr>
              <a:xfrm>
                <a:off x="2161750" y="1105975"/>
                <a:ext cx="5650" cy="2850"/>
              </a:xfrm>
              <a:custGeom>
                <a:avLst/>
                <a:gdLst/>
                <a:ahLst/>
                <a:cxnLst/>
                <a:rect l="l" t="t" r="r" b="b"/>
                <a:pathLst>
                  <a:path w="226" h="114" extrusionOk="0">
                    <a:moveTo>
                      <a:pt x="57" y="1"/>
                    </a:moveTo>
                    <a:lnTo>
                      <a:pt x="1" y="57"/>
                    </a:lnTo>
                    <a:lnTo>
                      <a:pt x="57" y="113"/>
                    </a:lnTo>
                    <a:lnTo>
                      <a:pt x="169" y="57"/>
                    </a:lnTo>
                    <a:lnTo>
                      <a:pt x="225"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3"/>
              <p:cNvSpPr/>
              <p:nvPr/>
            </p:nvSpPr>
            <p:spPr>
              <a:xfrm>
                <a:off x="2116800" y="1084900"/>
                <a:ext cx="1425" cy="1425"/>
              </a:xfrm>
              <a:custGeom>
                <a:avLst/>
                <a:gdLst/>
                <a:ahLst/>
                <a:cxnLst/>
                <a:rect l="l" t="t" r="r" b="b"/>
                <a:pathLst>
                  <a:path w="57" h="57" extrusionOk="0">
                    <a:moveTo>
                      <a:pt x="0" y="1"/>
                    </a:moveTo>
                    <a:lnTo>
                      <a:pt x="0" y="57"/>
                    </a:lnTo>
                    <a:lnTo>
                      <a:pt x="56" y="57"/>
                    </a:lnTo>
                    <a:lnTo>
                      <a:pt x="0"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3"/>
              <p:cNvSpPr/>
              <p:nvPr/>
            </p:nvSpPr>
            <p:spPr>
              <a:xfrm>
                <a:off x="2165975" y="1117225"/>
                <a:ext cx="1425" cy="1425"/>
              </a:xfrm>
              <a:custGeom>
                <a:avLst/>
                <a:gdLst/>
                <a:ahLst/>
                <a:cxnLst/>
                <a:rect l="l" t="t" r="r" b="b"/>
                <a:pathLst>
                  <a:path w="57" h="57" extrusionOk="0">
                    <a:moveTo>
                      <a:pt x="0" y="0"/>
                    </a:moveTo>
                    <a:lnTo>
                      <a:pt x="0" y="57"/>
                    </a:lnTo>
                    <a:lnTo>
                      <a:pt x="56" y="57"/>
                    </a:lnTo>
                    <a:lnTo>
                      <a:pt x="0"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3"/>
              <p:cNvSpPr/>
              <p:nvPr/>
            </p:nvSpPr>
            <p:spPr>
              <a:xfrm>
                <a:off x="2168775" y="1115825"/>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3"/>
              <p:cNvSpPr/>
              <p:nvPr/>
            </p:nvSpPr>
            <p:spPr>
              <a:xfrm>
                <a:off x="2165975" y="1087700"/>
                <a:ext cx="8450" cy="15500"/>
              </a:xfrm>
              <a:custGeom>
                <a:avLst/>
                <a:gdLst/>
                <a:ahLst/>
                <a:cxnLst/>
                <a:rect l="l" t="t" r="r" b="b"/>
                <a:pathLst>
                  <a:path w="338" h="620" extrusionOk="0">
                    <a:moveTo>
                      <a:pt x="113" y="1"/>
                    </a:moveTo>
                    <a:lnTo>
                      <a:pt x="0" y="113"/>
                    </a:lnTo>
                    <a:lnTo>
                      <a:pt x="0" y="226"/>
                    </a:lnTo>
                    <a:lnTo>
                      <a:pt x="56" y="282"/>
                    </a:lnTo>
                    <a:lnTo>
                      <a:pt x="113" y="282"/>
                    </a:lnTo>
                    <a:lnTo>
                      <a:pt x="113" y="338"/>
                    </a:lnTo>
                    <a:lnTo>
                      <a:pt x="169" y="451"/>
                    </a:lnTo>
                    <a:lnTo>
                      <a:pt x="225" y="619"/>
                    </a:lnTo>
                    <a:lnTo>
                      <a:pt x="338" y="507"/>
                    </a:lnTo>
                    <a:lnTo>
                      <a:pt x="281" y="282"/>
                    </a:lnTo>
                    <a:lnTo>
                      <a:pt x="281" y="113"/>
                    </a:lnTo>
                    <a:lnTo>
                      <a:pt x="225" y="1"/>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3"/>
              <p:cNvSpPr/>
              <p:nvPr/>
            </p:nvSpPr>
            <p:spPr>
              <a:xfrm>
                <a:off x="2161750" y="1084900"/>
                <a:ext cx="9875" cy="5650"/>
              </a:xfrm>
              <a:custGeom>
                <a:avLst/>
                <a:gdLst/>
                <a:ahLst/>
                <a:cxnLst/>
                <a:rect l="l" t="t" r="r" b="b"/>
                <a:pathLst>
                  <a:path w="395" h="226" extrusionOk="0">
                    <a:moveTo>
                      <a:pt x="1" y="1"/>
                    </a:moveTo>
                    <a:lnTo>
                      <a:pt x="57" y="113"/>
                    </a:lnTo>
                    <a:lnTo>
                      <a:pt x="169" y="225"/>
                    </a:lnTo>
                    <a:lnTo>
                      <a:pt x="394" y="113"/>
                    </a:lnTo>
                    <a:lnTo>
                      <a:pt x="282" y="1"/>
                    </a:lnTo>
                    <a:close/>
                  </a:path>
                </a:pathLst>
              </a:custGeom>
              <a:solidFill>
                <a:srgbClr val="89A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3"/>
              <p:cNvSpPr/>
              <p:nvPr/>
            </p:nvSpPr>
            <p:spPr>
              <a:xfrm>
                <a:off x="2118200" y="1052575"/>
                <a:ext cx="4225" cy="1450"/>
              </a:xfrm>
              <a:custGeom>
                <a:avLst/>
                <a:gdLst/>
                <a:ahLst/>
                <a:cxnLst/>
                <a:rect l="l" t="t" r="r" b="b"/>
                <a:pathLst>
                  <a:path w="169" h="58" extrusionOk="0">
                    <a:moveTo>
                      <a:pt x="0" y="1"/>
                    </a:moveTo>
                    <a:lnTo>
                      <a:pt x="113" y="57"/>
                    </a:lnTo>
                    <a:lnTo>
                      <a:pt x="169" y="57"/>
                    </a:lnTo>
                    <a:lnTo>
                      <a:pt x="169"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3"/>
              <p:cNvSpPr/>
              <p:nvPr/>
            </p:nvSpPr>
            <p:spPr>
              <a:xfrm>
                <a:off x="2121000" y="1065225"/>
                <a:ext cx="25" cy="1425"/>
              </a:xfrm>
              <a:custGeom>
                <a:avLst/>
                <a:gdLst/>
                <a:ahLst/>
                <a:cxnLst/>
                <a:rect l="l" t="t" r="r" b="b"/>
                <a:pathLst>
                  <a:path w="1" h="57" extrusionOk="0">
                    <a:moveTo>
                      <a:pt x="1" y="57"/>
                    </a:moveTo>
                    <a:lnTo>
                      <a:pt x="1" y="1"/>
                    </a:lnTo>
                    <a:lnTo>
                      <a:pt x="1" y="57"/>
                    </a:lnTo>
                    <a:lnTo>
                      <a:pt x="1" y="57"/>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3"/>
              <p:cNvSpPr/>
              <p:nvPr/>
            </p:nvSpPr>
            <p:spPr>
              <a:xfrm>
                <a:off x="2254500" y="1054000"/>
                <a:ext cx="1425" cy="1425"/>
              </a:xfrm>
              <a:custGeom>
                <a:avLst/>
                <a:gdLst/>
                <a:ahLst/>
                <a:cxnLst/>
                <a:rect l="l" t="t" r="r" b="b"/>
                <a:pathLst>
                  <a:path w="57" h="57" extrusionOk="0">
                    <a:moveTo>
                      <a:pt x="56" y="0"/>
                    </a:moveTo>
                    <a:lnTo>
                      <a:pt x="56" y="0"/>
                    </a:lnTo>
                    <a:lnTo>
                      <a:pt x="0" y="56"/>
                    </a:lnTo>
                    <a:lnTo>
                      <a:pt x="0" y="56"/>
                    </a:lnTo>
                    <a:lnTo>
                      <a:pt x="56" y="0"/>
                    </a:lnTo>
                    <a:lnTo>
                      <a:pt x="56"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3"/>
              <p:cNvSpPr/>
              <p:nvPr/>
            </p:nvSpPr>
            <p:spPr>
              <a:xfrm>
                <a:off x="1810475" y="1160775"/>
                <a:ext cx="29525" cy="39375"/>
              </a:xfrm>
              <a:custGeom>
                <a:avLst/>
                <a:gdLst/>
                <a:ahLst/>
                <a:cxnLst/>
                <a:rect l="l" t="t" r="r" b="b"/>
                <a:pathLst>
                  <a:path w="1181" h="1575" extrusionOk="0">
                    <a:moveTo>
                      <a:pt x="956" y="1"/>
                    </a:moveTo>
                    <a:lnTo>
                      <a:pt x="956" y="57"/>
                    </a:lnTo>
                    <a:lnTo>
                      <a:pt x="900" y="113"/>
                    </a:lnTo>
                    <a:lnTo>
                      <a:pt x="787" y="113"/>
                    </a:lnTo>
                    <a:lnTo>
                      <a:pt x="731" y="57"/>
                    </a:lnTo>
                    <a:lnTo>
                      <a:pt x="675" y="113"/>
                    </a:lnTo>
                    <a:lnTo>
                      <a:pt x="675" y="169"/>
                    </a:lnTo>
                    <a:lnTo>
                      <a:pt x="675" y="226"/>
                    </a:lnTo>
                    <a:lnTo>
                      <a:pt x="281" y="226"/>
                    </a:lnTo>
                    <a:lnTo>
                      <a:pt x="225" y="282"/>
                    </a:lnTo>
                    <a:lnTo>
                      <a:pt x="169" y="338"/>
                    </a:lnTo>
                    <a:lnTo>
                      <a:pt x="169" y="282"/>
                    </a:lnTo>
                    <a:lnTo>
                      <a:pt x="169" y="169"/>
                    </a:lnTo>
                    <a:lnTo>
                      <a:pt x="169" y="113"/>
                    </a:lnTo>
                    <a:lnTo>
                      <a:pt x="113" y="113"/>
                    </a:lnTo>
                    <a:lnTo>
                      <a:pt x="0" y="338"/>
                    </a:lnTo>
                    <a:lnTo>
                      <a:pt x="0" y="450"/>
                    </a:lnTo>
                    <a:lnTo>
                      <a:pt x="56" y="619"/>
                    </a:lnTo>
                    <a:lnTo>
                      <a:pt x="0" y="675"/>
                    </a:lnTo>
                    <a:lnTo>
                      <a:pt x="0" y="731"/>
                    </a:lnTo>
                    <a:lnTo>
                      <a:pt x="0" y="788"/>
                    </a:lnTo>
                    <a:lnTo>
                      <a:pt x="169" y="900"/>
                    </a:lnTo>
                    <a:lnTo>
                      <a:pt x="113" y="1069"/>
                    </a:lnTo>
                    <a:lnTo>
                      <a:pt x="169" y="1181"/>
                    </a:lnTo>
                    <a:lnTo>
                      <a:pt x="281" y="1237"/>
                    </a:lnTo>
                    <a:lnTo>
                      <a:pt x="281" y="1293"/>
                    </a:lnTo>
                    <a:lnTo>
                      <a:pt x="225" y="1350"/>
                    </a:lnTo>
                    <a:lnTo>
                      <a:pt x="281" y="1462"/>
                    </a:lnTo>
                    <a:lnTo>
                      <a:pt x="394" y="1518"/>
                    </a:lnTo>
                    <a:lnTo>
                      <a:pt x="506" y="1574"/>
                    </a:lnTo>
                    <a:lnTo>
                      <a:pt x="843" y="1574"/>
                    </a:lnTo>
                    <a:lnTo>
                      <a:pt x="900" y="1518"/>
                    </a:lnTo>
                    <a:lnTo>
                      <a:pt x="956" y="1350"/>
                    </a:lnTo>
                    <a:lnTo>
                      <a:pt x="956" y="1237"/>
                    </a:lnTo>
                    <a:lnTo>
                      <a:pt x="900" y="1181"/>
                    </a:lnTo>
                    <a:lnTo>
                      <a:pt x="843" y="1237"/>
                    </a:lnTo>
                    <a:lnTo>
                      <a:pt x="787" y="1293"/>
                    </a:lnTo>
                    <a:lnTo>
                      <a:pt x="675" y="1293"/>
                    </a:lnTo>
                    <a:lnTo>
                      <a:pt x="618" y="1237"/>
                    </a:lnTo>
                    <a:lnTo>
                      <a:pt x="675" y="1181"/>
                    </a:lnTo>
                    <a:lnTo>
                      <a:pt x="731" y="956"/>
                    </a:lnTo>
                    <a:lnTo>
                      <a:pt x="787" y="844"/>
                    </a:lnTo>
                    <a:lnTo>
                      <a:pt x="843" y="788"/>
                    </a:lnTo>
                    <a:lnTo>
                      <a:pt x="731" y="619"/>
                    </a:lnTo>
                    <a:lnTo>
                      <a:pt x="618" y="563"/>
                    </a:lnTo>
                    <a:lnTo>
                      <a:pt x="675" y="450"/>
                    </a:lnTo>
                    <a:lnTo>
                      <a:pt x="787" y="394"/>
                    </a:lnTo>
                    <a:lnTo>
                      <a:pt x="843" y="338"/>
                    </a:lnTo>
                    <a:lnTo>
                      <a:pt x="900" y="282"/>
                    </a:lnTo>
                    <a:lnTo>
                      <a:pt x="1068" y="394"/>
                    </a:lnTo>
                    <a:lnTo>
                      <a:pt x="1124" y="394"/>
                    </a:lnTo>
                    <a:lnTo>
                      <a:pt x="1124" y="338"/>
                    </a:lnTo>
                    <a:lnTo>
                      <a:pt x="1068" y="226"/>
                    </a:lnTo>
                    <a:lnTo>
                      <a:pt x="1068" y="169"/>
                    </a:lnTo>
                    <a:lnTo>
                      <a:pt x="1181" y="1"/>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3"/>
              <p:cNvSpPr/>
              <p:nvPr/>
            </p:nvSpPr>
            <p:spPr>
              <a:xfrm>
                <a:off x="1880725" y="1187475"/>
                <a:ext cx="26725" cy="23925"/>
              </a:xfrm>
              <a:custGeom>
                <a:avLst/>
                <a:gdLst/>
                <a:ahLst/>
                <a:cxnLst/>
                <a:rect l="l" t="t" r="r" b="b"/>
                <a:pathLst>
                  <a:path w="1069" h="957" extrusionOk="0">
                    <a:moveTo>
                      <a:pt x="675" y="1"/>
                    </a:moveTo>
                    <a:lnTo>
                      <a:pt x="619" y="57"/>
                    </a:lnTo>
                    <a:lnTo>
                      <a:pt x="506" y="169"/>
                    </a:lnTo>
                    <a:lnTo>
                      <a:pt x="282" y="169"/>
                    </a:lnTo>
                    <a:lnTo>
                      <a:pt x="225" y="57"/>
                    </a:lnTo>
                    <a:lnTo>
                      <a:pt x="1" y="57"/>
                    </a:lnTo>
                    <a:lnTo>
                      <a:pt x="57" y="225"/>
                    </a:lnTo>
                    <a:lnTo>
                      <a:pt x="113" y="450"/>
                    </a:lnTo>
                    <a:lnTo>
                      <a:pt x="113" y="675"/>
                    </a:lnTo>
                    <a:lnTo>
                      <a:pt x="282" y="900"/>
                    </a:lnTo>
                    <a:lnTo>
                      <a:pt x="394" y="956"/>
                    </a:lnTo>
                    <a:lnTo>
                      <a:pt x="506" y="900"/>
                    </a:lnTo>
                    <a:lnTo>
                      <a:pt x="619" y="731"/>
                    </a:lnTo>
                    <a:lnTo>
                      <a:pt x="675" y="563"/>
                    </a:lnTo>
                    <a:lnTo>
                      <a:pt x="731" y="450"/>
                    </a:lnTo>
                    <a:lnTo>
                      <a:pt x="900" y="450"/>
                    </a:lnTo>
                    <a:lnTo>
                      <a:pt x="1068" y="506"/>
                    </a:lnTo>
                    <a:lnTo>
                      <a:pt x="1012" y="338"/>
                    </a:lnTo>
                    <a:lnTo>
                      <a:pt x="1068" y="225"/>
                    </a:lnTo>
                    <a:lnTo>
                      <a:pt x="787" y="225"/>
                    </a:lnTo>
                    <a:lnTo>
                      <a:pt x="787" y="169"/>
                    </a:lnTo>
                    <a:lnTo>
                      <a:pt x="787" y="57"/>
                    </a:lnTo>
                    <a:lnTo>
                      <a:pt x="787"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3"/>
              <p:cNvSpPr/>
              <p:nvPr/>
            </p:nvSpPr>
            <p:spPr>
              <a:xfrm>
                <a:off x="1816100" y="1211375"/>
                <a:ext cx="22500" cy="16875"/>
              </a:xfrm>
              <a:custGeom>
                <a:avLst/>
                <a:gdLst/>
                <a:ahLst/>
                <a:cxnLst/>
                <a:rect l="l" t="t" r="r" b="b"/>
                <a:pathLst>
                  <a:path w="900" h="675" extrusionOk="0">
                    <a:moveTo>
                      <a:pt x="843" y="0"/>
                    </a:moveTo>
                    <a:lnTo>
                      <a:pt x="225" y="112"/>
                    </a:lnTo>
                    <a:lnTo>
                      <a:pt x="169" y="56"/>
                    </a:lnTo>
                    <a:lnTo>
                      <a:pt x="56" y="112"/>
                    </a:lnTo>
                    <a:lnTo>
                      <a:pt x="0" y="337"/>
                    </a:lnTo>
                    <a:lnTo>
                      <a:pt x="112" y="394"/>
                    </a:lnTo>
                    <a:lnTo>
                      <a:pt x="225" y="450"/>
                    </a:lnTo>
                    <a:lnTo>
                      <a:pt x="337" y="562"/>
                    </a:lnTo>
                    <a:lnTo>
                      <a:pt x="393" y="675"/>
                    </a:lnTo>
                    <a:lnTo>
                      <a:pt x="675" y="675"/>
                    </a:lnTo>
                    <a:lnTo>
                      <a:pt x="787" y="562"/>
                    </a:lnTo>
                    <a:lnTo>
                      <a:pt x="843" y="450"/>
                    </a:lnTo>
                    <a:lnTo>
                      <a:pt x="899" y="337"/>
                    </a:lnTo>
                    <a:lnTo>
                      <a:pt x="899" y="169"/>
                    </a:lnTo>
                    <a:lnTo>
                      <a:pt x="843"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3"/>
              <p:cNvSpPr/>
              <p:nvPr/>
            </p:nvSpPr>
            <p:spPr>
              <a:xfrm>
                <a:off x="1873700" y="1202925"/>
                <a:ext cx="2825" cy="4250"/>
              </a:xfrm>
              <a:custGeom>
                <a:avLst/>
                <a:gdLst/>
                <a:ahLst/>
                <a:cxnLst/>
                <a:rect l="l" t="t" r="r" b="b"/>
                <a:pathLst>
                  <a:path w="113" h="170" extrusionOk="0">
                    <a:moveTo>
                      <a:pt x="0" y="1"/>
                    </a:moveTo>
                    <a:lnTo>
                      <a:pt x="0" y="57"/>
                    </a:lnTo>
                    <a:lnTo>
                      <a:pt x="0" y="169"/>
                    </a:lnTo>
                    <a:lnTo>
                      <a:pt x="57" y="169"/>
                    </a:lnTo>
                    <a:lnTo>
                      <a:pt x="113" y="113"/>
                    </a:lnTo>
                    <a:lnTo>
                      <a:pt x="57" y="57"/>
                    </a:lnTo>
                    <a:lnTo>
                      <a:pt x="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3"/>
              <p:cNvSpPr/>
              <p:nvPr/>
            </p:nvSpPr>
            <p:spPr>
              <a:xfrm>
                <a:off x="1807650" y="1214175"/>
                <a:ext cx="2850" cy="2825"/>
              </a:xfrm>
              <a:custGeom>
                <a:avLst/>
                <a:gdLst/>
                <a:ahLst/>
                <a:cxnLst/>
                <a:rect l="l" t="t" r="r" b="b"/>
                <a:pathLst>
                  <a:path w="114" h="113" extrusionOk="0">
                    <a:moveTo>
                      <a:pt x="1" y="0"/>
                    </a:moveTo>
                    <a:lnTo>
                      <a:pt x="1" y="57"/>
                    </a:lnTo>
                    <a:lnTo>
                      <a:pt x="57" y="113"/>
                    </a:lnTo>
                    <a:lnTo>
                      <a:pt x="113" y="57"/>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3"/>
              <p:cNvSpPr/>
              <p:nvPr/>
            </p:nvSpPr>
            <p:spPr>
              <a:xfrm>
                <a:off x="1831550" y="1186075"/>
                <a:ext cx="1425" cy="4225"/>
              </a:xfrm>
              <a:custGeom>
                <a:avLst/>
                <a:gdLst/>
                <a:ahLst/>
                <a:cxnLst/>
                <a:rect l="l" t="t" r="r" b="b"/>
                <a:pathLst>
                  <a:path w="57" h="169" extrusionOk="0">
                    <a:moveTo>
                      <a:pt x="0" y="0"/>
                    </a:moveTo>
                    <a:lnTo>
                      <a:pt x="0" y="57"/>
                    </a:lnTo>
                    <a:lnTo>
                      <a:pt x="0" y="113"/>
                    </a:lnTo>
                    <a:lnTo>
                      <a:pt x="57" y="169"/>
                    </a:lnTo>
                    <a:lnTo>
                      <a:pt x="57" y="113"/>
                    </a:lnTo>
                    <a:lnTo>
                      <a:pt x="57" y="57"/>
                    </a:lnTo>
                    <a:lnTo>
                      <a:pt x="0"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3"/>
              <p:cNvSpPr/>
              <p:nvPr/>
            </p:nvSpPr>
            <p:spPr>
              <a:xfrm>
                <a:off x="1870900" y="1211375"/>
                <a:ext cx="2825" cy="2825"/>
              </a:xfrm>
              <a:custGeom>
                <a:avLst/>
                <a:gdLst/>
                <a:ahLst/>
                <a:cxnLst/>
                <a:rect l="l" t="t" r="r" b="b"/>
                <a:pathLst>
                  <a:path w="113" h="113" extrusionOk="0">
                    <a:moveTo>
                      <a:pt x="0" y="0"/>
                    </a:moveTo>
                    <a:lnTo>
                      <a:pt x="56" y="112"/>
                    </a:lnTo>
                    <a:lnTo>
                      <a:pt x="112" y="56"/>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3"/>
              <p:cNvSpPr/>
              <p:nvPr/>
            </p:nvSpPr>
            <p:spPr>
              <a:xfrm>
                <a:off x="1814675" y="1216975"/>
                <a:ext cx="1450" cy="2850"/>
              </a:xfrm>
              <a:custGeom>
                <a:avLst/>
                <a:gdLst/>
                <a:ahLst/>
                <a:cxnLst/>
                <a:rect l="l" t="t" r="r" b="b"/>
                <a:pathLst>
                  <a:path w="58" h="114" extrusionOk="0">
                    <a:moveTo>
                      <a:pt x="1" y="1"/>
                    </a:moveTo>
                    <a:lnTo>
                      <a:pt x="1" y="57"/>
                    </a:lnTo>
                    <a:lnTo>
                      <a:pt x="57" y="113"/>
                    </a:lnTo>
                    <a:lnTo>
                      <a:pt x="57" y="57"/>
                    </a:lnTo>
                    <a:lnTo>
                      <a:pt x="1"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3"/>
              <p:cNvSpPr/>
              <p:nvPr/>
            </p:nvSpPr>
            <p:spPr>
              <a:xfrm>
                <a:off x="2217950" y="1083500"/>
                <a:ext cx="7050" cy="8450"/>
              </a:xfrm>
              <a:custGeom>
                <a:avLst/>
                <a:gdLst/>
                <a:ahLst/>
                <a:cxnLst/>
                <a:rect l="l" t="t" r="r" b="b"/>
                <a:pathLst>
                  <a:path w="282" h="338" extrusionOk="0">
                    <a:moveTo>
                      <a:pt x="282" y="0"/>
                    </a:moveTo>
                    <a:lnTo>
                      <a:pt x="226" y="57"/>
                    </a:lnTo>
                    <a:lnTo>
                      <a:pt x="170" y="113"/>
                    </a:lnTo>
                    <a:lnTo>
                      <a:pt x="113" y="169"/>
                    </a:lnTo>
                    <a:lnTo>
                      <a:pt x="57" y="113"/>
                    </a:lnTo>
                    <a:lnTo>
                      <a:pt x="1" y="225"/>
                    </a:lnTo>
                    <a:lnTo>
                      <a:pt x="57" y="338"/>
                    </a:lnTo>
                    <a:lnTo>
                      <a:pt x="226" y="338"/>
                    </a:lnTo>
                    <a:lnTo>
                      <a:pt x="282" y="281"/>
                    </a:lnTo>
                    <a:lnTo>
                      <a:pt x="282" y="225"/>
                    </a:lnTo>
                    <a:lnTo>
                      <a:pt x="282" y="0"/>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3"/>
              <p:cNvSpPr/>
              <p:nvPr/>
            </p:nvSpPr>
            <p:spPr>
              <a:xfrm>
                <a:off x="2173000" y="1129875"/>
                <a:ext cx="7050" cy="4225"/>
              </a:xfrm>
              <a:custGeom>
                <a:avLst/>
                <a:gdLst/>
                <a:ahLst/>
                <a:cxnLst/>
                <a:rect l="l" t="t" r="r" b="b"/>
                <a:pathLst>
                  <a:path w="282" h="169" extrusionOk="0">
                    <a:moveTo>
                      <a:pt x="57" y="0"/>
                    </a:moveTo>
                    <a:lnTo>
                      <a:pt x="0" y="56"/>
                    </a:lnTo>
                    <a:lnTo>
                      <a:pt x="169" y="113"/>
                    </a:lnTo>
                    <a:lnTo>
                      <a:pt x="225" y="169"/>
                    </a:lnTo>
                    <a:lnTo>
                      <a:pt x="281" y="169"/>
                    </a:lnTo>
                    <a:lnTo>
                      <a:pt x="281" y="56"/>
                    </a:lnTo>
                    <a:lnTo>
                      <a:pt x="169"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3"/>
              <p:cNvSpPr/>
              <p:nvPr/>
            </p:nvSpPr>
            <p:spPr>
              <a:xfrm>
                <a:off x="2191250" y="1110200"/>
                <a:ext cx="4250" cy="4225"/>
              </a:xfrm>
              <a:custGeom>
                <a:avLst/>
                <a:gdLst/>
                <a:ahLst/>
                <a:cxnLst/>
                <a:rect l="l" t="t" r="r" b="b"/>
                <a:pathLst>
                  <a:path w="170" h="169" extrusionOk="0">
                    <a:moveTo>
                      <a:pt x="1" y="0"/>
                    </a:moveTo>
                    <a:lnTo>
                      <a:pt x="1" y="56"/>
                    </a:lnTo>
                    <a:lnTo>
                      <a:pt x="1" y="113"/>
                    </a:lnTo>
                    <a:lnTo>
                      <a:pt x="57" y="169"/>
                    </a:lnTo>
                    <a:lnTo>
                      <a:pt x="170" y="169"/>
                    </a:lnTo>
                    <a:lnTo>
                      <a:pt x="113" y="113"/>
                    </a:lnTo>
                    <a:lnTo>
                      <a:pt x="57" y="56"/>
                    </a:lnTo>
                    <a:lnTo>
                      <a:pt x="1"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3"/>
              <p:cNvSpPr/>
              <p:nvPr/>
            </p:nvSpPr>
            <p:spPr>
              <a:xfrm>
                <a:off x="2189850" y="1086300"/>
                <a:ext cx="25" cy="1425"/>
              </a:xfrm>
              <a:custGeom>
                <a:avLst/>
                <a:gdLst/>
                <a:ahLst/>
                <a:cxnLst/>
                <a:rect l="l" t="t" r="r" b="b"/>
                <a:pathLst>
                  <a:path w="1" h="57" extrusionOk="0">
                    <a:moveTo>
                      <a:pt x="1" y="1"/>
                    </a:moveTo>
                    <a:lnTo>
                      <a:pt x="1" y="1"/>
                    </a:lnTo>
                    <a:lnTo>
                      <a:pt x="1" y="57"/>
                    </a:lnTo>
                    <a:lnTo>
                      <a:pt x="1" y="57"/>
                    </a:lnTo>
                    <a:lnTo>
                      <a:pt x="1" y="1"/>
                    </a:lnTo>
                    <a:lnTo>
                      <a:pt x="1" y="1"/>
                    </a:lnTo>
                    <a:lnTo>
                      <a:pt x="1" y="1"/>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3"/>
              <p:cNvSpPr/>
              <p:nvPr/>
            </p:nvSpPr>
            <p:spPr>
              <a:xfrm>
                <a:off x="2198300" y="1141100"/>
                <a:ext cx="25" cy="1450"/>
              </a:xfrm>
              <a:custGeom>
                <a:avLst/>
                <a:gdLst/>
                <a:ahLst/>
                <a:cxnLst/>
                <a:rect l="l" t="t" r="r" b="b"/>
                <a:pathLst>
                  <a:path w="1" h="58" extrusionOk="0">
                    <a:moveTo>
                      <a:pt x="0" y="57"/>
                    </a:moveTo>
                    <a:lnTo>
                      <a:pt x="0" y="1"/>
                    </a:lnTo>
                    <a:lnTo>
                      <a:pt x="0" y="1"/>
                    </a:lnTo>
                    <a:lnTo>
                      <a:pt x="0" y="57"/>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3"/>
              <p:cNvSpPr/>
              <p:nvPr/>
            </p:nvSpPr>
            <p:spPr>
              <a:xfrm>
                <a:off x="2198300" y="1145325"/>
                <a:ext cx="1425" cy="2825"/>
              </a:xfrm>
              <a:custGeom>
                <a:avLst/>
                <a:gdLst/>
                <a:ahLst/>
                <a:cxnLst/>
                <a:rect l="l" t="t" r="r" b="b"/>
                <a:pathLst>
                  <a:path w="57" h="113" extrusionOk="0">
                    <a:moveTo>
                      <a:pt x="56" y="0"/>
                    </a:moveTo>
                    <a:lnTo>
                      <a:pt x="0" y="57"/>
                    </a:lnTo>
                    <a:lnTo>
                      <a:pt x="56" y="113"/>
                    </a:lnTo>
                    <a:lnTo>
                      <a:pt x="56" y="0"/>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3"/>
              <p:cNvSpPr/>
              <p:nvPr/>
            </p:nvSpPr>
            <p:spPr>
              <a:xfrm>
                <a:off x="2189850" y="1156575"/>
                <a:ext cx="8475" cy="9850"/>
              </a:xfrm>
              <a:custGeom>
                <a:avLst/>
                <a:gdLst/>
                <a:ahLst/>
                <a:cxnLst/>
                <a:rect l="l" t="t" r="r" b="b"/>
                <a:pathLst>
                  <a:path w="339" h="394" extrusionOk="0">
                    <a:moveTo>
                      <a:pt x="113" y="0"/>
                    </a:moveTo>
                    <a:lnTo>
                      <a:pt x="1" y="112"/>
                    </a:lnTo>
                    <a:lnTo>
                      <a:pt x="113" y="169"/>
                    </a:lnTo>
                    <a:lnTo>
                      <a:pt x="226" y="337"/>
                    </a:lnTo>
                    <a:lnTo>
                      <a:pt x="338" y="394"/>
                    </a:lnTo>
                    <a:lnTo>
                      <a:pt x="282"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3"/>
              <p:cNvSpPr/>
              <p:nvPr/>
            </p:nvSpPr>
            <p:spPr>
              <a:xfrm>
                <a:off x="2170175" y="1136900"/>
                <a:ext cx="18300" cy="22500"/>
              </a:xfrm>
              <a:custGeom>
                <a:avLst/>
                <a:gdLst/>
                <a:ahLst/>
                <a:cxnLst/>
                <a:rect l="l" t="t" r="r" b="b"/>
                <a:pathLst>
                  <a:path w="732" h="900" extrusionOk="0">
                    <a:moveTo>
                      <a:pt x="113" y="0"/>
                    </a:moveTo>
                    <a:lnTo>
                      <a:pt x="57" y="56"/>
                    </a:lnTo>
                    <a:lnTo>
                      <a:pt x="1" y="225"/>
                    </a:lnTo>
                    <a:lnTo>
                      <a:pt x="282" y="506"/>
                    </a:lnTo>
                    <a:lnTo>
                      <a:pt x="338" y="618"/>
                    </a:lnTo>
                    <a:lnTo>
                      <a:pt x="282" y="731"/>
                    </a:lnTo>
                    <a:lnTo>
                      <a:pt x="282" y="787"/>
                    </a:lnTo>
                    <a:lnTo>
                      <a:pt x="338" y="843"/>
                    </a:lnTo>
                    <a:lnTo>
                      <a:pt x="507" y="843"/>
                    </a:lnTo>
                    <a:lnTo>
                      <a:pt x="619" y="899"/>
                    </a:lnTo>
                    <a:lnTo>
                      <a:pt x="619" y="731"/>
                    </a:lnTo>
                    <a:lnTo>
                      <a:pt x="675" y="618"/>
                    </a:lnTo>
                    <a:lnTo>
                      <a:pt x="732" y="562"/>
                    </a:lnTo>
                    <a:lnTo>
                      <a:pt x="675" y="394"/>
                    </a:lnTo>
                    <a:lnTo>
                      <a:pt x="619" y="337"/>
                    </a:lnTo>
                    <a:lnTo>
                      <a:pt x="619" y="225"/>
                    </a:lnTo>
                    <a:lnTo>
                      <a:pt x="619" y="113"/>
                    </a:lnTo>
                    <a:lnTo>
                      <a:pt x="619" y="56"/>
                    </a:lnTo>
                    <a:lnTo>
                      <a:pt x="563" y="0"/>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3"/>
              <p:cNvSpPr/>
              <p:nvPr/>
            </p:nvSpPr>
            <p:spPr>
              <a:xfrm>
                <a:off x="1761300" y="1240875"/>
                <a:ext cx="2825" cy="4250"/>
              </a:xfrm>
              <a:custGeom>
                <a:avLst/>
                <a:gdLst/>
                <a:ahLst/>
                <a:cxnLst/>
                <a:rect l="l" t="t" r="r" b="b"/>
                <a:pathLst>
                  <a:path w="113" h="170" extrusionOk="0">
                    <a:moveTo>
                      <a:pt x="0" y="0"/>
                    </a:moveTo>
                    <a:lnTo>
                      <a:pt x="0" y="57"/>
                    </a:lnTo>
                    <a:lnTo>
                      <a:pt x="56" y="113"/>
                    </a:lnTo>
                    <a:lnTo>
                      <a:pt x="112" y="169"/>
                    </a:lnTo>
                    <a:lnTo>
                      <a:pt x="112" y="57"/>
                    </a:lnTo>
                    <a:lnTo>
                      <a:pt x="112"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3"/>
              <p:cNvSpPr/>
              <p:nvPr/>
            </p:nvSpPr>
            <p:spPr>
              <a:xfrm>
                <a:off x="1758475" y="1240875"/>
                <a:ext cx="2850" cy="2825"/>
              </a:xfrm>
              <a:custGeom>
                <a:avLst/>
                <a:gdLst/>
                <a:ahLst/>
                <a:cxnLst/>
                <a:rect l="l" t="t" r="r" b="b"/>
                <a:pathLst>
                  <a:path w="114" h="113" extrusionOk="0">
                    <a:moveTo>
                      <a:pt x="1" y="0"/>
                    </a:moveTo>
                    <a:lnTo>
                      <a:pt x="1" y="113"/>
                    </a:lnTo>
                    <a:lnTo>
                      <a:pt x="113"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3"/>
              <p:cNvSpPr/>
              <p:nvPr/>
            </p:nvSpPr>
            <p:spPr>
              <a:xfrm>
                <a:off x="1757075" y="1243675"/>
                <a:ext cx="1425" cy="4250"/>
              </a:xfrm>
              <a:custGeom>
                <a:avLst/>
                <a:gdLst/>
                <a:ahLst/>
                <a:cxnLst/>
                <a:rect l="l" t="t" r="r" b="b"/>
                <a:pathLst>
                  <a:path w="57" h="170" extrusionOk="0">
                    <a:moveTo>
                      <a:pt x="57" y="1"/>
                    </a:moveTo>
                    <a:lnTo>
                      <a:pt x="0" y="113"/>
                    </a:lnTo>
                    <a:lnTo>
                      <a:pt x="57" y="169"/>
                    </a:lnTo>
                    <a:lnTo>
                      <a:pt x="57" y="113"/>
                    </a:lnTo>
                    <a:lnTo>
                      <a:pt x="57"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3"/>
              <p:cNvSpPr/>
              <p:nvPr/>
            </p:nvSpPr>
            <p:spPr>
              <a:xfrm>
                <a:off x="1737400" y="1253525"/>
                <a:ext cx="1425" cy="1425"/>
              </a:xfrm>
              <a:custGeom>
                <a:avLst/>
                <a:gdLst/>
                <a:ahLst/>
                <a:cxnLst/>
                <a:rect l="l" t="t" r="r" b="b"/>
                <a:pathLst>
                  <a:path w="57" h="57" extrusionOk="0">
                    <a:moveTo>
                      <a:pt x="1" y="56"/>
                    </a:moveTo>
                    <a:lnTo>
                      <a:pt x="57" y="0"/>
                    </a:lnTo>
                    <a:lnTo>
                      <a:pt x="57" y="0"/>
                    </a:lnTo>
                    <a:lnTo>
                      <a:pt x="57" y="0"/>
                    </a:lnTo>
                    <a:lnTo>
                      <a:pt x="1" y="56"/>
                    </a:lnTo>
                    <a:lnTo>
                      <a:pt x="1" y="56"/>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3"/>
              <p:cNvSpPr/>
              <p:nvPr/>
            </p:nvSpPr>
            <p:spPr>
              <a:xfrm>
                <a:off x="2035300" y="1076475"/>
                <a:ext cx="12650" cy="15475"/>
              </a:xfrm>
              <a:custGeom>
                <a:avLst/>
                <a:gdLst/>
                <a:ahLst/>
                <a:cxnLst/>
                <a:rect l="l" t="t" r="r" b="b"/>
                <a:pathLst>
                  <a:path w="506" h="619" extrusionOk="0">
                    <a:moveTo>
                      <a:pt x="113" y="0"/>
                    </a:moveTo>
                    <a:lnTo>
                      <a:pt x="113" y="57"/>
                    </a:lnTo>
                    <a:lnTo>
                      <a:pt x="0" y="113"/>
                    </a:lnTo>
                    <a:lnTo>
                      <a:pt x="113" y="225"/>
                    </a:lnTo>
                    <a:lnTo>
                      <a:pt x="225" y="281"/>
                    </a:lnTo>
                    <a:lnTo>
                      <a:pt x="337" y="281"/>
                    </a:lnTo>
                    <a:lnTo>
                      <a:pt x="337" y="338"/>
                    </a:lnTo>
                    <a:lnTo>
                      <a:pt x="337" y="450"/>
                    </a:lnTo>
                    <a:lnTo>
                      <a:pt x="337" y="506"/>
                    </a:lnTo>
                    <a:lnTo>
                      <a:pt x="394" y="619"/>
                    </a:lnTo>
                    <a:lnTo>
                      <a:pt x="506" y="450"/>
                    </a:lnTo>
                    <a:lnTo>
                      <a:pt x="506" y="281"/>
                    </a:lnTo>
                    <a:lnTo>
                      <a:pt x="450" y="225"/>
                    </a:lnTo>
                    <a:lnTo>
                      <a:pt x="281" y="113"/>
                    </a:lnTo>
                    <a:lnTo>
                      <a:pt x="113"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3"/>
              <p:cNvSpPr/>
              <p:nvPr/>
            </p:nvSpPr>
            <p:spPr>
              <a:xfrm>
                <a:off x="2035300" y="1073650"/>
                <a:ext cx="2825" cy="2850"/>
              </a:xfrm>
              <a:custGeom>
                <a:avLst/>
                <a:gdLst/>
                <a:ahLst/>
                <a:cxnLst/>
                <a:rect l="l" t="t" r="r" b="b"/>
                <a:pathLst>
                  <a:path w="113" h="114" extrusionOk="0">
                    <a:moveTo>
                      <a:pt x="0" y="1"/>
                    </a:moveTo>
                    <a:lnTo>
                      <a:pt x="56" y="57"/>
                    </a:lnTo>
                    <a:lnTo>
                      <a:pt x="113" y="113"/>
                    </a:lnTo>
                    <a:lnTo>
                      <a:pt x="56"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3"/>
              <p:cNvSpPr/>
              <p:nvPr/>
            </p:nvSpPr>
            <p:spPr>
              <a:xfrm>
                <a:off x="2056375" y="1062425"/>
                <a:ext cx="2825" cy="1425"/>
              </a:xfrm>
              <a:custGeom>
                <a:avLst/>
                <a:gdLst/>
                <a:ahLst/>
                <a:cxnLst/>
                <a:rect l="l" t="t" r="r" b="b"/>
                <a:pathLst>
                  <a:path w="113" h="57" extrusionOk="0">
                    <a:moveTo>
                      <a:pt x="0" y="0"/>
                    </a:moveTo>
                    <a:lnTo>
                      <a:pt x="0" y="0"/>
                    </a:lnTo>
                    <a:lnTo>
                      <a:pt x="113" y="56"/>
                    </a:lnTo>
                    <a:lnTo>
                      <a:pt x="113" y="56"/>
                    </a:lnTo>
                    <a:lnTo>
                      <a:pt x="113" y="56"/>
                    </a:lnTo>
                    <a:lnTo>
                      <a:pt x="0" y="0"/>
                    </a:lnTo>
                    <a:lnTo>
                      <a:pt x="0"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3"/>
              <p:cNvSpPr/>
              <p:nvPr/>
            </p:nvSpPr>
            <p:spPr>
              <a:xfrm>
                <a:off x="2059175" y="106382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3"/>
              <p:cNvSpPr/>
              <p:nvPr/>
            </p:nvSpPr>
            <p:spPr>
              <a:xfrm>
                <a:off x="1896175" y="1124250"/>
                <a:ext cx="136325" cy="61850"/>
              </a:xfrm>
              <a:custGeom>
                <a:avLst/>
                <a:gdLst/>
                <a:ahLst/>
                <a:cxnLst/>
                <a:rect l="l" t="t" r="r" b="b"/>
                <a:pathLst>
                  <a:path w="5453" h="2474" extrusionOk="0">
                    <a:moveTo>
                      <a:pt x="956" y="0"/>
                    </a:moveTo>
                    <a:lnTo>
                      <a:pt x="619" y="57"/>
                    </a:lnTo>
                    <a:lnTo>
                      <a:pt x="282" y="57"/>
                    </a:lnTo>
                    <a:lnTo>
                      <a:pt x="169" y="113"/>
                    </a:lnTo>
                    <a:lnTo>
                      <a:pt x="1" y="225"/>
                    </a:lnTo>
                    <a:lnTo>
                      <a:pt x="1" y="281"/>
                    </a:lnTo>
                    <a:lnTo>
                      <a:pt x="57" y="338"/>
                    </a:lnTo>
                    <a:lnTo>
                      <a:pt x="113" y="394"/>
                    </a:lnTo>
                    <a:lnTo>
                      <a:pt x="113" y="562"/>
                    </a:lnTo>
                    <a:lnTo>
                      <a:pt x="113" y="675"/>
                    </a:lnTo>
                    <a:lnTo>
                      <a:pt x="113" y="731"/>
                    </a:lnTo>
                    <a:lnTo>
                      <a:pt x="57" y="843"/>
                    </a:lnTo>
                    <a:lnTo>
                      <a:pt x="282" y="900"/>
                    </a:lnTo>
                    <a:lnTo>
                      <a:pt x="338" y="843"/>
                    </a:lnTo>
                    <a:lnTo>
                      <a:pt x="394" y="731"/>
                    </a:lnTo>
                    <a:lnTo>
                      <a:pt x="394" y="675"/>
                    </a:lnTo>
                    <a:lnTo>
                      <a:pt x="507" y="731"/>
                    </a:lnTo>
                    <a:lnTo>
                      <a:pt x="507" y="900"/>
                    </a:lnTo>
                    <a:lnTo>
                      <a:pt x="563" y="956"/>
                    </a:lnTo>
                    <a:lnTo>
                      <a:pt x="563" y="1012"/>
                    </a:lnTo>
                    <a:lnTo>
                      <a:pt x="675" y="1012"/>
                    </a:lnTo>
                    <a:lnTo>
                      <a:pt x="675" y="1068"/>
                    </a:lnTo>
                    <a:lnTo>
                      <a:pt x="731" y="1181"/>
                    </a:lnTo>
                    <a:lnTo>
                      <a:pt x="788" y="1518"/>
                    </a:lnTo>
                    <a:lnTo>
                      <a:pt x="1125" y="1518"/>
                    </a:lnTo>
                    <a:lnTo>
                      <a:pt x="1125" y="1462"/>
                    </a:lnTo>
                    <a:lnTo>
                      <a:pt x="1181" y="1405"/>
                    </a:lnTo>
                    <a:lnTo>
                      <a:pt x="1237" y="1349"/>
                    </a:lnTo>
                    <a:lnTo>
                      <a:pt x="1350" y="1293"/>
                    </a:lnTo>
                    <a:lnTo>
                      <a:pt x="1462" y="1293"/>
                    </a:lnTo>
                    <a:lnTo>
                      <a:pt x="1518" y="1349"/>
                    </a:lnTo>
                    <a:lnTo>
                      <a:pt x="1462" y="1405"/>
                    </a:lnTo>
                    <a:lnTo>
                      <a:pt x="1518" y="1462"/>
                    </a:lnTo>
                    <a:lnTo>
                      <a:pt x="1631" y="1462"/>
                    </a:lnTo>
                    <a:lnTo>
                      <a:pt x="1687" y="1405"/>
                    </a:lnTo>
                    <a:lnTo>
                      <a:pt x="1743" y="1462"/>
                    </a:lnTo>
                    <a:lnTo>
                      <a:pt x="1799" y="1518"/>
                    </a:lnTo>
                    <a:lnTo>
                      <a:pt x="2137" y="1518"/>
                    </a:lnTo>
                    <a:lnTo>
                      <a:pt x="2137" y="1574"/>
                    </a:lnTo>
                    <a:lnTo>
                      <a:pt x="2137" y="1630"/>
                    </a:lnTo>
                    <a:lnTo>
                      <a:pt x="2137" y="1799"/>
                    </a:lnTo>
                    <a:lnTo>
                      <a:pt x="2193" y="1968"/>
                    </a:lnTo>
                    <a:lnTo>
                      <a:pt x="2249" y="1968"/>
                    </a:lnTo>
                    <a:lnTo>
                      <a:pt x="2418" y="1799"/>
                    </a:lnTo>
                    <a:lnTo>
                      <a:pt x="2530" y="1687"/>
                    </a:lnTo>
                    <a:lnTo>
                      <a:pt x="2586" y="1574"/>
                    </a:lnTo>
                    <a:lnTo>
                      <a:pt x="2699" y="1518"/>
                    </a:lnTo>
                    <a:lnTo>
                      <a:pt x="2755" y="1462"/>
                    </a:lnTo>
                    <a:lnTo>
                      <a:pt x="2755" y="1405"/>
                    </a:lnTo>
                    <a:lnTo>
                      <a:pt x="2699" y="1293"/>
                    </a:lnTo>
                    <a:lnTo>
                      <a:pt x="2642" y="1181"/>
                    </a:lnTo>
                    <a:lnTo>
                      <a:pt x="2530" y="1124"/>
                    </a:lnTo>
                    <a:lnTo>
                      <a:pt x="2418" y="1068"/>
                    </a:lnTo>
                    <a:lnTo>
                      <a:pt x="2305" y="1124"/>
                    </a:lnTo>
                    <a:lnTo>
                      <a:pt x="2137" y="1181"/>
                    </a:lnTo>
                    <a:lnTo>
                      <a:pt x="2080" y="1181"/>
                    </a:lnTo>
                    <a:lnTo>
                      <a:pt x="2024" y="1068"/>
                    </a:lnTo>
                    <a:lnTo>
                      <a:pt x="2024" y="1012"/>
                    </a:lnTo>
                    <a:lnTo>
                      <a:pt x="2080" y="1012"/>
                    </a:lnTo>
                    <a:lnTo>
                      <a:pt x="2137" y="956"/>
                    </a:lnTo>
                    <a:lnTo>
                      <a:pt x="2193" y="900"/>
                    </a:lnTo>
                    <a:lnTo>
                      <a:pt x="2249" y="787"/>
                    </a:lnTo>
                    <a:lnTo>
                      <a:pt x="2361" y="731"/>
                    </a:lnTo>
                    <a:lnTo>
                      <a:pt x="2530" y="731"/>
                    </a:lnTo>
                    <a:lnTo>
                      <a:pt x="2642" y="843"/>
                    </a:lnTo>
                    <a:lnTo>
                      <a:pt x="2699" y="900"/>
                    </a:lnTo>
                    <a:lnTo>
                      <a:pt x="2755" y="956"/>
                    </a:lnTo>
                    <a:lnTo>
                      <a:pt x="2755" y="1068"/>
                    </a:lnTo>
                    <a:lnTo>
                      <a:pt x="2699" y="1181"/>
                    </a:lnTo>
                    <a:lnTo>
                      <a:pt x="2755" y="1405"/>
                    </a:lnTo>
                    <a:lnTo>
                      <a:pt x="2811" y="1518"/>
                    </a:lnTo>
                    <a:lnTo>
                      <a:pt x="2923" y="1574"/>
                    </a:lnTo>
                    <a:lnTo>
                      <a:pt x="3036" y="1518"/>
                    </a:lnTo>
                    <a:lnTo>
                      <a:pt x="3092" y="1462"/>
                    </a:lnTo>
                    <a:lnTo>
                      <a:pt x="3092" y="1349"/>
                    </a:lnTo>
                    <a:lnTo>
                      <a:pt x="3148" y="1293"/>
                    </a:lnTo>
                    <a:lnTo>
                      <a:pt x="3148" y="1293"/>
                    </a:lnTo>
                    <a:lnTo>
                      <a:pt x="3092" y="1518"/>
                    </a:lnTo>
                    <a:lnTo>
                      <a:pt x="3036" y="1574"/>
                    </a:lnTo>
                    <a:lnTo>
                      <a:pt x="2699" y="1574"/>
                    </a:lnTo>
                    <a:lnTo>
                      <a:pt x="2530" y="1687"/>
                    </a:lnTo>
                    <a:lnTo>
                      <a:pt x="2530" y="1743"/>
                    </a:lnTo>
                    <a:lnTo>
                      <a:pt x="2586" y="1855"/>
                    </a:lnTo>
                    <a:lnTo>
                      <a:pt x="2586" y="1911"/>
                    </a:lnTo>
                    <a:lnTo>
                      <a:pt x="2530" y="2024"/>
                    </a:lnTo>
                    <a:lnTo>
                      <a:pt x="2361" y="2136"/>
                    </a:lnTo>
                    <a:lnTo>
                      <a:pt x="2305" y="2136"/>
                    </a:lnTo>
                    <a:lnTo>
                      <a:pt x="2249" y="2192"/>
                    </a:lnTo>
                    <a:lnTo>
                      <a:pt x="2249" y="2305"/>
                    </a:lnTo>
                    <a:lnTo>
                      <a:pt x="2137" y="2417"/>
                    </a:lnTo>
                    <a:lnTo>
                      <a:pt x="2249" y="2473"/>
                    </a:lnTo>
                    <a:lnTo>
                      <a:pt x="2361" y="2473"/>
                    </a:lnTo>
                    <a:lnTo>
                      <a:pt x="2530" y="2417"/>
                    </a:lnTo>
                    <a:lnTo>
                      <a:pt x="2642" y="2361"/>
                    </a:lnTo>
                    <a:lnTo>
                      <a:pt x="2755" y="2249"/>
                    </a:lnTo>
                    <a:lnTo>
                      <a:pt x="2867" y="2080"/>
                    </a:lnTo>
                    <a:lnTo>
                      <a:pt x="3036" y="2080"/>
                    </a:lnTo>
                    <a:lnTo>
                      <a:pt x="3092" y="2024"/>
                    </a:lnTo>
                    <a:lnTo>
                      <a:pt x="3092" y="1911"/>
                    </a:lnTo>
                    <a:lnTo>
                      <a:pt x="3148" y="1855"/>
                    </a:lnTo>
                    <a:lnTo>
                      <a:pt x="3148" y="1799"/>
                    </a:lnTo>
                    <a:lnTo>
                      <a:pt x="3261" y="1743"/>
                    </a:lnTo>
                    <a:lnTo>
                      <a:pt x="3317" y="1855"/>
                    </a:lnTo>
                    <a:lnTo>
                      <a:pt x="3317" y="1968"/>
                    </a:lnTo>
                    <a:lnTo>
                      <a:pt x="3373" y="2024"/>
                    </a:lnTo>
                    <a:lnTo>
                      <a:pt x="3373" y="2080"/>
                    </a:lnTo>
                    <a:lnTo>
                      <a:pt x="3654" y="1687"/>
                    </a:lnTo>
                    <a:lnTo>
                      <a:pt x="3710" y="1574"/>
                    </a:lnTo>
                    <a:lnTo>
                      <a:pt x="3598" y="1462"/>
                    </a:lnTo>
                    <a:lnTo>
                      <a:pt x="3542" y="1405"/>
                    </a:lnTo>
                    <a:lnTo>
                      <a:pt x="3542" y="1349"/>
                    </a:lnTo>
                    <a:lnTo>
                      <a:pt x="3879" y="1349"/>
                    </a:lnTo>
                    <a:lnTo>
                      <a:pt x="3935" y="1237"/>
                    </a:lnTo>
                    <a:lnTo>
                      <a:pt x="3879" y="1068"/>
                    </a:lnTo>
                    <a:lnTo>
                      <a:pt x="3879" y="1012"/>
                    </a:lnTo>
                    <a:lnTo>
                      <a:pt x="3935" y="956"/>
                    </a:lnTo>
                    <a:lnTo>
                      <a:pt x="3991" y="900"/>
                    </a:lnTo>
                    <a:lnTo>
                      <a:pt x="4048" y="956"/>
                    </a:lnTo>
                    <a:lnTo>
                      <a:pt x="4048" y="1012"/>
                    </a:lnTo>
                    <a:lnTo>
                      <a:pt x="4048" y="1068"/>
                    </a:lnTo>
                    <a:lnTo>
                      <a:pt x="4160" y="1124"/>
                    </a:lnTo>
                    <a:lnTo>
                      <a:pt x="4160" y="1181"/>
                    </a:lnTo>
                    <a:lnTo>
                      <a:pt x="4104" y="1293"/>
                    </a:lnTo>
                    <a:lnTo>
                      <a:pt x="4160" y="1349"/>
                    </a:lnTo>
                    <a:lnTo>
                      <a:pt x="4160" y="1462"/>
                    </a:lnTo>
                    <a:lnTo>
                      <a:pt x="4160" y="1518"/>
                    </a:lnTo>
                    <a:lnTo>
                      <a:pt x="4048" y="1743"/>
                    </a:lnTo>
                    <a:lnTo>
                      <a:pt x="3991" y="1743"/>
                    </a:lnTo>
                    <a:lnTo>
                      <a:pt x="3767" y="1799"/>
                    </a:lnTo>
                    <a:lnTo>
                      <a:pt x="3879" y="2024"/>
                    </a:lnTo>
                    <a:lnTo>
                      <a:pt x="3991" y="2192"/>
                    </a:lnTo>
                    <a:lnTo>
                      <a:pt x="4048" y="2192"/>
                    </a:lnTo>
                    <a:lnTo>
                      <a:pt x="4104" y="2136"/>
                    </a:lnTo>
                    <a:lnTo>
                      <a:pt x="4048" y="2024"/>
                    </a:lnTo>
                    <a:lnTo>
                      <a:pt x="4104" y="1911"/>
                    </a:lnTo>
                    <a:lnTo>
                      <a:pt x="4160" y="1855"/>
                    </a:lnTo>
                    <a:lnTo>
                      <a:pt x="4216" y="1911"/>
                    </a:lnTo>
                    <a:lnTo>
                      <a:pt x="4497" y="2080"/>
                    </a:lnTo>
                    <a:lnTo>
                      <a:pt x="4497" y="1855"/>
                    </a:lnTo>
                    <a:lnTo>
                      <a:pt x="4666" y="1799"/>
                    </a:lnTo>
                    <a:lnTo>
                      <a:pt x="4610" y="1630"/>
                    </a:lnTo>
                    <a:lnTo>
                      <a:pt x="4610" y="1574"/>
                    </a:lnTo>
                    <a:lnTo>
                      <a:pt x="4666" y="1462"/>
                    </a:lnTo>
                    <a:lnTo>
                      <a:pt x="4778" y="1405"/>
                    </a:lnTo>
                    <a:lnTo>
                      <a:pt x="4891" y="1349"/>
                    </a:lnTo>
                    <a:lnTo>
                      <a:pt x="4891" y="1237"/>
                    </a:lnTo>
                    <a:lnTo>
                      <a:pt x="5003" y="1012"/>
                    </a:lnTo>
                    <a:lnTo>
                      <a:pt x="5059" y="956"/>
                    </a:lnTo>
                    <a:lnTo>
                      <a:pt x="5284" y="956"/>
                    </a:lnTo>
                    <a:lnTo>
                      <a:pt x="5397" y="843"/>
                    </a:lnTo>
                    <a:lnTo>
                      <a:pt x="5453" y="731"/>
                    </a:lnTo>
                    <a:lnTo>
                      <a:pt x="5453" y="619"/>
                    </a:lnTo>
                    <a:lnTo>
                      <a:pt x="5340" y="394"/>
                    </a:lnTo>
                    <a:lnTo>
                      <a:pt x="5228" y="281"/>
                    </a:lnTo>
                    <a:lnTo>
                      <a:pt x="5059" y="169"/>
                    </a:lnTo>
                    <a:lnTo>
                      <a:pt x="4722" y="169"/>
                    </a:lnTo>
                    <a:lnTo>
                      <a:pt x="4666" y="113"/>
                    </a:lnTo>
                    <a:lnTo>
                      <a:pt x="4610" y="57"/>
                    </a:lnTo>
                    <a:lnTo>
                      <a:pt x="4497" y="113"/>
                    </a:lnTo>
                    <a:lnTo>
                      <a:pt x="4553" y="225"/>
                    </a:lnTo>
                    <a:lnTo>
                      <a:pt x="4553" y="281"/>
                    </a:lnTo>
                    <a:lnTo>
                      <a:pt x="4553" y="338"/>
                    </a:lnTo>
                    <a:lnTo>
                      <a:pt x="4441" y="281"/>
                    </a:lnTo>
                    <a:lnTo>
                      <a:pt x="4385" y="338"/>
                    </a:lnTo>
                    <a:lnTo>
                      <a:pt x="4385" y="450"/>
                    </a:lnTo>
                    <a:lnTo>
                      <a:pt x="4329" y="394"/>
                    </a:lnTo>
                    <a:lnTo>
                      <a:pt x="4216" y="394"/>
                    </a:lnTo>
                    <a:lnTo>
                      <a:pt x="4216" y="506"/>
                    </a:lnTo>
                    <a:lnTo>
                      <a:pt x="4216" y="562"/>
                    </a:lnTo>
                    <a:lnTo>
                      <a:pt x="4160" y="619"/>
                    </a:lnTo>
                    <a:lnTo>
                      <a:pt x="4104" y="562"/>
                    </a:lnTo>
                    <a:lnTo>
                      <a:pt x="4048" y="562"/>
                    </a:lnTo>
                    <a:lnTo>
                      <a:pt x="3991" y="394"/>
                    </a:lnTo>
                    <a:lnTo>
                      <a:pt x="3823" y="338"/>
                    </a:lnTo>
                    <a:lnTo>
                      <a:pt x="3654" y="338"/>
                    </a:lnTo>
                    <a:lnTo>
                      <a:pt x="3542" y="281"/>
                    </a:lnTo>
                    <a:lnTo>
                      <a:pt x="3486" y="225"/>
                    </a:lnTo>
                    <a:lnTo>
                      <a:pt x="3429" y="281"/>
                    </a:lnTo>
                    <a:lnTo>
                      <a:pt x="3373" y="281"/>
                    </a:lnTo>
                    <a:lnTo>
                      <a:pt x="3317" y="225"/>
                    </a:lnTo>
                    <a:lnTo>
                      <a:pt x="3261" y="169"/>
                    </a:lnTo>
                    <a:lnTo>
                      <a:pt x="3205" y="169"/>
                    </a:lnTo>
                    <a:lnTo>
                      <a:pt x="3205" y="281"/>
                    </a:lnTo>
                    <a:lnTo>
                      <a:pt x="3148" y="338"/>
                    </a:lnTo>
                    <a:lnTo>
                      <a:pt x="3148" y="394"/>
                    </a:lnTo>
                    <a:lnTo>
                      <a:pt x="3205" y="394"/>
                    </a:lnTo>
                    <a:lnTo>
                      <a:pt x="3205" y="506"/>
                    </a:lnTo>
                    <a:lnTo>
                      <a:pt x="3205" y="619"/>
                    </a:lnTo>
                    <a:lnTo>
                      <a:pt x="3092" y="619"/>
                    </a:lnTo>
                    <a:lnTo>
                      <a:pt x="2980" y="562"/>
                    </a:lnTo>
                    <a:lnTo>
                      <a:pt x="2867" y="394"/>
                    </a:lnTo>
                    <a:lnTo>
                      <a:pt x="2811" y="281"/>
                    </a:lnTo>
                    <a:lnTo>
                      <a:pt x="2811" y="225"/>
                    </a:lnTo>
                    <a:lnTo>
                      <a:pt x="2755" y="169"/>
                    </a:lnTo>
                    <a:lnTo>
                      <a:pt x="2530" y="338"/>
                    </a:lnTo>
                    <a:lnTo>
                      <a:pt x="2193" y="338"/>
                    </a:lnTo>
                    <a:lnTo>
                      <a:pt x="2024" y="450"/>
                    </a:lnTo>
                    <a:lnTo>
                      <a:pt x="1912" y="450"/>
                    </a:lnTo>
                    <a:lnTo>
                      <a:pt x="1856" y="338"/>
                    </a:lnTo>
                    <a:lnTo>
                      <a:pt x="1799" y="281"/>
                    </a:lnTo>
                    <a:lnTo>
                      <a:pt x="1743" y="281"/>
                    </a:lnTo>
                    <a:lnTo>
                      <a:pt x="1631" y="225"/>
                    </a:lnTo>
                    <a:lnTo>
                      <a:pt x="1575" y="169"/>
                    </a:lnTo>
                    <a:lnTo>
                      <a:pt x="1575" y="113"/>
                    </a:lnTo>
                    <a:lnTo>
                      <a:pt x="1518" y="57"/>
                    </a:lnTo>
                    <a:lnTo>
                      <a:pt x="1462" y="0"/>
                    </a:lnTo>
                    <a:lnTo>
                      <a:pt x="1406" y="169"/>
                    </a:lnTo>
                    <a:lnTo>
                      <a:pt x="1350" y="169"/>
                    </a:lnTo>
                    <a:lnTo>
                      <a:pt x="1294" y="113"/>
                    </a:lnTo>
                    <a:lnTo>
                      <a:pt x="1294"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3"/>
              <p:cNvSpPr/>
              <p:nvPr/>
            </p:nvSpPr>
            <p:spPr>
              <a:xfrm>
                <a:off x="2012800" y="1117225"/>
                <a:ext cx="23925" cy="22500"/>
              </a:xfrm>
              <a:custGeom>
                <a:avLst/>
                <a:gdLst/>
                <a:ahLst/>
                <a:cxnLst/>
                <a:rect l="l" t="t" r="r" b="b"/>
                <a:pathLst>
                  <a:path w="957" h="900" extrusionOk="0">
                    <a:moveTo>
                      <a:pt x="451" y="0"/>
                    </a:moveTo>
                    <a:lnTo>
                      <a:pt x="282" y="57"/>
                    </a:lnTo>
                    <a:lnTo>
                      <a:pt x="226" y="113"/>
                    </a:lnTo>
                    <a:lnTo>
                      <a:pt x="169" y="225"/>
                    </a:lnTo>
                    <a:lnTo>
                      <a:pt x="113" y="281"/>
                    </a:lnTo>
                    <a:lnTo>
                      <a:pt x="1" y="394"/>
                    </a:lnTo>
                    <a:lnTo>
                      <a:pt x="57" y="562"/>
                    </a:lnTo>
                    <a:lnTo>
                      <a:pt x="169" y="675"/>
                    </a:lnTo>
                    <a:lnTo>
                      <a:pt x="282" y="619"/>
                    </a:lnTo>
                    <a:lnTo>
                      <a:pt x="282" y="562"/>
                    </a:lnTo>
                    <a:lnTo>
                      <a:pt x="338" y="506"/>
                    </a:lnTo>
                    <a:lnTo>
                      <a:pt x="394" y="506"/>
                    </a:lnTo>
                    <a:lnTo>
                      <a:pt x="507" y="619"/>
                    </a:lnTo>
                    <a:lnTo>
                      <a:pt x="563" y="675"/>
                    </a:lnTo>
                    <a:lnTo>
                      <a:pt x="619" y="787"/>
                    </a:lnTo>
                    <a:lnTo>
                      <a:pt x="675" y="843"/>
                    </a:lnTo>
                    <a:lnTo>
                      <a:pt x="732" y="900"/>
                    </a:lnTo>
                    <a:lnTo>
                      <a:pt x="788" y="900"/>
                    </a:lnTo>
                    <a:lnTo>
                      <a:pt x="788" y="787"/>
                    </a:lnTo>
                    <a:lnTo>
                      <a:pt x="788" y="675"/>
                    </a:lnTo>
                    <a:lnTo>
                      <a:pt x="788" y="562"/>
                    </a:lnTo>
                    <a:lnTo>
                      <a:pt x="788" y="506"/>
                    </a:lnTo>
                    <a:lnTo>
                      <a:pt x="956" y="338"/>
                    </a:lnTo>
                    <a:lnTo>
                      <a:pt x="900" y="281"/>
                    </a:lnTo>
                    <a:lnTo>
                      <a:pt x="844" y="225"/>
                    </a:lnTo>
                    <a:lnTo>
                      <a:pt x="732" y="169"/>
                    </a:lnTo>
                    <a:lnTo>
                      <a:pt x="675" y="113"/>
                    </a:lnTo>
                    <a:lnTo>
                      <a:pt x="619"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3"/>
              <p:cNvSpPr/>
              <p:nvPr/>
            </p:nvSpPr>
            <p:spPr>
              <a:xfrm>
                <a:off x="2001575" y="1120025"/>
                <a:ext cx="5650" cy="8450"/>
              </a:xfrm>
              <a:custGeom>
                <a:avLst/>
                <a:gdLst/>
                <a:ahLst/>
                <a:cxnLst/>
                <a:rect l="l" t="t" r="r" b="b"/>
                <a:pathLst>
                  <a:path w="226" h="338" extrusionOk="0">
                    <a:moveTo>
                      <a:pt x="56" y="1"/>
                    </a:moveTo>
                    <a:lnTo>
                      <a:pt x="0" y="57"/>
                    </a:lnTo>
                    <a:lnTo>
                      <a:pt x="0" y="113"/>
                    </a:lnTo>
                    <a:lnTo>
                      <a:pt x="0" y="226"/>
                    </a:lnTo>
                    <a:lnTo>
                      <a:pt x="0" y="338"/>
                    </a:lnTo>
                    <a:lnTo>
                      <a:pt x="113" y="282"/>
                    </a:lnTo>
                    <a:lnTo>
                      <a:pt x="225" y="226"/>
                    </a:lnTo>
                    <a:lnTo>
                      <a:pt x="169" y="57"/>
                    </a:lnTo>
                    <a:lnTo>
                      <a:pt x="56"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3"/>
              <p:cNvSpPr/>
              <p:nvPr/>
            </p:nvSpPr>
            <p:spPr>
              <a:xfrm>
                <a:off x="1995950" y="1117225"/>
                <a:ext cx="2825" cy="1425"/>
              </a:xfrm>
              <a:custGeom>
                <a:avLst/>
                <a:gdLst/>
                <a:ahLst/>
                <a:cxnLst/>
                <a:rect l="l" t="t" r="r" b="b"/>
                <a:pathLst>
                  <a:path w="113" h="57" extrusionOk="0">
                    <a:moveTo>
                      <a:pt x="113" y="0"/>
                    </a:moveTo>
                    <a:lnTo>
                      <a:pt x="0" y="57"/>
                    </a:lnTo>
                    <a:lnTo>
                      <a:pt x="57" y="57"/>
                    </a:lnTo>
                    <a:lnTo>
                      <a:pt x="113"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3"/>
              <p:cNvSpPr/>
              <p:nvPr/>
            </p:nvSpPr>
            <p:spPr>
              <a:xfrm>
                <a:off x="1884950" y="1094750"/>
                <a:ext cx="43575" cy="40750"/>
              </a:xfrm>
              <a:custGeom>
                <a:avLst/>
                <a:gdLst/>
                <a:ahLst/>
                <a:cxnLst/>
                <a:rect l="l" t="t" r="r" b="b"/>
                <a:pathLst>
                  <a:path w="1743" h="1630" extrusionOk="0">
                    <a:moveTo>
                      <a:pt x="337" y="0"/>
                    </a:moveTo>
                    <a:lnTo>
                      <a:pt x="225" y="56"/>
                    </a:lnTo>
                    <a:lnTo>
                      <a:pt x="113" y="112"/>
                    </a:lnTo>
                    <a:lnTo>
                      <a:pt x="56" y="225"/>
                    </a:lnTo>
                    <a:lnTo>
                      <a:pt x="0" y="393"/>
                    </a:lnTo>
                    <a:lnTo>
                      <a:pt x="0" y="506"/>
                    </a:lnTo>
                    <a:lnTo>
                      <a:pt x="113" y="618"/>
                    </a:lnTo>
                    <a:lnTo>
                      <a:pt x="169" y="674"/>
                    </a:lnTo>
                    <a:lnTo>
                      <a:pt x="225" y="787"/>
                    </a:lnTo>
                    <a:lnTo>
                      <a:pt x="281" y="1068"/>
                    </a:lnTo>
                    <a:lnTo>
                      <a:pt x="281" y="1180"/>
                    </a:lnTo>
                    <a:lnTo>
                      <a:pt x="225" y="1237"/>
                    </a:lnTo>
                    <a:lnTo>
                      <a:pt x="169" y="1237"/>
                    </a:lnTo>
                    <a:lnTo>
                      <a:pt x="113" y="1293"/>
                    </a:lnTo>
                    <a:lnTo>
                      <a:pt x="113" y="1349"/>
                    </a:lnTo>
                    <a:lnTo>
                      <a:pt x="113" y="1405"/>
                    </a:lnTo>
                    <a:lnTo>
                      <a:pt x="281" y="1405"/>
                    </a:lnTo>
                    <a:lnTo>
                      <a:pt x="337" y="1461"/>
                    </a:lnTo>
                    <a:lnTo>
                      <a:pt x="337" y="1630"/>
                    </a:lnTo>
                    <a:lnTo>
                      <a:pt x="506" y="1518"/>
                    </a:lnTo>
                    <a:lnTo>
                      <a:pt x="506" y="1405"/>
                    </a:lnTo>
                    <a:lnTo>
                      <a:pt x="618" y="1349"/>
                    </a:lnTo>
                    <a:lnTo>
                      <a:pt x="731" y="1405"/>
                    </a:lnTo>
                    <a:lnTo>
                      <a:pt x="843" y="1405"/>
                    </a:lnTo>
                    <a:lnTo>
                      <a:pt x="1124" y="1293"/>
                    </a:lnTo>
                    <a:lnTo>
                      <a:pt x="1293" y="1349"/>
                    </a:lnTo>
                    <a:lnTo>
                      <a:pt x="1405" y="1349"/>
                    </a:lnTo>
                    <a:lnTo>
                      <a:pt x="1461" y="1293"/>
                    </a:lnTo>
                    <a:lnTo>
                      <a:pt x="1743" y="1180"/>
                    </a:lnTo>
                    <a:lnTo>
                      <a:pt x="1743" y="1068"/>
                    </a:lnTo>
                    <a:lnTo>
                      <a:pt x="1686" y="1068"/>
                    </a:lnTo>
                    <a:lnTo>
                      <a:pt x="1630" y="1012"/>
                    </a:lnTo>
                    <a:lnTo>
                      <a:pt x="1518" y="1012"/>
                    </a:lnTo>
                    <a:lnTo>
                      <a:pt x="1461" y="956"/>
                    </a:lnTo>
                    <a:lnTo>
                      <a:pt x="1461" y="899"/>
                    </a:lnTo>
                    <a:lnTo>
                      <a:pt x="1518" y="843"/>
                    </a:lnTo>
                    <a:lnTo>
                      <a:pt x="1574" y="787"/>
                    </a:lnTo>
                    <a:lnTo>
                      <a:pt x="1630" y="618"/>
                    </a:lnTo>
                    <a:lnTo>
                      <a:pt x="1574" y="450"/>
                    </a:lnTo>
                    <a:lnTo>
                      <a:pt x="1574" y="393"/>
                    </a:lnTo>
                    <a:lnTo>
                      <a:pt x="1630" y="337"/>
                    </a:lnTo>
                    <a:lnTo>
                      <a:pt x="1630" y="281"/>
                    </a:lnTo>
                    <a:lnTo>
                      <a:pt x="1518" y="169"/>
                    </a:lnTo>
                    <a:lnTo>
                      <a:pt x="1349" y="225"/>
                    </a:lnTo>
                    <a:lnTo>
                      <a:pt x="1012" y="225"/>
                    </a:lnTo>
                    <a:lnTo>
                      <a:pt x="956" y="281"/>
                    </a:lnTo>
                    <a:lnTo>
                      <a:pt x="956" y="337"/>
                    </a:lnTo>
                    <a:lnTo>
                      <a:pt x="956" y="393"/>
                    </a:lnTo>
                    <a:lnTo>
                      <a:pt x="956" y="450"/>
                    </a:lnTo>
                    <a:lnTo>
                      <a:pt x="1012" y="506"/>
                    </a:lnTo>
                    <a:lnTo>
                      <a:pt x="1012" y="562"/>
                    </a:lnTo>
                    <a:lnTo>
                      <a:pt x="956" y="787"/>
                    </a:lnTo>
                    <a:lnTo>
                      <a:pt x="787" y="956"/>
                    </a:lnTo>
                    <a:lnTo>
                      <a:pt x="618" y="674"/>
                    </a:lnTo>
                    <a:lnTo>
                      <a:pt x="562" y="618"/>
                    </a:lnTo>
                    <a:lnTo>
                      <a:pt x="506" y="618"/>
                    </a:lnTo>
                    <a:lnTo>
                      <a:pt x="450" y="674"/>
                    </a:lnTo>
                    <a:lnTo>
                      <a:pt x="337" y="674"/>
                    </a:lnTo>
                    <a:lnTo>
                      <a:pt x="281" y="618"/>
                    </a:lnTo>
                    <a:lnTo>
                      <a:pt x="281" y="562"/>
                    </a:lnTo>
                    <a:lnTo>
                      <a:pt x="337" y="562"/>
                    </a:lnTo>
                    <a:lnTo>
                      <a:pt x="281" y="506"/>
                    </a:lnTo>
                    <a:lnTo>
                      <a:pt x="281" y="450"/>
                    </a:lnTo>
                    <a:lnTo>
                      <a:pt x="169" y="337"/>
                    </a:lnTo>
                    <a:lnTo>
                      <a:pt x="225" y="225"/>
                    </a:lnTo>
                    <a:lnTo>
                      <a:pt x="337" y="112"/>
                    </a:lnTo>
                    <a:lnTo>
                      <a:pt x="394" y="56"/>
                    </a:lnTo>
                    <a:lnTo>
                      <a:pt x="33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3"/>
              <p:cNvSpPr/>
              <p:nvPr/>
            </p:nvSpPr>
            <p:spPr>
              <a:xfrm>
                <a:off x="1837175" y="1136900"/>
                <a:ext cx="40775" cy="40775"/>
              </a:xfrm>
              <a:custGeom>
                <a:avLst/>
                <a:gdLst/>
                <a:ahLst/>
                <a:cxnLst/>
                <a:rect l="l" t="t" r="r" b="b"/>
                <a:pathLst>
                  <a:path w="1631" h="1631" extrusionOk="0">
                    <a:moveTo>
                      <a:pt x="1574" y="0"/>
                    </a:moveTo>
                    <a:lnTo>
                      <a:pt x="1518" y="56"/>
                    </a:lnTo>
                    <a:lnTo>
                      <a:pt x="1405" y="113"/>
                    </a:lnTo>
                    <a:lnTo>
                      <a:pt x="1349" y="169"/>
                    </a:lnTo>
                    <a:lnTo>
                      <a:pt x="1349" y="225"/>
                    </a:lnTo>
                    <a:lnTo>
                      <a:pt x="1237" y="281"/>
                    </a:lnTo>
                    <a:lnTo>
                      <a:pt x="1068" y="225"/>
                    </a:lnTo>
                    <a:lnTo>
                      <a:pt x="899" y="450"/>
                    </a:lnTo>
                    <a:lnTo>
                      <a:pt x="843" y="506"/>
                    </a:lnTo>
                    <a:lnTo>
                      <a:pt x="675" y="506"/>
                    </a:lnTo>
                    <a:lnTo>
                      <a:pt x="562" y="394"/>
                    </a:lnTo>
                    <a:lnTo>
                      <a:pt x="562" y="450"/>
                    </a:lnTo>
                    <a:lnTo>
                      <a:pt x="506" y="562"/>
                    </a:lnTo>
                    <a:lnTo>
                      <a:pt x="394" y="618"/>
                    </a:lnTo>
                    <a:lnTo>
                      <a:pt x="169" y="618"/>
                    </a:lnTo>
                    <a:lnTo>
                      <a:pt x="113" y="506"/>
                    </a:lnTo>
                    <a:lnTo>
                      <a:pt x="56" y="450"/>
                    </a:lnTo>
                    <a:lnTo>
                      <a:pt x="0" y="562"/>
                    </a:lnTo>
                    <a:lnTo>
                      <a:pt x="113" y="956"/>
                    </a:lnTo>
                    <a:lnTo>
                      <a:pt x="225" y="1012"/>
                    </a:lnTo>
                    <a:lnTo>
                      <a:pt x="337" y="899"/>
                    </a:lnTo>
                    <a:lnTo>
                      <a:pt x="394" y="787"/>
                    </a:lnTo>
                    <a:lnTo>
                      <a:pt x="562" y="731"/>
                    </a:lnTo>
                    <a:lnTo>
                      <a:pt x="618" y="843"/>
                    </a:lnTo>
                    <a:lnTo>
                      <a:pt x="731" y="956"/>
                    </a:lnTo>
                    <a:lnTo>
                      <a:pt x="787" y="1124"/>
                    </a:lnTo>
                    <a:lnTo>
                      <a:pt x="787" y="1181"/>
                    </a:lnTo>
                    <a:lnTo>
                      <a:pt x="731" y="1293"/>
                    </a:lnTo>
                    <a:lnTo>
                      <a:pt x="618" y="1349"/>
                    </a:lnTo>
                    <a:lnTo>
                      <a:pt x="562" y="1405"/>
                    </a:lnTo>
                    <a:lnTo>
                      <a:pt x="562" y="1518"/>
                    </a:lnTo>
                    <a:lnTo>
                      <a:pt x="562" y="1630"/>
                    </a:lnTo>
                    <a:lnTo>
                      <a:pt x="787" y="1630"/>
                    </a:lnTo>
                    <a:lnTo>
                      <a:pt x="787" y="1518"/>
                    </a:lnTo>
                    <a:lnTo>
                      <a:pt x="843" y="1405"/>
                    </a:lnTo>
                    <a:lnTo>
                      <a:pt x="1012" y="1405"/>
                    </a:lnTo>
                    <a:lnTo>
                      <a:pt x="1124" y="1349"/>
                    </a:lnTo>
                    <a:lnTo>
                      <a:pt x="1237" y="1293"/>
                    </a:lnTo>
                    <a:lnTo>
                      <a:pt x="1237" y="1181"/>
                    </a:lnTo>
                    <a:lnTo>
                      <a:pt x="1180" y="1124"/>
                    </a:lnTo>
                    <a:lnTo>
                      <a:pt x="1180" y="1012"/>
                    </a:lnTo>
                    <a:lnTo>
                      <a:pt x="1124" y="787"/>
                    </a:lnTo>
                    <a:lnTo>
                      <a:pt x="1124" y="675"/>
                    </a:lnTo>
                    <a:lnTo>
                      <a:pt x="1518" y="675"/>
                    </a:lnTo>
                    <a:lnTo>
                      <a:pt x="1574" y="618"/>
                    </a:lnTo>
                    <a:lnTo>
                      <a:pt x="1630" y="506"/>
                    </a:lnTo>
                    <a:lnTo>
                      <a:pt x="1630" y="394"/>
                    </a:lnTo>
                    <a:lnTo>
                      <a:pt x="1630" y="337"/>
                    </a:lnTo>
                    <a:lnTo>
                      <a:pt x="1630" y="225"/>
                    </a:lnTo>
                    <a:lnTo>
                      <a:pt x="1630" y="169"/>
                    </a:lnTo>
                    <a:lnTo>
                      <a:pt x="1630" y="113"/>
                    </a:lnTo>
                    <a:lnTo>
                      <a:pt x="1630" y="56"/>
                    </a:lnTo>
                    <a:lnTo>
                      <a:pt x="1574"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3"/>
              <p:cNvSpPr/>
              <p:nvPr/>
            </p:nvSpPr>
            <p:spPr>
              <a:xfrm>
                <a:off x="1802025" y="1179050"/>
                <a:ext cx="19700" cy="18300"/>
              </a:xfrm>
              <a:custGeom>
                <a:avLst/>
                <a:gdLst/>
                <a:ahLst/>
                <a:cxnLst/>
                <a:rect l="l" t="t" r="r" b="b"/>
                <a:pathLst>
                  <a:path w="788" h="732" extrusionOk="0">
                    <a:moveTo>
                      <a:pt x="170" y="0"/>
                    </a:moveTo>
                    <a:lnTo>
                      <a:pt x="1" y="169"/>
                    </a:lnTo>
                    <a:lnTo>
                      <a:pt x="57" y="338"/>
                    </a:lnTo>
                    <a:lnTo>
                      <a:pt x="113" y="394"/>
                    </a:lnTo>
                    <a:lnTo>
                      <a:pt x="226" y="450"/>
                    </a:lnTo>
                    <a:lnTo>
                      <a:pt x="282" y="506"/>
                    </a:lnTo>
                    <a:lnTo>
                      <a:pt x="282" y="619"/>
                    </a:lnTo>
                    <a:lnTo>
                      <a:pt x="338" y="731"/>
                    </a:lnTo>
                    <a:lnTo>
                      <a:pt x="451" y="675"/>
                    </a:lnTo>
                    <a:lnTo>
                      <a:pt x="507" y="619"/>
                    </a:lnTo>
                    <a:lnTo>
                      <a:pt x="563" y="619"/>
                    </a:lnTo>
                    <a:lnTo>
                      <a:pt x="732" y="562"/>
                    </a:lnTo>
                    <a:lnTo>
                      <a:pt x="788" y="506"/>
                    </a:lnTo>
                    <a:lnTo>
                      <a:pt x="788" y="394"/>
                    </a:lnTo>
                    <a:lnTo>
                      <a:pt x="732" y="338"/>
                    </a:lnTo>
                    <a:lnTo>
                      <a:pt x="619" y="394"/>
                    </a:lnTo>
                    <a:lnTo>
                      <a:pt x="563" y="450"/>
                    </a:lnTo>
                    <a:lnTo>
                      <a:pt x="507" y="338"/>
                    </a:lnTo>
                    <a:lnTo>
                      <a:pt x="563" y="281"/>
                    </a:lnTo>
                    <a:lnTo>
                      <a:pt x="563" y="225"/>
                    </a:lnTo>
                    <a:lnTo>
                      <a:pt x="507" y="169"/>
                    </a:lnTo>
                    <a:lnTo>
                      <a:pt x="282" y="169"/>
                    </a:lnTo>
                    <a:lnTo>
                      <a:pt x="17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3"/>
              <p:cNvSpPr/>
              <p:nvPr/>
            </p:nvSpPr>
            <p:spPr>
              <a:xfrm>
                <a:off x="1865275" y="1113000"/>
                <a:ext cx="1425" cy="4250"/>
              </a:xfrm>
              <a:custGeom>
                <a:avLst/>
                <a:gdLst/>
                <a:ahLst/>
                <a:cxnLst/>
                <a:rect l="l" t="t" r="r" b="b"/>
                <a:pathLst>
                  <a:path w="57" h="170" extrusionOk="0">
                    <a:moveTo>
                      <a:pt x="56" y="1"/>
                    </a:moveTo>
                    <a:lnTo>
                      <a:pt x="0" y="113"/>
                    </a:lnTo>
                    <a:lnTo>
                      <a:pt x="0" y="169"/>
                    </a:lnTo>
                    <a:lnTo>
                      <a:pt x="56" y="169"/>
                    </a:lnTo>
                    <a:lnTo>
                      <a:pt x="56" y="113"/>
                    </a:lnTo>
                    <a:lnTo>
                      <a:pt x="56" y="1"/>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3"/>
              <p:cNvSpPr/>
              <p:nvPr/>
            </p:nvSpPr>
            <p:spPr>
              <a:xfrm>
                <a:off x="1835750" y="1150950"/>
                <a:ext cx="1450" cy="25"/>
              </a:xfrm>
              <a:custGeom>
                <a:avLst/>
                <a:gdLst/>
                <a:ahLst/>
                <a:cxnLst/>
                <a:rect l="l" t="t" r="r" b="b"/>
                <a:pathLst>
                  <a:path w="58" h="1" extrusionOk="0">
                    <a:moveTo>
                      <a:pt x="57" y="0"/>
                    </a:moveTo>
                    <a:lnTo>
                      <a:pt x="1" y="0"/>
                    </a:lnTo>
                    <a:lnTo>
                      <a:pt x="1" y="0"/>
                    </a:lnTo>
                    <a:lnTo>
                      <a:pt x="1" y="0"/>
                    </a:lnTo>
                    <a:lnTo>
                      <a:pt x="57" y="0"/>
                    </a:lnTo>
                    <a:lnTo>
                      <a:pt x="57"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3"/>
              <p:cNvSpPr/>
              <p:nvPr/>
            </p:nvSpPr>
            <p:spPr>
              <a:xfrm>
                <a:off x="1804850" y="1174825"/>
                <a:ext cx="25" cy="1425"/>
              </a:xfrm>
              <a:custGeom>
                <a:avLst/>
                <a:gdLst/>
                <a:ahLst/>
                <a:cxnLst/>
                <a:rect l="l" t="t" r="r" b="b"/>
                <a:pathLst>
                  <a:path w="1" h="57" extrusionOk="0">
                    <a:moveTo>
                      <a:pt x="0" y="57"/>
                    </a:moveTo>
                    <a:lnTo>
                      <a:pt x="0" y="1"/>
                    </a:lnTo>
                    <a:lnTo>
                      <a:pt x="0" y="1"/>
                    </a:lnTo>
                    <a:lnTo>
                      <a:pt x="0" y="57"/>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3"/>
              <p:cNvSpPr/>
              <p:nvPr/>
            </p:nvSpPr>
            <p:spPr>
              <a:xfrm>
                <a:off x="1803450" y="1176225"/>
                <a:ext cx="1425" cy="1450"/>
              </a:xfrm>
              <a:custGeom>
                <a:avLst/>
                <a:gdLst/>
                <a:ahLst/>
                <a:cxnLst/>
                <a:rect l="l" t="t" r="r" b="b"/>
                <a:pathLst>
                  <a:path w="57" h="58" extrusionOk="0">
                    <a:moveTo>
                      <a:pt x="56" y="1"/>
                    </a:moveTo>
                    <a:lnTo>
                      <a:pt x="0" y="57"/>
                    </a:lnTo>
                    <a:lnTo>
                      <a:pt x="56" y="57"/>
                    </a:lnTo>
                    <a:lnTo>
                      <a:pt x="56"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3"/>
              <p:cNvSpPr/>
              <p:nvPr/>
            </p:nvSpPr>
            <p:spPr>
              <a:xfrm>
                <a:off x="1804850" y="1177650"/>
                <a:ext cx="1425" cy="1425"/>
              </a:xfrm>
              <a:custGeom>
                <a:avLst/>
                <a:gdLst/>
                <a:ahLst/>
                <a:cxnLst/>
                <a:rect l="l" t="t" r="r" b="b"/>
                <a:pathLst>
                  <a:path w="57" h="57" extrusionOk="0">
                    <a:moveTo>
                      <a:pt x="57" y="56"/>
                    </a:moveTo>
                    <a:lnTo>
                      <a:pt x="57" y="56"/>
                    </a:lnTo>
                    <a:lnTo>
                      <a:pt x="0" y="0"/>
                    </a:lnTo>
                    <a:lnTo>
                      <a:pt x="0" y="0"/>
                    </a:lnTo>
                    <a:lnTo>
                      <a:pt x="57" y="56"/>
                    </a:lnTo>
                    <a:lnTo>
                      <a:pt x="57" y="56"/>
                    </a:lnTo>
                    <a:lnTo>
                      <a:pt x="57" y="56"/>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3"/>
              <p:cNvSpPr/>
              <p:nvPr/>
            </p:nvSpPr>
            <p:spPr>
              <a:xfrm>
                <a:off x="1802025" y="1181850"/>
                <a:ext cx="25" cy="1425"/>
              </a:xfrm>
              <a:custGeom>
                <a:avLst/>
                <a:gdLst/>
                <a:ahLst/>
                <a:cxnLst/>
                <a:rect l="l" t="t" r="r" b="b"/>
                <a:pathLst>
                  <a:path w="1" h="57" extrusionOk="0">
                    <a:moveTo>
                      <a:pt x="1" y="57"/>
                    </a:moveTo>
                    <a:lnTo>
                      <a:pt x="1" y="1"/>
                    </a:lnTo>
                    <a:lnTo>
                      <a:pt x="1" y="1"/>
                    </a:lnTo>
                    <a:lnTo>
                      <a:pt x="1" y="1"/>
                    </a:lnTo>
                    <a:lnTo>
                      <a:pt x="1" y="57"/>
                    </a:lnTo>
                    <a:lnTo>
                      <a:pt x="1" y="57"/>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3"/>
              <p:cNvSpPr/>
              <p:nvPr/>
            </p:nvSpPr>
            <p:spPr>
              <a:xfrm>
                <a:off x="1896175" y="1098950"/>
                <a:ext cx="4250" cy="5650"/>
              </a:xfrm>
              <a:custGeom>
                <a:avLst/>
                <a:gdLst/>
                <a:ahLst/>
                <a:cxnLst/>
                <a:rect l="l" t="t" r="r" b="b"/>
                <a:pathLst>
                  <a:path w="170" h="226" extrusionOk="0">
                    <a:moveTo>
                      <a:pt x="57" y="1"/>
                    </a:moveTo>
                    <a:lnTo>
                      <a:pt x="1" y="57"/>
                    </a:lnTo>
                    <a:lnTo>
                      <a:pt x="1" y="113"/>
                    </a:lnTo>
                    <a:lnTo>
                      <a:pt x="57" y="169"/>
                    </a:lnTo>
                    <a:lnTo>
                      <a:pt x="113" y="225"/>
                    </a:lnTo>
                    <a:lnTo>
                      <a:pt x="169" y="169"/>
                    </a:lnTo>
                    <a:lnTo>
                      <a:pt x="169" y="57"/>
                    </a:lnTo>
                    <a:lnTo>
                      <a:pt x="57" y="1"/>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3"/>
              <p:cNvSpPr/>
              <p:nvPr/>
            </p:nvSpPr>
            <p:spPr>
              <a:xfrm>
                <a:off x="1920075" y="1089125"/>
                <a:ext cx="4225" cy="2825"/>
              </a:xfrm>
              <a:custGeom>
                <a:avLst/>
                <a:gdLst/>
                <a:ahLst/>
                <a:cxnLst/>
                <a:rect l="l" t="t" r="r" b="b"/>
                <a:pathLst>
                  <a:path w="169" h="113" extrusionOk="0">
                    <a:moveTo>
                      <a:pt x="56" y="0"/>
                    </a:moveTo>
                    <a:lnTo>
                      <a:pt x="0" y="56"/>
                    </a:lnTo>
                    <a:lnTo>
                      <a:pt x="56" y="113"/>
                    </a:lnTo>
                    <a:lnTo>
                      <a:pt x="113" y="113"/>
                    </a:lnTo>
                    <a:lnTo>
                      <a:pt x="169" y="56"/>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3"/>
              <p:cNvSpPr/>
              <p:nvPr/>
            </p:nvSpPr>
            <p:spPr>
              <a:xfrm>
                <a:off x="1928500" y="1096150"/>
                <a:ext cx="1425" cy="1425"/>
              </a:xfrm>
              <a:custGeom>
                <a:avLst/>
                <a:gdLst/>
                <a:ahLst/>
                <a:cxnLst/>
                <a:rect l="l" t="t" r="r" b="b"/>
                <a:pathLst>
                  <a:path w="57" h="57" extrusionOk="0">
                    <a:moveTo>
                      <a:pt x="57" y="0"/>
                    </a:moveTo>
                    <a:lnTo>
                      <a:pt x="1" y="56"/>
                    </a:lnTo>
                    <a:lnTo>
                      <a:pt x="57" y="56"/>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3"/>
              <p:cNvSpPr/>
              <p:nvPr/>
            </p:nvSpPr>
            <p:spPr>
              <a:xfrm>
                <a:off x="1880725" y="1083500"/>
                <a:ext cx="4250" cy="5650"/>
              </a:xfrm>
              <a:custGeom>
                <a:avLst/>
                <a:gdLst/>
                <a:ahLst/>
                <a:cxnLst/>
                <a:rect l="l" t="t" r="r" b="b"/>
                <a:pathLst>
                  <a:path w="170" h="226" extrusionOk="0">
                    <a:moveTo>
                      <a:pt x="1" y="0"/>
                    </a:moveTo>
                    <a:lnTo>
                      <a:pt x="57" y="113"/>
                    </a:lnTo>
                    <a:lnTo>
                      <a:pt x="113" y="225"/>
                    </a:lnTo>
                    <a:lnTo>
                      <a:pt x="169" y="169"/>
                    </a:lnTo>
                    <a:lnTo>
                      <a:pt x="169" y="57"/>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3"/>
              <p:cNvSpPr/>
              <p:nvPr/>
            </p:nvSpPr>
            <p:spPr>
              <a:xfrm>
                <a:off x="1879325" y="1110200"/>
                <a:ext cx="1425" cy="1425"/>
              </a:xfrm>
              <a:custGeom>
                <a:avLst/>
                <a:gdLst/>
                <a:ahLst/>
                <a:cxnLst/>
                <a:rect l="l" t="t" r="r" b="b"/>
                <a:pathLst>
                  <a:path w="57" h="57" extrusionOk="0">
                    <a:moveTo>
                      <a:pt x="0" y="0"/>
                    </a:moveTo>
                    <a:lnTo>
                      <a:pt x="0" y="56"/>
                    </a:lnTo>
                    <a:lnTo>
                      <a:pt x="5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3"/>
              <p:cNvSpPr/>
              <p:nvPr/>
            </p:nvSpPr>
            <p:spPr>
              <a:xfrm>
                <a:off x="1709300" y="1261950"/>
                <a:ext cx="2825" cy="2825"/>
              </a:xfrm>
              <a:custGeom>
                <a:avLst/>
                <a:gdLst/>
                <a:ahLst/>
                <a:cxnLst/>
                <a:rect l="l" t="t" r="r" b="b"/>
                <a:pathLst>
                  <a:path w="113" h="113" extrusionOk="0">
                    <a:moveTo>
                      <a:pt x="113" y="0"/>
                    </a:moveTo>
                    <a:lnTo>
                      <a:pt x="0" y="57"/>
                    </a:lnTo>
                    <a:lnTo>
                      <a:pt x="0" y="113"/>
                    </a:lnTo>
                    <a:lnTo>
                      <a:pt x="113" y="113"/>
                    </a:lnTo>
                    <a:lnTo>
                      <a:pt x="113" y="0"/>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3"/>
              <p:cNvSpPr/>
              <p:nvPr/>
            </p:nvSpPr>
            <p:spPr>
              <a:xfrm>
                <a:off x="1675575" y="1284425"/>
                <a:ext cx="1425" cy="1425"/>
              </a:xfrm>
              <a:custGeom>
                <a:avLst/>
                <a:gdLst/>
                <a:ahLst/>
                <a:cxnLst/>
                <a:rect l="l" t="t" r="r" b="b"/>
                <a:pathLst>
                  <a:path w="57" h="57" extrusionOk="0">
                    <a:moveTo>
                      <a:pt x="0" y="1"/>
                    </a:moveTo>
                    <a:lnTo>
                      <a:pt x="0" y="57"/>
                    </a:lnTo>
                    <a:lnTo>
                      <a:pt x="57" y="57"/>
                    </a:lnTo>
                    <a:lnTo>
                      <a:pt x="0" y="1"/>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3"/>
              <p:cNvSpPr/>
              <p:nvPr/>
            </p:nvSpPr>
            <p:spPr>
              <a:xfrm>
                <a:off x="1681200" y="1259150"/>
                <a:ext cx="9850" cy="15475"/>
              </a:xfrm>
              <a:custGeom>
                <a:avLst/>
                <a:gdLst/>
                <a:ahLst/>
                <a:cxnLst/>
                <a:rect l="l" t="t" r="r" b="b"/>
                <a:pathLst>
                  <a:path w="394" h="619" extrusionOk="0">
                    <a:moveTo>
                      <a:pt x="225" y="0"/>
                    </a:moveTo>
                    <a:lnTo>
                      <a:pt x="169" y="112"/>
                    </a:lnTo>
                    <a:lnTo>
                      <a:pt x="169" y="225"/>
                    </a:lnTo>
                    <a:lnTo>
                      <a:pt x="113" y="337"/>
                    </a:lnTo>
                    <a:lnTo>
                      <a:pt x="57" y="394"/>
                    </a:lnTo>
                    <a:lnTo>
                      <a:pt x="0" y="450"/>
                    </a:lnTo>
                    <a:lnTo>
                      <a:pt x="0" y="618"/>
                    </a:lnTo>
                    <a:lnTo>
                      <a:pt x="57" y="618"/>
                    </a:lnTo>
                    <a:lnTo>
                      <a:pt x="225" y="562"/>
                    </a:lnTo>
                    <a:lnTo>
                      <a:pt x="338" y="506"/>
                    </a:lnTo>
                    <a:lnTo>
                      <a:pt x="338" y="450"/>
                    </a:lnTo>
                    <a:lnTo>
                      <a:pt x="338" y="394"/>
                    </a:lnTo>
                    <a:lnTo>
                      <a:pt x="338" y="225"/>
                    </a:lnTo>
                    <a:lnTo>
                      <a:pt x="394" y="56"/>
                    </a:lnTo>
                    <a:lnTo>
                      <a:pt x="338" y="56"/>
                    </a:lnTo>
                    <a:lnTo>
                      <a:pt x="225"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3"/>
              <p:cNvSpPr/>
              <p:nvPr/>
            </p:nvSpPr>
            <p:spPr>
              <a:xfrm>
                <a:off x="1686825" y="1274600"/>
                <a:ext cx="2825" cy="4225"/>
              </a:xfrm>
              <a:custGeom>
                <a:avLst/>
                <a:gdLst/>
                <a:ahLst/>
                <a:cxnLst/>
                <a:rect l="l" t="t" r="r" b="b"/>
                <a:pathLst>
                  <a:path w="113" h="169" extrusionOk="0">
                    <a:moveTo>
                      <a:pt x="0" y="0"/>
                    </a:moveTo>
                    <a:lnTo>
                      <a:pt x="56" y="169"/>
                    </a:lnTo>
                    <a:lnTo>
                      <a:pt x="113" y="57"/>
                    </a:lnTo>
                    <a:lnTo>
                      <a:pt x="56"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3"/>
              <p:cNvSpPr/>
              <p:nvPr/>
            </p:nvSpPr>
            <p:spPr>
              <a:xfrm>
                <a:off x="1686825" y="1312525"/>
                <a:ext cx="25" cy="1450"/>
              </a:xfrm>
              <a:custGeom>
                <a:avLst/>
                <a:gdLst/>
                <a:ahLst/>
                <a:cxnLst/>
                <a:rect l="l" t="t" r="r" b="b"/>
                <a:pathLst>
                  <a:path w="1" h="58" extrusionOk="0">
                    <a:moveTo>
                      <a:pt x="0" y="57"/>
                    </a:moveTo>
                    <a:lnTo>
                      <a:pt x="0" y="57"/>
                    </a:lnTo>
                    <a:lnTo>
                      <a:pt x="0" y="57"/>
                    </a:lnTo>
                    <a:lnTo>
                      <a:pt x="0" y="1"/>
                    </a:lnTo>
                    <a:lnTo>
                      <a:pt x="0" y="57"/>
                    </a:lnTo>
                    <a:lnTo>
                      <a:pt x="0" y="57"/>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3"/>
              <p:cNvSpPr/>
              <p:nvPr/>
            </p:nvSpPr>
            <p:spPr>
              <a:xfrm>
                <a:off x="1686825" y="1312525"/>
                <a:ext cx="2825" cy="2850"/>
              </a:xfrm>
              <a:custGeom>
                <a:avLst/>
                <a:gdLst/>
                <a:ahLst/>
                <a:cxnLst/>
                <a:rect l="l" t="t" r="r" b="b"/>
                <a:pathLst>
                  <a:path w="113" h="114" extrusionOk="0">
                    <a:moveTo>
                      <a:pt x="113" y="1"/>
                    </a:moveTo>
                    <a:lnTo>
                      <a:pt x="0" y="57"/>
                    </a:lnTo>
                    <a:lnTo>
                      <a:pt x="113" y="113"/>
                    </a:lnTo>
                    <a:lnTo>
                      <a:pt x="113" y="57"/>
                    </a:lnTo>
                    <a:lnTo>
                      <a:pt x="113"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3"/>
              <p:cNvSpPr/>
              <p:nvPr/>
            </p:nvSpPr>
            <p:spPr>
              <a:xfrm>
                <a:off x="1689625" y="1312525"/>
                <a:ext cx="1425" cy="2850"/>
              </a:xfrm>
              <a:custGeom>
                <a:avLst/>
                <a:gdLst/>
                <a:ahLst/>
                <a:cxnLst/>
                <a:rect l="l" t="t" r="r" b="b"/>
                <a:pathLst>
                  <a:path w="57" h="114" extrusionOk="0">
                    <a:moveTo>
                      <a:pt x="1" y="1"/>
                    </a:moveTo>
                    <a:lnTo>
                      <a:pt x="1" y="113"/>
                    </a:lnTo>
                    <a:lnTo>
                      <a:pt x="57" y="113"/>
                    </a:lnTo>
                    <a:lnTo>
                      <a:pt x="57" y="57"/>
                    </a:lnTo>
                    <a:lnTo>
                      <a:pt x="1" y="1"/>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3"/>
              <p:cNvSpPr/>
              <p:nvPr/>
            </p:nvSpPr>
            <p:spPr>
              <a:xfrm>
                <a:off x="1973475" y="1132675"/>
                <a:ext cx="2825" cy="2825"/>
              </a:xfrm>
              <a:custGeom>
                <a:avLst/>
                <a:gdLst/>
                <a:ahLst/>
                <a:cxnLst/>
                <a:rect l="l" t="t" r="r" b="b"/>
                <a:pathLst>
                  <a:path w="113" h="113" extrusionOk="0">
                    <a:moveTo>
                      <a:pt x="0" y="1"/>
                    </a:moveTo>
                    <a:lnTo>
                      <a:pt x="0" y="57"/>
                    </a:lnTo>
                    <a:lnTo>
                      <a:pt x="0" y="113"/>
                    </a:lnTo>
                    <a:lnTo>
                      <a:pt x="113" y="57"/>
                    </a:lnTo>
                    <a:lnTo>
                      <a:pt x="56"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3"/>
              <p:cNvSpPr/>
              <p:nvPr/>
            </p:nvSpPr>
            <p:spPr>
              <a:xfrm>
                <a:off x="1928500" y="1097550"/>
                <a:ext cx="2825" cy="1425"/>
              </a:xfrm>
              <a:custGeom>
                <a:avLst/>
                <a:gdLst/>
                <a:ahLst/>
                <a:cxnLst/>
                <a:rect l="l" t="t" r="r" b="b"/>
                <a:pathLst>
                  <a:path w="113" h="57" extrusionOk="0">
                    <a:moveTo>
                      <a:pt x="1" y="0"/>
                    </a:moveTo>
                    <a:lnTo>
                      <a:pt x="113" y="57"/>
                    </a:lnTo>
                    <a:lnTo>
                      <a:pt x="57"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3"/>
              <p:cNvSpPr/>
              <p:nvPr/>
            </p:nvSpPr>
            <p:spPr>
              <a:xfrm>
                <a:off x="2001575" y="1128450"/>
                <a:ext cx="25" cy="1450"/>
              </a:xfrm>
              <a:custGeom>
                <a:avLst/>
                <a:gdLst/>
                <a:ahLst/>
                <a:cxnLst/>
                <a:rect l="l" t="t" r="r" b="b"/>
                <a:pathLst>
                  <a:path w="1" h="58" extrusionOk="0">
                    <a:moveTo>
                      <a:pt x="0" y="1"/>
                    </a:moveTo>
                    <a:lnTo>
                      <a:pt x="0" y="57"/>
                    </a:lnTo>
                    <a:lnTo>
                      <a:pt x="0" y="57"/>
                    </a:lnTo>
                    <a:lnTo>
                      <a:pt x="0" y="57"/>
                    </a:lnTo>
                    <a:lnTo>
                      <a:pt x="0" y="1"/>
                    </a:lnTo>
                    <a:lnTo>
                      <a:pt x="0"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3"/>
              <p:cNvSpPr/>
              <p:nvPr/>
            </p:nvSpPr>
            <p:spPr>
              <a:xfrm>
                <a:off x="2047950" y="1163600"/>
                <a:ext cx="59025" cy="60425"/>
              </a:xfrm>
              <a:custGeom>
                <a:avLst/>
                <a:gdLst/>
                <a:ahLst/>
                <a:cxnLst/>
                <a:rect l="l" t="t" r="r" b="b"/>
                <a:pathLst>
                  <a:path w="2361" h="2417" extrusionOk="0">
                    <a:moveTo>
                      <a:pt x="1237" y="0"/>
                    </a:moveTo>
                    <a:lnTo>
                      <a:pt x="1180" y="56"/>
                    </a:lnTo>
                    <a:lnTo>
                      <a:pt x="1124" y="169"/>
                    </a:lnTo>
                    <a:lnTo>
                      <a:pt x="1180" y="225"/>
                    </a:lnTo>
                    <a:lnTo>
                      <a:pt x="1124" y="281"/>
                    </a:lnTo>
                    <a:lnTo>
                      <a:pt x="1068" y="337"/>
                    </a:lnTo>
                    <a:lnTo>
                      <a:pt x="899" y="618"/>
                    </a:lnTo>
                    <a:lnTo>
                      <a:pt x="843" y="731"/>
                    </a:lnTo>
                    <a:lnTo>
                      <a:pt x="674" y="787"/>
                    </a:lnTo>
                    <a:lnTo>
                      <a:pt x="674" y="843"/>
                    </a:lnTo>
                    <a:lnTo>
                      <a:pt x="731" y="899"/>
                    </a:lnTo>
                    <a:lnTo>
                      <a:pt x="787" y="956"/>
                    </a:lnTo>
                    <a:lnTo>
                      <a:pt x="843" y="956"/>
                    </a:lnTo>
                    <a:lnTo>
                      <a:pt x="899" y="843"/>
                    </a:lnTo>
                    <a:lnTo>
                      <a:pt x="1012" y="899"/>
                    </a:lnTo>
                    <a:lnTo>
                      <a:pt x="1180" y="1012"/>
                    </a:lnTo>
                    <a:lnTo>
                      <a:pt x="1180" y="1068"/>
                    </a:lnTo>
                    <a:lnTo>
                      <a:pt x="1124" y="1124"/>
                    </a:lnTo>
                    <a:lnTo>
                      <a:pt x="955" y="1124"/>
                    </a:lnTo>
                    <a:lnTo>
                      <a:pt x="843" y="1180"/>
                    </a:lnTo>
                    <a:lnTo>
                      <a:pt x="731" y="1237"/>
                    </a:lnTo>
                    <a:lnTo>
                      <a:pt x="674" y="1237"/>
                    </a:lnTo>
                    <a:lnTo>
                      <a:pt x="618" y="1180"/>
                    </a:lnTo>
                    <a:lnTo>
                      <a:pt x="562" y="1124"/>
                    </a:lnTo>
                    <a:lnTo>
                      <a:pt x="562" y="1180"/>
                    </a:lnTo>
                    <a:lnTo>
                      <a:pt x="506" y="1349"/>
                    </a:lnTo>
                    <a:lnTo>
                      <a:pt x="562" y="1461"/>
                    </a:lnTo>
                    <a:lnTo>
                      <a:pt x="562" y="1518"/>
                    </a:lnTo>
                    <a:lnTo>
                      <a:pt x="393" y="1518"/>
                    </a:lnTo>
                    <a:lnTo>
                      <a:pt x="337" y="1405"/>
                    </a:lnTo>
                    <a:lnTo>
                      <a:pt x="225" y="1293"/>
                    </a:lnTo>
                    <a:lnTo>
                      <a:pt x="56" y="1461"/>
                    </a:lnTo>
                    <a:lnTo>
                      <a:pt x="169" y="1630"/>
                    </a:lnTo>
                    <a:lnTo>
                      <a:pt x="169" y="1686"/>
                    </a:lnTo>
                    <a:lnTo>
                      <a:pt x="112" y="1742"/>
                    </a:lnTo>
                    <a:lnTo>
                      <a:pt x="0" y="1799"/>
                    </a:lnTo>
                    <a:lnTo>
                      <a:pt x="56" y="1855"/>
                    </a:lnTo>
                    <a:lnTo>
                      <a:pt x="112" y="1967"/>
                    </a:lnTo>
                    <a:lnTo>
                      <a:pt x="56" y="2080"/>
                    </a:lnTo>
                    <a:lnTo>
                      <a:pt x="56" y="2136"/>
                    </a:lnTo>
                    <a:lnTo>
                      <a:pt x="225" y="2136"/>
                    </a:lnTo>
                    <a:lnTo>
                      <a:pt x="281" y="2080"/>
                    </a:lnTo>
                    <a:lnTo>
                      <a:pt x="337" y="2023"/>
                    </a:lnTo>
                    <a:lnTo>
                      <a:pt x="337" y="1967"/>
                    </a:lnTo>
                    <a:lnTo>
                      <a:pt x="562" y="1967"/>
                    </a:lnTo>
                    <a:lnTo>
                      <a:pt x="674" y="1855"/>
                    </a:lnTo>
                    <a:lnTo>
                      <a:pt x="731" y="1742"/>
                    </a:lnTo>
                    <a:lnTo>
                      <a:pt x="731" y="1686"/>
                    </a:lnTo>
                    <a:lnTo>
                      <a:pt x="787" y="1630"/>
                    </a:lnTo>
                    <a:lnTo>
                      <a:pt x="843" y="1742"/>
                    </a:lnTo>
                    <a:lnTo>
                      <a:pt x="899" y="1799"/>
                    </a:lnTo>
                    <a:lnTo>
                      <a:pt x="899" y="1855"/>
                    </a:lnTo>
                    <a:lnTo>
                      <a:pt x="955" y="1855"/>
                    </a:lnTo>
                    <a:lnTo>
                      <a:pt x="1012" y="1799"/>
                    </a:lnTo>
                    <a:lnTo>
                      <a:pt x="1068" y="1518"/>
                    </a:lnTo>
                    <a:lnTo>
                      <a:pt x="1068" y="1461"/>
                    </a:lnTo>
                    <a:lnTo>
                      <a:pt x="1180" y="1461"/>
                    </a:lnTo>
                    <a:lnTo>
                      <a:pt x="1237" y="1518"/>
                    </a:lnTo>
                    <a:lnTo>
                      <a:pt x="1293" y="1574"/>
                    </a:lnTo>
                    <a:lnTo>
                      <a:pt x="1349" y="1630"/>
                    </a:lnTo>
                    <a:lnTo>
                      <a:pt x="1293" y="1686"/>
                    </a:lnTo>
                    <a:lnTo>
                      <a:pt x="1237" y="1799"/>
                    </a:lnTo>
                    <a:lnTo>
                      <a:pt x="1180" y="1911"/>
                    </a:lnTo>
                    <a:lnTo>
                      <a:pt x="1237" y="2136"/>
                    </a:lnTo>
                    <a:lnTo>
                      <a:pt x="1293" y="2417"/>
                    </a:lnTo>
                    <a:lnTo>
                      <a:pt x="1349" y="2417"/>
                    </a:lnTo>
                    <a:lnTo>
                      <a:pt x="1405" y="2361"/>
                    </a:lnTo>
                    <a:lnTo>
                      <a:pt x="1461" y="2305"/>
                    </a:lnTo>
                    <a:lnTo>
                      <a:pt x="1518" y="2248"/>
                    </a:lnTo>
                    <a:lnTo>
                      <a:pt x="1855" y="2080"/>
                    </a:lnTo>
                    <a:lnTo>
                      <a:pt x="2248" y="1855"/>
                    </a:lnTo>
                    <a:lnTo>
                      <a:pt x="2304" y="1742"/>
                    </a:lnTo>
                    <a:lnTo>
                      <a:pt x="2361" y="1686"/>
                    </a:lnTo>
                    <a:lnTo>
                      <a:pt x="2361" y="1630"/>
                    </a:lnTo>
                    <a:lnTo>
                      <a:pt x="2361" y="1574"/>
                    </a:lnTo>
                    <a:lnTo>
                      <a:pt x="2304" y="1461"/>
                    </a:lnTo>
                    <a:lnTo>
                      <a:pt x="2192" y="1461"/>
                    </a:lnTo>
                    <a:lnTo>
                      <a:pt x="2192" y="1518"/>
                    </a:lnTo>
                    <a:lnTo>
                      <a:pt x="2080" y="1518"/>
                    </a:lnTo>
                    <a:lnTo>
                      <a:pt x="2023" y="1405"/>
                    </a:lnTo>
                    <a:lnTo>
                      <a:pt x="2023" y="1124"/>
                    </a:lnTo>
                    <a:lnTo>
                      <a:pt x="1967" y="1068"/>
                    </a:lnTo>
                    <a:lnTo>
                      <a:pt x="1911" y="1068"/>
                    </a:lnTo>
                    <a:lnTo>
                      <a:pt x="1911" y="1124"/>
                    </a:lnTo>
                    <a:lnTo>
                      <a:pt x="1799" y="1180"/>
                    </a:lnTo>
                    <a:lnTo>
                      <a:pt x="1742" y="1068"/>
                    </a:lnTo>
                    <a:lnTo>
                      <a:pt x="1742" y="956"/>
                    </a:lnTo>
                    <a:lnTo>
                      <a:pt x="1630" y="843"/>
                    </a:lnTo>
                    <a:lnTo>
                      <a:pt x="1518" y="731"/>
                    </a:lnTo>
                    <a:lnTo>
                      <a:pt x="1518" y="675"/>
                    </a:lnTo>
                    <a:lnTo>
                      <a:pt x="1574" y="562"/>
                    </a:lnTo>
                    <a:lnTo>
                      <a:pt x="1574" y="506"/>
                    </a:lnTo>
                    <a:lnTo>
                      <a:pt x="1518" y="506"/>
                    </a:lnTo>
                    <a:lnTo>
                      <a:pt x="1405" y="450"/>
                    </a:lnTo>
                    <a:lnTo>
                      <a:pt x="1405" y="394"/>
                    </a:lnTo>
                    <a:lnTo>
                      <a:pt x="1405" y="337"/>
                    </a:lnTo>
                    <a:lnTo>
                      <a:pt x="1461" y="281"/>
                    </a:lnTo>
                    <a:lnTo>
                      <a:pt x="1630" y="169"/>
                    </a:lnTo>
                    <a:lnTo>
                      <a:pt x="1630" y="113"/>
                    </a:lnTo>
                    <a:lnTo>
                      <a:pt x="1518" y="113"/>
                    </a:lnTo>
                    <a:lnTo>
                      <a:pt x="1518" y="56"/>
                    </a:lnTo>
                    <a:lnTo>
                      <a:pt x="1461" y="0"/>
                    </a:lnTo>
                    <a:lnTo>
                      <a:pt x="1349" y="0"/>
                    </a:lnTo>
                    <a:lnTo>
                      <a:pt x="1349" y="56"/>
                    </a:lnTo>
                    <a:lnTo>
                      <a:pt x="1293"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3"/>
              <p:cNvSpPr/>
              <p:nvPr/>
            </p:nvSpPr>
            <p:spPr>
              <a:xfrm>
                <a:off x="2031075" y="1131275"/>
                <a:ext cx="21100" cy="21100"/>
              </a:xfrm>
              <a:custGeom>
                <a:avLst/>
                <a:gdLst/>
                <a:ahLst/>
                <a:cxnLst/>
                <a:rect l="l" t="t" r="r" b="b"/>
                <a:pathLst>
                  <a:path w="844" h="844" extrusionOk="0">
                    <a:moveTo>
                      <a:pt x="282" y="0"/>
                    </a:moveTo>
                    <a:lnTo>
                      <a:pt x="169" y="57"/>
                    </a:lnTo>
                    <a:lnTo>
                      <a:pt x="113" y="113"/>
                    </a:lnTo>
                    <a:lnTo>
                      <a:pt x="57" y="281"/>
                    </a:lnTo>
                    <a:lnTo>
                      <a:pt x="1" y="338"/>
                    </a:lnTo>
                    <a:lnTo>
                      <a:pt x="1" y="506"/>
                    </a:lnTo>
                    <a:lnTo>
                      <a:pt x="1" y="562"/>
                    </a:lnTo>
                    <a:lnTo>
                      <a:pt x="57" y="619"/>
                    </a:lnTo>
                    <a:lnTo>
                      <a:pt x="169" y="619"/>
                    </a:lnTo>
                    <a:lnTo>
                      <a:pt x="225" y="562"/>
                    </a:lnTo>
                    <a:lnTo>
                      <a:pt x="282" y="562"/>
                    </a:lnTo>
                    <a:lnTo>
                      <a:pt x="338" y="675"/>
                    </a:lnTo>
                    <a:lnTo>
                      <a:pt x="506" y="675"/>
                    </a:lnTo>
                    <a:lnTo>
                      <a:pt x="563" y="731"/>
                    </a:lnTo>
                    <a:lnTo>
                      <a:pt x="619" y="787"/>
                    </a:lnTo>
                    <a:lnTo>
                      <a:pt x="675" y="843"/>
                    </a:lnTo>
                    <a:lnTo>
                      <a:pt x="731" y="787"/>
                    </a:lnTo>
                    <a:lnTo>
                      <a:pt x="844" y="562"/>
                    </a:lnTo>
                    <a:lnTo>
                      <a:pt x="844" y="506"/>
                    </a:lnTo>
                    <a:lnTo>
                      <a:pt x="731" y="338"/>
                    </a:lnTo>
                    <a:lnTo>
                      <a:pt x="675" y="394"/>
                    </a:lnTo>
                    <a:lnTo>
                      <a:pt x="563" y="450"/>
                    </a:lnTo>
                    <a:lnTo>
                      <a:pt x="450" y="113"/>
                    </a:lnTo>
                    <a:lnTo>
                      <a:pt x="394"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3"/>
              <p:cNvSpPr/>
              <p:nvPr/>
            </p:nvSpPr>
            <p:spPr>
              <a:xfrm>
                <a:off x="2063400" y="1150950"/>
                <a:ext cx="16875" cy="21100"/>
              </a:xfrm>
              <a:custGeom>
                <a:avLst/>
                <a:gdLst/>
                <a:ahLst/>
                <a:cxnLst/>
                <a:rect l="l" t="t" r="r" b="b"/>
                <a:pathLst>
                  <a:path w="675" h="844" extrusionOk="0">
                    <a:moveTo>
                      <a:pt x="169" y="0"/>
                    </a:moveTo>
                    <a:lnTo>
                      <a:pt x="113" y="56"/>
                    </a:lnTo>
                    <a:lnTo>
                      <a:pt x="113" y="169"/>
                    </a:lnTo>
                    <a:lnTo>
                      <a:pt x="56" y="225"/>
                    </a:lnTo>
                    <a:lnTo>
                      <a:pt x="0" y="394"/>
                    </a:lnTo>
                    <a:lnTo>
                      <a:pt x="169" y="506"/>
                    </a:lnTo>
                    <a:lnTo>
                      <a:pt x="225" y="731"/>
                    </a:lnTo>
                    <a:lnTo>
                      <a:pt x="281" y="843"/>
                    </a:lnTo>
                    <a:lnTo>
                      <a:pt x="506" y="843"/>
                    </a:lnTo>
                    <a:lnTo>
                      <a:pt x="562" y="787"/>
                    </a:lnTo>
                    <a:lnTo>
                      <a:pt x="562" y="731"/>
                    </a:lnTo>
                    <a:lnTo>
                      <a:pt x="562" y="619"/>
                    </a:lnTo>
                    <a:lnTo>
                      <a:pt x="675" y="506"/>
                    </a:lnTo>
                    <a:lnTo>
                      <a:pt x="619" y="281"/>
                    </a:lnTo>
                    <a:lnTo>
                      <a:pt x="562" y="169"/>
                    </a:lnTo>
                    <a:lnTo>
                      <a:pt x="450" y="113"/>
                    </a:lnTo>
                    <a:lnTo>
                      <a:pt x="225" y="113"/>
                    </a:lnTo>
                    <a:lnTo>
                      <a:pt x="225" y="56"/>
                    </a:lnTo>
                    <a:lnTo>
                      <a:pt x="225" y="0"/>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3"/>
              <p:cNvSpPr/>
              <p:nvPr/>
            </p:nvSpPr>
            <p:spPr>
              <a:xfrm>
                <a:off x="2053550" y="1139700"/>
                <a:ext cx="16900" cy="18300"/>
              </a:xfrm>
              <a:custGeom>
                <a:avLst/>
                <a:gdLst/>
                <a:ahLst/>
                <a:cxnLst/>
                <a:rect l="l" t="t" r="r" b="b"/>
                <a:pathLst>
                  <a:path w="676" h="732" extrusionOk="0">
                    <a:moveTo>
                      <a:pt x="57" y="1"/>
                    </a:moveTo>
                    <a:lnTo>
                      <a:pt x="57" y="225"/>
                    </a:lnTo>
                    <a:lnTo>
                      <a:pt x="113" y="282"/>
                    </a:lnTo>
                    <a:lnTo>
                      <a:pt x="57" y="450"/>
                    </a:lnTo>
                    <a:lnTo>
                      <a:pt x="1" y="619"/>
                    </a:lnTo>
                    <a:lnTo>
                      <a:pt x="57" y="731"/>
                    </a:lnTo>
                    <a:lnTo>
                      <a:pt x="113" y="675"/>
                    </a:lnTo>
                    <a:lnTo>
                      <a:pt x="282" y="675"/>
                    </a:lnTo>
                    <a:lnTo>
                      <a:pt x="338" y="619"/>
                    </a:lnTo>
                    <a:lnTo>
                      <a:pt x="507" y="506"/>
                    </a:lnTo>
                    <a:lnTo>
                      <a:pt x="563" y="450"/>
                    </a:lnTo>
                    <a:lnTo>
                      <a:pt x="675" y="450"/>
                    </a:lnTo>
                    <a:lnTo>
                      <a:pt x="563" y="394"/>
                    </a:lnTo>
                    <a:lnTo>
                      <a:pt x="338" y="394"/>
                    </a:lnTo>
                    <a:lnTo>
                      <a:pt x="282" y="282"/>
                    </a:lnTo>
                    <a:lnTo>
                      <a:pt x="282" y="113"/>
                    </a:lnTo>
                    <a:lnTo>
                      <a:pt x="282" y="57"/>
                    </a:lnTo>
                    <a:lnTo>
                      <a:pt x="169"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3"/>
              <p:cNvSpPr/>
              <p:nvPr/>
            </p:nvSpPr>
            <p:spPr>
              <a:xfrm>
                <a:off x="2028275" y="1125650"/>
                <a:ext cx="9850" cy="12675"/>
              </a:xfrm>
              <a:custGeom>
                <a:avLst/>
                <a:gdLst/>
                <a:ahLst/>
                <a:cxnLst/>
                <a:rect l="l" t="t" r="r" b="b"/>
                <a:pathLst>
                  <a:path w="394" h="507" extrusionOk="0">
                    <a:moveTo>
                      <a:pt x="0" y="1"/>
                    </a:moveTo>
                    <a:lnTo>
                      <a:pt x="0" y="57"/>
                    </a:lnTo>
                    <a:lnTo>
                      <a:pt x="56" y="169"/>
                    </a:lnTo>
                    <a:lnTo>
                      <a:pt x="56" y="282"/>
                    </a:lnTo>
                    <a:lnTo>
                      <a:pt x="113" y="394"/>
                    </a:lnTo>
                    <a:lnTo>
                      <a:pt x="169" y="506"/>
                    </a:lnTo>
                    <a:lnTo>
                      <a:pt x="225" y="450"/>
                    </a:lnTo>
                    <a:lnTo>
                      <a:pt x="281" y="394"/>
                    </a:lnTo>
                    <a:lnTo>
                      <a:pt x="337" y="338"/>
                    </a:lnTo>
                    <a:lnTo>
                      <a:pt x="394" y="338"/>
                    </a:lnTo>
                    <a:lnTo>
                      <a:pt x="394" y="225"/>
                    </a:lnTo>
                    <a:lnTo>
                      <a:pt x="33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3"/>
              <p:cNvSpPr/>
              <p:nvPr/>
            </p:nvSpPr>
            <p:spPr>
              <a:xfrm>
                <a:off x="2091500" y="1169200"/>
                <a:ext cx="9850" cy="7050"/>
              </a:xfrm>
              <a:custGeom>
                <a:avLst/>
                <a:gdLst/>
                <a:ahLst/>
                <a:cxnLst/>
                <a:rect l="l" t="t" r="r" b="b"/>
                <a:pathLst>
                  <a:path w="394" h="282" extrusionOk="0">
                    <a:moveTo>
                      <a:pt x="225" y="1"/>
                    </a:moveTo>
                    <a:lnTo>
                      <a:pt x="113" y="57"/>
                    </a:lnTo>
                    <a:lnTo>
                      <a:pt x="57" y="170"/>
                    </a:lnTo>
                    <a:lnTo>
                      <a:pt x="0" y="170"/>
                    </a:lnTo>
                    <a:lnTo>
                      <a:pt x="57" y="226"/>
                    </a:lnTo>
                    <a:lnTo>
                      <a:pt x="169" y="282"/>
                    </a:lnTo>
                    <a:lnTo>
                      <a:pt x="281" y="282"/>
                    </a:lnTo>
                    <a:lnTo>
                      <a:pt x="394" y="226"/>
                    </a:lnTo>
                    <a:lnTo>
                      <a:pt x="338" y="57"/>
                    </a:lnTo>
                    <a:lnTo>
                      <a:pt x="225"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3"/>
              <p:cNvSpPr/>
              <p:nvPr/>
            </p:nvSpPr>
            <p:spPr>
              <a:xfrm>
                <a:off x="2085875" y="1115825"/>
                <a:ext cx="4250" cy="7050"/>
              </a:xfrm>
              <a:custGeom>
                <a:avLst/>
                <a:gdLst/>
                <a:ahLst/>
                <a:cxnLst/>
                <a:rect l="l" t="t" r="r" b="b"/>
                <a:pathLst>
                  <a:path w="170" h="282" extrusionOk="0">
                    <a:moveTo>
                      <a:pt x="57" y="0"/>
                    </a:moveTo>
                    <a:lnTo>
                      <a:pt x="1" y="113"/>
                    </a:lnTo>
                    <a:lnTo>
                      <a:pt x="1" y="225"/>
                    </a:lnTo>
                    <a:lnTo>
                      <a:pt x="57" y="281"/>
                    </a:lnTo>
                    <a:lnTo>
                      <a:pt x="169" y="281"/>
                    </a:lnTo>
                    <a:lnTo>
                      <a:pt x="169" y="169"/>
                    </a:lnTo>
                    <a:lnTo>
                      <a:pt x="113" y="56"/>
                    </a:lnTo>
                    <a:lnTo>
                      <a:pt x="113"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3"/>
              <p:cNvSpPr/>
              <p:nvPr/>
            </p:nvSpPr>
            <p:spPr>
              <a:xfrm>
                <a:off x="2045125" y="1129875"/>
                <a:ext cx="4250" cy="4225"/>
              </a:xfrm>
              <a:custGeom>
                <a:avLst/>
                <a:gdLst/>
                <a:ahLst/>
                <a:cxnLst/>
                <a:rect l="l" t="t" r="r" b="b"/>
                <a:pathLst>
                  <a:path w="170" h="169" extrusionOk="0">
                    <a:moveTo>
                      <a:pt x="57" y="0"/>
                    </a:moveTo>
                    <a:lnTo>
                      <a:pt x="1" y="56"/>
                    </a:lnTo>
                    <a:lnTo>
                      <a:pt x="1" y="113"/>
                    </a:lnTo>
                    <a:lnTo>
                      <a:pt x="57" y="169"/>
                    </a:lnTo>
                    <a:lnTo>
                      <a:pt x="169" y="169"/>
                    </a:lnTo>
                    <a:lnTo>
                      <a:pt x="113" y="56"/>
                    </a:lnTo>
                    <a:lnTo>
                      <a:pt x="57"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3"/>
              <p:cNvSpPr/>
              <p:nvPr/>
            </p:nvSpPr>
            <p:spPr>
              <a:xfrm>
                <a:off x="2083075" y="1125650"/>
                <a:ext cx="1425" cy="1425"/>
              </a:xfrm>
              <a:custGeom>
                <a:avLst/>
                <a:gdLst/>
                <a:ahLst/>
                <a:cxnLst/>
                <a:rect l="l" t="t" r="r" b="b"/>
                <a:pathLst>
                  <a:path w="57" h="57" extrusionOk="0">
                    <a:moveTo>
                      <a:pt x="56" y="1"/>
                    </a:moveTo>
                    <a:lnTo>
                      <a:pt x="0" y="57"/>
                    </a:lnTo>
                    <a:lnTo>
                      <a:pt x="56" y="57"/>
                    </a:lnTo>
                    <a:lnTo>
                      <a:pt x="56"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3"/>
              <p:cNvSpPr/>
              <p:nvPr/>
            </p:nvSpPr>
            <p:spPr>
              <a:xfrm>
                <a:off x="2130850" y="1157975"/>
                <a:ext cx="25" cy="2825"/>
              </a:xfrm>
              <a:custGeom>
                <a:avLst/>
                <a:gdLst/>
                <a:ahLst/>
                <a:cxnLst/>
                <a:rect l="l" t="t" r="r" b="b"/>
                <a:pathLst>
                  <a:path w="1" h="113" extrusionOk="0">
                    <a:moveTo>
                      <a:pt x="0" y="113"/>
                    </a:moveTo>
                    <a:lnTo>
                      <a:pt x="0" y="113"/>
                    </a:lnTo>
                    <a:lnTo>
                      <a:pt x="0" y="56"/>
                    </a:lnTo>
                    <a:lnTo>
                      <a:pt x="0" y="0"/>
                    </a:lnTo>
                    <a:lnTo>
                      <a:pt x="0" y="0"/>
                    </a:lnTo>
                    <a:lnTo>
                      <a:pt x="0" y="0"/>
                    </a:lnTo>
                    <a:lnTo>
                      <a:pt x="0" y="56"/>
                    </a:lnTo>
                    <a:lnTo>
                      <a:pt x="0" y="56"/>
                    </a:lnTo>
                    <a:lnTo>
                      <a:pt x="0" y="113"/>
                    </a:lnTo>
                    <a:lnTo>
                      <a:pt x="0" y="113"/>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3"/>
              <p:cNvSpPr/>
              <p:nvPr/>
            </p:nvSpPr>
            <p:spPr>
              <a:xfrm>
                <a:off x="2062000" y="1100350"/>
                <a:ext cx="25" cy="1450"/>
              </a:xfrm>
              <a:custGeom>
                <a:avLst/>
                <a:gdLst/>
                <a:ahLst/>
                <a:cxnLst/>
                <a:rect l="l" t="t" r="r" b="b"/>
                <a:pathLst>
                  <a:path w="1" h="58" extrusionOk="0">
                    <a:moveTo>
                      <a:pt x="0" y="57"/>
                    </a:moveTo>
                    <a:lnTo>
                      <a:pt x="0" y="57"/>
                    </a:lnTo>
                    <a:lnTo>
                      <a:pt x="0" y="57"/>
                    </a:lnTo>
                    <a:lnTo>
                      <a:pt x="0" y="1"/>
                    </a:lnTo>
                    <a:lnTo>
                      <a:pt x="0" y="57"/>
                    </a:lnTo>
                    <a:lnTo>
                      <a:pt x="0" y="57"/>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3"/>
              <p:cNvSpPr/>
              <p:nvPr/>
            </p:nvSpPr>
            <p:spPr>
              <a:xfrm>
                <a:off x="2049350" y="1134075"/>
                <a:ext cx="25" cy="1425"/>
              </a:xfrm>
              <a:custGeom>
                <a:avLst/>
                <a:gdLst/>
                <a:ahLst/>
                <a:cxnLst/>
                <a:rect l="l" t="t" r="r" b="b"/>
                <a:pathLst>
                  <a:path w="1" h="57" extrusionOk="0">
                    <a:moveTo>
                      <a:pt x="0" y="1"/>
                    </a:moveTo>
                    <a:lnTo>
                      <a:pt x="0" y="57"/>
                    </a:lnTo>
                    <a:lnTo>
                      <a:pt x="0" y="57"/>
                    </a:lnTo>
                    <a:lnTo>
                      <a:pt x="0"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3"/>
              <p:cNvSpPr/>
              <p:nvPr/>
            </p:nvSpPr>
            <p:spPr>
              <a:xfrm>
                <a:off x="2052150" y="1143925"/>
                <a:ext cx="25" cy="1425"/>
              </a:xfrm>
              <a:custGeom>
                <a:avLst/>
                <a:gdLst/>
                <a:ahLst/>
                <a:cxnLst/>
                <a:rect l="l" t="t" r="r" b="b"/>
                <a:pathLst>
                  <a:path w="1" h="57" extrusionOk="0">
                    <a:moveTo>
                      <a:pt x="1" y="56"/>
                    </a:moveTo>
                    <a:lnTo>
                      <a:pt x="1" y="56"/>
                    </a:lnTo>
                    <a:lnTo>
                      <a:pt x="1" y="56"/>
                    </a:lnTo>
                    <a:lnTo>
                      <a:pt x="1" y="0"/>
                    </a:lnTo>
                    <a:lnTo>
                      <a:pt x="1" y="0"/>
                    </a:lnTo>
                    <a:lnTo>
                      <a:pt x="1" y="56"/>
                    </a:lnTo>
                    <a:lnTo>
                      <a:pt x="1" y="56"/>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3"/>
              <p:cNvSpPr/>
              <p:nvPr/>
            </p:nvSpPr>
            <p:spPr>
              <a:xfrm>
                <a:off x="2067600" y="1150950"/>
                <a:ext cx="2850" cy="2825"/>
              </a:xfrm>
              <a:custGeom>
                <a:avLst/>
                <a:gdLst/>
                <a:ahLst/>
                <a:cxnLst/>
                <a:rect l="l" t="t" r="r" b="b"/>
                <a:pathLst>
                  <a:path w="114" h="113" extrusionOk="0">
                    <a:moveTo>
                      <a:pt x="1" y="0"/>
                    </a:moveTo>
                    <a:lnTo>
                      <a:pt x="57" y="113"/>
                    </a:lnTo>
                    <a:lnTo>
                      <a:pt x="113"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3"/>
              <p:cNvSpPr/>
              <p:nvPr/>
            </p:nvSpPr>
            <p:spPr>
              <a:xfrm>
                <a:off x="2080250" y="1163600"/>
                <a:ext cx="1425" cy="1425"/>
              </a:xfrm>
              <a:custGeom>
                <a:avLst/>
                <a:gdLst/>
                <a:ahLst/>
                <a:cxnLst/>
                <a:rect l="l" t="t" r="r" b="b"/>
                <a:pathLst>
                  <a:path w="57" h="57" extrusionOk="0">
                    <a:moveTo>
                      <a:pt x="1" y="0"/>
                    </a:moveTo>
                    <a:lnTo>
                      <a:pt x="57" y="56"/>
                    </a:lnTo>
                    <a:lnTo>
                      <a:pt x="57" y="0"/>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3"/>
              <p:cNvSpPr/>
              <p:nvPr/>
            </p:nvSpPr>
            <p:spPr>
              <a:xfrm>
                <a:off x="2115375" y="1152350"/>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3"/>
              <p:cNvSpPr/>
              <p:nvPr/>
            </p:nvSpPr>
            <p:spPr>
              <a:xfrm>
                <a:off x="2113975" y="1155150"/>
                <a:ext cx="1425" cy="1450"/>
              </a:xfrm>
              <a:custGeom>
                <a:avLst/>
                <a:gdLst/>
                <a:ahLst/>
                <a:cxnLst/>
                <a:rect l="l" t="t" r="r" b="b"/>
                <a:pathLst>
                  <a:path w="57" h="58" extrusionOk="0">
                    <a:moveTo>
                      <a:pt x="57" y="1"/>
                    </a:moveTo>
                    <a:lnTo>
                      <a:pt x="1" y="57"/>
                    </a:lnTo>
                    <a:lnTo>
                      <a:pt x="57" y="57"/>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3"/>
              <p:cNvSpPr/>
              <p:nvPr/>
            </p:nvSpPr>
            <p:spPr>
              <a:xfrm>
                <a:off x="2142075" y="1148125"/>
                <a:ext cx="7050" cy="9875"/>
              </a:xfrm>
              <a:custGeom>
                <a:avLst/>
                <a:gdLst/>
                <a:ahLst/>
                <a:cxnLst/>
                <a:rect l="l" t="t" r="r" b="b"/>
                <a:pathLst>
                  <a:path w="282" h="395" extrusionOk="0">
                    <a:moveTo>
                      <a:pt x="57" y="1"/>
                    </a:moveTo>
                    <a:lnTo>
                      <a:pt x="57" y="57"/>
                    </a:lnTo>
                    <a:lnTo>
                      <a:pt x="57" y="113"/>
                    </a:lnTo>
                    <a:lnTo>
                      <a:pt x="57" y="226"/>
                    </a:lnTo>
                    <a:lnTo>
                      <a:pt x="1" y="282"/>
                    </a:lnTo>
                    <a:lnTo>
                      <a:pt x="57" y="338"/>
                    </a:lnTo>
                    <a:lnTo>
                      <a:pt x="169" y="394"/>
                    </a:lnTo>
                    <a:lnTo>
                      <a:pt x="226" y="282"/>
                    </a:lnTo>
                    <a:lnTo>
                      <a:pt x="282" y="113"/>
                    </a:lnTo>
                    <a:lnTo>
                      <a:pt x="169" y="113"/>
                    </a:lnTo>
                    <a:lnTo>
                      <a:pt x="113"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3"/>
              <p:cNvSpPr/>
              <p:nvPr/>
            </p:nvSpPr>
            <p:spPr>
              <a:xfrm>
                <a:off x="2108350" y="1110200"/>
                <a:ext cx="2850" cy="1425"/>
              </a:xfrm>
              <a:custGeom>
                <a:avLst/>
                <a:gdLst/>
                <a:ahLst/>
                <a:cxnLst/>
                <a:rect l="l" t="t" r="r" b="b"/>
                <a:pathLst>
                  <a:path w="114" h="57" extrusionOk="0">
                    <a:moveTo>
                      <a:pt x="1" y="0"/>
                    </a:moveTo>
                    <a:lnTo>
                      <a:pt x="57" y="56"/>
                    </a:lnTo>
                    <a:lnTo>
                      <a:pt x="113" y="56"/>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3"/>
              <p:cNvSpPr/>
              <p:nvPr/>
            </p:nvSpPr>
            <p:spPr>
              <a:xfrm>
                <a:off x="2121000" y="1142525"/>
                <a:ext cx="25" cy="1425"/>
              </a:xfrm>
              <a:custGeom>
                <a:avLst/>
                <a:gdLst/>
                <a:ahLst/>
                <a:cxnLst/>
                <a:rect l="l" t="t" r="r" b="b"/>
                <a:pathLst>
                  <a:path w="1" h="57" extrusionOk="0">
                    <a:moveTo>
                      <a:pt x="1" y="0"/>
                    </a:moveTo>
                    <a:lnTo>
                      <a:pt x="1" y="56"/>
                    </a:lnTo>
                    <a:lnTo>
                      <a:pt x="1" y="56"/>
                    </a:lnTo>
                    <a:lnTo>
                      <a:pt x="1"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3"/>
              <p:cNvSpPr/>
              <p:nvPr/>
            </p:nvSpPr>
            <p:spPr>
              <a:xfrm>
                <a:off x="2144900" y="1157975"/>
                <a:ext cx="1425" cy="1425"/>
              </a:xfrm>
              <a:custGeom>
                <a:avLst/>
                <a:gdLst/>
                <a:ahLst/>
                <a:cxnLst/>
                <a:rect l="l" t="t" r="r" b="b"/>
                <a:pathLst>
                  <a:path w="57" h="57" extrusionOk="0">
                    <a:moveTo>
                      <a:pt x="56" y="0"/>
                    </a:moveTo>
                    <a:lnTo>
                      <a:pt x="0" y="56"/>
                    </a:lnTo>
                    <a:lnTo>
                      <a:pt x="0" y="56"/>
                    </a:lnTo>
                    <a:lnTo>
                      <a:pt x="56" y="0"/>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3"/>
              <p:cNvSpPr/>
              <p:nvPr/>
            </p:nvSpPr>
            <p:spPr>
              <a:xfrm>
                <a:off x="2102750" y="1169200"/>
                <a:ext cx="8450" cy="7050"/>
              </a:xfrm>
              <a:custGeom>
                <a:avLst/>
                <a:gdLst/>
                <a:ahLst/>
                <a:cxnLst/>
                <a:rect l="l" t="t" r="r" b="b"/>
                <a:pathLst>
                  <a:path w="338" h="282" extrusionOk="0">
                    <a:moveTo>
                      <a:pt x="169" y="1"/>
                    </a:moveTo>
                    <a:lnTo>
                      <a:pt x="56" y="57"/>
                    </a:lnTo>
                    <a:lnTo>
                      <a:pt x="0" y="170"/>
                    </a:lnTo>
                    <a:lnTo>
                      <a:pt x="112" y="282"/>
                    </a:lnTo>
                    <a:lnTo>
                      <a:pt x="225" y="226"/>
                    </a:lnTo>
                    <a:lnTo>
                      <a:pt x="337" y="170"/>
                    </a:lnTo>
                    <a:lnTo>
                      <a:pt x="337" y="113"/>
                    </a:lnTo>
                    <a:lnTo>
                      <a:pt x="337"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3"/>
              <p:cNvSpPr/>
              <p:nvPr/>
            </p:nvSpPr>
            <p:spPr>
              <a:xfrm>
                <a:off x="2147700" y="1111600"/>
                <a:ext cx="2850" cy="1425"/>
              </a:xfrm>
              <a:custGeom>
                <a:avLst/>
                <a:gdLst/>
                <a:ahLst/>
                <a:cxnLst/>
                <a:rect l="l" t="t" r="r" b="b"/>
                <a:pathLst>
                  <a:path w="114" h="57" extrusionOk="0">
                    <a:moveTo>
                      <a:pt x="1" y="0"/>
                    </a:moveTo>
                    <a:lnTo>
                      <a:pt x="1" y="57"/>
                    </a:lnTo>
                    <a:lnTo>
                      <a:pt x="57" y="57"/>
                    </a:lnTo>
                    <a:lnTo>
                      <a:pt x="113"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3"/>
              <p:cNvSpPr/>
              <p:nvPr/>
            </p:nvSpPr>
            <p:spPr>
              <a:xfrm>
                <a:off x="2143475" y="1135475"/>
                <a:ext cx="1450" cy="25"/>
              </a:xfrm>
              <a:custGeom>
                <a:avLst/>
                <a:gdLst/>
                <a:ahLst/>
                <a:cxnLst/>
                <a:rect l="l" t="t" r="r" b="b"/>
                <a:pathLst>
                  <a:path w="58" h="1" extrusionOk="0">
                    <a:moveTo>
                      <a:pt x="57" y="1"/>
                    </a:moveTo>
                    <a:lnTo>
                      <a:pt x="1" y="1"/>
                    </a:lnTo>
                    <a:lnTo>
                      <a:pt x="1" y="1"/>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3"/>
              <p:cNvSpPr/>
              <p:nvPr/>
            </p:nvSpPr>
            <p:spPr>
              <a:xfrm>
                <a:off x="2170175" y="1148125"/>
                <a:ext cx="2850" cy="2850"/>
              </a:xfrm>
              <a:custGeom>
                <a:avLst/>
                <a:gdLst/>
                <a:ahLst/>
                <a:cxnLst/>
                <a:rect l="l" t="t" r="r" b="b"/>
                <a:pathLst>
                  <a:path w="114" h="114" extrusionOk="0">
                    <a:moveTo>
                      <a:pt x="1" y="1"/>
                    </a:moveTo>
                    <a:lnTo>
                      <a:pt x="57" y="113"/>
                    </a:lnTo>
                    <a:lnTo>
                      <a:pt x="113" y="113"/>
                    </a:lnTo>
                    <a:lnTo>
                      <a:pt x="113" y="57"/>
                    </a:lnTo>
                    <a:lnTo>
                      <a:pt x="1"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3"/>
              <p:cNvSpPr/>
              <p:nvPr/>
            </p:nvSpPr>
            <p:spPr>
              <a:xfrm>
                <a:off x="2083075" y="1219800"/>
                <a:ext cx="2825" cy="2825"/>
              </a:xfrm>
              <a:custGeom>
                <a:avLst/>
                <a:gdLst/>
                <a:ahLst/>
                <a:cxnLst/>
                <a:rect l="l" t="t" r="r" b="b"/>
                <a:pathLst>
                  <a:path w="113" h="113" extrusionOk="0">
                    <a:moveTo>
                      <a:pt x="113" y="0"/>
                    </a:moveTo>
                    <a:lnTo>
                      <a:pt x="56" y="57"/>
                    </a:lnTo>
                    <a:lnTo>
                      <a:pt x="0" y="113"/>
                    </a:lnTo>
                    <a:lnTo>
                      <a:pt x="56" y="113"/>
                    </a:lnTo>
                    <a:lnTo>
                      <a:pt x="113"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3"/>
              <p:cNvSpPr/>
              <p:nvPr/>
            </p:nvSpPr>
            <p:spPr>
              <a:xfrm>
                <a:off x="2040900" y="1197325"/>
                <a:ext cx="5650" cy="8450"/>
              </a:xfrm>
              <a:custGeom>
                <a:avLst/>
                <a:gdLst/>
                <a:ahLst/>
                <a:cxnLst/>
                <a:rect l="l" t="t" r="r" b="b"/>
                <a:pathLst>
                  <a:path w="226" h="338" extrusionOk="0">
                    <a:moveTo>
                      <a:pt x="113" y="0"/>
                    </a:moveTo>
                    <a:lnTo>
                      <a:pt x="113" y="56"/>
                    </a:lnTo>
                    <a:lnTo>
                      <a:pt x="1" y="56"/>
                    </a:lnTo>
                    <a:lnTo>
                      <a:pt x="1" y="169"/>
                    </a:lnTo>
                    <a:lnTo>
                      <a:pt x="57" y="281"/>
                    </a:lnTo>
                    <a:lnTo>
                      <a:pt x="170" y="337"/>
                    </a:lnTo>
                    <a:lnTo>
                      <a:pt x="226" y="281"/>
                    </a:lnTo>
                    <a:lnTo>
                      <a:pt x="226" y="169"/>
                    </a:lnTo>
                    <a:lnTo>
                      <a:pt x="170"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3"/>
              <p:cNvSpPr/>
              <p:nvPr/>
            </p:nvSpPr>
            <p:spPr>
              <a:xfrm>
                <a:off x="2043725" y="1191700"/>
                <a:ext cx="2825" cy="5650"/>
              </a:xfrm>
              <a:custGeom>
                <a:avLst/>
                <a:gdLst/>
                <a:ahLst/>
                <a:cxnLst/>
                <a:rect l="l" t="t" r="r" b="b"/>
                <a:pathLst>
                  <a:path w="113" h="226" extrusionOk="0">
                    <a:moveTo>
                      <a:pt x="0" y="0"/>
                    </a:moveTo>
                    <a:lnTo>
                      <a:pt x="0" y="56"/>
                    </a:lnTo>
                    <a:lnTo>
                      <a:pt x="0" y="113"/>
                    </a:lnTo>
                    <a:lnTo>
                      <a:pt x="57" y="169"/>
                    </a:lnTo>
                    <a:lnTo>
                      <a:pt x="0" y="225"/>
                    </a:lnTo>
                    <a:lnTo>
                      <a:pt x="113" y="225"/>
                    </a:lnTo>
                    <a:lnTo>
                      <a:pt x="57"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3"/>
              <p:cNvSpPr/>
              <p:nvPr/>
            </p:nvSpPr>
            <p:spPr>
              <a:xfrm>
                <a:off x="1887750" y="1172025"/>
                <a:ext cx="12675" cy="11250"/>
              </a:xfrm>
              <a:custGeom>
                <a:avLst/>
                <a:gdLst/>
                <a:ahLst/>
                <a:cxnLst/>
                <a:rect l="l" t="t" r="r" b="b"/>
                <a:pathLst>
                  <a:path w="507" h="450" extrusionOk="0">
                    <a:moveTo>
                      <a:pt x="57" y="0"/>
                    </a:moveTo>
                    <a:lnTo>
                      <a:pt x="1" y="113"/>
                    </a:lnTo>
                    <a:lnTo>
                      <a:pt x="1" y="169"/>
                    </a:lnTo>
                    <a:lnTo>
                      <a:pt x="57" y="225"/>
                    </a:lnTo>
                    <a:lnTo>
                      <a:pt x="338" y="225"/>
                    </a:lnTo>
                    <a:lnTo>
                      <a:pt x="338" y="394"/>
                    </a:lnTo>
                    <a:lnTo>
                      <a:pt x="338" y="450"/>
                    </a:lnTo>
                    <a:lnTo>
                      <a:pt x="394" y="450"/>
                    </a:lnTo>
                    <a:lnTo>
                      <a:pt x="450" y="394"/>
                    </a:lnTo>
                    <a:lnTo>
                      <a:pt x="506" y="281"/>
                    </a:lnTo>
                    <a:lnTo>
                      <a:pt x="506" y="169"/>
                    </a:lnTo>
                    <a:lnTo>
                      <a:pt x="450" y="113"/>
                    </a:lnTo>
                    <a:lnTo>
                      <a:pt x="394" y="57"/>
                    </a:lnTo>
                    <a:lnTo>
                      <a:pt x="225"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3"/>
              <p:cNvSpPr/>
              <p:nvPr/>
            </p:nvSpPr>
            <p:spPr>
              <a:xfrm>
                <a:off x="1903200" y="1170625"/>
                <a:ext cx="4250" cy="7050"/>
              </a:xfrm>
              <a:custGeom>
                <a:avLst/>
                <a:gdLst/>
                <a:ahLst/>
                <a:cxnLst/>
                <a:rect l="l" t="t" r="r" b="b"/>
                <a:pathLst>
                  <a:path w="170" h="282" extrusionOk="0">
                    <a:moveTo>
                      <a:pt x="113" y="0"/>
                    </a:moveTo>
                    <a:lnTo>
                      <a:pt x="57" y="113"/>
                    </a:lnTo>
                    <a:lnTo>
                      <a:pt x="1" y="169"/>
                    </a:lnTo>
                    <a:lnTo>
                      <a:pt x="57" y="281"/>
                    </a:lnTo>
                    <a:lnTo>
                      <a:pt x="113" y="281"/>
                    </a:lnTo>
                    <a:lnTo>
                      <a:pt x="169" y="225"/>
                    </a:lnTo>
                    <a:lnTo>
                      <a:pt x="113"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3"/>
              <p:cNvSpPr/>
              <p:nvPr/>
            </p:nvSpPr>
            <p:spPr>
              <a:xfrm>
                <a:off x="1893375" y="1141100"/>
                <a:ext cx="4225" cy="4250"/>
              </a:xfrm>
              <a:custGeom>
                <a:avLst/>
                <a:gdLst/>
                <a:ahLst/>
                <a:cxnLst/>
                <a:rect l="l" t="t" r="r" b="b"/>
                <a:pathLst>
                  <a:path w="169" h="170" extrusionOk="0">
                    <a:moveTo>
                      <a:pt x="57" y="1"/>
                    </a:moveTo>
                    <a:lnTo>
                      <a:pt x="0" y="57"/>
                    </a:lnTo>
                    <a:lnTo>
                      <a:pt x="57" y="113"/>
                    </a:lnTo>
                    <a:lnTo>
                      <a:pt x="113" y="169"/>
                    </a:lnTo>
                    <a:lnTo>
                      <a:pt x="169" y="169"/>
                    </a:lnTo>
                    <a:lnTo>
                      <a:pt x="169" y="57"/>
                    </a:lnTo>
                    <a:lnTo>
                      <a:pt x="113"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3"/>
              <p:cNvSpPr/>
              <p:nvPr/>
            </p:nvSpPr>
            <p:spPr>
              <a:xfrm>
                <a:off x="1876500" y="1138300"/>
                <a:ext cx="2850" cy="7050"/>
              </a:xfrm>
              <a:custGeom>
                <a:avLst/>
                <a:gdLst/>
                <a:ahLst/>
                <a:cxnLst/>
                <a:rect l="l" t="t" r="r" b="b"/>
                <a:pathLst>
                  <a:path w="114" h="282" extrusionOk="0">
                    <a:moveTo>
                      <a:pt x="57" y="0"/>
                    </a:moveTo>
                    <a:lnTo>
                      <a:pt x="1" y="113"/>
                    </a:lnTo>
                    <a:lnTo>
                      <a:pt x="57" y="281"/>
                    </a:lnTo>
                    <a:lnTo>
                      <a:pt x="113" y="113"/>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3"/>
              <p:cNvSpPr/>
              <p:nvPr/>
            </p:nvSpPr>
            <p:spPr>
              <a:xfrm>
                <a:off x="1907425" y="1187475"/>
                <a:ext cx="1425" cy="1425"/>
              </a:xfrm>
              <a:custGeom>
                <a:avLst/>
                <a:gdLst/>
                <a:ahLst/>
                <a:cxnLst/>
                <a:rect l="l" t="t" r="r" b="b"/>
                <a:pathLst>
                  <a:path w="57" h="57" extrusionOk="0">
                    <a:moveTo>
                      <a:pt x="57" y="1"/>
                    </a:moveTo>
                    <a:lnTo>
                      <a:pt x="0" y="57"/>
                    </a:lnTo>
                    <a:lnTo>
                      <a:pt x="57" y="57"/>
                    </a:lnTo>
                    <a:lnTo>
                      <a:pt x="57"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3"/>
              <p:cNvSpPr/>
              <p:nvPr/>
            </p:nvSpPr>
            <p:spPr>
              <a:xfrm>
                <a:off x="1907425" y="1193100"/>
                <a:ext cx="1425" cy="2825"/>
              </a:xfrm>
              <a:custGeom>
                <a:avLst/>
                <a:gdLst/>
                <a:ahLst/>
                <a:cxnLst/>
                <a:rect l="l" t="t" r="r" b="b"/>
                <a:pathLst>
                  <a:path w="57" h="113" extrusionOk="0">
                    <a:moveTo>
                      <a:pt x="0" y="0"/>
                    </a:moveTo>
                    <a:lnTo>
                      <a:pt x="0" y="57"/>
                    </a:lnTo>
                    <a:lnTo>
                      <a:pt x="57" y="113"/>
                    </a:lnTo>
                    <a:lnTo>
                      <a:pt x="57" y="57"/>
                    </a:lnTo>
                    <a:lnTo>
                      <a:pt x="0"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3"/>
              <p:cNvSpPr/>
              <p:nvPr/>
            </p:nvSpPr>
            <p:spPr>
              <a:xfrm>
                <a:off x="1828725" y="1176225"/>
                <a:ext cx="25" cy="25"/>
              </a:xfrm>
              <a:custGeom>
                <a:avLst/>
                <a:gdLst/>
                <a:ahLst/>
                <a:cxnLst/>
                <a:rect l="l" t="t" r="r" b="b"/>
                <a:pathLst>
                  <a:path w="1" h="1" extrusionOk="0">
                    <a:moveTo>
                      <a:pt x="1" y="1"/>
                    </a:moveTo>
                    <a:lnTo>
                      <a:pt x="1" y="1"/>
                    </a:lnTo>
                    <a:lnTo>
                      <a:pt x="1" y="1"/>
                    </a:lnTo>
                    <a:lnTo>
                      <a:pt x="1" y="1"/>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3"/>
              <p:cNvSpPr/>
              <p:nvPr/>
            </p:nvSpPr>
            <p:spPr>
              <a:xfrm>
                <a:off x="1950975" y="1173425"/>
                <a:ext cx="4250" cy="5650"/>
              </a:xfrm>
              <a:custGeom>
                <a:avLst/>
                <a:gdLst/>
                <a:ahLst/>
                <a:cxnLst/>
                <a:rect l="l" t="t" r="r" b="b"/>
                <a:pathLst>
                  <a:path w="170" h="226" extrusionOk="0">
                    <a:moveTo>
                      <a:pt x="1" y="1"/>
                    </a:moveTo>
                    <a:lnTo>
                      <a:pt x="57" y="225"/>
                    </a:lnTo>
                    <a:lnTo>
                      <a:pt x="113" y="225"/>
                    </a:lnTo>
                    <a:lnTo>
                      <a:pt x="169" y="57"/>
                    </a:lnTo>
                    <a:lnTo>
                      <a:pt x="169"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3"/>
              <p:cNvSpPr/>
              <p:nvPr/>
            </p:nvSpPr>
            <p:spPr>
              <a:xfrm>
                <a:off x="1987525" y="1170625"/>
                <a:ext cx="1425" cy="2825"/>
              </a:xfrm>
              <a:custGeom>
                <a:avLst/>
                <a:gdLst/>
                <a:ahLst/>
                <a:cxnLst/>
                <a:rect l="l" t="t" r="r" b="b"/>
                <a:pathLst>
                  <a:path w="57" h="113" extrusionOk="0">
                    <a:moveTo>
                      <a:pt x="56" y="0"/>
                    </a:moveTo>
                    <a:lnTo>
                      <a:pt x="0" y="113"/>
                    </a:lnTo>
                    <a:lnTo>
                      <a:pt x="56" y="113"/>
                    </a:lnTo>
                    <a:lnTo>
                      <a:pt x="56" y="56"/>
                    </a:lnTo>
                    <a:lnTo>
                      <a:pt x="56"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3"/>
              <p:cNvSpPr/>
              <p:nvPr/>
            </p:nvSpPr>
            <p:spPr>
              <a:xfrm>
                <a:off x="1988925" y="1169200"/>
                <a:ext cx="1425" cy="1450"/>
              </a:xfrm>
              <a:custGeom>
                <a:avLst/>
                <a:gdLst/>
                <a:ahLst/>
                <a:cxnLst/>
                <a:rect l="l" t="t" r="r" b="b"/>
                <a:pathLst>
                  <a:path w="57" h="58" extrusionOk="0">
                    <a:moveTo>
                      <a:pt x="0" y="1"/>
                    </a:moveTo>
                    <a:lnTo>
                      <a:pt x="0" y="57"/>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3"/>
              <p:cNvSpPr/>
              <p:nvPr/>
            </p:nvSpPr>
            <p:spPr>
              <a:xfrm>
                <a:off x="1993125" y="1202925"/>
                <a:ext cx="1450" cy="25"/>
              </a:xfrm>
              <a:custGeom>
                <a:avLst/>
                <a:gdLst/>
                <a:ahLst/>
                <a:cxnLst/>
                <a:rect l="l" t="t" r="r" b="b"/>
                <a:pathLst>
                  <a:path w="58" h="1" extrusionOk="0">
                    <a:moveTo>
                      <a:pt x="1" y="1"/>
                    </a:moveTo>
                    <a:lnTo>
                      <a:pt x="1" y="1"/>
                    </a:lnTo>
                    <a:lnTo>
                      <a:pt x="57" y="1"/>
                    </a:lnTo>
                    <a:lnTo>
                      <a:pt x="1" y="1"/>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3"/>
              <p:cNvSpPr/>
              <p:nvPr/>
            </p:nvSpPr>
            <p:spPr>
              <a:xfrm>
                <a:off x="2015625" y="1143925"/>
                <a:ext cx="23900" cy="19700"/>
              </a:xfrm>
              <a:custGeom>
                <a:avLst/>
                <a:gdLst/>
                <a:ahLst/>
                <a:cxnLst/>
                <a:rect l="l" t="t" r="r" b="b"/>
                <a:pathLst>
                  <a:path w="956" h="788" extrusionOk="0">
                    <a:moveTo>
                      <a:pt x="169" y="0"/>
                    </a:moveTo>
                    <a:lnTo>
                      <a:pt x="113" y="113"/>
                    </a:lnTo>
                    <a:lnTo>
                      <a:pt x="113" y="394"/>
                    </a:lnTo>
                    <a:lnTo>
                      <a:pt x="56" y="506"/>
                    </a:lnTo>
                    <a:lnTo>
                      <a:pt x="0" y="618"/>
                    </a:lnTo>
                    <a:lnTo>
                      <a:pt x="113" y="618"/>
                    </a:lnTo>
                    <a:lnTo>
                      <a:pt x="225" y="675"/>
                    </a:lnTo>
                    <a:lnTo>
                      <a:pt x="394" y="787"/>
                    </a:lnTo>
                    <a:lnTo>
                      <a:pt x="506" y="675"/>
                    </a:lnTo>
                    <a:lnTo>
                      <a:pt x="731" y="506"/>
                    </a:lnTo>
                    <a:lnTo>
                      <a:pt x="843" y="281"/>
                    </a:lnTo>
                    <a:lnTo>
                      <a:pt x="956" y="169"/>
                    </a:lnTo>
                    <a:lnTo>
                      <a:pt x="900" y="0"/>
                    </a:lnTo>
                    <a:lnTo>
                      <a:pt x="843" y="0"/>
                    </a:lnTo>
                    <a:lnTo>
                      <a:pt x="843" y="56"/>
                    </a:lnTo>
                    <a:lnTo>
                      <a:pt x="731" y="169"/>
                    </a:lnTo>
                    <a:lnTo>
                      <a:pt x="675" y="113"/>
                    </a:lnTo>
                    <a:lnTo>
                      <a:pt x="619" y="0"/>
                    </a:lnTo>
                    <a:lnTo>
                      <a:pt x="394" y="113"/>
                    </a:lnTo>
                    <a:lnTo>
                      <a:pt x="338" y="113"/>
                    </a:lnTo>
                    <a:lnTo>
                      <a:pt x="225" y="56"/>
                    </a:lnTo>
                    <a:lnTo>
                      <a:pt x="169" y="0"/>
                    </a:lnTo>
                    <a:close/>
                  </a:path>
                </a:pathLst>
              </a:custGeom>
              <a:solidFill>
                <a:srgbClr val="B5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3"/>
              <p:cNvSpPr/>
              <p:nvPr/>
            </p:nvSpPr>
            <p:spPr>
              <a:xfrm>
                <a:off x="2042325" y="1191700"/>
                <a:ext cx="1425" cy="2825"/>
              </a:xfrm>
              <a:custGeom>
                <a:avLst/>
                <a:gdLst/>
                <a:ahLst/>
                <a:cxnLst/>
                <a:rect l="l" t="t" r="r" b="b"/>
                <a:pathLst>
                  <a:path w="57" h="113" extrusionOk="0">
                    <a:moveTo>
                      <a:pt x="56" y="0"/>
                    </a:moveTo>
                    <a:lnTo>
                      <a:pt x="0" y="56"/>
                    </a:lnTo>
                    <a:lnTo>
                      <a:pt x="56" y="113"/>
                    </a:lnTo>
                    <a:lnTo>
                      <a:pt x="56"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3"/>
              <p:cNvSpPr/>
              <p:nvPr/>
            </p:nvSpPr>
            <p:spPr>
              <a:xfrm>
                <a:off x="2043725" y="1195900"/>
                <a:ext cx="1425" cy="2850"/>
              </a:xfrm>
              <a:custGeom>
                <a:avLst/>
                <a:gdLst/>
                <a:ahLst/>
                <a:cxnLst/>
                <a:rect l="l" t="t" r="r" b="b"/>
                <a:pathLst>
                  <a:path w="57" h="114" extrusionOk="0">
                    <a:moveTo>
                      <a:pt x="57" y="1"/>
                    </a:moveTo>
                    <a:lnTo>
                      <a:pt x="0" y="113"/>
                    </a:lnTo>
                    <a:lnTo>
                      <a:pt x="57" y="57"/>
                    </a:lnTo>
                    <a:lnTo>
                      <a:pt x="57"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3"/>
              <p:cNvSpPr/>
              <p:nvPr/>
            </p:nvSpPr>
            <p:spPr>
              <a:xfrm>
                <a:off x="2017025" y="1174825"/>
                <a:ext cx="1425" cy="4250"/>
              </a:xfrm>
              <a:custGeom>
                <a:avLst/>
                <a:gdLst/>
                <a:ahLst/>
                <a:cxnLst/>
                <a:rect l="l" t="t" r="r" b="b"/>
                <a:pathLst>
                  <a:path w="57" h="170" extrusionOk="0">
                    <a:moveTo>
                      <a:pt x="57" y="1"/>
                    </a:moveTo>
                    <a:lnTo>
                      <a:pt x="0" y="57"/>
                    </a:lnTo>
                    <a:lnTo>
                      <a:pt x="0" y="113"/>
                    </a:lnTo>
                    <a:lnTo>
                      <a:pt x="57" y="169"/>
                    </a:lnTo>
                    <a:lnTo>
                      <a:pt x="57" y="57"/>
                    </a:lnTo>
                    <a:lnTo>
                      <a:pt x="57"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3"/>
              <p:cNvSpPr/>
              <p:nvPr/>
            </p:nvSpPr>
            <p:spPr>
              <a:xfrm>
                <a:off x="2019825" y="1184675"/>
                <a:ext cx="1450" cy="1425"/>
              </a:xfrm>
              <a:custGeom>
                <a:avLst/>
                <a:gdLst/>
                <a:ahLst/>
                <a:cxnLst/>
                <a:rect l="l" t="t" r="r" b="b"/>
                <a:pathLst>
                  <a:path w="58" h="57" extrusionOk="0">
                    <a:moveTo>
                      <a:pt x="1" y="0"/>
                    </a:moveTo>
                    <a:lnTo>
                      <a:pt x="57" y="56"/>
                    </a:lnTo>
                    <a:lnTo>
                      <a:pt x="57"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3"/>
              <p:cNvSpPr/>
              <p:nvPr/>
            </p:nvSpPr>
            <p:spPr>
              <a:xfrm>
                <a:off x="2070425" y="1091925"/>
                <a:ext cx="4225" cy="1425"/>
              </a:xfrm>
              <a:custGeom>
                <a:avLst/>
                <a:gdLst/>
                <a:ahLst/>
                <a:cxnLst/>
                <a:rect l="l" t="t" r="r" b="b"/>
                <a:pathLst>
                  <a:path w="169" h="57" extrusionOk="0">
                    <a:moveTo>
                      <a:pt x="0" y="1"/>
                    </a:moveTo>
                    <a:lnTo>
                      <a:pt x="56" y="57"/>
                    </a:lnTo>
                    <a:lnTo>
                      <a:pt x="169" y="57"/>
                    </a:lnTo>
                    <a:lnTo>
                      <a:pt x="113"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3"/>
              <p:cNvSpPr/>
              <p:nvPr/>
            </p:nvSpPr>
            <p:spPr>
              <a:xfrm>
                <a:off x="2104150" y="1082100"/>
                <a:ext cx="4225" cy="4225"/>
              </a:xfrm>
              <a:custGeom>
                <a:avLst/>
                <a:gdLst/>
                <a:ahLst/>
                <a:cxnLst/>
                <a:rect l="l" t="t" r="r" b="b"/>
                <a:pathLst>
                  <a:path w="169" h="169" extrusionOk="0">
                    <a:moveTo>
                      <a:pt x="0" y="0"/>
                    </a:moveTo>
                    <a:lnTo>
                      <a:pt x="56" y="169"/>
                    </a:lnTo>
                    <a:lnTo>
                      <a:pt x="113" y="169"/>
                    </a:lnTo>
                    <a:lnTo>
                      <a:pt x="169" y="113"/>
                    </a:lnTo>
                    <a:lnTo>
                      <a:pt x="113" y="56"/>
                    </a:lnTo>
                    <a:lnTo>
                      <a:pt x="0"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3"/>
              <p:cNvSpPr/>
              <p:nvPr/>
            </p:nvSpPr>
            <p:spPr>
              <a:xfrm>
                <a:off x="1887750" y="1200125"/>
                <a:ext cx="1425" cy="4250"/>
              </a:xfrm>
              <a:custGeom>
                <a:avLst/>
                <a:gdLst/>
                <a:ahLst/>
                <a:cxnLst/>
                <a:rect l="l" t="t" r="r" b="b"/>
                <a:pathLst>
                  <a:path w="57" h="170" extrusionOk="0">
                    <a:moveTo>
                      <a:pt x="1" y="0"/>
                    </a:moveTo>
                    <a:lnTo>
                      <a:pt x="1" y="57"/>
                    </a:lnTo>
                    <a:lnTo>
                      <a:pt x="1" y="169"/>
                    </a:lnTo>
                    <a:lnTo>
                      <a:pt x="57" y="169"/>
                    </a:lnTo>
                    <a:lnTo>
                      <a:pt x="57" y="113"/>
                    </a:lnTo>
                    <a:lnTo>
                      <a:pt x="57" y="57"/>
                    </a:lnTo>
                    <a:lnTo>
                      <a:pt x="1"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3"/>
              <p:cNvSpPr/>
              <p:nvPr/>
            </p:nvSpPr>
            <p:spPr>
              <a:xfrm>
                <a:off x="1821700" y="1214175"/>
                <a:ext cx="1450" cy="1425"/>
              </a:xfrm>
              <a:custGeom>
                <a:avLst/>
                <a:gdLst/>
                <a:ahLst/>
                <a:cxnLst/>
                <a:rect l="l" t="t" r="r" b="b"/>
                <a:pathLst>
                  <a:path w="58" h="57" extrusionOk="0">
                    <a:moveTo>
                      <a:pt x="1" y="0"/>
                    </a:moveTo>
                    <a:lnTo>
                      <a:pt x="1" y="57"/>
                    </a:lnTo>
                    <a:lnTo>
                      <a:pt x="57" y="57"/>
                    </a:lnTo>
                    <a:lnTo>
                      <a:pt x="1"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3"/>
              <p:cNvSpPr/>
              <p:nvPr/>
            </p:nvSpPr>
            <p:spPr>
              <a:xfrm>
                <a:off x="1942550" y="1139700"/>
                <a:ext cx="35150" cy="26725"/>
              </a:xfrm>
              <a:custGeom>
                <a:avLst/>
                <a:gdLst/>
                <a:ahLst/>
                <a:cxnLst/>
                <a:rect l="l" t="t" r="r" b="b"/>
                <a:pathLst>
                  <a:path w="1406" h="1069" extrusionOk="0">
                    <a:moveTo>
                      <a:pt x="394" y="1"/>
                    </a:moveTo>
                    <a:lnTo>
                      <a:pt x="338" y="57"/>
                    </a:lnTo>
                    <a:lnTo>
                      <a:pt x="282" y="113"/>
                    </a:lnTo>
                    <a:lnTo>
                      <a:pt x="282" y="282"/>
                    </a:lnTo>
                    <a:lnTo>
                      <a:pt x="225" y="338"/>
                    </a:lnTo>
                    <a:lnTo>
                      <a:pt x="169" y="282"/>
                    </a:lnTo>
                    <a:lnTo>
                      <a:pt x="169" y="225"/>
                    </a:lnTo>
                    <a:lnTo>
                      <a:pt x="113" y="169"/>
                    </a:lnTo>
                    <a:lnTo>
                      <a:pt x="1" y="225"/>
                    </a:lnTo>
                    <a:lnTo>
                      <a:pt x="57" y="450"/>
                    </a:lnTo>
                    <a:lnTo>
                      <a:pt x="113" y="675"/>
                    </a:lnTo>
                    <a:lnTo>
                      <a:pt x="169" y="731"/>
                    </a:lnTo>
                    <a:lnTo>
                      <a:pt x="338" y="731"/>
                    </a:lnTo>
                    <a:lnTo>
                      <a:pt x="450" y="675"/>
                    </a:lnTo>
                    <a:lnTo>
                      <a:pt x="506" y="563"/>
                    </a:lnTo>
                    <a:lnTo>
                      <a:pt x="675" y="619"/>
                    </a:lnTo>
                    <a:lnTo>
                      <a:pt x="787" y="675"/>
                    </a:lnTo>
                    <a:lnTo>
                      <a:pt x="844" y="787"/>
                    </a:lnTo>
                    <a:lnTo>
                      <a:pt x="787" y="844"/>
                    </a:lnTo>
                    <a:lnTo>
                      <a:pt x="675" y="900"/>
                    </a:lnTo>
                    <a:lnTo>
                      <a:pt x="619" y="1012"/>
                    </a:lnTo>
                    <a:lnTo>
                      <a:pt x="675" y="1069"/>
                    </a:lnTo>
                    <a:lnTo>
                      <a:pt x="900" y="1012"/>
                    </a:lnTo>
                    <a:lnTo>
                      <a:pt x="1181" y="1012"/>
                    </a:lnTo>
                    <a:lnTo>
                      <a:pt x="1293" y="956"/>
                    </a:lnTo>
                    <a:lnTo>
                      <a:pt x="1350" y="844"/>
                    </a:lnTo>
                    <a:lnTo>
                      <a:pt x="1406" y="731"/>
                    </a:lnTo>
                    <a:lnTo>
                      <a:pt x="1406" y="563"/>
                    </a:lnTo>
                    <a:lnTo>
                      <a:pt x="1350" y="506"/>
                    </a:lnTo>
                    <a:lnTo>
                      <a:pt x="1181" y="563"/>
                    </a:lnTo>
                    <a:lnTo>
                      <a:pt x="1068" y="619"/>
                    </a:lnTo>
                    <a:lnTo>
                      <a:pt x="1125" y="731"/>
                    </a:lnTo>
                    <a:lnTo>
                      <a:pt x="1125" y="844"/>
                    </a:lnTo>
                    <a:lnTo>
                      <a:pt x="1181" y="844"/>
                    </a:lnTo>
                    <a:lnTo>
                      <a:pt x="1125" y="900"/>
                    </a:lnTo>
                    <a:lnTo>
                      <a:pt x="1012" y="844"/>
                    </a:lnTo>
                    <a:lnTo>
                      <a:pt x="900" y="731"/>
                    </a:lnTo>
                    <a:lnTo>
                      <a:pt x="900" y="563"/>
                    </a:lnTo>
                    <a:lnTo>
                      <a:pt x="1012" y="394"/>
                    </a:lnTo>
                    <a:lnTo>
                      <a:pt x="1012" y="282"/>
                    </a:lnTo>
                    <a:lnTo>
                      <a:pt x="900" y="169"/>
                    </a:lnTo>
                    <a:lnTo>
                      <a:pt x="844" y="113"/>
                    </a:lnTo>
                    <a:lnTo>
                      <a:pt x="731" y="57"/>
                    </a:lnTo>
                    <a:lnTo>
                      <a:pt x="619" y="1"/>
                    </a:lnTo>
                    <a:close/>
                  </a:path>
                </a:pathLst>
              </a:custGeom>
              <a:solidFill>
                <a:srgbClr val="9FB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3"/>
              <p:cNvSpPr/>
              <p:nvPr/>
            </p:nvSpPr>
            <p:spPr>
              <a:xfrm>
                <a:off x="1952400" y="1162175"/>
                <a:ext cx="12650" cy="16900"/>
              </a:xfrm>
              <a:custGeom>
                <a:avLst/>
                <a:gdLst/>
                <a:ahLst/>
                <a:cxnLst/>
                <a:rect l="l" t="t" r="r" b="b"/>
                <a:pathLst>
                  <a:path w="506" h="676" extrusionOk="0">
                    <a:moveTo>
                      <a:pt x="281" y="1"/>
                    </a:moveTo>
                    <a:lnTo>
                      <a:pt x="112" y="226"/>
                    </a:lnTo>
                    <a:lnTo>
                      <a:pt x="56" y="338"/>
                    </a:lnTo>
                    <a:lnTo>
                      <a:pt x="0" y="451"/>
                    </a:lnTo>
                    <a:lnTo>
                      <a:pt x="56" y="451"/>
                    </a:lnTo>
                    <a:lnTo>
                      <a:pt x="56" y="563"/>
                    </a:lnTo>
                    <a:lnTo>
                      <a:pt x="56" y="675"/>
                    </a:lnTo>
                    <a:lnTo>
                      <a:pt x="112" y="619"/>
                    </a:lnTo>
                    <a:lnTo>
                      <a:pt x="225" y="675"/>
                    </a:lnTo>
                    <a:lnTo>
                      <a:pt x="281" y="619"/>
                    </a:lnTo>
                    <a:lnTo>
                      <a:pt x="506" y="394"/>
                    </a:lnTo>
                    <a:lnTo>
                      <a:pt x="450" y="338"/>
                    </a:lnTo>
                    <a:lnTo>
                      <a:pt x="393" y="282"/>
                    </a:lnTo>
                    <a:lnTo>
                      <a:pt x="337" y="226"/>
                    </a:lnTo>
                    <a:lnTo>
                      <a:pt x="281" y="170"/>
                    </a:lnTo>
                    <a:lnTo>
                      <a:pt x="281"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3"/>
              <p:cNvSpPr/>
              <p:nvPr/>
            </p:nvSpPr>
            <p:spPr>
              <a:xfrm>
                <a:off x="1955200" y="1177650"/>
                <a:ext cx="4250" cy="1425"/>
              </a:xfrm>
              <a:custGeom>
                <a:avLst/>
                <a:gdLst/>
                <a:ahLst/>
                <a:cxnLst/>
                <a:rect l="l" t="t" r="r" b="b"/>
                <a:pathLst>
                  <a:path w="170" h="57" extrusionOk="0">
                    <a:moveTo>
                      <a:pt x="0" y="0"/>
                    </a:moveTo>
                    <a:lnTo>
                      <a:pt x="113" y="56"/>
                    </a:lnTo>
                    <a:lnTo>
                      <a:pt x="169" y="0"/>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3"/>
              <p:cNvSpPr/>
              <p:nvPr/>
            </p:nvSpPr>
            <p:spPr>
              <a:xfrm>
                <a:off x="1970650" y="1138300"/>
                <a:ext cx="25" cy="1425"/>
              </a:xfrm>
              <a:custGeom>
                <a:avLst/>
                <a:gdLst/>
                <a:ahLst/>
                <a:cxnLst/>
                <a:rect l="l" t="t" r="r" b="b"/>
                <a:pathLst>
                  <a:path w="1" h="57" extrusionOk="0">
                    <a:moveTo>
                      <a:pt x="1" y="0"/>
                    </a:moveTo>
                    <a:lnTo>
                      <a:pt x="1" y="57"/>
                    </a:lnTo>
                    <a:lnTo>
                      <a:pt x="1" y="57"/>
                    </a:lnTo>
                    <a:lnTo>
                      <a:pt x="1" y="0"/>
                    </a:lnTo>
                    <a:lnTo>
                      <a:pt x="1" y="0"/>
                    </a:lnTo>
                    <a:lnTo>
                      <a:pt x="1" y="0"/>
                    </a:lnTo>
                    <a:close/>
                  </a:path>
                </a:pathLst>
              </a:custGeom>
              <a:solidFill>
                <a:srgbClr val="B7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3"/>
              <p:cNvSpPr/>
              <p:nvPr/>
            </p:nvSpPr>
            <p:spPr>
              <a:xfrm>
                <a:off x="1921475" y="1156575"/>
                <a:ext cx="1425" cy="1425"/>
              </a:xfrm>
              <a:custGeom>
                <a:avLst/>
                <a:gdLst/>
                <a:ahLst/>
                <a:cxnLst/>
                <a:rect l="l" t="t" r="r" b="b"/>
                <a:pathLst>
                  <a:path w="57" h="57" extrusionOk="0">
                    <a:moveTo>
                      <a:pt x="0" y="0"/>
                    </a:moveTo>
                    <a:lnTo>
                      <a:pt x="0" y="56"/>
                    </a:lnTo>
                    <a:lnTo>
                      <a:pt x="57"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3"/>
              <p:cNvSpPr/>
              <p:nvPr/>
            </p:nvSpPr>
            <p:spPr>
              <a:xfrm>
                <a:off x="1921475" y="1157975"/>
                <a:ext cx="25" cy="1425"/>
              </a:xfrm>
              <a:custGeom>
                <a:avLst/>
                <a:gdLst/>
                <a:ahLst/>
                <a:cxnLst/>
                <a:rect l="l" t="t" r="r" b="b"/>
                <a:pathLst>
                  <a:path w="1" h="57" extrusionOk="0">
                    <a:moveTo>
                      <a:pt x="0" y="0"/>
                    </a:moveTo>
                    <a:lnTo>
                      <a:pt x="0" y="56"/>
                    </a:lnTo>
                    <a:lnTo>
                      <a:pt x="0" y="56"/>
                    </a:lnTo>
                    <a:lnTo>
                      <a:pt x="0" y="0"/>
                    </a:lnTo>
                    <a:lnTo>
                      <a:pt x="0" y="0"/>
                    </a:lnTo>
                    <a:lnTo>
                      <a:pt x="0"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3"/>
              <p:cNvSpPr/>
              <p:nvPr/>
            </p:nvSpPr>
            <p:spPr>
              <a:xfrm>
                <a:off x="1952400" y="1181850"/>
                <a:ext cx="1425" cy="25"/>
              </a:xfrm>
              <a:custGeom>
                <a:avLst/>
                <a:gdLst/>
                <a:ahLst/>
                <a:cxnLst/>
                <a:rect l="l" t="t" r="r" b="b"/>
                <a:pathLst>
                  <a:path w="57" h="1" extrusionOk="0">
                    <a:moveTo>
                      <a:pt x="0" y="1"/>
                    </a:moveTo>
                    <a:lnTo>
                      <a:pt x="56" y="1"/>
                    </a:lnTo>
                    <a:lnTo>
                      <a:pt x="56" y="1"/>
                    </a:lnTo>
                    <a:lnTo>
                      <a:pt x="56" y="1"/>
                    </a:lnTo>
                    <a:lnTo>
                      <a:pt x="0" y="1"/>
                    </a:lnTo>
                    <a:lnTo>
                      <a:pt x="0"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3"/>
              <p:cNvSpPr/>
              <p:nvPr/>
            </p:nvSpPr>
            <p:spPr>
              <a:xfrm>
                <a:off x="2031075" y="1138300"/>
                <a:ext cx="1425" cy="1425"/>
              </a:xfrm>
              <a:custGeom>
                <a:avLst/>
                <a:gdLst/>
                <a:ahLst/>
                <a:cxnLst/>
                <a:rect l="l" t="t" r="r" b="b"/>
                <a:pathLst>
                  <a:path w="57" h="57" extrusionOk="0">
                    <a:moveTo>
                      <a:pt x="57" y="0"/>
                    </a:moveTo>
                    <a:lnTo>
                      <a:pt x="57" y="0"/>
                    </a:lnTo>
                    <a:lnTo>
                      <a:pt x="1" y="57"/>
                    </a:lnTo>
                    <a:lnTo>
                      <a:pt x="1" y="57"/>
                    </a:lnTo>
                    <a:lnTo>
                      <a:pt x="57" y="0"/>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3"/>
              <p:cNvSpPr/>
              <p:nvPr/>
            </p:nvSpPr>
            <p:spPr>
              <a:xfrm>
                <a:off x="1894775" y="1128450"/>
                <a:ext cx="2825" cy="1450"/>
              </a:xfrm>
              <a:custGeom>
                <a:avLst/>
                <a:gdLst/>
                <a:ahLst/>
                <a:cxnLst/>
                <a:rect l="l" t="t" r="r" b="b"/>
                <a:pathLst>
                  <a:path w="113" h="58" extrusionOk="0">
                    <a:moveTo>
                      <a:pt x="1" y="1"/>
                    </a:moveTo>
                    <a:lnTo>
                      <a:pt x="57" y="57"/>
                    </a:lnTo>
                    <a:lnTo>
                      <a:pt x="113" y="57"/>
                    </a:lnTo>
                    <a:lnTo>
                      <a:pt x="57" y="1"/>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3"/>
              <p:cNvSpPr/>
              <p:nvPr/>
            </p:nvSpPr>
            <p:spPr>
              <a:xfrm>
                <a:off x="1891975" y="1121425"/>
                <a:ext cx="1425" cy="1450"/>
              </a:xfrm>
              <a:custGeom>
                <a:avLst/>
                <a:gdLst/>
                <a:ahLst/>
                <a:cxnLst/>
                <a:rect l="l" t="t" r="r" b="b"/>
                <a:pathLst>
                  <a:path w="57" h="58" extrusionOk="0">
                    <a:moveTo>
                      <a:pt x="0" y="1"/>
                    </a:moveTo>
                    <a:lnTo>
                      <a:pt x="56" y="57"/>
                    </a:lnTo>
                    <a:lnTo>
                      <a:pt x="56"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3"/>
              <p:cNvSpPr/>
              <p:nvPr/>
            </p:nvSpPr>
            <p:spPr>
              <a:xfrm>
                <a:off x="1868075" y="1145325"/>
                <a:ext cx="4250" cy="4250"/>
              </a:xfrm>
              <a:custGeom>
                <a:avLst/>
                <a:gdLst/>
                <a:ahLst/>
                <a:cxnLst/>
                <a:rect l="l" t="t" r="r" b="b"/>
                <a:pathLst>
                  <a:path w="170" h="170" extrusionOk="0">
                    <a:moveTo>
                      <a:pt x="57" y="0"/>
                    </a:moveTo>
                    <a:lnTo>
                      <a:pt x="1" y="57"/>
                    </a:lnTo>
                    <a:lnTo>
                      <a:pt x="113" y="169"/>
                    </a:lnTo>
                    <a:lnTo>
                      <a:pt x="169" y="113"/>
                    </a:lnTo>
                    <a:lnTo>
                      <a:pt x="113" y="57"/>
                    </a:lnTo>
                    <a:lnTo>
                      <a:pt x="57"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3"/>
              <p:cNvSpPr/>
              <p:nvPr/>
            </p:nvSpPr>
            <p:spPr>
              <a:xfrm>
                <a:off x="1870900" y="1142525"/>
                <a:ext cx="2825" cy="1425"/>
              </a:xfrm>
              <a:custGeom>
                <a:avLst/>
                <a:gdLst/>
                <a:ahLst/>
                <a:cxnLst/>
                <a:rect l="l" t="t" r="r" b="b"/>
                <a:pathLst>
                  <a:path w="113" h="57" extrusionOk="0">
                    <a:moveTo>
                      <a:pt x="0" y="0"/>
                    </a:moveTo>
                    <a:lnTo>
                      <a:pt x="56" y="56"/>
                    </a:lnTo>
                    <a:lnTo>
                      <a:pt x="112" y="56"/>
                    </a:lnTo>
                    <a:lnTo>
                      <a:pt x="112"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3"/>
              <p:cNvSpPr/>
              <p:nvPr/>
            </p:nvSpPr>
            <p:spPr>
              <a:xfrm>
                <a:off x="1875100" y="1146725"/>
                <a:ext cx="1425" cy="1425"/>
              </a:xfrm>
              <a:custGeom>
                <a:avLst/>
                <a:gdLst/>
                <a:ahLst/>
                <a:cxnLst/>
                <a:rect l="l" t="t" r="r" b="b"/>
                <a:pathLst>
                  <a:path w="57" h="57" extrusionOk="0">
                    <a:moveTo>
                      <a:pt x="1" y="1"/>
                    </a:moveTo>
                    <a:lnTo>
                      <a:pt x="57" y="57"/>
                    </a:lnTo>
                    <a:lnTo>
                      <a:pt x="57" y="1"/>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3"/>
              <p:cNvSpPr/>
              <p:nvPr/>
            </p:nvSpPr>
            <p:spPr>
              <a:xfrm>
                <a:off x="1861050" y="1163600"/>
                <a:ext cx="1425" cy="1425"/>
              </a:xfrm>
              <a:custGeom>
                <a:avLst/>
                <a:gdLst/>
                <a:ahLst/>
                <a:cxnLst/>
                <a:rect l="l" t="t" r="r" b="b"/>
                <a:pathLst>
                  <a:path w="57" h="57" extrusionOk="0">
                    <a:moveTo>
                      <a:pt x="1" y="0"/>
                    </a:moveTo>
                    <a:lnTo>
                      <a:pt x="1" y="56"/>
                    </a:lnTo>
                    <a:lnTo>
                      <a:pt x="57" y="56"/>
                    </a:lnTo>
                    <a:lnTo>
                      <a:pt x="1"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3"/>
              <p:cNvSpPr/>
              <p:nvPr/>
            </p:nvSpPr>
            <p:spPr>
              <a:xfrm>
                <a:off x="1865275" y="1165000"/>
                <a:ext cx="1425" cy="25"/>
              </a:xfrm>
              <a:custGeom>
                <a:avLst/>
                <a:gdLst/>
                <a:ahLst/>
                <a:cxnLst/>
                <a:rect l="l" t="t" r="r" b="b"/>
                <a:pathLst>
                  <a:path w="57" h="1" extrusionOk="0">
                    <a:moveTo>
                      <a:pt x="56" y="0"/>
                    </a:moveTo>
                    <a:lnTo>
                      <a:pt x="56" y="0"/>
                    </a:lnTo>
                    <a:lnTo>
                      <a:pt x="56" y="0"/>
                    </a:lnTo>
                    <a:lnTo>
                      <a:pt x="0" y="0"/>
                    </a:lnTo>
                    <a:lnTo>
                      <a:pt x="56" y="0"/>
                    </a:lnTo>
                    <a:lnTo>
                      <a:pt x="56"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3"/>
              <p:cNvSpPr/>
              <p:nvPr/>
            </p:nvSpPr>
            <p:spPr>
              <a:xfrm>
                <a:off x="2076050" y="1169200"/>
                <a:ext cx="4225" cy="2850"/>
              </a:xfrm>
              <a:custGeom>
                <a:avLst/>
                <a:gdLst/>
                <a:ahLst/>
                <a:cxnLst/>
                <a:rect l="l" t="t" r="r" b="b"/>
                <a:pathLst>
                  <a:path w="169" h="114" extrusionOk="0">
                    <a:moveTo>
                      <a:pt x="0" y="1"/>
                    </a:moveTo>
                    <a:lnTo>
                      <a:pt x="0" y="113"/>
                    </a:lnTo>
                    <a:lnTo>
                      <a:pt x="113" y="57"/>
                    </a:lnTo>
                    <a:lnTo>
                      <a:pt x="169"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3"/>
              <p:cNvSpPr/>
              <p:nvPr/>
            </p:nvSpPr>
            <p:spPr>
              <a:xfrm>
                <a:off x="2029675" y="1143925"/>
                <a:ext cx="7050" cy="8450"/>
              </a:xfrm>
              <a:custGeom>
                <a:avLst/>
                <a:gdLst/>
                <a:ahLst/>
                <a:cxnLst/>
                <a:rect l="l" t="t" r="r" b="b"/>
                <a:pathLst>
                  <a:path w="282" h="338" extrusionOk="0">
                    <a:moveTo>
                      <a:pt x="57" y="0"/>
                    </a:moveTo>
                    <a:lnTo>
                      <a:pt x="0" y="225"/>
                    </a:lnTo>
                    <a:lnTo>
                      <a:pt x="0" y="281"/>
                    </a:lnTo>
                    <a:lnTo>
                      <a:pt x="57" y="337"/>
                    </a:lnTo>
                    <a:lnTo>
                      <a:pt x="113" y="337"/>
                    </a:lnTo>
                    <a:lnTo>
                      <a:pt x="169" y="281"/>
                    </a:lnTo>
                    <a:lnTo>
                      <a:pt x="225" y="169"/>
                    </a:lnTo>
                    <a:lnTo>
                      <a:pt x="281" y="56"/>
                    </a:lnTo>
                    <a:lnTo>
                      <a:pt x="169" y="56"/>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3"/>
              <p:cNvSpPr/>
              <p:nvPr/>
            </p:nvSpPr>
            <p:spPr>
              <a:xfrm>
                <a:off x="2035300" y="1139700"/>
                <a:ext cx="2825" cy="5650"/>
              </a:xfrm>
              <a:custGeom>
                <a:avLst/>
                <a:gdLst/>
                <a:ahLst/>
                <a:cxnLst/>
                <a:rect l="l" t="t" r="r" b="b"/>
                <a:pathLst>
                  <a:path w="113" h="226" extrusionOk="0">
                    <a:moveTo>
                      <a:pt x="0" y="1"/>
                    </a:moveTo>
                    <a:lnTo>
                      <a:pt x="0" y="57"/>
                    </a:lnTo>
                    <a:lnTo>
                      <a:pt x="56" y="225"/>
                    </a:lnTo>
                    <a:lnTo>
                      <a:pt x="113" y="169"/>
                    </a:lnTo>
                    <a:lnTo>
                      <a:pt x="113" y="57"/>
                    </a:lnTo>
                    <a:lnTo>
                      <a:pt x="113"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3"/>
              <p:cNvSpPr/>
              <p:nvPr/>
            </p:nvSpPr>
            <p:spPr>
              <a:xfrm>
                <a:off x="2071825" y="1167800"/>
                <a:ext cx="4250" cy="1425"/>
              </a:xfrm>
              <a:custGeom>
                <a:avLst/>
                <a:gdLst/>
                <a:ahLst/>
                <a:cxnLst/>
                <a:rect l="l" t="t" r="r" b="b"/>
                <a:pathLst>
                  <a:path w="170" h="57" extrusionOk="0">
                    <a:moveTo>
                      <a:pt x="0" y="1"/>
                    </a:moveTo>
                    <a:lnTo>
                      <a:pt x="57" y="57"/>
                    </a:lnTo>
                    <a:lnTo>
                      <a:pt x="169" y="57"/>
                    </a:lnTo>
                    <a:lnTo>
                      <a:pt x="113"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3"/>
              <p:cNvSpPr/>
              <p:nvPr/>
            </p:nvSpPr>
            <p:spPr>
              <a:xfrm>
                <a:off x="2070425" y="1157975"/>
                <a:ext cx="25" cy="25"/>
              </a:xfrm>
              <a:custGeom>
                <a:avLst/>
                <a:gdLst/>
                <a:ahLst/>
                <a:cxnLst/>
                <a:rect l="l" t="t" r="r" b="b"/>
                <a:pathLst>
                  <a:path w="1" h="1" extrusionOk="0">
                    <a:moveTo>
                      <a:pt x="0" y="0"/>
                    </a:moveTo>
                    <a:lnTo>
                      <a:pt x="0" y="0"/>
                    </a:lnTo>
                    <a:lnTo>
                      <a:pt x="0" y="0"/>
                    </a:lnTo>
                    <a:lnTo>
                      <a:pt x="0" y="0"/>
                    </a:lnTo>
                    <a:lnTo>
                      <a:pt x="0"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3"/>
              <p:cNvSpPr/>
              <p:nvPr/>
            </p:nvSpPr>
            <p:spPr>
              <a:xfrm>
                <a:off x="1959425" y="1143925"/>
                <a:ext cx="1425" cy="1425"/>
              </a:xfrm>
              <a:custGeom>
                <a:avLst/>
                <a:gdLst/>
                <a:ahLst/>
                <a:cxnLst/>
                <a:rect l="l" t="t" r="r" b="b"/>
                <a:pathLst>
                  <a:path w="57" h="57" extrusionOk="0">
                    <a:moveTo>
                      <a:pt x="0" y="0"/>
                    </a:moveTo>
                    <a:lnTo>
                      <a:pt x="0" y="56"/>
                    </a:lnTo>
                    <a:lnTo>
                      <a:pt x="56" y="56"/>
                    </a:lnTo>
                    <a:lnTo>
                      <a:pt x="56"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3"/>
              <p:cNvSpPr/>
              <p:nvPr/>
            </p:nvSpPr>
            <p:spPr>
              <a:xfrm>
                <a:off x="1960825" y="1143925"/>
                <a:ext cx="4225" cy="2825"/>
              </a:xfrm>
              <a:custGeom>
                <a:avLst/>
                <a:gdLst/>
                <a:ahLst/>
                <a:cxnLst/>
                <a:rect l="l" t="t" r="r" b="b"/>
                <a:pathLst>
                  <a:path w="169" h="113" extrusionOk="0">
                    <a:moveTo>
                      <a:pt x="169" y="0"/>
                    </a:moveTo>
                    <a:lnTo>
                      <a:pt x="0" y="56"/>
                    </a:lnTo>
                    <a:lnTo>
                      <a:pt x="113" y="113"/>
                    </a:lnTo>
                    <a:lnTo>
                      <a:pt x="169"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13"/>
          <p:cNvGrpSpPr/>
          <p:nvPr/>
        </p:nvGrpSpPr>
        <p:grpSpPr>
          <a:xfrm rot="1967216">
            <a:off x="8058358" y="-972207"/>
            <a:ext cx="1377783" cy="1453956"/>
            <a:chOff x="4747938" y="187550"/>
            <a:chExt cx="1039850" cy="2096500"/>
          </a:xfrm>
        </p:grpSpPr>
        <p:sp>
          <p:nvSpPr>
            <p:cNvPr id="6054" name="Google Shape;6054;p13"/>
            <p:cNvSpPr/>
            <p:nvPr/>
          </p:nvSpPr>
          <p:spPr>
            <a:xfrm>
              <a:off x="4747938" y="187550"/>
              <a:ext cx="1039850" cy="2096500"/>
            </a:xfrm>
            <a:custGeom>
              <a:avLst/>
              <a:gdLst/>
              <a:ahLst/>
              <a:cxnLst/>
              <a:rect l="l" t="t" r="r" b="b"/>
              <a:pathLst>
                <a:path w="41594" h="83860" extrusionOk="0">
                  <a:moveTo>
                    <a:pt x="41424" y="0"/>
                  </a:moveTo>
                  <a:lnTo>
                    <a:pt x="1" y="113"/>
                  </a:lnTo>
                  <a:lnTo>
                    <a:pt x="226" y="83859"/>
                  </a:lnTo>
                  <a:lnTo>
                    <a:pt x="788" y="83859"/>
                  </a:lnTo>
                  <a:lnTo>
                    <a:pt x="2474" y="83129"/>
                  </a:lnTo>
                  <a:lnTo>
                    <a:pt x="5397" y="81274"/>
                  </a:lnTo>
                  <a:lnTo>
                    <a:pt x="7083" y="78632"/>
                  </a:lnTo>
                  <a:lnTo>
                    <a:pt x="11411" y="77789"/>
                  </a:lnTo>
                  <a:lnTo>
                    <a:pt x="13996" y="78632"/>
                  </a:lnTo>
                  <a:lnTo>
                    <a:pt x="17481" y="77789"/>
                  </a:lnTo>
                  <a:lnTo>
                    <a:pt x="20909" y="76890"/>
                  </a:lnTo>
                  <a:lnTo>
                    <a:pt x="26080" y="74304"/>
                  </a:lnTo>
                  <a:lnTo>
                    <a:pt x="31251" y="74248"/>
                  </a:lnTo>
                  <a:lnTo>
                    <a:pt x="33837" y="71663"/>
                  </a:lnTo>
                  <a:lnTo>
                    <a:pt x="36422" y="71663"/>
                  </a:lnTo>
                  <a:lnTo>
                    <a:pt x="39008" y="66492"/>
                  </a:lnTo>
                  <a:lnTo>
                    <a:pt x="41593" y="66492"/>
                  </a:lnTo>
                  <a:lnTo>
                    <a:pt x="414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3"/>
            <p:cNvSpPr/>
            <p:nvPr/>
          </p:nvSpPr>
          <p:spPr>
            <a:xfrm>
              <a:off x="4756388" y="1837175"/>
              <a:ext cx="1029975" cy="446875"/>
            </a:xfrm>
            <a:custGeom>
              <a:avLst/>
              <a:gdLst/>
              <a:ahLst/>
              <a:cxnLst/>
              <a:rect l="l" t="t" r="r" b="b"/>
              <a:pathLst>
                <a:path w="41199" h="17875" extrusionOk="0">
                  <a:moveTo>
                    <a:pt x="38951" y="1"/>
                  </a:moveTo>
                  <a:lnTo>
                    <a:pt x="37377" y="956"/>
                  </a:lnTo>
                  <a:lnTo>
                    <a:pt x="37040" y="1575"/>
                  </a:lnTo>
                  <a:lnTo>
                    <a:pt x="37040" y="2193"/>
                  </a:lnTo>
                  <a:lnTo>
                    <a:pt x="36534" y="2586"/>
                  </a:lnTo>
                  <a:lnTo>
                    <a:pt x="36140" y="2867"/>
                  </a:lnTo>
                  <a:lnTo>
                    <a:pt x="35803" y="3148"/>
                  </a:lnTo>
                  <a:lnTo>
                    <a:pt x="35691" y="3317"/>
                  </a:lnTo>
                  <a:lnTo>
                    <a:pt x="35578" y="3429"/>
                  </a:lnTo>
                  <a:lnTo>
                    <a:pt x="35522" y="3767"/>
                  </a:lnTo>
                  <a:lnTo>
                    <a:pt x="35466" y="4104"/>
                  </a:lnTo>
                  <a:lnTo>
                    <a:pt x="35129" y="4778"/>
                  </a:lnTo>
                  <a:lnTo>
                    <a:pt x="34848" y="5059"/>
                  </a:lnTo>
                  <a:lnTo>
                    <a:pt x="33892" y="5059"/>
                  </a:lnTo>
                  <a:lnTo>
                    <a:pt x="32262" y="5734"/>
                  </a:lnTo>
                  <a:lnTo>
                    <a:pt x="31981" y="6352"/>
                  </a:lnTo>
                  <a:lnTo>
                    <a:pt x="31307" y="6689"/>
                  </a:lnTo>
                  <a:lnTo>
                    <a:pt x="30688" y="6970"/>
                  </a:lnTo>
                  <a:lnTo>
                    <a:pt x="29733" y="7926"/>
                  </a:lnTo>
                  <a:lnTo>
                    <a:pt x="27260" y="7926"/>
                  </a:lnTo>
                  <a:lnTo>
                    <a:pt x="27091" y="7870"/>
                  </a:lnTo>
                  <a:lnTo>
                    <a:pt x="26754" y="7701"/>
                  </a:lnTo>
                  <a:lnTo>
                    <a:pt x="26585" y="7532"/>
                  </a:lnTo>
                  <a:lnTo>
                    <a:pt x="26529" y="7476"/>
                  </a:lnTo>
                  <a:lnTo>
                    <a:pt x="25967" y="7476"/>
                  </a:lnTo>
                  <a:lnTo>
                    <a:pt x="25574" y="7589"/>
                  </a:lnTo>
                  <a:lnTo>
                    <a:pt x="24955" y="7813"/>
                  </a:lnTo>
                  <a:lnTo>
                    <a:pt x="23944" y="8319"/>
                  </a:lnTo>
                  <a:lnTo>
                    <a:pt x="23382" y="8544"/>
                  </a:lnTo>
                  <a:lnTo>
                    <a:pt x="22932" y="8657"/>
                  </a:lnTo>
                  <a:lnTo>
                    <a:pt x="22651" y="8713"/>
                  </a:lnTo>
                  <a:lnTo>
                    <a:pt x="22426" y="8657"/>
                  </a:lnTo>
                  <a:lnTo>
                    <a:pt x="22314" y="8544"/>
                  </a:lnTo>
                  <a:lnTo>
                    <a:pt x="22201" y="8432"/>
                  </a:lnTo>
                  <a:lnTo>
                    <a:pt x="22201" y="8319"/>
                  </a:lnTo>
                  <a:lnTo>
                    <a:pt x="20459" y="10062"/>
                  </a:lnTo>
                  <a:lnTo>
                    <a:pt x="18773" y="10062"/>
                  </a:lnTo>
                  <a:lnTo>
                    <a:pt x="18773" y="10905"/>
                  </a:lnTo>
                  <a:lnTo>
                    <a:pt x="15288" y="10905"/>
                  </a:lnTo>
                  <a:lnTo>
                    <a:pt x="15119" y="11017"/>
                  </a:lnTo>
                  <a:lnTo>
                    <a:pt x="14782" y="11354"/>
                  </a:lnTo>
                  <a:lnTo>
                    <a:pt x="14501" y="11523"/>
                  </a:lnTo>
                  <a:lnTo>
                    <a:pt x="14220" y="11635"/>
                  </a:lnTo>
                  <a:lnTo>
                    <a:pt x="13883" y="11748"/>
                  </a:lnTo>
                  <a:lnTo>
                    <a:pt x="13265" y="11748"/>
                  </a:lnTo>
                  <a:lnTo>
                    <a:pt x="12927" y="11635"/>
                  </a:lnTo>
                  <a:lnTo>
                    <a:pt x="12646" y="11523"/>
                  </a:lnTo>
                  <a:lnTo>
                    <a:pt x="12365" y="11354"/>
                  </a:lnTo>
                  <a:lnTo>
                    <a:pt x="11972" y="11017"/>
                  </a:lnTo>
                  <a:lnTo>
                    <a:pt x="11859" y="10905"/>
                  </a:lnTo>
                  <a:lnTo>
                    <a:pt x="6520" y="10905"/>
                  </a:lnTo>
                  <a:lnTo>
                    <a:pt x="6351" y="10961"/>
                  </a:lnTo>
                  <a:lnTo>
                    <a:pt x="6014" y="11186"/>
                  </a:lnTo>
                  <a:lnTo>
                    <a:pt x="5733" y="11467"/>
                  </a:lnTo>
                  <a:lnTo>
                    <a:pt x="5452" y="11748"/>
                  </a:lnTo>
                  <a:lnTo>
                    <a:pt x="5059" y="12366"/>
                  </a:lnTo>
                  <a:lnTo>
                    <a:pt x="4946" y="12647"/>
                  </a:lnTo>
                  <a:lnTo>
                    <a:pt x="4047" y="13490"/>
                  </a:lnTo>
                  <a:lnTo>
                    <a:pt x="3204" y="14390"/>
                  </a:lnTo>
                  <a:lnTo>
                    <a:pt x="2361" y="15233"/>
                  </a:lnTo>
                  <a:lnTo>
                    <a:pt x="2304" y="15345"/>
                  </a:lnTo>
                  <a:lnTo>
                    <a:pt x="2248" y="15514"/>
                  </a:lnTo>
                  <a:lnTo>
                    <a:pt x="2136" y="15682"/>
                  </a:lnTo>
                  <a:lnTo>
                    <a:pt x="1911" y="15795"/>
                  </a:lnTo>
                  <a:lnTo>
                    <a:pt x="1630" y="15963"/>
                  </a:lnTo>
                  <a:lnTo>
                    <a:pt x="1180" y="16076"/>
                  </a:lnTo>
                  <a:lnTo>
                    <a:pt x="0" y="16076"/>
                  </a:lnTo>
                  <a:lnTo>
                    <a:pt x="0" y="17874"/>
                  </a:lnTo>
                  <a:lnTo>
                    <a:pt x="450" y="17818"/>
                  </a:lnTo>
                  <a:lnTo>
                    <a:pt x="787" y="17818"/>
                  </a:lnTo>
                  <a:lnTo>
                    <a:pt x="1574" y="17481"/>
                  </a:lnTo>
                  <a:lnTo>
                    <a:pt x="2023" y="17200"/>
                  </a:lnTo>
                  <a:lnTo>
                    <a:pt x="2923" y="16975"/>
                  </a:lnTo>
                  <a:lnTo>
                    <a:pt x="3316" y="16919"/>
                  </a:lnTo>
                  <a:lnTo>
                    <a:pt x="3934" y="16863"/>
                  </a:lnTo>
                  <a:lnTo>
                    <a:pt x="4047" y="16806"/>
                  </a:lnTo>
                  <a:lnTo>
                    <a:pt x="4215" y="16638"/>
                  </a:lnTo>
                  <a:lnTo>
                    <a:pt x="4553" y="16188"/>
                  </a:lnTo>
                  <a:lnTo>
                    <a:pt x="4777" y="15626"/>
                  </a:lnTo>
                  <a:lnTo>
                    <a:pt x="4890" y="15289"/>
                  </a:lnTo>
                  <a:lnTo>
                    <a:pt x="4946" y="15120"/>
                  </a:lnTo>
                  <a:lnTo>
                    <a:pt x="5059" y="15008"/>
                  </a:lnTo>
                  <a:lnTo>
                    <a:pt x="5396" y="14783"/>
                  </a:lnTo>
                  <a:lnTo>
                    <a:pt x="5902" y="14502"/>
                  </a:lnTo>
                  <a:lnTo>
                    <a:pt x="5958" y="14390"/>
                  </a:lnTo>
                  <a:lnTo>
                    <a:pt x="6126" y="14109"/>
                  </a:lnTo>
                  <a:lnTo>
                    <a:pt x="6239" y="13940"/>
                  </a:lnTo>
                  <a:lnTo>
                    <a:pt x="6407" y="13827"/>
                  </a:lnTo>
                  <a:lnTo>
                    <a:pt x="6576" y="13715"/>
                  </a:lnTo>
                  <a:lnTo>
                    <a:pt x="6801" y="13659"/>
                  </a:lnTo>
                  <a:lnTo>
                    <a:pt x="7194" y="13603"/>
                  </a:lnTo>
                  <a:lnTo>
                    <a:pt x="7419" y="13490"/>
                  </a:lnTo>
                  <a:lnTo>
                    <a:pt x="7700" y="13434"/>
                  </a:lnTo>
                  <a:lnTo>
                    <a:pt x="8094" y="13378"/>
                  </a:lnTo>
                  <a:lnTo>
                    <a:pt x="8487" y="13322"/>
                  </a:lnTo>
                  <a:lnTo>
                    <a:pt x="8881" y="13265"/>
                  </a:lnTo>
                  <a:lnTo>
                    <a:pt x="9218" y="13097"/>
                  </a:lnTo>
                  <a:lnTo>
                    <a:pt x="9667" y="12703"/>
                  </a:lnTo>
                  <a:lnTo>
                    <a:pt x="13489" y="12703"/>
                  </a:lnTo>
                  <a:lnTo>
                    <a:pt x="14332" y="12422"/>
                  </a:lnTo>
                  <a:lnTo>
                    <a:pt x="14951" y="12198"/>
                  </a:lnTo>
                  <a:lnTo>
                    <a:pt x="15400" y="12085"/>
                  </a:lnTo>
                  <a:lnTo>
                    <a:pt x="15906" y="12085"/>
                  </a:lnTo>
                  <a:lnTo>
                    <a:pt x="16243" y="12029"/>
                  </a:lnTo>
                  <a:lnTo>
                    <a:pt x="16974" y="11748"/>
                  </a:lnTo>
                  <a:lnTo>
                    <a:pt x="17480" y="11467"/>
                  </a:lnTo>
                  <a:lnTo>
                    <a:pt x="18717" y="11298"/>
                  </a:lnTo>
                  <a:lnTo>
                    <a:pt x="19222" y="11242"/>
                  </a:lnTo>
                  <a:lnTo>
                    <a:pt x="19279" y="11298"/>
                  </a:lnTo>
                  <a:lnTo>
                    <a:pt x="19560" y="11298"/>
                  </a:lnTo>
                  <a:lnTo>
                    <a:pt x="20065" y="11130"/>
                  </a:lnTo>
                  <a:lnTo>
                    <a:pt x="20909" y="10792"/>
                  </a:lnTo>
                  <a:lnTo>
                    <a:pt x="21752" y="10343"/>
                  </a:lnTo>
                  <a:lnTo>
                    <a:pt x="22257" y="10005"/>
                  </a:lnTo>
                  <a:lnTo>
                    <a:pt x="22651" y="9781"/>
                  </a:lnTo>
                  <a:lnTo>
                    <a:pt x="23382" y="9612"/>
                  </a:lnTo>
                  <a:lnTo>
                    <a:pt x="24337" y="9556"/>
                  </a:lnTo>
                  <a:lnTo>
                    <a:pt x="24955" y="8881"/>
                  </a:lnTo>
                  <a:lnTo>
                    <a:pt x="28440" y="8881"/>
                  </a:lnTo>
                  <a:lnTo>
                    <a:pt x="30239" y="8376"/>
                  </a:lnTo>
                  <a:lnTo>
                    <a:pt x="30688" y="8263"/>
                  </a:lnTo>
                  <a:lnTo>
                    <a:pt x="31307" y="8376"/>
                  </a:lnTo>
                  <a:lnTo>
                    <a:pt x="31981" y="7926"/>
                  </a:lnTo>
                  <a:lnTo>
                    <a:pt x="32318" y="7364"/>
                  </a:lnTo>
                  <a:lnTo>
                    <a:pt x="32543" y="7308"/>
                  </a:lnTo>
                  <a:lnTo>
                    <a:pt x="33218" y="6970"/>
                  </a:lnTo>
                  <a:lnTo>
                    <a:pt x="33611" y="6858"/>
                  </a:lnTo>
                  <a:lnTo>
                    <a:pt x="33780" y="6858"/>
                  </a:lnTo>
                  <a:lnTo>
                    <a:pt x="33836" y="6970"/>
                  </a:lnTo>
                  <a:lnTo>
                    <a:pt x="33892" y="6970"/>
                  </a:lnTo>
                  <a:lnTo>
                    <a:pt x="34567" y="6521"/>
                  </a:lnTo>
                  <a:lnTo>
                    <a:pt x="35072" y="6184"/>
                  </a:lnTo>
                  <a:lnTo>
                    <a:pt x="35297" y="6071"/>
                  </a:lnTo>
                  <a:lnTo>
                    <a:pt x="35466" y="6015"/>
                  </a:lnTo>
                  <a:lnTo>
                    <a:pt x="36084" y="6015"/>
                  </a:lnTo>
                  <a:lnTo>
                    <a:pt x="37040" y="5734"/>
                  </a:lnTo>
                  <a:lnTo>
                    <a:pt x="37040" y="4778"/>
                  </a:lnTo>
                  <a:lnTo>
                    <a:pt x="37714" y="4441"/>
                  </a:lnTo>
                  <a:lnTo>
                    <a:pt x="37995" y="4104"/>
                  </a:lnTo>
                  <a:lnTo>
                    <a:pt x="38670" y="2530"/>
                  </a:lnTo>
                  <a:lnTo>
                    <a:pt x="38951" y="2193"/>
                  </a:lnTo>
                  <a:lnTo>
                    <a:pt x="39288" y="1575"/>
                  </a:lnTo>
                  <a:lnTo>
                    <a:pt x="39288" y="956"/>
                  </a:lnTo>
                  <a:lnTo>
                    <a:pt x="40243" y="956"/>
                  </a:lnTo>
                  <a:lnTo>
                    <a:pt x="41199" y="619"/>
                  </a:lnTo>
                  <a:lnTo>
                    <a:pt x="399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56" name="Google Shape;6056;p13"/>
          <p:cNvPicPr preferRelativeResize="0"/>
          <p:nvPr/>
        </p:nvPicPr>
        <p:blipFill rotWithShape="1">
          <a:blip r:embed="rId4">
            <a:alphaModFix/>
          </a:blip>
          <a:srcRect t="66601" b="3679"/>
          <a:stretch/>
        </p:blipFill>
        <p:spPr>
          <a:xfrm rot="-10799982">
            <a:off x="-537525" y="4819559"/>
            <a:ext cx="3941325" cy="962580"/>
          </a:xfrm>
          <a:prstGeom prst="rect">
            <a:avLst/>
          </a:prstGeom>
          <a:noFill/>
          <a:ln>
            <a:noFill/>
          </a:ln>
        </p:spPr>
      </p:pic>
      <p:sp>
        <p:nvSpPr>
          <p:cNvPr id="6057" name="Google Shape;6057;p13"/>
          <p:cNvSpPr txBox="1">
            <a:spLocks noGrp="1"/>
          </p:cNvSpPr>
          <p:nvPr>
            <p:ph type="title" idx="21"/>
          </p:nvPr>
        </p:nvSpPr>
        <p:spPr>
          <a:xfrm>
            <a:off x="1949550" y="547250"/>
            <a:ext cx="5244900" cy="4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2663"/>
        <p:cNvGrpSpPr/>
        <p:nvPr/>
      </p:nvGrpSpPr>
      <p:grpSpPr>
        <a:xfrm>
          <a:off x="0" y="0"/>
          <a:ext cx="0" cy="0"/>
          <a:chOff x="0" y="0"/>
          <a:chExt cx="0" cy="0"/>
        </a:xfrm>
      </p:grpSpPr>
      <p:sp>
        <p:nvSpPr>
          <p:cNvPr id="12664" name="Google Shape;12664;p23"/>
          <p:cNvSpPr txBox="1">
            <a:spLocks noGrp="1"/>
          </p:cNvSpPr>
          <p:nvPr>
            <p:ph type="title"/>
          </p:nvPr>
        </p:nvSpPr>
        <p:spPr>
          <a:xfrm>
            <a:off x="824150" y="1932385"/>
            <a:ext cx="2336400" cy="41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665" name="Google Shape;12665;p23"/>
          <p:cNvSpPr txBox="1">
            <a:spLocks noGrp="1"/>
          </p:cNvSpPr>
          <p:nvPr>
            <p:ph type="subTitle" idx="1"/>
          </p:nvPr>
        </p:nvSpPr>
        <p:spPr>
          <a:xfrm>
            <a:off x="914750" y="2390374"/>
            <a:ext cx="2155200" cy="76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66" name="Google Shape;12666;p23"/>
          <p:cNvSpPr txBox="1">
            <a:spLocks noGrp="1"/>
          </p:cNvSpPr>
          <p:nvPr>
            <p:ph type="title" idx="2"/>
          </p:nvPr>
        </p:nvSpPr>
        <p:spPr>
          <a:xfrm>
            <a:off x="3403800" y="2811347"/>
            <a:ext cx="2336400" cy="41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667" name="Google Shape;12667;p23"/>
          <p:cNvSpPr txBox="1">
            <a:spLocks noGrp="1"/>
          </p:cNvSpPr>
          <p:nvPr>
            <p:ph type="subTitle" idx="3"/>
          </p:nvPr>
        </p:nvSpPr>
        <p:spPr>
          <a:xfrm>
            <a:off x="3494400" y="3267001"/>
            <a:ext cx="2155200" cy="76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68" name="Google Shape;12668;p23"/>
          <p:cNvSpPr txBox="1">
            <a:spLocks noGrp="1"/>
          </p:cNvSpPr>
          <p:nvPr>
            <p:ph type="title" idx="4"/>
          </p:nvPr>
        </p:nvSpPr>
        <p:spPr>
          <a:xfrm>
            <a:off x="5983450" y="1932385"/>
            <a:ext cx="2336400" cy="41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669" name="Google Shape;12669;p23"/>
          <p:cNvSpPr txBox="1">
            <a:spLocks noGrp="1"/>
          </p:cNvSpPr>
          <p:nvPr>
            <p:ph type="subTitle" idx="5"/>
          </p:nvPr>
        </p:nvSpPr>
        <p:spPr>
          <a:xfrm>
            <a:off x="6074051" y="2390374"/>
            <a:ext cx="2155200" cy="76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70" name="Google Shape;12670;p23"/>
          <p:cNvSpPr txBox="1">
            <a:spLocks noGrp="1"/>
          </p:cNvSpPr>
          <p:nvPr>
            <p:ph type="title" idx="6"/>
          </p:nvPr>
        </p:nvSpPr>
        <p:spPr>
          <a:xfrm>
            <a:off x="1949550" y="547250"/>
            <a:ext cx="5244900" cy="4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671" name="Google Shape;12671;p23"/>
          <p:cNvPicPr preferRelativeResize="0"/>
          <p:nvPr/>
        </p:nvPicPr>
        <p:blipFill>
          <a:blip r:embed="rId2">
            <a:alphaModFix/>
          </a:blip>
          <a:stretch>
            <a:fillRect/>
          </a:stretch>
        </p:blipFill>
        <p:spPr>
          <a:xfrm>
            <a:off x="8479298" y="227384"/>
            <a:ext cx="1136100" cy="1103234"/>
          </a:xfrm>
          <a:prstGeom prst="rect">
            <a:avLst/>
          </a:prstGeom>
          <a:noFill/>
          <a:ln>
            <a:noFill/>
          </a:ln>
        </p:spPr>
      </p:pic>
      <p:pic>
        <p:nvPicPr>
          <p:cNvPr id="12672" name="Google Shape;12672;p23"/>
          <p:cNvPicPr preferRelativeResize="0"/>
          <p:nvPr/>
        </p:nvPicPr>
        <p:blipFill rotWithShape="1">
          <a:blip r:embed="rId3">
            <a:alphaModFix/>
          </a:blip>
          <a:srcRect l="5812" t="1914" r="54158" b="33640"/>
          <a:stretch/>
        </p:blipFill>
        <p:spPr>
          <a:xfrm rot="1721504">
            <a:off x="7600726" y="2453076"/>
            <a:ext cx="2067177" cy="3314700"/>
          </a:xfrm>
          <a:prstGeom prst="rect">
            <a:avLst/>
          </a:prstGeom>
          <a:noFill/>
          <a:ln>
            <a:noFill/>
          </a:ln>
        </p:spPr>
      </p:pic>
      <p:grpSp>
        <p:nvGrpSpPr>
          <p:cNvPr id="12673" name="Google Shape;12673;p23"/>
          <p:cNvGrpSpPr/>
          <p:nvPr/>
        </p:nvGrpSpPr>
        <p:grpSpPr>
          <a:xfrm>
            <a:off x="-324503" y="4029375"/>
            <a:ext cx="6184291" cy="2332474"/>
            <a:chOff x="-324503" y="4029375"/>
            <a:chExt cx="6184291" cy="2332474"/>
          </a:xfrm>
        </p:grpSpPr>
        <p:grpSp>
          <p:nvGrpSpPr>
            <p:cNvPr id="12674" name="Google Shape;12674;p23"/>
            <p:cNvGrpSpPr/>
            <p:nvPr/>
          </p:nvGrpSpPr>
          <p:grpSpPr>
            <a:xfrm>
              <a:off x="-324503" y="4749149"/>
              <a:ext cx="6184291" cy="892916"/>
              <a:chOff x="611275" y="3577826"/>
              <a:chExt cx="4469710" cy="645357"/>
            </a:xfrm>
          </p:grpSpPr>
          <p:sp>
            <p:nvSpPr>
              <p:cNvPr id="12675" name="Google Shape;12675;p23"/>
              <p:cNvSpPr/>
              <p:nvPr/>
            </p:nvSpPr>
            <p:spPr>
              <a:xfrm>
                <a:off x="612887" y="3601665"/>
                <a:ext cx="4468099" cy="596086"/>
              </a:xfrm>
              <a:custGeom>
                <a:avLst/>
                <a:gdLst/>
                <a:ahLst/>
                <a:cxnLst/>
                <a:rect l="l" t="t" r="r" b="b"/>
                <a:pathLst>
                  <a:path w="157995" h="21078" extrusionOk="0">
                    <a:moveTo>
                      <a:pt x="118875" y="1"/>
                    </a:moveTo>
                    <a:lnTo>
                      <a:pt x="115053" y="1125"/>
                    </a:lnTo>
                    <a:lnTo>
                      <a:pt x="101620" y="1125"/>
                    </a:lnTo>
                    <a:lnTo>
                      <a:pt x="93751" y="2249"/>
                    </a:lnTo>
                    <a:lnTo>
                      <a:pt x="78407" y="2249"/>
                    </a:lnTo>
                    <a:lnTo>
                      <a:pt x="72505" y="3373"/>
                    </a:lnTo>
                    <a:lnTo>
                      <a:pt x="60253" y="2923"/>
                    </a:lnTo>
                    <a:lnTo>
                      <a:pt x="52384" y="2249"/>
                    </a:lnTo>
                    <a:lnTo>
                      <a:pt x="53283" y="2137"/>
                    </a:lnTo>
                    <a:lnTo>
                      <a:pt x="53677" y="2024"/>
                    </a:lnTo>
                    <a:lnTo>
                      <a:pt x="53171" y="2024"/>
                    </a:lnTo>
                    <a:lnTo>
                      <a:pt x="52159" y="1968"/>
                    </a:lnTo>
                    <a:lnTo>
                      <a:pt x="51428" y="1856"/>
                    </a:lnTo>
                    <a:lnTo>
                      <a:pt x="50922" y="1743"/>
                    </a:lnTo>
                    <a:lnTo>
                      <a:pt x="50585" y="1575"/>
                    </a:lnTo>
                    <a:lnTo>
                      <a:pt x="50473" y="1406"/>
                    </a:lnTo>
                    <a:lnTo>
                      <a:pt x="50417" y="1237"/>
                    </a:lnTo>
                    <a:lnTo>
                      <a:pt x="50417" y="1125"/>
                    </a:lnTo>
                    <a:lnTo>
                      <a:pt x="49742" y="1181"/>
                    </a:lnTo>
                    <a:lnTo>
                      <a:pt x="43728" y="1575"/>
                    </a:lnTo>
                    <a:lnTo>
                      <a:pt x="41367" y="1743"/>
                    </a:lnTo>
                    <a:lnTo>
                      <a:pt x="39681" y="1912"/>
                    </a:lnTo>
                    <a:lnTo>
                      <a:pt x="38445" y="2137"/>
                    </a:lnTo>
                    <a:lnTo>
                      <a:pt x="37545" y="2305"/>
                    </a:lnTo>
                    <a:lnTo>
                      <a:pt x="36590" y="2586"/>
                    </a:lnTo>
                    <a:lnTo>
                      <a:pt x="36253" y="2642"/>
                    </a:lnTo>
                    <a:lnTo>
                      <a:pt x="35859" y="2699"/>
                    </a:lnTo>
                    <a:lnTo>
                      <a:pt x="35410" y="2642"/>
                    </a:lnTo>
                    <a:lnTo>
                      <a:pt x="34960" y="2586"/>
                    </a:lnTo>
                    <a:lnTo>
                      <a:pt x="34229" y="2474"/>
                    </a:lnTo>
                    <a:lnTo>
                      <a:pt x="33499" y="2249"/>
                    </a:lnTo>
                    <a:lnTo>
                      <a:pt x="26754" y="2249"/>
                    </a:lnTo>
                    <a:lnTo>
                      <a:pt x="21246" y="2923"/>
                    </a:lnTo>
                    <a:lnTo>
                      <a:pt x="18885" y="2474"/>
                    </a:lnTo>
                    <a:lnTo>
                      <a:pt x="0" y="1799"/>
                    </a:lnTo>
                    <a:lnTo>
                      <a:pt x="0" y="16806"/>
                    </a:lnTo>
                    <a:lnTo>
                      <a:pt x="5902" y="17706"/>
                    </a:lnTo>
                    <a:lnTo>
                      <a:pt x="8262" y="17930"/>
                    </a:lnTo>
                    <a:lnTo>
                      <a:pt x="10229" y="18605"/>
                    </a:lnTo>
                    <a:lnTo>
                      <a:pt x="12984" y="18830"/>
                    </a:lnTo>
                    <a:lnTo>
                      <a:pt x="16525" y="19504"/>
                    </a:lnTo>
                    <a:lnTo>
                      <a:pt x="19953" y="19336"/>
                    </a:lnTo>
                    <a:lnTo>
                      <a:pt x="22820" y="19954"/>
                    </a:lnTo>
                    <a:lnTo>
                      <a:pt x="25967" y="20179"/>
                    </a:lnTo>
                    <a:lnTo>
                      <a:pt x="28721" y="20179"/>
                    </a:lnTo>
                    <a:lnTo>
                      <a:pt x="31925" y="20628"/>
                    </a:lnTo>
                    <a:lnTo>
                      <a:pt x="37827" y="21078"/>
                    </a:lnTo>
                    <a:lnTo>
                      <a:pt x="40974" y="21078"/>
                    </a:lnTo>
                    <a:lnTo>
                      <a:pt x="42042" y="20965"/>
                    </a:lnTo>
                    <a:lnTo>
                      <a:pt x="43616" y="20741"/>
                    </a:lnTo>
                    <a:lnTo>
                      <a:pt x="45695" y="20403"/>
                    </a:lnTo>
                    <a:lnTo>
                      <a:pt x="48899" y="20403"/>
                    </a:lnTo>
                    <a:lnTo>
                      <a:pt x="50473" y="20291"/>
                    </a:lnTo>
                    <a:lnTo>
                      <a:pt x="52384" y="20179"/>
                    </a:lnTo>
                    <a:lnTo>
                      <a:pt x="53958" y="20179"/>
                    </a:lnTo>
                    <a:lnTo>
                      <a:pt x="60646" y="20235"/>
                    </a:lnTo>
                    <a:lnTo>
                      <a:pt x="62613" y="19841"/>
                    </a:lnTo>
                    <a:lnTo>
                      <a:pt x="64693" y="19504"/>
                    </a:lnTo>
                    <a:lnTo>
                      <a:pt x="67222" y="19111"/>
                    </a:lnTo>
                    <a:lnTo>
                      <a:pt x="69864" y="18773"/>
                    </a:lnTo>
                    <a:lnTo>
                      <a:pt x="71213" y="18661"/>
                    </a:lnTo>
                    <a:lnTo>
                      <a:pt x="72449" y="18605"/>
                    </a:lnTo>
                    <a:lnTo>
                      <a:pt x="73630" y="18549"/>
                    </a:lnTo>
                    <a:lnTo>
                      <a:pt x="74697" y="18605"/>
                    </a:lnTo>
                    <a:lnTo>
                      <a:pt x="75653" y="18661"/>
                    </a:lnTo>
                    <a:lnTo>
                      <a:pt x="76440" y="18830"/>
                    </a:lnTo>
                    <a:lnTo>
                      <a:pt x="77676" y="19167"/>
                    </a:lnTo>
                    <a:lnTo>
                      <a:pt x="78800" y="19336"/>
                    </a:lnTo>
                    <a:lnTo>
                      <a:pt x="79700" y="19392"/>
                    </a:lnTo>
                    <a:lnTo>
                      <a:pt x="80487" y="19392"/>
                    </a:lnTo>
                    <a:lnTo>
                      <a:pt x="81105" y="19279"/>
                    </a:lnTo>
                    <a:lnTo>
                      <a:pt x="81555" y="19167"/>
                    </a:lnTo>
                    <a:lnTo>
                      <a:pt x="81948" y="19055"/>
                    </a:lnTo>
                    <a:lnTo>
                      <a:pt x="85096" y="18155"/>
                    </a:lnTo>
                    <a:lnTo>
                      <a:pt x="92571" y="18155"/>
                    </a:lnTo>
                    <a:lnTo>
                      <a:pt x="96449" y="18380"/>
                    </a:lnTo>
                    <a:lnTo>
                      <a:pt x="99372" y="18549"/>
                    </a:lnTo>
                    <a:lnTo>
                      <a:pt x="101227" y="18605"/>
                    </a:lnTo>
                    <a:lnTo>
                      <a:pt x="101845" y="18717"/>
                    </a:lnTo>
                    <a:lnTo>
                      <a:pt x="102800" y="18942"/>
                    </a:lnTo>
                    <a:lnTo>
                      <a:pt x="103868" y="19336"/>
                    </a:lnTo>
                    <a:lnTo>
                      <a:pt x="105049" y="19729"/>
                    </a:lnTo>
                    <a:lnTo>
                      <a:pt x="107072" y="20516"/>
                    </a:lnTo>
                    <a:lnTo>
                      <a:pt x="107915" y="20853"/>
                    </a:lnTo>
                    <a:lnTo>
                      <a:pt x="112636" y="20853"/>
                    </a:lnTo>
                    <a:lnTo>
                      <a:pt x="112468" y="20965"/>
                    </a:lnTo>
                    <a:lnTo>
                      <a:pt x="112355" y="21022"/>
                    </a:lnTo>
                    <a:lnTo>
                      <a:pt x="112355" y="21078"/>
                    </a:lnTo>
                    <a:lnTo>
                      <a:pt x="112974" y="21078"/>
                    </a:lnTo>
                    <a:lnTo>
                      <a:pt x="113817" y="20909"/>
                    </a:lnTo>
                    <a:lnTo>
                      <a:pt x="115053" y="20628"/>
                    </a:lnTo>
                    <a:lnTo>
                      <a:pt x="117639" y="20066"/>
                    </a:lnTo>
                    <a:lnTo>
                      <a:pt x="118819" y="19841"/>
                    </a:lnTo>
                    <a:lnTo>
                      <a:pt x="119831" y="19673"/>
                    </a:lnTo>
                    <a:lnTo>
                      <a:pt x="120899" y="19617"/>
                    </a:lnTo>
                    <a:lnTo>
                      <a:pt x="121910" y="19560"/>
                    </a:lnTo>
                    <a:lnTo>
                      <a:pt x="122978" y="19617"/>
                    </a:lnTo>
                    <a:lnTo>
                      <a:pt x="124102" y="19729"/>
                    </a:lnTo>
                    <a:lnTo>
                      <a:pt x="126070" y="19954"/>
                    </a:lnTo>
                    <a:lnTo>
                      <a:pt x="128262" y="20179"/>
                    </a:lnTo>
                    <a:lnTo>
                      <a:pt x="131915" y="20403"/>
                    </a:lnTo>
                    <a:lnTo>
                      <a:pt x="131803" y="20347"/>
                    </a:lnTo>
                    <a:lnTo>
                      <a:pt x="132140" y="20235"/>
                    </a:lnTo>
                    <a:lnTo>
                      <a:pt x="133039" y="20122"/>
                    </a:lnTo>
                    <a:lnTo>
                      <a:pt x="134725" y="19954"/>
                    </a:lnTo>
                    <a:lnTo>
                      <a:pt x="139671" y="19560"/>
                    </a:lnTo>
                    <a:lnTo>
                      <a:pt x="141020" y="19504"/>
                    </a:lnTo>
                    <a:lnTo>
                      <a:pt x="143381" y="19504"/>
                    </a:lnTo>
                    <a:lnTo>
                      <a:pt x="147315" y="19954"/>
                    </a:lnTo>
                    <a:lnTo>
                      <a:pt x="151643" y="20853"/>
                    </a:lnTo>
                    <a:lnTo>
                      <a:pt x="154397" y="20853"/>
                    </a:lnTo>
                    <a:lnTo>
                      <a:pt x="157994" y="20010"/>
                    </a:lnTo>
                    <a:lnTo>
                      <a:pt x="157601" y="3373"/>
                    </a:lnTo>
                    <a:lnTo>
                      <a:pt x="156814" y="3261"/>
                    </a:lnTo>
                    <a:lnTo>
                      <a:pt x="156027" y="3092"/>
                    </a:lnTo>
                    <a:lnTo>
                      <a:pt x="155128" y="2980"/>
                    </a:lnTo>
                    <a:lnTo>
                      <a:pt x="154622" y="2923"/>
                    </a:lnTo>
                    <a:lnTo>
                      <a:pt x="154004" y="2923"/>
                    </a:lnTo>
                    <a:lnTo>
                      <a:pt x="153048" y="2867"/>
                    </a:lnTo>
                    <a:lnTo>
                      <a:pt x="152149" y="2811"/>
                    </a:lnTo>
                    <a:lnTo>
                      <a:pt x="150631" y="2699"/>
                    </a:lnTo>
                    <a:lnTo>
                      <a:pt x="149676" y="2530"/>
                    </a:lnTo>
                    <a:lnTo>
                      <a:pt x="149283" y="2474"/>
                    </a:lnTo>
                    <a:lnTo>
                      <a:pt x="146528" y="1575"/>
                    </a:lnTo>
                    <a:lnTo>
                      <a:pt x="142594" y="1575"/>
                    </a:lnTo>
                    <a:lnTo>
                      <a:pt x="137086" y="900"/>
                    </a:lnTo>
                    <a:lnTo>
                      <a:pt x="1188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23"/>
              <p:cNvSpPr/>
              <p:nvPr/>
            </p:nvSpPr>
            <p:spPr>
              <a:xfrm>
                <a:off x="611275" y="3577826"/>
                <a:ext cx="4456985" cy="143097"/>
              </a:xfrm>
              <a:custGeom>
                <a:avLst/>
                <a:gdLst/>
                <a:ahLst/>
                <a:cxnLst/>
                <a:rect l="l" t="t" r="r" b="b"/>
                <a:pathLst>
                  <a:path w="157602" h="5060" extrusionOk="0">
                    <a:moveTo>
                      <a:pt x="123260" y="1"/>
                    </a:moveTo>
                    <a:lnTo>
                      <a:pt x="116234" y="788"/>
                    </a:lnTo>
                    <a:lnTo>
                      <a:pt x="114267" y="1125"/>
                    </a:lnTo>
                    <a:lnTo>
                      <a:pt x="112244" y="1293"/>
                    </a:lnTo>
                    <a:lnTo>
                      <a:pt x="108366" y="1799"/>
                    </a:lnTo>
                    <a:lnTo>
                      <a:pt x="106286" y="1293"/>
                    </a:lnTo>
                    <a:lnTo>
                      <a:pt x="99991" y="1574"/>
                    </a:lnTo>
                    <a:lnTo>
                      <a:pt x="98979" y="1743"/>
                    </a:lnTo>
                    <a:lnTo>
                      <a:pt x="98305" y="1968"/>
                    </a:lnTo>
                    <a:lnTo>
                      <a:pt x="97686" y="2080"/>
                    </a:lnTo>
                    <a:lnTo>
                      <a:pt x="97237" y="2137"/>
                    </a:lnTo>
                    <a:lnTo>
                      <a:pt x="96787" y="2193"/>
                    </a:lnTo>
                    <a:lnTo>
                      <a:pt x="96225" y="2305"/>
                    </a:lnTo>
                    <a:lnTo>
                      <a:pt x="95663" y="2474"/>
                    </a:lnTo>
                    <a:lnTo>
                      <a:pt x="95157" y="2642"/>
                    </a:lnTo>
                    <a:lnTo>
                      <a:pt x="93359" y="2642"/>
                    </a:lnTo>
                    <a:lnTo>
                      <a:pt x="92066" y="2699"/>
                    </a:lnTo>
                    <a:lnTo>
                      <a:pt x="84759" y="2980"/>
                    </a:lnTo>
                    <a:lnTo>
                      <a:pt x="83579" y="3036"/>
                    </a:lnTo>
                    <a:lnTo>
                      <a:pt x="82792" y="3036"/>
                    </a:lnTo>
                    <a:lnTo>
                      <a:pt x="80825" y="2811"/>
                    </a:lnTo>
                    <a:lnTo>
                      <a:pt x="79757" y="2867"/>
                    </a:lnTo>
                    <a:lnTo>
                      <a:pt x="78633" y="2530"/>
                    </a:lnTo>
                    <a:lnTo>
                      <a:pt x="77171" y="2811"/>
                    </a:lnTo>
                    <a:lnTo>
                      <a:pt x="74867" y="3092"/>
                    </a:lnTo>
                    <a:lnTo>
                      <a:pt x="73743" y="3148"/>
                    </a:lnTo>
                    <a:lnTo>
                      <a:pt x="71382" y="3654"/>
                    </a:lnTo>
                    <a:lnTo>
                      <a:pt x="69808" y="3654"/>
                    </a:lnTo>
                    <a:lnTo>
                      <a:pt x="67054" y="3710"/>
                    </a:lnTo>
                    <a:lnTo>
                      <a:pt x="64469" y="3823"/>
                    </a:lnTo>
                    <a:lnTo>
                      <a:pt x="61490" y="3317"/>
                    </a:lnTo>
                    <a:lnTo>
                      <a:pt x="59129" y="3148"/>
                    </a:lnTo>
                    <a:lnTo>
                      <a:pt x="57162" y="2699"/>
                    </a:lnTo>
                    <a:lnTo>
                      <a:pt x="56375" y="2699"/>
                    </a:lnTo>
                    <a:lnTo>
                      <a:pt x="55307" y="2586"/>
                    </a:lnTo>
                    <a:lnTo>
                      <a:pt x="54015" y="2530"/>
                    </a:lnTo>
                    <a:lnTo>
                      <a:pt x="53734" y="2530"/>
                    </a:lnTo>
                    <a:lnTo>
                      <a:pt x="53340" y="2418"/>
                    </a:lnTo>
                    <a:lnTo>
                      <a:pt x="50024" y="1687"/>
                    </a:lnTo>
                    <a:lnTo>
                      <a:pt x="48113" y="1293"/>
                    </a:lnTo>
                    <a:lnTo>
                      <a:pt x="47888" y="1237"/>
                    </a:lnTo>
                    <a:lnTo>
                      <a:pt x="47888" y="1237"/>
                    </a:lnTo>
                    <a:lnTo>
                      <a:pt x="48282" y="1406"/>
                    </a:lnTo>
                    <a:lnTo>
                      <a:pt x="48450" y="1462"/>
                    </a:lnTo>
                    <a:lnTo>
                      <a:pt x="46483" y="1518"/>
                    </a:lnTo>
                    <a:lnTo>
                      <a:pt x="44403" y="1406"/>
                    </a:lnTo>
                    <a:lnTo>
                      <a:pt x="43673" y="1518"/>
                    </a:lnTo>
                    <a:lnTo>
                      <a:pt x="42155" y="1799"/>
                    </a:lnTo>
                    <a:lnTo>
                      <a:pt x="41481" y="2137"/>
                    </a:lnTo>
                    <a:lnTo>
                      <a:pt x="40975" y="2361"/>
                    </a:lnTo>
                    <a:lnTo>
                      <a:pt x="40750" y="2474"/>
                    </a:lnTo>
                    <a:lnTo>
                      <a:pt x="40581" y="2474"/>
                    </a:lnTo>
                    <a:lnTo>
                      <a:pt x="38614" y="2530"/>
                    </a:lnTo>
                    <a:lnTo>
                      <a:pt x="35467" y="2530"/>
                    </a:lnTo>
                    <a:lnTo>
                      <a:pt x="34286" y="2586"/>
                    </a:lnTo>
                    <a:lnTo>
                      <a:pt x="32319" y="2361"/>
                    </a:lnTo>
                    <a:lnTo>
                      <a:pt x="31532" y="2361"/>
                    </a:lnTo>
                    <a:lnTo>
                      <a:pt x="30914" y="2474"/>
                    </a:lnTo>
                    <a:lnTo>
                      <a:pt x="30015" y="2642"/>
                    </a:lnTo>
                    <a:lnTo>
                      <a:pt x="28104" y="2642"/>
                    </a:lnTo>
                    <a:lnTo>
                      <a:pt x="26811" y="2699"/>
                    </a:lnTo>
                    <a:lnTo>
                      <a:pt x="25968" y="2699"/>
                    </a:lnTo>
                    <a:lnTo>
                      <a:pt x="25237" y="2642"/>
                    </a:lnTo>
                    <a:lnTo>
                      <a:pt x="24675" y="2586"/>
                    </a:lnTo>
                    <a:lnTo>
                      <a:pt x="24338" y="2586"/>
                    </a:lnTo>
                    <a:lnTo>
                      <a:pt x="24057" y="2642"/>
                    </a:lnTo>
                    <a:lnTo>
                      <a:pt x="23720" y="2755"/>
                    </a:lnTo>
                    <a:lnTo>
                      <a:pt x="23270" y="2923"/>
                    </a:lnTo>
                    <a:lnTo>
                      <a:pt x="22989" y="2980"/>
                    </a:lnTo>
                    <a:lnTo>
                      <a:pt x="22652" y="3036"/>
                    </a:lnTo>
                    <a:lnTo>
                      <a:pt x="22146" y="2923"/>
                    </a:lnTo>
                    <a:lnTo>
                      <a:pt x="21752" y="2811"/>
                    </a:lnTo>
                    <a:lnTo>
                      <a:pt x="21584" y="2755"/>
                    </a:lnTo>
                    <a:lnTo>
                      <a:pt x="20516" y="2755"/>
                    </a:lnTo>
                    <a:lnTo>
                      <a:pt x="18155" y="2811"/>
                    </a:lnTo>
                    <a:lnTo>
                      <a:pt x="15738" y="2586"/>
                    </a:lnTo>
                    <a:lnTo>
                      <a:pt x="13378" y="2642"/>
                    </a:lnTo>
                    <a:lnTo>
                      <a:pt x="11860" y="2867"/>
                    </a:lnTo>
                    <a:lnTo>
                      <a:pt x="9837" y="2474"/>
                    </a:lnTo>
                    <a:lnTo>
                      <a:pt x="5509" y="2530"/>
                    </a:lnTo>
                    <a:lnTo>
                      <a:pt x="1" y="2586"/>
                    </a:lnTo>
                    <a:lnTo>
                      <a:pt x="3542" y="2980"/>
                    </a:lnTo>
                    <a:lnTo>
                      <a:pt x="4666" y="3036"/>
                    </a:lnTo>
                    <a:lnTo>
                      <a:pt x="5959" y="3036"/>
                    </a:lnTo>
                    <a:lnTo>
                      <a:pt x="6296" y="2923"/>
                    </a:lnTo>
                    <a:lnTo>
                      <a:pt x="6577" y="2867"/>
                    </a:lnTo>
                    <a:lnTo>
                      <a:pt x="6858" y="2867"/>
                    </a:lnTo>
                    <a:lnTo>
                      <a:pt x="7027" y="2923"/>
                    </a:lnTo>
                    <a:lnTo>
                      <a:pt x="7195" y="2980"/>
                    </a:lnTo>
                    <a:lnTo>
                      <a:pt x="7420" y="3092"/>
                    </a:lnTo>
                    <a:lnTo>
                      <a:pt x="7532" y="3148"/>
                    </a:lnTo>
                    <a:lnTo>
                      <a:pt x="8319" y="3317"/>
                    </a:lnTo>
                    <a:lnTo>
                      <a:pt x="10399" y="3654"/>
                    </a:lnTo>
                    <a:lnTo>
                      <a:pt x="11748" y="3879"/>
                    </a:lnTo>
                    <a:lnTo>
                      <a:pt x="13209" y="4048"/>
                    </a:lnTo>
                    <a:lnTo>
                      <a:pt x="14727" y="4160"/>
                    </a:lnTo>
                    <a:lnTo>
                      <a:pt x="18830" y="4160"/>
                    </a:lnTo>
                    <a:lnTo>
                      <a:pt x="20685" y="4216"/>
                    </a:lnTo>
                    <a:lnTo>
                      <a:pt x="22146" y="4329"/>
                    </a:lnTo>
                    <a:lnTo>
                      <a:pt x="24057" y="3598"/>
                    </a:lnTo>
                    <a:lnTo>
                      <a:pt x="26418" y="3373"/>
                    </a:lnTo>
                    <a:lnTo>
                      <a:pt x="29958" y="3317"/>
                    </a:lnTo>
                    <a:lnTo>
                      <a:pt x="37097" y="3654"/>
                    </a:lnTo>
                    <a:lnTo>
                      <a:pt x="39064" y="3598"/>
                    </a:lnTo>
                    <a:lnTo>
                      <a:pt x="39682" y="3542"/>
                    </a:lnTo>
                    <a:lnTo>
                      <a:pt x="40638" y="3373"/>
                    </a:lnTo>
                    <a:lnTo>
                      <a:pt x="41593" y="3204"/>
                    </a:lnTo>
                    <a:lnTo>
                      <a:pt x="42211" y="3148"/>
                    </a:lnTo>
                    <a:lnTo>
                      <a:pt x="42717" y="3036"/>
                    </a:lnTo>
                    <a:lnTo>
                      <a:pt x="43729" y="2867"/>
                    </a:lnTo>
                    <a:lnTo>
                      <a:pt x="45190" y="2642"/>
                    </a:lnTo>
                    <a:lnTo>
                      <a:pt x="47270" y="2361"/>
                    </a:lnTo>
                    <a:lnTo>
                      <a:pt x="48282" y="2361"/>
                    </a:lnTo>
                    <a:lnTo>
                      <a:pt x="48900" y="2418"/>
                    </a:lnTo>
                    <a:lnTo>
                      <a:pt x="49293" y="2586"/>
                    </a:lnTo>
                    <a:lnTo>
                      <a:pt x="49631" y="2755"/>
                    </a:lnTo>
                    <a:lnTo>
                      <a:pt x="49912" y="3036"/>
                    </a:lnTo>
                    <a:lnTo>
                      <a:pt x="50249" y="3261"/>
                    </a:lnTo>
                    <a:lnTo>
                      <a:pt x="50811" y="3485"/>
                    </a:lnTo>
                    <a:lnTo>
                      <a:pt x="51204" y="3598"/>
                    </a:lnTo>
                    <a:lnTo>
                      <a:pt x="51654" y="3654"/>
                    </a:lnTo>
                    <a:lnTo>
                      <a:pt x="52553" y="3766"/>
                    </a:lnTo>
                    <a:lnTo>
                      <a:pt x="53171" y="3823"/>
                    </a:lnTo>
                    <a:lnTo>
                      <a:pt x="53677" y="3823"/>
                    </a:lnTo>
                    <a:lnTo>
                      <a:pt x="53734" y="3766"/>
                    </a:lnTo>
                    <a:lnTo>
                      <a:pt x="53734" y="3710"/>
                    </a:lnTo>
                    <a:lnTo>
                      <a:pt x="53621" y="3654"/>
                    </a:lnTo>
                    <a:lnTo>
                      <a:pt x="55645" y="4272"/>
                    </a:lnTo>
                    <a:lnTo>
                      <a:pt x="67110" y="5059"/>
                    </a:lnTo>
                    <a:lnTo>
                      <a:pt x="69471" y="5003"/>
                    </a:lnTo>
                    <a:lnTo>
                      <a:pt x="71438" y="4947"/>
                    </a:lnTo>
                    <a:lnTo>
                      <a:pt x="73012" y="4947"/>
                    </a:lnTo>
                    <a:lnTo>
                      <a:pt x="77677" y="3542"/>
                    </a:lnTo>
                    <a:lnTo>
                      <a:pt x="80431" y="3935"/>
                    </a:lnTo>
                    <a:lnTo>
                      <a:pt x="83242" y="4385"/>
                    </a:lnTo>
                    <a:lnTo>
                      <a:pt x="84422" y="4329"/>
                    </a:lnTo>
                    <a:lnTo>
                      <a:pt x="85490" y="4104"/>
                    </a:lnTo>
                    <a:lnTo>
                      <a:pt x="86389" y="3935"/>
                    </a:lnTo>
                    <a:lnTo>
                      <a:pt x="87120" y="3879"/>
                    </a:lnTo>
                    <a:lnTo>
                      <a:pt x="89537" y="3823"/>
                    </a:lnTo>
                    <a:lnTo>
                      <a:pt x="97743" y="2811"/>
                    </a:lnTo>
                    <a:lnTo>
                      <a:pt x="99710" y="2361"/>
                    </a:lnTo>
                    <a:lnTo>
                      <a:pt x="101677" y="2305"/>
                    </a:lnTo>
                    <a:lnTo>
                      <a:pt x="102801" y="2193"/>
                    </a:lnTo>
                    <a:lnTo>
                      <a:pt x="103644" y="2080"/>
                    </a:lnTo>
                    <a:lnTo>
                      <a:pt x="105274" y="2137"/>
                    </a:lnTo>
                    <a:lnTo>
                      <a:pt x="107129" y="2193"/>
                    </a:lnTo>
                    <a:lnTo>
                      <a:pt x="111906" y="2193"/>
                    </a:lnTo>
                    <a:lnTo>
                      <a:pt x="113255" y="2249"/>
                    </a:lnTo>
                    <a:lnTo>
                      <a:pt x="114380" y="2305"/>
                    </a:lnTo>
                    <a:lnTo>
                      <a:pt x="115447" y="2361"/>
                    </a:lnTo>
                    <a:lnTo>
                      <a:pt x="115897" y="2305"/>
                    </a:lnTo>
                    <a:lnTo>
                      <a:pt x="116347" y="2249"/>
                    </a:lnTo>
                    <a:lnTo>
                      <a:pt x="117190" y="1968"/>
                    </a:lnTo>
                    <a:lnTo>
                      <a:pt x="117920" y="1631"/>
                    </a:lnTo>
                    <a:lnTo>
                      <a:pt x="118595" y="1406"/>
                    </a:lnTo>
                    <a:lnTo>
                      <a:pt x="118876" y="1350"/>
                    </a:lnTo>
                    <a:lnTo>
                      <a:pt x="119213" y="1293"/>
                    </a:lnTo>
                    <a:lnTo>
                      <a:pt x="119888" y="1293"/>
                    </a:lnTo>
                    <a:lnTo>
                      <a:pt x="120956" y="1350"/>
                    </a:lnTo>
                    <a:lnTo>
                      <a:pt x="124890" y="1350"/>
                    </a:lnTo>
                    <a:lnTo>
                      <a:pt x="128431" y="1743"/>
                    </a:lnTo>
                    <a:lnTo>
                      <a:pt x="129105" y="1799"/>
                    </a:lnTo>
                    <a:lnTo>
                      <a:pt x="129780" y="1912"/>
                    </a:lnTo>
                    <a:lnTo>
                      <a:pt x="130398" y="1912"/>
                    </a:lnTo>
                    <a:lnTo>
                      <a:pt x="133152" y="1855"/>
                    </a:lnTo>
                    <a:lnTo>
                      <a:pt x="134726" y="1855"/>
                    </a:lnTo>
                    <a:lnTo>
                      <a:pt x="136749" y="2755"/>
                    </a:lnTo>
                    <a:lnTo>
                      <a:pt x="137930" y="2474"/>
                    </a:lnTo>
                    <a:lnTo>
                      <a:pt x="139110" y="3148"/>
                    </a:lnTo>
                    <a:lnTo>
                      <a:pt x="141471" y="2418"/>
                    </a:lnTo>
                    <a:lnTo>
                      <a:pt x="145405" y="2811"/>
                    </a:lnTo>
                    <a:lnTo>
                      <a:pt x="147429" y="3036"/>
                    </a:lnTo>
                    <a:lnTo>
                      <a:pt x="148609" y="3935"/>
                    </a:lnTo>
                    <a:lnTo>
                      <a:pt x="150632" y="4104"/>
                    </a:lnTo>
                    <a:lnTo>
                      <a:pt x="152993" y="4104"/>
                    </a:lnTo>
                    <a:lnTo>
                      <a:pt x="154567" y="4497"/>
                    </a:lnTo>
                    <a:lnTo>
                      <a:pt x="157602" y="4216"/>
                    </a:lnTo>
                    <a:lnTo>
                      <a:pt x="155297" y="3373"/>
                    </a:lnTo>
                    <a:lnTo>
                      <a:pt x="154117" y="3373"/>
                    </a:lnTo>
                    <a:lnTo>
                      <a:pt x="151363" y="2755"/>
                    </a:lnTo>
                    <a:lnTo>
                      <a:pt x="149733" y="2530"/>
                    </a:lnTo>
                    <a:lnTo>
                      <a:pt x="147766" y="2586"/>
                    </a:lnTo>
                    <a:lnTo>
                      <a:pt x="146192" y="1687"/>
                    </a:lnTo>
                    <a:lnTo>
                      <a:pt x="144169" y="1518"/>
                    </a:lnTo>
                    <a:lnTo>
                      <a:pt x="141414" y="1518"/>
                    </a:lnTo>
                    <a:lnTo>
                      <a:pt x="139447" y="1574"/>
                    </a:lnTo>
                    <a:lnTo>
                      <a:pt x="138436" y="1574"/>
                    </a:lnTo>
                    <a:lnTo>
                      <a:pt x="138211" y="1518"/>
                    </a:lnTo>
                    <a:lnTo>
                      <a:pt x="138155" y="1462"/>
                    </a:lnTo>
                    <a:lnTo>
                      <a:pt x="138155" y="1406"/>
                    </a:lnTo>
                    <a:lnTo>
                      <a:pt x="138267" y="1350"/>
                    </a:lnTo>
                    <a:lnTo>
                      <a:pt x="137087" y="956"/>
                    </a:lnTo>
                    <a:lnTo>
                      <a:pt x="133489" y="731"/>
                    </a:lnTo>
                    <a:lnTo>
                      <a:pt x="133040" y="844"/>
                    </a:lnTo>
                    <a:lnTo>
                      <a:pt x="132534" y="956"/>
                    </a:lnTo>
                    <a:lnTo>
                      <a:pt x="131972" y="1237"/>
                    </a:lnTo>
                    <a:lnTo>
                      <a:pt x="127981" y="844"/>
                    </a:lnTo>
                    <a:lnTo>
                      <a:pt x="126014" y="844"/>
                    </a:lnTo>
                    <a:lnTo>
                      <a:pt x="1232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23"/>
              <p:cNvSpPr/>
              <p:nvPr/>
            </p:nvSpPr>
            <p:spPr>
              <a:xfrm>
                <a:off x="705048" y="4083281"/>
                <a:ext cx="4375934" cy="139901"/>
              </a:xfrm>
              <a:custGeom>
                <a:avLst/>
                <a:gdLst/>
                <a:ahLst/>
                <a:cxnLst/>
                <a:rect l="l" t="t" r="r" b="b"/>
                <a:pathLst>
                  <a:path w="154736" h="4947" extrusionOk="0">
                    <a:moveTo>
                      <a:pt x="1" y="0"/>
                    </a:moveTo>
                    <a:lnTo>
                      <a:pt x="2699" y="1124"/>
                    </a:lnTo>
                    <a:lnTo>
                      <a:pt x="3879" y="1124"/>
                    </a:lnTo>
                    <a:lnTo>
                      <a:pt x="6577" y="1799"/>
                    </a:lnTo>
                    <a:lnTo>
                      <a:pt x="8095" y="2024"/>
                    </a:lnTo>
                    <a:lnTo>
                      <a:pt x="10062" y="2024"/>
                    </a:lnTo>
                    <a:lnTo>
                      <a:pt x="11579" y="2923"/>
                    </a:lnTo>
                    <a:lnTo>
                      <a:pt x="13547" y="3148"/>
                    </a:lnTo>
                    <a:lnTo>
                      <a:pt x="18155" y="3148"/>
                    </a:lnTo>
                    <a:lnTo>
                      <a:pt x="19167" y="3204"/>
                    </a:lnTo>
                    <a:lnTo>
                      <a:pt x="19392" y="3204"/>
                    </a:lnTo>
                    <a:lnTo>
                      <a:pt x="19448" y="3260"/>
                    </a:lnTo>
                    <a:lnTo>
                      <a:pt x="19448" y="3316"/>
                    </a:lnTo>
                    <a:lnTo>
                      <a:pt x="19392" y="3372"/>
                    </a:lnTo>
                    <a:lnTo>
                      <a:pt x="19336" y="3372"/>
                    </a:lnTo>
                    <a:lnTo>
                      <a:pt x="20460" y="3822"/>
                    </a:lnTo>
                    <a:lnTo>
                      <a:pt x="23945" y="4047"/>
                    </a:lnTo>
                    <a:lnTo>
                      <a:pt x="24394" y="3991"/>
                    </a:lnTo>
                    <a:lnTo>
                      <a:pt x="24900" y="3878"/>
                    </a:lnTo>
                    <a:lnTo>
                      <a:pt x="25462" y="3597"/>
                    </a:lnTo>
                    <a:lnTo>
                      <a:pt x="29340" y="4047"/>
                    </a:lnTo>
                    <a:lnTo>
                      <a:pt x="31251" y="4047"/>
                    </a:lnTo>
                    <a:lnTo>
                      <a:pt x="33949" y="4946"/>
                    </a:lnTo>
                    <a:lnTo>
                      <a:pt x="40863" y="4272"/>
                    </a:lnTo>
                    <a:lnTo>
                      <a:pt x="42774" y="3991"/>
                    </a:lnTo>
                    <a:lnTo>
                      <a:pt x="44797" y="3822"/>
                    </a:lnTo>
                    <a:lnTo>
                      <a:pt x="48619" y="3372"/>
                    </a:lnTo>
                    <a:lnTo>
                      <a:pt x="50586" y="3878"/>
                    </a:lnTo>
                    <a:lnTo>
                      <a:pt x="56825" y="3710"/>
                    </a:lnTo>
                    <a:lnTo>
                      <a:pt x="57780" y="3541"/>
                    </a:lnTo>
                    <a:lnTo>
                      <a:pt x="58455" y="3316"/>
                    </a:lnTo>
                    <a:lnTo>
                      <a:pt x="59073" y="3204"/>
                    </a:lnTo>
                    <a:lnTo>
                      <a:pt x="59523" y="3148"/>
                    </a:lnTo>
                    <a:lnTo>
                      <a:pt x="59973" y="3091"/>
                    </a:lnTo>
                    <a:lnTo>
                      <a:pt x="60478" y="3035"/>
                    </a:lnTo>
                    <a:lnTo>
                      <a:pt x="61097" y="2867"/>
                    </a:lnTo>
                    <a:lnTo>
                      <a:pt x="61602" y="2698"/>
                    </a:lnTo>
                    <a:lnTo>
                      <a:pt x="64638" y="2698"/>
                    </a:lnTo>
                    <a:lnTo>
                      <a:pt x="71776" y="2473"/>
                    </a:lnTo>
                    <a:lnTo>
                      <a:pt x="73687" y="2473"/>
                    </a:lnTo>
                    <a:lnTo>
                      <a:pt x="75598" y="2698"/>
                    </a:lnTo>
                    <a:lnTo>
                      <a:pt x="76666" y="2698"/>
                    </a:lnTo>
                    <a:lnTo>
                      <a:pt x="77790" y="3035"/>
                    </a:lnTo>
                    <a:lnTo>
                      <a:pt x="79195" y="2754"/>
                    </a:lnTo>
                    <a:lnTo>
                      <a:pt x="81443" y="2529"/>
                    </a:lnTo>
                    <a:lnTo>
                      <a:pt x="82567" y="2473"/>
                    </a:lnTo>
                    <a:lnTo>
                      <a:pt x="84928" y="2024"/>
                    </a:lnTo>
                    <a:lnTo>
                      <a:pt x="89143" y="2024"/>
                    </a:lnTo>
                    <a:lnTo>
                      <a:pt x="91673" y="1967"/>
                    </a:lnTo>
                    <a:lnTo>
                      <a:pt x="94539" y="2473"/>
                    </a:lnTo>
                    <a:lnTo>
                      <a:pt x="96843" y="2698"/>
                    </a:lnTo>
                    <a:lnTo>
                      <a:pt x="98811" y="3148"/>
                    </a:lnTo>
                    <a:lnTo>
                      <a:pt x="99541" y="3148"/>
                    </a:lnTo>
                    <a:lnTo>
                      <a:pt x="100553" y="3260"/>
                    </a:lnTo>
                    <a:lnTo>
                      <a:pt x="101902" y="3372"/>
                    </a:lnTo>
                    <a:lnTo>
                      <a:pt x="102127" y="3372"/>
                    </a:lnTo>
                    <a:lnTo>
                      <a:pt x="102520" y="3485"/>
                    </a:lnTo>
                    <a:lnTo>
                      <a:pt x="105724" y="4272"/>
                    </a:lnTo>
                    <a:lnTo>
                      <a:pt x="107523" y="4721"/>
                    </a:lnTo>
                    <a:lnTo>
                      <a:pt x="107804" y="4721"/>
                    </a:lnTo>
                    <a:lnTo>
                      <a:pt x="107410" y="4609"/>
                    </a:lnTo>
                    <a:lnTo>
                      <a:pt x="107242" y="4553"/>
                    </a:lnTo>
                    <a:lnTo>
                      <a:pt x="107242" y="4497"/>
                    </a:lnTo>
                    <a:lnTo>
                      <a:pt x="109209" y="4497"/>
                    </a:lnTo>
                    <a:lnTo>
                      <a:pt x="111232" y="4609"/>
                    </a:lnTo>
                    <a:lnTo>
                      <a:pt x="111907" y="4497"/>
                    </a:lnTo>
                    <a:lnTo>
                      <a:pt x="113424" y="4272"/>
                    </a:lnTo>
                    <a:lnTo>
                      <a:pt x="114099" y="3934"/>
                    </a:lnTo>
                    <a:lnTo>
                      <a:pt x="114604" y="3710"/>
                    </a:lnTo>
                    <a:lnTo>
                      <a:pt x="114829" y="3653"/>
                    </a:lnTo>
                    <a:lnTo>
                      <a:pt x="114998" y="3597"/>
                    </a:lnTo>
                    <a:lnTo>
                      <a:pt x="121181" y="3597"/>
                    </a:lnTo>
                    <a:lnTo>
                      <a:pt x="123092" y="3822"/>
                    </a:lnTo>
                    <a:lnTo>
                      <a:pt x="123878" y="3822"/>
                    </a:lnTo>
                    <a:lnTo>
                      <a:pt x="124497" y="3710"/>
                    </a:lnTo>
                    <a:lnTo>
                      <a:pt x="125340" y="3597"/>
                    </a:lnTo>
                    <a:lnTo>
                      <a:pt x="129330" y="3597"/>
                    </a:lnTo>
                    <a:lnTo>
                      <a:pt x="130005" y="3653"/>
                    </a:lnTo>
                    <a:lnTo>
                      <a:pt x="130567" y="3710"/>
                    </a:lnTo>
                    <a:lnTo>
                      <a:pt x="130904" y="3766"/>
                    </a:lnTo>
                    <a:lnTo>
                      <a:pt x="131185" y="3653"/>
                    </a:lnTo>
                    <a:lnTo>
                      <a:pt x="131522" y="3541"/>
                    </a:lnTo>
                    <a:lnTo>
                      <a:pt x="131972" y="3372"/>
                    </a:lnTo>
                    <a:lnTo>
                      <a:pt x="132253" y="3316"/>
                    </a:lnTo>
                    <a:lnTo>
                      <a:pt x="132534" y="3316"/>
                    </a:lnTo>
                    <a:lnTo>
                      <a:pt x="133096" y="3429"/>
                    </a:lnTo>
                    <a:lnTo>
                      <a:pt x="133490" y="3541"/>
                    </a:lnTo>
                    <a:lnTo>
                      <a:pt x="133602" y="3597"/>
                    </a:lnTo>
                    <a:lnTo>
                      <a:pt x="136974" y="3597"/>
                    </a:lnTo>
                    <a:lnTo>
                      <a:pt x="139279" y="3822"/>
                    </a:lnTo>
                    <a:lnTo>
                      <a:pt x="141639" y="3822"/>
                    </a:lnTo>
                    <a:lnTo>
                      <a:pt x="143157" y="3597"/>
                    </a:lnTo>
                    <a:lnTo>
                      <a:pt x="145068" y="4047"/>
                    </a:lnTo>
                    <a:lnTo>
                      <a:pt x="153555" y="4047"/>
                    </a:lnTo>
                    <a:lnTo>
                      <a:pt x="154735" y="2923"/>
                    </a:lnTo>
                    <a:lnTo>
                      <a:pt x="151251" y="3597"/>
                    </a:lnTo>
                    <a:lnTo>
                      <a:pt x="150183" y="3541"/>
                    </a:lnTo>
                    <a:lnTo>
                      <a:pt x="148890" y="3541"/>
                    </a:lnTo>
                    <a:lnTo>
                      <a:pt x="148553" y="3597"/>
                    </a:lnTo>
                    <a:lnTo>
                      <a:pt x="148272" y="3653"/>
                    </a:lnTo>
                    <a:lnTo>
                      <a:pt x="147878" y="3653"/>
                    </a:lnTo>
                    <a:lnTo>
                      <a:pt x="147710" y="3597"/>
                    </a:lnTo>
                    <a:lnTo>
                      <a:pt x="147485" y="3429"/>
                    </a:lnTo>
                    <a:lnTo>
                      <a:pt x="147429" y="3372"/>
                    </a:lnTo>
                    <a:lnTo>
                      <a:pt x="146642" y="3204"/>
                    </a:lnTo>
                    <a:lnTo>
                      <a:pt x="144618" y="2810"/>
                    </a:lnTo>
                    <a:lnTo>
                      <a:pt x="143326" y="2642"/>
                    </a:lnTo>
                    <a:lnTo>
                      <a:pt x="141864" y="2417"/>
                    </a:lnTo>
                    <a:lnTo>
                      <a:pt x="140403" y="2305"/>
                    </a:lnTo>
                    <a:lnTo>
                      <a:pt x="138942" y="2248"/>
                    </a:lnTo>
                    <a:lnTo>
                      <a:pt x="136412" y="2248"/>
                    </a:lnTo>
                    <a:lnTo>
                      <a:pt x="134558" y="2136"/>
                    </a:lnTo>
                    <a:lnTo>
                      <a:pt x="133152" y="2024"/>
                    </a:lnTo>
                    <a:lnTo>
                      <a:pt x="131185" y="2698"/>
                    </a:lnTo>
                    <a:lnTo>
                      <a:pt x="128881" y="2923"/>
                    </a:lnTo>
                    <a:lnTo>
                      <a:pt x="125396" y="2923"/>
                    </a:lnTo>
                    <a:lnTo>
                      <a:pt x="118483" y="2473"/>
                    </a:lnTo>
                    <a:lnTo>
                      <a:pt x="116515" y="2473"/>
                    </a:lnTo>
                    <a:lnTo>
                      <a:pt x="115953" y="2529"/>
                    </a:lnTo>
                    <a:lnTo>
                      <a:pt x="114998" y="2698"/>
                    </a:lnTo>
                    <a:lnTo>
                      <a:pt x="114042" y="2867"/>
                    </a:lnTo>
                    <a:lnTo>
                      <a:pt x="113424" y="2923"/>
                    </a:lnTo>
                    <a:lnTo>
                      <a:pt x="112918" y="3035"/>
                    </a:lnTo>
                    <a:lnTo>
                      <a:pt x="111963" y="3204"/>
                    </a:lnTo>
                    <a:lnTo>
                      <a:pt x="110445" y="3429"/>
                    </a:lnTo>
                    <a:lnTo>
                      <a:pt x="108422" y="3597"/>
                    </a:lnTo>
                    <a:lnTo>
                      <a:pt x="107466" y="3653"/>
                    </a:lnTo>
                    <a:lnTo>
                      <a:pt x="106848" y="3541"/>
                    </a:lnTo>
                    <a:lnTo>
                      <a:pt x="106623" y="3485"/>
                    </a:lnTo>
                    <a:lnTo>
                      <a:pt x="106455" y="3372"/>
                    </a:lnTo>
                    <a:lnTo>
                      <a:pt x="106174" y="3204"/>
                    </a:lnTo>
                    <a:lnTo>
                      <a:pt x="105893" y="2923"/>
                    </a:lnTo>
                    <a:lnTo>
                      <a:pt x="105555" y="2698"/>
                    </a:lnTo>
                    <a:lnTo>
                      <a:pt x="105050" y="2473"/>
                    </a:lnTo>
                    <a:lnTo>
                      <a:pt x="104656" y="2361"/>
                    </a:lnTo>
                    <a:lnTo>
                      <a:pt x="104206" y="2248"/>
                    </a:lnTo>
                    <a:lnTo>
                      <a:pt x="103307" y="2136"/>
                    </a:lnTo>
                    <a:lnTo>
                      <a:pt x="102745" y="2080"/>
                    </a:lnTo>
                    <a:lnTo>
                      <a:pt x="102239" y="2080"/>
                    </a:lnTo>
                    <a:lnTo>
                      <a:pt x="102183" y="2136"/>
                    </a:lnTo>
                    <a:lnTo>
                      <a:pt x="102183" y="2192"/>
                    </a:lnTo>
                    <a:lnTo>
                      <a:pt x="102239" y="2248"/>
                    </a:lnTo>
                    <a:lnTo>
                      <a:pt x="100328" y="1574"/>
                    </a:lnTo>
                    <a:lnTo>
                      <a:pt x="89143" y="675"/>
                    </a:lnTo>
                    <a:lnTo>
                      <a:pt x="83354" y="675"/>
                    </a:lnTo>
                    <a:lnTo>
                      <a:pt x="78745" y="2024"/>
                    </a:lnTo>
                    <a:lnTo>
                      <a:pt x="76047" y="1574"/>
                    </a:lnTo>
                    <a:lnTo>
                      <a:pt x="73349" y="1124"/>
                    </a:lnTo>
                    <a:lnTo>
                      <a:pt x="72169" y="1124"/>
                    </a:lnTo>
                    <a:lnTo>
                      <a:pt x="71101" y="1349"/>
                    </a:lnTo>
                    <a:lnTo>
                      <a:pt x="70202" y="1518"/>
                    </a:lnTo>
                    <a:lnTo>
                      <a:pt x="69471" y="1574"/>
                    </a:lnTo>
                    <a:lnTo>
                      <a:pt x="67167" y="1574"/>
                    </a:lnTo>
                    <a:lnTo>
                      <a:pt x="59073" y="2473"/>
                    </a:lnTo>
                    <a:lnTo>
                      <a:pt x="57106" y="2923"/>
                    </a:lnTo>
                    <a:lnTo>
                      <a:pt x="55195" y="2923"/>
                    </a:lnTo>
                    <a:lnTo>
                      <a:pt x="54071" y="3035"/>
                    </a:lnTo>
                    <a:lnTo>
                      <a:pt x="53284" y="3148"/>
                    </a:lnTo>
                    <a:lnTo>
                      <a:pt x="51654" y="3035"/>
                    </a:lnTo>
                    <a:lnTo>
                      <a:pt x="49855" y="2979"/>
                    </a:lnTo>
                    <a:lnTo>
                      <a:pt x="47495" y="2923"/>
                    </a:lnTo>
                    <a:lnTo>
                      <a:pt x="45134" y="2923"/>
                    </a:lnTo>
                    <a:lnTo>
                      <a:pt x="43841" y="2810"/>
                    </a:lnTo>
                    <a:lnTo>
                      <a:pt x="42717" y="2754"/>
                    </a:lnTo>
                    <a:lnTo>
                      <a:pt x="41706" y="2698"/>
                    </a:lnTo>
                    <a:lnTo>
                      <a:pt x="41256" y="2754"/>
                    </a:lnTo>
                    <a:lnTo>
                      <a:pt x="40806" y="2810"/>
                    </a:lnTo>
                    <a:lnTo>
                      <a:pt x="40019" y="3091"/>
                    </a:lnTo>
                    <a:lnTo>
                      <a:pt x="39233" y="3372"/>
                    </a:lnTo>
                    <a:lnTo>
                      <a:pt x="38614" y="3597"/>
                    </a:lnTo>
                    <a:lnTo>
                      <a:pt x="38277" y="3653"/>
                    </a:lnTo>
                    <a:lnTo>
                      <a:pt x="37996" y="3710"/>
                    </a:lnTo>
                    <a:lnTo>
                      <a:pt x="37322" y="3710"/>
                    </a:lnTo>
                    <a:lnTo>
                      <a:pt x="36310" y="3597"/>
                    </a:lnTo>
                    <a:lnTo>
                      <a:pt x="32432" y="3597"/>
                    </a:lnTo>
                    <a:lnTo>
                      <a:pt x="28947" y="3148"/>
                    </a:lnTo>
                    <a:lnTo>
                      <a:pt x="28272" y="3035"/>
                    </a:lnTo>
                    <a:lnTo>
                      <a:pt x="27654" y="2979"/>
                    </a:lnTo>
                    <a:lnTo>
                      <a:pt x="27036" y="2923"/>
                    </a:lnTo>
                    <a:lnTo>
                      <a:pt x="22764" y="2923"/>
                    </a:lnTo>
                    <a:lnTo>
                      <a:pt x="20853" y="2024"/>
                    </a:lnTo>
                    <a:lnTo>
                      <a:pt x="19673" y="2248"/>
                    </a:lnTo>
                    <a:lnTo>
                      <a:pt x="18549" y="1574"/>
                    </a:lnTo>
                    <a:lnTo>
                      <a:pt x="16244" y="2248"/>
                    </a:lnTo>
                    <a:lnTo>
                      <a:pt x="12366" y="1799"/>
                    </a:lnTo>
                    <a:lnTo>
                      <a:pt x="10455" y="1574"/>
                    </a:lnTo>
                    <a:lnTo>
                      <a:pt x="9275" y="675"/>
                    </a:lnTo>
                    <a:lnTo>
                      <a:pt x="7364" y="450"/>
                    </a:lnTo>
                    <a:lnTo>
                      <a:pt x="5059" y="450"/>
                    </a:lnTo>
                    <a:lnTo>
                      <a:pt x="34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8" name="Google Shape;12678;p23"/>
            <p:cNvPicPr preferRelativeResize="0"/>
            <p:nvPr/>
          </p:nvPicPr>
          <p:blipFill>
            <a:blip r:embed="rId4">
              <a:alphaModFix/>
            </a:blip>
            <a:stretch>
              <a:fillRect/>
            </a:stretch>
          </p:blipFill>
          <p:spPr>
            <a:xfrm>
              <a:off x="1624499" y="4186600"/>
              <a:ext cx="1445450" cy="1402125"/>
            </a:xfrm>
            <a:prstGeom prst="rect">
              <a:avLst/>
            </a:prstGeom>
            <a:noFill/>
            <a:ln>
              <a:noFill/>
            </a:ln>
          </p:spPr>
        </p:pic>
        <p:pic>
          <p:nvPicPr>
            <p:cNvPr id="12679" name="Google Shape;12679;p23"/>
            <p:cNvPicPr preferRelativeResize="0"/>
            <p:nvPr/>
          </p:nvPicPr>
          <p:blipFill rotWithShape="1">
            <a:blip r:embed="rId5">
              <a:alphaModFix/>
            </a:blip>
            <a:srcRect b="69164"/>
            <a:stretch/>
          </p:blipFill>
          <p:spPr>
            <a:xfrm rot="5400000">
              <a:off x="366272" y="4641800"/>
              <a:ext cx="2332474" cy="1107624"/>
            </a:xfrm>
            <a:prstGeom prst="rect">
              <a:avLst/>
            </a:prstGeom>
            <a:noFill/>
            <a:ln>
              <a:noFill/>
            </a:ln>
          </p:spPr>
        </p:pic>
      </p:grpSp>
      <p:pic>
        <p:nvPicPr>
          <p:cNvPr id="12680" name="Google Shape;12680;p23"/>
          <p:cNvPicPr preferRelativeResize="0"/>
          <p:nvPr/>
        </p:nvPicPr>
        <p:blipFill rotWithShape="1">
          <a:blip r:embed="rId5">
            <a:alphaModFix/>
          </a:blip>
          <a:srcRect t="72970" b="-190"/>
          <a:stretch/>
        </p:blipFill>
        <p:spPr>
          <a:xfrm rot="-3132304">
            <a:off x="-953166" y="-226224"/>
            <a:ext cx="2332469" cy="977737"/>
          </a:xfrm>
          <a:prstGeom prst="rect">
            <a:avLst/>
          </a:prstGeom>
          <a:noFill/>
          <a:ln>
            <a:noFill/>
          </a:ln>
        </p:spPr>
      </p:pic>
      <p:grpSp>
        <p:nvGrpSpPr>
          <p:cNvPr id="12681" name="Google Shape;12681;p23"/>
          <p:cNvGrpSpPr/>
          <p:nvPr/>
        </p:nvGrpSpPr>
        <p:grpSpPr>
          <a:xfrm rot="5400000">
            <a:off x="8787363" y="3727543"/>
            <a:ext cx="1377801" cy="1454132"/>
            <a:chOff x="4747938" y="187550"/>
            <a:chExt cx="1039850" cy="2096500"/>
          </a:xfrm>
        </p:grpSpPr>
        <p:sp>
          <p:nvSpPr>
            <p:cNvPr id="12682" name="Google Shape;12682;p23"/>
            <p:cNvSpPr/>
            <p:nvPr/>
          </p:nvSpPr>
          <p:spPr>
            <a:xfrm>
              <a:off x="4747938" y="187550"/>
              <a:ext cx="1039850" cy="2096500"/>
            </a:xfrm>
            <a:custGeom>
              <a:avLst/>
              <a:gdLst/>
              <a:ahLst/>
              <a:cxnLst/>
              <a:rect l="l" t="t" r="r" b="b"/>
              <a:pathLst>
                <a:path w="41594" h="83860" extrusionOk="0">
                  <a:moveTo>
                    <a:pt x="41424" y="0"/>
                  </a:moveTo>
                  <a:lnTo>
                    <a:pt x="1" y="113"/>
                  </a:lnTo>
                  <a:lnTo>
                    <a:pt x="226" y="83859"/>
                  </a:lnTo>
                  <a:lnTo>
                    <a:pt x="788" y="83859"/>
                  </a:lnTo>
                  <a:lnTo>
                    <a:pt x="2474" y="83129"/>
                  </a:lnTo>
                  <a:lnTo>
                    <a:pt x="5397" y="81274"/>
                  </a:lnTo>
                  <a:lnTo>
                    <a:pt x="7083" y="78632"/>
                  </a:lnTo>
                  <a:lnTo>
                    <a:pt x="11411" y="77789"/>
                  </a:lnTo>
                  <a:lnTo>
                    <a:pt x="13996" y="78632"/>
                  </a:lnTo>
                  <a:lnTo>
                    <a:pt x="17481" y="77789"/>
                  </a:lnTo>
                  <a:lnTo>
                    <a:pt x="20909" y="76890"/>
                  </a:lnTo>
                  <a:lnTo>
                    <a:pt x="26080" y="74304"/>
                  </a:lnTo>
                  <a:lnTo>
                    <a:pt x="31251" y="74248"/>
                  </a:lnTo>
                  <a:lnTo>
                    <a:pt x="33837" y="71663"/>
                  </a:lnTo>
                  <a:lnTo>
                    <a:pt x="36422" y="71663"/>
                  </a:lnTo>
                  <a:lnTo>
                    <a:pt x="39008" y="66492"/>
                  </a:lnTo>
                  <a:lnTo>
                    <a:pt x="41593" y="66492"/>
                  </a:lnTo>
                  <a:lnTo>
                    <a:pt x="414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23"/>
            <p:cNvSpPr/>
            <p:nvPr/>
          </p:nvSpPr>
          <p:spPr>
            <a:xfrm>
              <a:off x="4756388" y="1837175"/>
              <a:ext cx="1029975" cy="446875"/>
            </a:xfrm>
            <a:custGeom>
              <a:avLst/>
              <a:gdLst/>
              <a:ahLst/>
              <a:cxnLst/>
              <a:rect l="l" t="t" r="r" b="b"/>
              <a:pathLst>
                <a:path w="41199" h="17875" extrusionOk="0">
                  <a:moveTo>
                    <a:pt x="38951" y="1"/>
                  </a:moveTo>
                  <a:lnTo>
                    <a:pt x="37377" y="956"/>
                  </a:lnTo>
                  <a:lnTo>
                    <a:pt x="37040" y="1575"/>
                  </a:lnTo>
                  <a:lnTo>
                    <a:pt x="37040" y="2193"/>
                  </a:lnTo>
                  <a:lnTo>
                    <a:pt x="36534" y="2586"/>
                  </a:lnTo>
                  <a:lnTo>
                    <a:pt x="36140" y="2867"/>
                  </a:lnTo>
                  <a:lnTo>
                    <a:pt x="35803" y="3148"/>
                  </a:lnTo>
                  <a:lnTo>
                    <a:pt x="35691" y="3317"/>
                  </a:lnTo>
                  <a:lnTo>
                    <a:pt x="35578" y="3429"/>
                  </a:lnTo>
                  <a:lnTo>
                    <a:pt x="35522" y="3767"/>
                  </a:lnTo>
                  <a:lnTo>
                    <a:pt x="35466" y="4104"/>
                  </a:lnTo>
                  <a:lnTo>
                    <a:pt x="35129" y="4778"/>
                  </a:lnTo>
                  <a:lnTo>
                    <a:pt x="34848" y="5059"/>
                  </a:lnTo>
                  <a:lnTo>
                    <a:pt x="33892" y="5059"/>
                  </a:lnTo>
                  <a:lnTo>
                    <a:pt x="32262" y="5734"/>
                  </a:lnTo>
                  <a:lnTo>
                    <a:pt x="31981" y="6352"/>
                  </a:lnTo>
                  <a:lnTo>
                    <a:pt x="31307" y="6689"/>
                  </a:lnTo>
                  <a:lnTo>
                    <a:pt x="30688" y="6970"/>
                  </a:lnTo>
                  <a:lnTo>
                    <a:pt x="29733" y="7926"/>
                  </a:lnTo>
                  <a:lnTo>
                    <a:pt x="27260" y="7926"/>
                  </a:lnTo>
                  <a:lnTo>
                    <a:pt x="27091" y="7870"/>
                  </a:lnTo>
                  <a:lnTo>
                    <a:pt x="26754" y="7701"/>
                  </a:lnTo>
                  <a:lnTo>
                    <a:pt x="26585" y="7532"/>
                  </a:lnTo>
                  <a:lnTo>
                    <a:pt x="26529" y="7476"/>
                  </a:lnTo>
                  <a:lnTo>
                    <a:pt x="25967" y="7476"/>
                  </a:lnTo>
                  <a:lnTo>
                    <a:pt x="25574" y="7589"/>
                  </a:lnTo>
                  <a:lnTo>
                    <a:pt x="24955" y="7813"/>
                  </a:lnTo>
                  <a:lnTo>
                    <a:pt x="23944" y="8319"/>
                  </a:lnTo>
                  <a:lnTo>
                    <a:pt x="23382" y="8544"/>
                  </a:lnTo>
                  <a:lnTo>
                    <a:pt x="22932" y="8657"/>
                  </a:lnTo>
                  <a:lnTo>
                    <a:pt x="22651" y="8713"/>
                  </a:lnTo>
                  <a:lnTo>
                    <a:pt x="22426" y="8657"/>
                  </a:lnTo>
                  <a:lnTo>
                    <a:pt x="22314" y="8544"/>
                  </a:lnTo>
                  <a:lnTo>
                    <a:pt x="22201" y="8432"/>
                  </a:lnTo>
                  <a:lnTo>
                    <a:pt x="22201" y="8319"/>
                  </a:lnTo>
                  <a:lnTo>
                    <a:pt x="20459" y="10062"/>
                  </a:lnTo>
                  <a:lnTo>
                    <a:pt x="18773" y="10062"/>
                  </a:lnTo>
                  <a:lnTo>
                    <a:pt x="18773" y="10905"/>
                  </a:lnTo>
                  <a:lnTo>
                    <a:pt x="15288" y="10905"/>
                  </a:lnTo>
                  <a:lnTo>
                    <a:pt x="15119" y="11017"/>
                  </a:lnTo>
                  <a:lnTo>
                    <a:pt x="14782" y="11354"/>
                  </a:lnTo>
                  <a:lnTo>
                    <a:pt x="14501" y="11523"/>
                  </a:lnTo>
                  <a:lnTo>
                    <a:pt x="14220" y="11635"/>
                  </a:lnTo>
                  <a:lnTo>
                    <a:pt x="13883" y="11748"/>
                  </a:lnTo>
                  <a:lnTo>
                    <a:pt x="13265" y="11748"/>
                  </a:lnTo>
                  <a:lnTo>
                    <a:pt x="12927" y="11635"/>
                  </a:lnTo>
                  <a:lnTo>
                    <a:pt x="12646" y="11523"/>
                  </a:lnTo>
                  <a:lnTo>
                    <a:pt x="12365" y="11354"/>
                  </a:lnTo>
                  <a:lnTo>
                    <a:pt x="11972" y="11017"/>
                  </a:lnTo>
                  <a:lnTo>
                    <a:pt x="11859" y="10905"/>
                  </a:lnTo>
                  <a:lnTo>
                    <a:pt x="6520" y="10905"/>
                  </a:lnTo>
                  <a:lnTo>
                    <a:pt x="6351" y="10961"/>
                  </a:lnTo>
                  <a:lnTo>
                    <a:pt x="6014" y="11186"/>
                  </a:lnTo>
                  <a:lnTo>
                    <a:pt x="5733" y="11467"/>
                  </a:lnTo>
                  <a:lnTo>
                    <a:pt x="5452" y="11748"/>
                  </a:lnTo>
                  <a:lnTo>
                    <a:pt x="5059" y="12366"/>
                  </a:lnTo>
                  <a:lnTo>
                    <a:pt x="4946" y="12647"/>
                  </a:lnTo>
                  <a:lnTo>
                    <a:pt x="4047" y="13490"/>
                  </a:lnTo>
                  <a:lnTo>
                    <a:pt x="3204" y="14390"/>
                  </a:lnTo>
                  <a:lnTo>
                    <a:pt x="2361" y="15233"/>
                  </a:lnTo>
                  <a:lnTo>
                    <a:pt x="2304" y="15345"/>
                  </a:lnTo>
                  <a:lnTo>
                    <a:pt x="2248" y="15514"/>
                  </a:lnTo>
                  <a:lnTo>
                    <a:pt x="2136" y="15682"/>
                  </a:lnTo>
                  <a:lnTo>
                    <a:pt x="1911" y="15795"/>
                  </a:lnTo>
                  <a:lnTo>
                    <a:pt x="1630" y="15963"/>
                  </a:lnTo>
                  <a:lnTo>
                    <a:pt x="1180" y="16076"/>
                  </a:lnTo>
                  <a:lnTo>
                    <a:pt x="0" y="16076"/>
                  </a:lnTo>
                  <a:lnTo>
                    <a:pt x="0" y="17874"/>
                  </a:lnTo>
                  <a:lnTo>
                    <a:pt x="450" y="17818"/>
                  </a:lnTo>
                  <a:lnTo>
                    <a:pt x="787" y="17818"/>
                  </a:lnTo>
                  <a:lnTo>
                    <a:pt x="1574" y="17481"/>
                  </a:lnTo>
                  <a:lnTo>
                    <a:pt x="2023" y="17200"/>
                  </a:lnTo>
                  <a:lnTo>
                    <a:pt x="2923" y="16975"/>
                  </a:lnTo>
                  <a:lnTo>
                    <a:pt x="3316" y="16919"/>
                  </a:lnTo>
                  <a:lnTo>
                    <a:pt x="3934" y="16863"/>
                  </a:lnTo>
                  <a:lnTo>
                    <a:pt x="4047" y="16806"/>
                  </a:lnTo>
                  <a:lnTo>
                    <a:pt x="4215" y="16638"/>
                  </a:lnTo>
                  <a:lnTo>
                    <a:pt x="4553" y="16188"/>
                  </a:lnTo>
                  <a:lnTo>
                    <a:pt x="4777" y="15626"/>
                  </a:lnTo>
                  <a:lnTo>
                    <a:pt x="4890" y="15289"/>
                  </a:lnTo>
                  <a:lnTo>
                    <a:pt x="4946" y="15120"/>
                  </a:lnTo>
                  <a:lnTo>
                    <a:pt x="5059" y="15008"/>
                  </a:lnTo>
                  <a:lnTo>
                    <a:pt x="5396" y="14783"/>
                  </a:lnTo>
                  <a:lnTo>
                    <a:pt x="5902" y="14502"/>
                  </a:lnTo>
                  <a:lnTo>
                    <a:pt x="5958" y="14390"/>
                  </a:lnTo>
                  <a:lnTo>
                    <a:pt x="6126" y="14109"/>
                  </a:lnTo>
                  <a:lnTo>
                    <a:pt x="6239" y="13940"/>
                  </a:lnTo>
                  <a:lnTo>
                    <a:pt x="6407" y="13827"/>
                  </a:lnTo>
                  <a:lnTo>
                    <a:pt x="6576" y="13715"/>
                  </a:lnTo>
                  <a:lnTo>
                    <a:pt x="6801" y="13659"/>
                  </a:lnTo>
                  <a:lnTo>
                    <a:pt x="7194" y="13603"/>
                  </a:lnTo>
                  <a:lnTo>
                    <a:pt x="7419" y="13490"/>
                  </a:lnTo>
                  <a:lnTo>
                    <a:pt x="7700" y="13434"/>
                  </a:lnTo>
                  <a:lnTo>
                    <a:pt x="8094" y="13378"/>
                  </a:lnTo>
                  <a:lnTo>
                    <a:pt x="8487" y="13322"/>
                  </a:lnTo>
                  <a:lnTo>
                    <a:pt x="8881" y="13265"/>
                  </a:lnTo>
                  <a:lnTo>
                    <a:pt x="9218" y="13097"/>
                  </a:lnTo>
                  <a:lnTo>
                    <a:pt x="9667" y="12703"/>
                  </a:lnTo>
                  <a:lnTo>
                    <a:pt x="13489" y="12703"/>
                  </a:lnTo>
                  <a:lnTo>
                    <a:pt x="14332" y="12422"/>
                  </a:lnTo>
                  <a:lnTo>
                    <a:pt x="14951" y="12198"/>
                  </a:lnTo>
                  <a:lnTo>
                    <a:pt x="15400" y="12085"/>
                  </a:lnTo>
                  <a:lnTo>
                    <a:pt x="15906" y="12085"/>
                  </a:lnTo>
                  <a:lnTo>
                    <a:pt x="16243" y="12029"/>
                  </a:lnTo>
                  <a:lnTo>
                    <a:pt x="16974" y="11748"/>
                  </a:lnTo>
                  <a:lnTo>
                    <a:pt x="17480" y="11467"/>
                  </a:lnTo>
                  <a:lnTo>
                    <a:pt x="18717" y="11298"/>
                  </a:lnTo>
                  <a:lnTo>
                    <a:pt x="19222" y="11242"/>
                  </a:lnTo>
                  <a:lnTo>
                    <a:pt x="19279" y="11298"/>
                  </a:lnTo>
                  <a:lnTo>
                    <a:pt x="19560" y="11298"/>
                  </a:lnTo>
                  <a:lnTo>
                    <a:pt x="20065" y="11130"/>
                  </a:lnTo>
                  <a:lnTo>
                    <a:pt x="20909" y="10792"/>
                  </a:lnTo>
                  <a:lnTo>
                    <a:pt x="21752" y="10343"/>
                  </a:lnTo>
                  <a:lnTo>
                    <a:pt x="22257" y="10005"/>
                  </a:lnTo>
                  <a:lnTo>
                    <a:pt x="22651" y="9781"/>
                  </a:lnTo>
                  <a:lnTo>
                    <a:pt x="23382" y="9612"/>
                  </a:lnTo>
                  <a:lnTo>
                    <a:pt x="24337" y="9556"/>
                  </a:lnTo>
                  <a:lnTo>
                    <a:pt x="24955" y="8881"/>
                  </a:lnTo>
                  <a:lnTo>
                    <a:pt x="28440" y="8881"/>
                  </a:lnTo>
                  <a:lnTo>
                    <a:pt x="30239" y="8376"/>
                  </a:lnTo>
                  <a:lnTo>
                    <a:pt x="30688" y="8263"/>
                  </a:lnTo>
                  <a:lnTo>
                    <a:pt x="31307" y="8376"/>
                  </a:lnTo>
                  <a:lnTo>
                    <a:pt x="31981" y="7926"/>
                  </a:lnTo>
                  <a:lnTo>
                    <a:pt x="32318" y="7364"/>
                  </a:lnTo>
                  <a:lnTo>
                    <a:pt x="32543" y="7308"/>
                  </a:lnTo>
                  <a:lnTo>
                    <a:pt x="33218" y="6970"/>
                  </a:lnTo>
                  <a:lnTo>
                    <a:pt x="33611" y="6858"/>
                  </a:lnTo>
                  <a:lnTo>
                    <a:pt x="33780" y="6858"/>
                  </a:lnTo>
                  <a:lnTo>
                    <a:pt x="33836" y="6970"/>
                  </a:lnTo>
                  <a:lnTo>
                    <a:pt x="33892" y="6970"/>
                  </a:lnTo>
                  <a:lnTo>
                    <a:pt x="34567" y="6521"/>
                  </a:lnTo>
                  <a:lnTo>
                    <a:pt x="35072" y="6184"/>
                  </a:lnTo>
                  <a:lnTo>
                    <a:pt x="35297" y="6071"/>
                  </a:lnTo>
                  <a:lnTo>
                    <a:pt x="35466" y="6015"/>
                  </a:lnTo>
                  <a:lnTo>
                    <a:pt x="36084" y="6015"/>
                  </a:lnTo>
                  <a:lnTo>
                    <a:pt x="37040" y="5734"/>
                  </a:lnTo>
                  <a:lnTo>
                    <a:pt x="37040" y="4778"/>
                  </a:lnTo>
                  <a:lnTo>
                    <a:pt x="37714" y="4441"/>
                  </a:lnTo>
                  <a:lnTo>
                    <a:pt x="37995" y="4104"/>
                  </a:lnTo>
                  <a:lnTo>
                    <a:pt x="38670" y="2530"/>
                  </a:lnTo>
                  <a:lnTo>
                    <a:pt x="38951" y="2193"/>
                  </a:lnTo>
                  <a:lnTo>
                    <a:pt x="39288" y="1575"/>
                  </a:lnTo>
                  <a:lnTo>
                    <a:pt x="39288" y="956"/>
                  </a:lnTo>
                  <a:lnTo>
                    <a:pt x="40243" y="956"/>
                  </a:lnTo>
                  <a:lnTo>
                    <a:pt x="41199" y="619"/>
                  </a:lnTo>
                  <a:lnTo>
                    <a:pt x="399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684"/>
        <p:cNvGrpSpPr/>
        <p:nvPr/>
      </p:nvGrpSpPr>
      <p:grpSpPr>
        <a:xfrm>
          <a:off x="0" y="0"/>
          <a:ext cx="0" cy="0"/>
          <a:chOff x="0" y="0"/>
          <a:chExt cx="0" cy="0"/>
        </a:xfrm>
      </p:grpSpPr>
      <p:sp>
        <p:nvSpPr>
          <p:cNvPr id="12685" name="Google Shape;12685;p24"/>
          <p:cNvSpPr txBox="1">
            <a:spLocks noGrp="1"/>
          </p:cNvSpPr>
          <p:nvPr>
            <p:ph type="title"/>
          </p:nvPr>
        </p:nvSpPr>
        <p:spPr>
          <a:xfrm>
            <a:off x="713938" y="1812175"/>
            <a:ext cx="27144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686" name="Google Shape;12686;p24"/>
          <p:cNvSpPr txBox="1">
            <a:spLocks noGrp="1"/>
          </p:cNvSpPr>
          <p:nvPr>
            <p:ph type="subTitle" idx="1"/>
          </p:nvPr>
        </p:nvSpPr>
        <p:spPr>
          <a:xfrm>
            <a:off x="948838" y="2269375"/>
            <a:ext cx="224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87" name="Google Shape;12687;p24"/>
          <p:cNvSpPr txBox="1">
            <a:spLocks noGrp="1"/>
          </p:cNvSpPr>
          <p:nvPr>
            <p:ph type="title" idx="2"/>
          </p:nvPr>
        </p:nvSpPr>
        <p:spPr>
          <a:xfrm>
            <a:off x="5715665" y="1812175"/>
            <a:ext cx="27144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688" name="Google Shape;12688;p24"/>
          <p:cNvSpPr txBox="1">
            <a:spLocks noGrp="1"/>
          </p:cNvSpPr>
          <p:nvPr>
            <p:ph type="subTitle" idx="3"/>
          </p:nvPr>
        </p:nvSpPr>
        <p:spPr>
          <a:xfrm>
            <a:off x="5950565" y="2269375"/>
            <a:ext cx="224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89" name="Google Shape;12689;p24"/>
          <p:cNvSpPr txBox="1">
            <a:spLocks noGrp="1"/>
          </p:cNvSpPr>
          <p:nvPr>
            <p:ph type="title" idx="4"/>
          </p:nvPr>
        </p:nvSpPr>
        <p:spPr>
          <a:xfrm>
            <a:off x="713938" y="3126151"/>
            <a:ext cx="27144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690" name="Google Shape;12690;p24"/>
          <p:cNvSpPr txBox="1">
            <a:spLocks noGrp="1"/>
          </p:cNvSpPr>
          <p:nvPr>
            <p:ph type="subTitle" idx="5"/>
          </p:nvPr>
        </p:nvSpPr>
        <p:spPr>
          <a:xfrm>
            <a:off x="948838" y="3583350"/>
            <a:ext cx="224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91" name="Google Shape;12691;p24"/>
          <p:cNvSpPr txBox="1">
            <a:spLocks noGrp="1"/>
          </p:cNvSpPr>
          <p:nvPr>
            <p:ph type="title" idx="6"/>
          </p:nvPr>
        </p:nvSpPr>
        <p:spPr>
          <a:xfrm>
            <a:off x="5715665" y="3126151"/>
            <a:ext cx="27144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692" name="Google Shape;12692;p24"/>
          <p:cNvSpPr txBox="1">
            <a:spLocks noGrp="1"/>
          </p:cNvSpPr>
          <p:nvPr>
            <p:ph type="subTitle" idx="7"/>
          </p:nvPr>
        </p:nvSpPr>
        <p:spPr>
          <a:xfrm>
            <a:off x="5950565" y="3583350"/>
            <a:ext cx="224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93" name="Google Shape;12693;p24"/>
          <p:cNvSpPr txBox="1">
            <a:spLocks noGrp="1"/>
          </p:cNvSpPr>
          <p:nvPr>
            <p:ph type="title" idx="8"/>
          </p:nvPr>
        </p:nvSpPr>
        <p:spPr>
          <a:xfrm>
            <a:off x="1949550" y="547250"/>
            <a:ext cx="5244900" cy="4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694" name="Google Shape;12694;p24"/>
          <p:cNvGrpSpPr/>
          <p:nvPr/>
        </p:nvGrpSpPr>
        <p:grpSpPr>
          <a:xfrm>
            <a:off x="66674" y="3677677"/>
            <a:ext cx="1540151" cy="1844914"/>
            <a:chOff x="66674" y="3677677"/>
            <a:chExt cx="1540151" cy="1844914"/>
          </a:xfrm>
        </p:grpSpPr>
        <p:grpSp>
          <p:nvGrpSpPr>
            <p:cNvPr id="12695" name="Google Shape;12695;p24"/>
            <p:cNvGrpSpPr/>
            <p:nvPr/>
          </p:nvGrpSpPr>
          <p:grpSpPr>
            <a:xfrm>
              <a:off x="66674" y="3677677"/>
              <a:ext cx="1114676" cy="1403084"/>
              <a:chOff x="3740549" y="2360415"/>
              <a:chExt cx="1114676" cy="1403084"/>
            </a:xfrm>
          </p:grpSpPr>
          <p:pic>
            <p:nvPicPr>
              <p:cNvPr id="12696" name="Google Shape;12696;p24"/>
              <p:cNvPicPr preferRelativeResize="0"/>
              <p:nvPr/>
            </p:nvPicPr>
            <p:blipFill rotWithShape="1">
              <a:blip r:embed="rId2">
                <a:alphaModFix/>
              </a:blip>
              <a:srcRect l="8091" t="66652" r="71291" b="19649"/>
              <a:stretch/>
            </p:blipFill>
            <p:spPr>
              <a:xfrm>
                <a:off x="3906764" y="2872250"/>
                <a:ext cx="948462" cy="891249"/>
              </a:xfrm>
              <a:prstGeom prst="rect">
                <a:avLst/>
              </a:prstGeom>
              <a:noFill/>
              <a:ln>
                <a:noFill/>
              </a:ln>
            </p:spPr>
          </p:pic>
          <p:pic>
            <p:nvPicPr>
              <p:cNvPr id="12697" name="Google Shape;12697;p24"/>
              <p:cNvPicPr preferRelativeResize="0"/>
              <p:nvPr/>
            </p:nvPicPr>
            <p:blipFill rotWithShape="1">
              <a:blip r:embed="rId2">
                <a:alphaModFix/>
              </a:blip>
              <a:srcRect l="13623" t="92236" r="68393" b="1204"/>
              <a:stretch/>
            </p:blipFill>
            <p:spPr>
              <a:xfrm rot="2346914">
                <a:off x="3782461" y="2573563"/>
                <a:ext cx="827327" cy="426776"/>
              </a:xfrm>
              <a:prstGeom prst="rect">
                <a:avLst/>
              </a:prstGeom>
              <a:noFill/>
              <a:ln>
                <a:noFill/>
              </a:ln>
            </p:spPr>
          </p:pic>
        </p:grpSp>
        <p:pic>
          <p:nvPicPr>
            <p:cNvPr id="12698" name="Google Shape;12698;p24"/>
            <p:cNvPicPr preferRelativeResize="0"/>
            <p:nvPr/>
          </p:nvPicPr>
          <p:blipFill>
            <a:blip r:embed="rId3">
              <a:alphaModFix/>
            </a:blip>
            <a:stretch>
              <a:fillRect/>
            </a:stretch>
          </p:blipFill>
          <p:spPr>
            <a:xfrm>
              <a:off x="492151" y="4440125"/>
              <a:ext cx="1114675" cy="1082466"/>
            </a:xfrm>
            <a:prstGeom prst="rect">
              <a:avLst/>
            </a:prstGeom>
            <a:noFill/>
            <a:ln>
              <a:noFill/>
            </a:ln>
          </p:spPr>
        </p:pic>
      </p:grpSp>
      <p:grpSp>
        <p:nvGrpSpPr>
          <p:cNvPr id="12699" name="Google Shape;12699;p24"/>
          <p:cNvGrpSpPr/>
          <p:nvPr/>
        </p:nvGrpSpPr>
        <p:grpSpPr>
          <a:xfrm>
            <a:off x="7290234" y="3766250"/>
            <a:ext cx="3164501" cy="2504876"/>
            <a:chOff x="7290234" y="3766250"/>
            <a:chExt cx="3164501" cy="2504876"/>
          </a:xfrm>
        </p:grpSpPr>
        <p:pic>
          <p:nvPicPr>
            <p:cNvPr id="12700" name="Google Shape;12700;p24"/>
            <p:cNvPicPr preferRelativeResize="0"/>
            <p:nvPr/>
          </p:nvPicPr>
          <p:blipFill rotWithShape="1">
            <a:blip r:embed="rId4">
              <a:alphaModFix/>
            </a:blip>
            <a:srcRect b="3679"/>
            <a:stretch/>
          </p:blipFill>
          <p:spPr>
            <a:xfrm>
              <a:off x="7290234" y="3766250"/>
              <a:ext cx="3164501" cy="2504876"/>
            </a:xfrm>
            <a:prstGeom prst="rect">
              <a:avLst/>
            </a:prstGeom>
            <a:noFill/>
            <a:ln>
              <a:noFill/>
            </a:ln>
          </p:spPr>
        </p:pic>
        <p:pic>
          <p:nvPicPr>
            <p:cNvPr id="12701" name="Google Shape;12701;p24"/>
            <p:cNvPicPr preferRelativeResize="0"/>
            <p:nvPr/>
          </p:nvPicPr>
          <p:blipFill>
            <a:blip r:embed="rId5">
              <a:alphaModFix/>
            </a:blip>
            <a:stretch>
              <a:fillRect/>
            </a:stretch>
          </p:blipFill>
          <p:spPr>
            <a:xfrm rot="1736286">
              <a:off x="7727275" y="4714196"/>
              <a:ext cx="487150" cy="265273"/>
            </a:xfrm>
            <a:prstGeom prst="rect">
              <a:avLst/>
            </a:prstGeom>
            <a:noFill/>
            <a:ln>
              <a:noFill/>
            </a:ln>
          </p:spPr>
        </p:pic>
        <p:pic>
          <p:nvPicPr>
            <p:cNvPr id="12702" name="Google Shape;12702;p24"/>
            <p:cNvPicPr preferRelativeResize="0"/>
            <p:nvPr/>
          </p:nvPicPr>
          <p:blipFill>
            <a:blip r:embed="rId3">
              <a:alphaModFix/>
            </a:blip>
            <a:stretch>
              <a:fillRect/>
            </a:stretch>
          </p:blipFill>
          <p:spPr>
            <a:xfrm>
              <a:off x="8330349" y="3770766"/>
              <a:ext cx="718400" cy="697628"/>
            </a:xfrm>
            <a:prstGeom prst="rect">
              <a:avLst/>
            </a:prstGeom>
            <a:noFill/>
            <a:ln>
              <a:noFill/>
            </a:ln>
          </p:spPr>
        </p:pic>
      </p:grpSp>
      <p:pic>
        <p:nvPicPr>
          <p:cNvPr id="12703" name="Google Shape;12703;p24"/>
          <p:cNvPicPr preferRelativeResize="0"/>
          <p:nvPr/>
        </p:nvPicPr>
        <p:blipFill>
          <a:blip r:embed="rId6">
            <a:alphaModFix/>
          </a:blip>
          <a:stretch>
            <a:fillRect/>
          </a:stretch>
        </p:blipFill>
        <p:spPr>
          <a:xfrm>
            <a:off x="7826924" y="-381697"/>
            <a:ext cx="1607500" cy="155932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340"/>
        <p:cNvGrpSpPr/>
        <p:nvPr/>
      </p:nvGrpSpPr>
      <p:grpSpPr>
        <a:xfrm>
          <a:off x="0" y="0"/>
          <a:ext cx="0" cy="0"/>
          <a:chOff x="0" y="0"/>
          <a:chExt cx="0" cy="0"/>
        </a:xfrm>
      </p:grpSpPr>
      <p:sp>
        <p:nvSpPr>
          <p:cNvPr id="21341" name="Google Shape;21341;p39"/>
          <p:cNvSpPr/>
          <p:nvPr/>
        </p:nvSpPr>
        <p:spPr>
          <a:xfrm rot="10800000">
            <a:off x="5834642" y="4246523"/>
            <a:ext cx="3309356" cy="996328"/>
          </a:xfrm>
          <a:custGeom>
            <a:avLst/>
            <a:gdLst/>
            <a:ahLst/>
            <a:cxnLst/>
            <a:rect l="l" t="t" r="r" b="b"/>
            <a:pathLst>
              <a:path w="99537" h="29967" extrusionOk="0">
                <a:moveTo>
                  <a:pt x="77115" y="15193"/>
                </a:moveTo>
                <a:lnTo>
                  <a:pt x="77003" y="15249"/>
                </a:lnTo>
                <a:lnTo>
                  <a:pt x="77003" y="15249"/>
                </a:lnTo>
                <a:lnTo>
                  <a:pt x="77220" y="15193"/>
                </a:lnTo>
                <a:close/>
                <a:moveTo>
                  <a:pt x="77003" y="15249"/>
                </a:moveTo>
                <a:lnTo>
                  <a:pt x="76707" y="15326"/>
                </a:lnTo>
                <a:lnTo>
                  <a:pt x="76707" y="15326"/>
                </a:lnTo>
                <a:lnTo>
                  <a:pt x="76591" y="15403"/>
                </a:lnTo>
                <a:lnTo>
                  <a:pt x="76434" y="15508"/>
                </a:lnTo>
                <a:lnTo>
                  <a:pt x="76696" y="15403"/>
                </a:lnTo>
                <a:lnTo>
                  <a:pt x="77003" y="15249"/>
                </a:lnTo>
                <a:close/>
                <a:moveTo>
                  <a:pt x="76434" y="15508"/>
                </a:moveTo>
                <a:lnTo>
                  <a:pt x="76434" y="15508"/>
                </a:lnTo>
                <a:lnTo>
                  <a:pt x="76434" y="15508"/>
                </a:lnTo>
                <a:lnTo>
                  <a:pt x="76434" y="15508"/>
                </a:lnTo>
                <a:close/>
                <a:moveTo>
                  <a:pt x="76434" y="15508"/>
                </a:moveTo>
                <a:lnTo>
                  <a:pt x="76172" y="15612"/>
                </a:lnTo>
                <a:lnTo>
                  <a:pt x="76277" y="15612"/>
                </a:lnTo>
                <a:lnTo>
                  <a:pt x="76434" y="15508"/>
                </a:lnTo>
                <a:close/>
                <a:moveTo>
                  <a:pt x="0" y="1"/>
                </a:moveTo>
                <a:lnTo>
                  <a:pt x="0" y="29967"/>
                </a:lnTo>
                <a:lnTo>
                  <a:pt x="12992" y="25880"/>
                </a:lnTo>
                <a:lnTo>
                  <a:pt x="15926" y="25776"/>
                </a:lnTo>
                <a:lnTo>
                  <a:pt x="18441" y="25671"/>
                </a:lnTo>
                <a:lnTo>
                  <a:pt x="20536" y="25461"/>
                </a:lnTo>
                <a:lnTo>
                  <a:pt x="21794" y="25252"/>
                </a:lnTo>
                <a:lnTo>
                  <a:pt x="22213" y="25252"/>
                </a:lnTo>
                <a:lnTo>
                  <a:pt x="22527" y="25356"/>
                </a:lnTo>
                <a:lnTo>
                  <a:pt x="23051" y="25461"/>
                </a:lnTo>
                <a:lnTo>
                  <a:pt x="23260" y="25356"/>
                </a:lnTo>
                <a:lnTo>
                  <a:pt x="23575" y="25147"/>
                </a:lnTo>
                <a:lnTo>
                  <a:pt x="23889" y="24414"/>
                </a:lnTo>
                <a:lnTo>
                  <a:pt x="24308" y="23366"/>
                </a:lnTo>
                <a:lnTo>
                  <a:pt x="24622" y="22108"/>
                </a:lnTo>
                <a:lnTo>
                  <a:pt x="25146" y="19803"/>
                </a:lnTo>
                <a:lnTo>
                  <a:pt x="25356" y="18965"/>
                </a:lnTo>
                <a:lnTo>
                  <a:pt x="25461" y="18651"/>
                </a:lnTo>
                <a:lnTo>
                  <a:pt x="25565" y="18546"/>
                </a:lnTo>
                <a:lnTo>
                  <a:pt x="25880" y="18546"/>
                </a:lnTo>
                <a:lnTo>
                  <a:pt x="26404" y="18965"/>
                </a:lnTo>
                <a:lnTo>
                  <a:pt x="27975" y="20327"/>
                </a:lnTo>
                <a:lnTo>
                  <a:pt x="29233" y="21270"/>
                </a:lnTo>
                <a:lnTo>
                  <a:pt x="29861" y="21585"/>
                </a:lnTo>
                <a:lnTo>
                  <a:pt x="30490" y="21899"/>
                </a:lnTo>
                <a:lnTo>
                  <a:pt x="31119" y="22108"/>
                </a:lnTo>
                <a:lnTo>
                  <a:pt x="31747" y="22108"/>
                </a:lnTo>
                <a:lnTo>
                  <a:pt x="32376" y="22004"/>
                </a:lnTo>
                <a:lnTo>
                  <a:pt x="33004" y="21689"/>
                </a:lnTo>
                <a:lnTo>
                  <a:pt x="33424" y="21375"/>
                </a:lnTo>
                <a:lnTo>
                  <a:pt x="33947" y="21165"/>
                </a:lnTo>
                <a:lnTo>
                  <a:pt x="34262" y="21165"/>
                </a:lnTo>
                <a:lnTo>
                  <a:pt x="34681" y="21270"/>
                </a:lnTo>
                <a:lnTo>
                  <a:pt x="34995" y="21375"/>
                </a:lnTo>
                <a:lnTo>
                  <a:pt x="35310" y="21689"/>
                </a:lnTo>
                <a:lnTo>
                  <a:pt x="35729" y="22318"/>
                </a:lnTo>
                <a:lnTo>
                  <a:pt x="36148" y="23156"/>
                </a:lnTo>
                <a:lnTo>
                  <a:pt x="36357" y="23890"/>
                </a:lnTo>
                <a:lnTo>
                  <a:pt x="36567" y="24623"/>
                </a:lnTo>
                <a:lnTo>
                  <a:pt x="38348" y="24623"/>
                </a:lnTo>
                <a:lnTo>
                  <a:pt x="38767" y="24414"/>
                </a:lnTo>
                <a:lnTo>
                  <a:pt x="39605" y="24099"/>
                </a:lnTo>
                <a:lnTo>
                  <a:pt x="41596" y="23366"/>
                </a:lnTo>
                <a:lnTo>
                  <a:pt x="42644" y="22947"/>
                </a:lnTo>
                <a:lnTo>
                  <a:pt x="43272" y="22632"/>
                </a:lnTo>
                <a:lnTo>
                  <a:pt x="43377" y="22423"/>
                </a:lnTo>
                <a:lnTo>
                  <a:pt x="43377" y="22318"/>
                </a:lnTo>
                <a:lnTo>
                  <a:pt x="43168" y="22108"/>
                </a:lnTo>
                <a:lnTo>
                  <a:pt x="42853" y="22004"/>
                </a:lnTo>
                <a:lnTo>
                  <a:pt x="42434" y="21899"/>
                </a:lnTo>
                <a:lnTo>
                  <a:pt x="42015" y="21899"/>
                </a:lnTo>
                <a:lnTo>
                  <a:pt x="46206" y="21794"/>
                </a:lnTo>
                <a:lnTo>
                  <a:pt x="49664" y="21585"/>
                </a:lnTo>
                <a:lnTo>
                  <a:pt x="51026" y="21480"/>
                </a:lnTo>
                <a:lnTo>
                  <a:pt x="52074" y="21270"/>
                </a:lnTo>
                <a:lnTo>
                  <a:pt x="53121" y="20851"/>
                </a:lnTo>
                <a:lnTo>
                  <a:pt x="53436" y="20746"/>
                </a:lnTo>
                <a:lnTo>
                  <a:pt x="53540" y="20642"/>
                </a:lnTo>
                <a:lnTo>
                  <a:pt x="53540" y="20537"/>
                </a:lnTo>
                <a:lnTo>
                  <a:pt x="53436" y="20432"/>
                </a:lnTo>
                <a:lnTo>
                  <a:pt x="53331" y="20432"/>
                </a:lnTo>
                <a:lnTo>
                  <a:pt x="55217" y="19908"/>
                </a:lnTo>
                <a:lnTo>
                  <a:pt x="56579" y="19489"/>
                </a:lnTo>
                <a:lnTo>
                  <a:pt x="57522" y="19384"/>
                </a:lnTo>
                <a:lnTo>
                  <a:pt x="58046" y="19280"/>
                </a:lnTo>
                <a:lnTo>
                  <a:pt x="58570" y="19070"/>
                </a:lnTo>
                <a:lnTo>
                  <a:pt x="59198" y="18756"/>
                </a:lnTo>
                <a:lnTo>
                  <a:pt x="62551" y="16032"/>
                </a:lnTo>
                <a:lnTo>
                  <a:pt x="62865" y="17184"/>
                </a:lnTo>
                <a:lnTo>
                  <a:pt x="63808" y="20223"/>
                </a:lnTo>
                <a:lnTo>
                  <a:pt x="64018" y="20642"/>
                </a:lnTo>
                <a:lnTo>
                  <a:pt x="64227" y="20851"/>
                </a:lnTo>
                <a:lnTo>
                  <a:pt x="64856" y="20851"/>
                </a:lnTo>
                <a:lnTo>
                  <a:pt x="65275" y="20642"/>
                </a:lnTo>
                <a:lnTo>
                  <a:pt x="65694" y="20432"/>
                </a:lnTo>
                <a:lnTo>
                  <a:pt x="66742" y="19699"/>
                </a:lnTo>
                <a:lnTo>
                  <a:pt x="68104" y="18756"/>
                </a:lnTo>
                <a:lnTo>
                  <a:pt x="69780" y="17708"/>
                </a:lnTo>
                <a:lnTo>
                  <a:pt x="70619" y="17184"/>
                </a:lnTo>
                <a:lnTo>
                  <a:pt x="71666" y="16765"/>
                </a:lnTo>
                <a:lnTo>
                  <a:pt x="72714" y="16346"/>
                </a:lnTo>
                <a:lnTo>
                  <a:pt x="73971" y="16032"/>
                </a:lnTo>
                <a:lnTo>
                  <a:pt x="76707" y="15326"/>
                </a:lnTo>
                <a:lnTo>
                  <a:pt x="76707" y="15326"/>
                </a:lnTo>
                <a:lnTo>
                  <a:pt x="76905" y="15193"/>
                </a:lnTo>
                <a:lnTo>
                  <a:pt x="77115" y="14879"/>
                </a:lnTo>
                <a:lnTo>
                  <a:pt x="77324" y="14460"/>
                </a:lnTo>
                <a:lnTo>
                  <a:pt x="77534" y="13726"/>
                </a:lnTo>
                <a:lnTo>
                  <a:pt x="77743" y="13098"/>
                </a:lnTo>
                <a:lnTo>
                  <a:pt x="77848" y="12888"/>
                </a:lnTo>
                <a:lnTo>
                  <a:pt x="78162" y="12783"/>
                </a:lnTo>
                <a:lnTo>
                  <a:pt x="78477" y="12888"/>
                </a:lnTo>
                <a:lnTo>
                  <a:pt x="79001" y="12993"/>
                </a:lnTo>
                <a:lnTo>
                  <a:pt x="79525" y="13307"/>
                </a:lnTo>
                <a:lnTo>
                  <a:pt x="80153" y="13726"/>
                </a:lnTo>
                <a:lnTo>
                  <a:pt x="81515" y="14774"/>
                </a:lnTo>
                <a:lnTo>
                  <a:pt x="82144" y="15193"/>
                </a:lnTo>
                <a:lnTo>
                  <a:pt x="82773" y="15508"/>
                </a:lnTo>
                <a:lnTo>
                  <a:pt x="83716" y="15508"/>
                </a:lnTo>
                <a:lnTo>
                  <a:pt x="84030" y="15298"/>
                </a:lnTo>
                <a:lnTo>
                  <a:pt x="84239" y="15193"/>
                </a:lnTo>
                <a:lnTo>
                  <a:pt x="84449" y="14984"/>
                </a:lnTo>
                <a:lnTo>
                  <a:pt x="85706" y="13517"/>
                </a:lnTo>
                <a:lnTo>
                  <a:pt x="86649" y="12364"/>
                </a:lnTo>
                <a:lnTo>
                  <a:pt x="86964" y="11945"/>
                </a:lnTo>
                <a:lnTo>
                  <a:pt x="87173" y="11631"/>
                </a:lnTo>
                <a:lnTo>
                  <a:pt x="87383" y="11421"/>
                </a:lnTo>
                <a:lnTo>
                  <a:pt x="87697" y="11317"/>
                </a:lnTo>
                <a:lnTo>
                  <a:pt x="88535" y="11421"/>
                </a:lnTo>
                <a:lnTo>
                  <a:pt x="89688" y="11841"/>
                </a:lnTo>
                <a:lnTo>
                  <a:pt x="92202" y="11421"/>
                </a:lnTo>
                <a:lnTo>
                  <a:pt x="92307" y="11212"/>
                </a:lnTo>
                <a:lnTo>
                  <a:pt x="92726" y="10793"/>
                </a:lnTo>
                <a:lnTo>
                  <a:pt x="93041" y="10583"/>
                </a:lnTo>
                <a:lnTo>
                  <a:pt x="93460" y="10269"/>
                </a:lnTo>
                <a:lnTo>
                  <a:pt x="93984" y="10059"/>
                </a:lnTo>
                <a:lnTo>
                  <a:pt x="94717" y="9955"/>
                </a:lnTo>
                <a:lnTo>
                  <a:pt x="99537" y="8907"/>
                </a:lnTo>
                <a:lnTo>
                  <a:pt x="995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2" name="Google Shape;21342;p39"/>
          <p:cNvSpPr/>
          <p:nvPr/>
        </p:nvSpPr>
        <p:spPr>
          <a:xfrm rot="10800000">
            <a:off x="0" y="-990956"/>
            <a:ext cx="1761699" cy="2711457"/>
          </a:xfrm>
          <a:custGeom>
            <a:avLst/>
            <a:gdLst/>
            <a:ahLst/>
            <a:cxnLst/>
            <a:rect l="l" t="t" r="r" b="b"/>
            <a:pathLst>
              <a:path w="49559" h="76277" extrusionOk="0">
                <a:moveTo>
                  <a:pt x="49559" y="1"/>
                </a:moveTo>
                <a:lnTo>
                  <a:pt x="43586" y="5763"/>
                </a:lnTo>
                <a:lnTo>
                  <a:pt x="42643" y="5659"/>
                </a:lnTo>
                <a:lnTo>
                  <a:pt x="41072" y="5659"/>
                </a:lnTo>
                <a:lnTo>
                  <a:pt x="39815" y="6916"/>
                </a:lnTo>
                <a:lnTo>
                  <a:pt x="38033" y="7021"/>
                </a:lnTo>
                <a:lnTo>
                  <a:pt x="37614" y="7545"/>
                </a:lnTo>
                <a:lnTo>
                  <a:pt x="36986" y="7964"/>
                </a:lnTo>
                <a:lnTo>
                  <a:pt x="36566" y="8278"/>
                </a:lnTo>
                <a:lnTo>
                  <a:pt x="36147" y="8592"/>
                </a:lnTo>
                <a:lnTo>
                  <a:pt x="35624" y="9535"/>
                </a:lnTo>
                <a:lnTo>
                  <a:pt x="35309" y="10059"/>
                </a:lnTo>
                <a:lnTo>
                  <a:pt x="34261" y="12364"/>
                </a:lnTo>
                <a:lnTo>
                  <a:pt x="31852" y="12469"/>
                </a:lnTo>
                <a:lnTo>
                  <a:pt x="29861" y="14565"/>
                </a:lnTo>
                <a:lnTo>
                  <a:pt x="29442" y="15927"/>
                </a:lnTo>
                <a:lnTo>
                  <a:pt x="27765" y="15507"/>
                </a:lnTo>
                <a:lnTo>
                  <a:pt x="27242" y="15822"/>
                </a:lnTo>
                <a:lnTo>
                  <a:pt x="26927" y="17184"/>
                </a:lnTo>
                <a:lnTo>
                  <a:pt x="25670" y="16660"/>
                </a:lnTo>
                <a:lnTo>
                  <a:pt x="25670" y="17184"/>
                </a:lnTo>
                <a:lnTo>
                  <a:pt x="24727" y="18336"/>
                </a:lnTo>
                <a:lnTo>
                  <a:pt x="24727" y="19175"/>
                </a:lnTo>
                <a:lnTo>
                  <a:pt x="24727" y="21165"/>
                </a:lnTo>
                <a:lnTo>
                  <a:pt x="22631" y="25880"/>
                </a:lnTo>
                <a:lnTo>
                  <a:pt x="22317" y="28290"/>
                </a:lnTo>
                <a:lnTo>
                  <a:pt x="22527" y="30595"/>
                </a:lnTo>
                <a:lnTo>
                  <a:pt x="20536" y="32481"/>
                </a:lnTo>
                <a:lnTo>
                  <a:pt x="19593" y="35100"/>
                </a:lnTo>
                <a:lnTo>
                  <a:pt x="18126" y="35624"/>
                </a:lnTo>
                <a:lnTo>
                  <a:pt x="17917" y="40025"/>
                </a:lnTo>
                <a:lnTo>
                  <a:pt x="15088" y="39815"/>
                </a:lnTo>
                <a:lnTo>
                  <a:pt x="14669" y="37510"/>
                </a:lnTo>
                <a:lnTo>
                  <a:pt x="11316" y="36777"/>
                </a:lnTo>
                <a:lnTo>
                  <a:pt x="12259" y="35520"/>
                </a:lnTo>
                <a:lnTo>
                  <a:pt x="10792" y="35520"/>
                </a:lnTo>
                <a:lnTo>
                  <a:pt x="9220" y="34577"/>
                </a:lnTo>
                <a:lnTo>
                  <a:pt x="8487" y="35415"/>
                </a:lnTo>
                <a:lnTo>
                  <a:pt x="7439" y="33843"/>
                </a:lnTo>
                <a:lnTo>
                  <a:pt x="6182" y="33424"/>
                </a:lnTo>
                <a:lnTo>
                  <a:pt x="4715" y="32586"/>
                </a:lnTo>
                <a:lnTo>
                  <a:pt x="2096" y="30909"/>
                </a:lnTo>
                <a:lnTo>
                  <a:pt x="524" y="30071"/>
                </a:lnTo>
                <a:lnTo>
                  <a:pt x="1257" y="36358"/>
                </a:lnTo>
                <a:lnTo>
                  <a:pt x="1153" y="37301"/>
                </a:lnTo>
                <a:lnTo>
                  <a:pt x="2096" y="38453"/>
                </a:lnTo>
                <a:lnTo>
                  <a:pt x="1257" y="39396"/>
                </a:lnTo>
                <a:lnTo>
                  <a:pt x="1257" y="41492"/>
                </a:lnTo>
                <a:lnTo>
                  <a:pt x="2200" y="42225"/>
                </a:lnTo>
                <a:lnTo>
                  <a:pt x="2200" y="44216"/>
                </a:lnTo>
                <a:lnTo>
                  <a:pt x="838" y="46416"/>
                </a:lnTo>
                <a:lnTo>
                  <a:pt x="2410" y="47988"/>
                </a:lnTo>
                <a:lnTo>
                  <a:pt x="1781" y="49874"/>
                </a:lnTo>
                <a:lnTo>
                  <a:pt x="1781" y="51969"/>
                </a:lnTo>
                <a:lnTo>
                  <a:pt x="0" y="55322"/>
                </a:lnTo>
                <a:lnTo>
                  <a:pt x="838" y="60561"/>
                </a:lnTo>
                <a:lnTo>
                  <a:pt x="838" y="76277"/>
                </a:lnTo>
                <a:lnTo>
                  <a:pt x="5134" y="76277"/>
                </a:lnTo>
                <a:lnTo>
                  <a:pt x="7125" y="75439"/>
                </a:lnTo>
                <a:lnTo>
                  <a:pt x="9639" y="75020"/>
                </a:lnTo>
                <a:lnTo>
                  <a:pt x="10058" y="73553"/>
                </a:lnTo>
                <a:lnTo>
                  <a:pt x="12259" y="73553"/>
                </a:lnTo>
                <a:lnTo>
                  <a:pt x="13830" y="72086"/>
                </a:lnTo>
                <a:lnTo>
                  <a:pt x="17707" y="72086"/>
                </a:lnTo>
                <a:lnTo>
                  <a:pt x="20431" y="71457"/>
                </a:lnTo>
                <a:lnTo>
                  <a:pt x="22946" y="69990"/>
                </a:lnTo>
                <a:lnTo>
                  <a:pt x="28394" y="70200"/>
                </a:lnTo>
                <a:lnTo>
                  <a:pt x="29547" y="69886"/>
                </a:lnTo>
                <a:lnTo>
                  <a:pt x="31642" y="69362"/>
                </a:lnTo>
                <a:lnTo>
                  <a:pt x="34471" y="68628"/>
                </a:lnTo>
                <a:lnTo>
                  <a:pt x="38452" y="66533"/>
                </a:lnTo>
                <a:lnTo>
                  <a:pt x="43482" y="66638"/>
                </a:lnTo>
                <a:lnTo>
                  <a:pt x="48301" y="67790"/>
                </a:lnTo>
                <a:lnTo>
                  <a:pt x="49559" y="62656"/>
                </a:lnTo>
                <a:lnTo>
                  <a:pt x="495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43" name="Google Shape;21343;p39"/>
          <p:cNvPicPr preferRelativeResize="0"/>
          <p:nvPr/>
        </p:nvPicPr>
        <p:blipFill rotWithShape="1">
          <a:blip r:embed="rId2">
            <a:alphaModFix/>
          </a:blip>
          <a:srcRect b="48525"/>
          <a:stretch/>
        </p:blipFill>
        <p:spPr>
          <a:xfrm rot="10800000">
            <a:off x="157499" y="-203544"/>
            <a:ext cx="3083625" cy="2015876"/>
          </a:xfrm>
          <a:prstGeom prst="rect">
            <a:avLst/>
          </a:prstGeom>
          <a:noFill/>
          <a:ln>
            <a:noFill/>
          </a:ln>
        </p:spPr>
      </p:pic>
      <p:pic>
        <p:nvPicPr>
          <p:cNvPr id="21344" name="Google Shape;21344;p39"/>
          <p:cNvPicPr preferRelativeResize="0"/>
          <p:nvPr/>
        </p:nvPicPr>
        <p:blipFill rotWithShape="1">
          <a:blip r:embed="rId2">
            <a:alphaModFix/>
          </a:blip>
          <a:srcRect b="48525"/>
          <a:stretch/>
        </p:blipFill>
        <p:spPr>
          <a:xfrm>
            <a:off x="6006099" y="3370206"/>
            <a:ext cx="3083625" cy="201587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Merriweather"/>
              <a:buNone/>
              <a:defRPr sz="2800" i="1">
                <a:solidFill>
                  <a:schemeClr val="dk1"/>
                </a:solidFill>
                <a:latin typeface="Merriweather"/>
                <a:ea typeface="Merriweather"/>
                <a:cs typeface="Merriweather"/>
                <a:sym typeface="Merriweather"/>
              </a:defRPr>
            </a:lvl1pPr>
            <a:lvl2pPr lvl="1" rtl="0">
              <a:spcBef>
                <a:spcPts val="0"/>
              </a:spcBef>
              <a:spcAft>
                <a:spcPts val="0"/>
              </a:spcAft>
              <a:buClr>
                <a:schemeClr val="dk1"/>
              </a:buClr>
              <a:buSzPts val="2800"/>
              <a:buFont typeface="Merriweather"/>
              <a:buNone/>
              <a:defRPr sz="2800" i="1">
                <a:solidFill>
                  <a:schemeClr val="dk1"/>
                </a:solidFill>
                <a:latin typeface="Merriweather"/>
                <a:ea typeface="Merriweather"/>
                <a:cs typeface="Merriweather"/>
                <a:sym typeface="Merriweather"/>
              </a:defRPr>
            </a:lvl2pPr>
            <a:lvl3pPr lvl="2" rtl="0">
              <a:spcBef>
                <a:spcPts val="0"/>
              </a:spcBef>
              <a:spcAft>
                <a:spcPts val="0"/>
              </a:spcAft>
              <a:buClr>
                <a:schemeClr val="dk1"/>
              </a:buClr>
              <a:buSzPts val="2800"/>
              <a:buFont typeface="Merriweather"/>
              <a:buNone/>
              <a:defRPr sz="2800" i="1">
                <a:solidFill>
                  <a:schemeClr val="dk1"/>
                </a:solidFill>
                <a:latin typeface="Merriweather"/>
                <a:ea typeface="Merriweather"/>
                <a:cs typeface="Merriweather"/>
                <a:sym typeface="Merriweather"/>
              </a:defRPr>
            </a:lvl3pPr>
            <a:lvl4pPr lvl="3" rtl="0">
              <a:spcBef>
                <a:spcPts val="0"/>
              </a:spcBef>
              <a:spcAft>
                <a:spcPts val="0"/>
              </a:spcAft>
              <a:buClr>
                <a:schemeClr val="dk1"/>
              </a:buClr>
              <a:buSzPts val="2800"/>
              <a:buFont typeface="Merriweather"/>
              <a:buNone/>
              <a:defRPr sz="2800" i="1">
                <a:solidFill>
                  <a:schemeClr val="dk1"/>
                </a:solidFill>
                <a:latin typeface="Merriweather"/>
                <a:ea typeface="Merriweather"/>
                <a:cs typeface="Merriweather"/>
                <a:sym typeface="Merriweather"/>
              </a:defRPr>
            </a:lvl4pPr>
            <a:lvl5pPr lvl="4" rtl="0">
              <a:spcBef>
                <a:spcPts val="0"/>
              </a:spcBef>
              <a:spcAft>
                <a:spcPts val="0"/>
              </a:spcAft>
              <a:buClr>
                <a:schemeClr val="dk1"/>
              </a:buClr>
              <a:buSzPts val="2800"/>
              <a:buFont typeface="Merriweather"/>
              <a:buNone/>
              <a:defRPr sz="2800" i="1">
                <a:solidFill>
                  <a:schemeClr val="dk1"/>
                </a:solidFill>
                <a:latin typeface="Merriweather"/>
                <a:ea typeface="Merriweather"/>
                <a:cs typeface="Merriweather"/>
                <a:sym typeface="Merriweather"/>
              </a:defRPr>
            </a:lvl5pPr>
            <a:lvl6pPr lvl="5" rtl="0">
              <a:spcBef>
                <a:spcPts val="0"/>
              </a:spcBef>
              <a:spcAft>
                <a:spcPts val="0"/>
              </a:spcAft>
              <a:buClr>
                <a:schemeClr val="dk1"/>
              </a:buClr>
              <a:buSzPts val="2800"/>
              <a:buFont typeface="Merriweather"/>
              <a:buNone/>
              <a:defRPr sz="2800" i="1">
                <a:solidFill>
                  <a:schemeClr val="dk1"/>
                </a:solidFill>
                <a:latin typeface="Merriweather"/>
                <a:ea typeface="Merriweather"/>
                <a:cs typeface="Merriweather"/>
                <a:sym typeface="Merriweather"/>
              </a:defRPr>
            </a:lvl6pPr>
            <a:lvl7pPr lvl="6" rtl="0">
              <a:spcBef>
                <a:spcPts val="0"/>
              </a:spcBef>
              <a:spcAft>
                <a:spcPts val="0"/>
              </a:spcAft>
              <a:buClr>
                <a:schemeClr val="dk1"/>
              </a:buClr>
              <a:buSzPts val="2800"/>
              <a:buFont typeface="Merriweather"/>
              <a:buNone/>
              <a:defRPr sz="2800" i="1">
                <a:solidFill>
                  <a:schemeClr val="dk1"/>
                </a:solidFill>
                <a:latin typeface="Merriweather"/>
                <a:ea typeface="Merriweather"/>
                <a:cs typeface="Merriweather"/>
                <a:sym typeface="Merriweather"/>
              </a:defRPr>
            </a:lvl7pPr>
            <a:lvl8pPr lvl="7" rtl="0">
              <a:spcBef>
                <a:spcPts val="0"/>
              </a:spcBef>
              <a:spcAft>
                <a:spcPts val="0"/>
              </a:spcAft>
              <a:buClr>
                <a:schemeClr val="dk1"/>
              </a:buClr>
              <a:buSzPts val="2800"/>
              <a:buFont typeface="Merriweather"/>
              <a:buNone/>
              <a:defRPr sz="2800" i="1">
                <a:solidFill>
                  <a:schemeClr val="dk1"/>
                </a:solidFill>
                <a:latin typeface="Merriweather"/>
                <a:ea typeface="Merriweather"/>
                <a:cs typeface="Merriweather"/>
                <a:sym typeface="Merriweather"/>
              </a:defRPr>
            </a:lvl8pPr>
            <a:lvl9pPr lvl="8" rtl="0">
              <a:spcBef>
                <a:spcPts val="0"/>
              </a:spcBef>
              <a:spcAft>
                <a:spcPts val="0"/>
              </a:spcAft>
              <a:buClr>
                <a:schemeClr val="dk1"/>
              </a:buClr>
              <a:buSzPts val="2800"/>
              <a:buFont typeface="Merriweather"/>
              <a:buNone/>
              <a:defRPr sz="2800" i="1">
                <a:solidFill>
                  <a:schemeClr val="dk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1"/>
              </a:buClr>
              <a:buSzPts val="1800"/>
              <a:buFont typeface="Neucha"/>
              <a:buChar char="●"/>
              <a:defRPr sz="1800">
                <a:solidFill>
                  <a:schemeClr val="accent1"/>
                </a:solidFill>
                <a:latin typeface="Neucha"/>
                <a:ea typeface="Neucha"/>
                <a:cs typeface="Neucha"/>
                <a:sym typeface="Neucha"/>
              </a:defRPr>
            </a:lvl1pPr>
            <a:lvl2pPr marL="914400" lvl="1" indent="-317500">
              <a:lnSpc>
                <a:spcPct val="115000"/>
              </a:lnSpc>
              <a:spcBef>
                <a:spcPts val="0"/>
              </a:spcBef>
              <a:spcAft>
                <a:spcPts val="0"/>
              </a:spcAft>
              <a:buClr>
                <a:schemeClr val="accent1"/>
              </a:buClr>
              <a:buSzPts val="1400"/>
              <a:buFont typeface="Neucha"/>
              <a:buChar char="○"/>
              <a:defRPr>
                <a:solidFill>
                  <a:schemeClr val="accent1"/>
                </a:solidFill>
                <a:latin typeface="Neucha"/>
                <a:ea typeface="Neucha"/>
                <a:cs typeface="Neucha"/>
                <a:sym typeface="Neucha"/>
              </a:defRPr>
            </a:lvl2pPr>
            <a:lvl3pPr marL="1371600" lvl="2" indent="-317500">
              <a:lnSpc>
                <a:spcPct val="115000"/>
              </a:lnSpc>
              <a:spcBef>
                <a:spcPts val="0"/>
              </a:spcBef>
              <a:spcAft>
                <a:spcPts val="0"/>
              </a:spcAft>
              <a:buClr>
                <a:schemeClr val="accent1"/>
              </a:buClr>
              <a:buSzPts val="1400"/>
              <a:buFont typeface="Neucha"/>
              <a:buChar char="■"/>
              <a:defRPr>
                <a:solidFill>
                  <a:schemeClr val="accent1"/>
                </a:solidFill>
                <a:latin typeface="Neucha"/>
                <a:ea typeface="Neucha"/>
                <a:cs typeface="Neucha"/>
                <a:sym typeface="Neucha"/>
              </a:defRPr>
            </a:lvl3pPr>
            <a:lvl4pPr marL="1828800" lvl="3" indent="-317500">
              <a:lnSpc>
                <a:spcPct val="115000"/>
              </a:lnSpc>
              <a:spcBef>
                <a:spcPts val="0"/>
              </a:spcBef>
              <a:spcAft>
                <a:spcPts val="0"/>
              </a:spcAft>
              <a:buClr>
                <a:schemeClr val="accent1"/>
              </a:buClr>
              <a:buSzPts val="1400"/>
              <a:buFont typeface="Neucha"/>
              <a:buChar char="●"/>
              <a:defRPr>
                <a:solidFill>
                  <a:schemeClr val="accent1"/>
                </a:solidFill>
                <a:latin typeface="Neucha"/>
                <a:ea typeface="Neucha"/>
                <a:cs typeface="Neucha"/>
                <a:sym typeface="Neucha"/>
              </a:defRPr>
            </a:lvl4pPr>
            <a:lvl5pPr marL="2286000" lvl="4" indent="-317500">
              <a:lnSpc>
                <a:spcPct val="115000"/>
              </a:lnSpc>
              <a:spcBef>
                <a:spcPts val="0"/>
              </a:spcBef>
              <a:spcAft>
                <a:spcPts val="0"/>
              </a:spcAft>
              <a:buClr>
                <a:schemeClr val="accent1"/>
              </a:buClr>
              <a:buSzPts val="1400"/>
              <a:buFont typeface="Neucha"/>
              <a:buChar char="○"/>
              <a:defRPr>
                <a:solidFill>
                  <a:schemeClr val="accent1"/>
                </a:solidFill>
                <a:latin typeface="Neucha"/>
                <a:ea typeface="Neucha"/>
                <a:cs typeface="Neucha"/>
                <a:sym typeface="Neucha"/>
              </a:defRPr>
            </a:lvl5pPr>
            <a:lvl6pPr marL="2743200" lvl="5" indent="-317500">
              <a:lnSpc>
                <a:spcPct val="115000"/>
              </a:lnSpc>
              <a:spcBef>
                <a:spcPts val="0"/>
              </a:spcBef>
              <a:spcAft>
                <a:spcPts val="0"/>
              </a:spcAft>
              <a:buClr>
                <a:schemeClr val="accent1"/>
              </a:buClr>
              <a:buSzPts val="1400"/>
              <a:buFont typeface="Neucha"/>
              <a:buChar char="■"/>
              <a:defRPr>
                <a:solidFill>
                  <a:schemeClr val="accent1"/>
                </a:solidFill>
                <a:latin typeface="Neucha"/>
                <a:ea typeface="Neucha"/>
                <a:cs typeface="Neucha"/>
                <a:sym typeface="Neucha"/>
              </a:defRPr>
            </a:lvl6pPr>
            <a:lvl7pPr marL="3200400" lvl="6" indent="-317500">
              <a:lnSpc>
                <a:spcPct val="115000"/>
              </a:lnSpc>
              <a:spcBef>
                <a:spcPts val="0"/>
              </a:spcBef>
              <a:spcAft>
                <a:spcPts val="0"/>
              </a:spcAft>
              <a:buClr>
                <a:schemeClr val="accent1"/>
              </a:buClr>
              <a:buSzPts val="1400"/>
              <a:buFont typeface="Neucha"/>
              <a:buChar char="●"/>
              <a:defRPr>
                <a:solidFill>
                  <a:schemeClr val="accent1"/>
                </a:solidFill>
                <a:latin typeface="Neucha"/>
                <a:ea typeface="Neucha"/>
                <a:cs typeface="Neucha"/>
                <a:sym typeface="Neucha"/>
              </a:defRPr>
            </a:lvl7pPr>
            <a:lvl8pPr marL="3657600" lvl="7" indent="-317500">
              <a:lnSpc>
                <a:spcPct val="115000"/>
              </a:lnSpc>
              <a:spcBef>
                <a:spcPts val="0"/>
              </a:spcBef>
              <a:spcAft>
                <a:spcPts val="0"/>
              </a:spcAft>
              <a:buClr>
                <a:schemeClr val="accent1"/>
              </a:buClr>
              <a:buSzPts val="1400"/>
              <a:buFont typeface="Neucha"/>
              <a:buChar char="○"/>
              <a:defRPr>
                <a:solidFill>
                  <a:schemeClr val="accent1"/>
                </a:solidFill>
                <a:latin typeface="Neucha"/>
                <a:ea typeface="Neucha"/>
                <a:cs typeface="Neucha"/>
                <a:sym typeface="Neucha"/>
              </a:defRPr>
            </a:lvl8pPr>
            <a:lvl9pPr marL="4114800" lvl="8" indent="-317500">
              <a:lnSpc>
                <a:spcPct val="115000"/>
              </a:lnSpc>
              <a:spcBef>
                <a:spcPts val="0"/>
              </a:spcBef>
              <a:spcAft>
                <a:spcPts val="0"/>
              </a:spcAft>
              <a:buClr>
                <a:schemeClr val="accent1"/>
              </a:buClr>
              <a:buSzPts val="1400"/>
              <a:buFont typeface="Neucha"/>
              <a:buChar char="■"/>
              <a:defRPr>
                <a:solidFill>
                  <a:schemeClr val="accent1"/>
                </a:solidFill>
                <a:latin typeface="Neucha"/>
                <a:ea typeface="Neucha"/>
                <a:cs typeface="Neucha"/>
                <a:sym typeface="Neuch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8" r:id="rId5"/>
    <p:sldLayoutId id="2147483659" r:id="rId6"/>
    <p:sldLayoutId id="2147483669" r:id="rId7"/>
    <p:sldLayoutId id="2147483670" r:id="rId8"/>
    <p:sldLayoutId id="214748368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58"/>
        <p:cNvGrpSpPr/>
        <p:nvPr/>
      </p:nvGrpSpPr>
      <p:grpSpPr>
        <a:xfrm>
          <a:off x="0" y="0"/>
          <a:ext cx="0" cy="0"/>
          <a:chOff x="0" y="0"/>
          <a:chExt cx="0" cy="0"/>
        </a:xfrm>
      </p:grpSpPr>
      <p:grpSp>
        <p:nvGrpSpPr>
          <p:cNvPr id="22159" name="Google Shape;22159;p45"/>
          <p:cNvGrpSpPr/>
          <p:nvPr/>
        </p:nvGrpSpPr>
        <p:grpSpPr>
          <a:xfrm>
            <a:off x="714900" y="3739055"/>
            <a:ext cx="4380962" cy="852301"/>
            <a:chOff x="713287" y="3482958"/>
            <a:chExt cx="4380962" cy="852301"/>
          </a:xfrm>
        </p:grpSpPr>
        <p:grpSp>
          <p:nvGrpSpPr>
            <p:cNvPr id="22160" name="Google Shape;22160;p45"/>
            <p:cNvGrpSpPr/>
            <p:nvPr/>
          </p:nvGrpSpPr>
          <p:grpSpPr>
            <a:xfrm>
              <a:off x="860022" y="3557813"/>
              <a:ext cx="4096490" cy="645357"/>
              <a:chOff x="611275" y="3577826"/>
              <a:chExt cx="4469710" cy="645357"/>
            </a:xfrm>
          </p:grpSpPr>
          <p:sp>
            <p:nvSpPr>
              <p:cNvPr id="22161" name="Google Shape;22161;p45"/>
              <p:cNvSpPr/>
              <p:nvPr/>
            </p:nvSpPr>
            <p:spPr>
              <a:xfrm>
                <a:off x="612887" y="3601665"/>
                <a:ext cx="4468099" cy="596086"/>
              </a:xfrm>
              <a:custGeom>
                <a:avLst/>
                <a:gdLst/>
                <a:ahLst/>
                <a:cxnLst/>
                <a:rect l="l" t="t" r="r" b="b"/>
                <a:pathLst>
                  <a:path w="157995" h="21078" extrusionOk="0">
                    <a:moveTo>
                      <a:pt x="118875" y="1"/>
                    </a:moveTo>
                    <a:lnTo>
                      <a:pt x="115053" y="1125"/>
                    </a:lnTo>
                    <a:lnTo>
                      <a:pt x="101620" y="1125"/>
                    </a:lnTo>
                    <a:lnTo>
                      <a:pt x="93751" y="2249"/>
                    </a:lnTo>
                    <a:lnTo>
                      <a:pt x="78407" y="2249"/>
                    </a:lnTo>
                    <a:lnTo>
                      <a:pt x="72505" y="3373"/>
                    </a:lnTo>
                    <a:lnTo>
                      <a:pt x="60253" y="2923"/>
                    </a:lnTo>
                    <a:lnTo>
                      <a:pt x="52384" y="2249"/>
                    </a:lnTo>
                    <a:lnTo>
                      <a:pt x="53283" y="2137"/>
                    </a:lnTo>
                    <a:lnTo>
                      <a:pt x="53677" y="2024"/>
                    </a:lnTo>
                    <a:lnTo>
                      <a:pt x="53171" y="2024"/>
                    </a:lnTo>
                    <a:lnTo>
                      <a:pt x="52159" y="1968"/>
                    </a:lnTo>
                    <a:lnTo>
                      <a:pt x="51428" y="1856"/>
                    </a:lnTo>
                    <a:lnTo>
                      <a:pt x="50922" y="1743"/>
                    </a:lnTo>
                    <a:lnTo>
                      <a:pt x="50585" y="1575"/>
                    </a:lnTo>
                    <a:lnTo>
                      <a:pt x="50473" y="1406"/>
                    </a:lnTo>
                    <a:lnTo>
                      <a:pt x="50417" y="1237"/>
                    </a:lnTo>
                    <a:lnTo>
                      <a:pt x="50417" y="1125"/>
                    </a:lnTo>
                    <a:lnTo>
                      <a:pt x="49742" y="1181"/>
                    </a:lnTo>
                    <a:lnTo>
                      <a:pt x="43728" y="1575"/>
                    </a:lnTo>
                    <a:lnTo>
                      <a:pt x="41367" y="1743"/>
                    </a:lnTo>
                    <a:lnTo>
                      <a:pt x="39681" y="1912"/>
                    </a:lnTo>
                    <a:lnTo>
                      <a:pt x="38445" y="2137"/>
                    </a:lnTo>
                    <a:lnTo>
                      <a:pt x="37545" y="2305"/>
                    </a:lnTo>
                    <a:lnTo>
                      <a:pt x="36590" y="2586"/>
                    </a:lnTo>
                    <a:lnTo>
                      <a:pt x="36253" y="2642"/>
                    </a:lnTo>
                    <a:lnTo>
                      <a:pt x="35859" y="2699"/>
                    </a:lnTo>
                    <a:lnTo>
                      <a:pt x="35410" y="2642"/>
                    </a:lnTo>
                    <a:lnTo>
                      <a:pt x="34960" y="2586"/>
                    </a:lnTo>
                    <a:lnTo>
                      <a:pt x="34229" y="2474"/>
                    </a:lnTo>
                    <a:lnTo>
                      <a:pt x="33499" y="2249"/>
                    </a:lnTo>
                    <a:lnTo>
                      <a:pt x="26754" y="2249"/>
                    </a:lnTo>
                    <a:lnTo>
                      <a:pt x="21246" y="2923"/>
                    </a:lnTo>
                    <a:lnTo>
                      <a:pt x="18885" y="2474"/>
                    </a:lnTo>
                    <a:lnTo>
                      <a:pt x="0" y="1799"/>
                    </a:lnTo>
                    <a:lnTo>
                      <a:pt x="0" y="16806"/>
                    </a:lnTo>
                    <a:lnTo>
                      <a:pt x="5902" y="17706"/>
                    </a:lnTo>
                    <a:lnTo>
                      <a:pt x="8262" y="17930"/>
                    </a:lnTo>
                    <a:lnTo>
                      <a:pt x="10229" y="18605"/>
                    </a:lnTo>
                    <a:lnTo>
                      <a:pt x="12984" y="18830"/>
                    </a:lnTo>
                    <a:lnTo>
                      <a:pt x="16525" y="19504"/>
                    </a:lnTo>
                    <a:lnTo>
                      <a:pt x="19953" y="19336"/>
                    </a:lnTo>
                    <a:lnTo>
                      <a:pt x="22820" y="19954"/>
                    </a:lnTo>
                    <a:lnTo>
                      <a:pt x="25967" y="20179"/>
                    </a:lnTo>
                    <a:lnTo>
                      <a:pt x="28721" y="20179"/>
                    </a:lnTo>
                    <a:lnTo>
                      <a:pt x="31925" y="20628"/>
                    </a:lnTo>
                    <a:lnTo>
                      <a:pt x="37827" y="21078"/>
                    </a:lnTo>
                    <a:lnTo>
                      <a:pt x="40974" y="21078"/>
                    </a:lnTo>
                    <a:lnTo>
                      <a:pt x="42042" y="20965"/>
                    </a:lnTo>
                    <a:lnTo>
                      <a:pt x="43616" y="20741"/>
                    </a:lnTo>
                    <a:lnTo>
                      <a:pt x="45695" y="20403"/>
                    </a:lnTo>
                    <a:lnTo>
                      <a:pt x="48899" y="20403"/>
                    </a:lnTo>
                    <a:lnTo>
                      <a:pt x="50473" y="20291"/>
                    </a:lnTo>
                    <a:lnTo>
                      <a:pt x="52384" y="20179"/>
                    </a:lnTo>
                    <a:lnTo>
                      <a:pt x="53958" y="20179"/>
                    </a:lnTo>
                    <a:lnTo>
                      <a:pt x="60646" y="20235"/>
                    </a:lnTo>
                    <a:lnTo>
                      <a:pt x="62613" y="19841"/>
                    </a:lnTo>
                    <a:lnTo>
                      <a:pt x="64693" y="19504"/>
                    </a:lnTo>
                    <a:lnTo>
                      <a:pt x="67222" y="19111"/>
                    </a:lnTo>
                    <a:lnTo>
                      <a:pt x="69864" y="18773"/>
                    </a:lnTo>
                    <a:lnTo>
                      <a:pt x="71213" y="18661"/>
                    </a:lnTo>
                    <a:lnTo>
                      <a:pt x="72449" y="18605"/>
                    </a:lnTo>
                    <a:lnTo>
                      <a:pt x="73630" y="18549"/>
                    </a:lnTo>
                    <a:lnTo>
                      <a:pt x="74697" y="18605"/>
                    </a:lnTo>
                    <a:lnTo>
                      <a:pt x="75653" y="18661"/>
                    </a:lnTo>
                    <a:lnTo>
                      <a:pt x="76440" y="18830"/>
                    </a:lnTo>
                    <a:lnTo>
                      <a:pt x="77676" y="19167"/>
                    </a:lnTo>
                    <a:lnTo>
                      <a:pt x="78800" y="19336"/>
                    </a:lnTo>
                    <a:lnTo>
                      <a:pt x="79700" y="19392"/>
                    </a:lnTo>
                    <a:lnTo>
                      <a:pt x="80487" y="19392"/>
                    </a:lnTo>
                    <a:lnTo>
                      <a:pt x="81105" y="19279"/>
                    </a:lnTo>
                    <a:lnTo>
                      <a:pt x="81555" y="19167"/>
                    </a:lnTo>
                    <a:lnTo>
                      <a:pt x="81948" y="19055"/>
                    </a:lnTo>
                    <a:lnTo>
                      <a:pt x="85096" y="18155"/>
                    </a:lnTo>
                    <a:lnTo>
                      <a:pt x="92571" y="18155"/>
                    </a:lnTo>
                    <a:lnTo>
                      <a:pt x="96449" y="18380"/>
                    </a:lnTo>
                    <a:lnTo>
                      <a:pt x="99372" y="18549"/>
                    </a:lnTo>
                    <a:lnTo>
                      <a:pt x="101227" y="18605"/>
                    </a:lnTo>
                    <a:lnTo>
                      <a:pt x="101845" y="18717"/>
                    </a:lnTo>
                    <a:lnTo>
                      <a:pt x="102800" y="18942"/>
                    </a:lnTo>
                    <a:lnTo>
                      <a:pt x="103868" y="19336"/>
                    </a:lnTo>
                    <a:lnTo>
                      <a:pt x="105049" y="19729"/>
                    </a:lnTo>
                    <a:lnTo>
                      <a:pt x="107072" y="20516"/>
                    </a:lnTo>
                    <a:lnTo>
                      <a:pt x="107915" y="20853"/>
                    </a:lnTo>
                    <a:lnTo>
                      <a:pt x="112636" y="20853"/>
                    </a:lnTo>
                    <a:lnTo>
                      <a:pt x="112468" y="20965"/>
                    </a:lnTo>
                    <a:lnTo>
                      <a:pt x="112355" y="21022"/>
                    </a:lnTo>
                    <a:lnTo>
                      <a:pt x="112355" y="21078"/>
                    </a:lnTo>
                    <a:lnTo>
                      <a:pt x="112974" y="21078"/>
                    </a:lnTo>
                    <a:lnTo>
                      <a:pt x="113817" y="20909"/>
                    </a:lnTo>
                    <a:lnTo>
                      <a:pt x="115053" y="20628"/>
                    </a:lnTo>
                    <a:lnTo>
                      <a:pt x="117639" y="20066"/>
                    </a:lnTo>
                    <a:lnTo>
                      <a:pt x="118819" y="19841"/>
                    </a:lnTo>
                    <a:lnTo>
                      <a:pt x="119831" y="19673"/>
                    </a:lnTo>
                    <a:lnTo>
                      <a:pt x="120899" y="19617"/>
                    </a:lnTo>
                    <a:lnTo>
                      <a:pt x="121910" y="19560"/>
                    </a:lnTo>
                    <a:lnTo>
                      <a:pt x="122978" y="19617"/>
                    </a:lnTo>
                    <a:lnTo>
                      <a:pt x="124102" y="19729"/>
                    </a:lnTo>
                    <a:lnTo>
                      <a:pt x="126070" y="19954"/>
                    </a:lnTo>
                    <a:lnTo>
                      <a:pt x="128262" y="20179"/>
                    </a:lnTo>
                    <a:lnTo>
                      <a:pt x="131915" y="20403"/>
                    </a:lnTo>
                    <a:lnTo>
                      <a:pt x="131803" y="20347"/>
                    </a:lnTo>
                    <a:lnTo>
                      <a:pt x="132140" y="20235"/>
                    </a:lnTo>
                    <a:lnTo>
                      <a:pt x="133039" y="20122"/>
                    </a:lnTo>
                    <a:lnTo>
                      <a:pt x="134725" y="19954"/>
                    </a:lnTo>
                    <a:lnTo>
                      <a:pt x="139671" y="19560"/>
                    </a:lnTo>
                    <a:lnTo>
                      <a:pt x="141020" y="19504"/>
                    </a:lnTo>
                    <a:lnTo>
                      <a:pt x="143381" y="19504"/>
                    </a:lnTo>
                    <a:lnTo>
                      <a:pt x="147315" y="19954"/>
                    </a:lnTo>
                    <a:lnTo>
                      <a:pt x="151643" y="20853"/>
                    </a:lnTo>
                    <a:lnTo>
                      <a:pt x="154397" y="20853"/>
                    </a:lnTo>
                    <a:lnTo>
                      <a:pt x="157994" y="20010"/>
                    </a:lnTo>
                    <a:lnTo>
                      <a:pt x="157601" y="3373"/>
                    </a:lnTo>
                    <a:lnTo>
                      <a:pt x="156814" y="3261"/>
                    </a:lnTo>
                    <a:lnTo>
                      <a:pt x="156027" y="3092"/>
                    </a:lnTo>
                    <a:lnTo>
                      <a:pt x="155128" y="2980"/>
                    </a:lnTo>
                    <a:lnTo>
                      <a:pt x="154622" y="2923"/>
                    </a:lnTo>
                    <a:lnTo>
                      <a:pt x="154004" y="2923"/>
                    </a:lnTo>
                    <a:lnTo>
                      <a:pt x="153048" y="2867"/>
                    </a:lnTo>
                    <a:lnTo>
                      <a:pt x="152149" y="2811"/>
                    </a:lnTo>
                    <a:lnTo>
                      <a:pt x="150631" y="2699"/>
                    </a:lnTo>
                    <a:lnTo>
                      <a:pt x="149676" y="2530"/>
                    </a:lnTo>
                    <a:lnTo>
                      <a:pt x="149283" y="2474"/>
                    </a:lnTo>
                    <a:lnTo>
                      <a:pt x="146528" y="1575"/>
                    </a:lnTo>
                    <a:lnTo>
                      <a:pt x="142594" y="1575"/>
                    </a:lnTo>
                    <a:lnTo>
                      <a:pt x="137086" y="900"/>
                    </a:lnTo>
                    <a:lnTo>
                      <a:pt x="1188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2" name="Google Shape;22162;p45"/>
              <p:cNvSpPr/>
              <p:nvPr/>
            </p:nvSpPr>
            <p:spPr>
              <a:xfrm>
                <a:off x="611275" y="3577826"/>
                <a:ext cx="4456985" cy="143097"/>
              </a:xfrm>
              <a:custGeom>
                <a:avLst/>
                <a:gdLst/>
                <a:ahLst/>
                <a:cxnLst/>
                <a:rect l="l" t="t" r="r" b="b"/>
                <a:pathLst>
                  <a:path w="157602" h="5060" extrusionOk="0">
                    <a:moveTo>
                      <a:pt x="123260" y="1"/>
                    </a:moveTo>
                    <a:lnTo>
                      <a:pt x="116234" y="788"/>
                    </a:lnTo>
                    <a:lnTo>
                      <a:pt x="114267" y="1125"/>
                    </a:lnTo>
                    <a:lnTo>
                      <a:pt x="112244" y="1293"/>
                    </a:lnTo>
                    <a:lnTo>
                      <a:pt x="108366" y="1799"/>
                    </a:lnTo>
                    <a:lnTo>
                      <a:pt x="106286" y="1293"/>
                    </a:lnTo>
                    <a:lnTo>
                      <a:pt x="99991" y="1574"/>
                    </a:lnTo>
                    <a:lnTo>
                      <a:pt x="98979" y="1743"/>
                    </a:lnTo>
                    <a:lnTo>
                      <a:pt x="98305" y="1968"/>
                    </a:lnTo>
                    <a:lnTo>
                      <a:pt x="97686" y="2080"/>
                    </a:lnTo>
                    <a:lnTo>
                      <a:pt x="97237" y="2137"/>
                    </a:lnTo>
                    <a:lnTo>
                      <a:pt x="96787" y="2193"/>
                    </a:lnTo>
                    <a:lnTo>
                      <a:pt x="96225" y="2305"/>
                    </a:lnTo>
                    <a:lnTo>
                      <a:pt x="95663" y="2474"/>
                    </a:lnTo>
                    <a:lnTo>
                      <a:pt x="95157" y="2642"/>
                    </a:lnTo>
                    <a:lnTo>
                      <a:pt x="93359" y="2642"/>
                    </a:lnTo>
                    <a:lnTo>
                      <a:pt x="92066" y="2699"/>
                    </a:lnTo>
                    <a:lnTo>
                      <a:pt x="84759" y="2980"/>
                    </a:lnTo>
                    <a:lnTo>
                      <a:pt x="83579" y="3036"/>
                    </a:lnTo>
                    <a:lnTo>
                      <a:pt x="82792" y="3036"/>
                    </a:lnTo>
                    <a:lnTo>
                      <a:pt x="80825" y="2811"/>
                    </a:lnTo>
                    <a:lnTo>
                      <a:pt x="79757" y="2867"/>
                    </a:lnTo>
                    <a:lnTo>
                      <a:pt x="78633" y="2530"/>
                    </a:lnTo>
                    <a:lnTo>
                      <a:pt x="77171" y="2811"/>
                    </a:lnTo>
                    <a:lnTo>
                      <a:pt x="74867" y="3092"/>
                    </a:lnTo>
                    <a:lnTo>
                      <a:pt x="73743" y="3148"/>
                    </a:lnTo>
                    <a:lnTo>
                      <a:pt x="71382" y="3654"/>
                    </a:lnTo>
                    <a:lnTo>
                      <a:pt x="69808" y="3654"/>
                    </a:lnTo>
                    <a:lnTo>
                      <a:pt x="67054" y="3710"/>
                    </a:lnTo>
                    <a:lnTo>
                      <a:pt x="64469" y="3823"/>
                    </a:lnTo>
                    <a:lnTo>
                      <a:pt x="61490" y="3317"/>
                    </a:lnTo>
                    <a:lnTo>
                      <a:pt x="59129" y="3148"/>
                    </a:lnTo>
                    <a:lnTo>
                      <a:pt x="57162" y="2699"/>
                    </a:lnTo>
                    <a:lnTo>
                      <a:pt x="56375" y="2699"/>
                    </a:lnTo>
                    <a:lnTo>
                      <a:pt x="55307" y="2586"/>
                    </a:lnTo>
                    <a:lnTo>
                      <a:pt x="54015" y="2530"/>
                    </a:lnTo>
                    <a:lnTo>
                      <a:pt x="53734" y="2530"/>
                    </a:lnTo>
                    <a:lnTo>
                      <a:pt x="53340" y="2418"/>
                    </a:lnTo>
                    <a:lnTo>
                      <a:pt x="50024" y="1687"/>
                    </a:lnTo>
                    <a:lnTo>
                      <a:pt x="48113" y="1293"/>
                    </a:lnTo>
                    <a:lnTo>
                      <a:pt x="47888" y="1237"/>
                    </a:lnTo>
                    <a:lnTo>
                      <a:pt x="47888" y="1237"/>
                    </a:lnTo>
                    <a:lnTo>
                      <a:pt x="48282" y="1406"/>
                    </a:lnTo>
                    <a:lnTo>
                      <a:pt x="48450" y="1462"/>
                    </a:lnTo>
                    <a:lnTo>
                      <a:pt x="46483" y="1518"/>
                    </a:lnTo>
                    <a:lnTo>
                      <a:pt x="44403" y="1406"/>
                    </a:lnTo>
                    <a:lnTo>
                      <a:pt x="43673" y="1518"/>
                    </a:lnTo>
                    <a:lnTo>
                      <a:pt x="42155" y="1799"/>
                    </a:lnTo>
                    <a:lnTo>
                      <a:pt x="41481" y="2137"/>
                    </a:lnTo>
                    <a:lnTo>
                      <a:pt x="40975" y="2361"/>
                    </a:lnTo>
                    <a:lnTo>
                      <a:pt x="40750" y="2474"/>
                    </a:lnTo>
                    <a:lnTo>
                      <a:pt x="40581" y="2474"/>
                    </a:lnTo>
                    <a:lnTo>
                      <a:pt x="38614" y="2530"/>
                    </a:lnTo>
                    <a:lnTo>
                      <a:pt x="35467" y="2530"/>
                    </a:lnTo>
                    <a:lnTo>
                      <a:pt x="34286" y="2586"/>
                    </a:lnTo>
                    <a:lnTo>
                      <a:pt x="32319" y="2361"/>
                    </a:lnTo>
                    <a:lnTo>
                      <a:pt x="31532" y="2361"/>
                    </a:lnTo>
                    <a:lnTo>
                      <a:pt x="30914" y="2474"/>
                    </a:lnTo>
                    <a:lnTo>
                      <a:pt x="30015" y="2642"/>
                    </a:lnTo>
                    <a:lnTo>
                      <a:pt x="28104" y="2642"/>
                    </a:lnTo>
                    <a:lnTo>
                      <a:pt x="26811" y="2699"/>
                    </a:lnTo>
                    <a:lnTo>
                      <a:pt x="25968" y="2699"/>
                    </a:lnTo>
                    <a:lnTo>
                      <a:pt x="25237" y="2642"/>
                    </a:lnTo>
                    <a:lnTo>
                      <a:pt x="24675" y="2586"/>
                    </a:lnTo>
                    <a:lnTo>
                      <a:pt x="24338" y="2586"/>
                    </a:lnTo>
                    <a:lnTo>
                      <a:pt x="24057" y="2642"/>
                    </a:lnTo>
                    <a:lnTo>
                      <a:pt x="23720" y="2755"/>
                    </a:lnTo>
                    <a:lnTo>
                      <a:pt x="23270" y="2923"/>
                    </a:lnTo>
                    <a:lnTo>
                      <a:pt x="22989" y="2980"/>
                    </a:lnTo>
                    <a:lnTo>
                      <a:pt x="22652" y="3036"/>
                    </a:lnTo>
                    <a:lnTo>
                      <a:pt x="22146" y="2923"/>
                    </a:lnTo>
                    <a:lnTo>
                      <a:pt x="21752" y="2811"/>
                    </a:lnTo>
                    <a:lnTo>
                      <a:pt x="21584" y="2755"/>
                    </a:lnTo>
                    <a:lnTo>
                      <a:pt x="20516" y="2755"/>
                    </a:lnTo>
                    <a:lnTo>
                      <a:pt x="18155" y="2811"/>
                    </a:lnTo>
                    <a:lnTo>
                      <a:pt x="15738" y="2586"/>
                    </a:lnTo>
                    <a:lnTo>
                      <a:pt x="13378" y="2642"/>
                    </a:lnTo>
                    <a:lnTo>
                      <a:pt x="11860" y="2867"/>
                    </a:lnTo>
                    <a:lnTo>
                      <a:pt x="9837" y="2474"/>
                    </a:lnTo>
                    <a:lnTo>
                      <a:pt x="5509" y="2530"/>
                    </a:lnTo>
                    <a:lnTo>
                      <a:pt x="1" y="2586"/>
                    </a:lnTo>
                    <a:lnTo>
                      <a:pt x="3542" y="2980"/>
                    </a:lnTo>
                    <a:lnTo>
                      <a:pt x="4666" y="3036"/>
                    </a:lnTo>
                    <a:lnTo>
                      <a:pt x="5959" y="3036"/>
                    </a:lnTo>
                    <a:lnTo>
                      <a:pt x="6296" y="2923"/>
                    </a:lnTo>
                    <a:lnTo>
                      <a:pt x="6577" y="2867"/>
                    </a:lnTo>
                    <a:lnTo>
                      <a:pt x="6858" y="2867"/>
                    </a:lnTo>
                    <a:lnTo>
                      <a:pt x="7027" y="2923"/>
                    </a:lnTo>
                    <a:lnTo>
                      <a:pt x="7195" y="2980"/>
                    </a:lnTo>
                    <a:lnTo>
                      <a:pt x="7420" y="3092"/>
                    </a:lnTo>
                    <a:lnTo>
                      <a:pt x="7532" y="3148"/>
                    </a:lnTo>
                    <a:lnTo>
                      <a:pt x="8319" y="3317"/>
                    </a:lnTo>
                    <a:lnTo>
                      <a:pt x="10399" y="3654"/>
                    </a:lnTo>
                    <a:lnTo>
                      <a:pt x="11748" y="3879"/>
                    </a:lnTo>
                    <a:lnTo>
                      <a:pt x="13209" y="4048"/>
                    </a:lnTo>
                    <a:lnTo>
                      <a:pt x="14727" y="4160"/>
                    </a:lnTo>
                    <a:lnTo>
                      <a:pt x="18830" y="4160"/>
                    </a:lnTo>
                    <a:lnTo>
                      <a:pt x="20685" y="4216"/>
                    </a:lnTo>
                    <a:lnTo>
                      <a:pt x="22146" y="4329"/>
                    </a:lnTo>
                    <a:lnTo>
                      <a:pt x="24057" y="3598"/>
                    </a:lnTo>
                    <a:lnTo>
                      <a:pt x="26418" y="3373"/>
                    </a:lnTo>
                    <a:lnTo>
                      <a:pt x="29958" y="3317"/>
                    </a:lnTo>
                    <a:lnTo>
                      <a:pt x="37097" y="3654"/>
                    </a:lnTo>
                    <a:lnTo>
                      <a:pt x="39064" y="3598"/>
                    </a:lnTo>
                    <a:lnTo>
                      <a:pt x="39682" y="3542"/>
                    </a:lnTo>
                    <a:lnTo>
                      <a:pt x="40638" y="3373"/>
                    </a:lnTo>
                    <a:lnTo>
                      <a:pt x="41593" y="3204"/>
                    </a:lnTo>
                    <a:lnTo>
                      <a:pt x="42211" y="3148"/>
                    </a:lnTo>
                    <a:lnTo>
                      <a:pt x="42717" y="3036"/>
                    </a:lnTo>
                    <a:lnTo>
                      <a:pt x="43729" y="2867"/>
                    </a:lnTo>
                    <a:lnTo>
                      <a:pt x="45190" y="2642"/>
                    </a:lnTo>
                    <a:lnTo>
                      <a:pt x="47270" y="2361"/>
                    </a:lnTo>
                    <a:lnTo>
                      <a:pt x="48282" y="2361"/>
                    </a:lnTo>
                    <a:lnTo>
                      <a:pt x="48900" y="2418"/>
                    </a:lnTo>
                    <a:lnTo>
                      <a:pt x="49293" y="2586"/>
                    </a:lnTo>
                    <a:lnTo>
                      <a:pt x="49631" y="2755"/>
                    </a:lnTo>
                    <a:lnTo>
                      <a:pt x="49912" y="3036"/>
                    </a:lnTo>
                    <a:lnTo>
                      <a:pt x="50249" y="3261"/>
                    </a:lnTo>
                    <a:lnTo>
                      <a:pt x="50811" y="3485"/>
                    </a:lnTo>
                    <a:lnTo>
                      <a:pt x="51204" y="3598"/>
                    </a:lnTo>
                    <a:lnTo>
                      <a:pt x="51654" y="3654"/>
                    </a:lnTo>
                    <a:lnTo>
                      <a:pt x="52553" y="3766"/>
                    </a:lnTo>
                    <a:lnTo>
                      <a:pt x="53171" y="3823"/>
                    </a:lnTo>
                    <a:lnTo>
                      <a:pt x="53677" y="3823"/>
                    </a:lnTo>
                    <a:lnTo>
                      <a:pt x="53734" y="3766"/>
                    </a:lnTo>
                    <a:lnTo>
                      <a:pt x="53734" y="3710"/>
                    </a:lnTo>
                    <a:lnTo>
                      <a:pt x="53621" y="3654"/>
                    </a:lnTo>
                    <a:lnTo>
                      <a:pt x="55645" y="4272"/>
                    </a:lnTo>
                    <a:lnTo>
                      <a:pt x="67110" y="5059"/>
                    </a:lnTo>
                    <a:lnTo>
                      <a:pt x="69471" y="5003"/>
                    </a:lnTo>
                    <a:lnTo>
                      <a:pt x="71438" y="4947"/>
                    </a:lnTo>
                    <a:lnTo>
                      <a:pt x="73012" y="4947"/>
                    </a:lnTo>
                    <a:lnTo>
                      <a:pt x="77677" y="3542"/>
                    </a:lnTo>
                    <a:lnTo>
                      <a:pt x="80431" y="3935"/>
                    </a:lnTo>
                    <a:lnTo>
                      <a:pt x="83242" y="4385"/>
                    </a:lnTo>
                    <a:lnTo>
                      <a:pt x="84422" y="4329"/>
                    </a:lnTo>
                    <a:lnTo>
                      <a:pt x="85490" y="4104"/>
                    </a:lnTo>
                    <a:lnTo>
                      <a:pt x="86389" y="3935"/>
                    </a:lnTo>
                    <a:lnTo>
                      <a:pt x="87120" y="3879"/>
                    </a:lnTo>
                    <a:lnTo>
                      <a:pt x="89537" y="3823"/>
                    </a:lnTo>
                    <a:lnTo>
                      <a:pt x="97743" y="2811"/>
                    </a:lnTo>
                    <a:lnTo>
                      <a:pt x="99710" y="2361"/>
                    </a:lnTo>
                    <a:lnTo>
                      <a:pt x="101677" y="2305"/>
                    </a:lnTo>
                    <a:lnTo>
                      <a:pt x="102801" y="2193"/>
                    </a:lnTo>
                    <a:lnTo>
                      <a:pt x="103644" y="2080"/>
                    </a:lnTo>
                    <a:lnTo>
                      <a:pt x="105274" y="2137"/>
                    </a:lnTo>
                    <a:lnTo>
                      <a:pt x="107129" y="2193"/>
                    </a:lnTo>
                    <a:lnTo>
                      <a:pt x="111906" y="2193"/>
                    </a:lnTo>
                    <a:lnTo>
                      <a:pt x="113255" y="2249"/>
                    </a:lnTo>
                    <a:lnTo>
                      <a:pt x="114380" y="2305"/>
                    </a:lnTo>
                    <a:lnTo>
                      <a:pt x="115447" y="2361"/>
                    </a:lnTo>
                    <a:lnTo>
                      <a:pt x="115897" y="2305"/>
                    </a:lnTo>
                    <a:lnTo>
                      <a:pt x="116347" y="2249"/>
                    </a:lnTo>
                    <a:lnTo>
                      <a:pt x="117190" y="1968"/>
                    </a:lnTo>
                    <a:lnTo>
                      <a:pt x="117920" y="1631"/>
                    </a:lnTo>
                    <a:lnTo>
                      <a:pt x="118595" y="1406"/>
                    </a:lnTo>
                    <a:lnTo>
                      <a:pt x="118876" y="1350"/>
                    </a:lnTo>
                    <a:lnTo>
                      <a:pt x="119213" y="1293"/>
                    </a:lnTo>
                    <a:lnTo>
                      <a:pt x="119888" y="1293"/>
                    </a:lnTo>
                    <a:lnTo>
                      <a:pt x="120956" y="1350"/>
                    </a:lnTo>
                    <a:lnTo>
                      <a:pt x="124890" y="1350"/>
                    </a:lnTo>
                    <a:lnTo>
                      <a:pt x="128431" y="1743"/>
                    </a:lnTo>
                    <a:lnTo>
                      <a:pt x="129105" y="1799"/>
                    </a:lnTo>
                    <a:lnTo>
                      <a:pt x="129780" y="1912"/>
                    </a:lnTo>
                    <a:lnTo>
                      <a:pt x="130398" y="1912"/>
                    </a:lnTo>
                    <a:lnTo>
                      <a:pt x="133152" y="1855"/>
                    </a:lnTo>
                    <a:lnTo>
                      <a:pt x="134726" y="1855"/>
                    </a:lnTo>
                    <a:lnTo>
                      <a:pt x="136749" y="2755"/>
                    </a:lnTo>
                    <a:lnTo>
                      <a:pt x="137930" y="2474"/>
                    </a:lnTo>
                    <a:lnTo>
                      <a:pt x="139110" y="3148"/>
                    </a:lnTo>
                    <a:lnTo>
                      <a:pt x="141471" y="2418"/>
                    </a:lnTo>
                    <a:lnTo>
                      <a:pt x="145405" y="2811"/>
                    </a:lnTo>
                    <a:lnTo>
                      <a:pt x="147429" y="3036"/>
                    </a:lnTo>
                    <a:lnTo>
                      <a:pt x="148609" y="3935"/>
                    </a:lnTo>
                    <a:lnTo>
                      <a:pt x="150632" y="4104"/>
                    </a:lnTo>
                    <a:lnTo>
                      <a:pt x="152993" y="4104"/>
                    </a:lnTo>
                    <a:lnTo>
                      <a:pt x="154567" y="4497"/>
                    </a:lnTo>
                    <a:lnTo>
                      <a:pt x="157602" y="4216"/>
                    </a:lnTo>
                    <a:lnTo>
                      <a:pt x="155297" y="3373"/>
                    </a:lnTo>
                    <a:lnTo>
                      <a:pt x="154117" y="3373"/>
                    </a:lnTo>
                    <a:lnTo>
                      <a:pt x="151363" y="2755"/>
                    </a:lnTo>
                    <a:lnTo>
                      <a:pt x="149733" y="2530"/>
                    </a:lnTo>
                    <a:lnTo>
                      <a:pt x="147766" y="2586"/>
                    </a:lnTo>
                    <a:lnTo>
                      <a:pt x="146192" y="1687"/>
                    </a:lnTo>
                    <a:lnTo>
                      <a:pt x="144169" y="1518"/>
                    </a:lnTo>
                    <a:lnTo>
                      <a:pt x="141414" y="1518"/>
                    </a:lnTo>
                    <a:lnTo>
                      <a:pt x="139447" y="1574"/>
                    </a:lnTo>
                    <a:lnTo>
                      <a:pt x="138436" y="1574"/>
                    </a:lnTo>
                    <a:lnTo>
                      <a:pt x="138211" y="1518"/>
                    </a:lnTo>
                    <a:lnTo>
                      <a:pt x="138155" y="1462"/>
                    </a:lnTo>
                    <a:lnTo>
                      <a:pt x="138155" y="1406"/>
                    </a:lnTo>
                    <a:lnTo>
                      <a:pt x="138267" y="1350"/>
                    </a:lnTo>
                    <a:lnTo>
                      <a:pt x="137087" y="956"/>
                    </a:lnTo>
                    <a:lnTo>
                      <a:pt x="133489" y="731"/>
                    </a:lnTo>
                    <a:lnTo>
                      <a:pt x="133040" y="844"/>
                    </a:lnTo>
                    <a:lnTo>
                      <a:pt x="132534" y="956"/>
                    </a:lnTo>
                    <a:lnTo>
                      <a:pt x="131972" y="1237"/>
                    </a:lnTo>
                    <a:lnTo>
                      <a:pt x="127981" y="844"/>
                    </a:lnTo>
                    <a:lnTo>
                      <a:pt x="126014" y="844"/>
                    </a:lnTo>
                    <a:lnTo>
                      <a:pt x="1232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3" name="Google Shape;22163;p45"/>
              <p:cNvSpPr/>
              <p:nvPr/>
            </p:nvSpPr>
            <p:spPr>
              <a:xfrm>
                <a:off x="705048" y="4083281"/>
                <a:ext cx="4375934" cy="139901"/>
              </a:xfrm>
              <a:custGeom>
                <a:avLst/>
                <a:gdLst/>
                <a:ahLst/>
                <a:cxnLst/>
                <a:rect l="l" t="t" r="r" b="b"/>
                <a:pathLst>
                  <a:path w="154736" h="4947" extrusionOk="0">
                    <a:moveTo>
                      <a:pt x="1" y="0"/>
                    </a:moveTo>
                    <a:lnTo>
                      <a:pt x="2699" y="1124"/>
                    </a:lnTo>
                    <a:lnTo>
                      <a:pt x="3879" y="1124"/>
                    </a:lnTo>
                    <a:lnTo>
                      <a:pt x="6577" y="1799"/>
                    </a:lnTo>
                    <a:lnTo>
                      <a:pt x="8095" y="2024"/>
                    </a:lnTo>
                    <a:lnTo>
                      <a:pt x="10062" y="2024"/>
                    </a:lnTo>
                    <a:lnTo>
                      <a:pt x="11579" y="2923"/>
                    </a:lnTo>
                    <a:lnTo>
                      <a:pt x="13547" y="3148"/>
                    </a:lnTo>
                    <a:lnTo>
                      <a:pt x="18155" y="3148"/>
                    </a:lnTo>
                    <a:lnTo>
                      <a:pt x="19167" y="3204"/>
                    </a:lnTo>
                    <a:lnTo>
                      <a:pt x="19392" y="3204"/>
                    </a:lnTo>
                    <a:lnTo>
                      <a:pt x="19448" y="3260"/>
                    </a:lnTo>
                    <a:lnTo>
                      <a:pt x="19448" y="3316"/>
                    </a:lnTo>
                    <a:lnTo>
                      <a:pt x="19392" y="3372"/>
                    </a:lnTo>
                    <a:lnTo>
                      <a:pt x="19336" y="3372"/>
                    </a:lnTo>
                    <a:lnTo>
                      <a:pt x="20460" y="3822"/>
                    </a:lnTo>
                    <a:lnTo>
                      <a:pt x="23945" y="4047"/>
                    </a:lnTo>
                    <a:lnTo>
                      <a:pt x="24394" y="3991"/>
                    </a:lnTo>
                    <a:lnTo>
                      <a:pt x="24900" y="3878"/>
                    </a:lnTo>
                    <a:lnTo>
                      <a:pt x="25462" y="3597"/>
                    </a:lnTo>
                    <a:lnTo>
                      <a:pt x="29340" y="4047"/>
                    </a:lnTo>
                    <a:lnTo>
                      <a:pt x="31251" y="4047"/>
                    </a:lnTo>
                    <a:lnTo>
                      <a:pt x="33949" y="4946"/>
                    </a:lnTo>
                    <a:lnTo>
                      <a:pt x="40863" y="4272"/>
                    </a:lnTo>
                    <a:lnTo>
                      <a:pt x="42774" y="3991"/>
                    </a:lnTo>
                    <a:lnTo>
                      <a:pt x="44797" y="3822"/>
                    </a:lnTo>
                    <a:lnTo>
                      <a:pt x="48619" y="3372"/>
                    </a:lnTo>
                    <a:lnTo>
                      <a:pt x="50586" y="3878"/>
                    </a:lnTo>
                    <a:lnTo>
                      <a:pt x="56825" y="3710"/>
                    </a:lnTo>
                    <a:lnTo>
                      <a:pt x="57780" y="3541"/>
                    </a:lnTo>
                    <a:lnTo>
                      <a:pt x="58455" y="3316"/>
                    </a:lnTo>
                    <a:lnTo>
                      <a:pt x="59073" y="3204"/>
                    </a:lnTo>
                    <a:lnTo>
                      <a:pt x="59523" y="3148"/>
                    </a:lnTo>
                    <a:lnTo>
                      <a:pt x="59973" y="3091"/>
                    </a:lnTo>
                    <a:lnTo>
                      <a:pt x="60478" y="3035"/>
                    </a:lnTo>
                    <a:lnTo>
                      <a:pt x="61097" y="2867"/>
                    </a:lnTo>
                    <a:lnTo>
                      <a:pt x="61602" y="2698"/>
                    </a:lnTo>
                    <a:lnTo>
                      <a:pt x="64638" y="2698"/>
                    </a:lnTo>
                    <a:lnTo>
                      <a:pt x="71776" y="2473"/>
                    </a:lnTo>
                    <a:lnTo>
                      <a:pt x="73687" y="2473"/>
                    </a:lnTo>
                    <a:lnTo>
                      <a:pt x="75598" y="2698"/>
                    </a:lnTo>
                    <a:lnTo>
                      <a:pt x="76666" y="2698"/>
                    </a:lnTo>
                    <a:lnTo>
                      <a:pt x="77790" y="3035"/>
                    </a:lnTo>
                    <a:lnTo>
                      <a:pt x="79195" y="2754"/>
                    </a:lnTo>
                    <a:lnTo>
                      <a:pt x="81443" y="2529"/>
                    </a:lnTo>
                    <a:lnTo>
                      <a:pt x="82567" y="2473"/>
                    </a:lnTo>
                    <a:lnTo>
                      <a:pt x="84928" y="2024"/>
                    </a:lnTo>
                    <a:lnTo>
                      <a:pt x="89143" y="2024"/>
                    </a:lnTo>
                    <a:lnTo>
                      <a:pt x="91673" y="1967"/>
                    </a:lnTo>
                    <a:lnTo>
                      <a:pt x="94539" y="2473"/>
                    </a:lnTo>
                    <a:lnTo>
                      <a:pt x="96843" y="2698"/>
                    </a:lnTo>
                    <a:lnTo>
                      <a:pt x="98811" y="3148"/>
                    </a:lnTo>
                    <a:lnTo>
                      <a:pt x="99541" y="3148"/>
                    </a:lnTo>
                    <a:lnTo>
                      <a:pt x="100553" y="3260"/>
                    </a:lnTo>
                    <a:lnTo>
                      <a:pt x="101902" y="3372"/>
                    </a:lnTo>
                    <a:lnTo>
                      <a:pt x="102127" y="3372"/>
                    </a:lnTo>
                    <a:lnTo>
                      <a:pt x="102520" y="3485"/>
                    </a:lnTo>
                    <a:lnTo>
                      <a:pt x="105724" y="4272"/>
                    </a:lnTo>
                    <a:lnTo>
                      <a:pt x="107523" y="4721"/>
                    </a:lnTo>
                    <a:lnTo>
                      <a:pt x="107804" y="4721"/>
                    </a:lnTo>
                    <a:lnTo>
                      <a:pt x="107410" y="4609"/>
                    </a:lnTo>
                    <a:lnTo>
                      <a:pt x="107242" y="4553"/>
                    </a:lnTo>
                    <a:lnTo>
                      <a:pt x="107242" y="4497"/>
                    </a:lnTo>
                    <a:lnTo>
                      <a:pt x="109209" y="4497"/>
                    </a:lnTo>
                    <a:lnTo>
                      <a:pt x="111232" y="4609"/>
                    </a:lnTo>
                    <a:lnTo>
                      <a:pt x="111907" y="4497"/>
                    </a:lnTo>
                    <a:lnTo>
                      <a:pt x="113424" y="4272"/>
                    </a:lnTo>
                    <a:lnTo>
                      <a:pt x="114099" y="3934"/>
                    </a:lnTo>
                    <a:lnTo>
                      <a:pt x="114604" y="3710"/>
                    </a:lnTo>
                    <a:lnTo>
                      <a:pt x="114829" y="3653"/>
                    </a:lnTo>
                    <a:lnTo>
                      <a:pt x="114998" y="3597"/>
                    </a:lnTo>
                    <a:lnTo>
                      <a:pt x="121181" y="3597"/>
                    </a:lnTo>
                    <a:lnTo>
                      <a:pt x="123092" y="3822"/>
                    </a:lnTo>
                    <a:lnTo>
                      <a:pt x="123878" y="3822"/>
                    </a:lnTo>
                    <a:lnTo>
                      <a:pt x="124497" y="3710"/>
                    </a:lnTo>
                    <a:lnTo>
                      <a:pt x="125340" y="3597"/>
                    </a:lnTo>
                    <a:lnTo>
                      <a:pt x="129330" y="3597"/>
                    </a:lnTo>
                    <a:lnTo>
                      <a:pt x="130005" y="3653"/>
                    </a:lnTo>
                    <a:lnTo>
                      <a:pt x="130567" y="3710"/>
                    </a:lnTo>
                    <a:lnTo>
                      <a:pt x="130904" y="3766"/>
                    </a:lnTo>
                    <a:lnTo>
                      <a:pt x="131185" y="3653"/>
                    </a:lnTo>
                    <a:lnTo>
                      <a:pt x="131522" y="3541"/>
                    </a:lnTo>
                    <a:lnTo>
                      <a:pt x="131972" y="3372"/>
                    </a:lnTo>
                    <a:lnTo>
                      <a:pt x="132253" y="3316"/>
                    </a:lnTo>
                    <a:lnTo>
                      <a:pt x="132534" y="3316"/>
                    </a:lnTo>
                    <a:lnTo>
                      <a:pt x="133096" y="3429"/>
                    </a:lnTo>
                    <a:lnTo>
                      <a:pt x="133490" y="3541"/>
                    </a:lnTo>
                    <a:lnTo>
                      <a:pt x="133602" y="3597"/>
                    </a:lnTo>
                    <a:lnTo>
                      <a:pt x="136974" y="3597"/>
                    </a:lnTo>
                    <a:lnTo>
                      <a:pt x="139279" y="3822"/>
                    </a:lnTo>
                    <a:lnTo>
                      <a:pt x="141639" y="3822"/>
                    </a:lnTo>
                    <a:lnTo>
                      <a:pt x="143157" y="3597"/>
                    </a:lnTo>
                    <a:lnTo>
                      <a:pt x="145068" y="4047"/>
                    </a:lnTo>
                    <a:lnTo>
                      <a:pt x="153555" y="4047"/>
                    </a:lnTo>
                    <a:lnTo>
                      <a:pt x="154735" y="2923"/>
                    </a:lnTo>
                    <a:lnTo>
                      <a:pt x="151251" y="3597"/>
                    </a:lnTo>
                    <a:lnTo>
                      <a:pt x="150183" y="3541"/>
                    </a:lnTo>
                    <a:lnTo>
                      <a:pt x="148890" y="3541"/>
                    </a:lnTo>
                    <a:lnTo>
                      <a:pt x="148553" y="3597"/>
                    </a:lnTo>
                    <a:lnTo>
                      <a:pt x="148272" y="3653"/>
                    </a:lnTo>
                    <a:lnTo>
                      <a:pt x="147878" y="3653"/>
                    </a:lnTo>
                    <a:lnTo>
                      <a:pt x="147710" y="3597"/>
                    </a:lnTo>
                    <a:lnTo>
                      <a:pt x="147485" y="3429"/>
                    </a:lnTo>
                    <a:lnTo>
                      <a:pt x="147429" y="3372"/>
                    </a:lnTo>
                    <a:lnTo>
                      <a:pt x="146642" y="3204"/>
                    </a:lnTo>
                    <a:lnTo>
                      <a:pt x="144618" y="2810"/>
                    </a:lnTo>
                    <a:lnTo>
                      <a:pt x="143326" y="2642"/>
                    </a:lnTo>
                    <a:lnTo>
                      <a:pt x="141864" y="2417"/>
                    </a:lnTo>
                    <a:lnTo>
                      <a:pt x="140403" y="2305"/>
                    </a:lnTo>
                    <a:lnTo>
                      <a:pt x="138942" y="2248"/>
                    </a:lnTo>
                    <a:lnTo>
                      <a:pt x="136412" y="2248"/>
                    </a:lnTo>
                    <a:lnTo>
                      <a:pt x="134558" y="2136"/>
                    </a:lnTo>
                    <a:lnTo>
                      <a:pt x="133152" y="2024"/>
                    </a:lnTo>
                    <a:lnTo>
                      <a:pt x="131185" y="2698"/>
                    </a:lnTo>
                    <a:lnTo>
                      <a:pt x="128881" y="2923"/>
                    </a:lnTo>
                    <a:lnTo>
                      <a:pt x="125396" y="2923"/>
                    </a:lnTo>
                    <a:lnTo>
                      <a:pt x="118483" y="2473"/>
                    </a:lnTo>
                    <a:lnTo>
                      <a:pt x="116515" y="2473"/>
                    </a:lnTo>
                    <a:lnTo>
                      <a:pt x="115953" y="2529"/>
                    </a:lnTo>
                    <a:lnTo>
                      <a:pt x="114998" y="2698"/>
                    </a:lnTo>
                    <a:lnTo>
                      <a:pt x="114042" y="2867"/>
                    </a:lnTo>
                    <a:lnTo>
                      <a:pt x="113424" y="2923"/>
                    </a:lnTo>
                    <a:lnTo>
                      <a:pt x="112918" y="3035"/>
                    </a:lnTo>
                    <a:lnTo>
                      <a:pt x="111963" y="3204"/>
                    </a:lnTo>
                    <a:lnTo>
                      <a:pt x="110445" y="3429"/>
                    </a:lnTo>
                    <a:lnTo>
                      <a:pt x="108422" y="3597"/>
                    </a:lnTo>
                    <a:lnTo>
                      <a:pt x="107466" y="3653"/>
                    </a:lnTo>
                    <a:lnTo>
                      <a:pt x="106848" y="3541"/>
                    </a:lnTo>
                    <a:lnTo>
                      <a:pt x="106623" y="3485"/>
                    </a:lnTo>
                    <a:lnTo>
                      <a:pt x="106455" y="3372"/>
                    </a:lnTo>
                    <a:lnTo>
                      <a:pt x="106174" y="3204"/>
                    </a:lnTo>
                    <a:lnTo>
                      <a:pt x="105893" y="2923"/>
                    </a:lnTo>
                    <a:lnTo>
                      <a:pt x="105555" y="2698"/>
                    </a:lnTo>
                    <a:lnTo>
                      <a:pt x="105050" y="2473"/>
                    </a:lnTo>
                    <a:lnTo>
                      <a:pt x="104656" y="2361"/>
                    </a:lnTo>
                    <a:lnTo>
                      <a:pt x="104206" y="2248"/>
                    </a:lnTo>
                    <a:lnTo>
                      <a:pt x="103307" y="2136"/>
                    </a:lnTo>
                    <a:lnTo>
                      <a:pt x="102745" y="2080"/>
                    </a:lnTo>
                    <a:lnTo>
                      <a:pt x="102239" y="2080"/>
                    </a:lnTo>
                    <a:lnTo>
                      <a:pt x="102183" y="2136"/>
                    </a:lnTo>
                    <a:lnTo>
                      <a:pt x="102183" y="2192"/>
                    </a:lnTo>
                    <a:lnTo>
                      <a:pt x="102239" y="2248"/>
                    </a:lnTo>
                    <a:lnTo>
                      <a:pt x="100328" y="1574"/>
                    </a:lnTo>
                    <a:lnTo>
                      <a:pt x="89143" y="675"/>
                    </a:lnTo>
                    <a:lnTo>
                      <a:pt x="83354" y="675"/>
                    </a:lnTo>
                    <a:lnTo>
                      <a:pt x="78745" y="2024"/>
                    </a:lnTo>
                    <a:lnTo>
                      <a:pt x="76047" y="1574"/>
                    </a:lnTo>
                    <a:lnTo>
                      <a:pt x="73349" y="1124"/>
                    </a:lnTo>
                    <a:lnTo>
                      <a:pt x="72169" y="1124"/>
                    </a:lnTo>
                    <a:lnTo>
                      <a:pt x="71101" y="1349"/>
                    </a:lnTo>
                    <a:lnTo>
                      <a:pt x="70202" y="1518"/>
                    </a:lnTo>
                    <a:lnTo>
                      <a:pt x="69471" y="1574"/>
                    </a:lnTo>
                    <a:lnTo>
                      <a:pt x="67167" y="1574"/>
                    </a:lnTo>
                    <a:lnTo>
                      <a:pt x="59073" y="2473"/>
                    </a:lnTo>
                    <a:lnTo>
                      <a:pt x="57106" y="2923"/>
                    </a:lnTo>
                    <a:lnTo>
                      <a:pt x="55195" y="2923"/>
                    </a:lnTo>
                    <a:lnTo>
                      <a:pt x="54071" y="3035"/>
                    </a:lnTo>
                    <a:lnTo>
                      <a:pt x="53284" y="3148"/>
                    </a:lnTo>
                    <a:lnTo>
                      <a:pt x="51654" y="3035"/>
                    </a:lnTo>
                    <a:lnTo>
                      <a:pt x="49855" y="2979"/>
                    </a:lnTo>
                    <a:lnTo>
                      <a:pt x="47495" y="2923"/>
                    </a:lnTo>
                    <a:lnTo>
                      <a:pt x="45134" y="2923"/>
                    </a:lnTo>
                    <a:lnTo>
                      <a:pt x="43841" y="2810"/>
                    </a:lnTo>
                    <a:lnTo>
                      <a:pt x="42717" y="2754"/>
                    </a:lnTo>
                    <a:lnTo>
                      <a:pt x="41706" y="2698"/>
                    </a:lnTo>
                    <a:lnTo>
                      <a:pt x="41256" y="2754"/>
                    </a:lnTo>
                    <a:lnTo>
                      <a:pt x="40806" y="2810"/>
                    </a:lnTo>
                    <a:lnTo>
                      <a:pt x="40019" y="3091"/>
                    </a:lnTo>
                    <a:lnTo>
                      <a:pt x="39233" y="3372"/>
                    </a:lnTo>
                    <a:lnTo>
                      <a:pt x="38614" y="3597"/>
                    </a:lnTo>
                    <a:lnTo>
                      <a:pt x="38277" y="3653"/>
                    </a:lnTo>
                    <a:lnTo>
                      <a:pt x="37996" y="3710"/>
                    </a:lnTo>
                    <a:lnTo>
                      <a:pt x="37322" y="3710"/>
                    </a:lnTo>
                    <a:lnTo>
                      <a:pt x="36310" y="3597"/>
                    </a:lnTo>
                    <a:lnTo>
                      <a:pt x="32432" y="3597"/>
                    </a:lnTo>
                    <a:lnTo>
                      <a:pt x="28947" y="3148"/>
                    </a:lnTo>
                    <a:lnTo>
                      <a:pt x="28272" y="3035"/>
                    </a:lnTo>
                    <a:lnTo>
                      <a:pt x="27654" y="2979"/>
                    </a:lnTo>
                    <a:lnTo>
                      <a:pt x="27036" y="2923"/>
                    </a:lnTo>
                    <a:lnTo>
                      <a:pt x="22764" y="2923"/>
                    </a:lnTo>
                    <a:lnTo>
                      <a:pt x="20853" y="2024"/>
                    </a:lnTo>
                    <a:lnTo>
                      <a:pt x="19673" y="2248"/>
                    </a:lnTo>
                    <a:lnTo>
                      <a:pt x="18549" y="1574"/>
                    </a:lnTo>
                    <a:lnTo>
                      <a:pt x="16244" y="2248"/>
                    </a:lnTo>
                    <a:lnTo>
                      <a:pt x="12366" y="1799"/>
                    </a:lnTo>
                    <a:lnTo>
                      <a:pt x="10455" y="1574"/>
                    </a:lnTo>
                    <a:lnTo>
                      <a:pt x="9275" y="675"/>
                    </a:lnTo>
                    <a:lnTo>
                      <a:pt x="7364" y="450"/>
                    </a:lnTo>
                    <a:lnTo>
                      <a:pt x="5059" y="450"/>
                    </a:lnTo>
                    <a:lnTo>
                      <a:pt x="34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4" name="Google Shape;22164;p45"/>
            <p:cNvSpPr/>
            <p:nvPr/>
          </p:nvSpPr>
          <p:spPr>
            <a:xfrm rot="-1233715">
              <a:off x="717566" y="3598535"/>
              <a:ext cx="685042" cy="148947"/>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5" name="Google Shape;22165;p45"/>
            <p:cNvSpPr/>
            <p:nvPr/>
          </p:nvSpPr>
          <p:spPr>
            <a:xfrm rot="-2704222">
              <a:off x="4599479" y="4024701"/>
              <a:ext cx="518239" cy="148917"/>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6" name="Google Shape;22166;p45"/>
          <p:cNvSpPr txBox="1">
            <a:spLocks noGrp="1"/>
          </p:cNvSpPr>
          <p:nvPr>
            <p:ph type="ctrTitle"/>
          </p:nvPr>
        </p:nvSpPr>
        <p:spPr>
          <a:xfrm>
            <a:off x="714925" y="1036100"/>
            <a:ext cx="4380900" cy="13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Nathalie’s</a:t>
            </a:r>
            <a:br>
              <a:rPr lang="en" dirty="0"/>
            </a:br>
            <a:r>
              <a:rPr lang="en" dirty="0"/>
              <a:t>Art</a:t>
            </a:r>
            <a:endParaRPr dirty="0"/>
          </a:p>
        </p:txBody>
      </p:sp>
      <p:sp>
        <p:nvSpPr>
          <p:cNvPr id="22167" name="Google Shape;22167;p45"/>
          <p:cNvSpPr txBox="1">
            <a:spLocks noGrp="1"/>
          </p:cNvSpPr>
          <p:nvPr>
            <p:ph type="subTitle" idx="1"/>
          </p:nvPr>
        </p:nvSpPr>
        <p:spPr>
          <a:xfrm>
            <a:off x="1097105" y="3946926"/>
            <a:ext cx="3623400" cy="38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Aisa, </a:t>
            </a:r>
            <a:r>
              <a:rPr lang="en" dirty="0" err="1"/>
              <a:t>Shirine</a:t>
            </a:r>
            <a:r>
              <a:rPr lang="en" dirty="0"/>
              <a:t>, </a:t>
            </a:r>
            <a:r>
              <a:rPr lang="en" dirty="0" err="1"/>
              <a:t>Mayca</a:t>
            </a:r>
            <a:r>
              <a:rPr lang="en" dirty="0"/>
              <a:t>, Bryan</a:t>
            </a:r>
            <a:endParaRPr dirty="0"/>
          </a:p>
        </p:txBody>
      </p:sp>
      <p:pic>
        <p:nvPicPr>
          <p:cNvPr id="22168" name="Google Shape;22168;p45"/>
          <p:cNvPicPr preferRelativeResize="0"/>
          <p:nvPr/>
        </p:nvPicPr>
        <p:blipFill>
          <a:blip r:embed="rId3">
            <a:alphaModFix/>
          </a:blip>
          <a:stretch>
            <a:fillRect/>
          </a:stretch>
        </p:blipFill>
        <p:spPr>
          <a:xfrm>
            <a:off x="5920077" y="640688"/>
            <a:ext cx="2507873" cy="3862126"/>
          </a:xfrm>
          <a:prstGeom prst="rect">
            <a:avLst/>
          </a:prstGeom>
          <a:noFill/>
          <a:ln>
            <a:noFill/>
          </a:ln>
        </p:spPr>
      </p:pic>
      <p:grpSp>
        <p:nvGrpSpPr>
          <p:cNvPr id="22169" name="Google Shape;22169;p45"/>
          <p:cNvGrpSpPr/>
          <p:nvPr/>
        </p:nvGrpSpPr>
        <p:grpSpPr>
          <a:xfrm>
            <a:off x="5242442" y="1420428"/>
            <a:ext cx="1190799" cy="2528655"/>
            <a:chOff x="5069779" y="1362514"/>
            <a:chExt cx="1255587" cy="2666233"/>
          </a:xfrm>
        </p:grpSpPr>
        <p:grpSp>
          <p:nvGrpSpPr>
            <p:cNvPr id="22170" name="Google Shape;22170;p45"/>
            <p:cNvGrpSpPr/>
            <p:nvPr/>
          </p:nvGrpSpPr>
          <p:grpSpPr>
            <a:xfrm>
              <a:off x="5150306" y="1362514"/>
              <a:ext cx="1175060" cy="2666233"/>
              <a:chOff x="6356700" y="4845675"/>
              <a:chExt cx="685750" cy="1926475"/>
            </a:xfrm>
          </p:grpSpPr>
          <p:sp>
            <p:nvSpPr>
              <p:cNvPr id="22171" name="Google Shape;22171;p45"/>
              <p:cNvSpPr/>
              <p:nvPr/>
            </p:nvSpPr>
            <p:spPr>
              <a:xfrm>
                <a:off x="6376375" y="4845675"/>
                <a:ext cx="642175" cy="1926475"/>
              </a:xfrm>
              <a:custGeom>
                <a:avLst/>
                <a:gdLst/>
                <a:ahLst/>
                <a:cxnLst/>
                <a:rect l="l" t="t" r="r" b="b"/>
                <a:pathLst>
                  <a:path w="25687" h="77059" extrusionOk="0">
                    <a:moveTo>
                      <a:pt x="12984" y="0"/>
                    </a:moveTo>
                    <a:lnTo>
                      <a:pt x="8993" y="899"/>
                    </a:lnTo>
                    <a:lnTo>
                      <a:pt x="8488" y="2361"/>
                    </a:lnTo>
                    <a:lnTo>
                      <a:pt x="3710" y="7644"/>
                    </a:lnTo>
                    <a:lnTo>
                      <a:pt x="2474" y="16187"/>
                    </a:lnTo>
                    <a:lnTo>
                      <a:pt x="2024" y="19841"/>
                    </a:lnTo>
                    <a:lnTo>
                      <a:pt x="2586" y="23494"/>
                    </a:lnTo>
                    <a:lnTo>
                      <a:pt x="3317" y="29677"/>
                    </a:lnTo>
                    <a:lnTo>
                      <a:pt x="3148" y="33049"/>
                    </a:lnTo>
                    <a:lnTo>
                      <a:pt x="2305" y="37433"/>
                    </a:lnTo>
                    <a:lnTo>
                      <a:pt x="3148" y="42042"/>
                    </a:lnTo>
                    <a:lnTo>
                      <a:pt x="2586" y="51203"/>
                    </a:lnTo>
                    <a:lnTo>
                      <a:pt x="4104" y="54070"/>
                    </a:lnTo>
                    <a:lnTo>
                      <a:pt x="3598" y="62220"/>
                    </a:lnTo>
                    <a:lnTo>
                      <a:pt x="563" y="66548"/>
                    </a:lnTo>
                    <a:lnTo>
                      <a:pt x="1" y="75484"/>
                    </a:lnTo>
                    <a:lnTo>
                      <a:pt x="25687" y="77058"/>
                    </a:lnTo>
                    <a:lnTo>
                      <a:pt x="25181" y="67447"/>
                    </a:lnTo>
                    <a:lnTo>
                      <a:pt x="20516" y="58735"/>
                    </a:lnTo>
                    <a:lnTo>
                      <a:pt x="20740" y="57105"/>
                    </a:lnTo>
                    <a:lnTo>
                      <a:pt x="21640" y="51541"/>
                    </a:lnTo>
                    <a:lnTo>
                      <a:pt x="22202" y="42042"/>
                    </a:lnTo>
                    <a:lnTo>
                      <a:pt x="21415" y="36421"/>
                    </a:lnTo>
                    <a:lnTo>
                      <a:pt x="20797" y="28496"/>
                    </a:lnTo>
                    <a:lnTo>
                      <a:pt x="20516" y="24000"/>
                    </a:lnTo>
                    <a:lnTo>
                      <a:pt x="21302" y="19560"/>
                    </a:lnTo>
                    <a:lnTo>
                      <a:pt x="19335" y="15513"/>
                    </a:lnTo>
                    <a:lnTo>
                      <a:pt x="19616" y="11073"/>
                    </a:lnTo>
                    <a:lnTo>
                      <a:pt x="18773" y="6520"/>
                    </a:lnTo>
                    <a:lnTo>
                      <a:pt x="129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2" name="Google Shape;22172;p45"/>
              <p:cNvSpPr/>
              <p:nvPr/>
            </p:nvSpPr>
            <p:spPr>
              <a:xfrm>
                <a:off x="6700975" y="4845675"/>
                <a:ext cx="341475" cy="1926475"/>
              </a:xfrm>
              <a:custGeom>
                <a:avLst/>
                <a:gdLst/>
                <a:ahLst/>
                <a:cxnLst/>
                <a:rect l="l" t="t" r="r" b="b"/>
                <a:pathLst>
                  <a:path w="13659" h="77059" extrusionOk="0">
                    <a:moveTo>
                      <a:pt x="0" y="0"/>
                    </a:moveTo>
                    <a:lnTo>
                      <a:pt x="3035" y="5227"/>
                    </a:lnTo>
                    <a:lnTo>
                      <a:pt x="2923" y="5564"/>
                    </a:lnTo>
                    <a:lnTo>
                      <a:pt x="2642" y="6408"/>
                    </a:lnTo>
                    <a:lnTo>
                      <a:pt x="2529" y="6857"/>
                    </a:lnTo>
                    <a:lnTo>
                      <a:pt x="2473" y="7363"/>
                    </a:lnTo>
                    <a:lnTo>
                      <a:pt x="2473" y="7756"/>
                    </a:lnTo>
                    <a:lnTo>
                      <a:pt x="2473" y="7925"/>
                    </a:lnTo>
                    <a:lnTo>
                      <a:pt x="2586" y="8094"/>
                    </a:lnTo>
                    <a:lnTo>
                      <a:pt x="2754" y="8319"/>
                    </a:lnTo>
                    <a:lnTo>
                      <a:pt x="2979" y="8487"/>
                    </a:lnTo>
                    <a:lnTo>
                      <a:pt x="3429" y="8768"/>
                    </a:lnTo>
                    <a:lnTo>
                      <a:pt x="3878" y="8937"/>
                    </a:lnTo>
                    <a:lnTo>
                      <a:pt x="4047" y="8993"/>
                    </a:lnTo>
                    <a:lnTo>
                      <a:pt x="5002" y="9780"/>
                    </a:lnTo>
                    <a:lnTo>
                      <a:pt x="5396" y="10398"/>
                    </a:lnTo>
                    <a:lnTo>
                      <a:pt x="5002" y="12028"/>
                    </a:lnTo>
                    <a:lnTo>
                      <a:pt x="5508" y="14951"/>
                    </a:lnTo>
                    <a:lnTo>
                      <a:pt x="6408" y="15738"/>
                    </a:lnTo>
                    <a:lnTo>
                      <a:pt x="6745" y="16918"/>
                    </a:lnTo>
                    <a:lnTo>
                      <a:pt x="7026" y="18098"/>
                    </a:lnTo>
                    <a:lnTo>
                      <a:pt x="8262" y="20066"/>
                    </a:lnTo>
                    <a:lnTo>
                      <a:pt x="7869" y="21695"/>
                    </a:lnTo>
                    <a:lnTo>
                      <a:pt x="7363" y="23831"/>
                    </a:lnTo>
                    <a:lnTo>
                      <a:pt x="7251" y="24169"/>
                    </a:lnTo>
                    <a:lnTo>
                      <a:pt x="7082" y="24506"/>
                    </a:lnTo>
                    <a:lnTo>
                      <a:pt x="6913" y="24731"/>
                    </a:lnTo>
                    <a:lnTo>
                      <a:pt x="6689" y="24955"/>
                    </a:lnTo>
                    <a:lnTo>
                      <a:pt x="6351" y="25180"/>
                    </a:lnTo>
                    <a:lnTo>
                      <a:pt x="6183" y="25293"/>
                    </a:lnTo>
                    <a:lnTo>
                      <a:pt x="6014" y="26192"/>
                    </a:lnTo>
                    <a:lnTo>
                      <a:pt x="5958" y="26529"/>
                    </a:lnTo>
                    <a:lnTo>
                      <a:pt x="5958" y="26979"/>
                    </a:lnTo>
                    <a:lnTo>
                      <a:pt x="6070" y="27428"/>
                    </a:lnTo>
                    <a:lnTo>
                      <a:pt x="6183" y="28047"/>
                    </a:lnTo>
                    <a:lnTo>
                      <a:pt x="6632" y="29958"/>
                    </a:lnTo>
                    <a:lnTo>
                      <a:pt x="6913" y="31026"/>
                    </a:lnTo>
                    <a:lnTo>
                      <a:pt x="7194" y="31869"/>
                    </a:lnTo>
                    <a:lnTo>
                      <a:pt x="7419" y="32543"/>
                    </a:lnTo>
                    <a:lnTo>
                      <a:pt x="7644" y="32993"/>
                    </a:lnTo>
                    <a:lnTo>
                      <a:pt x="7813" y="33274"/>
                    </a:lnTo>
                    <a:lnTo>
                      <a:pt x="7925" y="33442"/>
                    </a:lnTo>
                    <a:lnTo>
                      <a:pt x="8037" y="33555"/>
                    </a:lnTo>
                    <a:lnTo>
                      <a:pt x="8206" y="36421"/>
                    </a:lnTo>
                    <a:lnTo>
                      <a:pt x="7869" y="37883"/>
                    </a:lnTo>
                    <a:lnTo>
                      <a:pt x="7532" y="39344"/>
                    </a:lnTo>
                    <a:lnTo>
                      <a:pt x="8993" y="39681"/>
                    </a:lnTo>
                    <a:lnTo>
                      <a:pt x="8318" y="42548"/>
                    </a:lnTo>
                    <a:lnTo>
                      <a:pt x="7981" y="44009"/>
                    </a:lnTo>
                    <a:lnTo>
                      <a:pt x="7925" y="44459"/>
                    </a:lnTo>
                    <a:lnTo>
                      <a:pt x="7925" y="44627"/>
                    </a:lnTo>
                    <a:lnTo>
                      <a:pt x="7981" y="44740"/>
                    </a:lnTo>
                    <a:lnTo>
                      <a:pt x="8094" y="44852"/>
                    </a:lnTo>
                    <a:lnTo>
                      <a:pt x="8150" y="44908"/>
                    </a:lnTo>
                    <a:lnTo>
                      <a:pt x="8375" y="44965"/>
                    </a:lnTo>
                    <a:lnTo>
                      <a:pt x="8656" y="44965"/>
                    </a:lnTo>
                    <a:lnTo>
                      <a:pt x="8824" y="44908"/>
                    </a:lnTo>
                    <a:lnTo>
                      <a:pt x="9049" y="44852"/>
                    </a:lnTo>
                    <a:lnTo>
                      <a:pt x="8881" y="46201"/>
                    </a:lnTo>
                    <a:lnTo>
                      <a:pt x="8656" y="47494"/>
                    </a:lnTo>
                    <a:lnTo>
                      <a:pt x="8431" y="48674"/>
                    </a:lnTo>
                    <a:lnTo>
                      <a:pt x="8206" y="49742"/>
                    </a:lnTo>
                    <a:lnTo>
                      <a:pt x="8150" y="50641"/>
                    </a:lnTo>
                    <a:lnTo>
                      <a:pt x="8094" y="51541"/>
                    </a:lnTo>
                    <a:lnTo>
                      <a:pt x="6857" y="53676"/>
                    </a:lnTo>
                    <a:lnTo>
                      <a:pt x="7251" y="55981"/>
                    </a:lnTo>
                    <a:lnTo>
                      <a:pt x="6745" y="57330"/>
                    </a:lnTo>
                    <a:lnTo>
                      <a:pt x="6295" y="58566"/>
                    </a:lnTo>
                    <a:lnTo>
                      <a:pt x="5902" y="59803"/>
                    </a:lnTo>
                    <a:lnTo>
                      <a:pt x="5902" y="60084"/>
                    </a:lnTo>
                    <a:lnTo>
                      <a:pt x="5902" y="60365"/>
                    </a:lnTo>
                    <a:lnTo>
                      <a:pt x="6014" y="60927"/>
                    </a:lnTo>
                    <a:lnTo>
                      <a:pt x="6239" y="61545"/>
                    </a:lnTo>
                    <a:lnTo>
                      <a:pt x="6520" y="62051"/>
                    </a:lnTo>
                    <a:lnTo>
                      <a:pt x="6857" y="62557"/>
                    </a:lnTo>
                    <a:lnTo>
                      <a:pt x="7138" y="62894"/>
                    </a:lnTo>
                    <a:lnTo>
                      <a:pt x="7363" y="63231"/>
                    </a:lnTo>
                    <a:lnTo>
                      <a:pt x="8993" y="64468"/>
                    </a:lnTo>
                    <a:lnTo>
                      <a:pt x="10567" y="66267"/>
                    </a:lnTo>
                    <a:lnTo>
                      <a:pt x="11578" y="68009"/>
                    </a:lnTo>
                    <a:lnTo>
                      <a:pt x="12703" y="77058"/>
                    </a:lnTo>
                    <a:lnTo>
                      <a:pt x="12871" y="75990"/>
                    </a:lnTo>
                    <a:lnTo>
                      <a:pt x="13265" y="74135"/>
                    </a:lnTo>
                    <a:lnTo>
                      <a:pt x="13489" y="73067"/>
                    </a:lnTo>
                    <a:lnTo>
                      <a:pt x="13658" y="72449"/>
                    </a:lnTo>
                    <a:lnTo>
                      <a:pt x="13377" y="71044"/>
                    </a:lnTo>
                    <a:lnTo>
                      <a:pt x="13040" y="70145"/>
                    </a:lnTo>
                    <a:lnTo>
                      <a:pt x="13096" y="68515"/>
                    </a:lnTo>
                    <a:lnTo>
                      <a:pt x="13152" y="67897"/>
                    </a:lnTo>
                    <a:lnTo>
                      <a:pt x="13152" y="67334"/>
                    </a:lnTo>
                    <a:lnTo>
                      <a:pt x="13265" y="66829"/>
                    </a:lnTo>
                    <a:lnTo>
                      <a:pt x="13265" y="66716"/>
                    </a:lnTo>
                    <a:lnTo>
                      <a:pt x="13208" y="66548"/>
                    </a:lnTo>
                    <a:lnTo>
                      <a:pt x="13040" y="66267"/>
                    </a:lnTo>
                    <a:lnTo>
                      <a:pt x="12703" y="65929"/>
                    </a:lnTo>
                    <a:lnTo>
                      <a:pt x="12365" y="65536"/>
                    </a:lnTo>
                    <a:lnTo>
                      <a:pt x="11522" y="64918"/>
                    </a:lnTo>
                    <a:lnTo>
                      <a:pt x="11185" y="64693"/>
                    </a:lnTo>
                    <a:lnTo>
                      <a:pt x="10960" y="64580"/>
                    </a:lnTo>
                    <a:lnTo>
                      <a:pt x="10735" y="64468"/>
                    </a:lnTo>
                    <a:lnTo>
                      <a:pt x="10567" y="64243"/>
                    </a:lnTo>
                    <a:lnTo>
                      <a:pt x="10398" y="63906"/>
                    </a:lnTo>
                    <a:lnTo>
                      <a:pt x="10286" y="63569"/>
                    </a:lnTo>
                    <a:lnTo>
                      <a:pt x="10061" y="62950"/>
                    </a:lnTo>
                    <a:lnTo>
                      <a:pt x="10005" y="62669"/>
                    </a:lnTo>
                    <a:lnTo>
                      <a:pt x="9836" y="62501"/>
                    </a:lnTo>
                    <a:lnTo>
                      <a:pt x="9443" y="62107"/>
                    </a:lnTo>
                    <a:lnTo>
                      <a:pt x="9218" y="61826"/>
                    </a:lnTo>
                    <a:lnTo>
                      <a:pt x="9049" y="61545"/>
                    </a:lnTo>
                    <a:lnTo>
                      <a:pt x="8993" y="61152"/>
                    </a:lnTo>
                    <a:lnTo>
                      <a:pt x="8993" y="60758"/>
                    </a:lnTo>
                    <a:lnTo>
                      <a:pt x="9049" y="60421"/>
                    </a:lnTo>
                    <a:lnTo>
                      <a:pt x="9049" y="60140"/>
                    </a:lnTo>
                    <a:lnTo>
                      <a:pt x="8993" y="59634"/>
                    </a:lnTo>
                    <a:lnTo>
                      <a:pt x="8881" y="59185"/>
                    </a:lnTo>
                    <a:lnTo>
                      <a:pt x="8881" y="58847"/>
                    </a:lnTo>
                    <a:lnTo>
                      <a:pt x="8937" y="58510"/>
                    </a:lnTo>
                    <a:lnTo>
                      <a:pt x="9105" y="57780"/>
                    </a:lnTo>
                    <a:lnTo>
                      <a:pt x="9162" y="57442"/>
                    </a:lnTo>
                    <a:lnTo>
                      <a:pt x="9162" y="57161"/>
                    </a:lnTo>
                    <a:lnTo>
                      <a:pt x="9105" y="56824"/>
                    </a:lnTo>
                    <a:lnTo>
                      <a:pt x="8937" y="56431"/>
                    </a:lnTo>
                    <a:lnTo>
                      <a:pt x="8768" y="56037"/>
                    </a:lnTo>
                    <a:lnTo>
                      <a:pt x="8487" y="55587"/>
                    </a:lnTo>
                    <a:lnTo>
                      <a:pt x="8993" y="53452"/>
                    </a:lnTo>
                    <a:lnTo>
                      <a:pt x="9386" y="51878"/>
                    </a:lnTo>
                    <a:lnTo>
                      <a:pt x="9499" y="51316"/>
                    </a:lnTo>
                    <a:lnTo>
                      <a:pt x="10005" y="49180"/>
                    </a:lnTo>
                    <a:lnTo>
                      <a:pt x="9780" y="47662"/>
                    </a:lnTo>
                    <a:lnTo>
                      <a:pt x="9667" y="46538"/>
                    </a:lnTo>
                    <a:lnTo>
                      <a:pt x="9667" y="46033"/>
                    </a:lnTo>
                    <a:lnTo>
                      <a:pt x="9667" y="45752"/>
                    </a:lnTo>
                    <a:lnTo>
                      <a:pt x="9780" y="45358"/>
                    </a:lnTo>
                    <a:lnTo>
                      <a:pt x="9836" y="44852"/>
                    </a:lnTo>
                    <a:lnTo>
                      <a:pt x="9892" y="44346"/>
                    </a:lnTo>
                    <a:lnTo>
                      <a:pt x="9724" y="42941"/>
                    </a:lnTo>
                    <a:lnTo>
                      <a:pt x="9386" y="41986"/>
                    </a:lnTo>
                    <a:lnTo>
                      <a:pt x="9667" y="39850"/>
                    </a:lnTo>
                    <a:lnTo>
                      <a:pt x="9724" y="39007"/>
                    </a:lnTo>
                    <a:lnTo>
                      <a:pt x="9780" y="38894"/>
                    </a:lnTo>
                    <a:lnTo>
                      <a:pt x="9836" y="38726"/>
                    </a:lnTo>
                    <a:lnTo>
                      <a:pt x="9892" y="38445"/>
                    </a:lnTo>
                    <a:lnTo>
                      <a:pt x="9892" y="38051"/>
                    </a:lnTo>
                    <a:lnTo>
                      <a:pt x="9892" y="37545"/>
                    </a:lnTo>
                    <a:lnTo>
                      <a:pt x="9780" y="36871"/>
                    </a:lnTo>
                    <a:lnTo>
                      <a:pt x="9611" y="36028"/>
                    </a:lnTo>
                    <a:lnTo>
                      <a:pt x="9162" y="34454"/>
                    </a:lnTo>
                    <a:lnTo>
                      <a:pt x="8881" y="33386"/>
                    </a:lnTo>
                    <a:lnTo>
                      <a:pt x="8600" y="32656"/>
                    </a:lnTo>
                    <a:lnTo>
                      <a:pt x="8543" y="31363"/>
                    </a:lnTo>
                    <a:lnTo>
                      <a:pt x="8824" y="29789"/>
                    </a:lnTo>
                    <a:lnTo>
                      <a:pt x="7981" y="28440"/>
                    </a:lnTo>
                    <a:lnTo>
                      <a:pt x="8375" y="26866"/>
                    </a:lnTo>
                    <a:lnTo>
                      <a:pt x="8712" y="25236"/>
                    </a:lnTo>
                    <a:lnTo>
                      <a:pt x="8993" y="24169"/>
                    </a:lnTo>
                    <a:lnTo>
                      <a:pt x="9330" y="22595"/>
                    </a:lnTo>
                    <a:lnTo>
                      <a:pt x="9218" y="19335"/>
                    </a:lnTo>
                    <a:lnTo>
                      <a:pt x="9162" y="18604"/>
                    </a:lnTo>
                    <a:lnTo>
                      <a:pt x="9611" y="17649"/>
                    </a:lnTo>
                    <a:lnTo>
                      <a:pt x="9105" y="16356"/>
                    </a:lnTo>
                    <a:lnTo>
                      <a:pt x="8262" y="15569"/>
                    </a:lnTo>
                    <a:lnTo>
                      <a:pt x="8262" y="15119"/>
                    </a:lnTo>
                    <a:lnTo>
                      <a:pt x="8150" y="14614"/>
                    </a:lnTo>
                    <a:lnTo>
                      <a:pt x="7981" y="13827"/>
                    </a:lnTo>
                    <a:lnTo>
                      <a:pt x="7925" y="13433"/>
                    </a:lnTo>
                    <a:lnTo>
                      <a:pt x="7925" y="13152"/>
                    </a:lnTo>
                    <a:lnTo>
                      <a:pt x="7925" y="12984"/>
                    </a:lnTo>
                    <a:lnTo>
                      <a:pt x="7981" y="12871"/>
                    </a:lnTo>
                    <a:lnTo>
                      <a:pt x="8094" y="12759"/>
                    </a:lnTo>
                    <a:lnTo>
                      <a:pt x="8262" y="12759"/>
                    </a:lnTo>
                    <a:lnTo>
                      <a:pt x="7700" y="11410"/>
                    </a:lnTo>
                    <a:lnTo>
                      <a:pt x="7363" y="10398"/>
                    </a:lnTo>
                    <a:lnTo>
                      <a:pt x="7251" y="10005"/>
                    </a:lnTo>
                    <a:lnTo>
                      <a:pt x="7251" y="9724"/>
                    </a:lnTo>
                    <a:lnTo>
                      <a:pt x="7475" y="8656"/>
                    </a:lnTo>
                    <a:lnTo>
                      <a:pt x="7307" y="6913"/>
                    </a:lnTo>
                    <a:lnTo>
                      <a:pt x="5733" y="6576"/>
                    </a:lnTo>
                    <a:lnTo>
                      <a:pt x="5452" y="5340"/>
                    </a:lnTo>
                    <a:lnTo>
                      <a:pt x="5002" y="4721"/>
                    </a:lnTo>
                    <a:lnTo>
                      <a:pt x="2586" y="3035"/>
                    </a:lnTo>
                    <a:lnTo>
                      <a:pt x="2192" y="2361"/>
                    </a:lnTo>
                    <a:lnTo>
                      <a:pt x="1237" y="157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3" name="Google Shape;22173;p45"/>
              <p:cNvSpPr/>
              <p:nvPr/>
            </p:nvSpPr>
            <p:spPr>
              <a:xfrm>
                <a:off x="6452250" y="5475175"/>
                <a:ext cx="25" cy="1425"/>
              </a:xfrm>
              <a:custGeom>
                <a:avLst/>
                <a:gdLst/>
                <a:ahLst/>
                <a:cxnLst/>
                <a:rect l="l" t="t" r="r" b="b"/>
                <a:pathLst>
                  <a:path w="1" h="57" extrusionOk="0">
                    <a:moveTo>
                      <a:pt x="1" y="56"/>
                    </a:moveTo>
                    <a:lnTo>
                      <a:pt x="1" y="56"/>
                    </a:lnTo>
                    <a:lnTo>
                      <a:pt x="1" y="0"/>
                    </a:lnTo>
                    <a:lnTo>
                      <a:pt x="1" y="56"/>
                    </a:lnTo>
                    <a:lnTo>
                      <a:pt x="1" y="56"/>
                    </a:lnTo>
                    <a:close/>
                  </a:path>
                </a:pathLst>
              </a:custGeom>
              <a:solidFill>
                <a:srgbClr val="FDFB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4" name="Google Shape;22174;p45"/>
              <p:cNvSpPr/>
              <p:nvPr/>
            </p:nvSpPr>
            <p:spPr>
              <a:xfrm>
                <a:off x="6428375" y="5434425"/>
                <a:ext cx="25" cy="25"/>
              </a:xfrm>
              <a:custGeom>
                <a:avLst/>
                <a:gdLst/>
                <a:ahLst/>
                <a:cxnLst/>
                <a:rect l="l" t="t" r="r" b="b"/>
                <a:pathLst>
                  <a:path w="1" h="1" extrusionOk="0">
                    <a:moveTo>
                      <a:pt x="0" y="0"/>
                    </a:moveTo>
                    <a:lnTo>
                      <a:pt x="0" y="0"/>
                    </a:lnTo>
                    <a:lnTo>
                      <a:pt x="0" y="0"/>
                    </a:lnTo>
                    <a:close/>
                  </a:path>
                </a:pathLst>
              </a:custGeom>
              <a:solidFill>
                <a:srgbClr val="FDFB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5" name="Google Shape;22175;p45"/>
              <p:cNvSpPr/>
              <p:nvPr/>
            </p:nvSpPr>
            <p:spPr>
              <a:xfrm>
                <a:off x="6453650" y="5477975"/>
                <a:ext cx="25" cy="25"/>
              </a:xfrm>
              <a:custGeom>
                <a:avLst/>
                <a:gdLst/>
                <a:ahLst/>
                <a:cxnLst/>
                <a:rect l="l" t="t" r="r" b="b"/>
                <a:pathLst>
                  <a:path w="1" h="1" extrusionOk="0">
                    <a:moveTo>
                      <a:pt x="1" y="1"/>
                    </a:moveTo>
                    <a:lnTo>
                      <a:pt x="1" y="1"/>
                    </a:lnTo>
                    <a:lnTo>
                      <a:pt x="1" y="1"/>
                    </a:lnTo>
                    <a:lnTo>
                      <a:pt x="1" y="1"/>
                    </a:lnTo>
                    <a:lnTo>
                      <a:pt x="1" y="1"/>
                    </a:lnTo>
                    <a:close/>
                  </a:path>
                </a:pathLst>
              </a:custGeom>
              <a:solidFill>
                <a:srgbClr val="FDFB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6" name="Google Shape;22176;p45"/>
              <p:cNvSpPr/>
              <p:nvPr/>
            </p:nvSpPr>
            <p:spPr>
              <a:xfrm>
                <a:off x="6426950" y="5431600"/>
                <a:ext cx="25" cy="1450"/>
              </a:xfrm>
              <a:custGeom>
                <a:avLst/>
                <a:gdLst/>
                <a:ahLst/>
                <a:cxnLst/>
                <a:rect l="l" t="t" r="r" b="b"/>
                <a:pathLst>
                  <a:path w="1" h="58" extrusionOk="0">
                    <a:moveTo>
                      <a:pt x="1" y="57"/>
                    </a:moveTo>
                    <a:lnTo>
                      <a:pt x="1" y="1"/>
                    </a:lnTo>
                    <a:lnTo>
                      <a:pt x="1" y="57"/>
                    </a:lnTo>
                    <a:close/>
                  </a:path>
                </a:pathLst>
              </a:custGeom>
              <a:solidFill>
                <a:srgbClr val="FDFB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7" name="Google Shape;22177;p45"/>
              <p:cNvSpPr/>
              <p:nvPr/>
            </p:nvSpPr>
            <p:spPr>
              <a:xfrm>
                <a:off x="6356700" y="4854100"/>
                <a:ext cx="269825" cy="1884325"/>
              </a:xfrm>
              <a:custGeom>
                <a:avLst/>
                <a:gdLst/>
                <a:ahLst/>
                <a:cxnLst/>
                <a:rect l="l" t="t" r="r" b="b"/>
                <a:pathLst>
                  <a:path w="10793" h="75373" extrusionOk="0">
                    <a:moveTo>
                      <a:pt x="10792" y="0"/>
                    </a:moveTo>
                    <a:lnTo>
                      <a:pt x="9724" y="338"/>
                    </a:lnTo>
                    <a:lnTo>
                      <a:pt x="8825" y="1124"/>
                    </a:lnTo>
                    <a:lnTo>
                      <a:pt x="8432" y="1799"/>
                    </a:lnTo>
                    <a:lnTo>
                      <a:pt x="6071" y="3597"/>
                    </a:lnTo>
                    <a:lnTo>
                      <a:pt x="5677" y="4272"/>
                    </a:lnTo>
                    <a:lnTo>
                      <a:pt x="5453" y="5452"/>
                    </a:lnTo>
                    <a:lnTo>
                      <a:pt x="3823" y="5902"/>
                    </a:lnTo>
                    <a:lnTo>
                      <a:pt x="3710" y="7588"/>
                    </a:lnTo>
                    <a:lnTo>
                      <a:pt x="4047" y="8656"/>
                    </a:lnTo>
                    <a:lnTo>
                      <a:pt x="4047" y="8937"/>
                    </a:lnTo>
                    <a:lnTo>
                      <a:pt x="3935" y="9387"/>
                    </a:lnTo>
                    <a:lnTo>
                      <a:pt x="3654" y="10398"/>
                    </a:lnTo>
                    <a:lnTo>
                      <a:pt x="3148" y="11747"/>
                    </a:lnTo>
                    <a:lnTo>
                      <a:pt x="3317" y="11747"/>
                    </a:lnTo>
                    <a:lnTo>
                      <a:pt x="3373" y="11804"/>
                    </a:lnTo>
                    <a:lnTo>
                      <a:pt x="3429" y="11972"/>
                    </a:lnTo>
                    <a:lnTo>
                      <a:pt x="3485" y="12141"/>
                    </a:lnTo>
                    <a:lnTo>
                      <a:pt x="3485" y="12422"/>
                    </a:lnTo>
                    <a:lnTo>
                      <a:pt x="3429" y="12815"/>
                    </a:lnTo>
                    <a:lnTo>
                      <a:pt x="3317" y="13602"/>
                    </a:lnTo>
                    <a:lnTo>
                      <a:pt x="3261" y="14108"/>
                    </a:lnTo>
                    <a:lnTo>
                      <a:pt x="3204" y="14558"/>
                    </a:lnTo>
                    <a:lnTo>
                      <a:pt x="2417" y="15344"/>
                    </a:lnTo>
                    <a:lnTo>
                      <a:pt x="1968" y="16693"/>
                    </a:lnTo>
                    <a:lnTo>
                      <a:pt x="2474" y="17593"/>
                    </a:lnTo>
                    <a:lnTo>
                      <a:pt x="2417" y="18380"/>
                    </a:lnTo>
                    <a:lnTo>
                      <a:pt x="2417" y="21583"/>
                    </a:lnTo>
                    <a:lnTo>
                      <a:pt x="2811" y="23101"/>
                    </a:lnTo>
                    <a:lnTo>
                      <a:pt x="2811" y="23157"/>
                    </a:lnTo>
                    <a:lnTo>
                      <a:pt x="2867" y="23213"/>
                    </a:lnTo>
                    <a:lnTo>
                      <a:pt x="3148" y="24281"/>
                    </a:lnTo>
                    <a:lnTo>
                      <a:pt x="3542" y="25855"/>
                    </a:lnTo>
                    <a:lnTo>
                      <a:pt x="3991" y="27429"/>
                    </a:lnTo>
                    <a:lnTo>
                      <a:pt x="3204" y="28778"/>
                    </a:lnTo>
                    <a:lnTo>
                      <a:pt x="3542" y="30351"/>
                    </a:lnTo>
                    <a:lnTo>
                      <a:pt x="3542" y="31644"/>
                    </a:lnTo>
                    <a:lnTo>
                      <a:pt x="3317" y="32375"/>
                    </a:lnTo>
                    <a:lnTo>
                      <a:pt x="3036" y="33443"/>
                    </a:lnTo>
                    <a:lnTo>
                      <a:pt x="2699" y="35073"/>
                    </a:lnTo>
                    <a:lnTo>
                      <a:pt x="2530" y="35916"/>
                    </a:lnTo>
                    <a:lnTo>
                      <a:pt x="2474" y="36590"/>
                    </a:lnTo>
                    <a:lnTo>
                      <a:pt x="2474" y="37096"/>
                    </a:lnTo>
                    <a:lnTo>
                      <a:pt x="2474" y="37490"/>
                    </a:lnTo>
                    <a:lnTo>
                      <a:pt x="2530" y="37771"/>
                    </a:lnTo>
                    <a:lnTo>
                      <a:pt x="2586" y="37939"/>
                    </a:lnTo>
                    <a:lnTo>
                      <a:pt x="2642" y="38052"/>
                    </a:lnTo>
                    <a:lnTo>
                      <a:pt x="2755" y="38895"/>
                    </a:lnTo>
                    <a:lnTo>
                      <a:pt x="3148" y="41030"/>
                    </a:lnTo>
                    <a:lnTo>
                      <a:pt x="2811" y="41986"/>
                    </a:lnTo>
                    <a:lnTo>
                      <a:pt x="2699" y="43391"/>
                    </a:lnTo>
                    <a:lnTo>
                      <a:pt x="2755" y="43897"/>
                    </a:lnTo>
                    <a:lnTo>
                      <a:pt x="2867" y="44347"/>
                    </a:lnTo>
                    <a:lnTo>
                      <a:pt x="2980" y="44796"/>
                    </a:lnTo>
                    <a:lnTo>
                      <a:pt x="3036" y="45077"/>
                    </a:lnTo>
                    <a:lnTo>
                      <a:pt x="3036" y="45527"/>
                    </a:lnTo>
                    <a:lnTo>
                      <a:pt x="2923" y="46707"/>
                    </a:lnTo>
                    <a:lnTo>
                      <a:pt x="2811" y="48225"/>
                    </a:lnTo>
                    <a:lnTo>
                      <a:pt x="3373" y="50304"/>
                    </a:lnTo>
                    <a:lnTo>
                      <a:pt x="3485" y="50866"/>
                    </a:lnTo>
                    <a:lnTo>
                      <a:pt x="3935" y="52440"/>
                    </a:lnTo>
                    <a:lnTo>
                      <a:pt x="4497" y="54576"/>
                    </a:lnTo>
                    <a:lnTo>
                      <a:pt x="4272" y="55026"/>
                    </a:lnTo>
                    <a:lnTo>
                      <a:pt x="4104" y="55419"/>
                    </a:lnTo>
                    <a:lnTo>
                      <a:pt x="3991" y="55813"/>
                    </a:lnTo>
                    <a:lnTo>
                      <a:pt x="3935" y="56150"/>
                    </a:lnTo>
                    <a:lnTo>
                      <a:pt x="3935" y="56487"/>
                    </a:lnTo>
                    <a:lnTo>
                      <a:pt x="3991" y="56768"/>
                    </a:lnTo>
                    <a:lnTo>
                      <a:pt x="4160" y="57499"/>
                    </a:lnTo>
                    <a:lnTo>
                      <a:pt x="4272" y="57836"/>
                    </a:lnTo>
                    <a:lnTo>
                      <a:pt x="4272" y="58173"/>
                    </a:lnTo>
                    <a:lnTo>
                      <a:pt x="4216" y="58623"/>
                    </a:lnTo>
                    <a:lnTo>
                      <a:pt x="4104" y="59129"/>
                    </a:lnTo>
                    <a:lnTo>
                      <a:pt x="4160" y="59410"/>
                    </a:lnTo>
                    <a:lnTo>
                      <a:pt x="4216" y="59747"/>
                    </a:lnTo>
                    <a:lnTo>
                      <a:pt x="4272" y="60140"/>
                    </a:lnTo>
                    <a:lnTo>
                      <a:pt x="4216" y="60534"/>
                    </a:lnTo>
                    <a:lnTo>
                      <a:pt x="4047" y="60815"/>
                    </a:lnTo>
                    <a:lnTo>
                      <a:pt x="3879" y="61096"/>
                    </a:lnTo>
                    <a:lnTo>
                      <a:pt x="3485" y="61546"/>
                    </a:lnTo>
                    <a:lnTo>
                      <a:pt x="3261" y="61658"/>
                    </a:lnTo>
                    <a:lnTo>
                      <a:pt x="3204" y="61939"/>
                    </a:lnTo>
                    <a:lnTo>
                      <a:pt x="3036" y="62613"/>
                    </a:lnTo>
                    <a:lnTo>
                      <a:pt x="2923" y="62951"/>
                    </a:lnTo>
                    <a:lnTo>
                      <a:pt x="2811" y="63288"/>
                    </a:lnTo>
                    <a:lnTo>
                      <a:pt x="2642" y="63513"/>
                    </a:lnTo>
                    <a:lnTo>
                      <a:pt x="2417" y="63681"/>
                    </a:lnTo>
                    <a:lnTo>
                      <a:pt x="2193" y="63794"/>
                    </a:lnTo>
                    <a:lnTo>
                      <a:pt x="1855" y="64019"/>
                    </a:lnTo>
                    <a:lnTo>
                      <a:pt x="1069" y="64637"/>
                    </a:lnTo>
                    <a:lnTo>
                      <a:pt x="731" y="65030"/>
                    </a:lnTo>
                    <a:lnTo>
                      <a:pt x="450" y="65424"/>
                    </a:lnTo>
                    <a:lnTo>
                      <a:pt x="225" y="65705"/>
                    </a:lnTo>
                    <a:lnTo>
                      <a:pt x="225" y="65873"/>
                    </a:lnTo>
                    <a:lnTo>
                      <a:pt x="225" y="65986"/>
                    </a:lnTo>
                    <a:lnTo>
                      <a:pt x="282" y="66435"/>
                    </a:lnTo>
                    <a:lnTo>
                      <a:pt x="394" y="66997"/>
                    </a:lnTo>
                    <a:lnTo>
                      <a:pt x="450" y="67672"/>
                    </a:lnTo>
                    <a:lnTo>
                      <a:pt x="563" y="69302"/>
                    </a:lnTo>
                    <a:lnTo>
                      <a:pt x="225" y="70145"/>
                    </a:lnTo>
                    <a:lnTo>
                      <a:pt x="1" y="71606"/>
                    </a:lnTo>
                    <a:lnTo>
                      <a:pt x="225" y="72225"/>
                    </a:lnTo>
                    <a:lnTo>
                      <a:pt x="506" y="73293"/>
                    </a:lnTo>
                    <a:lnTo>
                      <a:pt x="563" y="73686"/>
                    </a:lnTo>
                    <a:lnTo>
                      <a:pt x="619" y="74023"/>
                    </a:lnTo>
                    <a:lnTo>
                      <a:pt x="619" y="74698"/>
                    </a:lnTo>
                    <a:lnTo>
                      <a:pt x="563" y="75203"/>
                    </a:lnTo>
                    <a:lnTo>
                      <a:pt x="506" y="75372"/>
                    </a:lnTo>
                    <a:lnTo>
                      <a:pt x="1293" y="74192"/>
                    </a:lnTo>
                    <a:lnTo>
                      <a:pt x="1237" y="73967"/>
                    </a:lnTo>
                    <a:lnTo>
                      <a:pt x="1012" y="73349"/>
                    </a:lnTo>
                    <a:lnTo>
                      <a:pt x="1237" y="71944"/>
                    </a:lnTo>
                    <a:lnTo>
                      <a:pt x="1574" y="71044"/>
                    </a:lnTo>
                    <a:lnTo>
                      <a:pt x="1462" y="69414"/>
                    </a:lnTo>
                    <a:lnTo>
                      <a:pt x="1406" y="68740"/>
                    </a:lnTo>
                    <a:lnTo>
                      <a:pt x="1350" y="68178"/>
                    </a:lnTo>
                    <a:lnTo>
                      <a:pt x="1237" y="67728"/>
                    </a:lnTo>
                    <a:lnTo>
                      <a:pt x="1237" y="67616"/>
                    </a:lnTo>
                    <a:lnTo>
                      <a:pt x="1237" y="67447"/>
                    </a:lnTo>
                    <a:lnTo>
                      <a:pt x="1462" y="67166"/>
                    </a:lnTo>
                    <a:lnTo>
                      <a:pt x="1743" y="66773"/>
                    </a:lnTo>
                    <a:lnTo>
                      <a:pt x="2080" y="66379"/>
                    </a:lnTo>
                    <a:lnTo>
                      <a:pt x="2867" y="65761"/>
                    </a:lnTo>
                    <a:lnTo>
                      <a:pt x="3204" y="65536"/>
                    </a:lnTo>
                    <a:lnTo>
                      <a:pt x="3429" y="65424"/>
                    </a:lnTo>
                    <a:lnTo>
                      <a:pt x="3654" y="65255"/>
                    </a:lnTo>
                    <a:lnTo>
                      <a:pt x="3823" y="65030"/>
                    </a:lnTo>
                    <a:lnTo>
                      <a:pt x="3935" y="64693"/>
                    </a:lnTo>
                    <a:lnTo>
                      <a:pt x="4047" y="64356"/>
                    </a:lnTo>
                    <a:lnTo>
                      <a:pt x="4216" y="63681"/>
                    </a:lnTo>
                    <a:lnTo>
                      <a:pt x="4272" y="63400"/>
                    </a:lnTo>
                    <a:lnTo>
                      <a:pt x="4497" y="63288"/>
                    </a:lnTo>
                    <a:lnTo>
                      <a:pt x="4891" y="62838"/>
                    </a:lnTo>
                    <a:lnTo>
                      <a:pt x="5059" y="62557"/>
                    </a:lnTo>
                    <a:lnTo>
                      <a:pt x="5228" y="62276"/>
                    </a:lnTo>
                    <a:lnTo>
                      <a:pt x="5284" y="61883"/>
                    </a:lnTo>
                    <a:lnTo>
                      <a:pt x="5228" y="61489"/>
                    </a:lnTo>
                    <a:lnTo>
                      <a:pt x="5172" y="61152"/>
                    </a:lnTo>
                    <a:lnTo>
                      <a:pt x="5172" y="60871"/>
                    </a:lnTo>
                    <a:lnTo>
                      <a:pt x="5228" y="60365"/>
                    </a:lnTo>
                    <a:lnTo>
                      <a:pt x="5284" y="59916"/>
                    </a:lnTo>
                    <a:lnTo>
                      <a:pt x="5284" y="59578"/>
                    </a:lnTo>
                    <a:lnTo>
                      <a:pt x="5172" y="59241"/>
                    </a:lnTo>
                    <a:lnTo>
                      <a:pt x="5003" y="58510"/>
                    </a:lnTo>
                    <a:lnTo>
                      <a:pt x="4947" y="58229"/>
                    </a:lnTo>
                    <a:lnTo>
                      <a:pt x="4947" y="57892"/>
                    </a:lnTo>
                    <a:lnTo>
                      <a:pt x="5003" y="57555"/>
                    </a:lnTo>
                    <a:lnTo>
                      <a:pt x="5115" y="57161"/>
                    </a:lnTo>
                    <a:lnTo>
                      <a:pt x="5284" y="56768"/>
                    </a:lnTo>
                    <a:lnTo>
                      <a:pt x="5509" y="56318"/>
                    </a:lnTo>
                    <a:lnTo>
                      <a:pt x="4947" y="54183"/>
                    </a:lnTo>
                    <a:lnTo>
                      <a:pt x="4553" y="52609"/>
                    </a:lnTo>
                    <a:lnTo>
                      <a:pt x="4385" y="52103"/>
                    </a:lnTo>
                    <a:lnTo>
                      <a:pt x="3823" y="49967"/>
                    </a:lnTo>
                    <a:lnTo>
                      <a:pt x="3991" y="48450"/>
                    </a:lnTo>
                    <a:lnTo>
                      <a:pt x="4047" y="47269"/>
                    </a:lnTo>
                    <a:lnTo>
                      <a:pt x="4047" y="46820"/>
                    </a:lnTo>
                    <a:lnTo>
                      <a:pt x="3991" y="46539"/>
                    </a:lnTo>
                    <a:lnTo>
                      <a:pt x="3879" y="46089"/>
                    </a:lnTo>
                    <a:lnTo>
                      <a:pt x="3766" y="45639"/>
                    </a:lnTo>
                    <a:lnTo>
                      <a:pt x="3710" y="45133"/>
                    </a:lnTo>
                    <a:lnTo>
                      <a:pt x="3823" y="43728"/>
                    </a:lnTo>
                    <a:lnTo>
                      <a:pt x="4160" y="42773"/>
                    </a:lnTo>
                    <a:lnTo>
                      <a:pt x="3766" y="40637"/>
                    </a:lnTo>
                    <a:lnTo>
                      <a:pt x="3654" y="39794"/>
                    </a:lnTo>
                    <a:lnTo>
                      <a:pt x="3542" y="39569"/>
                    </a:lnTo>
                    <a:lnTo>
                      <a:pt x="3485" y="39288"/>
                    </a:lnTo>
                    <a:lnTo>
                      <a:pt x="3485" y="38782"/>
                    </a:lnTo>
                    <a:lnTo>
                      <a:pt x="3429" y="38670"/>
                    </a:lnTo>
                    <a:lnTo>
                      <a:pt x="3485" y="38670"/>
                    </a:lnTo>
                    <a:lnTo>
                      <a:pt x="3542" y="37883"/>
                    </a:lnTo>
                    <a:lnTo>
                      <a:pt x="3710" y="36815"/>
                    </a:lnTo>
                    <a:lnTo>
                      <a:pt x="4047" y="35185"/>
                    </a:lnTo>
                    <a:lnTo>
                      <a:pt x="4328" y="34117"/>
                    </a:lnTo>
                    <a:lnTo>
                      <a:pt x="4610" y="33386"/>
                    </a:lnTo>
                    <a:lnTo>
                      <a:pt x="4553" y="32094"/>
                    </a:lnTo>
                    <a:lnTo>
                      <a:pt x="4216" y="30520"/>
                    </a:lnTo>
                    <a:lnTo>
                      <a:pt x="5003" y="29171"/>
                    </a:lnTo>
                    <a:lnTo>
                      <a:pt x="4553" y="27597"/>
                    </a:lnTo>
                    <a:lnTo>
                      <a:pt x="4160" y="26024"/>
                    </a:lnTo>
                    <a:lnTo>
                      <a:pt x="3879" y="24956"/>
                    </a:lnTo>
                    <a:lnTo>
                      <a:pt x="3823" y="24899"/>
                    </a:lnTo>
                    <a:lnTo>
                      <a:pt x="3823" y="24843"/>
                    </a:lnTo>
                    <a:lnTo>
                      <a:pt x="3429" y="23382"/>
                    </a:lnTo>
                    <a:lnTo>
                      <a:pt x="3429" y="20122"/>
                    </a:lnTo>
                    <a:lnTo>
                      <a:pt x="3485" y="19335"/>
                    </a:lnTo>
                    <a:lnTo>
                      <a:pt x="2980" y="18436"/>
                    </a:lnTo>
                    <a:lnTo>
                      <a:pt x="3429" y="17087"/>
                    </a:lnTo>
                    <a:lnTo>
                      <a:pt x="4216" y="16300"/>
                    </a:lnTo>
                    <a:lnTo>
                      <a:pt x="4272" y="15850"/>
                    </a:lnTo>
                    <a:lnTo>
                      <a:pt x="4328" y="15344"/>
                    </a:lnTo>
                    <a:lnTo>
                      <a:pt x="4441" y="14558"/>
                    </a:lnTo>
                    <a:lnTo>
                      <a:pt x="4497" y="14164"/>
                    </a:lnTo>
                    <a:lnTo>
                      <a:pt x="4497" y="13883"/>
                    </a:lnTo>
                    <a:lnTo>
                      <a:pt x="4497" y="13715"/>
                    </a:lnTo>
                    <a:lnTo>
                      <a:pt x="4385" y="13546"/>
                    </a:lnTo>
                    <a:lnTo>
                      <a:pt x="4328" y="13490"/>
                    </a:lnTo>
                    <a:lnTo>
                      <a:pt x="4160" y="13490"/>
                    </a:lnTo>
                    <a:lnTo>
                      <a:pt x="4666" y="12141"/>
                    </a:lnTo>
                    <a:lnTo>
                      <a:pt x="4947" y="11129"/>
                    </a:lnTo>
                    <a:lnTo>
                      <a:pt x="5059" y="10679"/>
                    </a:lnTo>
                    <a:lnTo>
                      <a:pt x="5059" y="10398"/>
                    </a:lnTo>
                    <a:lnTo>
                      <a:pt x="4778" y="9330"/>
                    </a:lnTo>
                    <a:lnTo>
                      <a:pt x="4834" y="7644"/>
                    </a:lnTo>
                    <a:lnTo>
                      <a:pt x="6464" y="7195"/>
                    </a:lnTo>
                    <a:lnTo>
                      <a:pt x="6689" y="6014"/>
                    </a:lnTo>
                    <a:lnTo>
                      <a:pt x="7083" y="5340"/>
                    </a:lnTo>
                    <a:lnTo>
                      <a:pt x="9443" y="3541"/>
                    </a:lnTo>
                    <a:lnTo>
                      <a:pt x="9837" y="2867"/>
                    </a:lnTo>
                    <a:lnTo>
                      <a:pt x="10118" y="2642"/>
                    </a:lnTo>
                    <a:lnTo>
                      <a:pt x="107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8" name="Google Shape;22178;p45"/>
            <p:cNvSpPr/>
            <p:nvPr/>
          </p:nvSpPr>
          <p:spPr>
            <a:xfrm rot="-6176036">
              <a:off x="4912755" y="2748819"/>
              <a:ext cx="744242" cy="270442"/>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9" name="Google Shape;22179;p45"/>
          <p:cNvSpPr txBox="1">
            <a:spLocks noGrp="1"/>
          </p:cNvSpPr>
          <p:nvPr>
            <p:ph type="ctrTitle" idx="2"/>
          </p:nvPr>
        </p:nvSpPr>
        <p:spPr>
          <a:xfrm>
            <a:off x="714925" y="2427325"/>
            <a:ext cx="4062900" cy="1043700"/>
          </a:xfrm>
          <a:prstGeom prst="rect">
            <a:avLst/>
          </a:prstGeom>
        </p:spPr>
        <p:txBody>
          <a:bodyPr spcFirstLastPara="1" wrap="square" lIns="91425" tIns="91425" rIns="82700" bIns="91425" anchor="ctr" anchorCtr="0">
            <a:noAutofit/>
          </a:bodyPr>
          <a:lstStyle/>
          <a:p>
            <a:pPr marL="0" lvl="0" indent="0" algn="l" rtl="0">
              <a:spcBef>
                <a:spcPts val="0"/>
              </a:spcBef>
              <a:spcAft>
                <a:spcPts val="0"/>
              </a:spcAft>
              <a:buNone/>
            </a:pPr>
            <a:r>
              <a:rPr lang="en" dirty="0"/>
              <a:t>”To fill in the blanks”</a:t>
            </a:r>
            <a:endParaRPr dirty="0"/>
          </a:p>
        </p:txBody>
      </p:sp>
      <p:pic>
        <p:nvPicPr>
          <p:cNvPr id="3" name="Graphic 2">
            <a:extLst>
              <a:ext uri="{FF2B5EF4-FFF2-40B4-BE49-F238E27FC236}">
                <a16:creationId xmlns:a16="http://schemas.microsoft.com/office/drawing/2014/main" id="{F6D59D9D-2D87-1BFE-6FD4-1AD934C959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53742" y="279654"/>
            <a:ext cx="2882900" cy="304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98"/>
        <p:cNvGrpSpPr/>
        <p:nvPr/>
      </p:nvGrpSpPr>
      <p:grpSpPr>
        <a:xfrm>
          <a:off x="0" y="0"/>
          <a:ext cx="0" cy="0"/>
          <a:chOff x="0" y="0"/>
          <a:chExt cx="0" cy="0"/>
        </a:xfrm>
      </p:grpSpPr>
      <p:grpSp>
        <p:nvGrpSpPr>
          <p:cNvPr id="22199" name="Google Shape;22199;p47"/>
          <p:cNvGrpSpPr/>
          <p:nvPr/>
        </p:nvGrpSpPr>
        <p:grpSpPr>
          <a:xfrm>
            <a:off x="1512502" y="209470"/>
            <a:ext cx="6007480" cy="1047832"/>
            <a:chOff x="1512502" y="209470"/>
            <a:chExt cx="6007480" cy="1047832"/>
          </a:xfrm>
        </p:grpSpPr>
        <p:grpSp>
          <p:nvGrpSpPr>
            <p:cNvPr id="22200" name="Google Shape;22200;p47"/>
            <p:cNvGrpSpPr/>
            <p:nvPr/>
          </p:nvGrpSpPr>
          <p:grpSpPr>
            <a:xfrm>
              <a:off x="1696883" y="433894"/>
              <a:ext cx="5750248" cy="823408"/>
              <a:chOff x="554450" y="-209175"/>
              <a:chExt cx="4072125" cy="583150"/>
            </a:xfrm>
          </p:grpSpPr>
          <p:sp>
            <p:nvSpPr>
              <p:cNvPr id="22201" name="Google Shape;22201;p47"/>
              <p:cNvSpPr/>
              <p:nvPr/>
            </p:nvSpPr>
            <p:spPr>
              <a:xfrm>
                <a:off x="554450" y="-209175"/>
                <a:ext cx="4072125" cy="580350"/>
              </a:xfrm>
              <a:custGeom>
                <a:avLst/>
                <a:gdLst/>
                <a:ahLst/>
                <a:cxnLst/>
                <a:rect l="l" t="t" r="r" b="b"/>
                <a:pathLst>
                  <a:path w="162885" h="23214" extrusionOk="0">
                    <a:moveTo>
                      <a:pt x="0" y="0"/>
                    </a:moveTo>
                    <a:lnTo>
                      <a:pt x="0" y="23045"/>
                    </a:lnTo>
                    <a:lnTo>
                      <a:pt x="3653" y="22539"/>
                    </a:lnTo>
                    <a:lnTo>
                      <a:pt x="8543" y="23213"/>
                    </a:lnTo>
                    <a:lnTo>
                      <a:pt x="12197" y="22539"/>
                    </a:lnTo>
                    <a:lnTo>
                      <a:pt x="19447" y="22539"/>
                    </a:lnTo>
                    <a:lnTo>
                      <a:pt x="24337" y="21920"/>
                    </a:lnTo>
                    <a:lnTo>
                      <a:pt x="29171" y="21246"/>
                    </a:lnTo>
                    <a:lnTo>
                      <a:pt x="38894" y="21246"/>
                    </a:lnTo>
                    <a:lnTo>
                      <a:pt x="41367" y="20628"/>
                    </a:lnTo>
                    <a:lnTo>
                      <a:pt x="42885" y="20628"/>
                    </a:lnTo>
                    <a:lnTo>
                      <a:pt x="46482" y="20684"/>
                    </a:lnTo>
                    <a:lnTo>
                      <a:pt x="48562" y="20796"/>
                    </a:lnTo>
                    <a:lnTo>
                      <a:pt x="50585" y="20909"/>
                    </a:lnTo>
                    <a:lnTo>
                      <a:pt x="52271" y="21021"/>
                    </a:lnTo>
                    <a:lnTo>
                      <a:pt x="52946" y="21134"/>
                    </a:lnTo>
                    <a:lnTo>
                      <a:pt x="53508" y="21246"/>
                    </a:lnTo>
                    <a:lnTo>
                      <a:pt x="54463" y="21415"/>
                    </a:lnTo>
                    <a:lnTo>
                      <a:pt x="55475" y="21527"/>
                    </a:lnTo>
                    <a:lnTo>
                      <a:pt x="56487" y="21527"/>
                    </a:lnTo>
                    <a:lnTo>
                      <a:pt x="57442" y="21471"/>
                    </a:lnTo>
                    <a:lnTo>
                      <a:pt x="58960" y="21358"/>
                    </a:lnTo>
                    <a:lnTo>
                      <a:pt x="59578" y="21246"/>
                    </a:lnTo>
                    <a:lnTo>
                      <a:pt x="60421" y="21077"/>
                    </a:lnTo>
                    <a:lnTo>
                      <a:pt x="62613" y="20628"/>
                    </a:lnTo>
                    <a:lnTo>
                      <a:pt x="64075" y="20403"/>
                    </a:lnTo>
                    <a:lnTo>
                      <a:pt x="65705" y="20178"/>
                    </a:lnTo>
                    <a:lnTo>
                      <a:pt x="67503" y="20009"/>
                    </a:lnTo>
                    <a:lnTo>
                      <a:pt x="69302" y="19953"/>
                    </a:lnTo>
                    <a:lnTo>
                      <a:pt x="70932" y="20009"/>
                    </a:lnTo>
                    <a:lnTo>
                      <a:pt x="72168" y="20178"/>
                    </a:lnTo>
                    <a:lnTo>
                      <a:pt x="73180" y="20403"/>
                    </a:lnTo>
                    <a:lnTo>
                      <a:pt x="74023" y="20628"/>
                    </a:lnTo>
                    <a:lnTo>
                      <a:pt x="74810" y="20853"/>
                    </a:lnTo>
                    <a:lnTo>
                      <a:pt x="75597" y="21077"/>
                    </a:lnTo>
                    <a:lnTo>
                      <a:pt x="76608" y="21190"/>
                    </a:lnTo>
                    <a:lnTo>
                      <a:pt x="77789" y="21246"/>
                    </a:lnTo>
                    <a:lnTo>
                      <a:pt x="78519" y="21246"/>
                    </a:lnTo>
                    <a:lnTo>
                      <a:pt x="79306" y="21134"/>
                    </a:lnTo>
                    <a:lnTo>
                      <a:pt x="81105" y="20853"/>
                    </a:lnTo>
                    <a:lnTo>
                      <a:pt x="83072" y="20459"/>
                    </a:lnTo>
                    <a:lnTo>
                      <a:pt x="85096" y="19953"/>
                    </a:lnTo>
                    <a:lnTo>
                      <a:pt x="87119" y="19504"/>
                    </a:lnTo>
                    <a:lnTo>
                      <a:pt x="89086" y="19110"/>
                    </a:lnTo>
                    <a:lnTo>
                      <a:pt x="90885" y="18773"/>
                    </a:lnTo>
                    <a:lnTo>
                      <a:pt x="91672" y="18717"/>
                    </a:lnTo>
                    <a:lnTo>
                      <a:pt x="92402" y="18660"/>
                    </a:lnTo>
                    <a:lnTo>
                      <a:pt x="93133" y="18717"/>
                    </a:lnTo>
                    <a:lnTo>
                      <a:pt x="93976" y="18773"/>
                    </a:lnTo>
                    <a:lnTo>
                      <a:pt x="95887" y="18998"/>
                    </a:lnTo>
                    <a:lnTo>
                      <a:pt x="97967" y="19279"/>
                    </a:lnTo>
                    <a:lnTo>
                      <a:pt x="100159" y="19672"/>
                    </a:lnTo>
                    <a:lnTo>
                      <a:pt x="104149" y="20290"/>
                    </a:lnTo>
                    <a:lnTo>
                      <a:pt x="105779" y="20515"/>
                    </a:lnTo>
                    <a:lnTo>
                      <a:pt x="106960" y="20628"/>
                    </a:lnTo>
                    <a:lnTo>
                      <a:pt x="108252" y="20684"/>
                    </a:lnTo>
                    <a:lnTo>
                      <a:pt x="110107" y="20796"/>
                    </a:lnTo>
                    <a:lnTo>
                      <a:pt x="114547" y="21246"/>
                    </a:lnTo>
                    <a:lnTo>
                      <a:pt x="120337" y="21920"/>
                    </a:lnTo>
                    <a:lnTo>
                      <a:pt x="132477" y="19953"/>
                    </a:lnTo>
                    <a:lnTo>
                      <a:pt x="142201" y="21920"/>
                    </a:lnTo>
                    <a:lnTo>
                      <a:pt x="153161" y="21920"/>
                    </a:lnTo>
                    <a:lnTo>
                      <a:pt x="162884" y="20459"/>
                    </a:lnTo>
                    <a:lnTo>
                      <a:pt x="1628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2" name="Google Shape;22202;p47"/>
              <p:cNvSpPr/>
              <p:nvPr/>
            </p:nvSpPr>
            <p:spPr>
              <a:xfrm>
                <a:off x="1599875" y="227825"/>
                <a:ext cx="3026700" cy="113825"/>
              </a:xfrm>
              <a:custGeom>
                <a:avLst/>
                <a:gdLst/>
                <a:ahLst/>
                <a:cxnLst/>
                <a:rect l="l" t="t" r="r" b="b"/>
                <a:pathLst>
                  <a:path w="121068" h="4553" extrusionOk="0">
                    <a:moveTo>
                      <a:pt x="49686" y="0"/>
                    </a:moveTo>
                    <a:lnTo>
                      <a:pt x="46257" y="618"/>
                    </a:lnTo>
                    <a:lnTo>
                      <a:pt x="42773" y="1574"/>
                    </a:lnTo>
                    <a:lnTo>
                      <a:pt x="40468" y="1237"/>
                    </a:lnTo>
                    <a:lnTo>
                      <a:pt x="38164" y="1855"/>
                    </a:lnTo>
                    <a:lnTo>
                      <a:pt x="34735" y="2754"/>
                    </a:lnTo>
                    <a:lnTo>
                      <a:pt x="29564" y="1855"/>
                    </a:lnTo>
                    <a:lnTo>
                      <a:pt x="21527" y="1855"/>
                    </a:lnTo>
                    <a:lnTo>
                      <a:pt x="19222" y="2136"/>
                    </a:lnTo>
                    <a:lnTo>
                      <a:pt x="16300" y="2754"/>
                    </a:lnTo>
                    <a:lnTo>
                      <a:pt x="12871" y="3091"/>
                    </a:lnTo>
                    <a:lnTo>
                      <a:pt x="10005" y="2754"/>
                    </a:lnTo>
                    <a:lnTo>
                      <a:pt x="3653" y="2473"/>
                    </a:lnTo>
                    <a:lnTo>
                      <a:pt x="2473" y="2642"/>
                    </a:lnTo>
                    <a:lnTo>
                      <a:pt x="1293" y="2923"/>
                    </a:lnTo>
                    <a:lnTo>
                      <a:pt x="0" y="3260"/>
                    </a:lnTo>
                    <a:lnTo>
                      <a:pt x="2361" y="3260"/>
                    </a:lnTo>
                    <a:lnTo>
                      <a:pt x="5789" y="3373"/>
                    </a:lnTo>
                    <a:lnTo>
                      <a:pt x="7588" y="3429"/>
                    </a:lnTo>
                    <a:lnTo>
                      <a:pt x="9274" y="3541"/>
                    </a:lnTo>
                    <a:lnTo>
                      <a:pt x="10679" y="3710"/>
                    </a:lnTo>
                    <a:lnTo>
                      <a:pt x="11691" y="3878"/>
                    </a:lnTo>
                    <a:lnTo>
                      <a:pt x="12646" y="4103"/>
                    </a:lnTo>
                    <a:lnTo>
                      <a:pt x="13658" y="4159"/>
                    </a:lnTo>
                    <a:lnTo>
                      <a:pt x="15625" y="4159"/>
                    </a:lnTo>
                    <a:lnTo>
                      <a:pt x="17143" y="3991"/>
                    </a:lnTo>
                    <a:lnTo>
                      <a:pt x="17761" y="3878"/>
                    </a:lnTo>
                    <a:lnTo>
                      <a:pt x="18604" y="3710"/>
                    </a:lnTo>
                    <a:lnTo>
                      <a:pt x="20796" y="3260"/>
                    </a:lnTo>
                    <a:lnTo>
                      <a:pt x="22258" y="3035"/>
                    </a:lnTo>
                    <a:lnTo>
                      <a:pt x="23888" y="2810"/>
                    </a:lnTo>
                    <a:lnTo>
                      <a:pt x="25686" y="2642"/>
                    </a:lnTo>
                    <a:lnTo>
                      <a:pt x="27485" y="2586"/>
                    </a:lnTo>
                    <a:lnTo>
                      <a:pt x="29115" y="2642"/>
                    </a:lnTo>
                    <a:lnTo>
                      <a:pt x="30351" y="2810"/>
                    </a:lnTo>
                    <a:lnTo>
                      <a:pt x="31363" y="3035"/>
                    </a:lnTo>
                    <a:lnTo>
                      <a:pt x="32206" y="3260"/>
                    </a:lnTo>
                    <a:lnTo>
                      <a:pt x="32993" y="3485"/>
                    </a:lnTo>
                    <a:lnTo>
                      <a:pt x="33780" y="3710"/>
                    </a:lnTo>
                    <a:lnTo>
                      <a:pt x="34791" y="3822"/>
                    </a:lnTo>
                    <a:lnTo>
                      <a:pt x="35972" y="3878"/>
                    </a:lnTo>
                    <a:lnTo>
                      <a:pt x="36702" y="3878"/>
                    </a:lnTo>
                    <a:lnTo>
                      <a:pt x="37489" y="3766"/>
                    </a:lnTo>
                    <a:lnTo>
                      <a:pt x="39288" y="3485"/>
                    </a:lnTo>
                    <a:lnTo>
                      <a:pt x="41255" y="3091"/>
                    </a:lnTo>
                    <a:lnTo>
                      <a:pt x="43279" y="2586"/>
                    </a:lnTo>
                    <a:lnTo>
                      <a:pt x="45302" y="2136"/>
                    </a:lnTo>
                    <a:lnTo>
                      <a:pt x="47269" y="1743"/>
                    </a:lnTo>
                    <a:lnTo>
                      <a:pt x="49068" y="1405"/>
                    </a:lnTo>
                    <a:lnTo>
                      <a:pt x="49855" y="1349"/>
                    </a:lnTo>
                    <a:lnTo>
                      <a:pt x="50585" y="1293"/>
                    </a:lnTo>
                    <a:lnTo>
                      <a:pt x="51316" y="1349"/>
                    </a:lnTo>
                    <a:lnTo>
                      <a:pt x="52159" y="1405"/>
                    </a:lnTo>
                    <a:lnTo>
                      <a:pt x="54070" y="1630"/>
                    </a:lnTo>
                    <a:lnTo>
                      <a:pt x="56150" y="1911"/>
                    </a:lnTo>
                    <a:lnTo>
                      <a:pt x="58342" y="2305"/>
                    </a:lnTo>
                    <a:lnTo>
                      <a:pt x="62332" y="2923"/>
                    </a:lnTo>
                    <a:lnTo>
                      <a:pt x="63962" y="3148"/>
                    </a:lnTo>
                    <a:lnTo>
                      <a:pt x="65143" y="3260"/>
                    </a:lnTo>
                    <a:lnTo>
                      <a:pt x="66435" y="3316"/>
                    </a:lnTo>
                    <a:lnTo>
                      <a:pt x="68290" y="3429"/>
                    </a:lnTo>
                    <a:lnTo>
                      <a:pt x="72730" y="3878"/>
                    </a:lnTo>
                    <a:lnTo>
                      <a:pt x="78520" y="4553"/>
                    </a:lnTo>
                    <a:lnTo>
                      <a:pt x="90660" y="2586"/>
                    </a:lnTo>
                    <a:lnTo>
                      <a:pt x="100384" y="4553"/>
                    </a:lnTo>
                    <a:lnTo>
                      <a:pt x="111344" y="4553"/>
                    </a:lnTo>
                    <a:lnTo>
                      <a:pt x="121067" y="3091"/>
                    </a:lnTo>
                    <a:lnTo>
                      <a:pt x="118201" y="2754"/>
                    </a:lnTo>
                    <a:lnTo>
                      <a:pt x="115896" y="3091"/>
                    </a:lnTo>
                    <a:lnTo>
                      <a:pt x="113592" y="2754"/>
                    </a:lnTo>
                    <a:lnTo>
                      <a:pt x="112412" y="3373"/>
                    </a:lnTo>
                    <a:lnTo>
                      <a:pt x="107241" y="3373"/>
                    </a:lnTo>
                    <a:lnTo>
                      <a:pt x="106117" y="2754"/>
                    </a:lnTo>
                    <a:lnTo>
                      <a:pt x="103812" y="3373"/>
                    </a:lnTo>
                    <a:lnTo>
                      <a:pt x="98023" y="3373"/>
                    </a:lnTo>
                    <a:lnTo>
                      <a:pt x="93414" y="2136"/>
                    </a:lnTo>
                    <a:lnTo>
                      <a:pt x="91728" y="1855"/>
                    </a:lnTo>
                    <a:lnTo>
                      <a:pt x="88243" y="2136"/>
                    </a:lnTo>
                    <a:lnTo>
                      <a:pt x="84253" y="2754"/>
                    </a:lnTo>
                    <a:lnTo>
                      <a:pt x="80768" y="2473"/>
                    </a:lnTo>
                    <a:lnTo>
                      <a:pt x="79025" y="2754"/>
                    </a:lnTo>
                    <a:lnTo>
                      <a:pt x="76721" y="3091"/>
                    </a:lnTo>
                    <a:lnTo>
                      <a:pt x="74417" y="3091"/>
                    </a:lnTo>
                    <a:lnTo>
                      <a:pt x="72730" y="2754"/>
                    </a:lnTo>
                    <a:lnTo>
                      <a:pt x="70426" y="2754"/>
                    </a:lnTo>
                    <a:lnTo>
                      <a:pt x="68121" y="1237"/>
                    </a:lnTo>
                    <a:lnTo>
                      <a:pt x="62951" y="2473"/>
                    </a:lnTo>
                    <a:lnTo>
                      <a:pt x="54295" y="956"/>
                    </a:lnTo>
                    <a:lnTo>
                      <a:pt x="53677" y="618"/>
                    </a:lnTo>
                    <a:lnTo>
                      <a:pt x="53115" y="450"/>
                    </a:lnTo>
                    <a:lnTo>
                      <a:pt x="52834" y="337"/>
                    </a:lnTo>
                    <a:lnTo>
                      <a:pt x="52552" y="337"/>
                    </a:lnTo>
                    <a:lnTo>
                      <a:pt x="51878" y="281"/>
                    </a:lnTo>
                    <a:lnTo>
                      <a:pt x="50923" y="169"/>
                    </a:lnTo>
                    <a:lnTo>
                      <a:pt x="496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3" name="Google Shape;22203;p47"/>
              <p:cNvSpPr/>
              <p:nvPr/>
            </p:nvSpPr>
            <p:spPr>
              <a:xfrm>
                <a:off x="554450" y="289650"/>
                <a:ext cx="1007500" cy="84325"/>
              </a:xfrm>
              <a:custGeom>
                <a:avLst/>
                <a:gdLst/>
                <a:ahLst/>
                <a:cxnLst/>
                <a:rect l="l" t="t" r="r" b="b"/>
                <a:pathLst>
                  <a:path w="40300" h="3373" extrusionOk="0">
                    <a:moveTo>
                      <a:pt x="32262" y="0"/>
                    </a:moveTo>
                    <a:lnTo>
                      <a:pt x="29396" y="900"/>
                    </a:lnTo>
                    <a:lnTo>
                      <a:pt x="25349" y="1237"/>
                    </a:lnTo>
                    <a:lnTo>
                      <a:pt x="24169" y="1237"/>
                    </a:lnTo>
                    <a:lnTo>
                      <a:pt x="19560" y="1799"/>
                    </a:lnTo>
                    <a:lnTo>
                      <a:pt x="18379" y="1967"/>
                    </a:lnTo>
                    <a:lnTo>
                      <a:pt x="17424" y="2080"/>
                    </a:lnTo>
                    <a:lnTo>
                      <a:pt x="16693" y="2136"/>
                    </a:lnTo>
                    <a:lnTo>
                      <a:pt x="15569" y="2136"/>
                    </a:lnTo>
                    <a:lnTo>
                      <a:pt x="12703" y="1518"/>
                    </a:lnTo>
                    <a:lnTo>
                      <a:pt x="8094" y="2136"/>
                    </a:lnTo>
                    <a:lnTo>
                      <a:pt x="6913" y="2136"/>
                    </a:lnTo>
                    <a:lnTo>
                      <a:pt x="4047" y="1799"/>
                    </a:lnTo>
                    <a:lnTo>
                      <a:pt x="1742" y="2136"/>
                    </a:lnTo>
                    <a:lnTo>
                      <a:pt x="0" y="2080"/>
                    </a:lnTo>
                    <a:lnTo>
                      <a:pt x="0" y="3204"/>
                    </a:lnTo>
                    <a:lnTo>
                      <a:pt x="3653" y="2698"/>
                    </a:lnTo>
                    <a:lnTo>
                      <a:pt x="8543" y="3373"/>
                    </a:lnTo>
                    <a:lnTo>
                      <a:pt x="12197" y="2698"/>
                    </a:lnTo>
                    <a:lnTo>
                      <a:pt x="19447" y="2698"/>
                    </a:lnTo>
                    <a:lnTo>
                      <a:pt x="24337" y="2080"/>
                    </a:lnTo>
                    <a:lnTo>
                      <a:pt x="29171" y="1405"/>
                    </a:lnTo>
                    <a:lnTo>
                      <a:pt x="38894" y="1405"/>
                    </a:lnTo>
                    <a:lnTo>
                      <a:pt x="40300" y="1068"/>
                    </a:lnTo>
                    <a:lnTo>
                      <a:pt x="40019" y="1012"/>
                    </a:lnTo>
                    <a:lnTo>
                      <a:pt x="39738" y="900"/>
                    </a:lnTo>
                    <a:lnTo>
                      <a:pt x="39569" y="787"/>
                    </a:lnTo>
                    <a:lnTo>
                      <a:pt x="39400" y="618"/>
                    </a:lnTo>
                    <a:lnTo>
                      <a:pt x="39232" y="394"/>
                    </a:lnTo>
                    <a:lnTo>
                      <a:pt x="39175" y="281"/>
                    </a:lnTo>
                    <a:lnTo>
                      <a:pt x="37433" y="281"/>
                    </a:lnTo>
                    <a:lnTo>
                      <a:pt x="35129" y="618"/>
                    </a:lnTo>
                    <a:lnTo>
                      <a:pt x="322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04" name="Google Shape;22204;p47"/>
            <p:cNvSpPr/>
            <p:nvPr/>
          </p:nvSpPr>
          <p:spPr>
            <a:xfrm rot="-1985913">
              <a:off x="1497571" y="384447"/>
              <a:ext cx="685064" cy="148945"/>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5" name="Google Shape;22205;p47"/>
            <p:cNvSpPr/>
            <p:nvPr/>
          </p:nvSpPr>
          <p:spPr>
            <a:xfrm rot="-5400000">
              <a:off x="7173633" y="678340"/>
              <a:ext cx="518100" cy="174600"/>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06" name="Google Shape;22206;p47"/>
          <p:cNvPicPr preferRelativeResize="0"/>
          <p:nvPr/>
        </p:nvPicPr>
        <p:blipFill>
          <a:blip r:embed="rId3">
            <a:alphaModFix/>
          </a:blip>
          <a:stretch>
            <a:fillRect/>
          </a:stretch>
        </p:blipFill>
        <p:spPr>
          <a:xfrm>
            <a:off x="1804523" y="2968825"/>
            <a:ext cx="757891" cy="736000"/>
          </a:xfrm>
          <a:prstGeom prst="rect">
            <a:avLst/>
          </a:prstGeom>
          <a:noFill/>
          <a:ln>
            <a:noFill/>
          </a:ln>
        </p:spPr>
      </p:pic>
      <p:pic>
        <p:nvPicPr>
          <p:cNvPr id="22207" name="Google Shape;22207;p47"/>
          <p:cNvPicPr preferRelativeResize="0"/>
          <p:nvPr/>
        </p:nvPicPr>
        <p:blipFill>
          <a:blip r:embed="rId4">
            <a:alphaModFix/>
          </a:blip>
          <a:stretch>
            <a:fillRect/>
          </a:stretch>
        </p:blipFill>
        <p:spPr>
          <a:xfrm>
            <a:off x="6581576" y="1303652"/>
            <a:ext cx="757898" cy="735171"/>
          </a:xfrm>
          <a:prstGeom prst="rect">
            <a:avLst/>
          </a:prstGeom>
          <a:noFill/>
          <a:ln>
            <a:noFill/>
          </a:ln>
        </p:spPr>
      </p:pic>
      <p:pic>
        <p:nvPicPr>
          <p:cNvPr id="22208" name="Google Shape;22208;p47"/>
          <p:cNvPicPr preferRelativeResize="0"/>
          <p:nvPr/>
        </p:nvPicPr>
        <p:blipFill>
          <a:blip r:embed="rId3">
            <a:alphaModFix/>
          </a:blip>
          <a:stretch>
            <a:fillRect/>
          </a:stretch>
        </p:blipFill>
        <p:spPr>
          <a:xfrm>
            <a:off x="4193054" y="1303238"/>
            <a:ext cx="757891" cy="736000"/>
          </a:xfrm>
          <a:prstGeom prst="rect">
            <a:avLst/>
          </a:prstGeom>
          <a:noFill/>
          <a:ln>
            <a:noFill/>
          </a:ln>
        </p:spPr>
      </p:pic>
      <p:pic>
        <p:nvPicPr>
          <p:cNvPr id="22209" name="Google Shape;22209;p47"/>
          <p:cNvPicPr preferRelativeResize="0"/>
          <p:nvPr/>
        </p:nvPicPr>
        <p:blipFill>
          <a:blip r:embed="rId4">
            <a:alphaModFix/>
          </a:blip>
          <a:stretch>
            <a:fillRect/>
          </a:stretch>
        </p:blipFill>
        <p:spPr>
          <a:xfrm>
            <a:off x="1804520" y="1303652"/>
            <a:ext cx="757898" cy="735171"/>
          </a:xfrm>
          <a:prstGeom prst="rect">
            <a:avLst/>
          </a:prstGeom>
          <a:noFill/>
          <a:ln>
            <a:noFill/>
          </a:ln>
        </p:spPr>
      </p:pic>
      <p:pic>
        <p:nvPicPr>
          <p:cNvPr id="22210" name="Google Shape;22210;p47"/>
          <p:cNvPicPr preferRelativeResize="0"/>
          <p:nvPr/>
        </p:nvPicPr>
        <p:blipFill>
          <a:blip r:embed="rId4">
            <a:alphaModFix/>
          </a:blip>
          <a:stretch>
            <a:fillRect/>
          </a:stretch>
        </p:blipFill>
        <p:spPr>
          <a:xfrm>
            <a:off x="4193051" y="2969240"/>
            <a:ext cx="757898" cy="735171"/>
          </a:xfrm>
          <a:prstGeom prst="rect">
            <a:avLst/>
          </a:prstGeom>
          <a:noFill/>
          <a:ln>
            <a:noFill/>
          </a:ln>
        </p:spPr>
      </p:pic>
      <p:pic>
        <p:nvPicPr>
          <p:cNvPr id="22211" name="Google Shape;22211;p47"/>
          <p:cNvPicPr preferRelativeResize="0"/>
          <p:nvPr/>
        </p:nvPicPr>
        <p:blipFill>
          <a:blip r:embed="rId3">
            <a:alphaModFix/>
          </a:blip>
          <a:stretch>
            <a:fillRect/>
          </a:stretch>
        </p:blipFill>
        <p:spPr>
          <a:xfrm>
            <a:off x="6581579" y="2968825"/>
            <a:ext cx="757891" cy="736000"/>
          </a:xfrm>
          <a:prstGeom prst="rect">
            <a:avLst/>
          </a:prstGeom>
          <a:noFill/>
          <a:ln>
            <a:noFill/>
          </a:ln>
        </p:spPr>
      </p:pic>
      <p:sp>
        <p:nvSpPr>
          <p:cNvPr id="22212" name="Google Shape;22212;p47"/>
          <p:cNvSpPr txBox="1">
            <a:spLocks noGrp="1"/>
          </p:cNvSpPr>
          <p:nvPr>
            <p:ph type="title"/>
          </p:nvPr>
        </p:nvSpPr>
        <p:spPr>
          <a:xfrm>
            <a:off x="1015269" y="2038825"/>
            <a:ext cx="233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Starting point</a:t>
            </a:r>
            <a:endParaRPr dirty="0"/>
          </a:p>
        </p:txBody>
      </p:sp>
      <p:sp>
        <p:nvSpPr>
          <p:cNvPr id="22213" name="Google Shape;22213;p47"/>
          <p:cNvSpPr txBox="1">
            <a:spLocks noGrp="1"/>
          </p:cNvSpPr>
          <p:nvPr>
            <p:ph type="title" idx="2"/>
          </p:nvPr>
        </p:nvSpPr>
        <p:spPr>
          <a:xfrm>
            <a:off x="1726269" y="1488388"/>
            <a:ext cx="914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215" name="Google Shape;22215;p47"/>
          <p:cNvSpPr txBox="1">
            <a:spLocks noGrp="1"/>
          </p:cNvSpPr>
          <p:nvPr>
            <p:ph type="title" idx="3"/>
          </p:nvPr>
        </p:nvSpPr>
        <p:spPr>
          <a:xfrm>
            <a:off x="3403800" y="2038825"/>
            <a:ext cx="2397424"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Research</a:t>
            </a:r>
            <a:endParaRPr dirty="0"/>
          </a:p>
        </p:txBody>
      </p:sp>
      <p:sp>
        <p:nvSpPr>
          <p:cNvPr id="22216" name="Google Shape;22216;p47"/>
          <p:cNvSpPr txBox="1">
            <a:spLocks noGrp="1"/>
          </p:cNvSpPr>
          <p:nvPr>
            <p:ph type="title" idx="4"/>
          </p:nvPr>
        </p:nvSpPr>
        <p:spPr>
          <a:xfrm>
            <a:off x="4114800" y="1488388"/>
            <a:ext cx="914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218" name="Google Shape;22218;p47"/>
          <p:cNvSpPr txBox="1">
            <a:spLocks noGrp="1"/>
          </p:cNvSpPr>
          <p:nvPr>
            <p:ph type="title" idx="6"/>
          </p:nvPr>
        </p:nvSpPr>
        <p:spPr>
          <a:xfrm>
            <a:off x="5792325" y="2038825"/>
            <a:ext cx="233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Ideas</a:t>
            </a:r>
            <a:endParaRPr dirty="0"/>
          </a:p>
        </p:txBody>
      </p:sp>
      <p:sp>
        <p:nvSpPr>
          <p:cNvPr id="22219" name="Google Shape;22219;p47"/>
          <p:cNvSpPr txBox="1">
            <a:spLocks noGrp="1"/>
          </p:cNvSpPr>
          <p:nvPr>
            <p:ph type="title" idx="7"/>
          </p:nvPr>
        </p:nvSpPr>
        <p:spPr>
          <a:xfrm>
            <a:off x="6503325" y="1488388"/>
            <a:ext cx="914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221" name="Google Shape;22221;p47"/>
          <p:cNvSpPr txBox="1">
            <a:spLocks noGrp="1"/>
          </p:cNvSpPr>
          <p:nvPr>
            <p:ph type="title" idx="9"/>
          </p:nvPr>
        </p:nvSpPr>
        <p:spPr>
          <a:xfrm>
            <a:off x="1015269" y="3704400"/>
            <a:ext cx="233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Branding</a:t>
            </a:r>
            <a:endParaRPr dirty="0"/>
          </a:p>
        </p:txBody>
      </p:sp>
      <p:sp>
        <p:nvSpPr>
          <p:cNvPr id="22222" name="Google Shape;22222;p47"/>
          <p:cNvSpPr txBox="1">
            <a:spLocks noGrp="1"/>
          </p:cNvSpPr>
          <p:nvPr>
            <p:ph type="title" idx="13"/>
          </p:nvPr>
        </p:nvSpPr>
        <p:spPr>
          <a:xfrm>
            <a:off x="1726269" y="3153963"/>
            <a:ext cx="914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2224" name="Google Shape;22224;p47"/>
          <p:cNvSpPr txBox="1">
            <a:spLocks noGrp="1"/>
          </p:cNvSpPr>
          <p:nvPr>
            <p:ph type="title" idx="15"/>
          </p:nvPr>
        </p:nvSpPr>
        <p:spPr>
          <a:xfrm>
            <a:off x="3403800" y="3704400"/>
            <a:ext cx="233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Strategy</a:t>
            </a:r>
            <a:endParaRPr dirty="0"/>
          </a:p>
        </p:txBody>
      </p:sp>
      <p:sp>
        <p:nvSpPr>
          <p:cNvPr id="22225" name="Google Shape;22225;p47"/>
          <p:cNvSpPr txBox="1">
            <a:spLocks noGrp="1"/>
          </p:cNvSpPr>
          <p:nvPr>
            <p:ph type="title" idx="16"/>
          </p:nvPr>
        </p:nvSpPr>
        <p:spPr>
          <a:xfrm>
            <a:off x="4114800" y="3153963"/>
            <a:ext cx="914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2227" name="Google Shape;22227;p47"/>
          <p:cNvSpPr txBox="1">
            <a:spLocks noGrp="1"/>
          </p:cNvSpPr>
          <p:nvPr>
            <p:ph type="title" idx="18"/>
          </p:nvPr>
        </p:nvSpPr>
        <p:spPr>
          <a:xfrm>
            <a:off x="5792325" y="3704400"/>
            <a:ext cx="233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Results</a:t>
            </a:r>
            <a:endParaRPr dirty="0"/>
          </a:p>
        </p:txBody>
      </p:sp>
      <p:sp>
        <p:nvSpPr>
          <p:cNvPr id="22228" name="Google Shape;22228;p47"/>
          <p:cNvSpPr txBox="1">
            <a:spLocks noGrp="1"/>
          </p:cNvSpPr>
          <p:nvPr>
            <p:ph type="title" idx="19"/>
          </p:nvPr>
        </p:nvSpPr>
        <p:spPr>
          <a:xfrm>
            <a:off x="6503325" y="3153963"/>
            <a:ext cx="914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2230" name="Google Shape;22230;p47"/>
          <p:cNvSpPr txBox="1">
            <a:spLocks noGrp="1"/>
          </p:cNvSpPr>
          <p:nvPr>
            <p:ph type="title" idx="21"/>
          </p:nvPr>
        </p:nvSpPr>
        <p:spPr>
          <a:xfrm>
            <a:off x="1949550" y="547250"/>
            <a:ext cx="5244900" cy="4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40"/>
        <p:cNvGrpSpPr/>
        <p:nvPr/>
      </p:nvGrpSpPr>
      <p:grpSpPr>
        <a:xfrm>
          <a:off x="0" y="0"/>
          <a:ext cx="0" cy="0"/>
          <a:chOff x="0" y="0"/>
          <a:chExt cx="0" cy="0"/>
        </a:xfrm>
      </p:grpSpPr>
      <p:grpSp>
        <p:nvGrpSpPr>
          <p:cNvPr id="22241" name="Google Shape;22241;p49"/>
          <p:cNvGrpSpPr/>
          <p:nvPr/>
        </p:nvGrpSpPr>
        <p:grpSpPr>
          <a:xfrm>
            <a:off x="792888" y="634597"/>
            <a:ext cx="3119903" cy="3591776"/>
            <a:chOff x="869925" y="634597"/>
            <a:chExt cx="3119903" cy="3591776"/>
          </a:xfrm>
        </p:grpSpPr>
        <p:grpSp>
          <p:nvGrpSpPr>
            <p:cNvPr id="22242" name="Google Shape;22242;p49"/>
            <p:cNvGrpSpPr/>
            <p:nvPr/>
          </p:nvGrpSpPr>
          <p:grpSpPr>
            <a:xfrm rot="-5400000">
              <a:off x="2230323" y="1062658"/>
              <a:ext cx="2187567" cy="1331444"/>
              <a:chOff x="5622700" y="414413"/>
              <a:chExt cx="2786000" cy="1695675"/>
            </a:xfrm>
          </p:grpSpPr>
          <p:sp>
            <p:nvSpPr>
              <p:cNvPr id="22243" name="Google Shape;22243;p49"/>
              <p:cNvSpPr/>
              <p:nvPr/>
            </p:nvSpPr>
            <p:spPr>
              <a:xfrm>
                <a:off x="5622700" y="414413"/>
                <a:ext cx="2786000" cy="1695675"/>
              </a:xfrm>
              <a:custGeom>
                <a:avLst/>
                <a:gdLst/>
                <a:ahLst/>
                <a:cxnLst/>
                <a:rect l="l" t="t" r="r" b="b"/>
                <a:pathLst>
                  <a:path w="111440" h="67827" extrusionOk="0">
                    <a:moveTo>
                      <a:pt x="1" y="0"/>
                    </a:moveTo>
                    <a:lnTo>
                      <a:pt x="1" y="47590"/>
                    </a:lnTo>
                    <a:lnTo>
                      <a:pt x="5932" y="47590"/>
                    </a:lnTo>
                    <a:lnTo>
                      <a:pt x="7398" y="49055"/>
                    </a:lnTo>
                    <a:lnTo>
                      <a:pt x="13259" y="48358"/>
                    </a:lnTo>
                    <a:lnTo>
                      <a:pt x="19819" y="47590"/>
                    </a:lnTo>
                    <a:lnTo>
                      <a:pt x="22749" y="51986"/>
                    </a:lnTo>
                    <a:lnTo>
                      <a:pt x="29378" y="53452"/>
                    </a:lnTo>
                    <a:lnTo>
                      <a:pt x="38171" y="53452"/>
                    </a:lnTo>
                    <a:lnTo>
                      <a:pt x="52825" y="61546"/>
                    </a:lnTo>
                    <a:lnTo>
                      <a:pt x="61617" y="60081"/>
                    </a:lnTo>
                    <a:lnTo>
                      <a:pt x="73340" y="63011"/>
                    </a:lnTo>
                    <a:lnTo>
                      <a:pt x="78434" y="65175"/>
                    </a:lnTo>
                    <a:lnTo>
                      <a:pt x="81365" y="65175"/>
                    </a:lnTo>
                    <a:lnTo>
                      <a:pt x="82272" y="64965"/>
                    </a:lnTo>
                    <a:lnTo>
                      <a:pt x="84435" y="64477"/>
                    </a:lnTo>
                    <a:lnTo>
                      <a:pt x="85761" y="64198"/>
                    </a:lnTo>
                    <a:lnTo>
                      <a:pt x="87226" y="63988"/>
                    </a:lnTo>
                    <a:lnTo>
                      <a:pt x="88761" y="63779"/>
                    </a:lnTo>
                    <a:lnTo>
                      <a:pt x="90157" y="63709"/>
                    </a:lnTo>
                    <a:lnTo>
                      <a:pt x="91483" y="63779"/>
                    </a:lnTo>
                    <a:lnTo>
                      <a:pt x="92739" y="63849"/>
                    </a:lnTo>
                    <a:lnTo>
                      <a:pt x="94832" y="64128"/>
                    </a:lnTo>
                    <a:lnTo>
                      <a:pt x="96228" y="64337"/>
                    </a:lnTo>
                    <a:lnTo>
                      <a:pt x="96786" y="64477"/>
                    </a:lnTo>
                    <a:lnTo>
                      <a:pt x="101182" y="66640"/>
                    </a:lnTo>
                    <a:lnTo>
                      <a:pt x="105578" y="66640"/>
                    </a:lnTo>
                    <a:lnTo>
                      <a:pt x="111440" y="67826"/>
                    </a:lnTo>
                    <a:lnTo>
                      <a:pt x="111440" y="0"/>
                    </a:lnTo>
                    <a:close/>
                  </a:path>
                </a:pathLst>
              </a:custGeom>
              <a:solidFill>
                <a:srgbClr val="F4E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4" name="Google Shape;22244;p49"/>
              <p:cNvSpPr/>
              <p:nvPr/>
            </p:nvSpPr>
            <p:spPr>
              <a:xfrm>
                <a:off x="5622700" y="414413"/>
                <a:ext cx="2786000" cy="1695675"/>
              </a:xfrm>
              <a:custGeom>
                <a:avLst/>
                <a:gdLst/>
                <a:ahLst/>
                <a:cxnLst/>
                <a:rect l="l" t="t" r="r" b="b"/>
                <a:pathLst>
                  <a:path w="111440" h="67827" extrusionOk="0">
                    <a:moveTo>
                      <a:pt x="1" y="0"/>
                    </a:moveTo>
                    <a:lnTo>
                      <a:pt x="1" y="47590"/>
                    </a:lnTo>
                    <a:lnTo>
                      <a:pt x="5932" y="47590"/>
                    </a:lnTo>
                    <a:lnTo>
                      <a:pt x="7398" y="49055"/>
                    </a:lnTo>
                    <a:lnTo>
                      <a:pt x="13259" y="48358"/>
                    </a:lnTo>
                    <a:lnTo>
                      <a:pt x="19819" y="47590"/>
                    </a:lnTo>
                    <a:lnTo>
                      <a:pt x="22749" y="51986"/>
                    </a:lnTo>
                    <a:lnTo>
                      <a:pt x="29378" y="53452"/>
                    </a:lnTo>
                    <a:lnTo>
                      <a:pt x="38171" y="53452"/>
                    </a:lnTo>
                    <a:lnTo>
                      <a:pt x="52825" y="61546"/>
                    </a:lnTo>
                    <a:lnTo>
                      <a:pt x="61617" y="60081"/>
                    </a:lnTo>
                    <a:lnTo>
                      <a:pt x="73340" y="63011"/>
                    </a:lnTo>
                    <a:lnTo>
                      <a:pt x="78434" y="65175"/>
                    </a:lnTo>
                    <a:lnTo>
                      <a:pt x="81365" y="65175"/>
                    </a:lnTo>
                    <a:lnTo>
                      <a:pt x="82272" y="64965"/>
                    </a:lnTo>
                    <a:lnTo>
                      <a:pt x="84435" y="64477"/>
                    </a:lnTo>
                    <a:lnTo>
                      <a:pt x="85761" y="64198"/>
                    </a:lnTo>
                    <a:lnTo>
                      <a:pt x="87226" y="63988"/>
                    </a:lnTo>
                    <a:lnTo>
                      <a:pt x="88761" y="63779"/>
                    </a:lnTo>
                    <a:lnTo>
                      <a:pt x="90157" y="63709"/>
                    </a:lnTo>
                    <a:lnTo>
                      <a:pt x="91483" y="63779"/>
                    </a:lnTo>
                    <a:lnTo>
                      <a:pt x="92739" y="63849"/>
                    </a:lnTo>
                    <a:lnTo>
                      <a:pt x="94832" y="64128"/>
                    </a:lnTo>
                    <a:lnTo>
                      <a:pt x="96228" y="64337"/>
                    </a:lnTo>
                    <a:lnTo>
                      <a:pt x="96786" y="64477"/>
                    </a:lnTo>
                    <a:lnTo>
                      <a:pt x="101182" y="66640"/>
                    </a:lnTo>
                    <a:lnTo>
                      <a:pt x="105578" y="66640"/>
                    </a:lnTo>
                    <a:lnTo>
                      <a:pt x="111440" y="67826"/>
                    </a:lnTo>
                    <a:lnTo>
                      <a:pt x="1114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5" name="Google Shape;22245;p49"/>
              <p:cNvSpPr/>
              <p:nvPr/>
            </p:nvSpPr>
            <p:spPr>
              <a:xfrm>
                <a:off x="5622700" y="1525638"/>
                <a:ext cx="2786000" cy="584450"/>
              </a:xfrm>
              <a:custGeom>
                <a:avLst/>
                <a:gdLst/>
                <a:ahLst/>
                <a:cxnLst/>
                <a:rect l="l" t="t" r="r" b="b"/>
                <a:pathLst>
                  <a:path w="111440" h="23378" extrusionOk="0">
                    <a:moveTo>
                      <a:pt x="210" y="1"/>
                    </a:moveTo>
                    <a:lnTo>
                      <a:pt x="1" y="140"/>
                    </a:lnTo>
                    <a:lnTo>
                      <a:pt x="1" y="3141"/>
                    </a:lnTo>
                    <a:lnTo>
                      <a:pt x="5932" y="3141"/>
                    </a:lnTo>
                    <a:lnTo>
                      <a:pt x="7398" y="4606"/>
                    </a:lnTo>
                    <a:lnTo>
                      <a:pt x="13259" y="3909"/>
                    </a:lnTo>
                    <a:lnTo>
                      <a:pt x="19819" y="3141"/>
                    </a:lnTo>
                    <a:lnTo>
                      <a:pt x="22749" y="7537"/>
                    </a:lnTo>
                    <a:lnTo>
                      <a:pt x="29378" y="9003"/>
                    </a:lnTo>
                    <a:lnTo>
                      <a:pt x="38171" y="9003"/>
                    </a:lnTo>
                    <a:lnTo>
                      <a:pt x="41799" y="11933"/>
                    </a:lnTo>
                    <a:lnTo>
                      <a:pt x="43893" y="12212"/>
                    </a:lnTo>
                    <a:lnTo>
                      <a:pt x="44311" y="12352"/>
                    </a:lnTo>
                    <a:lnTo>
                      <a:pt x="44660" y="12561"/>
                    </a:lnTo>
                    <a:lnTo>
                      <a:pt x="44870" y="12701"/>
                    </a:lnTo>
                    <a:lnTo>
                      <a:pt x="45288" y="13120"/>
                    </a:lnTo>
                    <a:lnTo>
                      <a:pt x="45777" y="13538"/>
                    </a:lnTo>
                    <a:lnTo>
                      <a:pt x="46963" y="14306"/>
                    </a:lnTo>
                    <a:lnTo>
                      <a:pt x="48289" y="15073"/>
                    </a:lnTo>
                    <a:lnTo>
                      <a:pt x="49615" y="15701"/>
                    </a:lnTo>
                    <a:lnTo>
                      <a:pt x="51848" y="16678"/>
                    </a:lnTo>
                    <a:lnTo>
                      <a:pt x="52825" y="17097"/>
                    </a:lnTo>
                    <a:lnTo>
                      <a:pt x="53243" y="17167"/>
                    </a:lnTo>
                    <a:lnTo>
                      <a:pt x="54360" y="17237"/>
                    </a:lnTo>
                    <a:lnTo>
                      <a:pt x="56104" y="17237"/>
                    </a:lnTo>
                    <a:lnTo>
                      <a:pt x="56453" y="17097"/>
                    </a:lnTo>
                    <a:lnTo>
                      <a:pt x="57151" y="16818"/>
                    </a:lnTo>
                    <a:lnTo>
                      <a:pt x="57988" y="16678"/>
                    </a:lnTo>
                    <a:lnTo>
                      <a:pt x="58965" y="16539"/>
                    </a:lnTo>
                    <a:lnTo>
                      <a:pt x="59942" y="16469"/>
                    </a:lnTo>
                    <a:lnTo>
                      <a:pt x="61617" y="16399"/>
                    </a:lnTo>
                    <a:lnTo>
                      <a:pt x="62315" y="16329"/>
                    </a:lnTo>
                    <a:lnTo>
                      <a:pt x="73340" y="18562"/>
                    </a:lnTo>
                    <a:lnTo>
                      <a:pt x="78434" y="20726"/>
                    </a:lnTo>
                    <a:lnTo>
                      <a:pt x="81365" y="20726"/>
                    </a:lnTo>
                    <a:lnTo>
                      <a:pt x="82272" y="20516"/>
                    </a:lnTo>
                    <a:lnTo>
                      <a:pt x="84435" y="20028"/>
                    </a:lnTo>
                    <a:lnTo>
                      <a:pt x="85761" y="19749"/>
                    </a:lnTo>
                    <a:lnTo>
                      <a:pt x="87226" y="19539"/>
                    </a:lnTo>
                    <a:lnTo>
                      <a:pt x="88761" y="19330"/>
                    </a:lnTo>
                    <a:lnTo>
                      <a:pt x="90157" y="19260"/>
                    </a:lnTo>
                    <a:lnTo>
                      <a:pt x="91483" y="19330"/>
                    </a:lnTo>
                    <a:lnTo>
                      <a:pt x="92739" y="19400"/>
                    </a:lnTo>
                    <a:lnTo>
                      <a:pt x="94832" y="19679"/>
                    </a:lnTo>
                    <a:lnTo>
                      <a:pt x="96228" y="19888"/>
                    </a:lnTo>
                    <a:lnTo>
                      <a:pt x="96786" y="20028"/>
                    </a:lnTo>
                    <a:lnTo>
                      <a:pt x="101182" y="22191"/>
                    </a:lnTo>
                    <a:lnTo>
                      <a:pt x="105578" y="22191"/>
                    </a:lnTo>
                    <a:lnTo>
                      <a:pt x="111440" y="23377"/>
                    </a:lnTo>
                    <a:lnTo>
                      <a:pt x="111440" y="19679"/>
                    </a:lnTo>
                    <a:lnTo>
                      <a:pt x="109975" y="20028"/>
                    </a:lnTo>
                    <a:lnTo>
                      <a:pt x="102648" y="20028"/>
                    </a:lnTo>
                    <a:lnTo>
                      <a:pt x="100415" y="18562"/>
                    </a:lnTo>
                    <a:lnTo>
                      <a:pt x="95321" y="18562"/>
                    </a:lnTo>
                    <a:lnTo>
                      <a:pt x="95042" y="18493"/>
                    </a:lnTo>
                    <a:lnTo>
                      <a:pt x="94763" y="18423"/>
                    </a:lnTo>
                    <a:lnTo>
                      <a:pt x="94274" y="18214"/>
                    </a:lnTo>
                    <a:lnTo>
                      <a:pt x="93995" y="17934"/>
                    </a:lnTo>
                    <a:lnTo>
                      <a:pt x="93855" y="17795"/>
                    </a:lnTo>
                    <a:lnTo>
                      <a:pt x="93925" y="17725"/>
                    </a:lnTo>
                    <a:lnTo>
                      <a:pt x="93855" y="17655"/>
                    </a:lnTo>
                    <a:lnTo>
                      <a:pt x="93786" y="17516"/>
                    </a:lnTo>
                    <a:lnTo>
                      <a:pt x="92948" y="17516"/>
                    </a:lnTo>
                    <a:lnTo>
                      <a:pt x="92111" y="17586"/>
                    </a:lnTo>
                    <a:lnTo>
                      <a:pt x="90925" y="17795"/>
                    </a:lnTo>
                    <a:lnTo>
                      <a:pt x="89599" y="18074"/>
                    </a:lnTo>
                    <a:lnTo>
                      <a:pt x="88343" y="18214"/>
                    </a:lnTo>
                    <a:lnTo>
                      <a:pt x="86249" y="18493"/>
                    </a:lnTo>
                    <a:lnTo>
                      <a:pt x="84854" y="18562"/>
                    </a:lnTo>
                    <a:lnTo>
                      <a:pt x="84296" y="18562"/>
                    </a:lnTo>
                    <a:lnTo>
                      <a:pt x="82830" y="19260"/>
                    </a:lnTo>
                    <a:lnTo>
                      <a:pt x="80667" y="19260"/>
                    </a:lnTo>
                    <a:lnTo>
                      <a:pt x="79202" y="17795"/>
                    </a:lnTo>
                    <a:lnTo>
                      <a:pt x="75503" y="17097"/>
                    </a:lnTo>
                    <a:lnTo>
                      <a:pt x="73340" y="17097"/>
                    </a:lnTo>
                    <a:lnTo>
                      <a:pt x="71386" y="15841"/>
                    </a:lnTo>
                    <a:lnTo>
                      <a:pt x="68176" y="14864"/>
                    </a:lnTo>
                    <a:lnTo>
                      <a:pt x="66013" y="15632"/>
                    </a:lnTo>
                    <a:lnTo>
                      <a:pt x="65246" y="15632"/>
                    </a:lnTo>
                    <a:lnTo>
                      <a:pt x="63780" y="14864"/>
                    </a:lnTo>
                    <a:lnTo>
                      <a:pt x="63780" y="14794"/>
                    </a:lnTo>
                    <a:lnTo>
                      <a:pt x="63710" y="14655"/>
                    </a:lnTo>
                    <a:lnTo>
                      <a:pt x="63641" y="14515"/>
                    </a:lnTo>
                    <a:lnTo>
                      <a:pt x="63431" y="14376"/>
                    </a:lnTo>
                    <a:lnTo>
                      <a:pt x="63152" y="14236"/>
                    </a:lnTo>
                    <a:lnTo>
                      <a:pt x="62803" y="14166"/>
                    </a:lnTo>
                    <a:lnTo>
                      <a:pt x="62315" y="14166"/>
                    </a:lnTo>
                    <a:lnTo>
                      <a:pt x="61966" y="14097"/>
                    </a:lnTo>
                    <a:lnTo>
                      <a:pt x="61826" y="14027"/>
                    </a:lnTo>
                    <a:lnTo>
                      <a:pt x="61826" y="13957"/>
                    </a:lnTo>
                    <a:lnTo>
                      <a:pt x="61896" y="13887"/>
                    </a:lnTo>
                    <a:lnTo>
                      <a:pt x="61896" y="13817"/>
                    </a:lnTo>
                    <a:lnTo>
                      <a:pt x="61826" y="13817"/>
                    </a:lnTo>
                    <a:lnTo>
                      <a:pt x="60849" y="14166"/>
                    </a:lnTo>
                    <a:lnTo>
                      <a:pt x="60012" y="14376"/>
                    </a:lnTo>
                    <a:lnTo>
                      <a:pt x="59244" y="14585"/>
                    </a:lnTo>
                    <a:lnTo>
                      <a:pt x="57849" y="14794"/>
                    </a:lnTo>
                    <a:lnTo>
                      <a:pt x="56872" y="14864"/>
                    </a:lnTo>
                    <a:lnTo>
                      <a:pt x="56453" y="14864"/>
                    </a:lnTo>
                    <a:lnTo>
                      <a:pt x="53522" y="13399"/>
                    </a:lnTo>
                    <a:lnTo>
                      <a:pt x="52057" y="12701"/>
                    </a:lnTo>
                    <a:lnTo>
                      <a:pt x="52057" y="11236"/>
                    </a:lnTo>
                    <a:lnTo>
                      <a:pt x="49126" y="10468"/>
                    </a:lnTo>
                    <a:lnTo>
                      <a:pt x="46963" y="10468"/>
                    </a:lnTo>
                    <a:lnTo>
                      <a:pt x="45498" y="9003"/>
                    </a:lnTo>
                    <a:lnTo>
                      <a:pt x="44032" y="9003"/>
                    </a:lnTo>
                    <a:lnTo>
                      <a:pt x="41102" y="7537"/>
                    </a:lnTo>
                    <a:lnTo>
                      <a:pt x="38171" y="8305"/>
                    </a:lnTo>
                    <a:lnTo>
                      <a:pt x="35938" y="7537"/>
                    </a:lnTo>
                    <a:lnTo>
                      <a:pt x="35938" y="7677"/>
                    </a:lnTo>
                    <a:lnTo>
                      <a:pt x="35868" y="7747"/>
                    </a:lnTo>
                    <a:lnTo>
                      <a:pt x="35728" y="7816"/>
                    </a:lnTo>
                    <a:lnTo>
                      <a:pt x="35589" y="7886"/>
                    </a:lnTo>
                    <a:lnTo>
                      <a:pt x="35310" y="7886"/>
                    </a:lnTo>
                    <a:lnTo>
                      <a:pt x="34961" y="7747"/>
                    </a:lnTo>
                    <a:lnTo>
                      <a:pt x="34472" y="7537"/>
                    </a:lnTo>
                    <a:lnTo>
                      <a:pt x="31542" y="6072"/>
                    </a:lnTo>
                    <a:lnTo>
                      <a:pt x="28262" y="6072"/>
                    </a:lnTo>
                    <a:lnTo>
                      <a:pt x="27843" y="5932"/>
                    </a:lnTo>
                    <a:lnTo>
                      <a:pt x="26866" y="5653"/>
                    </a:lnTo>
                    <a:lnTo>
                      <a:pt x="26448" y="5444"/>
                    </a:lnTo>
                    <a:lnTo>
                      <a:pt x="26029" y="5165"/>
                    </a:lnTo>
                    <a:lnTo>
                      <a:pt x="25750" y="4886"/>
                    </a:lnTo>
                    <a:lnTo>
                      <a:pt x="25680" y="4746"/>
                    </a:lnTo>
                    <a:lnTo>
                      <a:pt x="25680" y="4606"/>
                    </a:lnTo>
                    <a:lnTo>
                      <a:pt x="25610" y="4327"/>
                    </a:lnTo>
                    <a:lnTo>
                      <a:pt x="25471" y="4118"/>
                    </a:lnTo>
                    <a:lnTo>
                      <a:pt x="25192" y="3839"/>
                    </a:lnTo>
                    <a:lnTo>
                      <a:pt x="24982" y="3630"/>
                    </a:lnTo>
                    <a:lnTo>
                      <a:pt x="24424" y="3281"/>
                    </a:lnTo>
                    <a:lnTo>
                      <a:pt x="24215" y="3141"/>
                    </a:lnTo>
                    <a:lnTo>
                      <a:pt x="21284" y="1676"/>
                    </a:lnTo>
                    <a:lnTo>
                      <a:pt x="5932" y="1676"/>
                    </a:lnTo>
                    <a:lnTo>
                      <a:pt x="2932" y="978"/>
                    </a:lnTo>
                    <a:lnTo>
                      <a:pt x="3071" y="838"/>
                    </a:lnTo>
                    <a:lnTo>
                      <a:pt x="3211" y="629"/>
                    </a:lnTo>
                    <a:lnTo>
                      <a:pt x="3281" y="489"/>
                    </a:lnTo>
                    <a:lnTo>
                      <a:pt x="3281" y="350"/>
                    </a:lnTo>
                    <a:lnTo>
                      <a:pt x="3211" y="280"/>
                    </a:lnTo>
                    <a:lnTo>
                      <a:pt x="2932" y="210"/>
                    </a:lnTo>
                    <a:lnTo>
                      <a:pt x="978" y="210"/>
                    </a:lnTo>
                    <a:lnTo>
                      <a:pt x="559" y="140"/>
                    </a:lnTo>
                    <a:lnTo>
                      <a:pt x="2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6" name="Google Shape;22246;p49"/>
            <p:cNvGrpSpPr/>
            <p:nvPr/>
          </p:nvGrpSpPr>
          <p:grpSpPr>
            <a:xfrm>
              <a:off x="1105386" y="888678"/>
              <a:ext cx="2643288" cy="3337694"/>
              <a:chOff x="5101700" y="812850"/>
              <a:chExt cx="2785928" cy="3517806"/>
            </a:xfrm>
          </p:grpSpPr>
          <p:sp>
            <p:nvSpPr>
              <p:cNvPr id="22247" name="Google Shape;22247;p49"/>
              <p:cNvSpPr/>
              <p:nvPr/>
            </p:nvSpPr>
            <p:spPr>
              <a:xfrm>
                <a:off x="5101700" y="812850"/>
                <a:ext cx="2785928" cy="3517725"/>
              </a:xfrm>
              <a:custGeom>
                <a:avLst/>
                <a:gdLst/>
                <a:ahLst/>
                <a:cxnLst/>
                <a:rect l="l" t="t" r="r" b="b"/>
                <a:pathLst>
                  <a:path w="145841" h="184150" extrusionOk="0">
                    <a:moveTo>
                      <a:pt x="145771" y="0"/>
                    </a:moveTo>
                    <a:lnTo>
                      <a:pt x="0" y="140"/>
                    </a:lnTo>
                    <a:lnTo>
                      <a:pt x="0" y="162030"/>
                    </a:lnTo>
                    <a:lnTo>
                      <a:pt x="3629" y="168101"/>
                    </a:lnTo>
                    <a:lnTo>
                      <a:pt x="3559" y="167961"/>
                    </a:lnTo>
                    <a:lnTo>
                      <a:pt x="3559" y="167752"/>
                    </a:lnTo>
                    <a:lnTo>
                      <a:pt x="3629" y="167612"/>
                    </a:lnTo>
                    <a:lnTo>
                      <a:pt x="3698" y="167473"/>
                    </a:lnTo>
                    <a:lnTo>
                      <a:pt x="3838" y="167403"/>
                    </a:lnTo>
                    <a:lnTo>
                      <a:pt x="4047" y="167333"/>
                    </a:lnTo>
                    <a:lnTo>
                      <a:pt x="4326" y="167263"/>
                    </a:lnTo>
                    <a:lnTo>
                      <a:pt x="4675" y="167263"/>
                    </a:lnTo>
                    <a:lnTo>
                      <a:pt x="5164" y="167333"/>
                    </a:lnTo>
                    <a:lnTo>
                      <a:pt x="5722" y="167403"/>
                    </a:lnTo>
                    <a:lnTo>
                      <a:pt x="6420" y="167612"/>
                    </a:lnTo>
                    <a:lnTo>
                      <a:pt x="7187" y="167891"/>
                    </a:lnTo>
                    <a:lnTo>
                      <a:pt x="8164" y="168310"/>
                    </a:lnTo>
                    <a:lnTo>
                      <a:pt x="9281" y="168868"/>
                    </a:lnTo>
                    <a:lnTo>
                      <a:pt x="13956" y="171101"/>
                    </a:lnTo>
                    <a:lnTo>
                      <a:pt x="17794" y="173055"/>
                    </a:lnTo>
                    <a:lnTo>
                      <a:pt x="21492" y="174939"/>
                    </a:lnTo>
                    <a:lnTo>
                      <a:pt x="32099" y="175707"/>
                    </a:lnTo>
                    <a:lnTo>
                      <a:pt x="32099" y="175707"/>
                    </a:lnTo>
                    <a:lnTo>
                      <a:pt x="32029" y="175637"/>
                    </a:lnTo>
                    <a:lnTo>
                      <a:pt x="32029" y="175637"/>
                    </a:lnTo>
                    <a:lnTo>
                      <a:pt x="32169" y="175707"/>
                    </a:lnTo>
                    <a:lnTo>
                      <a:pt x="32099" y="175707"/>
                    </a:lnTo>
                    <a:lnTo>
                      <a:pt x="33076" y="176335"/>
                    </a:lnTo>
                    <a:lnTo>
                      <a:pt x="35797" y="178009"/>
                    </a:lnTo>
                    <a:lnTo>
                      <a:pt x="40752" y="181080"/>
                    </a:lnTo>
                    <a:lnTo>
                      <a:pt x="49335" y="181080"/>
                    </a:lnTo>
                    <a:lnTo>
                      <a:pt x="55057" y="182615"/>
                    </a:lnTo>
                    <a:lnTo>
                      <a:pt x="59243" y="183801"/>
                    </a:lnTo>
                    <a:lnTo>
                      <a:pt x="65035" y="182615"/>
                    </a:lnTo>
                    <a:lnTo>
                      <a:pt x="65245" y="182615"/>
                    </a:lnTo>
                    <a:lnTo>
                      <a:pt x="76758" y="184150"/>
                    </a:lnTo>
                    <a:lnTo>
                      <a:pt x="95948" y="175637"/>
                    </a:lnTo>
                    <a:lnTo>
                      <a:pt x="107462" y="175637"/>
                    </a:lnTo>
                    <a:lnTo>
                      <a:pt x="116114" y="174102"/>
                    </a:lnTo>
                    <a:lnTo>
                      <a:pt x="119952" y="169496"/>
                    </a:lnTo>
                    <a:lnTo>
                      <a:pt x="128535" y="170264"/>
                    </a:lnTo>
                    <a:lnTo>
                      <a:pt x="136211" y="171031"/>
                    </a:lnTo>
                    <a:lnTo>
                      <a:pt x="138165" y="169496"/>
                    </a:lnTo>
                    <a:lnTo>
                      <a:pt x="145841" y="169496"/>
                    </a:lnTo>
                    <a:lnTo>
                      <a:pt x="1457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8" name="Google Shape;22248;p49"/>
              <p:cNvSpPr/>
              <p:nvPr/>
            </p:nvSpPr>
            <p:spPr>
              <a:xfrm>
                <a:off x="5101700" y="3906752"/>
                <a:ext cx="2785928" cy="423904"/>
              </a:xfrm>
              <a:custGeom>
                <a:avLst/>
                <a:gdLst/>
                <a:ahLst/>
                <a:cxnLst/>
                <a:rect l="l" t="t" r="r" b="b"/>
                <a:pathLst>
                  <a:path w="145841" h="22191" extrusionOk="0">
                    <a:moveTo>
                      <a:pt x="0" y="1"/>
                    </a:moveTo>
                    <a:lnTo>
                      <a:pt x="1465" y="8444"/>
                    </a:lnTo>
                    <a:lnTo>
                      <a:pt x="2163" y="9212"/>
                    </a:lnTo>
                    <a:lnTo>
                      <a:pt x="4326" y="9212"/>
                    </a:lnTo>
                    <a:lnTo>
                      <a:pt x="5094" y="9282"/>
                    </a:lnTo>
                    <a:lnTo>
                      <a:pt x="6420" y="9491"/>
                    </a:lnTo>
                    <a:lnTo>
                      <a:pt x="8583" y="9910"/>
                    </a:lnTo>
                    <a:lnTo>
                      <a:pt x="9630" y="10189"/>
                    </a:lnTo>
                    <a:lnTo>
                      <a:pt x="10118" y="10398"/>
                    </a:lnTo>
                    <a:lnTo>
                      <a:pt x="10188" y="10468"/>
                    </a:lnTo>
                    <a:lnTo>
                      <a:pt x="10188" y="10538"/>
                    </a:lnTo>
                    <a:lnTo>
                      <a:pt x="9909" y="10608"/>
                    </a:lnTo>
                    <a:lnTo>
                      <a:pt x="9071" y="10677"/>
                    </a:lnTo>
                    <a:lnTo>
                      <a:pt x="8583" y="10677"/>
                    </a:lnTo>
                    <a:lnTo>
                      <a:pt x="8862" y="10956"/>
                    </a:lnTo>
                    <a:lnTo>
                      <a:pt x="9420" y="11445"/>
                    </a:lnTo>
                    <a:lnTo>
                      <a:pt x="10118" y="12003"/>
                    </a:lnTo>
                    <a:lnTo>
                      <a:pt x="10467" y="12212"/>
                    </a:lnTo>
                    <a:lnTo>
                      <a:pt x="11025" y="12212"/>
                    </a:lnTo>
                    <a:lnTo>
                      <a:pt x="11304" y="12143"/>
                    </a:lnTo>
                    <a:lnTo>
                      <a:pt x="11723" y="11864"/>
                    </a:lnTo>
                    <a:lnTo>
                      <a:pt x="12072" y="11584"/>
                    </a:lnTo>
                    <a:lnTo>
                      <a:pt x="12212" y="11445"/>
                    </a:lnTo>
                    <a:lnTo>
                      <a:pt x="22190" y="14515"/>
                    </a:lnTo>
                    <a:lnTo>
                      <a:pt x="23586" y="14515"/>
                    </a:lnTo>
                    <a:lnTo>
                      <a:pt x="25749" y="15283"/>
                    </a:lnTo>
                    <a:lnTo>
                      <a:pt x="29308" y="15283"/>
                    </a:lnTo>
                    <a:lnTo>
                      <a:pt x="29308" y="16050"/>
                    </a:lnTo>
                    <a:lnTo>
                      <a:pt x="30773" y="16818"/>
                    </a:lnTo>
                    <a:lnTo>
                      <a:pt x="32936" y="16818"/>
                    </a:lnTo>
                    <a:lnTo>
                      <a:pt x="40752" y="19121"/>
                    </a:lnTo>
                    <a:lnTo>
                      <a:pt x="43613" y="19888"/>
                    </a:lnTo>
                    <a:lnTo>
                      <a:pt x="48637" y="19888"/>
                    </a:lnTo>
                    <a:lnTo>
                      <a:pt x="57220" y="22191"/>
                    </a:lnTo>
                    <a:lnTo>
                      <a:pt x="58266" y="21912"/>
                    </a:lnTo>
                    <a:lnTo>
                      <a:pt x="59871" y="21633"/>
                    </a:lnTo>
                    <a:lnTo>
                      <a:pt x="62244" y="22191"/>
                    </a:lnTo>
                    <a:lnTo>
                      <a:pt x="65105" y="21423"/>
                    </a:lnTo>
                    <a:lnTo>
                      <a:pt x="66501" y="22191"/>
                    </a:lnTo>
                    <a:lnTo>
                      <a:pt x="76479" y="22191"/>
                    </a:lnTo>
                    <a:lnTo>
                      <a:pt x="78293" y="21772"/>
                    </a:lnTo>
                    <a:lnTo>
                      <a:pt x="80387" y="21284"/>
                    </a:lnTo>
                    <a:lnTo>
                      <a:pt x="82620" y="19609"/>
                    </a:lnTo>
                    <a:lnTo>
                      <a:pt x="85062" y="19818"/>
                    </a:lnTo>
                    <a:lnTo>
                      <a:pt x="85830" y="19051"/>
                    </a:lnTo>
                    <a:lnTo>
                      <a:pt x="89388" y="17237"/>
                    </a:lnTo>
                    <a:lnTo>
                      <a:pt x="95808" y="15213"/>
                    </a:lnTo>
                    <a:lnTo>
                      <a:pt x="98041" y="15213"/>
                    </a:lnTo>
                    <a:lnTo>
                      <a:pt x="98390" y="15143"/>
                    </a:lnTo>
                    <a:lnTo>
                      <a:pt x="98879" y="14934"/>
                    </a:lnTo>
                    <a:lnTo>
                      <a:pt x="99088" y="14725"/>
                    </a:lnTo>
                    <a:lnTo>
                      <a:pt x="99367" y="14445"/>
                    </a:lnTo>
                    <a:lnTo>
                      <a:pt x="99646" y="14236"/>
                    </a:lnTo>
                    <a:lnTo>
                      <a:pt x="99995" y="14166"/>
                    </a:lnTo>
                    <a:lnTo>
                      <a:pt x="100693" y="14166"/>
                    </a:lnTo>
                    <a:lnTo>
                      <a:pt x="101321" y="14376"/>
                    </a:lnTo>
                    <a:lnTo>
                      <a:pt x="101530" y="14445"/>
                    </a:lnTo>
                    <a:lnTo>
                      <a:pt x="105787" y="15213"/>
                    </a:lnTo>
                    <a:lnTo>
                      <a:pt x="108369" y="13538"/>
                    </a:lnTo>
                    <a:lnTo>
                      <a:pt x="111299" y="13538"/>
                    </a:lnTo>
                    <a:lnTo>
                      <a:pt x="113393" y="12980"/>
                    </a:lnTo>
                    <a:lnTo>
                      <a:pt x="115068" y="12143"/>
                    </a:lnTo>
                    <a:lnTo>
                      <a:pt x="117929" y="11375"/>
                    </a:lnTo>
                    <a:lnTo>
                      <a:pt x="119394" y="10608"/>
                    </a:lnTo>
                    <a:lnTo>
                      <a:pt x="128675" y="10608"/>
                    </a:lnTo>
                    <a:lnTo>
                      <a:pt x="130140" y="9840"/>
                    </a:lnTo>
                    <a:lnTo>
                      <a:pt x="137258" y="9840"/>
                    </a:lnTo>
                    <a:lnTo>
                      <a:pt x="137956" y="8305"/>
                    </a:lnTo>
                    <a:lnTo>
                      <a:pt x="143677" y="8305"/>
                    </a:lnTo>
                    <a:lnTo>
                      <a:pt x="145841" y="7537"/>
                    </a:lnTo>
                    <a:lnTo>
                      <a:pt x="142282" y="6002"/>
                    </a:lnTo>
                    <a:lnTo>
                      <a:pt x="140816" y="5234"/>
                    </a:lnTo>
                    <a:lnTo>
                      <a:pt x="139421" y="5234"/>
                    </a:lnTo>
                    <a:lnTo>
                      <a:pt x="138932" y="5444"/>
                    </a:lnTo>
                    <a:lnTo>
                      <a:pt x="138374" y="5653"/>
                    </a:lnTo>
                    <a:lnTo>
                      <a:pt x="137676" y="5793"/>
                    </a:lnTo>
                    <a:lnTo>
                      <a:pt x="136909" y="5932"/>
                    </a:lnTo>
                    <a:lnTo>
                      <a:pt x="136071" y="5862"/>
                    </a:lnTo>
                    <a:lnTo>
                      <a:pt x="135653" y="5793"/>
                    </a:lnTo>
                    <a:lnTo>
                      <a:pt x="135234" y="5653"/>
                    </a:lnTo>
                    <a:lnTo>
                      <a:pt x="134815" y="5514"/>
                    </a:lnTo>
                    <a:lnTo>
                      <a:pt x="134397" y="5234"/>
                    </a:lnTo>
                    <a:lnTo>
                      <a:pt x="134048" y="5025"/>
                    </a:lnTo>
                    <a:lnTo>
                      <a:pt x="133699" y="4886"/>
                    </a:lnTo>
                    <a:lnTo>
                      <a:pt x="133490" y="4816"/>
                    </a:lnTo>
                    <a:lnTo>
                      <a:pt x="133280" y="4816"/>
                    </a:lnTo>
                    <a:lnTo>
                      <a:pt x="133141" y="4886"/>
                    </a:lnTo>
                    <a:lnTo>
                      <a:pt x="133001" y="5025"/>
                    </a:lnTo>
                    <a:lnTo>
                      <a:pt x="132862" y="5444"/>
                    </a:lnTo>
                    <a:lnTo>
                      <a:pt x="132862" y="5862"/>
                    </a:lnTo>
                    <a:lnTo>
                      <a:pt x="132862" y="6281"/>
                    </a:lnTo>
                    <a:lnTo>
                      <a:pt x="132931" y="6770"/>
                    </a:lnTo>
                    <a:lnTo>
                      <a:pt x="125814" y="6770"/>
                    </a:lnTo>
                    <a:lnTo>
                      <a:pt x="122255" y="6002"/>
                    </a:lnTo>
                    <a:lnTo>
                      <a:pt x="121069" y="5793"/>
                    </a:lnTo>
                    <a:lnTo>
                      <a:pt x="120301" y="5793"/>
                    </a:lnTo>
                    <a:lnTo>
                      <a:pt x="119743" y="5932"/>
                    </a:lnTo>
                    <a:lnTo>
                      <a:pt x="119603" y="6002"/>
                    </a:lnTo>
                    <a:lnTo>
                      <a:pt x="119464" y="6142"/>
                    </a:lnTo>
                    <a:lnTo>
                      <a:pt x="119324" y="6351"/>
                    </a:lnTo>
                    <a:lnTo>
                      <a:pt x="119324" y="6560"/>
                    </a:lnTo>
                    <a:lnTo>
                      <a:pt x="119394" y="6770"/>
                    </a:lnTo>
                    <a:lnTo>
                      <a:pt x="117231" y="8305"/>
                    </a:lnTo>
                    <a:lnTo>
                      <a:pt x="115068" y="8305"/>
                    </a:lnTo>
                    <a:lnTo>
                      <a:pt x="114858" y="8375"/>
                    </a:lnTo>
                    <a:lnTo>
                      <a:pt x="114649" y="8444"/>
                    </a:lnTo>
                    <a:lnTo>
                      <a:pt x="114579" y="8584"/>
                    </a:lnTo>
                    <a:lnTo>
                      <a:pt x="114440" y="8723"/>
                    </a:lnTo>
                    <a:lnTo>
                      <a:pt x="114370" y="8933"/>
                    </a:lnTo>
                    <a:lnTo>
                      <a:pt x="114370" y="9072"/>
                    </a:lnTo>
                    <a:lnTo>
                      <a:pt x="112207" y="10608"/>
                    </a:lnTo>
                    <a:lnTo>
                      <a:pt x="111439" y="10259"/>
                    </a:lnTo>
                    <a:lnTo>
                      <a:pt x="110741" y="9979"/>
                    </a:lnTo>
                    <a:lnTo>
                      <a:pt x="110392" y="9910"/>
                    </a:lnTo>
                    <a:lnTo>
                      <a:pt x="110113" y="9840"/>
                    </a:lnTo>
                    <a:lnTo>
                      <a:pt x="108648" y="9840"/>
                    </a:lnTo>
                    <a:lnTo>
                      <a:pt x="105787" y="11375"/>
                    </a:lnTo>
                    <a:lnTo>
                      <a:pt x="103693" y="12143"/>
                    </a:lnTo>
                    <a:lnTo>
                      <a:pt x="96506" y="12143"/>
                    </a:lnTo>
                    <a:lnTo>
                      <a:pt x="94343" y="12910"/>
                    </a:lnTo>
                    <a:lnTo>
                      <a:pt x="91482" y="15213"/>
                    </a:lnTo>
                    <a:lnTo>
                      <a:pt x="85062" y="16818"/>
                    </a:lnTo>
                    <a:lnTo>
                      <a:pt x="82969" y="17586"/>
                    </a:lnTo>
                    <a:lnTo>
                      <a:pt x="82201" y="17586"/>
                    </a:lnTo>
                    <a:lnTo>
                      <a:pt x="80108" y="18353"/>
                    </a:lnTo>
                    <a:lnTo>
                      <a:pt x="78642" y="18353"/>
                    </a:lnTo>
                    <a:lnTo>
                      <a:pt x="76479" y="20656"/>
                    </a:lnTo>
                    <a:lnTo>
                      <a:pt x="70059" y="20656"/>
                    </a:lnTo>
                    <a:lnTo>
                      <a:pt x="67198" y="19121"/>
                    </a:lnTo>
                    <a:lnTo>
                      <a:pt x="65105" y="19888"/>
                    </a:lnTo>
                    <a:lnTo>
                      <a:pt x="58615" y="19888"/>
                    </a:lnTo>
                    <a:lnTo>
                      <a:pt x="53661" y="19121"/>
                    </a:lnTo>
                    <a:lnTo>
                      <a:pt x="47171" y="17586"/>
                    </a:lnTo>
                    <a:lnTo>
                      <a:pt x="42915" y="17586"/>
                    </a:lnTo>
                    <a:lnTo>
                      <a:pt x="38658" y="16050"/>
                    </a:lnTo>
                    <a:lnTo>
                      <a:pt x="36495" y="15283"/>
                    </a:lnTo>
                    <a:lnTo>
                      <a:pt x="32936" y="12212"/>
                    </a:lnTo>
                    <a:lnTo>
                      <a:pt x="29308" y="12212"/>
                    </a:lnTo>
                    <a:lnTo>
                      <a:pt x="29098" y="12003"/>
                    </a:lnTo>
                    <a:lnTo>
                      <a:pt x="28540" y="11445"/>
                    </a:lnTo>
                    <a:lnTo>
                      <a:pt x="27842" y="10956"/>
                    </a:lnTo>
                    <a:lnTo>
                      <a:pt x="27493" y="10747"/>
                    </a:lnTo>
                    <a:lnTo>
                      <a:pt x="27214" y="10677"/>
                    </a:lnTo>
                    <a:lnTo>
                      <a:pt x="26307" y="10817"/>
                    </a:lnTo>
                    <a:lnTo>
                      <a:pt x="25121" y="11096"/>
                    </a:lnTo>
                    <a:lnTo>
                      <a:pt x="23586" y="11445"/>
                    </a:lnTo>
                    <a:lnTo>
                      <a:pt x="20725" y="11445"/>
                    </a:lnTo>
                    <a:lnTo>
                      <a:pt x="19608" y="10677"/>
                    </a:lnTo>
                    <a:lnTo>
                      <a:pt x="18631" y="10189"/>
                    </a:lnTo>
                    <a:lnTo>
                      <a:pt x="18213" y="9979"/>
                    </a:lnTo>
                    <a:lnTo>
                      <a:pt x="17864" y="9910"/>
                    </a:lnTo>
                    <a:lnTo>
                      <a:pt x="17585" y="9840"/>
                    </a:lnTo>
                    <a:lnTo>
                      <a:pt x="17096" y="9561"/>
                    </a:lnTo>
                    <a:lnTo>
                      <a:pt x="16049" y="8723"/>
                    </a:lnTo>
                    <a:lnTo>
                      <a:pt x="14793" y="7677"/>
                    </a:lnTo>
                    <a:lnTo>
                      <a:pt x="14165" y="7258"/>
                    </a:lnTo>
                    <a:lnTo>
                      <a:pt x="13607" y="6839"/>
                    </a:lnTo>
                    <a:lnTo>
                      <a:pt x="12630" y="6281"/>
                    </a:lnTo>
                    <a:lnTo>
                      <a:pt x="12002" y="5793"/>
                    </a:lnTo>
                    <a:lnTo>
                      <a:pt x="11444" y="5374"/>
                    </a:lnTo>
                    <a:lnTo>
                      <a:pt x="7885" y="3839"/>
                    </a:lnTo>
                    <a:lnTo>
                      <a:pt x="3768" y="356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49" name="Google Shape;22249;p49"/>
            <p:cNvSpPr/>
            <p:nvPr/>
          </p:nvSpPr>
          <p:spPr>
            <a:xfrm rot="-1441955">
              <a:off x="873396" y="864977"/>
              <a:ext cx="622458" cy="149195"/>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0" name="Google Shape;22250;p49"/>
          <p:cNvGrpSpPr/>
          <p:nvPr/>
        </p:nvGrpSpPr>
        <p:grpSpPr>
          <a:xfrm>
            <a:off x="4225710" y="1211762"/>
            <a:ext cx="4125393" cy="999960"/>
            <a:chOff x="4326036" y="1193248"/>
            <a:chExt cx="4125393" cy="999960"/>
          </a:xfrm>
        </p:grpSpPr>
        <p:grpSp>
          <p:nvGrpSpPr>
            <p:cNvPr id="22251" name="Google Shape;22251;p49"/>
            <p:cNvGrpSpPr/>
            <p:nvPr/>
          </p:nvGrpSpPr>
          <p:grpSpPr>
            <a:xfrm>
              <a:off x="4326036" y="1314018"/>
              <a:ext cx="4125393" cy="879191"/>
              <a:chOff x="720000" y="1016125"/>
              <a:chExt cx="2855338" cy="879191"/>
            </a:xfrm>
          </p:grpSpPr>
          <p:sp>
            <p:nvSpPr>
              <p:cNvPr id="22252" name="Google Shape;22252;p49"/>
              <p:cNvSpPr/>
              <p:nvPr/>
            </p:nvSpPr>
            <p:spPr>
              <a:xfrm>
                <a:off x="720000" y="1016125"/>
                <a:ext cx="2855338" cy="879191"/>
              </a:xfrm>
              <a:custGeom>
                <a:avLst/>
                <a:gdLst/>
                <a:ahLst/>
                <a:cxnLst/>
                <a:rect l="l" t="t" r="r" b="b"/>
                <a:pathLst>
                  <a:path w="84703" h="26081" extrusionOk="0">
                    <a:moveTo>
                      <a:pt x="0" y="1"/>
                    </a:moveTo>
                    <a:lnTo>
                      <a:pt x="0" y="17144"/>
                    </a:lnTo>
                    <a:lnTo>
                      <a:pt x="2080" y="19560"/>
                    </a:lnTo>
                    <a:lnTo>
                      <a:pt x="2080" y="19448"/>
                    </a:lnTo>
                    <a:lnTo>
                      <a:pt x="2136" y="19336"/>
                    </a:lnTo>
                    <a:lnTo>
                      <a:pt x="2305" y="19279"/>
                    </a:lnTo>
                    <a:lnTo>
                      <a:pt x="2698" y="19223"/>
                    </a:lnTo>
                    <a:lnTo>
                      <a:pt x="3316" y="19336"/>
                    </a:lnTo>
                    <a:lnTo>
                      <a:pt x="4159" y="19504"/>
                    </a:lnTo>
                    <a:lnTo>
                      <a:pt x="5396" y="19898"/>
                    </a:lnTo>
                    <a:lnTo>
                      <a:pt x="8094" y="20797"/>
                    </a:lnTo>
                    <a:lnTo>
                      <a:pt x="10342" y="21584"/>
                    </a:lnTo>
                    <a:lnTo>
                      <a:pt x="12478" y="22371"/>
                    </a:lnTo>
                    <a:lnTo>
                      <a:pt x="18604" y="22652"/>
                    </a:lnTo>
                    <a:lnTo>
                      <a:pt x="20740" y="23607"/>
                    </a:lnTo>
                    <a:lnTo>
                      <a:pt x="23663" y="24844"/>
                    </a:lnTo>
                    <a:lnTo>
                      <a:pt x="28665" y="24844"/>
                    </a:lnTo>
                    <a:lnTo>
                      <a:pt x="31981" y="25462"/>
                    </a:lnTo>
                    <a:lnTo>
                      <a:pt x="34398" y="25968"/>
                    </a:lnTo>
                    <a:lnTo>
                      <a:pt x="37770" y="25518"/>
                    </a:lnTo>
                    <a:lnTo>
                      <a:pt x="37883" y="25462"/>
                    </a:lnTo>
                    <a:lnTo>
                      <a:pt x="44571" y="26080"/>
                    </a:lnTo>
                    <a:lnTo>
                      <a:pt x="55756" y="22708"/>
                    </a:lnTo>
                    <a:lnTo>
                      <a:pt x="62445" y="22708"/>
                    </a:lnTo>
                    <a:lnTo>
                      <a:pt x="67447" y="22033"/>
                    </a:lnTo>
                    <a:lnTo>
                      <a:pt x="69695" y="20179"/>
                    </a:lnTo>
                    <a:lnTo>
                      <a:pt x="74698" y="20516"/>
                    </a:lnTo>
                    <a:lnTo>
                      <a:pt x="79138" y="20797"/>
                    </a:lnTo>
                    <a:lnTo>
                      <a:pt x="80262" y="20179"/>
                    </a:lnTo>
                    <a:lnTo>
                      <a:pt x="84702" y="20179"/>
                    </a:lnTo>
                    <a:lnTo>
                      <a:pt x="847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3" name="Google Shape;22253;p49"/>
              <p:cNvSpPr/>
              <p:nvPr/>
            </p:nvSpPr>
            <p:spPr>
              <a:xfrm>
                <a:off x="720000" y="1592118"/>
                <a:ext cx="2855338" cy="303188"/>
              </a:xfrm>
              <a:custGeom>
                <a:avLst/>
                <a:gdLst/>
                <a:ahLst/>
                <a:cxnLst/>
                <a:rect l="l" t="t" r="r" b="b"/>
                <a:pathLst>
                  <a:path w="84703" h="8994" extrusionOk="0">
                    <a:moveTo>
                      <a:pt x="0" y="0"/>
                    </a:moveTo>
                    <a:lnTo>
                      <a:pt x="843" y="3429"/>
                    </a:lnTo>
                    <a:lnTo>
                      <a:pt x="1237" y="3710"/>
                    </a:lnTo>
                    <a:lnTo>
                      <a:pt x="2473" y="3710"/>
                    </a:lnTo>
                    <a:lnTo>
                      <a:pt x="2979" y="3766"/>
                    </a:lnTo>
                    <a:lnTo>
                      <a:pt x="5003" y="4047"/>
                    </a:lnTo>
                    <a:lnTo>
                      <a:pt x="5565" y="4160"/>
                    </a:lnTo>
                    <a:lnTo>
                      <a:pt x="5846" y="4216"/>
                    </a:lnTo>
                    <a:lnTo>
                      <a:pt x="5902" y="4272"/>
                    </a:lnTo>
                    <a:lnTo>
                      <a:pt x="5733" y="4328"/>
                    </a:lnTo>
                    <a:lnTo>
                      <a:pt x="5003" y="4328"/>
                    </a:lnTo>
                    <a:lnTo>
                      <a:pt x="5452" y="4665"/>
                    </a:lnTo>
                    <a:lnTo>
                      <a:pt x="5846" y="4890"/>
                    </a:lnTo>
                    <a:lnTo>
                      <a:pt x="6070" y="4946"/>
                    </a:lnTo>
                    <a:lnTo>
                      <a:pt x="6520" y="4946"/>
                    </a:lnTo>
                    <a:lnTo>
                      <a:pt x="6801" y="4834"/>
                    </a:lnTo>
                    <a:lnTo>
                      <a:pt x="7026" y="4665"/>
                    </a:lnTo>
                    <a:lnTo>
                      <a:pt x="12871" y="5902"/>
                    </a:lnTo>
                    <a:lnTo>
                      <a:pt x="13714" y="5902"/>
                    </a:lnTo>
                    <a:lnTo>
                      <a:pt x="14951" y="6239"/>
                    </a:lnTo>
                    <a:lnTo>
                      <a:pt x="17031" y="6239"/>
                    </a:lnTo>
                    <a:lnTo>
                      <a:pt x="17031" y="6520"/>
                    </a:lnTo>
                    <a:lnTo>
                      <a:pt x="17874" y="6857"/>
                    </a:lnTo>
                    <a:lnTo>
                      <a:pt x="19110" y="6857"/>
                    </a:lnTo>
                    <a:lnTo>
                      <a:pt x="23663" y="7757"/>
                    </a:lnTo>
                    <a:lnTo>
                      <a:pt x="25349" y="8094"/>
                    </a:lnTo>
                    <a:lnTo>
                      <a:pt x="28216" y="8094"/>
                    </a:lnTo>
                    <a:lnTo>
                      <a:pt x="33218" y="8993"/>
                    </a:lnTo>
                    <a:lnTo>
                      <a:pt x="33836" y="8881"/>
                    </a:lnTo>
                    <a:lnTo>
                      <a:pt x="34792" y="8825"/>
                    </a:lnTo>
                    <a:lnTo>
                      <a:pt x="36141" y="8993"/>
                    </a:lnTo>
                    <a:lnTo>
                      <a:pt x="37770" y="8712"/>
                    </a:lnTo>
                    <a:lnTo>
                      <a:pt x="38614" y="8993"/>
                    </a:lnTo>
                    <a:lnTo>
                      <a:pt x="44459" y="8993"/>
                    </a:lnTo>
                    <a:lnTo>
                      <a:pt x="45471" y="8825"/>
                    </a:lnTo>
                    <a:lnTo>
                      <a:pt x="46707" y="8656"/>
                    </a:lnTo>
                    <a:lnTo>
                      <a:pt x="48000" y="7982"/>
                    </a:lnTo>
                    <a:lnTo>
                      <a:pt x="49405" y="8094"/>
                    </a:lnTo>
                    <a:lnTo>
                      <a:pt x="49855" y="7757"/>
                    </a:lnTo>
                    <a:lnTo>
                      <a:pt x="51878" y="7026"/>
                    </a:lnTo>
                    <a:lnTo>
                      <a:pt x="55644" y="6239"/>
                    </a:lnTo>
                    <a:lnTo>
                      <a:pt x="56880" y="6239"/>
                    </a:lnTo>
                    <a:lnTo>
                      <a:pt x="57161" y="6183"/>
                    </a:lnTo>
                    <a:lnTo>
                      <a:pt x="57442" y="6071"/>
                    </a:lnTo>
                    <a:lnTo>
                      <a:pt x="57724" y="5902"/>
                    </a:lnTo>
                    <a:lnTo>
                      <a:pt x="57892" y="5790"/>
                    </a:lnTo>
                    <a:lnTo>
                      <a:pt x="58510" y="5790"/>
                    </a:lnTo>
                    <a:lnTo>
                      <a:pt x="58848" y="5846"/>
                    </a:lnTo>
                    <a:lnTo>
                      <a:pt x="58960" y="5902"/>
                    </a:lnTo>
                    <a:lnTo>
                      <a:pt x="61489" y="6239"/>
                    </a:lnTo>
                    <a:lnTo>
                      <a:pt x="62951" y="5509"/>
                    </a:lnTo>
                    <a:lnTo>
                      <a:pt x="64637" y="5509"/>
                    </a:lnTo>
                    <a:lnTo>
                      <a:pt x="65873" y="5284"/>
                    </a:lnTo>
                    <a:lnTo>
                      <a:pt x="66885" y="4946"/>
                    </a:lnTo>
                    <a:lnTo>
                      <a:pt x="68515" y="4665"/>
                    </a:lnTo>
                    <a:lnTo>
                      <a:pt x="69358" y="4328"/>
                    </a:lnTo>
                    <a:lnTo>
                      <a:pt x="74754" y="4328"/>
                    </a:lnTo>
                    <a:lnTo>
                      <a:pt x="75597" y="4047"/>
                    </a:lnTo>
                    <a:lnTo>
                      <a:pt x="79756" y="4047"/>
                    </a:lnTo>
                    <a:lnTo>
                      <a:pt x="80150" y="3429"/>
                    </a:lnTo>
                    <a:lnTo>
                      <a:pt x="83466" y="3429"/>
                    </a:lnTo>
                    <a:lnTo>
                      <a:pt x="84702" y="3092"/>
                    </a:lnTo>
                    <a:lnTo>
                      <a:pt x="82623" y="2473"/>
                    </a:lnTo>
                    <a:lnTo>
                      <a:pt x="81836" y="2192"/>
                    </a:lnTo>
                    <a:lnTo>
                      <a:pt x="80993" y="2192"/>
                    </a:lnTo>
                    <a:lnTo>
                      <a:pt x="80712" y="2249"/>
                    </a:lnTo>
                    <a:lnTo>
                      <a:pt x="79981" y="2417"/>
                    </a:lnTo>
                    <a:lnTo>
                      <a:pt x="79531" y="2473"/>
                    </a:lnTo>
                    <a:lnTo>
                      <a:pt x="79082" y="2417"/>
                    </a:lnTo>
                    <a:lnTo>
                      <a:pt x="78576" y="2361"/>
                    </a:lnTo>
                    <a:lnTo>
                      <a:pt x="78070" y="2192"/>
                    </a:lnTo>
                    <a:lnTo>
                      <a:pt x="77677" y="2024"/>
                    </a:lnTo>
                    <a:lnTo>
                      <a:pt x="77396" y="2024"/>
                    </a:lnTo>
                    <a:lnTo>
                      <a:pt x="77283" y="2080"/>
                    </a:lnTo>
                    <a:lnTo>
                      <a:pt x="77171" y="2249"/>
                    </a:lnTo>
                    <a:lnTo>
                      <a:pt x="77171" y="2417"/>
                    </a:lnTo>
                    <a:lnTo>
                      <a:pt x="77227" y="2586"/>
                    </a:lnTo>
                    <a:lnTo>
                      <a:pt x="77227" y="2811"/>
                    </a:lnTo>
                    <a:lnTo>
                      <a:pt x="73068" y="2811"/>
                    </a:lnTo>
                    <a:lnTo>
                      <a:pt x="70988" y="2473"/>
                    </a:lnTo>
                    <a:lnTo>
                      <a:pt x="70370" y="2417"/>
                    </a:lnTo>
                    <a:lnTo>
                      <a:pt x="69864" y="2417"/>
                    </a:lnTo>
                    <a:lnTo>
                      <a:pt x="69583" y="2473"/>
                    </a:lnTo>
                    <a:lnTo>
                      <a:pt x="69414" y="2530"/>
                    </a:lnTo>
                    <a:lnTo>
                      <a:pt x="69358" y="2642"/>
                    </a:lnTo>
                    <a:lnTo>
                      <a:pt x="69302" y="2698"/>
                    </a:lnTo>
                    <a:lnTo>
                      <a:pt x="69358" y="2811"/>
                    </a:lnTo>
                    <a:lnTo>
                      <a:pt x="68122" y="3429"/>
                    </a:lnTo>
                    <a:lnTo>
                      <a:pt x="66885" y="3429"/>
                    </a:lnTo>
                    <a:lnTo>
                      <a:pt x="66604" y="3485"/>
                    </a:lnTo>
                    <a:lnTo>
                      <a:pt x="66492" y="3598"/>
                    </a:lnTo>
                    <a:lnTo>
                      <a:pt x="66435" y="3654"/>
                    </a:lnTo>
                    <a:lnTo>
                      <a:pt x="66435" y="3710"/>
                    </a:lnTo>
                    <a:lnTo>
                      <a:pt x="65199" y="4328"/>
                    </a:lnTo>
                    <a:lnTo>
                      <a:pt x="64749" y="4216"/>
                    </a:lnTo>
                    <a:lnTo>
                      <a:pt x="64300" y="4103"/>
                    </a:lnTo>
                    <a:lnTo>
                      <a:pt x="63962" y="4047"/>
                    </a:lnTo>
                    <a:lnTo>
                      <a:pt x="63119" y="4047"/>
                    </a:lnTo>
                    <a:lnTo>
                      <a:pt x="61489" y="4665"/>
                    </a:lnTo>
                    <a:lnTo>
                      <a:pt x="60197" y="4946"/>
                    </a:lnTo>
                    <a:lnTo>
                      <a:pt x="56037" y="4946"/>
                    </a:lnTo>
                    <a:lnTo>
                      <a:pt x="54801" y="5284"/>
                    </a:lnTo>
                    <a:lnTo>
                      <a:pt x="53171" y="6239"/>
                    </a:lnTo>
                    <a:lnTo>
                      <a:pt x="49405" y="6857"/>
                    </a:lnTo>
                    <a:lnTo>
                      <a:pt x="48169" y="7138"/>
                    </a:lnTo>
                    <a:lnTo>
                      <a:pt x="47775" y="7138"/>
                    </a:lnTo>
                    <a:lnTo>
                      <a:pt x="46539" y="7476"/>
                    </a:lnTo>
                    <a:lnTo>
                      <a:pt x="45695" y="7476"/>
                    </a:lnTo>
                    <a:lnTo>
                      <a:pt x="44459" y="8375"/>
                    </a:lnTo>
                    <a:lnTo>
                      <a:pt x="40693" y="8375"/>
                    </a:lnTo>
                    <a:lnTo>
                      <a:pt x="39007" y="7757"/>
                    </a:lnTo>
                    <a:lnTo>
                      <a:pt x="37770" y="8094"/>
                    </a:lnTo>
                    <a:lnTo>
                      <a:pt x="34061" y="8094"/>
                    </a:lnTo>
                    <a:lnTo>
                      <a:pt x="31138" y="7757"/>
                    </a:lnTo>
                    <a:lnTo>
                      <a:pt x="27429" y="7138"/>
                    </a:lnTo>
                    <a:lnTo>
                      <a:pt x="24899" y="7138"/>
                    </a:lnTo>
                    <a:lnTo>
                      <a:pt x="22426" y="6520"/>
                    </a:lnTo>
                    <a:lnTo>
                      <a:pt x="21190" y="6239"/>
                    </a:lnTo>
                    <a:lnTo>
                      <a:pt x="19110" y="4946"/>
                    </a:lnTo>
                    <a:lnTo>
                      <a:pt x="17031" y="4946"/>
                    </a:lnTo>
                    <a:lnTo>
                      <a:pt x="16581" y="4665"/>
                    </a:lnTo>
                    <a:lnTo>
                      <a:pt x="16131" y="4441"/>
                    </a:lnTo>
                    <a:lnTo>
                      <a:pt x="15963" y="4384"/>
                    </a:lnTo>
                    <a:lnTo>
                      <a:pt x="15794" y="4328"/>
                    </a:lnTo>
                    <a:lnTo>
                      <a:pt x="15288" y="4384"/>
                    </a:lnTo>
                    <a:lnTo>
                      <a:pt x="14558" y="4497"/>
                    </a:lnTo>
                    <a:lnTo>
                      <a:pt x="13714" y="4665"/>
                    </a:lnTo>
                    <a:lnTo>
                      <a:pt x="12028" y="4665"/>
                    </a:lnTo>
                    <a:lnTo>
                      <a:pt x="11354" y="4328"/>
                    </a:lnTo>
                    <a:lnTo>
                      <a:pt x="10792" y="4160"/>
                    </a:lnTo>
                    <a:lnTo>
                      <a:pt x="10567" y="4047"/>
                    </a:lnTo>
                    <a:lnTo>
                      <a:pt x="10398" y="4047"/>
                    </a:lnTo>
                    <a:lnTo>
                      <a:pt x="10173" y="3991"/>
                    </a:lnTo>
                    <a:lnTo>
                      <a:pt x="9949" y="3879"/>
                    </a:lnTo>
                    <a:lnTo>
                      <a:pt x="9274" y="3541"/>
                    </a:lnTo>
                    <a:lnTo>
                      <a:pt x="8543" y="3148"/>
                    </a:lnTo>
                    <a:lnTo>
                      <a:pt x="7869" y="2811"/>
                    </a:lnTo>
                    <a:lnTo>
                      <a:pt x="7363" y="2586"/>
                    </a:lnTo>
                    <a:lnTo>
                      <a:pt x="6970" y="2361"/>
                    </a:lnTo>
                    <a:lnTo>
                      <a:pt x="6633" y="2192"/>
                    </a:lnTo>
                    <a:lnTo>
                      <a:pt x="4553" y="1574"/>
                    </a:lnTo>
                    <a:lnTo>
                      <a:pt x="2192" y="1462"/>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54" name="Google Shape;22254;p49"/>
            <p:cNvSpPr/>
            <p:nvPr/>
          </p:nvSpPr>
          <p:spPr>
            <a:xfrm rot="-296197">
              <a:off x="6171980" y="1220966"/>
              <a:ext cx="651918" cy="176465"/>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55" name="Google Shape;22255;p49"/>
          <p:cNvSpPr txBox="1">
            <a:spLocks noGrp="1"/>
          </p:cNvSpPr>
          <p:nvPr>
            <p:ph type="subTitle" idx="1"/>
          </p:nvPr>
        </p:nvSpPr>
        <p:spPr>
          <a:xfrm>
            <a:off x="4286506" y="2249950"/>
            <a:ext cx="4003800" cy="1681800"/>
          </a:xfrm>
          <a:prstGeom prst="rect">
            <a:avLst/>
          </a:prstGeom>
        </p:spPr>
        <p:txBody>
          <a:bodyPr spcFirstLastPara="1" wrap="square" lIns="91425" tIns="91425" rIns="91425" bIns="91425" anchor="ctr" anchorCtr="0">
            <a:noAutofit/>
          </a:bodyPr>
          <a:lstStyle/>
          <a:p>
            <a:pPr marL="285750" lvl="0" indent="-285750" algn="ctr" rtl="0">
              <a:spcBef>
                <a:spcPts val="0"/>
              </a:spcBef>
              <a:spcAft>
                <a:spcPts val="1200"/>
              </a:spcAft>
              <a:buClr>
                <a:schemeClr val="dk1"/>
              </a:buClr>
              <a:buSzPts val="1100"/>
              <a:buFont typeface="Arial" panose="020B0604020202020204" pitchFamily="34" charset="0"/>
              <a:buChar char="•"/>
            </a:pPr>
            <a:r>
              <a:rPr lang="en" dirty="0"/>
              <a:t>An artist</a:t>
            </a:r>
          </a:p>
          <a:p>
            <a:pPr marL="285750" lvl="0" indent="-285750" algn="ctr" rtl="0">
              <a:spcBef>
                <a:spcPts val="0"/>
              </a:spcBef>
              <a:spcAft>
                <a:spcPts val="1200"/>
              </a:spcAft>
              <a:buClr>
                <a:schemeClr val="dk1"/>
              </a:buClr>
              <a:buSzPts val="1100"/>
              <a:buFont typeface="Arial" panose="020B0604020202020204" pitchFamily="34" charset="0"/>
              <a:buChar char="•"/>
            </a:pPr>
            <a:r>
              <a:rPr lang="en-GB" dirty="0"/>
              <a:t>The need for increasing </a:t>
            </a:r>
            <a:r>
              <a:rPr lang="en" dirty="0"/>
              <a:t>brand awareness</a:t>
            </a:r>
          </a:p>
          <a:p>
            <a:pPr marL="285750" lvl="0" indent="-285750" algn="ctr" rtl="0">
              <a:spcBef>
                <a:spcPts val="0"/>
              </a:spcBef>
              <a:spcAft>
                <a:spcPts val="1200"/>
              </a:spcAft>
              <a:buClr>
                <a:schemeClr val="dk1"/>
              </a:buClr>
              <a:buSzPts val="1100"/>
              <a:buFont typeface="Arial" panose="020B0604020202020204" pitchFamily="34" charset="0"/>
              <a:buChar char="•"/>
            </a:pPr>
            <a:r>
              <a:rPr lang="en-GB" dirty="0"/>
              <a:t>B</a:t>
            </a:r>
            <a:r>
              <a:rPr lang="en" dirty="0"/>
              <a:t>road target</a:t>
            </a:r>
            <a:endParaRPr dirty="0"/>
          </a:p>
        </p:txBody>
      </p:sp>
      <p:sp>
        <p:nvSpPr>
          <p:cNvPr id="22256" name="Google Shape;22256;p49"/>
          <p:cNvSpPr txBox="1">
            <a:spLocks noGrp="1"/>
          </p:cNvSpPr>
          <p:nvPr>
            <p:ph type="title"/>
          </p:nvPr>
        </p:nvSpPr>
        <p:spPr>
          <a:xfrm>
            <a:off x="4428855" y="1372700"/>
            <a:ext cx="3922247" cy="6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Where we started</a:t>
            </a:r>
            <a:endParaRPr dirty="0"/>
          </a:p>
        </p:txBody>
      </p:sp>
      <p:grpSp>
        <p:nvGrpSpPr>
          <p:cNvPr id="22258" name="Google Shape;22258;p49"/>
          <p:cNvGrpSpPr/>
          <p:nvPr/>
        </p:nvGrpSpPr>
        <p:grpSpPr>
          <a:xfrm rot="-1170349">
            <a:off x="231777" y="3215073"/>
            <a:ext cx="1390706" cy="1325648"/>
            <a:chOff x="584338" y="3538857"/>
            <a:chExt cx="1390717" cy="1325658"/>
          </a:xfrm>
        </p:grpSpPr>
        <p:pic>
          <p:nvPicPr>
            <p:cNvPr id="22259" name="Google Shape;22259;p49"/>
            <p:cNvPicPr preferRelativeResize="0"/>
            <p:nvPr/>
          </p:nvPicPr>
          <p:blipFill rotWithShape="1">
            <a:blip r:embed="rId3">
              <a:alphaModFix/>
            </a:blip>
            <a:srcRect l="8091" t="66652" r="71291" b="19649"/>
            <a:stretch/>
          </p:blipFill>
          <p:spPr>
            <a:xfrm rot="-4626806" flipH="1">
              <a:off x="960665" y="3857228"/>
              <a:ext cx="948455" cy="891244"/>
            </a:xfrm>
            <a:prstGeom prst="rect">
              <a:avLst/>
            </a:prstGeom>
            <a:noFill/>
            <a:ln>
              <a:noFill/>
            </a:ln>
          </p:spPr>
        </p:pic>
        <p:pic>
          <p:nvPicPr>
            <p:cNvPr id="22260" name="Google Shape;22260;p49"/>
            <p:cNvPicPr preferRelativeResize="0"/>
            <p:nvPr/>
          </p:nvPicPr>
          <p:blipFill rotWithShape="1">
            <a:blip r:embed="rId3">
              <a:alphaModFix/>
            </a:blip>
            <a:srcRect l="13623" t="92236" r="68393" b="1204"/>
            <a:stretch/>
          </p:blipFill>
          <p:spPr>
            <a:xfrm rot="-6973716" flipH="1">
              <a:off x="544911" y="3790848"/>
              <a:ext cx="827322" cy="426772"/>
            </a:xfrm>
            <a:prstGeom prst="rect">
              <a:avLst/>
            </a:prstGeom>
            <a:noFill/>
            <a:ln>
              <a:noFill/>
            </a:ln>
          </p:spPr>
        </p:pic>
      </p:grpSp>
      <p:pic>
        <p:nvPicPr>
          <p:cNvPr id="2" name="Picture 1">
            <a:extLst>
              <a:ext uri="{FF2B5EF4-FFF2-40B4-BE49-F238E27FC236}">
                <a16:creationId xmlns:a16="http://schemas.microsoft.com/office/drawing/2014/main" id="{2F017568-C057-B35A-A25E-B459E075CE3A}"/>
              </a:ext>
            </a:extLst>
          </p:cNvPr>
          <p:cNvPicPr>
            <a:picLocks noChangeAspect="1"/>
          </p:cNvPicPr>
          <p:nvPr/>
        </p:nvPicPr>
        <p:blipFill>
          <a:blip r:embed="rId4"/>
          <a:stretch>
            <a:fillRect/>
          </a:stretch>
        </p:blipFill>
        <p:spPr>
          <a:xfrm>
            <a:off x="1409329" y="634519"/>
            <a:ext cx="2393855" cy="3213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lage of pictures on a wall&#10;&#10;Description automatically generated">
            <a:extLst>
              <a:ext uri="{FF2B5EF4-FFF2-40B4-BE49-F238E27FC236}">
                <a16:creationId xmlns:a16="http://schemas.microsoft.com/office/drawing/2014/main" id="{F8BF78A1-B4A3-BF66-B4A5-127786DDAC98}"/>
              </a:ext>
            </a:extLst>
          </p:cNvPr>
          <p:cNvPicPr>
            <a:picLocks noChangeAspect="1"/>
          </p:cNvPicPr>
          <p:nvPr/>
        </p:nvPicPr>
        <p:blipFill rotWithShape="1">
          <a:blip r:embed="rId2"/>
          <a:srcRect l="12074" r="16222"/>
          <a:stretch/>
        </p:blipFill>
        <p:spPr>
          <a:xfrm>
            <a:off x="6647290" y="0"/>
            <a:ext cx="2633472" cy="306059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AB902EC-E18F-C65F-D16C-C6291C89E856}"/>
              </a:ext>
            </a:extLst>
          </p:cNvPr>
          <p:cNvPicPr>
            <a:picLocks noChangeAspect="1"/>
          </p:cNvPicPr>
          <p:nvPr/>
        </p:nvPicPr>
        <p:blipFill>
          <a:blip r:embed="rId3"/>
          <a:stretch>
            <a:fillRect/>
          </a:stretch>
        </p:blipFill>
        <p:spPr>
          <a:xfrm>
            <a:off x="3299453" y="-88491"/>
            <a:ext cx="3622456" cy="2066853"/>
          </a:xfrm>
          <a:prstGeom prst="rect">
            <a:avLst/>
          </a:prstGeom>
        </p:spPr>
      </p:pic>
      <p:pic>
        <p:nvPicPr>
          <p:cNvPr id="8" name="Graphic 7">
            <a:extLst>
              <a:ext uri="{FF2B5EF4-FFF2-40B4-BE49-F238E27FC236}">
                <a16:creationId xmlns:a16="http://schemas.microsoft.com/office/drawing/2014/main" id="{1769BBCE-8C35-6E16-F1E2-2C91E4E23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760" y="1978362"/>
            <a:ext cx="1239675" cy="1734457"/>
          </a:xfrm>
          <a:prstGeom prst="rect">
            <a:avLst/>
          </a:prstGeom>
        </p:spPr>
      </p:pic>
      <p:pic>
        <p:nvPicPr>
          <p:cNvPr id="10" name="Graphic 9">
            <a:extLst>
              <a:ext uri="{FF2B5EF4-FFF2-40B4-BE49-F238E27FC236}">
                <a16:creationId xmlns:a16="http://schemas.microsoft.com/office/drawing/2014/main" id="{AACA87AB-C41A-17A3-7C67-0F64F4BC65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665793"/>
            <a:ext cx="1295036" cy="1811914"/>
          </a:xfrm>
          <a:prstGeom prst="rect">
            <a:avLst/>
          </a:prstGeom>
        </p:spPr>
      </p:pic>
      <p:pic>
        <p:nvPicPr>
          <p:cNvPr id="12" name="Picture 11" descr="A pink flowered tree with black text&#10;&#10;Description automatically generated">
            <a:extLst>
              <a:ext uri="{FF2B5EF4-FFF2-40B4-BE49-F238E27FC236}">
                <a16:creationId xmlns:a16="http://schemas.microsoft.com/office/drawing/2014/main" id="{DF9272F9-3AF9-8469-3691-CF30C2D20702}"/>
              </a:ext>
            </a:extLst>
          </p:cNvPr>
          <p:cNvPicPr>
            <a:picLocks noChangeAspect="1"/>
          </p:cNvPicPr>
          <p:nvPr/>
        </p:nvPicPr>
        <p:blipFill>
          <a:blip r:embed="rId8"/>
          <a:stretch>
            <a:fillRect/>
          </a:stretch>
        </p:blipFill>
        <p:spPr>
          <a:xfrm>
            <a:off x="3235894" y="2233970"/>
            <a:ext cx="1734457" cy="1734457"/>
          </a:xfrm>
          <a:prstGeom prst="rect">
            <a:avLst/>
          </a:prstGeom>
        </p:spPr>
      </p:pic>
      <p:pic>
        <p:nvPicPr>
          <p:cNvPr id="14" name="Picture 13" descr="A logo with flowers and text&#10;&#10;Description automatically generated with medium confidence">
            <a:extLst>
              <a:ext uri="{FF2B5EF4-FFF2-40B4-BE49-F238E27FC236}">
                <a16:creationId xmlns:a16="http://schemas.microsoft.com/office/drawing/2014/main" id="{2C53B762-F2B4-3401-8169-11905DCB51AB}"/>
              </a:ext>
            </a:extLst>
          </p:cNvPr>
          <p:cNvPicPr>
            <a:picLocks noChangeAspect="1"/>
          </p:cNvPicPr>
          <p:nvPr/>
        </p:nvPicPr>
        <p:blipFill>
          <a:blip r:embed="rId9"/>
          <a:stretch>
            <a:fillRect/>
          </a:stretch>
        </p:blipFill>
        <p:spPr>
          <a:xfrm>
            <a:off x="0" y="4199305"/>
            <a:ext cx="5779327" cy="936799"/>
          </a:xfrm>
          <a:prstGeom prst="rect">
            <a:avLst/>
          </a:prstGeom>
        </p:spPr>
      </p:pic>
      <p:pic>
        <p:nvPicPr>
          <p:cNvPr id="18" name="Graphic 17">
            <a:extLst>
              <a:ext uri="{FF2B5EF4-FFF2-40B4-BE49-F238E27FC236}">
                <a16:creationId xmlns:a16="http://schemas.microsoft.com/office/drawing/2014/main" id="{5E0394D3-7977-D13A-F031-36D5F9291A6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56199" y="2216987"/>
            <a:ext cx="1225940" cy="1734457"/>
          </a:xfrm>
          <a:prstGeom prst="rect">
            <a:avLst/>
          </a:prstGeom>
        </p:spPr>
      </p:pic>
    </p:spTree>
    <p:extLst>
      <p:ext uri="{BB962C8B-B14F-4D97-AF65-F5344CB8AC3E}">
        <p14:creationId xmlns:p14="http://schemas.microsoft.com/office/powerpoint/2010/main" val="49878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79"/>
        <p:cNvGrpSpPr/>
        <p:nvPr/>
      </p:nvGrpSpPr>
      <p:grpSpPr>
        <a:xfrm>
          <a:off x="0" y="0"/>
          <a:ext cx="0" cy="0"/>
          <a:chOff x="0" y="0"/>
          <a:chExt cx="0" cy="0"/>
        </a:xfrm>
      </p:grpSpPr>
      <p:grpSp>
        <p:nvGrpSpPr>
          <p:cNvPr id="22280" name="Google Shape;22280;p51"/>
          <p:cNvGrpSpPr/>
          <p:nvPr/>
        </p:nvGrpSpPr>
        <p:grpSpPr>
          <a:xfrm>
            <a:off x="891168" y="904334"/>
            <a:ext cx="3398995" cy="1039281"/>
            <a:chOff x="1102899" y="960174"/>
            <a:chExt cx="3398995" cy="1039281"/>
          </a:xfrm>
        </p:grpSpPr>
        <p:grpSp>
          <p:nvGrpSpPr>
            <p:cNvPr id="22281" name="Google Shape;22281;p51"/>
            <p:cNvGrpSpPr/>
            <p:nvPr/>
          </p:nvGrpSpPr>
          <p:grpSpPr>
            <a:xfrm>
              <a:off x="1102899" y="1120264"/>
              <a:ext cx="3398995" cy="879191"/>
              <a:chOff x="720000" y="1016125"/>
              <a:chExt cx="2855338" cy="879191"/>
            </a:xfrm>
          </p:grpSpPr>
          <p:sp>
            <p:nvSpPr>
              <p:cNvPr id="22282" name="Google Shape;22282;p51"/>
              <p:cNvSpPr/>
              <p:nvPr/>
            </p:nvSpPr>
            <p:spPr>
              <a:xfrm>
                <a:off x="720000" y="1016125"/>
                <a:ext cx="2855338" cy="879191"/>
              </a:xfrm>
              <a:custGeom>
                <a:avLst/>
                <a:gdLst/>
                <a:ahLst/>
                <a:cxnLst/>
                <a:rect l="l" t="t" r="r" b="b"/>
                <a:pathLst>
                  <a:path w="84703" h="26081" extrusionOk="0">
                    <a:moveTo>
                      <a:pt x="0" y="1"/>
                    </a:moveTo>
                    <a:lnTo>
                      <a:pt x="0" y="17144"/>
                    </a:lnTo>
                    <a:lnTo>
                      <a:pt x="2080" y="19560"/>
                    </a:lnTo>
                    <a:lnTo>
                      <a:pt x="2080" y="19448"/>
                    </a:lnTo>
                    <a:lnTo>
                      <a:pt x="2136" y="19336"/>
                    </a:lnTo>
                    <a:lnTo>
                      <a:pt x="2305" y="19279"/>
                    </a:lnTo>
                    <a:lnTo>
                      <a:pt x="2698" y="19223"/>
                    </a:lnTo>
                    <a:lnTo>
                      <a:pt x="3316" y="19336"/>
                    </a:lnTo>
                    <a:lnTo>
                      <a:pt x="4159" y="19504"/>
                    </a:lnTo>
                    <a:lnTo>
                      <a:pt x="5396" y="19898"/>
                    </a:lnTo>
                    <a:lnTo>
                      <a:pt x="8094" y="20797"/>
                    </a:lnTo>
                    <a:lnTo>
                      <a:pt x="10342" y="21584"/>
                    </a:lnTo>
                    <a:lnTo>
                      <a:pt x="12478" y="22371"/>
                    </a:lnTo>
                    <a:lnTo>
                      <a:pt x="18604" y="22652"/>
                    </a:lnTo>
                    <a:lnTo>
                      <a:pt x="20740" y="23607"/>
                    </a:lnTo>
                    <a:lnTo>
                      <a:pt x="23663" y="24844"/>
                    </a:lnTo>
                    <a:lnTo>
                      <a:pt x="28665" y="24844"/>
                    </a:lnTo>
                    <a:lnTo>
                      <a:pt x="31981" y="25462"/>
                    </a:lnTo>
                    <a:lnTo>
                      <a:pt x="34398" y="25968"/>
                    </a:lnTo>
                    <a:lnTo>
                      <a:pt x="37770" y="25518"/>
                    </a:lnTo>
                    <a:lnTo>
                      <a:pt x="37883" y="25462"/>
                    </a:lnTo>
                    <a:lnTo>
                      <a:pt x="44571" y="26080"/>
                    </a:lnTo>
                    <a:lnTo>
                      <a:pt x="55756" y="22708"/>
                    </a:lnTo>
                    <a:lnTo>
                      <a:pt x="62445" y="22708"/>
                    </a:lnTo>
                    <a:lnTo>
                      <a:pt x="67447" y="22033"/>
                    </a:lnTo>
                    <a:lnTo>
                      <a:pt x="69695" y="20179"/>
                    </a:lnTo>
                    <a:lnTo>
                      <a:pt x="74698" y="20516"/>
                    </a:lnTo>
                    <a:lnTo>
                      <a:pt x="79138" y="20797"/>
                    </a:lnTo>
                    <a:lnTo>
                      <a:pt x="80262" y="20179"/>
                    </a:lnTo>
                    <a:lnTo>
                      <a:pt x="84702" y="20179"/>
                    </a:lnTo>
                    <a:lnTo>
                      <a:pt x="847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3" name="Google Shape;22283;p51"/>
              <p:cNvSpPr/>
              <p:nvPr/>
            </p:nvSpPr>
            <p:spPr>
              <a:xfrm>
                <a:off x="720000" y="1592118"/>
                <a:ext cx="2855338" cy="303188"/>
              </a:xfrm>
              <a:custGeom>
                <a:avLst/>
                <a:gdLst/>
                <a:ahLst/>
                <a:cxnLst/>
                <a:rect l="l" t="t" r="r" b="b"/>
                <a:pathLst>
                  <a:path w="84703" h="8994" extrusionOk="0">
                    <a:moveTo>
                      <a:pt x="0" y="0"/>
                    </a:moveTo>
                    <a:lnTo>
                      <a:pt x="843" y="3429"/>
                    </a:lnTo>
                    <a:lnTo>
                      <a:pt x="1237" y="3710"/>
                    </a:lnTo>
                    <a:lnTo>
                      <a:pt x="2473" y="3710"/>
                    </a:lnTo>
                    <a:lnTo>
                      <a:pt x="2979" y="3766"/>
                    </a:lnTo>
                    <a:lnTo>
                      <a:pt x="5003" y="4047"/>
                    </a:lnTo>
                    <a:lnTo>
                      <a:pt x="5565" y="4160"/>
                    </a:lnTo>
                    <a:lnTo>
                      <a:pt x="5846" y="4216"/>
                    </a:lnTo>
                    <a:lnTo>
                      <a:pt x="5902" y="4272"/>
                    </a:lnTo>
                    <a:lnTo>
                      <a:pt x="5733" y="4328"/>
                    </a:lnTo>
                    <a:lnTo>
                      <a:pt x="5003" y="4328"/>
                    </a:lnTo>
                    <a:lnTo>
                      <a:pt x="5452" y="4665"/>
                    </a:lnTo>
                    <a:lnTo>
                      <a:pt x="5846" y="4890"/>
                    </a:lnTo>
                    <a:lnTo>
                      <a:pt x="6070" y="4946"/>
                    </a:lnTo>
                    <a:lnTo>
                      <a:pt x="6520" y="4946"/>
                    </a:lnTo>
                    <a:lnTo>
                      <a:pt x="6801" y="4834"/>
                    </a:lnTo>
                    <a:lnTo>
                      <a:pt x="7026" y="4665"/>
                    </a:lnTo>
                    <a:lnTo>
                      <a:pt x="12871" y="5902"/>
                    </a:lnTo>
                    <a:lnTo>
                      <a:pt x="13714" y="5902"/>
                    </a:lnTo>
                    <a:lnTo>
                      <a:pt x="14951" y="6239"/>
                    </a:lnTo>
                    <a:lnTo>
                      <a:pt x="17031" y="6239"/>
                    </a:lnTo>
                    <a:lnTo>
                      <a:pt x="17031" y="6520"/>
                    </a:lnTo>
                    <a:lnTo>
                      <a:pt x="17874" y="6857"/>
                    </a:lnTo>
                    <a:lnTo>
                      <a:pt x="19110" y="6857"/>
                    </a:lnTo>
                    <a:lnTo>
                      <a:pt x="23663" y="7757"/>
                    </a:lnTo>
                    <a:lnTo>
                      <a:pt x="25349" y="8094"/>
                    </a:lnTo>
                    <a:lnTo>
                      <a:pt x="28216" y="8094"/>
                    </a:lnTo>
                    <a:lnTo>
                      <a:pt x="33218" y="8993"/>
                    </a:lnTo>
                    <a:lnTo>
                      <a:pt x="33836" y="8881"/>
                    </a:lnTo>
                    <a:lnTo>
                      <a:pt x="34792" y="8825"/>
                    </a:lnTo>
                    <a:lnTo>
                      <a:pt x="36141" y="8993"/>
                    </a:lnTo>
                    <a:lnTo>
                      <a:pt x="37770" y="8712"/>
                    </a:lnTo>
                    <a:lnTo>
                      <a:pt x="38614" y="8993"/>
                    </a:lnTo>
                    <a:lnTo>
                      <a:pt x="44459" y="8993"/>
                    </a:lnTo>
                    <a:lnTo>
                      <a:pt x="45471" y="8825"/>
                    </a:lnTo>
                    <a:lnTo>
                      <a:pt x="46707" y="8656"/>
                    </a:lnTo>
                    <a:lnTo>
                      <a:pt x="48000" y="7982"/>
                    </a:lnTo>
                    <a:lnTo>
                      <a:pt x="49405" y="8094"/>
                    </a:lnTo>
                    <a:lnTo>
                      <a:pt x="49855" y="7757"/>
                    </a:lnTo>
                    <a:lnTo>
                      <a:pt x="51878" y="7026"/>
                    </a:lnTo>
                    <a:lnTo>
                      <a:pt x="55644" y="6239"/>
                    </a:lnTo>
                    <a:lnTo>
                      <a:pt x="56880" y="6239"/>
                    </a:lnTo>
                    <a:lnTo>
                      <a:pt x="57161" y="6183"/>
                    </a:lnTo>
                    <a:lnTo>
                      <a:pt x="57442" y="6071"/>
                    </a:lnTo>
                    <a:lnTo>
                      <a:pt x="57724" y="5902"/>
                    </a:lnTo>
                    <a:lnTo>
                      <a:pt x="57892" y="5790"/>
                    </a:lnTo>
                    <a:lnTo>
                      <a:pt x="58510" y="5790"/>
                    </a:lnTo>
                    <a:lnTo>
                      <a:pt x="58848" y="5846"/>
                    </a:lnTo>
                    <a:lnTo>
                      <a:pt x="58960" y="5902"/>
                    </a:lnTo>
                    <a:lnTo>
                      <a:pt x="61489" y="6239"/>
                    </a:lnTo>
                    <a:lnTo>
                      <a:pt x="62951" y="5509"/>
                    </a:lnTo>
                    <a:lnTo>
                      <a:pt x="64637" y="5509"/>
                    </a:lnTo>
                    <a:lnTo>
                      <a:pt x="65873" y="5284"/>
                    </a:lnTo>
                    <a:lnTo>
                      <a:pt x="66885" y="4946"/>
                    </a:lnTo>
                    <a:lnTo>
                      <a:pt x="68515" y="4665"/>
                    </a:lnTo>
                    <a:lnTo>
                      <a:pt x="69358" y="4328"/>
                    </a:lnTo>
                    <a:lnTo>
                      <a:pt x="74754" y="4328"/>
                    </a:lnTo>
                    <a:lnTo>
                      <a:pt x="75597" y="4047"/>
                    </a:lnTo>
                    <a:lnTo>
                      <a:pt x="79756" y="4047"/>
                    </a:lnTo>
                    <a:lnTo>
                      <a:pt x="80150" y="3429"/>
                    </a:lnTo>
                    <a:lnTo>
                      <a:pt x="83466" y="3429"/>
                    </a:lnTo>
                    <a:lnTo>
                      <a:pt x="84702" y="3092"/>
                    </a:lnTo>
                    <a:lnTo>
                      <a:pt x="82623" y="2473"/>
                    </a:lnTo>
                    <a:lnTo>
                      <a:pt x="81836" y="2192"/>
                    </a:lnTo>
                    <a:lnTo>
                      <a:pt x="80993" y="2192"/>
                    </a:lnTo>
                    <a:lnTo>
                      <a:pt x="80712" y="2249"/>
                    </a:lnTo>
                    <a:lnTo>
                      <a:pt x="79981" y="2417"/>
                    </a:lnTo>
                    <a:lnTo>
                      <a:pt x="79531" y="2473"/>
                    </a:lnTo>
                    <a:lnTo>
                      <a:pt x="79082" y="2417"/>
                    </a:lnTo>
                    <a:lnTo>
                      <a:pt x="78576" y="2361"/>
                    </a:lnTo>
                    <a:lnTo>
                      <a:pt x="78070" y="2192"/>
                    </a:lnTo>
                    <a:lnTo>
                      <a:pt x="77677" y="2024"/>
                    </a:lnTo>
                    <a:lnTo>
                      <a:pt x="77396" y="2024"/>
                    </a:lnTo>
                    <a:lnTo>
                      <a:pt x="77283" y="2080"/>
                    </a:lnTo>
                    <a:lnTo>
                      <a:pt x="77171" y="2249"/>
                    </a:lnTo>
                    <a:lnTo>
                      <a:pt x="77171" y="2417"/>
                    </a:lnTo>
                    <a:lnTo>
                      <a:pt x="77227" y="2586"/>
                    </a:lnTo>
                    <a:lnTo>
                      <a:pt x="77227" y="2811"/>
                    </a:lnTo>
                    <a:lnTo>
                      <a:pt x="73068" y="2811"/>
                    </a:lnTo>
                    <a:lnTo>
                      <a:pt x="70988" y="2473"/>
                    </a:lnTo>
                    <a:lnTo>
                      <a:pt x="70370" y="2417"/>
                    </a:lnTo>
                    <a:lnTo>
                      <a:pt x="69864" y="2417"/>
                    </a:lnTo>
                    <a:lnTo>
                      <a:pt x="69583" y="2473"/>
                    </a:lnTo>
                    <a:lnTo>
                      <a:pt x="69414" y="2530"/>
                    </a:lnTo>
                    <a:lnTo>
                      <a:pt x="69358" y="2642"/>
                    </a:lnTo>
                    <a:lnTo>
                      <a:pt x="69302" y="2698"/>
                    </a:lnTo>
                    <a:lnTo>
                      <a:pt x="69358" y="2811"/>
                    </a:lnTo>
                    <a:lnTo>
                      <a:pt x="68122" y="3429"/>
                    </a:lnTo>
                    <a:lnTo>
                      <a:pt x="66885" y="3429"/>
                    </a:lnTo>
                    <a:lnTo>
                      <a:pt x="66604" y="3485"/>
                    </a:lnTo>
                    <a:lnTo>
                      <a:pt x="66492" y="3598"/>
                    </a:lnTo>
                    <a:lnTo>
                      <a:pt x="66435" y="3654"/>
                    </a:lnTo>
                    <a:lnTo>
                      <a:pt x="66435" y="3710"/>
                    </a:lnTo>
                    <a:lnTo>
                      <a:pt x="65199" y="4328"/>
                    </a:lnTo>
                    <a:lnTo>
                      <a:pt x="64749" y="4216"/>
                    </a:lnTo>
                    <a:lnTo>
                      <a:pt x="64300" y="4103"/>
                    </a:lnTo>
                    <a:lnTo>
                      <a:pt x="63962" y="4047"/>
                    </a:lnTo>
                    <a:lnTo>
                      <a:pt x="63119" y="4047"/>
                    </a:lnTo>
                    <a:lnTo>
                      <a:pt x="61489" y="4665"/>
                    </a:lnTo>
                    <a:lnTo>
                      <a:pt x="60197" y="4946"/>
                    </a:lnTo>
                    <a:lnTo>
                      <a:pt x="56037" y="4946"/>
                    </a:lnTo>
                    <a:lnTo>
                      <a:pt x="54801" y="5284"/>
                    </a:lnTo>
                    <a:lnTo>
                      <a:pt x="53171" y="6239"/>
                    </a:lnTo>
                    <a:lnTo>
                      <a:pt x="49405" y="6857"/>
                    </a:lnTo>
                    <a:lnTo>
                      <a:pt x="48169" y="7138"/>
                    </a:lnTo>
                    <a:lnTo>
                      <a:pt x="47775" y="7138"/>
                    </a:lnTo>
                    <a:lnTo>
                      <a:pt x="46539" y="7476"/>
                    </a:lnTo>
                    <a:lnTo>
                      <a:pt x="45695" y="7476"/>
                    </a:lnTo>
                    <a:lnTo>
                      <a:pt x="44459" y="8375"/>
                    </a:lnTo>
                    <a:lnTo>
                      <a:pt x="40693" y="8375"/>
                    </a:lnTo>
                    <a:lnTo>
                      <a:pt x="39007" y="7757"/>
                    </a:lnTo>
                    <a:lnTo>
                      <a:pt x="37770" y="8094"/>
                    </a:lnTo>
                    <a:lnTo>
                      <a:pt x="34061" y="8094"/>
                    </a:lnTo>
                    <a:lnTo>
                      <a:pt x="31138" y="7757"/>
                    </a:lnTo>
                    <a:lnTo>
                      <a:pt x="27429" y="7138"/>
                    </a:lnTo>
                    <a:lnTo>
                      <a:pt x="24899" y="7138"/>
                    </a:lnTo>
                    <a:lnTo>
                      <a:pt x="22426" y="6520"/>
                    </a:lnTo>
                    <a:lnTo>
                      <a:pt x="21190" y="6239"/>
                    </a:lnTo>
                    <a:lnTo>
                      <a:pt x="19110" y="4946"/>
                    </a:lnTo>
                    <a:lnTo>
                      <a:pt x="17031" y="4946"/>
                    </a:lnTo>
                    <a:lnTo>
                      <a:pt x="16581" y="4665"/>
                    </a:lnTo>
                    <a:lnTo>
                      <a:pt x="16131" y="4441"/>
                    </a:lnTo>
                    <a:lnTo>
                      <a:pt x="15963" y="4384"/>
                    </a:lnTo>
                    <a:lnTo>
                      <a:pt x="15794" y="4328"/>
                    </a:lnTo>
                    <a:lnTo>
                      <a:pt x="15288" y="4384"/>
                    </a:lnTo>
                    <a:lnTo>
                      <a:pt x="14558" y="4497"/>
                    </a:lnTo>
                    <a:lnTo>
                      <a:pt x="13714" y="4665"/>
                    </a:lnTo>
                    <a:lnTo>
                      <a:pt x="12028" y="4665"/>
                    </a:lnTo>
                    <a:lnTo>
                      <a:pt x="11354" y="4328"/>
                    </a:lnTo>
                    <a:lnTo>
                      <a:pt x="10792" y="4160"/>
                    </a:lnTo>
                    <a:lnTo>
                      <a:pt x="10567" y="4047"/>
                    </a:lnTo>
                    <a:lnTo>
                      <a:pt x="10398" y="4047"/>
                    </a:lnTo>
                    <a:lnTo>
                      <a:pt x="10173" y="3991"/>
                    </a:lnTo>
                    <a:lnTo>
                      <a:pt x="9949" y="3879"/>
                    </a:lnTo>
                    <a:lnTo>
                      <a:pt x="9274" y="3541"/>
                    </a:lnTo>
                    <a:lnTo>
                      <a:pt x="8543" y="3148"/>
                    </a:lnTo>
                    <a:lnTo>
                      <a:pt x="7869" y="2811"/>
                    </a:lnTo>
                    <a:lnTo>
                      <a:pt x="7363" y="2586"/>
                    </a:lnTo>
                    <a:lnTo>
                      <a:pt x="6970" y="2361"/>
                    </a:lnTo>
                    <a:lnTo>
                      <a:pt x="6633" y="2192"/>
                    </a:lnTo>
                    <a:lnTo>
                      <a:pt x="4553" y="1574"/>
                    </a:lnTo>
                    <a:lnTo>
                      <a:pt x="2192" y="1462"/>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84" name="Google Shape;22284;p51"/>
            <p:cNvSpPr/>
            <p:nvPr/>
          </p:nvSpPr>
          <p:spPr>
            <a:xfrm rot="-303043">
              <a:off x="1582533" y="1002728"/>
              <a:ext cx="974584" cy="176491"/>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85" name="Google Shape;22285;p51"/>
          <p:cNvSpPr txBox="1">
            <a:spLocks noGrp="1"/>
          </p:cNvSpPr>
          <p:nvPr>
            <p:ph type="title"/>
          </p:nvPr>
        </p:nvSpPr>
        <p:spPr>
          <a:xfrm>
            <a:off x="891163" y="1137625"/>
            <a:ext cx="3399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Research</a:t>
            </a:r>
            <a:endParaRPr dirty="0"/>
          </a:p>
        </p:txBody>
      </p:sp>
      <p:sp>
        <p:nvSpPr>
          <p:cNvPr id="22286" name="Google Shape;22286;p51"/>
          <p:cNvSpPr txBox="1">
            <a:spLocks noGrp="1"/>
          </p:cNvSpPr>
          <p:nvPr>
            <p:ph type="body" idx="1"/>
          </p:nvPr>
        </p:nvSpPr>
        <p:spPr>
          <a:xfrm>
            <a:off x="891163" y="2008475"/>
            <a:ext cx="3751500" cy="19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 is our target? What our client wants?</a:t>
            </a:r>
            <a:endParaRPr dirty="0"/>
          </a:p>
          <a:p>
            <a:pPr marL="457200" lvl="0" indent="-317500" algn="l" rtl="0">
              <a:spcBef>
                <a:spcPts val="1000"/>
              </a:spcBef>
              <a:spcAft>
                <a:spcPts val="0"/>
              </a:spcAft>
              <a:buSzPts val="1400"/>
              <a:buChar char="●"/>
            </a:pPr>
            <a:r>
              <a:rPr lang="en" dirty="0"/>
              <a:t>    </a:t>
            </a:r>
            <a:r>
              <a:rPr lang="en-GB" dirty="0"/>
              <a:t>Interview with Nathalie</a:t>
            </a:r>
            <a:endParaRPr dirty="0"/>
          </a:p>
          <a:p>
            <a:pPr marL="457200" lvl="0" indent="-317500" algn="l" rtl="0">
              <a:spcBef>
                <a:spcPts val="0"/>
              </a:spcBef>
              <a:spcAft>
                <a:spcPts val="0"/>
              </a:spcAft>
              <a:buSzPts val="1400"/>
              <a:buChar char="●"/>
            </a:pPr>
            <a:r>
              <a:rPr lang="en" dirty="0"/>
              <a:t>    </a:t>
            </a:r>
            <a:r>
              <a:rPr lang="en-GB" dirty="0"/>
              <a:t>Conducting tests</a:t>
            </a:r>
            <a:endParaRPr dirty="0"/>
          </a:p>
          <a:p>
            <a:pPr marL="457200" lvl="0" indent="-317500" algn="l" rtl="0">
              <a:spcBef>
                <a:spcPts val="0"/>
              </a:spcBef>
              <a:spcAft>
                <a:spcPts val="0"/>
              </a:spcAft>
              <a:buSzPts val="1400"/>
              <a:buChar char="●"/>
            </a:pPr>
            <a:r>
              <a:rPr lang="en" dirty="0"/>
              <a:t>    </a:t>
            </a:r>
            <a:r>
              <a:rPr lang="en-GB" dirty="0"/>
              <a:t>Conclusion</a:t>
            </a:r>
            <a:endParaRPr dirty="0"/>
          </a:p>
        </p:txBody>
      </p:sp>
      <p:pic>
        <p:nvPicPr>
          <p:cNvPr id="22287" name="Google Shape;22287;p51"/>
          <p:cNvPicPr preferRelativeResize="0"/>
          <p:nvPr/>
        </p:nvPicPr>
        <p:blipFill>
          <a:blip r:embed="rId3">
            <a:alphaModFix/>
          </a:blip>
          <a:stretch>
            <a:fillRect/>
          </a:stretch>
        </p:blipFill>
        <p:spPr>
          <a:xfrm>
            <a:off x="6371723" y="535500"/>
            <a:ext cx="1375309" cy="1334053"/>
          </a:xfrm>
          <a:prstGeom prst="rect">
            <a:avLst/>
          </a:prstGeom>
          <a:noFill/>
          <a:ln>
            <a:noFill/>
          </a:ln>
        </p:spPr>
      </p:pic>
      <p:pic>
        <p:nvPicPr>
          <p:cNvPr id="22288" name="Google Shape;22288;p51"/>
          <p:cNvPicPr preferRelativeResize="0"/>
          <p:nvPr/>
        </p:nvPicPr>
        <p:blipFill>
          <a:blip r:embed="rId4">
            <a:alphaModFix/>
          </a:blip>
          <a:stretch>
            <a:fillRect/>
          </a:stretch>
        </p:blipFill>
        <p:spPr>
          <a:xfrm>
            <a:off x="7191225" y="3205284"/>
            <a:ext cx="1061632" cy="1030989"/>
          </a:xfrm>
          <a:prstGeom prst="rect">
            <a:avLst/>
          </a:prstGeom>
          <a:noFill/>
          <a:ln>
            <a:noFill/>
          </a:ln>
        </p:spPr>
      </p:pic>
      <p:pic>
        <p:nvPicPr>
          <p:cNvPr id="22289" name="Google Shape;22289;p51"/>
          <p:cNvPicPr preferRelativeResize="0"/>
          <p:nvPr/>
        </p:nvPicPr>
        <p:blipFill rotWithShape="1">
          <a:blip r:embed="rId5">
            <a:alphaModFix/>
          </a:blip>
          <a:srcRect b="3679"/>
          <a:stretch/>
        </p:blipFill>
        <p:spPr>
          <a:xfrm>
            <a:off x="4826584" y="2103125"/>
            <a:ext cx="3164501" cy="2504876"/>
          </a:xfrm>
          <a:prstGeom prst="rect">
            <a:avLst/>
          </a:prstGeom>
          <a:noFill/>
          <a:ln>
            <a:noFill/>
          </a:ln>
        </p:spPr>
      </p:pic>
      <p:grpSp>
        <p:nvGrpSpPr>
          <p:cNvPr id="22290" name="Google Shape;22290;p51"/>
          <p:cNvGrpSpPr/>
          <p:nvPr/>
        </p:nvGrpSpPr>
        <p:grpSpPr>
          <a:xfrm>
            <a:off x="5596726" y="740534"/>
            <a:ext cx="1375202" cy="2772621"/>
            <a:chOff x="4747938" y="187550"/>
            <a:chExt cx="1039850" cy="2096500"/>
          </a:xfrm>
        </p:grpSpPr>
        <p:sp>
          <p:nvSpPr>
            <p:cNvPr id="22291" name="Google Shape;22291;p51"/>
            <p:cNvSpPr/>
            <p:nvPr/>
          </p:nvSpPr>
          <p:spPr>
            <a:xfrm>
              <a:off x="4747938" y="187550"/>
              <a:ext cx="1039850" cy="2096500"/>
            </a:xfrm>
            <a:custGeom>
              <a:avLst/>
              <a:gdLst/>
              <a:ahLst/>
              <a:cxnLst/>
              <a:rect l="l" t="t" r="r" b="b"/>
              <a:pathLst>
                <a:path w="41594" h="83860" extrusionOk="0">
                  <a:moveTo>
                    <a:pt x="41424" y="0"/>
                  </a:moveTo>
                  <a:lnTo>
                    <a:pt x="1" y="113"/>
                  </a:lnTo>
                  <a:lnTo>
                    <a:pt x="226" y="83859"/>
                  </a:lnTo>
                  <a:lnTo>
                    <a:pt x="788" y="83859"/>
                  </a:lnTo>
                  <a:lnTo>
                    <a:pt x="2474" y="83129"/>
                  </a:lnTo>
                  <a:lnTo>
                    <a:pt x="5397" y="81274"/>
                  </a:lnTo>
                  <a:lnTo>
                    <a:pt x="7083" y="78632"/>
                  </a:lnTo>
                  <a:lnTo>
                    <a:pt x="11411" y="77789"/>
                  </a:lnTo>
                  <a:lnTo>
                    <a:pt x="13996" y="78632"/>
                  </a:lnTo>
                  <a:lnTo>
                    <a:pt x="17481" y="77789"/>
                  </a:lnTo>
                  <a:lnTo>
                    <a:pt x="20909" y="76890"/>
                  </a:lnTo>
                  <a:lnTo>
                    <a:pt x="26080" y="74304"/>
                  </a:lnTo>
                  <a:lnTo>
                    <a:pt x="31251" y="74248"/>
                  </a:lnTo>
                  <a:lnTo>
                    <a:pt x="33837" y="71663"/>
                  </a:lnTo>
                  <a:lnTo>
                    <a:pt x="36422" y="71663"/>
                  </a:lnTo>
                  <a:lnTo>
                    <a:pt x="39008" y="66492"/>
                  </a:lnTo>
                  <a:lnTo>
                    <a:pt x="41593" y="66492"/>
                  </a:lnTo>
                  <a:lnTo>
                    <a:pt x="414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2" name="Google Shape;22292;p51"/>
            <p:cNvSpPr/>
            <p:nvPr/>
          </p:nvSpPr>
          <p:spPr>
            <a:xfrm>
              <a:off x="4756388" y="1837175"/>
              <a:ext cx="1029975" cy="446875"/>
            </a:xfrm>
            <a:custGeom>
              <a:avLst/>
              <a:gdLst/>
              <a:ahLst/>
              <a:cxnLst/>
              <a:rect l="l" t="t" r="r" b="b"/>
              <a:pathLst>
                <a:path w="41199" h="17875" extrusionOk="0">
                  <a:moveTo>
                    <a:pt x="38951" y="1"/>
                  </a:moveTo>
                  <a:lnTo>
                    <a:pt x="37377" y="956"/>
                  </a:lnTo>
                  <a:lnTo>
                    <a:pt x="37040" y="1575"/>
                  </a:lnTo>
                  <a:lnTo>
                    <a:pt x="37040" y="2193"/>
                  </a:lnTo>
                  <a:lnTo>
                    <a:pt x="36534" y="2586"/>
                  </a:lnTo>
                  <a:lnTo>
                    <a:pt x="36140" y="2867"/>
                  </a:lnTo>
                  <a:lnTo>
                    <a:pt x="35803" y="3148"/>
                  </a:lnTo>
                  <a:lnTo>
                    <a:pt x="35691" y="3317"/>
                  </a:lnTo>
                  <a:lnTo>
                    <a:pt x="35578" y="3429"/>
                  </a:lnTo>
                  <a:lnTo>
                    <a:pt x="35522" y="3767"/>
                  </a:lnTo>
                  <a:lnTo>
                    <a:pt x="35466" y="4104"/>
                  </a:lnTo>
                  <a:lnTo>
                    <a:pt x="35129" y="4778"/>
                  </a:lnTo>
                  <a:lnTo>
                    <a:pt x="34848" y="5059"/>
                  </a:lnTo>
                  <a:lnTo>
                    <a:pt x="33892" y="5059"/>
                  </a:lnTo>
                  <a:lnTo>
                    <a:pt x="32262" y="5734"/>
                  </a:lnTo>
                  <a:lnTo>
                    <a:pt x="31981" y="6352"/>
                  </a:lnTo>
                  <a:lnTo>
                    <a:pt x="31307" y="6689"/>
                  </a:lnTo>
                  <a:lnTo>
                    <a:pt x="30688" y="6970"/>
                  </a:lnTo>
                  <a:lnTo>
                    <a:pt x="29733" y="7926"/>
                  </a:lnTo>
                  <a:lnTo>
                    <a:pt x="27260" y="7926"/>
                  </a:lnTo>
                  <a:lnTo>
                    <a:pt x="27091" y="7870"/>
                  </a:lnTo>
                  <a:lnTo>
                    <a:pt x="26754" y="7701"/>
                  </a:lnTo>
                  <a:lnTo>
                    <a:pt x="26585" y="7532"/>
                  </a:lnTo>
                  <a:lnTo>
                    <a:pt x="26529" y="7476"/>
                  </a:lnTo>
                  <a:lnTo>
                    <a:pt x="25967" y="7476"/>
                  </a:lnTo>
                  <a:lnTo>
                    <a:pt x="25574" y="7589"/>
                  </a:lnTo>
                  <a:lnTo>
                    <a:pt x="24955" y="7813"/>
                  </a:lnTo>
                  <a:lnTo>
                    <a:pt x="23944" y="8319"/>
                  </a:lnTo>
                  <a:lnTo>
                    <a:pt x="23382" y="8544"/>
                  </a:lnTo>
                  <a:lnTo>
                    <a:pt x="22932" y="8657"/>
                  </a:lnTo>
                  <a:lnTo>
                    <a:pt x="22651" y="8713"/>
                  </a:lnTo>
                  <a:lnTo>
                    <a:pt x="22426" y="8657"/>
                  </a:lnTo>
                  <a:lnTo>
                    <a:pt x="22314" y="8544"/>
                  </a:lnTo>
                  <a:lnTo>
                    <a:pt x="22201" y="8432"/>
                  </a:lnTo>
                  <a:lnTo>
                    <a:pt x="22201" y="8319"/>
                  </a:lnTo>
                  <a:lnTo>
                    <a:pt x="20459" y="10062"/>
                  </a:lnTo>
                  <a:lnTo>
                    <a:pt x="18773" y="10062"/>
                  </a:lnTo>
                  <a:lnTo>
                    <a:pt x="18773" y="10905"/>
                  </a:lnTo>
                  <a:lnTo>
                    <a:pt x="15288" y="10905"/>
                  </a:lnTo>
                  <a:lnTo>
                    <a:pt x="15119" y="11017"/>
                  </a:lnTo>
                  <a:lnTo>
                    <a:pt x="14782" y="11354"/>
                  </a:lnTo>
                  <a:lnTo>
                    <a:pt x="14501" y="11523"/>
                  </a:lnTo>
                  <a:lnTo>
                    <a:pt x="14220" y="11635"/>
                  </a:lnTo>
                  <a:lnTo>
                    <a:pt x="13883" y="11748"/>
                  </a:lnTo>
                  <a:lnTo>
                    <a:pt x="13265" y="11748"/>
                  </a:lnTo>
                  <a:lnTo>
                    <a:pt x="12927" y="11635"/>
                  </a:lnTo>
                  <a:lnTo>
                    <a:pt x="12646" y="11523"/>
                  </a:lnTo>
                  <a:lnTo>
                    <a:pt x="12365" y="11354"/>
                  </a:lnTo>
                  <a:lnTo>
                    <a:pt x="11972" y="11017"/>
                  </a:lnTo>
                  <a:lnTo>
                    <a:pt x="11859" y="10905"/>
                  </a:lnTo>
                  <a:lnTo>
                    <a:pt x="6520" y="10905"/>
                  </a:lnTo>
                  <a:lnTo>
                    <a:pt x="6351" y="10961"/>
                  </a:lnTo>
                  <a:lnTo>
                    <a:pt x="6014" y="11186"/>
                  </a:lnTo>
                  <a:lnTo>
                    <a:pt x="5733" y="11467"/>
                  </a:lnTo>
                  <a:lnTo>
                    <a:pt x="5452" y="11748"/>
                  </a:lnTo>
                  <a:lnTo>
                    <a:pt x="5059" y="12366"/>
                  </a:lnTo>
                  <a:lnTo>
                    <a:pt x="4946" y="12647"/>
                  </a:lnTo>
                  <a:lnTo>
                    <a:pt x="4047" y="13490"/>
                  </a:lnTo>
                  <a:lnTo>
                    <a:pt x="3204" y="14390"/>
                  </a:lnTo>
                  <a:lnTo>
                    <a:pt x="2361" y="15233"/>
                  </a:lnTo>
                  <a:lnTo>
                    <a:pt x="2304" y="15345"/>
                  </a:lnTo>
                  <a:lnTo>
                    <a:pt x="2248" y="15514"/>
                  </a:lnTo>
                  <a:lnTo>
                    <a:pt x="2136" y="15682"/>
                  </a:lnTo>
                  <a:lnTo>
                    <a:pt x="1911" y="15795"/>
                  </a:lnTo>
                  <a:lnTo>
                    <a:pt x="1630" y="15963"/>
                  </a:lnTo>
                  <a:lnTo>
                    <a:pt x="1180" y="16076"/>
                  </a:lnTo>
                  <a:lnTo>
                    <a:pt x="0" y="16076"/>
                  </a:lnTo>
                  <a:lnTo>
                    <a:pt x="0" y="17874"/>
                  </a:lnTo>
                  <a:lnTo>
                    <a:pt x="450" y="17818"/>
                  </a:lnTo>
                  <a:lnTo>
                    <a:pt x="787" y="17818"/>
                  </a:lnTo>
                  <a:lnTo>
                    <a:pt x="1574" y="17481"/>
                  </a:lnTo>
                  <a:lnTo>
                    <a:pt x="2023" y="17200"/>
                  </a:lnTo>
                  <a:lnTo>
                    <a:pt x="2923" y="16975"/>
                  </a:lnTo>
                  <a:lnTo>
                    <a:pt x="3316" y="16919"/>
                  </a:lnTo>
                  <a:lnTo>
                    <a:pt x="3934" y="16863"/>
                  </a:lnTo>
                  <a:lnTo>
                    <a:pt x="4047" y="16806"/>
                  </a:lnTo>
                  <a:lnTo>
                    <a:pt x="4215" y="16638"/>
                  </a:lnTo>
                  <a:lnTo>
                    <a:pt x="4553" y="16188"/>
                  </a:lnTo>
                  <a:lnTo>
                    <a:pt x="4777" y="15626"/>
                  </a:lnTo>
                  <a:lnTo>
                    <a:pt x="4890" y="15289"/>
                  </a:lnTo>
                  <a:lnTo>
                    <a:pt x="4946" y="15120"/>
                  </a:lnTo>
                  <a:lnTo>
                    <a:pt x="5059" y="15008"/>
                  </a:lnTo>
                  <a:lnTo>
                    <a:pt x="5396" y="14783"/>
                  </a:lnTo>
                  <a:lnTo>
                    <a:pt x="5902" y="14502"/>
                  </a:lnTo>
                  <a:lnTo>
                    <a:pt x="5958" y="14390"/>
                  </a:lnTo>
                  <a:lnTo>
                    <a:pt x="6126" y="14109"/>
                  </a:lnTo>
                  <a:lnTo>
                    <a:pt x="6239" y="13940"/>
                  </a:lnTo>
                  <a:lnTo>
                    <a:pt x="6407" y="13827"/>
                  </a:lnTo>
                  <a:lnTo>
                    <a:pt x="6576" y="13715"/>
                  </a:lnTo>
                  <a:lnTo>
                    <a:pt x="6801" y="13659"/>
                  </a:lnTo>
                  <a:lnTo>
                    <a:pt x="7194" y="13603"/>
                  </a:lnTo>
                  <a:lnTo>
                    <a:pt x="7419" y="13490"/>
                  </a:lnTo>
                  <a:lnTo>
                    <a:pt x="7700" y="13434"/>
                  </a:lnTo>
                  <a:lnTo>
                    <a:pt x="8094" y="13378"/>
                  </a:lnTo>
                  <a:lnTo>
                    <a:pt x="8487" y="13322"/>
                  </a:lnTo>
                  <a:lnTo>
                    <a:pt x="8881" y="13265"/>
                  </a:lnTo>
                  <a:lnTo>
                    <a:pt x="9218" y="13097"/>
                  </a:lnTo>
                  <a:lnTo>
                    <a:pt x="9667" y="12703"/>
                  </a:lnTo>
                  <a:lnTo>
                    <a:pt x="13489" y="12703"/>
                  </a:lnTo>
                  <a:lnTo>
                    <a:pt x="14332" y="12422"/>
                  </a:lnTo>
                  <a:lnTo>
                    <a:pt x="14951" y="12198"/>
                  </a:lnTo>
                  <a:lnTo>
                    <a:pt x="15400" y="12085"/>
                  </a:lnTo>
                  <a:lnTo>
                    <a:pt x="15906" y="12085"/>
                  </a:lnTo>
                  <a:lnTo>
                    <a:pt x="16243" y="12029"/>
                  </a:lnTo>
                  <a:lnTo>
                    <a:pt x="16974" y="11748"/>
                  </a:lnTo>
                  <a:lnTo>
                    <a:pt x="17480" y="11467"/>
                  </a:lnTo>
                  <a:lnTo>
                    <a:pt x="18717" y="11298"/>
                  </a:lnTo>
                  <a:lnTo>
                    <a:pt x="19222" y="11242"/>
                  </a:lnTo>
                  <a:lnTo>
                    <a:pt x="19279" y="11298"/>
                  </a:lnTo>
                  <a:lnTo>
                    <a:pt x="19560" y="11298"/>
                  </a:lnTo>
                  <a:lnTo>
                    <a:pt x="20065" y="11130"/>
                  </a:lnTo>
                  <a:lnTo>
                    <a:pt x="20909" y="10792"/>
                  </a:lnTo>
                  <a:lnTo>
                    <a:pt x="21752" y="10343"/>
                  </a:lnTo>
                  <a:lnTo>
                    <a:pt x="22257" y="10005"/>
                  </a:lnTo>
                  <a:lnTo>
                    <a:pt x="22651" y="9781"/>
                  </a:lnTo>
                  <a:lnTo>
                    <a:pt x="23382" y="9612"/>
                  </a:lnTo>
                  <a:lnTo>
                    <a:pt x="24337" y="9556"/>
                  </a:lnTo>
                  <a:lnTo>
                    <a:pt x="24955" y="8881"/>
                  </a:lnTo>
                  <a:lnTo>
                    <a:pt x="28440" y="8881"/>
                  </a:lnTo>
                  <a:lnTo>
                    <a:pt x="30239" y="8376"/>
                  </a:lnTo>
                  <a:lnTo>
                    <a:pt x="30688" y="8263"/>
                  </a:lnTo>
                  <a:lnTo>
                    <a:pt x="31307" y="8376"/>
                  </a:lnTo>
                  <a:lnTo>
                    <a:pt x="31981" y="7926"/>
                  </a:lnTo>
                  <a:lnTo>
                    <a:pt x="32318" y="7364"/>
                  </a:lnTo>
                  <a:lnTo>
                    <a:pt x="32543" y="7308"/>
                  </a:lnTo>
                  <a:lnTo>
                    <a:pt x="33218" y="6970"/>
                  </a:lnTo>
                  <a:lnTo>
                    <a:pt x="33611" y="6858"/>
                  </a:lnTo>
                  <a:lnTo>
                    <a:pt x="33780" y="6858"/>
                  </a:lnTo>
                  <a:lnTo>
                    <a:pt x="33836" y="6970"/>
                  </a:lnTo>
                  <a:lnTo>
                    <a:pt x="33892" y="6970"/>
                  </a:lnTo>
                  <a:lnTo>
                    <a:pt x="34567" y="6521"/>
                  </a:lnTo>
                  <a:lnTo>
                    <a:pt x="35072" y="6184"/>
                  </a:lnTo>
                  <a:lnTo>
                    <a:pt x="35297" y="6071"/>
                  </a:lnTo>
                  <a:lnTo>
                    <a:pt x="35466" y="6015"/>
                  </a:lnTo>
                  <a:lnTo>
                    <a:pt x="36084" y="6015"/>
                  </a:lnTo>
                  <a:lnTo>
                    <a:pt x="37040" y="5734"/>
                  </a:lnTo>
                  <a:lnTo>
                    <a:pt x="37040" y="4778"/>
                  </a:lnTo>
                  <a:lnTo>
                    <a:pt x="37714" y="4441"/>
                  </a:lnTo>
                  <a:lnTo>
                    <a:pt x="37995" y="4104"/>
                  </a:lnTo>
                  <a:lnTo>
                    <a:pt x="38670" y="2530"/>
                  </a:lnTo>
                  <a:lnTo>
                    <a:pt x="38951" y="2193"/>
                  </a:lnTo>
                  <a:lnTo>
                    <a:pt x="39288" y="1575"/>
                  </a:lnTo>
                  <a:lnTo>
                    <a:pt x="39288" y="956"/>
                  </a:lnTo>
                  <a:lnTo>
                    <a:pt x="40243" y="956"/>
                  </a:lnTo>
                  <a:lnTo>
                    <a:pt x="41199" y="619"/>
                  </a:lnTo>
                  <a:lnTo>
                    <a:pt x="399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4" name="Google Shape;22294;p51"/>
          <p:cNvGrpSpPr/>
          <p:nvPr/>
        </p:nvGrpSpPr>
        <p:grpSpPr>
          <a:xfrm rot="-170118">
            <a:off x="5436258" y="1874370"/>
            <a:ext cx="210764" cy="659529"/>
            <a:chOff x="238125" y="841825"/>
            <a:chExt cx="293675" cy="918975"/>
          </a:xfrm>
        </p:grpSpPr>
        <p:sp>
          <p:nvSpPr>
            <p:cNvPr id="22295" name="Google Shape;22295;p51"/>
            <p:cNvSpPr/>
            <p:nvPr/>
          </p:nvSpPr>
          <p:spPr>
            <a:xfrm>
              <a:off x="417975" y="872725"/>
              <a:ext cx="112425" cy="126500"/>
            </a:xfrm>
            <a:custGeom>
              <a:avLst/>
              <a:gdLst/>
              <a:ahLst/>
              <a:cxnLst/>
              <a:rect l="l" t="t" r="r" b="b"/>
              <a:pathLst>
                <a:path w="4497" h="5060" extrusionOk="0">
                  <a:moveTo>
                    <a:pt x="4328" y="1"/>
                  </a:moveTo>
                  <a:lnTo>
                    <a:pt x="4216" y="57"/>
                  </a:lnTo>
                  <a:lnTo>
                    <a:pt x="4216" y="169"/>
                  </a:lnTo>
                  <a:lnTo>
                    <a:pt x="4272" y="338"/>
                  </a:lnTo>
                  <a:lnTo>
                    <a:pt x="4328" y="338"/>
                  </a:lnTo>
                  <a:lnTo>
                    <a:pt x="4272" y="450"/>
                  </a:lnTo>
                  <a:lnTo>
                    <a:pt x="4272" y="563"/>
                  </a:lnTo>
                  <a:lnTo>
                    <a:pt x="4272" y="619"/>
                  </a:lnTo>
                  <a:lnTo>
                    <a:pt x="4216" y="675"/>
                  </a:lnTo>
                  <a:lnTo>
                    <a:pt x="4160" y="731"/>
                  </a:lnTo>
                  <a:lnTo>
                    <a:pt x="4103" y="787"/>
                  </a:lnTo>
                  <a:lnTo>
                    <a:pt x="3935" y="844"/>
                  </a:lnTo>
                  <a:lnTo>
                    <a:pt x="3879" y="844"/>
                  </a:lnTo>
                  <a:lnTo>
                    <a:pt x="3822" y="956"/>
                  </a:lnTo>
                  <a:lnTo>
                    <a:pt x="3822" y="1012"/>
                  </a:lnTo>
                  <a:lnTo>
                    <a:pt x="3710" y="1068"/>
                  </a:lnTo>
                  <a:lnTo>
                    <a:pt x="3541" y="1068"/>
                  </a:lnTo>
                  <a:lnTo>
                    <a:pt x="3373" y="1125"/>
                  </a:lnTo>
                  <a:lnTo>
                    <a:pt x="3204" y="1237"/>
                  </a:lnTo>
                  <a:lnTo>
                    <a:pt x="3204" y="1406"/>
                  </a:lnTo>
                  <a:lnTo>
                    <a:pt x="3204" y="1630"/>
                  </a:lnTo>
                  <a:lnTo>
                    <a:pt x="3035" y="1462"/>
                  </a:lnTo>
                  <a:lnTo>
                    <a:pt x="2811" y="1349"/>
                  </a:lnTo>
                  <a:lnTo>
                    <a:pt x="2642" y="1349"/>
                  </a:lnTo>
                  <a:lnTo>
                    <a:pt x="2417" y="1462"/>
                  </a:lnTo>
                  <a:lnTo>
                    <a:pt x="2417" y="1181"/>
                  </a:lnTo>
                  <a:lnTo>
                    <a:pt x="2361" y="1068"/>
                  </a:lnTo>
                  <a:lnTo>
                    <a:pt x="2192" y="956"/>
                  </a:lnTo>
                  <a:lnTo>
                    <a:pt x="2024" y="956"/>
                  </a:lnTo>
                  <a:lnTo>
                    <a:pt x="1968" y="1012"/>
                  </a:lnTo>
                  <a:lnTo>
                    <a:pt x="1911" y="1125"/>
                  </a:lnTo>
                  <a:lnTo>
                    <a:pt x="1968" y="1237"/>
                  </a:lnTo>
                  <a:lnTo>
                    <a:pt x="1968" y="1406"/>
                  </a:lnTo>
                  <a:lnTo>
                    <a:pt x="1911" y="1462"/>
                  </a:lnTo>
                  <a:lnTo>
                    <a:pt x="1687" y="1630"/>
                  </a:lnTo>
                  <a:lnTo>
                    <a:pt x="1630" y="1630"/>
                  </a:lnTo>
                  <a:lnTo>
                    <a:pt x="1630" y="1574"/>
                  </a:lnTo>
                  <a:lnTo>
                    <a:pt x="1630" y="1518"/>
                  </a:lnTo>
                  <a:lnTo>
                    <a:pt x="1630" y="1462"/>
                  </a:lnTo>
                  <a:lnTo>
                    <a:pt x="1462" y="1406"/>
                  </a:lnTo>
                  <a:lnTo>
                    <a:pt x="1012" y="1406"/>
                  </a:lnTo>
                  <a:lnTo>
                    <a:pt x="843" y="1687"/>
                  </a:lnTo>
                  <a:lnTo>
                    <a:pt x="731" y="2024"/>
                  </a:lnTo>
                  <a:lnTo>
                    <a:pt x="619" y="2361"/>
                  </a:lnTo>
                  <a:lnTo>
                    <a:pt x="506" y="2474"/>
                  </a:lnTo>
                  <a:lnTo>
                    <a:pt x="394" y="2586"/>
                  </a:lnTo>
                  <a:lnTo>
                    <a:pt x="338" y="2811"/>
                  </a:lnTo>
                  <a:lnTo>
                    <a:pt x="338" y="3036"/>
                  </a:lnTo>
                  <a:lnTo>
                    <a:pt x="450" y="3204"/>
                  </a:lnTo>
                  <a:lnTo>
                    <a:pt x="562" y="3485"/>
                  </a:lnTo>
                  <a:lnTo>
                    <a:pt x="562" y="3541"/>
                  </a:lnTo>
                  <a:lnTo>
                    <a:pt x="506" y="3541"/>
                  </a:lnTo>
                  <a:lnTo>
                    <a:pt x="338" y="3598"/>
                  </a:lnTo>
                  <a:lnTo>
                    <a:pt x="225" y="3710"/>
                  </a:lnTo>
                  <a:lnTo>
                    <a:pt x="113" y="3823"/>
                  </a:lnTo>
                  <a:lnTo>
                    <a:pt x="0" y="3991"/>
                  </a:lnTo>
                  <a:lnTo>
                    <a:pt x="57" y="4104"/>
                  </a:lnTo>
                  <a:lnTo>
                    <a:pt x="169" y="4104"/>
                  </a:lnTo>
                  <a:lnTo>
                    <a:pt x="225" y="4160"/>
                  </a:lnTo>
                  <a:lnTo>
                    <a:pt x="338" y="4160"/>
                  </a:lnTo>
                  <a:lnTo>
                    <a:pt x="281" y="4328"/>
                  </a:lnTo>
                  <a:lnTo>
                    <a:pt x="338" y="4385"/>
                  </a:lnTo>
                  <a:lnTo>
                    <a:pt x="450" y="4441"/>
                  </a:lnTo>
                  <a:lnTo>
                    <a:pt x="675" y="4441"/>
                  </a:lnTo>
                  <a:lnTo>
                    <a:pt x="900" y="4497"/>
                  </a:lnTo>
                  <a:lnTo>
                    <a:pt x="1012" y="4609"/>
                  </a:lnTo>
                  <a:lnTo>
                    <a:pt x="1068" y="4834"/>
                  </a:lnTo>
                  <a:lnTo>
                    <a:pt x="1124" y="5003"/>
                  </a:lnTo>
                  <a:lnTo>
                    <a:pt x="1181" y="5003"/>
                  </a:lnTo>
                  <a:lnTo>
                    <a:pt x="1293" y="5059"/>
                  </a:lnTo>
                  <a:lnTo>
                    <a:pt x="1462" y="4947"/>
                  </a:lnTo>
                  <a:lnTo>
                    <a:pt x="1630" y="4778"/>
                  </a:lnTo>
                  <a:lnTo>
                    <a:pt x="1799" y="4609"/>
                  </a:lnTo>
                  <a:lnTo>
                    <a:pt x="1855" y="4385"/>
                  </a:lnTo>
                  <a:lnTo>
                    <a:pt x="1855" y="4328"/>
                  </a:lnTo>
                  <a:lnTo>
                    <a:pt x="2080" y="4328"/>
                  </a:lnTo>
                  <a:lnTo>
                    <a:pt x="2192" y="4272"/>
                  </a:lnTo>
                  <a:lnTo>
                    <a:pt x="2192" y="4104"/>
                  </a:lnTo>
                  <a:lnTo>
                    <a:pt x="2305" y="3935"/>
                  </a:lnTo>
                  <a:lnTo>
                    <a:pt x="2473" y="3654"/>
                  </a:lnTo>
                  <a:lnTo>
                    <a:pt x="2586" y="3485"/>
                  </a:lnTo>
                  <a:lnTo>
                    <a:pt x="2586" y="3317"/>
                  </a:lnTo>
                  <a:lnTo>
                    <a:pt x="2586" y="3148"/>
                  </a:lnTo>
                  <a:lnTo>
                    <a:pt x="2473" y="2923"/>
                  </a:lnTo>
                  <a:lnTo>
                    <a:pt x="2473" y="2867"/>
                  </a:lnTo>
                  <a:lnTo>
                    <a:pt x="2530" y="2811"/>
                  </a:lnTo>
                  <a:lnTo>
                    <a:pt x="2586" y="2867"/>
                  </a:lnTo>
                  <a:lnTo>
                    <a:pt x="2642" y="2979"/>
                  </a:lnTo>
                  <a:lnTo>
                    <a:pt x="2698" y="3036"/>
                  </a:lnTo>
                  <a:lnTo>
                    <a:pt x="2811" y="2979"/>
                  </a:lnTo>
                  <a:lnTo>
                    <a:pt x="2867" y="2867"/>
                  </a:lnTo>
                  <a:lnTo>
                    <a:pt x="2923" y="2755"/>
                  </a:lnTo>
                  <a:lnTo>
                    <a:pt x="2811" y="2474"/>
                  </a:lnTo>
                  <a:lnTo>
                    <a:pt x="3035" y="2474"/>
                  </a:lnTo>
                  <a:lnTo>
                    <a:pt x="3316" y="2361"/>
                  </a:lnTo>
                  <a:lnTo>
                    <a:pt x="3373" y="2586"/>
                  </a:lnTo>
                  <a:lnTo>
                    <a:pt x="3485" y="2811"/>
                  </a:lnTo>
                  <a:lnTo>
                    <a:pt x="3598" y="3036"/>
                  </a:lnTo>
                  <a:lnTo>
                    <a:pt x="3654" y="3260"/>
                  </a:lnTo>
                  <a:lnTo>
                    <a:pt x="3710" y="3373"/>
                  </a:lnTo>
                  <a:lnTo>
                    <a:pt x="3822" y="3373"/>
                  </a:lnTo>
                  <a:lnTo>
                    <a:pt x="3991" y="3260"/>
                  </a:lnTo>
                  <a:lnTo>
                    <a:pt x="4047" y="3204"/>
                  </a:lnTo>
                  <a:lnTo>
                    <a:pt x="4103" y="3148"/>
                  </a:lnTo>
                  <a:lnTo>
                    <a:pt x="4047" y="3260"/>
                  </a:lnTo>
                  <a:lnTo>
                    <a:pt x="3935" y="3317"/>
                  </a:lnTo>
                  <a:lnTo>
                    <a:pt x="3935" y="3429"/>
                  </a:lnTo>
                  <a:lnTo>
                    <a:pt x="3935" y="3541"/>
                  </a:lnTo>
                  <a:lnTo>
                    <a:pt x="3991" y="3654"/>
                  </a:lnTo>
                  <a:lnTo>
                    <a:pt x="3991" y="3710"/>
                  </a:lnTo>
                  <a:lnTo>
                    <a:pt x="4047" y="3823"/>
                  </a:lnTo>
                  <a:lnTo>
                    <a:pt x="4103" y="3935"/>
                  </a:lnTo>
                  <a:lnTo>
                    <a:pt x="4160" y="3935"/>
                  </a:lnTo>
                  <a:lnTo>
                    <a:pt x="4272" y="3879"/>
                  </a:lnTo>
                  <a:lnTo>
                    <a:pt x="4328" y="3823"/>
                  </a:lnTo>
                  <a:lnTo>
                    <a:pt x="4328" y="3710"/>
                  </a:lnTo>
                  <a:lnTo>
                    <a:pt x="4384" y="3598"/>
                  </a:lnTo>
                  <a:lnTo>
                    <a:pt x="4384" y="3541"/>
                  </a:lnTo>
                  <a:lnTo>
                    <a:pt x="4328" y="3485"/>
                  </a:lnTo>
                  <a:lnTo>
                    <a:pt x="4272" y="3429"/>
                  </a:lnTo>
                  <a:lnTo>
                    <a:pt x="4328" y="3429"/>
                  </a:lnTo>
                  <a:lnTo>
                    <a:pt x="4384" y="3373"/>
                  </a:lnTo>
                  <a:lnTo>
                    <a:pt x="4441" y="1687"/>
                  </a:lnTo>
                  <a:lnTo>
                    <a:pt x="4497" y="1"/>
                  </a:lnTo>
                  <a:close/>
                </a:path>
              </a:pathLst>
            </a:custGeom>
            <a:solidFill>
              <a:srgbClr val="95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6" name="Google Shape;22296;p51"/>
            <p:cNvSpPr/>
            <p:nvPr/>
          </p:nvSpPr>
          <p:spPr>
            <a:xfrm>
              <a:off x="413750" y="926125"/>
              <a:ext cx="112450" cy="132100"/>
            </a:xfrm>
            <a:custGeom>
              <a:avLst/>
              <a:gdLst/>
              <a:ahLst/>
              <a:cxnLst/>
              <a:rect l="l" t="t" r="r" b="b"/>
              <a:pathLst>
                <a:path w="4498" h="5284" extrusionOk="0">
                  <a:moveTo>
                    <a:pt x="3485" y="0"/>
                  </a:moveTo>
                  <a:lnTo>
                    <a:pt x="3429" y="57"/>
                  </a:lnTo>
                  <a:lnTo>
                    <a:pt x="3373" y="169"/>
                  </a:lnTo>
                  <a:lnTo>
                    <a:pt x="3204" y="225"/>
                  </a:lnTo>
                  <a:lnTo>
                    <a:pt x="3092" y="225"/>
                  </a:lnTo>
                  <a:lnTo>
                    <a:pt x="2980" y="169"/>
                  </a:lnTo>
                  <a:lnTo>
                    <a:pt x="2867" y="169"/>
                  </a:lnTo>
                  <a:lnTo>
                    <a:pt x="2755" y="281"/>
                  </a:lnTo>
                  <a:lnTo>
                    <a:pt x="2867" y="394"/>
                  </a:lnTo>
                  <a:lnTo>
                    <a:pt x="2980" y="506"/>
                  </a:lnTo>
                  <a:lnTo>
                    <a:pt x="2980" y="675"/>
                  </a:lnTo>
                  <a:lnTo>
                    <a:pt x="2980" y="787"/>
                  </a:lnTo>
                  <a:lnTo>
                    <a:pt x="2923" y="843"/>
                  </a:lnTo>
                  <a:lnTo>
                    <a:pt x="2867" y="843"/>
                  </a:lnTo>
                  <a:lnTo>
                    <a:pt x="2867" y="787"/>
                  </a:lnTo>
                  <a:lnTo>
                    <a:pt x="2867" y="675"/>
                  </a:lnTo>
                  <a:lnTo>
                    <a:pt x="2755" y="506"/>
                  </a:lnTo>
                  <a:lnTo>
                    <a:pt x="2699" y="450"/>
                  </a:lnTo>
                  <a:lnTo>
                    <a:pt x="2586" y="394"/>
                  </a:lnTo>
                  <a:lnTo>
                    <a:pt x="2530" y="450"/>
                  </a:lnTo>
                  <a:lnTo>
                    <a:pt x="2530" y="506"/>
                  </a:lnTo>
                  <a:lnTo>
                    <a:pt x="2586" y="562"/>
                  </a:lnTo>
                  <a:lnTo>
                    <a:pt x="2586" y="675"/>
                  </a:lnTo>
                  <a:lnTo>
                    <a:pt x="2530" y="787"/>
                  </a:lnTo>
                  <a:lnTo>
                    <a:pt x="2474" y="843"/>
                  </a:lnTo>
                  <a:lnTo>
                    <a:pt x="2530" y="900"/>
                  </a:lnTo>
                  <a:lnTo>
                    <a:pt x="2699" y="1068"/>
                  </a:lnTo>
                  <a:lnTo>
                    <a:pt x="2699" y="1181"/>
                  </a:lnTo>
                  <a:lnTo>
                    <a:pt x="2642" y="1293"/>
                  </a:lnTo>
                  <a:lnTo>
                    <a:pt x="2530" y="1462"/>
                  </a:lnTo>
                  <a:lnTo>
                    <a:pt x="2418" y="1518"/>
                  </a:lnTo>
                  <a:lnTo>
                    <a:pt x="2361" y="1574"/>
                  </a:lnTo>
                  <a:lnTo>
                    <a:pt x="2361" y="1630"/>
                  </a:lnTo>
                  <a:lnTo>
                    <a:pt x="2474" y="1687"/>
                  </a:lnTo>
                  <a:lnTo>
                    <a:pt x="2474" y="1743"/>
                  </a:lnTo>
                  <a:lnTo>
                    <a:pt x="2418" y="1799"/>
                  </a:lnTo>
                  <a:lnTo>
                    <a:pt x="2249" y="1799"/>
                  </a:lnTo>
                  <a:lnTo>
                    <a:pt x="2249" y="1855"/>
                  </a:lnTo>
                  <a:lnTo>
                    <a:pt x="2249" y="1911"/>
                  </a:lnTo>
                  <a:lnTo>
                    <a:pt x="2305" y="1968"/>
                  </a:lnTo>
                  <a:lnTo>
                    <a:pt x="2305" y="2024"/>
                  </a:lnTo>
                  <a:lnTo>
                    <a:pt x="2249" y="2080"/>
                  </a:lnTo>
                  <a:lnTo>
                    <a:pt x="2193" y="2136"/>
                  </a:lnTo>
                  <a:lnTo>
                    <a:pt x="2080" y="2136"/>
                  </a:lnTo>
                  <a:lnTo>
                    <a:pt x="1912" y="2024"/>
                  </a:lnTo>
                  <a:lnTo>
                    <a:pt x="1968" y="2305"/>
                  </a:lnTo>
                  <a:lnTo>
                    <a:pt x="1912" y="2586"/>
                  </a:lnTo>
                  <a:lnTo>
                    <a:pt x="1574" y="2586"/>
                  </a:lnTo>
                  <a:lnTo>
                    <a:pt x="1518" y="2642"/>
                  </a:lnTo>
                  <a:lnTo>
                    <a:pt x="1462" y="2642"/>
                  </a:lnTo>
                  <a:lnTo>
                    <a:pt x="1462" y="2811"/>
                  </a:lnTo>
                  <a:lnTo>
                    <a:pt x="1406" y="2867"/>
                  </a:lnTo>
                  <a:lnTo>
                    <a:pt x="1350" y="2811"/>
                  </a:lnTo>
                  <a:lnTo>
                    <a:pt x="1350" y="2642"/>
                  </a:lnTo>
                  <a:lnTo>
                    <a:pt x="1293" y="2417"/>
                  </a:lnTo>
                  <a:lnTo>
                    <a:pt x="1181" y="2136"/>
                  </a:lnTo>
                  <a:lnTo>
                    <a:pt x="900" y="2192"/>
                  </a:lnTo>
                  <a:lnTo>
                    <a:pt x="619" y="2192"/>
                  </a:lnTo>
                  <a:lnTo>
                    <a:pt x="450" y="2361"/>
                  </a:lnTo>
                  <a:lnTo>
                    <a:pt x="394" y="2473"/>
                  </a:lnTo>
                  <a:lnTo>
                    <a:pt x="394" y="2586"/>
                  </a:lnTo>
                  <a:lnTo>
                    <a:pt x="450" y="2642"/>
                  </a:lnTo>
                  <a:lnTo>
                    <a:pt x="563" y="2642"/>
                  </a:lnTo>
                  <a:lnTo>
                    <a:pt x="731" y="2530"/>
                  </a:lnTo>
                  <a:lnTo>
                    <a:pt x="619" y="2642"/>
                  </a:lnTo>
                  <a:lnTo>
                    <a:pt x="563" y="2811"/>
                  </a:lnTo>
                  <a:lnTo>
                    <a:pt x="507" y="2923"/>
                  </a:lnTo>
                  <a:lnTo>
                    <a:pt x="563" y="3035"/>
                  </a:lnTo>
                  <a:lnTo>
                    <a:pt x="619" y="3148"/>
                  </a:lnTo>
                  <a:lnTo>
                    <a:pt x="675" y="3260"/>
                  </a:lnTo>
                  <a:lnTo>
                    <a:pt x="1012" y="3429"/>
                  </a:lnTo>
                  <a:lnTo>
                    <a:pt x="1125" y="3485"/>
                  </a:lnTo>
                  <a:lnTo>
                    <a:pt x="1237" y="3541"/>
                  </a:lnTo>
                  <a:lnTo>
                    <a:pt x="1406" y="3541"/>
                  </a:lnTo>
                  <a:lnTo>
                    <a:pt x="1350" y="3710"/>
                  </a:lnTo>
                  <a:lnTo>
                    <a:pt x="1350" y="3822"/>
                  </a:lnTo>
                  <a:lnTo>
                    <a:pt x="1350" y="3935"/>
                  </a:lnTo>
                  <a:lnTo>
                    <a:pt x="1181" y="3991"/>
                  </a:lnTo>
                  <a:lnTo>
                    <a:pt x="1125" y="4047"/>
                  </a:lnTo>
                  <a:lnTo>
                    <a:pt x="1125" y="4160"/>
                  </a:lnTo>
                  <a:lnTo>
                    <a:pt x="1125" y="4216"/>
                  </a:lnTo>
                  <a:lnTo>
                    <a:pt x="1125" y="4272"/>
                  </a:lnTo>
                  <a:lnTo>
                    <a:pt x="1069" y="4384"/>
                  </a:lnTo>
                  <a:lnTo>
                    <a:pt x="1012" y="4384"/>
                  </a:lnTo>
                  <a:lnTo>
                    <a:pt x="900" y="4216"/>
                  </a:lnTo>
                  <a:lnTo>
                    <a:pt x="788" y="4103"/>
                  </a:lnTo>
                  <a:lnTo>
                    <a:pt x="619" y="4103"/>
                  </a:lnTo>
                  <a:lnTo>
                    <a:pt x="282" y="4160"/>
                  </a:lnTo>
                  <a:lnTo>
                    <a:pt x="169" y="4160"/>
                  </a:lnTo>
                  <a:lnTo>
                    <a:pt x="57" y="4272"/>
                  </a:lnTo>
                  <a:lnTo>
                    <a:pt x="1" y="4328"/>
                  </a:lnTo>
                  <a:lnTo>
                    <a:pt x="1" y="4384"/>
                  </a:lnTo>
                  <a:lnTo>
                    <a:pt x="113" y="4497"/>
                  </a:lnTo>
                  <a:lnTo>
                    <a:pt x="226" y="4609"/>
                  </a:lnTo>
                  <a:lnTo>
                    <a:pt x="338" y="4665"/>
                  </a:lnTo>
                  <a:lnTo>
                    <a:pt x="338" y="4778"/>
                  </a:lnTo>
                  <a:lnTo>
                    <a:pt x="450" y="4834"/>
                  </a:lnTo>
                  <a:lnTo>
                    <a:pt x="563" y="4890"/>
                  </a:lnTo>
                  <a:lnTo>
                    <a:pt x="675" y="4890"/>
                  </a:lnTo>
                  <a:lnTo>
                    <a:pt x="788" y="4946"/>
                  </a:lnTo>
                  <a:lnTo>
                    <a:pt x="900" y="5003"/>
                  </a:lnTo>
                  <a:lnTo>
                    <a:pt x="1069" y="5059"/>
                  </a:lnTo>
                  <a:lnTo>
                    <a:pt x="1125" y="5115"/>
                  </a:lnTo>
                  <a:lnTo>
                    <a:pt x="1069" y="5115"/>
                  </a:lnTo>
                  <a:lnTo>
                    <a:pt x="1012" y="5171"/>
                  </a:lnTo>
                  <a:lnTo>
                    <a:pt x="1069" y="5227"/>
                  </a:lnTo>
                  <a:lnTo>
                    <a:pt x="1181" y="5284"/>
                  </a:lnTo>
                  <a:lnTo>
                    <a:pt x="1293" y="5284"/>
                  </a:lnTo>
                  <a:lnTo>
                    <a:pt x="1406" y="5227"/>
                  </a:lnTo>
                  <a:lnTo>
                    <a:pt x="1462" y="5115"/>
                  </a:lnTo>
                  <a:lnTo>
                    <a:pt x="1518" y="5003"/>
                  </a:lnTo>
                  <a:lnTo>
                    <a:pt x="1518" y="4778"/>
                  </a:lnTo>
                  <a:lnTo>
                    <a:pt x="1574" y="4553"/>
                  </a:lnTo>
                  <a:lnTo>
                    <a:pt x="1799" y="4216"/>
                  </a:lnTo>
                  <a:lnTo>
                    <a:pt x="1968" y="3991"/>
                  </a:lnTo>
                  <a:lnTo>
                    <a:pt x="2024" y="3879"/>
                  </a:lnTo>
                  <a:lnTo>
                    <a:pt x="2024" y="3710"/>
                  </a:lnTo>
                  <a:lnTo>
                    <a:pt x="1968" y="3654"/>
                  </a:lnTo>
                  <a:lnTo>
                    <a:pt x="1912" y="3598"/>
                  </a:lnTo>
                  <a:lnTo>
                    <a:pt x="1912" y="3541"/>
                  </a:lnTo>
                  <a:lnTo>
                    <a:pt x="2024" y="3485"/>
                  </a:lnTo>
                  <a:lnTo>
                    <a:pt x="2193" y="3541"/>
                  </a:lnTo>
                  <a:lnTo>
                    <a:pt x="2418" y="3541"/>
                  </a:lnTo>
                  <a:lnTo>
                    <a:pt x="2474" y="3485"/>
                  </a:lnTo>
                  <a:lnTo>
                    <a:pt x="2642" y="3260"/>
                  </a:lnTo>
                  <a:lnTo>
                    <a:pt x="2699" y="2979"/>
                  </a:lnTo>
                  <a:lnTo>
                    <a:pt x="2867" y="3204"/>
                  </a:lnTo>
                  <a:lnTo>
                    <a:pt x="2923" y="3316"/>
                  </a:lnTo>
                  <a:lnTo>
                    <a:pt x="2923" y="3429"/>
                  </a:lnTo>
                  <a:lnTo>
                    <a:pt x="2923" y="3654"/>
                  </a:lnTo>
                  <a:lnTo>
                    <a:pt x="2980" y="3822"/>
                  </a:lnTo>
                  <a:lnTo>
                    <a:pt x="3148" y="3991"/>
                  </a:lnTo>
                  <a:lnTo>
                    <a:pt x="3317" y="4103"/>
                  </a:lnTo>
                  <a:lnTo>
                    <a:pt x="3429" y="4160"/>
                  </a:lnTo>
                  <a:lnTo>
                    <a:pt x="3598" y="4047"/>
                  </a:lnTo>
                  <a:lnTo>
                    <a:pt x="3767" y="3991"/>
                  </a:lnTo>
                  <a:lnTo>
                    <a:pt x="3823" y="3935"/>
                  </a:lnTo>
                  <a:lnTo>
                    <a:pt x="3823" y="3879"/>
                  </a:lnTo>
                  <a:lnTo>
                    <a:pt x="3823" y="3766"/>
                  </a:lnTo>
                  <a:lnTo>
                    <a:pt x="3710" y="3654"/>
                  </a:lnTo>
                  <a:lnTo>
                    <a:pt x="3710" y="3541"/>
                  </a:lnTo>
                  <a:lnTo>
                    <a:pt x="3767" y="3485"/>
                  </a:lnTo>
                  <a:lnTo>
                    <a:pt x="3879" y="3485"/>
                  </a:lnTo>
                  <a:lnTo>
                    <a:pt x="3935" y="3598"/>
                  </a:lnTo>
                  <a:lnTo>
                    <a:pt x="4104" y="3766"/>
                  </a:lnTo>
                  <a:lnTo>
                    <a:pt x="4216" y="3822"/>
                  </a:lnTo>
                  <a:lnTo>
                    <a:pt x="4329" y="3766"/>
                  </a:lnTo>
                  <a:lnTo>
                    <a:pt x="4441" y="3598"/>
                  </a:lnTo>
                  <a:lnTo>
                    <a:pt x="4441" y="3429"/>
                  </a:lnTo>
                  <a:lnTo>
                    <a:pt x="4441" y="3373"/>
                  </a:lnTo>
                  <a:lnTo>
                    <a:pt x="4497" y="3035"/>
                  </a:lnTo>
                  <a:lnTo>
                    <a:pt x="4329" y="2979"/>
                  </a:lnTo>
                  <a:lnTo>
                    <a:pt x="4160" y="2923"/>
                  </a:lnTo>
                  <a:lnTo>
                    <a:pt x="3879" y="2979"/>
                  </a:lnTo>
                  <a:lnTo>
                    <a:pt x="3823" y="2979"/>
                  </a:lnTo>
                  <a:lnTo>
                    <a:pt x="3935" y="2867"/>
                  </a:lnTo>
                  <a:lnTo>
                    <a:pt x="3935" y="2811"/>
                  </a:lnTo>
                  <a:lnTo>
                    <a:pt x="3935" y="2754"/>
                  </a:lnTo>
                  <a:lnTo>
                    <a:pt x="3767" y="2530"/>
                  </a:lnTo>
                  <a:lnTo>
                    <a:pt x="3767" y="2361"/>
                  </a:lnTo>
                  <a:lnTo>
                    <a:pt x="3823" y="1911"/>
                  </a:lnTo>
                  <a:lnTo>
                    <a:pt x="3879" y="1743"/>
                  </a:lnTo>
                  <a:lnTo>
                    <a:pt x="3823" y="1630"/>
                  </a:lnTo>
                  <a:lnTo>
                    <a:pt x="3767" y="1574"/>
                  </a:lnTo>
                  <a:lnTo>
                    <a:pt x="3598" y="1518"/>
                  </a:lnTo>
                  <a:lnTo>
                    <a:pt x="3710" y="1462"/>
                  </a:lnTo>
                  <a:lnTo>
                    <a:pt x="3879" y="1462"/>
                  </a:lnTo>
                  <a:lnTo>
                    <a:pt x="3935" y="1574"/>
                  </a:lnTo>
                  <a:lnTo>
                    <a:pt x="4048" y="1630"/>
                  </a:lnTo>
                  <a:lnTo>
                    <a:pt x="4104" y="1630"/>
                  </a:lnTo>
                  <a:lnTo>
                    <a:pt x="4160" y="1574"/>
                  </a:lnTo>
                  <a:lnTo>
                    <a:pt x="4216" y="1462"/>
                  </a:lnTo>
                  <a:lnTo>
                    <a:pt x="4160" y="1349"/>
                  </a:lnTo>
                  <a:lnTo>
                    <a:pt x="4160" y="1293"/>
                  </a:lnTo>
                  <a:lnTo>
                    <a:pt x="4216" y="1124"/>
                  </a:lnTo>
                  <a:lnTo>
                    <a:pt x="3879" y="1124"/>
                  </a:lnTo>
                  <a:lnTo>
                    <a:pt x="3879" y="1068"/>
                  </a:lnTo>
                  <a:lnTo>
                    <a:pt x="3879" y="1012"/>
                  </a:lnTo>
                  <a:lnTo>
                    <a:pt x="3879" y="900"/>
                  </a:lnTo>
                  <a:lnTo>
                    <a:pt x="3879" y="787"/>
                  </a:lnTo>
                  <a:lnTo>
                    <a:pt x="3879" y="619"/>
                  </a:lnTo>
                  <a:lnTo>
                    <a:pt x="3879" y="562"/>
                  </a:lnTo>
                  <a:lnTo>
                    <a:pt x="3767" y="562"/>
                  </a:lnTo>
                  <a:lnTo>
                    <a:pt x="3654" y="619"/>
                  </a:lnTo>
                  <a:lnTo>
                    <a:pt x="3654" y="562"/>
                  </a:lnTo>
                  <a:lnTo>
                    <a:pt x="3598" y="338"/>
                  </a:lnTo>
                  <a:lnTo>
                    <a:pt x="3598" y="281"/>
                  </a:lnTo>
                  <a:lnTo>
                    <a:pt x="3598" y="169"/>
                  </a:lnTo>
                  <a:lnTo>
                    <a:pt x="3654" y="113"/>
                  </a:lnTo>
                  <a:lnTo>
                    <a:pt x="3598" y="0"/>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7" name="Google Shape;22297;p51"/>
            <p:cNvSpPr/>
            <p:nvPr/>
          </p:nvSpPr>
          <p:spPr>
            <a:xfrm>
              <a:off x="238125" y="1013250"/>
              <a:ext cx="53400" cy="736300"/>
            </a:xfrm>
            <a:custGeom>
              <a:avLst/>
              <a:gdLst/>
              <a:ahLst/>
              <a:cxnLst/>
              <a:rect l="l" t="t" r="r" b="b"/>
              <a:pathLst>
                <a:path w="2136" h="29452" extrusionOk="0">
                  <a:moveTo>
                    <a:pt x="1124" y="0"/>
                  </a:moveTo>
                  <a:lnTo>
                    <a:pt x="1068" y="450"/>
                  </a:lnTo>
                  <a:lnTo>
                    <a:pt x="955" y="3429"/>
                  </a:lnTo>
                  <a:lnTo>
                    <a:pt x="506" y="15738"/>
                  </a:lnTo>
                  <a:lnTo>
                    <a:pt x="0" y="29171"/>
                  </a:lnTo>
                  <a:lnTo>
                    <a:pt x="0" y="29396"/>
                  </a:lnTo>
                  <a:lnTo>
                    <a:pt x="56" y="29452"/>
                  </a:lnTo>
                  <a:lnTo>
                    <a:pt x="169" y="29396"/>
                  </a:lnTo>
                  <a:lnTo>
                    <a:pt x="225" y="29171"/>
                  </a:lnTo>
                  <a:lnTo>
                    <a:pt x="225" y="28946"/>
                  </a:lnTo>
                  <a:lnTo>
                    <a:pt x="337" y="28553"/>
                  </a:lnTo>
                  <a:lnTo>
                    <a:pt x="281" y="28496"/>
                  </a:lnTo>
                  <a:lnTo>
                    <a:pt x="225" y="28496"/>
                  </a:lnTo>
                  <a:lnTo>
                    <a:pt x="225" y="28440"/>
                  </a:lnTo>
                  <a:lnTo>
                    <a:pt x="225" y="28215"/>
                  </a:lnTo>
                  <a:lnTo>
                    <a:pt x="225" y="28103"/>
                  </a:lnTo>
                  <a:lnTo>
                    <a:pt x="225" y="27991"/>
                  </a:lnTo>
                  <a:lnTo>
                    <a:pt x="281" y="27766"/>
                  </a:lnTo>
                  <a:lnTo>
                    <a:pt x="281" y="27597"/>
                  </a:lnTo>
                  <a:lnTo>
                    <a:pt x="281" y="27541"/>
                  </a:lnTo>
                  <a:lnTo>
                    <a:pt x="337" y="27541"/>
                  </a:lnTo>
                  <a:lnTo>
                    <a:pt x="281" y="27091"/>
                  </a:lnTo>
                  <a:lnTo>
                    <a:pt x="337" y="26866"/>
                  </a:lnTo>
                  <a:lnTo>
                    <a:pt x="450" y="26642"/>
                  </a:lnTo>
                  <a:lnTo>
                    <a:pt x="450" y="26585"/>
                  </a:lnTo>
                  <a:lnTo>
                    <a:pt x="450" y="26529"/>
                  </a:lnTo>
                  <a:lnTo>
                    <a:pt x="337" y="26304"/>
                  </a:lnTo>
                  <a:lnTo>
                    <a:pt x="337" y="26136"/>
                  </a:lnTo>
                  <a:lnTo>
                    <a:pt x="337" y="25742"/>
                  </a:lnTo>
                  <a:lnTo>
                    <a:pt x="337" y="25461"/>
                  </a:lnTo>
                  <a:lnTo>
                    <a:pt x="393" y="25349"/>
                  </a:lnTo>
                  <a:lnTo>
                    <a:pt x="337" y="25180"/>
                  </a:lnTo>
                  <a:lnTo>
                    <a:pt x="393" y="25012"/>
                  </a:lnTo>
                  <a:lnTo>
                    <a:pt x="450" y="24731"/>
                  </a:lnTo>
                  <a:lnTo>
                    <a:pt x="393" y="24618"/>
                  </a:lnTo>
                  <a:lnTo>
                    <a:pt x="393" y="24450"/>
                  </a:lnTo>
                  <a:lnTo>
                    <a:pt x="506" y="24225"/>
                  </a:lnTo>
                  <a:lnTo>
                    <a:pt x="506" y="24112"/>
                  </a:lnTo>
                  <a:lnTo>
                    <a:pt x="450" y="23719"/>
                  </a:lnTo>
                  <a:lnTo>
                    <a:pt x="450" y="23382"/>
                  </a:lnTo>
                  <a:lnTo>
                    <a:pt x="506" y="23213"/>
                  </a:lnTo>
                  <a:lnTo>
                    <a:pt x="506" y="23044"/>
                  </a:lnTo>
                  <a:lnTo>
                    <a:pt x="506" y="22314"/>
                  </a:lnTo>
                  <a:lnTo>
                    <a:pt x="506" y="21639"/>
                  </a:lnTo>
                  <a:lnTo>
                    <a:pt x="562" y="20178"/>
                  </a:lnTo>
                  <a:lnTo>
                    <a:pt x="562" y="19897"/>
                  </a:lnTo>
                  <a:lnTo>
                    <a:pt x="618" y="18436"/>
                  </a:lnTo>
                  <a:lnTo>
                    <a:pt x="674" y="17030"/>
                  </a:lnTo>
                  <a:lnTo>
                    <a:pt x="731" y="15738"/>
                  </a:lnTo>
                  <a:lnTo>
                    <a:pt x="787" y="14445"/>
                  </a:lnTo>
                  <a:lnTo>
                    <a:pt x="787" y="14108"/>
                  </a:lnTo>
                  <a:lnTo>
                    <a:pt x="843" y="12478"/>
                  </a:lnTo>
                  <a:lnTo>
                    <a:pt x="899" y="11466"/>
                  </a:lnTo>
                  <a:lnTo>
                    <a:pt x="955" y="11016"/>
                  </a:lnTo>
                  <a:lnTo>
                    <a:pt x="1068" y="10511"/>
                  </a:lnTo>
                  <a:lnTo>
                    <a:pt x="1068" y="10230"/>
                  </a:lnTo>
                  <a:lnTo>
                    <a:pt x="1068" y="10061"/>
                  </a:lnTo>
                  <a:lnTo>
                    <a:pt x="955" y="9892"/>
                  </a:lnTo>
                  <a:lnTo>
                    <a:pt x="955" y="9499"/>
                  </a:lnTo>
                  <a:lnTo>
                    <a:pt x="955" y="9105"/>
                  </a:lnTo>
                  <a:lnTo>
                    <a:pt x="1012" y="8937"/>
                  </a:lnTo>
                  <a:lnTo>
                    <a:pt x="1124" y="8768"/>
                  </a:lnTo>
                  <a:lnTo>
                    <a:pt x="1293" y="8600"/>
                  </a:lnTo>
                  <a:lnTo>
                    <a:pt x="1518" y="8487"/>
                  </a:lnTo>
                  <a:lnTo>
                    <a:pt x="1686" y="8319"/>
                  </a:lnTo>
                  <a:lnTo>
                    <a:pt x="1742" y="8094"/>
                  </a:lnTo>
                  <a:lnTo>
                    <a:pt x="1742" y="7813"/>
                  </a:lnTo>
                  <a:lnTo>
                    <a:pt x="1742" y="7588"/>
                  </a:lnTo>
                  <a:lnTo>
                    <a:pt x="1799" y="7475"/>
                  </a:lnTo>
                  <a:lnTo>
                    <a:pt x="2023" y="6464"/>
                  </a:lnTo>
                  <a:lnTo>
                    <a:pt x="2136" y="6070"/>
                  </a:lnTo>
                  <a:lnTo>
                    <a:pt x="2080" y="5845"/>
                  </a:lnTo>
                  <a:lnTo>
                    <a:pt x="2023" y="5677"/>
                  </a:lnTo>
                  <a:lnTo>
                    <a:pt x="1967" y="5452"/>
                  </a:lnTo>
                  <a:lnTo>
                    <a:pt x="1855" y="5227"/>
                  </a:lnTo>
                  <a:lnTo>
                    <a:pt x="1686" y="5059"/>
                  </a:lnTo>
                  <a:lnTo>
                    <a:pt x="1461" y="5002"/>
                  </a:lnTo>
                  <a:lnTo>
                    <a:pt x="1349" y="4946"/>
                  </a:lnTo>
                  <a:lnTo>
                    <a:pt x="1293" y="4834"/>
                  </a:lnTo>
                  <a:lnTo>
                    <a:pt x="1237" y="4665"/>
                  </a:lnTo>
                  <a:lnTo>
                    <a:pt x="1180" y="4272"/>
                  </a:lnTo>
                  <a:lnTo>
                    <a:pt x="1124" y="3934"/>
                  </a:lnTo>
                  <a:lnTo>
                    <a:pt x="1124" y="3653"/>
                  </a:lnTo>
                  <a:lnTo>
                    <a:pt x="1180" y="3485"/>
                  </a:lnTo>
                  <a:lnTo>
                    <a:pt x="1180" y="3316"/>
                  </a:lnTo>
                  <a:lnTo>
                    <a:pt x="1180" y="3148"/>
                  </a:lnTo>
                  <a:lnTo>
                    <a:pt x="1180" y="2754"/>
                  </a:lnTo>
                  <a:lnTo>
                    <a:pt x="1180" y="2642"/>
                  </a:lnTo>
                  <a:lnTo>
                    <a:pt x="1180" y="2361"/>
                  </a:lnTo>
                  <a:lnTo>
                    <a:pt x="1237" y="2136"/>
                  </a:lnTo>
                  <a:lnTo>
                    <a:pt x="1237" y="1855"/>
                  </a:lnTo>
                  <a:lnTo>
                    <a:pt x="1237" y="1574"/>
                  </a:lnTo>
                  <a:lnTo>
                    <a:pt x="1237" y="1461"/>
                  </a:lnTo>
                  <a:lnTo>
                    <a:pt x="1237" y="1293"/>
                  </a:lnTo>
                  <a:lnTo>
                    <a:pt x="1237" y="843"/>
                  </a:lnTo>
                  <a:lnTo>
                    <a:pt x="1293" y="675"/>
                  </a:lnTo>
                  <a:lnTo>
                    <a:pt x="1293" y="562"/>
                  </a:lnTo>
                  <a:lnTo>
                    <a:pt x="1293" y="450"/>
                  </a:lnTo>
                  <a:lnTo>
                    <a:pt x="1293" y="337"/>
                  </a:lnTo>
                  <a:lnTo>
                    <a:pt x="1293" y="225"/>
                  </a:lnTo>
                  <a:lnTo>
                    <a:pt x="1180" y="0"/>
                  </a:lnTo>
                  <a:close/>
                </a:path>
              </a:pathLst>
            </a:custGeom>
            <a:solidFill>
              <a:srgbClr val="968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8" name="Google Shape;22298;p51"/>
            <p:cNvSpPr/>
            <p:nvPr/>
          </p:nvSpPr>
          <p:spPr>
            <a:xfrm>
              <a:off x="436250" y="1642750"/>
              <a:ext cx="64650" cy="88550"/>
            </a:xfrm>
            <a:custGeom>
              <a:avLst/>
              <a:gdLst/>
              <a:ahLst/>
              <a:cxnLst/>
              <a:rect l="l" t="t" r="r" b="b"/>
              <a:pathLst>
                <a:path w="2586" h="3542" extrusionOk="0">
                  <a:moveTo>
                    <a:pt x="787" y="0"/>
                  </a:moveTo>
                  <a:lnTo>
                    <a:pt x="674" y="56"/>
                  </a:lnTo>
                  <a:lnTo>
                    <a:pt x="562" y="169"/>
                  </a:lnTo>
                  <a:lnTo>
                    <a:pt x="393" y="562"/>
                  </a:lnTo>
                  <a:lnTo>
                    <a:pt x="337" y="731"/>
                  </a:lnTo>
                  <a:lnTo>
                    <a:pt x="281" y="843"/>
                  </a:lnTo>
                  <a:lnTo>
                    <a:pt x="169" y="900"/>
                  </a:lnTo>
                  <a:lnTo>
                    <a:pt x="56" y="956"/>
                  </a:lnTo>
                  <a:lnTo>
                    <a:pt x="0" y="1012"/>
                  </a:lnTo>
                  <a:lnTo>
                    <a:pt x="56" y="1181"/>
                  </a:lnTo>
                  <a:lnTo>
                    <a:pt x="225" y="1237"/>
                  </a:lnTo>
                  <a:lnTo>
                    <a:pt x="225" y="1293"/>
                  </a:lnTo>
                  <a:lnTo>
                    <a:pt x="281" y="1349"/>
                  </a:lnTo>
                  <a:lnTo>
                    <a:pt x="112" y="1518"/>
                  </a:lnTo>
                  <a:lnTo>
                    <a:pt x="112" y="1574"/>
                  </a:lnTo>
                  <a:lnTo>
                    <a:pt x="112" y="1686"/>
                  </a:lnTo>
                  <a:lnTo>
                    <a:pt x="225" y="1967"/>
                  </a:lnTo>
                  <a:lnTo>
                    <a:pt x="225" y="2305"/>
                  </a:lnTo>
                  <a:lnTo>
                    <a:pt x="225" y="2586"/>
                  </a:lnTo>
                  <a:lnTo>
                    <a:pt x="225" y="2867"/>
                  </a:lnTo>
                  <a:lnTo>
                    <a:pt x="281" y="2979"/>
                  </a:lnTo>
                  <a:lnTo>
                    <a:pt x="506" y="3092"/>
                  </a:lnTo>
                  <a:lnTo>
                    <a:pt x="731" y="3204"/>
                  </a:lnTo>
                  <a:lnTo>
                    <a:pt x="1124" y="3485"/>
                  </a:lnTo>
                  <a:lnTo>
                    <a:pt x="1237" y="3541"/>
                  </a:lnTo>
                  <a:lnTo>
                    <a:pt x="1349" y="3373"/>
                  </a:lnTo>
                  <a:lnTo>
                    <a:pt x="1349" y="3316"/>
                  </a:lnTo>
                  <a:lnTo>
                    <a:pt x="1518" y="3316"/>
                  </a:lnTo>
                  <a:lnTo>
                    <a:pt x="1630" y="3373"/>
                  </a:lnTo>
                  <a:lnTo>
                    <a:pt x="1686" y="3316"/>
                  </a:lnTo>
                  <a:lnTo>
                    <a:pt x="1686" y="3485"/>
                  </a:lnTo>
                  <a:lnTo>
                    <a:pt x="1855" y="3485"/>
                  </a:lnTo>
                  <a:lnTo>
                    <a:pt x="2080" y="3373"/>
                  </a:lnTo>
                  <a:lnTo>
                    <a:pt x="2136" y="3260"/>
                  </a:lnTo>
                  <a:lnTo>
                    <a:pt x="2136" y="3148"/>
                  </a:lnTo>
                  <a:lnTo>
                    <a:pt x="2080" y="3035"/>
                  </a:lnTo>
                  <a:lnTo>
                    <a:pt x="2136" y="2923"/>
                  </a:lnTo>
                  <a:lnTo>
                    <a:pt x="2304" y="2754"/>
                  </a:lnTo>
                  <a:lnTo>
                    <a:pt x="2248" y="2698"/>
                  </a:lnTo>
                  <a:lnTo>
                    <a:pt x="2248" y="2642"/>
                  </a:lnTo>
                  <a:lnTo>
                    <a:pt x="2304" y="2586"/>
                  </a:lnTo>
                  <a:lnTo>
                    <a:pt x="2473" y="2473"/>
                  </a:lnTo>
                  <a:lnTo>
                    <a:pt x="2529" y="2305"/>
                  </a:lnTo>
                  <a:lnTo>
                    <a:pt x="2585" y="1967"/>
                  </a:lnTo>
                  <a:lnTo>
                    <a:pt x="2585" y="1630"/>
                  </a:lnTo>
                  <a:lnTo>
                    <a:pt x="2473" y="1518"/>
                  </a:lnTo>
                  <a:lnTo>
                    <a:pt x="2304" y="1462"/>
                  </a:lnTo>
                  <a:lnTo>
                    <a:pt x="2192" y="1405"/>
                  </a:lnTo>
                  <a:lnTo>
                    <a:pt x="1855" y="1405"/>
                  </a:lnTo>
                  <a:lnTo>
                    <a:pt x="1855" y="1349"/>
                  </a:lnTo>
                  <a:lnTo>
                    <a:pt x="1967" y="1349"/>
                  </a:lnTo>
                  <a:lnTo>
                    <a:pt x="2080" y="1293"/>
                  </a:lnTo>
                  <a:lnTo>
                    <a:pt x="2080" y="1237"/>
                  </a:lnTo>
                  <a:lnTo>
                    <a:pt x="2080" y="1068"/>
                  </a:lnTo>
                  <a:lnTo>
                    <a:pt x="2023" y="956"/>
                  </a:lnTo>
                  <a:lnTo>
                    <a:pt x="1911" y="731"/>
                  </a:lnTo>
                  <a:lnTo>
                    <a:pt x="1799" y="618"/>
                  </a:lnTo>
                  <a:lnTo>
                    <a:pt x="1686" y="562"/>
                  </a:lnTo>
                  <a:lnTo>
                    <a:pt x="1574" y="562"/>
                  </a:lnTo>
                  <a:lnTo>
                    <a:pt x="1461" y="450"/>
                  </a:lnTo>
                  <a:lnTo>
                    <a:pt x="1405" y="225"/>
                  </a:lnTo>
                  <a:lnTo>
                    <a:pt x="1068" y="56"/>
                  </a:lnTo>
                  <a:lnTo>
                    <a:pt x="899" y="0"/>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9" name="Google Shape;22299;p51"/>
            <p:cNvSpPr/>
            <p:nvPr/>
          </p:nvSpPr>
          <p:spPr>
            <a:xfrm>
              <a:off x="240925" y="1635725"/>
              <a:ext cx="46400" cy="104000"/>
            </a:xfrm>
            <a:custGeom>
              <a:avLst/>
              <a:gdLst/>
              <a:ahLst/>
              <a:cxnLst/>
              <a:rect l="l" t="t" r="r" b="b"/>
              <a:pathLst>
                <a:path w="1856" h="4160" extrusionOk="0">
                  <a:moveTo>
                    <a:pt x="338" y="3148"/>
                  </a:moveTo>
                  <a:lnTo>
                    <a:pt x="281" y="3204"/>
                  </a:lnTo>
                  <a:lnTo>
                    <a:pt x="244" y="3185"/>
                  </a:lnTo>
                  <a:lnTo>
                    <a:pt x="281" y="3148"/>
                  </a:lnTo>
                  <a:close/>
                  <a:moveTo>
                    <a:pt x="1068" y="0"/>
                  </a:moveTo>
                  <a:lnTo>
                    <a:pt x="1012" y="56"/>
                  </a:lnTo>
                  <a:lnTo>
                    <a:pt x="956" y="113"/>
                  </a:lnTo>
                  <a:lnTo>
                    <a:pt x="843" y="281"/>
                  </a:lnTo>
                  <a:lnTo>
                    <a:pt x="619" y="225"/>
                  </a:lnTo>
                  <a:lnTo>
                    <a:pt x="506" y="281"/>
                  </a:lnTo>
                  <a:lnTo>
                    <a:pt x="225" y="506"/>
                  </a:lnTo>
                  <a:lnTo>
                    <a:pt x="169" y="675"/>
                  </a:lnTo>
                  <a:lnTo>
                    <a:pt x="169" y="731"/>
                  </a:lnTo>
                  <a:lnTo>
                    <a:pt x="113" y="787"/>
                  </a:lnTo>
                  <a:lnTo>
                    <a:pt x="113" y="1068"/>
                  </a:lnTo>
                  <a:lnTo>
                    <a:pt x="113" y="1405"/>
                  </a:lnTo>
                  <a:lnTo>
                    <a:pt x="113" y="1518"/>
                  </a:lnTo>
                  <a:lnTo>
                    <a:pt x="169" y="1574"/>
                  </a:lnTo>
                  <a:lnTo>
                    <a:pt x="281" y="1686"/>
                  </a:lnTo>
                  <a:lnTo>
                    <a:pt x="169" y="1799"/>
                  </a:lnTo>
                  <a:lnTo>
                    <a:pt x="113" y="1911"/>
                  </a:lnTo>
                  <a:lnTo>
                    <a:pt x="57" y="2248"/>
                  </a:lnTo>
                  <a:lnTo>
                    <a:pt x="57" y="2361"/>
                  </a:lnTo>
                  <a:lnTo>
                    <a:pt x="169" y="2529"/>
                  </a:lnTo>
                  <a:lnTo>
                    <a:pt x="169" y="2586"/>
                  </a:lnTo>
                  <a:lnTo>
                    <a:pt x="113" y="2642"/>
                  </a:lnTo>
                  <a:lnTo>
                    <a:pt x="57" y="2867"/>
                  </a:lnTo>
                  <a:lnTo>
                    <a:pt x="57" y="2979"/>
                  </a:lnTo>
                  <a:lnTo>
                    <a:pt x="57" y="3092"/>
                  </a:lnTo>
                  <a:lnTo>
                    <a:pt x="113" y="3148"/>
                  </a:lnTo>
                  <a:lnTo>
                    <a:pt x="150" y="3166"/>
                  </a:lnTo>
                  <a:lnTo>
                    <a:pt x="113" y="3204"/>
                  </a:lnTo>
                  <a:lnTo>
                    <a:pt x="57" y="3260"/>
                  </a:lnTo>
                  <a:lnTo>
                    <a:pt x="0" y="3316"/>
                  </a:lnTo>
                  <a:lnTo>
                    <a:pt x="113" y="3429"/>
                  </a:lnTo>
                  <a:lnTo>
                    <a:pt x="225" y="3485"/>
                  </a:lnTo>
                  <a:lnTo>
                    <a:pt x="281" y="3429"/>
                  </a:lnTo>
                  <a:lnTo>
                    <a:pt x="281" y="3485"/>
                  </a:lnTo>
                  <a:lnTo>
                    <a:pt x="225" y="3541"/>
                  </a:lnTo>
                  <a:lnTo>
                    <a:pt x="281" y="3710"/>
                  </a:lnTo>
                  <a:lnTo>
                    <a:pt x="281" y="3878"/>
                  </a:lnTo>
                  <a:lnTo>
                    <a:pt x="338" y="4047"/>
                  </a:lnTo>
                  <a:lnTo>
                    <a:pt x="394" y="4103"/>
                  </a:lnTo>
                  <a:lnTo>
                    <a:pt x="506" y="4159"/>
                  </a:lnTo>
                  <a:lnTo>
                    <a:pt x="731" y="4047"/>
                  </a:lnTo>
                  <a:lnTo>
                    <a:pt x="1012" y="3878"/>
                  </a:lnTo>
                  <a:lnTo>
                    <a:pt x="1237" y="3766"/>
                  </a:lnTo>
                  <a:lnTo>
                    <a:pt x="1799" y="3766"/>
                  </a:lnTo>
                  <a:lnTo>
                    <a:pt x="1855" y="3654"/>
                  </a:lnTo>
                  <a:lnTo>
                    <a:pt x="1855" y="3597"/>
                  </a:lnTo>
                  <a:lnTo>
                    <a:pt x="1743" y="3429"/>
                  </a:lnTo>
                  <a:lnTo>
                    <a:pt x="1687" y="3316"/>
                  </a:lnTo>
                  <a:lnTo>
                    <a:pt x="1687" y="3148"/>
                  </a:lnTo>
                  <a:lnTo>
                    <a:pt x="1743" y="2979"/>
                  </a:lnTo>
                  <a:lnTo>
                    <a:pt x="1743" y="2923"/>
                  </a:lnTo>
                  <a:lnTo>
                    <a:pt x="1743" y="2867"/>
                  </a:lnTo>
                  <a:lnTo>
                    <a:pt x="1687" y="2754"/>
                  </a:lnTo>
                  <a:lnTo>
                    <a:pt x="1630" y="2642"/>
                  </a:lnTo>
                  <a:lnTo>
                    <a:pt x="1630" y="2417"/>
                  </a:lnTo>
                  <a:lnTo>
                    <a:pt x="1574" y="2136"/>
                  </a:lnTo>
                  <a:lnTo>
                    <a:pt x="1518" y="2024"/>
                  </a:lnTo>
                  <a:lnTo>
                    <a:pt x="1349" y="1967"/>
                  </a:lnTo>
                  <a:lnTo>
                    <a:pt x="1125" y="2024"/>
                  </a:lnTo>
                  <a:lnTo>
                    <a:pt x="1125" y="1911"/>
                  </a:lnTo>
                  <a:lnTo>
                    <a:pt x="1181" y="1799"/>
                  </a:lnTo>
                  <a:lnTo>
                    <a:pt x="1349" y="1686"/>
                  </a:lnTo>
                  <a:lnTo>
                    <a:pt x="1574" y="1574"/>
                  </a:lnTo>
                  <a:lnTo>
                    <a:pt x="1743" y="1462"/>
                  </a:lnTo>
                  <a:lnTo>
                    <a:pt x="1630" y="1293"/>
                  </a:lnTo>
                  <a:lnTo>
                    <a:pt x="1630" y="1237"/>
                  </a:lnTo>
                  <a:lnTo>
                    <a:pt x="1687" y="1124"/>
                  </a:lnTo>
                  <a:lnTo>
                    <a:pt x="1630" y="1068"/>
                  </a:lnTo>
                  <a:lnTo>
                    <a:pt x="1574" y="1012"/>
                  </a:lnTo>
                  <a:lnTo>
                    <a:pt x="1462" y="899"/>
                  </a:lnTo>
                  <a:lnTo>
                    <a:pt x="1349" y="843"/>
                  </a:lnTo>
                  <a:lnTo>
                    <a:pt x="1293" y="787"/>
                  </a:lnTo>
                  <a:lnTo>
                    <a:pt x="1181" y="843"/>
                  </a:lnTo>
                  <a:lnTo>
                    <a:pt x="1125" y="956"/>
                  </a:lnTo>
                  <a:lnTo>
                    <a:pt x="1125" y="1068"/>
                  </a:lnTo>
                  <a:lnTo>
                    <a:pt x="1068" y="1124"/>
                  </a:lnTo>
                  <a:lnTo>
                    <a:pt x="956" y="1068"/>
                  </a:lnTo>
                  <a:lnTo>
                    <a:pt x="956" y="956"/>
                  </a:lnTo>
                  <a:lnTo>
                    <a:pt x="1068" y="843"/>
                  </a:lnTo>
                  <a:lnTo>
                    <a:pt x="1068" y="731"/>
                  </a:lnTo>
                  <a:lnTo>
                    <a:pt x="1237" y="731"/>
                  </a:lnTo>
                  <a:lnTo>
                    <a:pt x="1349" y="618"/>
                  </a:lnTo>
                  <a:lnTo>
                    <a:pt x="1349" y="562"/>
                  </a:lnTo>
                  <a:lnTo>
                    <a:pt x="1293" y="506"/>
                  </a:lnTo>
                  <a:lnTo>
                    <a:pt x="1237" y="506"/>
                  </a:lnTo>
                  <a:lnTo>
                    <a:pt x="1293" y="394"/>
                  </a:lnTo>
                  <a:lnTo>
                    <a:pt x="1237" y="281"/>
                  </a:lnTo>
                  <a:lnTo>
                    <a:pt x="1237" y="113"/>
                  </a:lnTo>
                  <a:lnTo>
                    <a:pt x="1181" y="0"/>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0" name="Google Shape;22300;p51"/>
            <p:cNvSpPr/>
            <p:nvPr/>
          </p:nvSpPr>
          <p:spPr>
            <a:xfrm>
              <a:off x="492450" y="1059600"/>
              <a:ext cx="30925" cy="156000"/>
            </a:xfrm>
            <a:custGeom>
              <a:avLst/>
              <a:gdLst/>
              <a:ahLst/>
              <a:cxnLst/>
              <a:rect l="l" t="t" r="r" b="b"/>
              <a:pathLst>
                <a:path w="1237" h="6240" extrusionOk="0">
                  <a:moveTo>
                    <a:pt x="900" y="1"/>
                  </a:moveTo>
                  <a:lnTo>
                    <a:pt x="731" y="113"/>
                  </a:lnTo>
                  <a:lnTo>
                    <a:pt x="675" y="169"/>
                  </a:lnTo>
                  <a:lnTo>
                    <a:pt x="675" y="226"/>
                  </a:lnTo>
                  <a:lnTo>
                    <a:pt x="731" y="338"/>
                  </a:lnTo>
                  <a:lnTo>
                    <a:pt x="675" y="394"/>
                  </a:lnTo>
                  <a:lnTo>
                    <a:pt x="394" y="394"/>
                  </a:lnTo>
                  <a:lnTo>
                    <a:pt x="281" y="507"/>
                  </a:lnTo>
                  <a:lnTo>
                    <a:pt x="225" y="619"/>
                  </a:lnTo>
                  <a:lnTo>
                    <a:pt x="225" y="732"/>
                  </a:lnTo>
                  <a:lnTo>
                    <a:pt x="225" y="844"/>
                  </a:lnTo>
                  <a:lnTo>
                    <a:pt x="337" y="900"/>
                  </a:lnTo>
                  <a:lnTo>
                    <a:pt x="562" y="956"/>
                  </a:lnTo>
                  <a:lnTo>
                    <a:pt x="450" y="1013"/>
                  </a:lnTo>
                  <a:lnTo>
                    <a:pt x="394" y="1125"/>
                  </a:lnTo>
                  <a:lnTo>
                    <a:pt x="281" y="1406"/>
                  </a:lnTo>
                  <a:lnTo>
                    <a:pt x="225" y="1743"/>
                  </a:lnTo>
                  <a:lnTo>
                    <a:pt x="281" y="1912"/>
                  </a:lnTo>
                  <a:lnTo>
                    <a:pt x="281" y="2024"/>
                  </a:lnTo>
                  <a:lnTo>
                    <a:pt x="394" y="2193"/>
                  </a:lnTo>
                  <a:lnTo>
                    <a:pt x="450" y="2305"/>
                  </a:lnTo>
                  <a:lnTo>
                    <a:pt x="394" y="2418"/>
                  </a:lnTo>
                  <a:lnTo>
                    <a:pt x="225" y="2530"/>
                  </a:lnTo>
                  <a:lnTo>
                    <a:pt x="56" y="2643"/>
                  </a:lnTo>
                  <a:lnTo>
                    <a:pt x="0" y="2867"/>
                  </a:lnTo>
                  <a:lnTo>
                    <a:pt x="56" y="3036"/>
                  </a:lnTo>
                  <a:lnTo>
                    <a:pt x="225" y="3205"/>
                  </a:lnTo>
                  <a:lnTo>
                    <a:pt x="450" y="3373"/>
                  </a:lnTo>
                  <a:lnTo>
                    <a:pt x="619" y="3542"/>
                  </a:lnTo>
                  <a:lnTo>
                    <a:pt x="675" y="3598"/>
                  </a:lnTo>
                  <a:lnTo>
                    <a:pt x="843" y="3598"/>
                  </a:lnTo>
                  <a:lnTo>
                    <a:pt x="619" y="3710"/>
                  </a:lnTo>
                  <a:lnTo>
                    <a:pt x="562" y="3823"/>
                  </a:lnTo>
                  <a:lnTo>
                    <a:pt x="562" y="3879"/>
                  </a:lnTo>
                  <a:lnTo>
                    <a:pt x="675" y="3991"/>
                  </a:lnTo>
                  <a:lnTo>
                    <a:pt x="731" y="3935"/>
                  </a:lnTo>
                  <a:lnTo>
                    <a:pt x="675" y="4048"/>
                  </a:lnTo>
                  <a:lnTo>
                    <a:pt x="562" y="4104"/>
                  </a:lnTo>
                  <a:lnTo>
                    <a:pt x="450" y="4160"/>
                  </a:lnTo>
                  <a:lnTo>
                    <a:pt x="450" y="4273"/>
                  </a:lnTo>
                  <a:lnTo>
                    <a:pt x="506" y="4385"/>
                  </a:lnTo>
                  <a:lnTo>
                    <a:pt x="619" y="4497"/>
                  </a:lnTo>
                  <a:lnTo>
                    <a:pt x="619" y="4610"/>
                  </a:lnTo>
                  <a:lnTo>
                    <a:pt x="506" y="4835"/>
                  </a:lnTo>
                  <a:lnTo>
                    <a:pt x="506" y="4891"/>
                  </a:lnTo>
                  <a:lnTo>
                    <a:pt x="394" y="4891"/>
                  </a:lnTo>
                  <a:lnTo>
                    <a:pt x="225" y="4835"/>
                  </a:lnTo>
                  <a:lnTo>
                    <a:pt x="169" y="4835"/>
                  </a:lnTo>
                  <a:lnTo>
                    <a:pt x="56" y="4947"/>
                  </a:lnTo>
                  <a:lnTo>
                    <a:pt x="113" y="5059"/>
                  </a:lnTo>
                  <a:lnTo>
                    <a:pt x="337" y="5228"/>
                  </a:lnTo>
                  <a:lnTo>
                    <a:pt x="619" y="5284"/>
                  </a:lnTo>
                  <a:lnTo>
                    <a:pt x="450" y="5453"/>
                  </a:lnTo>
                  <a:lnTo>
                    <a:pt x="337" y="5678"/>
                  </a:lnTo>
                  <a:lnTo>
                    <a:pt x="225" y="5902"/>
                  </a:lnTo>
                  <a:lnTo>
                    <a:pt x="225" y="6127"/>
                  </a:lnTo>
                  <a:lnTo>
                    <a:pt x="225" y="6240"/>
                  </a:lnTo>
                  <a:lnTo>
                    <a:pt x="562" y="6240"/>
                  </a:lnTo>
                  <a:lnTo>
                    <a:pt x="731" y="6183"/>
                  </a:lnTo>
                  <a:lnTo>
                    <a:pt x="900" y="6127"/>
                  </a:lnTo>
                  <a:lnTo>
                    <a:pt x="1012" y="6015"/>
                  </a:lnTo>
                  <a:lnTo>
                    <a:pt x="1012" y="5846"/>
                  </a:lnTo>
                  <a:lnTo>
                    <a:pt x="900" y="5734"/>
                  </a:lnTo>
                  <a:lnTo>
                    <a:pt x="731" y="5734"/>
                  </a:lnTo>
                  <a:lnTo>
                    <a:pt x="731" y="5678"/>
                  </a:lnTo>
                  <a:lnTo>
                    <a:pt x="956" y="5678"/>
                  </a:lnTo>
                  <a:lnTo>
                    <a:pt x="1012" y="5565"/>
                  </a:lnTo>
                  <a:lnTo>
                    <a:pt x="1124" y="3429"/>
                  </a:lnTo>
                  <a:lnTo>
                    <a:pt x="1237" y="619"/>
                  </a:lnTo>
                  <a:lnTo>
                    <a:pt x="1181" y="394"/>
                  </a:lnTo>
                  <a:lnTo>
                    <a:pt x="1124" y="226"/>
                  </a:lnTo>
                  <a:lnTo>
                    <a:pt x="1124" y="113"/>
                  </a:lnTo>
                  <a:lnTo>
                    <a:pt x="1068" y="57"/>
                  </a:lnTo>
                  <a:lnTo>
                    <a:pt x="956" y="1"/>
                  </a:lnTo>
                  <a:close/>
                </a:path>
              </a:pathLst>
            </a:custGeom>
            <a:solidFill>
              <a:srgbClr val="978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1" name="Google Shape;22301;p51"/>
            <p:cNvSpPr/>
            <p:nvPr/>
          </p:nvSpPr>
          <p:spPr>
            <a:xfrm>
              <a:off x="454500" y="1392625"/>
              <a:ext cx="54825" cy="101200"/>
            </a:xfrm>
            <a:custGeom>
              <a:avLst/>
              <a:gdLst/>
              <a:ahLst/>
              <a:cxnLst/>
              <a:rect l="l" t="t" r="r" b="b"/>
              <a:pathLst>
                <a:path w="2193" h="4048" extrusionOk="0">
                  <a:moveTo>
                    <a:pt x="1574" y="1"/>
                  </a:moveTo>
                  <a:lnTo>
                    <a:pt x="1518" y="57"/>
                  </a:lnTo>
                  <a:lnTo>
                    <a:pt x="1462" y="113"/>
                  </a:lnTo>
                  <a:lnTo>
                    <a:pt x="1406" y="338"/>
                  </a:lnTo>
                  <a:lnTo>
                    <a:pt x="1350" y="506"/>
                  </a:lnTo>
                  <a:lnTo>
                    <a:pt x="1293" y="563"/>
                  </a:lnTo>
                  <a:lnTo>
                    <a:pt x="1181" y="619"/>
                  </a:lnTo>
                  <a:lnTo>
                    <a:pt x="1125" y="675"/>
                  </a:lnTo>
                  <a:lnTo>
                    <a:pt x="956" y="731"/>
                  </a:lnTo>
                  <a:lnTo>
                    <a:pt x="844" y="787"/>
                  </a:lnTo>
                  <a:lnTo>
                    <a:pt x="675" y="900"/>
                  </a:lnTo>
                  <a:lnTo>
                    <a:pt x="563" y="1012"/>
                  </a:lnTo>
                  <a:lnTo>
                    <a:pt x="563" y="1125"/>
                  </a:lnTo>
                  <a:lnTo>
                    <a:pt x="507" y="1237"/>
                  </a:lnTo>
                  <a:lnTo>
                    <a:pt x="507" y="1350"/>
                  </a:lnTo>
                  <a:lnTo>
                    <a:pt x="563" y="1574"/>
                  </a:lnTo>
                  <a:lnTo>
                    <a:pt x="675" y="1799"/>
                  </a:lnTo>
                  <a:lnTo>
                    <a:pt x="675" y="2024"/>
                  </a:lnTo>
                  <a:lnTo>
                    <a:pt x="731" y="2136"/>
                  </a:lnTo>
                  <a:lnTo>
                    <a:pt x="900" y="2305"/>
                  </a:lnTo>
                  <a:lnTo>
                    <a:pt x="1012" y="2530"/>
                  </a:lnTo>
                  <a:lnTo>
                    <a:pt x="1012" y="2755"/>
                  </a:lnTo>
                  <a:lnTo>
                    <a:pt x="900" y="2980"/>
                  </a:lnTo>
                  <a:lnTo>
                    <a:pt x="507" y="2867"/>
                  </a:lnTo>
                  <a:lnTo>
                    <a:pt x="338" y="2867"/>
                  </a:lnTo>
                  <a:lnTo>
                    <a:pt x="282" y="2923"/>
                  </a:lnTo>
                  <a:lnTo>
                    <a:pt x="169" y="2980"/>
                  </a:lnTo>
                  <a:lnTo>
                    <a:pt x="113" y="3092"/>
                  </a:lnTo>
                  <a:lnTo>
                    <a:pt x="113" y="3485"/>
                  </a:lnTo>
                  <a:lnTo>
                    <a:pt x="113" y="3598"/>
                  </a:lnTo>
                  <a:lnTo>
                    <a:pt x="113" y="3654"/>
                  </a:lnTo>
                  <a:lnTo>
                    <a:pt x="1" y="3879"/>
                  </a:lnTo>
                  <a:lnTo>
                    <a:pt x="1" y="3935"/>
                  </a:lnTo>
                  <a:lnTo>
                    <a:pt x="57" y="3991"/>
                  </a:lnTo>
                  <a:lnTo>
                    <a:pt x="226" y="4047"/>
                  </a:lnTo>
                  <a:lnTo>
                    <a:pt x="1069" y="4047"/>
                  </a:lnTo>
                  <a:lnTo>
                    <a:pt x="1181" y="3935"/>
                  </a:lnTo>
                  <a:lnTo>
                    <a:pt x="1237" y="3766"/>
                  </a:lnTo>
                  <a:lnTo>
                    <a:pt x="1237" y="3542"/>
                  </a:lnTo>
                  <a:lnTo>
                    <a:pt x="1293" y="3317"/>
                  </a:lnTo>
                  <a:lnTo>
                    <a:pt x="1350" y="3261"/>
                  </a:lnTo>
                  <a:lnTo>
                    <a:pt x="1406" y="3148"/>
                  </a:lnTo>
                  <a:lnTo>
                    <a:pt x="1462" y="3036"/>
                  </a:lnTo>
                  <a:lnTo>
                    <a:pt x="1743" y="3036"/>
                  </a:lnTo>
                  <a:lnTo>
                    <a:pt x="1912" y="2923"/>
                  </a:lnTo>
                  <a:lnTo>
                    <a:pt x="2080" y="2811"/>
                  </a:lnTo>
                  <a:lnTo>
                    <a:pt x="2193" y="2642"/>
                  </a:lnTo>
                  <a:lnTo>
                    <a:pt x="2193" y="2530"/>
                  </a:lnTo>
                  <a:lnTo>
                    <a:pt x="2080" y="2474"/>
                  </a:lnTo>
                  <a:lnTo>
                    <a:pt x="1855" y="2474"/>
                  </a:lnTo>
                  <a:lnTo>
                    <a:pt x="1912" y="2249"/>
                  </a:lnTo>
                  <a:lnTo>
                    <a:pt x="1912" y="2136"/>
                  </a:lnTo>
                  <a:lnTo>
                    <a:pt x="1855" y="2024"/>
                  </a:lnTo>
                  <a:lnTo>
                    <a:pt x="1855" y="1968"/>
                  </a:lnTo>
                  <a:lnTo>
                    <a:pt x="1912" y="1912"/>
                  </a:lnTo>
                  <a:lnTo>
                    <a:pt x="2080" y="1912"/>
                  </a:lnTo>
                  <a:lnTo>
                    <a:pt x="2137" y="1799"/>
                  </a:lnTo>
                  <a:lnTo>
                    <a:pt x="2080" y="1687"/>
                  </a:lnTo>
                  <a:lnTo>
                    <a:pt x="2024" y="1574"/>
                  </a:lnTo>
                  <a:lnTo>
                    <a:pt x="2024" y="1462"/>
                  </a:lnTo>
                  <a:lnTo>
                    <a:pt x="2024" y="1293"/>
                  </a:lnTo>
                  <a:lnTo>
                    <a:pt x="1968" y="1181"/>
                  </a:lnTo>
                  <a:lnTo>
                    <a:pt x="1799" y="1125"/>
                  </a:lnTo>
                  <a:lnTo>
                    <a:pt x="1631" y="1069"/>
                  </a:lnTo>
                  <a:lnTo>
                    <a:pt x="1574" y="956"/>
                  </a:lnTo>
                  <a:lnTo>
                    <a:pt x="1631" y="844"/>
                  </a:lnTo>
                  <a:lnTo>
                    <a:pt x="1799" y="731"/>
                  </a:lnTo>
                  <a:lnTo>
                    <a:pt x="1912" y="619"/>
                  </a:lnTo>
                  <a:lnTo>
                    <a:pt x="1912" y="450"/>
                  </a:lnTo>
                  <a:lnTo>
                    <a:pt x="1912" y="338"/>
                  </a:lnTo>
                  <a:lnTo>
                    <a:pt x="1855" y="225"/>
                  </a:lnTo>
                  <a:lnTo>
                    <a:pt x="1855" y="113"/>
                  </a:lnTo>
                  <a:lnTo>
                    <a:pt x="1799" y="57"/>
                  </a:lnTo>
                  <a:lnTo>
                    <a:pt x="1687" y="1"/>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2" name="Google Shape;22302;p51"/>
            <p:cNvSpPr/>
            <p:nvPr/>
          </p:nvSpPr>
          <p:spPr>
            <a:xfrm>
              <a:off x="481200" y="1039925"/>
              <a:ext cx="43575" cy="112450"/>
            </a:xfrm>
            <a:custGeom>
              <a:avLst/>
              <a:gdLst/>
              <a:ahLst/>
              <a:cxnLst/>
              <a:rect l="l" t="t" r="r" b="b"/>
              <a:pathLst>
                <a:path w="1743" h="4498" extrusionOk="0">
                  <a:moveTo>
                    <a:pt x="1462" y="1"/>
                  </a:moveTo>
                  <a:lnTo>
                    <a:pt x="1406" y="113"/>
                  </a:lnTo>
                  <a:lnTo>
                    <a:pt x="1350" y="226"/>
                  </a:lnTo>
                  <a:lnTo>
                    <a:pt x="1237" y="282"/>
                  </a:lnTo>
                  <a:lnTo>
                    <a:pt x="1069" y="226"/>
                  </a:lnTo>
                  <a:lnTo>
                    <a:pt x="956" y="170"/>
                  </a:lnTo>
                  <a:lnTo>
                    <a:pt x="731" y="170"/>
                  </a:lnTo>
                  <a:lnTo>
                    <a:pt x="675" y="282"/>
                  </a:lnTo>
                  <a:lnTo>
                    <a:pt x="675" y="451"/>
                  </a:lnTo>
                  <a:lnTo>
                    <a:pt x="619" y="507"/>
                  </a:lnTo>
                  <a:lnTo>
                    <a:pt x="563" y="619"/>
                  </a:lnTo>
                  <a:lnTo>
                    <a:pt x="450" y="788"/>
                  </a:lnTo>
                  <a:lnTo>
                    <a:pt x="338" y="956"/>
                  </a:lnTo>
                  <a:lnTo>
                    <a:pt x="169" y="1350"/>
                  </a:lnTo>
                  <a:lnTo>
                    <a:pt x="169" y="1575"/>
                  </a:lnTo>
                  <a:lnTo>
                    <a:pt x="225" y="1800"/>
                  </a:lnTo>
                  <a:lnTo>
                    <a:pt x="225" y="1968"/>
                  </a:lnTo>
                  <a:lnTo>
                    <a:pt x="169" y="2193"/>
                  </a:lnTo>
                  <a:lnTo>
                    <a:pt x="113" y="2249"/>
                  </a:lnTo>
                  <a:lnTo>
                    <a:pt x="57" y="2305"/>
                  </a:lnTo>
                  <a:lnTo>
                    <a:pt x="1" y="2418"/>
                  </a:lnTo>
                  <a:lnTo>
                    <a:pt x="57" y="2530"/>
                  </a:lnTo>
                  <a:lnTo>
                    <a:pt x="169" y="2586"/>
                  </a:lnTo>
                  <a:lnTo>
                    <a:pt x="450" y="2586"/>
                  </a:lnTo>
                  <a:lnTo>
                    <a:pt x="338" y="2755"/>
                  </a:lnTo>
                  <a:lnTo>
                    <a:pt x="282" y="2867"/>
                  </a:lnTo>
                  <a:lnTo>
                    <a:pt x="338" y="2980"/>
                  </a:lnTo>
                  <a:lnTo>
                    <a:pt x="225" y="3430"/>
                  </a:lnTo>
                  <a:lnTo>
                    <a:pt x="282" y="3711"/>
                  </a:lnTo>
                  <a:lnTo>
                    <a:pt x="282" y="3767"/>
                  </a:lnTo>
                  <a:lnTo>
                    <a:pt x="282" y="3823"/>
                  </a:lnTo>
                  <a:lnTo>
                    <a:pt x="225" y="3823"/>
                  </a:lnTo>
                  <a:lnTo>
                    <a:pt x="113" y="3935"/>
                  </a:lnTo>
                  <a:lnTo>
                    <a:pt x="113" y="4048"/>
                  </a:lnTo>
                  <a:lnTo>
                    <a:pt x="282" y="4216"/>
                  </a:lnTo>
                  <a:lnTo>
                    <a:pt x="338" y="4329"/>
                  </a:lnTo>
                  <a:lnTo>
                    <a:pt x="506" y="4497"/>
                  </a:lnTo>
                  <a:lnTo>
                    <a:pt x="675" y="4497"/>
                  </a:lnTo>
                  <a:lnTo>
                    <a:pt x="787" y="4385"/>
                  </a:lnTo>
                  <a:lnTo>
                    <a:pt x="844" y="4329"/>
                  </a:lnTo>
                  <a:lnTo>
                    <a:pt x="787" y="4329"/>
                  </a:lnTo>
                  <a:lnTo>
                    <a:pt x="787" y="4273"/>
                  </a:lnTo>
                  <a:lnTo>
                    <a:pt x="844" y="4329"/>
                  </a:lnTo>
                  <a:lnTo>
                    <a:pt x="900" y="4329"/>
                  </a:lnTo>
                  <a:lnTo>
                    <a:pt x="1012" y="4216"/>
                  </a:lnTo>
                  <a:lnTo>
                    <a:pt x="956" y="4104"/>
                  </a:lnTo>
                  <a:lnTo>
                    <a:pt x="844" y="3935"/>
                  </a:lnTo>
                  <a:lnTo>
                    <a:pt x="731" y="3879"/>
                  </a:lnTo>
                  <a:lnTo>
                    <a:pt x="675" y="3879"/>
                  </a:lnTo>
                  <a:lnTo>
                    <a:pt x="563" y="3823"/>
                  </a:lnTo>
                  <a:lnTo>
                    <a:pt x="619" y="3486"/>
                  </a:lnTo>
                  <a:lnTo>
                    <a:pt x="675" y="3373"/>
                  </a:lnTo>
                  <a:lnTo>
                    <a:pt x="844" y="3373"/>
                  </a:lnTo>
                  <a:lnTo>
                    <a:pt x="900" y="3317"/>
                  </a:lnTo>
                  <a:lnTo>
                    <a:pt x="1012" y="3205"/>
                  </a:lnTo>
                  <a:lnTo>
                    <a:pt x="1125" y="3149"/>
                  </a:lnTo>
                  <a:lnTo>
                    <a:pt x="1125" y="3092"/>
                  </a:lnTo>
                  <a:lnTo>
                    <a:pt x="1125" y="3036"/>
                  </a:lnTo>
                  <a:lnTo>
                    <a:pt x="1012" y="2980"/>
                  </a:lnTo>
                  <a:lnTo>
                    <a:pt x="956" y="2924"/>
                  </a:lnTo>
                  <a:lnTo>
                    <a:pt x="956" y="2811"/>
                  </a:lnTo>
                  <a:lnTo>
                    <a:pt x="900" y="2755"/>
                  </a:lnTo>
                  <a:lnTo>
                    <a:pt x="787" y="2755"/>
                  </a:lnTo>
                  <a:lnTo>
                    <a:pt x="787" y="2699"/>
                  </a:lnTo>
                  <a:lnTo>
                    <a:pt x="787" y="2586"/>
                  </a:lnTo>
                  <a:lnTo>
                    <a:pt x="787" y="2530"/>
                  </a:lnTo>
                  <a:lnTo>
                    <a:pt x="844" y="2418"/>
                  </a:lnTo>
                  <a:lnTo>
                    <a:pt x="844" y="2305"/>
                  </a:lnTo>
                  <a:lnTo>
                    <a:pt x="787" y="2137"/>
                  </a:lnTo>
                  <a:lnTo>
                    <a:pt x="787" y="1968"/>
                  </a:lnTo>
                  <a:lnTo>
                    <a:pt x="844" y="1912"/>
                  </a:lnTo>
                  <a:lnTo>
                    <a:pt x="956" y="1856"/>
                  </a:lnTo>
                  <a:lnTo>
                    <a:pt x="1237" y="1856"/>
                  </a:lnTo>
                  <a:lnTo>
                    <a:pt x="1181" y="1687"/>
                  </a:lnTo>
                  <a:lnTo>
                    <a:pt x="1069" y="1631"/>
                  </a:lnTo>
                  <a:lnTo>
                    <a:pt x="900" y="1575"/>
                  </a:lnTo>
                  <a:lnTo>
                    <a:pt x="787" y="1631"/>
                  </a:lnTo>
                  <a:lnTo>
                    <a:pt x="731" y="1575"/>
                  </a:lnTo>
                  <a:lnTo>
                    <a:pt x="844" y="1462"/>
                  </a:lnTo>
                  <a:lnTo>
                    <a:pt x="844" y="1406"/>
                  </a:lnTo>
                  <a:lnTo>
                    <a:pt x="844" y="1350"/>
                  </a:lnTo>
                  <a:lnTo>
                    <a:pt x="900" y="1294"/>
                  </a:lnTo>
                  <a:lnTo>
                    <a:pt x="900" y="1238"/>
                  </a:lnTo>
                  <a:lnTo>
                    <a:pt x="1012" y="1238"/>
                  </a:lnTo>
                  <a:lnTo>
                    <a:pt x="1181" y="1350"/>
                  </a:lnTo>
                  <a:lnTo>
                    <a:pt x="1237" y="1406"/>
                  </a:lnTo>
                  <a:lnTo>
                    <a:pt x="1293" y="1406"/>
                  </a:lnTo>
                  <a:lnTo>
                    <a:pt x="1293" y="1350"/>
                  </a:lnTo>
                  <a:lnTo>
                    <a:pt x="1350" y="1294"/>
                  </a:lnTo>
                  <a:lnTo>
                    <a:pt x="1350" y="1181"/>
                  </a:lnTo>
                  <a:lnTo>
                    <a:pt x="1237" y="1069"/>
                  </a:lnTo>
                  <a:lnTo>
                    <a:pt x="1237" y="1013"/>
                  </a:lnTo>
                  <a:lnTo>
                    <a:pt x="1181" y="900"/>
                  </a:lnTo>
                  <a:lnTo>
                    <a:pt x="1462" y="900"/>
                  </a:lnTo>
                  <a:lnTo>
                    <a:pt x="1518" y="1013"/>
                  </a:lnTo>
                  <a:lnTo>
                    <a:pt x="1462" y="1125"/>
                  </a:lnTo>
                  <a:lnTo>
                    <a:pt x="1518" y="1238"/>
                  </a:lnTo>
                  <a:lnTo>
                    <a:pt x="1687" y="1406"/>
                  </a:lnTo>
                  <a:lnTo>
                    <a:pt x="1743" y="113"/>
                  </a:lnTo>
                  <a:lnTo>
                    <a:pt x="1631" y="1"/>
                  </a:lnTo>
                  <a:close/>
                </a:path>
              </a:pathLst>
            </a:custGeom>
            <a:solidFill>
              <a:srgbClr val="9E9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3" name="Google Shape;22303;p51"/>
            <p:cNvSpPr/>
            <p:nvPr/>
          </p:nvSpPr>
          <p:spPr>
            <a:xfrm>
              <a:off x="347725" y="1687700"/>
              <a:ext cx="56225" cy="61850"/>
            </a:xfrm>
            <a:custGeom>
              <a:avLst/>
              <a:gdLst/>
              <a:ahLst/>
              <a:cxnLst/>
              <a:rect l="l" t="t" r="r" b="b"/>
              <a:pathLst>
                <a:path w="2249" h="2474" extrusionOk="0">
                  <a:moveTo>
                    <a:pt x="1180" y="1"/>
                  </a:moveTo>
                  <a:lnTo>
                    <a:pt x="1068" y="57"/>
                  </a:lnTo>
                  <a:lnTo>
                    <a:pt x="1012" y="113"/>
                  </a:lnTo>
                  <a:lnTo>
                    <a:pt x="956" y="169"/>
                  </a:lnTo>
                  <a:lnTo>
                    <a:pt x="787" y="169"/>
                  </a:lnTo>
                  <a:lnTo>
                    <a:pt x="562" y="57"/>
                  </a:lnTo>
                  <a:lnTo>
                    <a:pt x="450" y="113"/>
                  </a:lnTo>
                  <a:lnTo>
                    <a:pt x="393" y="226"/>
                  </a:lnTo>
                  <a:lnTo>
                    <a:pt x="450" y="507"/>
                  </a:lnTo>
                  <a:lnTo>
                    <a:pt x="393" y="563"/>
                  </a:lnTo>
                  <a:lnTo>
                    <a:pt x="393" y="619"/>
                  </a:lnTo>
                  <a:lnTo>
                    <a:pt x="281" y="675"/>
                  </a:lnTo>
                  <a:lnTo>
                    <a:pt x="169" y="788"/>
                  </a:lnTo>
                  <a:lnTo>
                    <a:pt x="56" y="900"/>
                  </a:lnTo>
                  <a:lnTo>
                    <a:pt x="0" y="956"/>
                  </a:lnTo>
                  <a:lnTo>
                    <a:pt x="0" y="1013"/>
                  </a:lnTo>
                  <a:lnTo>
                    <a:pt x="169" y="1181"/>
                  </a:lnTo>
                  <a:lnTo>
                    <a:pt x="281" y="1181"/>
                  </a:lnTo>
                  <a:lnTo>
                    <a:pt x="506" y="1125"/>
                  </a:lnTo>
                  <a:lnTo>
                    <a:pt x="562" y="1181"/>
                  </a:lnTo>
                  <a:lnTo>
                    <a:pt x="675" y="1237"/>
                  </a:lnTo>
                  <a:lnTo>
                    <a:pt x="675" y="1350"/>
                  </a:lnTo>
                  <a:lnTo>
                    <a:pt x="618" y="1406"/>
                  </a:lnTo>
                  <a:lnTo>
                    <a:pt x="506" y="1406"/>
                  </a:lnTo>
                  <a:lnTo>
                    <a:pt x="450" y="1518"/>
                  </a:lnTo>
                  <a:lnTo>
                    <a:pt x="337" y="1687"/>
                  </a:lnTo>
                  <a:lnTo>
                    <a:pt x="337" y="1799"/>
                  </a:lnTo>
                  <a:lnTo>
                    <a:pt x="337" y="1968"/>
                  </a:lnTo>
                  <a:lnTo>
                    <a:pt x="1349" y="2418"/>
                  </a:lnTo>
                  <a:lnTo>
                    <a:pt x="1518" y="2474"/>
                  </a:lnTo>
                  <a:lnTo>
                    <a:pt x="1686" y="2474"/>
                  </a:lnTo>
                  <a:lnTo>
                    <a:pt x="1855" y="2361"/>
                  </a:lnTo>
                  <a:lnTo>
                    <a:pt x="1967" y="2249"/>
                  </a:lnTo>
                  <a:lnTo>
                    <a:pt x="2023" y="2137"/>
                  </a:lnTo>
                  <a:lnTo>
                    <a:pt x="2023" y="1968"/>
                  </a:lnTo>
                  <a:lnTo>
                    <a:pt x="1967" y="1799"/>
                  </a:lnTo>
                  <a:lnTo>
                    <a:pt x="1911" y="1631"/>
                  </a:lnTo>
                  <a:lnTo>
                    <a:pt x="1742" y="1575"/>
                  </a:lnTo>
                  <a:lnTo>
                    <a:pt x="1630" y="1631"/>
                  </a:lnTo>
                  <a:lnTo>
                    <a:pt x="1574" y="1687"/>
                  </a:lnTo>
                  <a:lnTo>
                    <a:pt x="1574" y="1743"/>
                  </a:lnTo>
                  <a:lnTo>
                    <a:pt x="1630" y="1912"/>
                  </a:lnTo>
                  <a:lnTo>
                    <a:pt x="1518" y="1799"/>
                  </a:lnTo>
                  <a:lnTo>
                    <a:pt x="1574" y="1687"/>
                  </a:lnTo>
                  <a:lnTo>
                    <a:pt x="1630" y="1575"/>
                  </a:lnTo>
                  <a:lnTo>
                    <a:pt x="1630" y="1462"/>
                  </a:lnTo>
                  <a:lnTo>
                    <a:pt x="1686" y="1350"/>
                  </a:lnTo>
                  <a:lnTo>
                    <a:pt x="1742" y="1237"/>
                  </a:lnTo>
                  <a:lnTo>
                    <a:pt x="1742" y="1181"/>
                  </a:lnTo>
                  <a:lnTo>
                    <a:pt x="1742" y="956"/>
                  </a:lnTo>
                  <a:lnTo>
                    <a:pt x="1855" y="844"/>
                  </a:lnTo>
                  <a:lnTo>
                    <a:pt x="2192" y="844"/>
                  </a:lnTo>
                  <a:lnTo>
                    <a:pt x="2248" y="788"/>
                  </a:lnTo>
                  <a:lnTo>
                    <a:pt x="2248" y="619"/>
                  </a:lnTo>
                  <a:lnTo>
                    <a:pt x="2136" y="507"/>
                  </a:lnTo>
                  <a:lnTo>
                    <a:pt x="2023" y="450"/>
                  </a:lnTo>
                  <a:lnTo>
                    <a:pt x="1967" y="450"/>
                  </a:lnTo>
                  <a:lnTo>
                    <a:pt x="1967" y="394"/>
                  </a:lnTo>
                  <a:lnTo>
                    <a:pt x="2136" y="282"/>
                  </a:lnTo>
                  <a:lnTo>
                    <a:pt x="2136" y="226"/>
                  </a:lnTo>
                  <a:lnTo>
                    <a:pt x="2136" y="113"/>
                  </a:lnTo>
                  <a:lnTo>
                    <a:pt x="2023" y="57"/>
                  </a:lnTo>
                  <a:lnTo>
                    <a:pt x="1630" y="1"/>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4" name="Google Shape;22304;p51"/>
            <p:cNvSpPr/>
            <p:nvPr/>
          </p:nvSpPr>
          <p:spPr>
            <a:xfrm>
              <a:off x="271825" y="844625"/>
              <a:ext cx="64675" cy="70275"/>
            </a:xfrm>
            <a:custGeom>
              <a:avLst/>
              <a:gdLst/>
              <a:ahLst/>
              <a:cxnLst/>
              <a:rect l="l" t="t" r="r" b="b"/>
              <a:pathLst>
                <a:path w="2587" h="2811" extrusionOk="0">
                  <a:moveTo>
                    <a:pt x="57" y="0"/>
                  </a:moveTo>
                  <a:lnTo>
                    <a:pt x="57" y="57"/>
                  </a:lnTo>
                  <a:lnTo>
                    <a:pt x="57" y="225"/>
                  </a:lnTo>
                  <a:lnTo>
                    <a:pt x="1" y="843"/>
                  </a:lnTo>
                  <a:lnTo>
                    <a:pt x="1" y="1462"/>
                  </a:lnTo>
                  <a:lnTo>
                    <a:pt x="57" y="1574"/>
                  </a:lnTo>
                  <a:lnTo>
                    <a:pt x="113" y="1687"/>
                  </a:lnTo>
                  <a:lnTo>
                    <a:pt x="282" y="1743"/>
                  </a:lnTo>
                  <a:lnTo>
                    <a:pt x="394" y="1799"/>
                  </a:lnTo>
                  <a:lnTo>
                    <a:pt x="507" y="1855"/>
                  </a:lnTo>
                  <a:lnTo>
                    <a:pt x="619" y="1855"/>
                  </a:lnTo>
                  <a:lnTo>
                    <a:pt x="900" y="1968"/>
                  </a:lnTo>
                  <a:lnTo>
                    <a:pt x="1069" y="1911"/>
                  </a:lnTo>
                  <a:lnTo>
                    <a:pt x="1181" y="1799"/>
                  </a:lnTo>
                  <a:lnTo>
                    <a:pt x="1350" y="1968"/>
                  </a:lnTo>
                  <a:lnTo>
                    <a:pt x="1462" y="2192"/>
                  </a:lnTo>
                  <a:lnTo>
                    <a:pt x="1518" y="2417"/>
                  </a:lnTo>
                  <a:lnTo>
                    <a:pt x="1462" y="2642"/>
                  </a:lnTo>
                  <a:lnTo>
                    <a:pt x="1575" y="2754"/>
                  </a:lnTo>
                  <a:lnTo>
                    <a:pt x="1631" y="2811"/>
                  </a:lnTo>
                  <a:lnTo>
                    <a:pt x="1687" y="2811"/>
                  </a:lnTo>
                  <a:lnTo>
                    <a:pt x="1800" y="2754"/>
                  </a:lnTo>
                  <a:lnTo>
                    <a:pt x="1912" y="2642"/>
                  </a:lnTo>
                  <a:lnTo>
                    <a:pt x="2024" y="2417"/>
                  </a:lnTo>
                  <a:lnTo>
                    <a:pt x="2024" y="2249"/>
                  </a:lnTo>
                  <a:lnTo>
                    <a:pt x="1968" y="2080"/>
                  </a:lnTo>
                  <a:lnTo>
                    <a:pt x="1856" y="1968"/>
                  </a:lnTo>
                  <a:lnTo>
                    <a:pt x="1856" y="1855"/>
                  </a:lnTo>
                  <a:lnTo>
                    <a:pt x="1912" y="1799"/>
                  </a:lnTo>
                  <a:lnTo>
                    <a:pt x="2024" y="1687"/>
                  </a:lnTo>
                  <a:lnTo>
                    <a:pt x="2081" y="1743"/>
                  </a:lnTo>
                  <a:lnTo>
                    <a:pt x="2193" y="1855"/>
                  </a:lnTo>
                  <a:lnTo>
                    <a:pt x="2249" y="1968"/>
                  </a:lnTo>
                  <a:lnTo>
                    <a:pt x="2362" y="1968"/>
                  </a:lnTo>
                  <a:lnTo>
                    <a:pt x="2418" y="1799"/>
                  </a:lnTo>
                  <a:lnTo>
                    <a:pt x="2418" y="1630"/>
                  </a:lnTo>
                  <a:lnTo>
                    <a:pt x="2418" y="1462"/>
                  </a:lnTo>
                  <a:lnTo>
                    <a:pt x="2362" y="1349"/>
                  </a:lnTo>
                  <a:lnTo>
                    <a:pt x="2474" y="1237"/>
                  </a:lnTo>
                  <a:lnTo>
                    <a:pt x="2530" y="1181"/>
                  </a:lnTo>
                  <a:lnTo>
                    <a:pt x="2586" y="1068"/>
                  </a:lnTo>
                  <a:lnTo>
                    <a:pt x="2362" y="843"/>
                  </a:lnTo>
                  <a:lnTo>
                    <a:pt x="2249" y="787"/>
                  </a:lnTo>
                  <a:lnTo>
                    <a:pt x="2081" y="731"/>
                  </a:lnTo>
                  <a:lnTo>
                    <a:pt x="1912" y="787"/>
                  </a:lnTo>
                  <a:lnTo>
                    <a:pt x="1631" y="843"/>
                  </a:lnTo>
                  <a:lnTo>
                    <a:pt x="1350" y="787"/>
                  </a:lnTo>
                  <a:lnTo>
                    <a:pt x="1237" y="731"/>
                  </a:lnTo>
                  <a:lnTo>
                    <a:pt x="1181" y="731"/>
                  </a:lnTo>
                  <a:lnTo>
                    <a:pt x="1013" y="787"/>
                  </a:lnTo>
                  <a:lnTo>
                    <a:pt x="1069" y="900"/>
                  </a:lnTo>
                  <a:lnTo>
                    <a:pt x="1125" y="1012"/>
                  </a:lnTo>
                  <a:lnTo>
                    <a:pt x="1125" y="1125"/>
                  </a:lnTo>
                  <a:lnTo>
                    <a:pt x="900" y="1068"/>
                  </a:lnTo>
                  <a:lnTo>
                    <a:pt x="732" y="956"/>
                  </a:lnTo>
                  <a:lnTo>
                    <a:pt x="732" y="787"/>
                  </a:lnTo>
                  <a:lnTo>
                    <a:pt x="900" y="562"/>
                  </a:lnTo>
                  <a:lnTo>
                    <a:pt x="844" y="506"/>
                  </a:lnTo>
                  <a:lnTo>
                    <a:pt x="732" y="450"/>
                  </a:lnTo>
                  <a:lnTo>
                    <a:pt x="675" y="394"/>
                  </a:lnTo>
                  <a:lnTo>
                    <a:pt x="619" y="338"/>
                  </a:lnTo>
                  <a:lnTo>
                    <a:pt x="170" y="0"/>
                  </a:lnTo>
                  <a:close/>
                </a:path>
              </a:pathLst>
            </a:custGeom>
            <a:solidFill>
              <a:srgbClr val="78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5" name="Google Shape;22305;p51"/>
            <p:cNvSpPr/>
            <p:nvPr/>
          </p:nvSpPr>
          <p:spPr>
            <a:xfrm>
              <a:off x="484025" y="1209950"/>
              <a:ext cx="33725" cy="78725"/>
            </a:xfrm>
            <a:custGeom>
              <a:avLst/>
              <a:gdLst/>
              <a:ahLst/>
              <a:cxnLst/>
              <a:rect l="l" t="t" r="r" b="b"/>
              <a:pathLst>
                <a:path w="1349" h="3149" extrusionOk="0">
                  <a:moveTo>
                    <a:pt x="393" y="1"/>
                  </a:moveTo>
                  <a:lnTo>
                    <a:pt x="281" y="113"/>
                  </a:lnTo>
                  <a:lnTo>
                    <a:pt x="281" y="226"/>
                  </a:lnTo>
                  <a:lnTo>
                    <a:pt x="281" y="394"/>
                  </a:lnTo>
                  <a:lnTo>
                    <a:pt x="337" y="507"/>
                  </a:lnTo>
                  <a:lnTo>
                    <a:pt x="450" y="619"/>
                  </a:lnTo>
                  <a:lnTo>
                    <a:pt x="450" y="788"/>
                  </a:lnTo>
                  <a:lnTo>
                    <a:pt x="337" y="1013"/>
                  </a:lnTo>
                  <a:lnTo>
                    <a:pt x="169" y="1294"/>
                  </a:lnTo>
                  <a:lnTo>
                    <a:pt x="169" y="1406"/>
                  </a:lnTo>
                  <a:lnTo>
                    <a:pt x="281" y="1575"/>
                  </a:lnTo>
                  <a:lnTo>
                    <a:pt x="393" y="1631"/>
                  </a:lnTo>
                  <a:lnTo>
                    <a:pt x="225" y="1575"/>
                  </a:lnTo>
                  <a:lnTo>
                    <a:pt x="112" y="1631"/>
                  </a:lnTo>
                  <a:lnTo>
                    <a:pt x="0" y="1743"/>
                  </a:lnTo>
                  <a:lnTo>
                    <a:pt x="0" y="1968"/>
                  </a:lnTo>
                  <a:lnTo>
                    <a:pt x="0" y="2193"/>
                  </a:lnTo>
                  <a:lnTo>
                    <a:pt x="112" y="2305"/>
                  </a:lnTo>
                  <a:lnTo>
                    <a:pt x="225" y="2362"/>
                  </a:lnTo>
                  <a:lnTo>
                    <a:pt x="337" y="2418"/>
                  </a:lnTo>
                  <a:lnTo>
                    <a:pt x="393" y="2530"/>
                  </a:lnTo>
                  <a:lnTo>
                    <a:pt x="450" y="2643"/>
                  </a:lnTo>
                  <a:lnTo>
                    <a:pt x="562" y="2643"/>
                  </a:lnTo>
                  <a:lnTo>
                    <a:pt x="506" y="2699"/>
                  </a:lnTo>
                  <a:lnTo>
                    <a:pt x="393" y="2811"/>
                  </a:lnTo>
                  <a:lnTo>
                    <a:pt x="337" y="2924"/>
                  </a:lnTo>
                  <a:lnTo>
                    <a:pt x="337" y="3092"/>
                  </a:lnTo>
                  <a:lnTo>
                    <a:pt x="393" y="3148"/>
                  </a:lnTo>
                  <a:lnTo>
                    <a:pt x="562" y="3148"/>
                  </a:lnTo>
                  <a:lnTo>
                    <a:pt x="674" y="3092"/>
                  </a:lnTo>
                  <a:lnTo>
                    <a:pt x="787" y="3036"/>
                  </a:lnTo>
                  <a:lnTo>
                    <a:pt x="1068" y="3036"/>
                  </a:lnTo>
                  <a:lnTo>
                    <a:pt x="1124" y="2811"/>
                  </a:lnTo>
                  <a:lnTo>
                    <a:pt x="1124" y="2755"/>
                  </a:lnTo>
                  <a:lnTo>
                    <a:pt x="1068" y="2699"/>
                  </a:lnTo>
                  <a:lnTo>
                    <a:pt x="1068" y="2586"/>
                  </a:lnTo>
                  <a:lnTo>
                    <a:pt x="1068" y="2530"/>
                  </a:lnTo>
                  <a:lnTo>
                    <a:pt x="1180" y="2643"/>
                  </a:lnTo>
                  <a:lnTo>
                    <a:pt x="1237" y="2586"/>
                  </a:lnTo>
                  <a:lnTo>
                    <a:pt x="1237" y="2474"/>
                  </a:lnTo>
                  <a:lnTo>
                    <a:pt x="1293" y="2418"/>
                  </a:lnTo>
                  <a:lnTo>
                    <a:pt x="1349" y="1406"/>
                  </a:lnTo>
                  <a:lnTo>
                    <a:pt x="1349" y="394"/>
                  </a:lnTo>
                  <a:lnTo>
                    <a:pt x="1349" y="338"/>
                  </a:lnTo>
                  <a:lnTo>
                    <a:pt x="1349" y="226"/>
                  </a:lnTo>
                  <a:lnTo>
                    <a:pt x="1293" y="113"/>
                  </a:lnTo>
                  <a:lnTo>
                    <a:pt x="1237" y="57"/>
                  </a:lnTo>
                  <a:lnTo>
                    <a:pt x="1180" y="1"/>
                  </a:lnTo>
                  <a:lnTo>
                    <a:pt x="1068" y="57"/>
                  </a:lnTo>
                  <a:lnTo>
                    <a:pt x="956" y="169"/>
                  </a:lnTo>
                  <a:lnTo>
                    <a:pt x="899" y="226"/>
                  </a:lnTo>
                  <a:lnTo>
                    <a:pt x="843" y="169"/>
                  </a:lnTo>
                  <a:lnTo>
                    <a:pt x="674" y="169"/>
                  </a:lnTo>
                  <a:lnTo>
                    <a:pt x="562" y="113"/>
                  </a:lnTo>
                  <a:lnTo>
                    <a:pt x="450" y="57"/>
                  </a:lnTo>
                  <a:lnTo>
                    <a:pt x="393" y="1"/>
                  </a:lnTo>
                  <a:close/>
                </a:path>
              </a:pathLst>
            </a:custGeom>
            <a:solidFill>
              <a:srgbClr val="8D8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6" name="Google Shape;22306;p51"/>
            <p:cNvSpPr/>
            <p:nvPr/>
          </p:nvSpPr>
          <p:spPr>
            <a:xfrm>
              <a:off x="387050" y="1682075"/>
              <a:ext cx="56250" cy="56250"/>
            </a:xfrm>
            <a:custGeom>
              <a:avLst/>
              <a:gdLst/>
              <a:ahLst/>
              <a:cxnLst/>
              <a:rect l="l" t="t" r="r" b="b"/>
              <a:pathLst>
                <a:path w="2250" h="2250" extrusionOk="0">
                  <a:moveTo>
                    <a:pt x="1069" y="1"/>
                  </a:moveTo>
                  <a:lnTo>
                    <a:pt x="900" y="57"/>
                  </a:lnTo>
                  <a:lnTo>
                    <a:pt x="731" y="170"/>
                  </a:lnTo>
                  <a:lnTo>
                    <a:pt x="619" y="282"/>
                  </a:lnTo>
                  <a:lnTo>
                    <a:pt x="563" y="338"/>
                  </a:lnTo>
                  <a:lnTo>
                    <a:pt x="450" y="507"/>
                  </a:lnTo>
                  <a:lnTo>
                    <a:pt x="282" y="675"/>
                  </a:lnTo>
                  <a:lnTo>
                    <a:pt x="338" y="732"/>
                  </a:lnTo>
                  <a:lnTo>
                    <a:pt x="394" y="675"/>
                  </a:lnTo>
                  <a:lnTo>
                    <a:pt x="619" y="844"/>
                  </a:lnTo>
                  <a:lnTo>
                    <a:pt x="675" y="900"/>
                  </a:lnTo>
                  <a:lnTo>
                    <a:pt x="619" y="956"/>
                  </a:lnTo>
                  <a:lnTo>
                    <a:pt x="619" y="1069"/>
                  </a:lnTo>
                  <a:lnTo>
                    <a:pt x="563" y="1294"/>
                  </a:lnTo>
                  <a:lnTo>
                    <a:pt x="450" y="1462"/>
                  </a:lnTo>
                  <a:lnTo>
                    <a:pt x="282" y="1631"/>
                  </a:lnTo>
                  <a:lnTo>
                    <a:pt x="57" y="1743"/>
                  </a:lnTo>
                  <a:lnTo>
                    <a:pt x="1" y="1800"/>
                  </a:lnTo>
                  <a:lnTo>
                    <a:pt x="1" y="1856"/>
                  </a:lnTo>
                  <a:lnTo>
                    <a:pt x="282" y="1912"/>
                  </a:lnTo>
                  <a:lnTo>
                    <a:pt x="338" y="2024"/>
                  </a:lnTo>
                  <a:lnTo>
                    <a:pt x="450" y="2137"/>
                  </a:lnTo>
                  <a:lnTo>
                    <a:pt x="507" y="2193"/>
                  </a:lnTo>
                  <a:lnTo>
                    <a:pt x="563" y="2249"/>
                  </a:lnTo>
                  <a:lnTo>
                    <a:pt x="675" y="2193"/>
                  </a:lnTo>
                  <a:lnTo>
                    <a:pt x="788" y="2137"/>
                  </a:lnTo>
                  <a:lnTo>
                    <a:pt x="900" y="2024"/>
                  </a:lnTo>
                  <a:lnTo>
                    <a:pt x="956" y="2024"/>
                  </a:lnTo>
                  <a:lnTo>
                    <a:pt x="1069" y="2081"/>
                  </a:lnTo>
                  <a:lnTo>
                    <a:pt x="1125" y="2193"/>
                  </a:lnTo>
                  <a:lnTo>
                    <a:pt x="1518" y="1856"/>
                  </a:lnTo>
                  <a:lnTo>
                    <a:pt x="1856" y="1575"/>
                  </a:lnTo>
                  <a:lnTo>
                    <a:pt x="2024" y="1519"/>
                  </a:lnTo>
                  <a:lnTo>
                    <a:pt x="2249" y="1406"/>
                  </a:lnTo>
                  <a:lnTo>
                    <a:pt x="2249" y="1350"/>
                  </a:lnTo>
                  <a:lnTo>
                    <a:pt x="2249" y="1238"/>
                  </a:lnTo>
                  <a:lnTo>
                    <a:pt x="2024" y="900"/>
                  </a:lnTo>
                  <a:lnTo>
                    <a:pt x="1968" y="675"/>
                  </a:lnTo>
                  <a:lnTo>
                    <a:pt x="2024" y="451"/>
                  </a:lnTo>
                  <a:lnTo>
                    <a:pt x="2024" y="394"/>
                  </a:lnTo>
                  <a:lnTo>
                    <a:pt x="1968" y="282"/>
                  </a:lnTo>
                  <a:lnTo>
                    <a:pt x="1743" y="282"/>
                  </a:lnTo>
                  <a:lnTo>
                    <a:pt x="1631" y="394"/>
                  </a:lnTo>
                  <a:lnTo>
                    <a:pt x="1575" y="563"/>
                  </a:lnTo>
                  <a:lnTo>
                    <a:pt x="1575" y="394"/>
                  </a:lnTo>
                  <a:lnTo>
                    <a:pt x="1518" y="338"/>
                  </a:lnTo>
                  <a:lnTo>
                    <a:pt x="1462" y="226"/>
                  </a:lnTo>
                  <a:lnTo>
                    <a:pt x="1350" y="282"/>
                  </a:lnTo>
                  <a:lnTo>
                    <a:pt x="1294" y="282"/>
                  </a:lnTo>
                  <a:lnTo>
                    <a:pt x="1294" y="338"/>
                  </a:lnTo>
                  <a:lnTo>
                    <a:pt x="1237" y="282"/>
                  </a:lnTo>
                  <a:lnTo>
                    <a:pt x="1181" y="57"/>
                  </a:lnTo>
                  <a:lnTo>
                    <a:pt x="1069" y="1"/>
                  </a:lnTo>
                  <a:close/>
                </a:path>
              </a:pathLst>
            </a:custGeom>
            <a:solidFill>
              <a:srgbClr val="A48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7" name="Google Shape;22307;p51"/>
            <p:cNvSpPr/>
            <p:nvPr/>
          </p:nvSpPr>
          <p:spPr>
            <a:xfrm>
              <a:off x="319600" y="1686300"/>
              <a:ext cx="49225" cy="52025"/>
            </a:xfrm>
            <a:custGeom>
              <a:avLst/>
              <a:gdLst/>
              <a:ahLst/>
              <a:cxnLst/>
              <a:rect l="l" t="t" r="r" b="b"/>
              <a:pathLst>
                <a:path w="1969" h="2081" extrusionOk="0">
                  <a:moveTo>
                    <a:pt x="619" y="1"/>
                  </a:moveTo>
                  <a:lnTo>
                    <a:pt x="563" y="57"/>
                  </a:lnTo>
                  <a:lnTo>
                    <a:pt x="507" y="113"/>
                  </a:lnTo>
                  <a:lnTo>
                    <a:pt x="451" y="282"/>
                  </a:lnTo>
                  <a:lnTo>
                    <a:pt x="507" y="394"/>
                  </a:lnTo>
                  <a:lnTo>
                    <a:pt x="563" y="450"/>
                  </a:lnTo>
                  <a:lnTo>
                    <a:pt x="619" y="450"/>
                  </a:lnTo>
                  <a:lnTo>
                    <a:pt x="619" y="506"/>
                  </a:lnTo>
                  <a:lnTo>
                    <a:pt x="451" y="394"/>
                  </a:lnTo>
                  <a:lnTo>
                    <a:pt x="282" y="394"/>
                  </a:lnTo>
                  <a:lnTo>
                    <a:pt x="113" y="450"/>
                  </a:lnTo>
                  <a:lnTo>
                    <a:pt x="1" y="563"/>
                  </a:lnTo>
                  <a:lnTo>
                    <a:pt x="57" y="1012"/>
                  </a:lnTo>
                  <a:lnTo>
                    <a:pt x="170" y="1406"/>
                  </a:lnTo>
                  <a:lnTo>
                    <a:pt x="226" y="1574"/>
                  </a:lnTo>
                  <a:lnTo>
                    <a:pt x="338" y="1743"/>
                  </a:lnTo>
                  <a:lnTo>
                    <a:pt x="507" y="1912"/>
                  </a:lnTo>
                  <a:lnTo>
                    <a:pt x="732" y="2080"/>
                  </a:lnTo>
                  <a:lnTo>
                    <a:pt x="900" y="1968"/>
                  </a:lnTo>
                  <a:lnTo>
                    <a:pt x="1125" y="1968"/>
                  </a:lnTo>
                  <a:lnTo>
                    <a:pt x="1462" y="2024"/>
                  </a:lnTo>
                  <a:lnTo>
                    <a:pt x="1518" y="1912"/>
                  </a:lnTo>
                  <a:lnTo>
                    <a:pt x="1575" y="1855"/>
                  </a:lnTo>
                  <a:lnTo>
                    <a:pt x="1631" y="1799"/>
                  </a:lnTo>
                  <a:lnTo>
                    <a:pt x="1631" y="1687"/>
                  </a:lnTo>
                  <a:lnTo>
                    <a:pt x="1631" y="1574"/>
                  </a:lnTo>
                  <a:lnTo>
                    <a:pt x="1687" y="1574"/>
                  </a:lnTo>
                  <a:lnTo>
                    <a:pt x="1800" y="1518"/>
                  </a:lnTo>
                  <a:lnTo>
                    <a:pt x="1912" y="1518"/>
                  </a:lnTo>
                  <a:lnTo>
                    <a:pt x="1912" y="1462"/>
                  </a:lnTo>
                  <a:lnTo>
                    <a:pt x="1912" y="1406"/>
                  </a:lnTo>
                  <a:lnTo>
                    <a:pt x="1912" y="1350"/>
                  </a:lnTo>
                  <a:lnTo>
                    <a:pt x="1968" y="1181"/>
                  </a:lnTo>
                  <a:lnTo>
                    <a:pt x="1743" y="1125"/>
                  </a:lnTo>
                  <a:lnTo>
                    <a:pt x="1518" y="1069"/>
                  </a:lnTo>
                  <a:lnTo>
                    <a:pt x="1462" y="1069"/>
                  </a:lnTo>
                  <a:lnTo>
                    <a:pt x="1406" y="1125"/>
                  </a:lnTo>
                  <a:lnTo>
                    <a:pt x="1462" y="1293"/>
                  </a:lnTo>
                  <a:lnTo>
                    <a:pt x="1237" y="1125"/>
                  </a:lnTo>
                  <a:lnTo>
                    <a:pt x="1237" y="1012"/>
                  </a:lnTo>
                  <a:lnTo>
                    <a:pt x="1237" y="956"/>
                  </a:lnTo>
                  <a:lnTo>
                    <a:pt x="1350" y="956"/>
                  </a:lnTo>
                  <a:lnTo>
                    <a:pt x="1406" y="900"/>
                  </a:lnTo>
                  <a:lnTo>
                    <a:pt x="1462" y="787"/>
                  </a:lnTo>
                  <a:lnTo>
                    <a:pt x="1406" y="675"/>
                  </a:lnTo>
                  <a:lnTo>
                    <a:pt x="1462" y="563"/>
                  </a:lnTo>
                  <a:lnTo>
                    <a:pt x="1462" y="450"/>
                  </a:lnTo>
                  <a:lnTo>
                    <a:pt x="1406" y="338"/>
                  </a:lnTo>
                  <a:lnTo>
                    <a:pt x="1294" y="282"/>
                  </a:lnTo>
                  <a:lnTo>
                    <a:pt x="1237" y="169"/>
                  </a:lnTo>
                  <a:lnTo>
                    <a:pt x="1181" y="169"/>
                  </a:lnTo>
                  <a:lnTo>
                    <a:pt x="1069" y="113"/>
                  </a:lnTo>
                  <a:lnTo>
                    <a:pt x="900" y="169"/>
                  </a:lnTo>
                  <a:lnTo>
                    <a:pt x="788" y="113"/>
                  </a:lnTo>
                  <a:lnTo>
                    <a:pt x="732" y="57"/>
                  </a:lnTo>
                  <a:lnTo>
                    <a:pt x="619" y="1"/>
                  </a:lnTo>
                  <a:close/>
                </a:path>
              </a:pathLst>
            </a:custGeom>
            <a:solidFill>
              <a:srgbClr val="A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8" name="Google Shape;22308;p51"/>
            <p:cNvSpPr/>
            <p:nvPr/>
          </p:nvSpPr>
          <p:spPr>
            <a:xfrm>
              <a:off x="484025" y="1266175"/>
              <a:ext cx="32325" cy="88550"/>
            </a:xfrm>
            <a:custGeom>
              <a:avLst/>
              <a:gdLst/>
              <a:ahLst/>
              <a:cxnLst/>
              <a:rect l="l" t="t" r="r" b="b"/>
              <a:pathLst>
                <a:path w="1293" h="3542" extrusionOk="0">
                  <a:moveTo>
                    <a:pt x="899" y="0"/>
                  </a:moveTo>
                  <a:lnTo>
                    <a:pt x="956" y="113"/>
                  </a:lnTo>
                  <a:lnTo>
                    <a:pt x="956" y="225"/>
                  </a:lnTo>
                  <a:lnTo>
                    <a:pt x="1012" y="394"/>
                  </a:lnTo>
                  <a:lnTo>
                    <a:pt x="1012" y="506"/>
                  </a:lnTo>
                  <a:lnTo>
                    <a:pt x="1068" y="562"/>
                  </a:lnTo>
                  <a:lnTo>
                    <a:pt x="1068" y="618"/>
                  </a:lnTo>
                  <a:lnTo>
                    <a:pt x="956" y="787"/>
                  </a:lnTo>
                  <a:lnTo>
                    <a:pt x="787" y="562"/>
                  </a:lnTo>
                  <a:lnTo>
                    <a:pt x="731" y="562"/>
                  </a:lnTo>
                  <a:lnTo>
                    <a:pt x="674" y="618"/>
                  </a:lnTo>
                  <a:lnTo>
                    <a:pt x="731" y="731"/>
                  </a:lnTo>
                  <a:lnTo>
                    <a:pt x="562" y="731"/>
                  </a:lnTo>
                  <a:lnTo>
                    <a:pt x="506" y="787"/>
                  </a:lnTo>
                  <a:lnTo>
                    <a:pt x="450" y="899"/>
                  </a:lnTo>
                  <a:lnTo>
                    <a:pt x="450" y="1012"/>
                  </a:lnTo>
                  <a:lnTo>
                    <a:pt x="506" y="1068"/>
                  </a:lnTo>
                  <a:lnTo>
                    <a:pt x="674" y="1237"/>
                  </a:lnTo>
                  <a:lnTo>
                    <a:pt x="393" y="1237"/>
                  </a:lnTo>
                  <a:lnTo>
                    <a:pt x="225" y="1349"/>
                  </a:lnTo>
                  <a:lnTo>
                    <a:pt x="112" y="1461"/>
                  </a:lnTo>
                  <a:lnTo>
                    <a:pt x="0" y="1630"/>
                  </a:lnTo>
                  <a:lnTo>
                    <a:pt x="169" y="1911"/>
                  </a:lnTo>
                  <a:lnTo>
                    <a:pt x="225" y="2024"/>
                  </a:lnTo>
                  <a:lnTo>
                    <a:pt x="225" y="2192"/>
                  </a:lnTo>
                  <a:lnTo>
                    <a:pt x="281" y="2417"/>
                  </a:lnTo>
                  <a:lnTo>
                    <a:pt x="393" y="2529"/>
                  </a:lnTo>
                  <a:lnTo>
                    <a:pt x="506" y="2642"/>
                  </a:lnTo>
                  <a:lnTo>
                    <a:pt x="562" y="2754"/>
                  </a:lnTo>
                  <a:lnTo>
                    <a:pt x="562" y="2867"/>
                  </a:lnTo>
                  <a:lnTo>
                    <a:pt x="562" y="3035"/>
                  </a:lnTo>
                  <a:lnTo>
                    <a:pt x="562" y="3148"/>
                  </a:lnTo>
                  <a:lnTo>
                    <a:pt x="562" y="3204"/>
                  </a:lnTo>
                  <a:lnTo>
                    <a:pt x="674" y="3316"/>
                  </a:lnTo>
                  <a:lnTo>
                    <a:pt x="787" y="3260"/>
                  </a:lnTo>
                  <a:lnTo>
                    <a:pt x="843" y="3316"/>
                  </a:lnTo>
                  <a:lnTo>
                    <a:pt x="787" y="3316"/>
                  </a:lnTo>
                  <a:lnTo>
                    <a:pt x="787" y="3372"/>
                  </a:lnTo>
                  <a:lnTo>
                    <a:pt x="843" y="3429"/>
                  </a:lnTo>
                  <a:lnTo>
                    <a:pt x="956" y="3541"/>
                  </a:lnTo>
                  <a:lnTo>
                    <a:pt x="1012" y="3485"/>
                  </a:lnTo>
                  <a:lnTo>
                    <a:pt x="1068" y="3429"/>
                  </a:lnTo>
                  <a:lnTo>
                    <a:pt x="1124" y="2979"/>
                  </a:lnTo>
                  <a:lnTo>
                    <a:pt x="1180" y="2754"/>
                  </a:lnTo>
                  <a:lnTo>
                    <a:pt x="1124" y="2586"/>
                  </a:lnTo>
                  <a:lnTo>
                    <a:pt x="1012" y="2473"/>
                  </a:lnTo>
                  <a:lnTo>
                    <a:pt x="1068" y="2361"/>
                  </a:lnTo>
                  <a:lnTo>
                    <a:pt x="1124" y="2305"/>
                  </a:lnTo>
                  <a:lnTo>
                    <a:pt x="1180" y="2192"/>
                  </a:lnTo>
                  <a:lnTo>
                    <a:pt x="1293" y="169"/>
                  </a:lnTo>
                  <a:lnTo>
                    <a:pt x="1237" y="169"/>
                  </a:lnTo>
                  <a:lnTo>
                    <a:pt x="1180" y="225"/>
                  </a:lnTo>
                  <a:lnTo>
                    <a:pt x="1180" y="281"/>
                  </a:lnTo>
                  <a:lnTo>
                    <a:pt x="1124" y="337"/>
                  </a:lnTo>
                  <a:lnTo>
                    <a:pt x="1068" y="169"/>
                  </a:lnTo>
                  <a:lnTo>
                    <a:pt x="1068" y="56"/>
                  </a:lnTo>
                  <a:lnTo>
                    <a:pt x="899" y="0"/>
                  </a:lnTo>
                  <a:close/>
                </a:path>
              </a:pathLst>
            </a:custGeom>
            <a:solidFill>
              <a:srgbClr val="887B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9" name="Google Shape;22309;p51"/>
            <p:cNvSpPr/>
            <p:nvPr/>
          </p:nvSpPr>
          <p:spPr>
            <a:xfrm>
              <a:off x="262000" y="1670850"/>
              <a:ext cx="59050" cy="59025"/>
            </a:xfrm>
            <a:custGeom>
              <a:avLst/>
              <a:gdLst/>
              <a:ahLst/>
              <a:cxnLst/>
              <a:rect l="l" t="t" r="r" b="b"/>
              <a:pathLst>
                <a:path w="2362" h="2361" extrusionOk="0">
                  <a:moveTo>
                    <a:pt x="900" y="0"/>
                  </a:moveTo>
                  <a:lnTo>
                    <a:pt x="787" y="113"/>
                  </a:lnTo>
                  <a:lnTo>
                    <a:pt x="675" y="113"/>
                  </a:lnTo>
                  <a:lnTo>
                    <a:pt x="338" y="169"/>
                  </a:lnTo>
                  <a:lnTo>
                    <a:pt x="225" y="225"/>
                  </a:lnTo>
                  <a:lnTo>
                    <a:pt x="225" y="281"/>
                  </a:lnTo>
                  <a:lnTo>
                    <a:pt x="282" y="394"/>
                  </a:lnTo>
                  <a:lnTo>
                    <a:pt x="282" y="450"/>
                  </a:lnTo>
                  <a:lnTo>
                    <a:pt x="225" y="506"/>
                  </a:lnTo>
                  <a:lnTo>
                    <a:pt x="113" y="506"/>
                  </a:lnTo>
                  <a:lnTo>
                    <a:pt x="57" y="562"/>
                  </a:lnTo>
                  <a:lnTo>
                    <a:pt x="0" y="619"/>
                  </a:lnTo>
                  <a:lnTo>
                    <a:pt x="0" y="675"/>
                  </a:lnTo>
                  <a:lnTo>
                    <a:pt x="57" y="731"/>
                  </a:lnTo>
                  <a:lnTo>
                    <a:pt x="282" y="731"/>
                  </a:lnTo>
                  <a:lnTo>
                    <a:pt x="394" y="675"/>
                  </a:lnTo>
                  <a:lnTo>
                    <a:pt x="450" y="675"/>
                  </a:lnTo>
                  <a:lnTo>
                    <a:pt x="675" y="731"/>
                  </a:lnTo>
                  <a:lnTo>
                    <a:pt x="731" y="731"/>
                  </a:lnTo>
                  <a:lnTo>
                    <a:pt x="731" y="787"/>
                  </a:lnTo>
                  <a:lnTo>
                    <a:pt x="619" y="900"/>
                  </a:lnTo>
                  <a:lnTo>
                    <a:pt x="563" y="900"/>
                  </a:lnTo>
                  <a:lnTo>
                    <a:pt x="563" y="956"/>
                  </a:lnTo>
                  <a:lnTo>
                    <a:pt x="563" y="1012"/>
                  </a:lnTo>
                  <a:lnTo>
                    <a:pt x="675" y="1012"/>
                  </a:lnTo>
                  <a:lnTo>
                    <a:pt x="731" y="1068"/>
                  </a:lnTo>
                  <a:lnTo>
                    <a:pt x="731" y="1124"/>
                  </a:lnTo>
                  <a:lnTo>
                    <a:pt x="675" y="1293"/>
                  </a:lnTo>
                  <a:lnTo>
                    <a:pt x="619" y="1405"/>
                  </a:lnTo>
                  <a:lnTo>
                    <a:pt x="731" y="1462"/>
                  </a:lnTo>
                  <a:lnTo>
                    <a:pt x="844" y="1518"/>
                  </a:lnTo>
                  <a:lnTo>
                    <a:pt x="844" y="1574"/>
                  </a:lnTo>
                  <a:lnTo>
                    <a:pt x="787" y="1630"/>
                  </a:lnTo>
                  <a:lnTo>
                    <a:pt x="731" y="1574"/>
                  </a:lnTo>
                  <a:lnTo>
                    <a:pt x="394" y="1574"/>
                  </a:lnTo>
                  <a:lnTo>
                    <a:pt x="338" y="1630"/>
                  </a:lnTo>
                  <a:lnTo>
                    <a:pt x="450" y="1687"/>
                  </a:lnTo>
                  <a:lnTo>
                    <a:pt x="563" y="1743"/>
                  </a:lnTo>
                  <a:lnTo>
                    <a:pt x="619" y="1743"/>
                  </a:lnTo>
                  <a:lnTo>
                    <a:pt x="675" y="1855"/>
                  </a:lnTo>
                  <a:lnTo>
                    <a:pt x="731" y="1911"/>
                  </a:lnTo>
                  <a:lnTo>
                    <a:pt x="731" y="1968"/>
                  </a:lnTo>
                  <a:lnTo>
                    <a:pt x="787" y="2024"/>
                  </a:lnTo>
                  <a:lnTo>
                    <a:pt x="619" y="2024"/>
                  </a:lnTo>
                  <a:lnTo>
                    <a:pt x="563" y="2080"/>
                  </a:lnTo>
                  <a:lnTo>
                    <a:pt x="563" y="2136"/>
                  </a:lnTo>
                  <a:lnTo>
                    <a:pt x="619" y="2192"/>
                  </a:lnTo>
                  <a:lnTo>
                    <a:pt x="619" y="2249"/>
                  </a:lnTo>
                  <a:lnTo>
                    <a:pt x="787" y="2249"/>
                  </a:lnTo>
                  <a:lnTo>
                    <a:pt x="844" y="2192"/>
                  </a:lnTo>
                  <a:lnTo>
                    <a:pt x="900" y="2192"/>
                  </a:lnTo>
                  <a:lnTo>
                    <a:pt x="956" y="2249"/>
                  </a:lnTo>
                  <a:lnTo>
                    <a:pt x="956" y="2361"/>
                  </a:lnTo>
                  <a:lnTo>
                    <a:pt x="1068" y="2361"/>
                  </a:lnTo>
                  <a:lnTo>
                    <a:pt x="1293" y="2305"/>
                  </a:lnTo>
                  <a:lnTo>
                    <a:pt x="1518" y="2192"/>
                  </a:lnTo>
                  <a:lnTo>
                    <a:pt x="1687" y="2024"/>
                  </a:lnTo>
                  <a:lnTo>
                    <a:pt x="1799" y="1855"/>
                  </a:lnTo>
                  <a:lnTo>
                    <a:pt x="1968" y="2136"/>
                  </a:lnTo>
                  <a:lnTo>
                    <a:pt x="2024" y="2249"/>
                  </a:lnTo>
                  <a:lnTo>
                    <a:pt x="2080" y="2249"/>
                  </a:lnTo>
                  <a:lnTo>
                    <a:pt x="2193" y="2192"/>
                  </a:lnTo>
                  <a:lnTo>
                    <a:pt x="2305" y="1968"/>
                  </a:lnTo>
                  <a:lnTo>
                    <a:pt x="2361" y="1743"/>
                  </a:lnTo>
                  <a:lnTo>
                    <a:pt x="2305" y="1462"/>
                  </a:lnTo>
                  <a:lnTo>
                    <a:pt x="2193" y="1237"/>
                  </a:lnTo>
                  <a:lnTo>
                    <a:pt x="2080" y="1237"/>
                  </a:lnTo>
                  <a:lnTo>
                    <a:pt x="1911" y="1293"/>
                  </a:lnTo>
                  <a:lnTo>
                    <a:pt x="1125" y="1293"/>
                  </a:lnTo>
                  <a:lnTo>
                    <a:pt x="1125" y="1181"/>
                  </a:lnTo>
                  <a:lnTo>
                    <a:pt x="1125" y="1068"/>
                  </a:lnTo>
                  <a:lnTo>
                    <a:pt x="1181" y="900"/>
                  </a:lnTo>
                  <a:lnTo>
                    <a:pt x="1237" y="731"/>
                  </a:lnTo>
                  <a:lnTo>
                    <a:pt x="1181" y="619"/>
                  </a:lnTo>
                  <a:lnTo>
                    <a:pt x="1125" y="450"/>
                  </a:lnTo>
                  <a:lnTo>
                    <a:pt x="1068" y="394"/>
                  </a:lnTo>
                  <a:lnTo>
                    <a:pt x="1125" y="338"/>
                  </a:lnTo>
                  <a:lnTo>
                    <a:pt x="1181" y="169"/>
                  </a:lnTo>
                  <a:lnTo>
                    <a:pt x="1181" y="57"/>
                  </a:lnTo>
                  <a:lnTo>
                    <a:pt x="1068"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0" name="Google Shape;22310;p51"/>
            <p:cNvSpPr/>
            <p:nvPr/>
          </p:nvSpPr>
          <p:spPr>
            <a:xfrm>
              <a:off x="472775" y="1610425"/>
              <a:ext cx="30925" cy="59050"/>
            </a:xfrm>
            <a:custGeom>
              <a:avLst/>
              <a:gdLst/>
              <a:ahLst/>
              <a:cxnLst/>
              <a:rect l="l" t="t" r="r" b="b"/>
              <a:pathLst>
                <a:path w="1237" h="2362" extrusionOk="0">
                  <a:moveTo>
                    <a:pt x="787" y="0"/>
                  </a:moveTo>
                  <a:lnTo>
                    <a:pt x="619" y="57"/>
                  </a:lnTo>
                  <a:lnTo>
                    <a:pt x="506" y="169"/>
                  </a:lnTo>
                  <a:lnTo>
                    <a:pt x="450" y="225"/>
                  </a:lnTo>
                  <a:lnTo>
                    <a:pt x="506" y="282"/>
                  </a:lnTo>
                  <a:lnTo>
                    <a:pt x="506" y="338"/>
                  </a:lnTo>
                  <a:lnTo>
                    <a:pt x="450" y="394"/>
                  </a:lnTo>
                  <a:lnTo>
                    <a:pt x="338" y="450"/>
                  </a:lnTo>
                  <a:lnTo>
                    <a:pt x="281" y="563"/>
                  </a:lnTo>
                  <a:lnTo>
                    <a:pt x="169" y="787"/>
                  </a:lnTo>
                  <a:lnTo>
                    <a:pt x="169" y="900"/>
                  </a:lnTo>
                  <a:lnTo>
                    <a:pt x="169" y="1125"/>
                  </a:lnTo>
                  <a:lnTo>
                    <a:pt x="169" y="1181"/>
                  </a:lnTo>
                  <a:lnTo>
                    <a:pt x="225" y="1349"/>
                  </a:lnTo>
                  <a:lnTo>
                    <a:pt x="281" y="1406"/>
                  </a:lnTo>
                  <a:lnTo>
                    <a:pt x="338" y="1349"/>
                  </a:lnTo>
                  <a:lnTo>
                    <a:pt x="394" y="1406"/>
                  </a:lnTo>
                  <a:lnTo>
                    <a:pt x="338" y="1406"/>
                  </a:lnTo>
                  <a:lnTo>
                    <a:pt x="113" y="1462"/>
                  </a:lnTo>
                  <a:lnTo>
                    <a:pt x="0" y="1518"/>
                  </a:lnTo>
                  <a:lnTo>
                    <a:pt x="0" y="1574"/>
                  </a:lnTo>
                  <a:lnTo>
                    <a:pt x="57" y="1630"/>
                  </a:lnTo>
                  <a:lnTo>
                    <a:pt x="169" y="1687"/>
                  </a:lnTo>
                  <a:lnTo>
                    <a:pt x="281" y="1799"/>
                  </a:lnTo>
                  <a:lnTo>
                    <a:pt x="281" y="1855"/>
                  </a:lnTo>
                  <a:lnTo>
                    <a:pt x="225" y="1968"/>
                  </a:lnTo>
                  <a:lnTo>
                    <a:pt x="338" y="1968"/>
                  </a:lnTo>
                  <a:lnTo>
                    <a:pt x="338" y="2080"/>
                  </a:lnTo>
                  <a:lnTo>
                    <a:pt x="394" y="2193"/>
                  </a:lnTo>
                  <a:lnTo>
                    <a:pt x="450" y="2305"/>
                  </a:lnTo>
                  <a:lnTo>
                    <a:pt x="619" y="2249"/>
                  </a:lnTo>
                  <a:lnTo>
                    <a:pt x="619" y="2193"/>
                  </a:lnTo>
                  <a:lnTo>
                    <a:pt x="619" y="2080"/>
                  </a:lnTo>
                  <a:lnTo>
                    <a:pt x="619" y="2024"/>
                  </a:lnTo>
                  <a:lnTo>
                    <a:pt x="843" y="2024"/>
                  </a:lnTo>
                  <a:lnTo>
                    <a:pt x="900" y="2080"/>
                  </a:lnTo>
                  <a:lnTo>
                    <a:pt x="956" y="2249"/>
                  </a:lnTo>
                  <a:lnTo>
                    <a:pt x="1012" y="2361"/>
                  </a:lnTo>
                  <a:lnTo>
                    <a:pt x="1124" y="2361"/>
                  </a:lnTo>
                  <a:lnTo>
                    <a:pt x="1181" y="1237"/>
                  </a:lnTo>
                  <a:lnTo>
                    <a:pt x="1237" y="169"/>
                  </a:lnTo>
                  <a:lnTo>
                    <a:pt x="1068" y="113"/>
                  </a:lnTo>
                  <a:lnTo>
                    <a:pt x="900" y="57"/>
                  </a:lnTo>
                  <a:lnTo>
                    <a:pt x="787"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1" name="Google Shape;22311;p51"/>
            <p:cNvSpPr/>
            <p:nvPr/>
          </p:nvSpPr>
          <p:spPr>
            <a:xfrm>
              <a:off x="493850" y="1320975"/>
              <a:ext cx="19700" cy="134900"/>
            </a:xfrm>
            <a:custGeom>
              <a:avLst/>
              <a:gdLst/>
              <a:ahLst/>
              <a:cxnLst/>
              <a:rect l="l" t="t" r="r" b="b"/>
              <a:pathLst>
                <a:path w="788" h="5396" extrusionOk="0">
                  <a:moveTo>
                    <a:pt x="787" y="0"/>
                  </a:moveTo>
                  <a:lnTo>
                    <a:pt x="338" y="281"/>
                  </a:lnTo>
                  <a:lnTo>
                    <a:pt x="338" y="337"/>
                  </a:lnTo>
                  <a:lnTo>
                    <a:pt x="450" y="394"/>
                  </a:lnTo>
                  <a:lnTo>
                    <a:pt x="506" y="337"/>
                  </a:lnTo>
                  <a:lnTo>
                    <a:pt x="619" y="337"/>
                  </a:lnTo>
                  <a:lnTo>
                    <a:pt x="675" y="394"/>
                  </a:lnTo>
                  <a:lnTo>
                    <a:pt x="675" y="506"/>
                  </a:lnTo>
                  <a:lnTo>
                    <a:pt x="619" y="618"/>
                  </a:lnTo>
                  <a:lnTo>
                    <a:pt x="619" y="787"/>
                  </a:lnTo>
                  <a:lnTo>
                    <a:pt x="619" y="1124"/>
                  </a:lnTo>
                  <a:lnTo>
                    <a:pt x="619" y="1237"/>
                  </a:lnTo>
                  <a:lnTo>
                    <a:pt x="563" y="1293"/>
                  </a:lnTo>
                  <a:lnTo>
                    <a:pt x="506" y="1237"/>
                  </a:lnTo>
                  <a:lnTo>
                    <a:pt x="394" y="1180"/>
                  </a:lnTo>
                  <a:lnTo>
                    <a:pt x="225" y="1293"/>
                  </a:lnTo>
                  <a:lnTo>
                    <a:pt x="57" y="1461"/>
                  </a:lnTo>
                  <a:lnTo>
                    <a:pt x="0" y="1574"/>
                  </a:lnTo>
                  <a:lnTo>
                    <a:pt x="0" y="1630"/>
                  </a:lnTo>
                  <a:lnTo>
                    <a:pt x="113" y="1911"/>
                  </a:lnTo>
                  <a:lnTo>
                    <a:pt x="113" y="1967"/>
                  </a:lnTo>
                  <a:lnTo>
                    <a:pt x="113" y="2136"/>
                  </a:lnTo>
                  <a:lnTo>
                    <a:pt x="169" y="2192"/>
                  </a:lnTo>
                  <a:lnTo>
                    <a:pt x="281" y="2248"/>
                  </a:lnTo>
                  <a:lnTo>
                    <a:pt x="394" y="2305"/>
                  </a:lnTo>
                  <a:lnTo>
                    <a:pt x="450" y="2248"/>
                  </a:lnTo>
                  <a:lnTo>
                    <a:pt x="450" y="2305"/>
                  </a:lnTo>
                  <a:lnTo>
                    <a:pt x="450" y="2642"/>
                  </a:lnTo>
                  <a:lnTo>
                    <a:pt x="506" y="2810"/>
                  </a:lnTo>
                  <a:lnTo>
                    <a:pt x="450" y="3035"/>
                  </a:lnTo>
                  <a:lnTo>
                    <a:pt x="450" y="3148"/>
                  </a:lnTo>
                  <a:lnTo>
                    <a:pt x="450" y="3541"/>
                  </a:lnTo>
                  <a:lnTo>
                    <a:pt x="338" y="3766"/>
                  </a:lnTo>
                  <a:lnTo>
                    <a:pt x="169" y="3935"/>
                  </a:lnTo>
                  <a:lnTo>
                    <a:pt x="113" y="3935"/>
                  </a:lnTo>
                  <a:lnTo>
                    <a:pt x="113" y="3991"/>
                  </a:lnTo>
                  <a:lnTo>
                    <a:pt x="225" y="4103"/>
                  </a:lnTo>
                  <a:lnTo>
                    <a:pt x="338" y="4103"/>
                  </a:lnTo>
                  <a:lnTo>
                    <a:pt x="338" y="4216"/>
                  </a:lnTo>
                  <a:lnTo>
                    <a:pt x="338" y="4328"/>
                  </a:lnTo>
                  <a:lnTo>
                    <a:pt x="338" y="4440"/>
                  </a:lnTo>
                  <a:lnTo>
                    <a:pt x="338" y="4497"/>
                  </a:lnTo>
                  <a:lnTo>
                    <a:pt x="450" y="4609"/>
                  </a:lnTo>
                  <a:lnTo>
                    <a:pt x="506" y="4665"/>
                  </a:lnTo>
                  <a:lnTo>
                    <a:pt x="394" y="4721"/>
                  </a:lnTo>
                  <a:lnTo>
                    <a:pt x="169" y="4721"/>
                  </a:lnTo>
                  <a:lnTo>
                    <a:pt x="169" y="4778"/>
                  </a:lnTo>
                  <a:lnTo>
                    <a:pt x="225" y="4834"/>
                  </a:lnTo>
                  <a:lnTo>
                    <a:pt x="169" y="4890"/>
                  </a:lnTo>
                  <a:lnTo>
                    <a:pt x="169" y="4946"/>
                  </a:lnTo>
                  <a:lnTo>
                    <a:pt x="169" y="5002"/>
                  </a:lnTo>
                  <a:lnTo>
                    <a:pt x="281" y="5059"/>
                  </a:lnTo>
                  <a:lnTo>
                    <a:pt x="225" y="5227"/>
                  </a:lnTo>
                  <a:lnTo>
                    <a:pt x="225" y="5340"/>
                  </a:lnTo>
                  <a:lnTo>
                    <a:pt x="281" y="5396"/>
                  </a:lnTo>
                  <a:lnTo>
                    <a:pt x="619" y="5396"/>
                  </a:lnTo>
                  <a:lnTo>
                    <a:pt x="619" y="5171"/>
                  </a:lnTo>
                  <a:lnTo>
                    <a:pt x="731" y="2698"/>
                  </a:lnTo>
                  <a:lnTo>
                    <a:pt x="787"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2" name="Google Shape;22312;p51"/>
            <p:cNvSpPr/>
            <p:nvPr/>
          </p:nvSpPr>
          <p:spPr>
            <a:xfrm>
              <a:off x="370200" y="855875"/>
              <a:ext cx="53425" cy="54825"/>
            </a:xfrm>
            <a:custGeom>
              <a:avLst/>
              <a:gdLst/>
              <a:ahLst/>
              <a:cxnLst/>
              <a:rect l="l" t="t" r="r" b="b"/>
              <a:pathLst>
                <a:path w="2137" h="2193" extrusionOk="0">
                  <a:moveTo>
                    <a:pt x="1855" y="787"/>
                  </a:moveTo>
                  <a:lnTo>
                    <a:pt x="1799" y="843"/>
                  </a:lnTo>
                  <a:lnTo>
                    <a:pt x="1799" y="787"/>
                  </a:lnTo>
                  <a:close/>
                  <a:moveTo>
                    <a:pt x="57" y="0"/>
                  </a:moveTo>
                  <a:lnTo>
                    <a:pt x="57" y="112"/>
                  </a:lnTo>
                  <a:lnTo>
                    <a:pt x="0" y="281"/>
                  </a:lnTo>
                  <a:lnTo>
                    <a:pt x="113" y="506"/>
                  </a:lnTo>
                  <a:lnTo>
                    <a:pt x="169" y="675"/>
                  </a:lnTo>
                  <a:lnTo>
                    <a:pt x="169" y="843"/>
                  </a:lnTo>
                  <a:lnTo>
                    <a:pt x="113" y="956"/>
                  </a:lnTo>
                  <a:lnTo>
                    <a:pt x="57" y="1180"/>
                  </a:lnTo>
                  <a:lnTo>
                    <a:pt x="57" y="1461"/>
                  </a:lnTo>
                  <a:lnTo>
                    <a:pt x="113" y="1686"/>
                  </a:lnTo>
                  <a:lnTo>
                    <a:pt x="281" y="1911"/>
                  </a:lnTo>
                  <a:lnTo>
                    <a:pt x="394" y="2080"/>
                  </a:lnTo>
                  <a:lnTo>
                    <a:pt x="506" y="2192"/>
                  </a:lnTo>
                  <a:lnTo>
                    <a:pt x="675" y="2192"/>
                  </a:lnTo>
                  <a:lnTo>
                    <a:pt x="843" y="2136"/>
                  </a:lnTo>
                  <a:lnTo>
                    <a:pt x="900" y="2023"/>
                  </a:lnTo>
                  <a:lnTo>
                    <a:pt x="956" y="1911"/>
                  </a:lnTo>
                  <a:lnTo>
                    <a:pt x="956" y="1855"/>
                  </a:lnTo>
                  <a:lnTo>
                    <a:pt x="900" y="1742"/>
                  </a:lnTo>
                  <a:lnTo>
                    <a:pt x="787" y="1574"/>
                  </a:lnTo>
                  <a:lnTo>
                    <a:pt x="675" y="1405"/>
                  </a:lnTo>
                  <a:lnTo>
                    <a:pt x="843" y="1293"/>
                  </a:lnTo>
                  <a:lnTo>
                    <a:pt x="1012" y="1180"/>
                  </a:lnTo>
                  <a:lnTo>
                    <a:pt x="1181" y="1124"/>
                  </a:lnTo>
                  <a:lnTo>
                    <a:pt x="1405" y="1124"/>
                  </a:lnTo>
                  <a:lnTo>
                    <a:pt x="1630" y="1237"/>
                  </a:lnTo>
                  <a:lnTo>
                    <a:pt x="1743" y="1180"/>
                  </a:lnTo>
                  <a:lnTo>
                    <a:pt x="1799" y="1068"/>
                  </a:lnTo>
                  <a:lnTo>
                    <a:pt x="1799" y="1012"/>
                  </a:lnTo>
                  <a:lnTo>
                    <a:pt x="1968" y="1012"/>
                  </a:lnTo>
                  <a:lnTo>
                    <a:pt x="2136" y="787"/>
                  </a:lnTo>
                  <a:lnTo>
                    <a:pt x="2136" y="675"/>
                  </a:lnTo>
                  <a:lnTo>
                    <a:pt x="2136" y="618"/>
                  </a:lnTo>
                  <a:lnTo>
                    <a:pt x="2080" y="562"/>
                  </a:lnTo>
                  <a:lnTo>
                    <a:pt x="1968" y="506"/>
                  </a:lnTo>
                  <a:lnTo>
                    <a:pt x="1630" y="675"/>
                  </a:lnTo>
                  <a:lnTo>
                    <a:pt x="1462" y="731"/>
                  </a:lnTo>
                  <a:lnTo>
                    <a:pt x="1181" y="731"/>
                  </a:lnTo>
                  <a:lnTo>
                    <a:pt x="1012" y="675"/>
                  </a:lnTo>
                  <a:lnTo>
                    <a:pt x="450" y="281"/>
                  </a:lnTo>
                  <a:lnTo>
                    <a:pt x="281" y="169"/>
                  </a:lnTo>
                  <a:lnTo>
                    <a:pt x="57" y="0"/>
                  </a:lnTo>
                  <a:close/>
                </a:path>
              </a:pathLst>
            </a:custGeom>
            <a:solidFill>
              <a:srgbClr val="998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3" name="Google Shape;22313;p51"/>
            <p:cNvSpPr/>
            <p:nvPr/>
          </p:nvSpPr>
          <p:spPr>
            <a:xfrm>
              <a:off x="288700" y="1700350"/>
              <a:ext cx="49200" cy="43600"/>
            </a:xfrm>
            <a:custGeom>
              <a:avLst/>
              <a:gdLst/>
              <a:ahLst/>
              <a:cxnLst/>
              <a:rect l="l" t="t" r="r" b="b"/>
              <a:pathLst>
                <a:path w="1968" h="1744" extrusionOk="0">
                  <a:moveTo>
                    <a:pt x="1068" y="1"/>
                  </a:moveTo>
                  <a:lnTo>
                    <a:pt x="1068" y="113"/>
                  </a:lnTo>
                  <a:lnTo>
                    <a:pt x="1181" y="225"/>
                  </a:lnTo>
                  <a:lnTo>
                    <a:pt x="1237" y="394"/>
                  </a:lnTo>
                  <a:lnTo>
                    <a:pt x="1181" y="675"/>
                  </a:lnTo>
                  <a:lnTo>
                    <a:pt x="1068" y="1012"/>
                  </a:lnTo>
                  <a:lnTo>
                    <a:pt x="1012" y="956"/>
                  </a:lnTo>
                  <a:lnTo>
                    <a:pt x="1012" y="900"/>
                  </a:lnTo>
                  <a:lnTo>
                    <a:pt x="956" y="788"/>
                  </a:lnTo>
                  <a:lnTo>
                    <a:pt x="900" y="675"/>
                  </a:lnTo>
                  <a:lnTo>
                    <a:pt x="787" y="563"/>
                  </a:lnTo>
                  <a:lnTo>
                    <a:pt x="787" y="450"/>
                  </a:lnTo>
                  <a:lnTo>
                    <a:pt x="562" y="450"/>
                  </a:lnTo>
                  <a:lnTo>
                    <a:pt x="562" y="563"/>
                  </a:lnTo>
                  <a:lnTo>
                    <a:pt x="562" y="619"/>
                  </a:lnTo>
                  <a:lnTo>
                    <a:pt x="619" y="731"/>
                  </a:lnTo>
                  <a:lnTo>
                    <a:pt x="619" y="788"/>
                  </a:lnTo>
                  <a:lnTo>
                    <a:pt x="619" y="844"/>
                  </a:lnTo>
                  <a:lnTo>
                    <a:pt x="506" y="900"/>
                  </a:lnTo>
                  <a:lnTo>
                    <a:pt x="394" y="844"/>
                  </a:lnTo>
                  <a:lnTo>
                    <a:pt x="281" y="844"/>
                  </a:lnTo>
                  <a:lnTo>
                    <a:pt x="281" y="900"/>
                  </a:lnTo>
                  <a:lnTo>
                    <a:pt x="281" y="1012"/>
                  </a:lnTo>
                  <a:lnTo>
                    <a:pt x="225" y="1069"/>
                  </a:lnTo>
                  <a:lnTo>
                    <a:pt x="57" y="1125"/>
                  </a:lnTo>
                  <a:lnTo>
                    <a:pt x="0" y="1181"/>
                  </a:lnTo>
                  <a:lnTo>
                    <a:pt x="506" y="1406"/>
                  </a:lnTo>
                  <a:lnTo>
                    <a:pt x="1012" y="1631"/>
                  </a:lnTo>
                  <a:lnTo>
                    <a:pt x="1181" y="1743"/>
                  </a:lnTo>
                  <a:lnTo>
                    <a:pt x="1462" y="1743"/>
                  </a:lnTo>
                  <a:lnTo>
                    <a:pt x="1630" y="1631"/>
                  </a:lnTo>
                  <a:lnTo>
                    <a:pt x="1687" y="1631"/>
                  </a:lnTo>
                  <a:lnTo>
                    <a:pt x="1799" y="1574"/>
                  </a:lnTo>
                  <a:lnTo>
                    <a:pt x="1911" y="1518"/>
                  </a:lnTo>
                  <a:lnTo>
                    <a:pt x="1968" y="1518"/>
                  </a:lnTo>
                  <a:lnTo>
                    <a:pt x="1911" y="1350"/>
                  </a:lnTo>
                  <a:lnTo>
                    <a:pt x="1855" y="1237"/>
                  </a:lnTo>
                  <a:lnTo>
                    <a:pt x="1630" y="1069"/>
                  </a:lnTo>
                  <a:lnTo>
                    <a:pt x="1518" y="956"/>
                  </a:lnTo>
                  <a:lnTo>
                    <a:pt x="1406" y="788"/>
                  </a:lnTo>
                  <a:lnTo>
                    <a:pt x="1406" y="619"/>
                  </a:lnTo>
                  <a:lnTo>
                    <a:pt x="1462" y="394"/>
                  </a:lnTo>
                  <a:lnTo>
                    <a:pt x="1462" y="338"/>
                  </a:lnTo>
                  <a:lnTo>
                    <a:pt x="1406" y="225"/>
                  </a:lnTo>
                  <a:lnTo>
                    <a:pt x="1237" y="1"/>
                  </a:lnTo>
                  <a:close/>
                </a:path>
              </a:pathLst>
            </a:custGeom>
            <a:solidFill>
              <a:srgbClr val="9A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4" name="Google Shape;22314;p51"/>
            <p:cNvSpPr/>
            <p:nvPr/>
          </p:nvSpPr>
          <p:spPr>
            <a:xfrm>
              <a:off x="499475" y="958450"/>
              <a:ext cx="28125" cy="43575"/>
            </a:xfrm>
            <a:custGeom>
              <a:avLst/>
              <a:gdLst/>
              <a:ahLst/>
              <a:cxnLst/>
              <a:rect l="l" t="t" r="r" b="b"/>
              <a:pathLst>
                <a:path w="1125" h="1743" extrusionOk="0">
                  <a:moveTo>
                    <a:pt x="338" y="0"/>
                  </a:moveTo>
                  <a:lnTo>
                    <a:pt x="169" y="56"/>
                  </a:lnTo>
                  <a:lnTo>
                    <a:pt x="0" y="225"/>
                  </a:lnTo>
                  <a:lnTo>
                    <a:pt x="0" y="337"/>
                  </a:lnTo>
                  <a:lnTo>
                    <a:pt x="0" y="394"/>
                  </a:lnTo>
                  <a:lnTo>
                    <a:pt x="113" y="394"/>
                  </a:lnTo>
                  <a:lnTo>
                    <a:pt x="281" y="337"/>
                  </a:lnTo>
                  <a:lnTo>
                    <a:pt x="338" y="337"/>
                  </a:lnTo>
                  <a:lnTo>
                    <a:pt x="394" y="394"/>
                  </a:lnTo>
                  <a:lnTo>
                    <a:pt x="394" y="450"/>
                  </a:lnTo>
                  <a:lnTo>
                    <a:pt x="394" y="506"/>
                  </a:lnTo>
                  <a:lnTo>
                    <a:pt x="281" y="562"/>
                  </a:lnTo>
                  <a:lnTo>
                    <a:pt x="281" y="731"/>
                  </a:lnTo>
                  <a:lnTo>
                    <a:pt x="281" y="899"/>
                  </a:lnTo>
                  <a:lnTo>
                    <a:pt x="281" y="956"/>
                  </a:lnTo>
                  <a:lnTo>
                    <a:pt x="338" y="1012"/>
                  </a:lnTo>
                  <a:lnTo>
                    <a:pt x="338" y="1068"/>
                  </a:lnTo>
                  <a:lnTo>
                    <a:pt x="281" y="1124"/>
                  </a:lnTo>
                  <a:lnTo>
                    <a:pt x="113" y="1293"/>
                  </a:lnTo>
                  <a:lnTo>
                    <a:pt x="338" y="1405"/>
                  </a:lnTo>
                  <a:lnTo>
                    <a:pt x="394" y="1461"/>
                  </a:lnTo>
                  <a:lnTo>
                    <a:pt x="450" y="1518"/>
                  </a:lnTo>
                  <a:lnTo>
                    <a:pt x="394" y="1686"/>
                  </a:lnTo>
                  <a:lnTo>
                    <a:pt x="731" y="1742"/>
                  </a:lnTo>
                  <a:lnTo>
                    <a:pt x="1068" y="1742"/>
                  </a:lnTo>
                  <a:lnTo>
                    <a:pt x="1124" y="169"/>
                  </a:lnTo>
                  <a:lnTo>
                    <a:pt x="1124" y="169"/>
                  </a:lnTo>
                  <a:lnTo>
                    <a:pt x="1068" y="225"/>
                  </a:lnTo>
                  <a:lnTo>
                    <a:pt x="1012" y="281"/>
                  </a:lnTo>
                  <a:lnTo>
                    <a:pt x="956" y="450"/>
                  </a:lnTo>
                  <a:lnTo>
                    <a:pt x="900" y="450"/>
                  </a:lnTo>
                  <a:lnTo>
                    <a:pt x="843" y="394"/>
                  </a:lnTo>
                  <a:lnTo>
                    <a:pt x="900" y="337"/>
                  </a:lnTo>
                  <a:lnTo>
                    <a:pt x="900" y="281"/>
                  </a:lnTo>
                  <a:lnTo>
                    <a:pt x="787" y="169"/>
                  </a:lnTo>
                  <a:lnTo>
                    <a:pt x="731" y="169"/>
                  </a:lnTo>
                  <a:lnTo>
                    <a:pt x="675" y="225"/>
                  </a:lnTo>
                  <a:lnTo>
                    <a:pt x="619" y="281"/>
                  </a:lnTo>
                  <a:lnTo>
                    <a:pt x="562" y="225"/>
                  </a:lnTo>
                  <a:lnTo>
                    <a:pt x="562" y="169"/>
                  </a:lnTo>
                  <a:lnTo>
                    <a:pt x="506" y="0"/>
                  </a:lnTo>
                  <a:close/>
                </a:path>
              </a:pathLst>
            </a:custGeom>
            <a:solidFill>
              <a:srgbClr val="978E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5" name="Google Shape;22315;p51"/>
            <p:cNvSpPr/>
            <p:nvPr/>
          </p:nvSpPr>
          <p:spPr>
            <a:xfrm>
              <a:off x="434825" y="850250"/>
              <a:ext cx="54825" cy="42175"/>
            </a:xfrm>
            <a:custGeom>
              <a:avLst/>
              <a:gdLst/>
              <a:ahLst/>
              <a:cxnLst/>
              <a:rect l="l" t="t" r="r" b="b"/>
              <a:pathLst>
                <a:path w="2193" h="1687" extrusionOk="0">
                  <a:moveTo>
                    <a:pt x="282" y="0"/>
                  </a:moveTo>
                  <a:lnTo>
                    <a:pt x="57" y="169"/>
                  </a:lnTo>
                  <a:lnTo>
                    <a:pt x="1" y="337"/>
                  </a:lnTo>
                  <a:lnTo>
                    <a:pt x="1" y="450"/>
                  </a:lnTo>
                  <a:lnTo>
                    <a:pt x="57" y="506"/>
                  </a:lnTo>
                  <a:lnTo>
                    <a:pt x="169" y="731"/>
                  </a:lnTo>
                  <a:lnTo>
                    <a:pt x="169" y="843"/>
                  </a:lnTo>
                  <a:lnTo>
                    <a:pt x="226" y="1012"/>
                  </a:lnTo>
                  <a:lnTo>
                    <a:pt x="338" y="1068"/>
                  </a:lnTo>
                  <a:lnTo>
                    <a:pt x="507" y="1124"/>
                  </a:lnTo>
                  <a:lnTo>
                    <a:pt x="619" y="1068"/>
                  </a:lnTo>
                  <a:lnTo>
                    <a:pt x="675" y="1012"/>
                  </a:lnTo>
                  <a:lnTo>
                    <a:pt x="900" y="1068"/>
                  </a:lnTo>
                  <a:lnTo>
                    <a:pt x="1181" y="1124"/>
                  </a:lnTo>
                  <a:lnTo>
                    <a:pt x="1406" y="1237"/>
                  </a:lnTo>
                  <a:lnTo>
                    <a:pt x="1575" y="1405"/>
                  </a:lnTo>
                  <a:lnTo>
                    <a:pt x="1799" y="1630"/>
                  </a:lnTo>
                  <a:lnTo>
                    <a:pt x="1856" y="1686"/>
                  </a:lnTo>
                  <a:lnTo>
                    <a:pt x="1912" y="1686"/>
                  </a:lnTo>
                  <a:lnTo>
                    <a:pt x="2024" y="1574"/>
                  </a:lnTo>
                  <a:lnTo>
                    <a:pt x="2193" y="1293"/>
                  </a:lnTo>
                  <a:lnTo>
                    <a:pt x="2193" y="1181"/>
                  </a:lnTo>
                  <a:lnTo>
                    <a:pt x="2137" y="1068"/>
                  </a:lnTo>
                  <a:lnTo>
                    <a:pt x="2024" y="1012"/>
                  </a:lnTo>
                  <a:lnTo>
                    <a:pt x="1912" y="956"/>
                  </a:lnTo>
                  <a:lnTo>
                    <a:pt x="1799" y="956"/>
                  </a:lnTo>
                  <a:lnTo>
                    <a:pt x="1687" y="900"/>
                  </a:lnTo>
                  <a:lnTo>
                    <a:pt x="1125" y="394"/>
                  </a:lnTo>
                  <a:lnTo>
                    <a:pt x="844" y="113"/>
                  </a:lnTo>
                  <a:lnTo>
                    <a:pt x="675" y="0"/>
                  </a:lnTo>
                  <a:close/>
                </a:path>
              </a:pathLst>
            </a:custGeom>
            <a:solidFill>
              <a:srgbClr val="867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6" name="Google Shape;22316;p51"/>
            <p:cNvSpPr/>
            <p:nvPr/>
          </p:nvSpPr>
          <p:spPr>
            <a:xfrm>
              <a:off x="485425" y="1458675"/>
              <a:ext cx="23900" cy="75900"/>
            </a:xfrm>
            <a:custGeom>
              <a:avLst/>
              <a:gdLst/>
              <a:ahLst/>
              <a:cxnLst/>
              <a:rect l="l" t="t" r="r" b="b"/>
              <a:pathLst>
                <a:path w="956" h="3036" extrusionOk="0">
                  <a:moveTo>
                    <a:pt x="787" y="0"/>
                  </a:moveTo>
                  <a:lnTo>
                    <a:pt x="731" y="56"/>
                  </a:lnTo>
                  <a:lnTo>
                    <a:pt x="731" y="113"/>
                  </a:lnTo>
                  <a:lnTo>
                    <a:pt x="731" y="225"/>
                  </a:lnTo>
                  <a:lnTo>
                    <a:pt x="675" y="281"/>
                  </a:lnTo>
                  <a:lnTo>
                    <a:pt x="225" y="281"/>
                  </a:lnTo>
                  <a:lnTo>
                    <a:pt x="113" y="394"/>
                  </a:lnTo>
                  <a:lnTo>
                    <a:pt x="169" y="506"/>
                  </a:lnTo>
                  <a:lnTo>
                    <a:pt x="56" y="562"/>
                  </a:lnTo>
                  <a:lnTo>
                    <a:pt x="0" y="619"/>
                  </a:lnTo>
                  <a:lnTo>
                    <a:pt x="0" y="731"/>
                  </a:lnTo>
                  <a:lnTo>
                    <a:pt x="56" y="787"/>
                  </a:lnTo>
                  <a:lnTo>
                    <a:pt x="113" y="843"/>
                  </a:lnTo>
                  <a:lnTo>
                    <a:pt x="337" y="843"/>
                  </a:lnTo>
                  <a:lnTo>
                    <a:pt x="450" y="900"/>
                  </a:lnTo>
                  <a:lnTo>
                    <a:pt x="450" y="1068"/>
                  </a:lnTo>
                  <a:lnTo>
                    <a:pt x="337" y="1237"/>
                  </a:lnTo>
                  <a:lnTo>
                    <a:pt x="281" y="1349"/>
                  </a:lnTo>
                  <a:lnTo>
                    <a:pt x="281" y="1462"/>
                  </a:lnTo>
                  <a:lnTo>
                    <a:pt x="337" y="1574"/>
                  </a:lnTo>
                  <a:lnTo>
                    <a:pt x="394" y="1630"/>
                  </a:lnTo>
                  <a:lnTo>
                    <a:pt x="337" y="1799"/>
                  </a:lnTo>
                  <a:lnTo>
                    <a:pt x="225" y="1911"/>
                  </a:lnTo>
                  <a:lnTo>
                    <a:pt x="113" y="2024"/>
                  </a:lnTo>
                  <a:lnTo>
                    <a:pt x="56" y="2136"/>
                  </a:lnTo>
                  <a:lnTo>
                    <a:pt x="0" y="2305"/>
                  </a:lnTo>
                  <a:lnTo>
                    <a:pt x="0" y="2417"/>
                  </a:lnTo>
                  <a:lnTo>
                    <a:pt x="56" y="2530"/>
                  </a:lnTo>
                  <a:lnTo>
                    <a:pt x="113" y="2530"/>
                  </a:lnTo>
                  <a:lnTo>
                    <a:pt x="225" y="2473"/>
                  </a:lnTo>
                  <a:lnTo>
                    <a:pt x="337" y="2361"/>
                  </a:lnTo>
                  <a:lnTo>
                    <a:pt x="394" y="2417"/>
                  </a:lnTo>
                  <a:lnTo>
                    <a:pt x="450" y="2473"/>
                  </a:lnTo>
                  <a:lnTo>
                    <a:pt x="506" y="2586"/>
                  </a:lnTo>
                  <a:lnTo>
                    <a:pt x="450" y="2586"/>
                  </a:lnTo>
                  <a:lnTo>
                    <a:pt x="394" y="2698"/>
                  </a:lnTo>
                  <a:lnTo>
                    <a:pt x="394" y="2754"/>
                  </a:lnTo>
                  <a:lnTo>
                    <a:pt x="394" y="2811"/>
                  </a:lnTo>
                  <a:lnTo>
                    <a:pt x="506" y="2867"/>
                  </a:lnTo>
                  <a:lnTo>
                    <a:pt x="618" y="2923"/>
                  </a:lnTo>
                  <a:lnTo>
                    <a:pt x="731" y="2979"/>
                  </a:lnTo>
                  <a:lnTo>
                    <a:pt x="731" y="3035"/>
                  </a:lnTo>
                  <a:lnTo>
                    <a:pt x="843" y="2979"/>
                  </a:lnTo>
                  <a:lnTo>
                    <a:pt x="843" y="2417"/>
                  </a:lnTo>
                  <a:lnTo>
                    <a:pt x="787" y="2361"/>
                  </a:lnTo>
                  <a:lnTo>
                    <a:pt x="843" y="2305"/>
                  </a:lnTo>
                  <a:lnTo>
                    <a:pt x="900" y="1181"/>
                  </a:lnTo>
                  <a:lnTo>
                    <a:pt x="956"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7" name="Google Shape;22317;p51"/>
            <p:cNvSpPr/>
            <p:nvPr/>
          </p:nvSpPr>
          <p:spPr>
            <a:xfrm>
              <a:off x="464350" y="1710200"/>
              <a:ext cx="35150" cy="39350"/>
            </a:xfrm>
            <a:custGeom>
              <a:avLst/>
              <a:gdLst/>
              <a:ahLst/>
              <a:cxnLst/>
              <a:rect l="l" t="t" r="r" b="b"/>
              <a:pathLst>
                <a:path w="1406" h="1574" extrusionOk="0">
                  <a:moveTo>
                    <a:pt x="1180" y="0"/>
                  </a:moveTo>
                  <a:lnTo>
                    <a:pt x="1124" y="56"/>
                  </a:lnTo>
                  <a:lnTo>
                    <a:pt x="1068" y="113"/>
                  </a:lnTo>
                  <a:lnTo>
                    <a:pt x="1012" y="169"/>
                  </a:lnTo>
                  <a:lnTo>
                    <a:pt x="899" y="281"/>
                  </a:lnTo>
                  <a:lnTo>
                    <a:pt x="899" y="394"/>
                  </a:lnTo>
                  <a:lnTo>
                    <a:pt x="899" y="506"/>
                  </a:lnTo>
                  <a:lnTo>
                    <a:pt x="899" y="562"/>
                  </a:lnTo>
                  <a:lnTo>
                    <a:pt x="843" y="562"/>
                  </a:lnTo>
                  <a:lnTo>
                    <a:pt x="787" y="618"/>
                  </a:lnTo>
                  <a:lnTo>
                    <a:pt x="731" y="731"/>
                  </a:lnTo>
                  <a:lnTo>
                    <a:pt x="675" y="731"/>
                  </a:lnTo>
                  <a:lnTo>
                    <a:pt x="618" y="675"/>
                  </a:lnTo>
                  <a:lnTo>
                    <a:pt x="618" y="506"/>
                  </a:lnTo>
                  <a:lnTo>
                    <a:pt x="562" y="337"/>
                  </a:lnTo>
                  <a:lnTo>
                    <a:pt x="506" y="394"/>
                  </a:lnTo>
                  <a:lnTo>
                    <a:pt x="506" y="450"/>
                  </a:lnTo>
                  <a:lnTo>
                    <a:pt x="506" y="506"/>
                  </a:lnTo>
                  <a:lnTo>
                    <a:pt x="450" y="562"/>
                  </a:lnTo>
                  <a:lnTo>
                    <a:pt x="394" y="562"/>
                  </a:lnTo>
                  <a:lnTo>
                    <a:pt x="394" y="506"/>
                  </a:lnTo>
                  <a:lnTo>
                    <a:pt x="337" y="450"/>
                  </a:lnTo>
                  <a:lnTo>
                    <a:pt x="281" y="450"/>
                  </a:lnTo>
                  <a:lnTo>
                    <a:pt x="225" y="506"/>
                  </a:lnTo>
                  <a:lnTo>
                    <a:pt x="56" y="506"/>
                  </a:lnTo>
                  <a:lnTo>
                    <a:pt x="56" y="618"/>
                  </a:lnTo>
                  <a:lnTo>
                    <a:pt x="113" y="675"/>
                  </a:lnTo>
                  <a:lnTo>
                    <a:pt x="113" y="731"/>
                  </a:lnTo>
                  <a:lnTo>
                    <a:pt x="113" y="787"/>
                  </a:lnTo>
                  <a:lnTo>
                    <a:pt x="0" y="787"/>
                  </a:lnTo>
                  <a:lnTo>
                    <a:pt x="337" y="1124"/>
                  </a:lnTo>
                  <a:lnTo>
                    <a:pt x="675" y="1405"/>
                  </a:lnTo>
                  <a:lnTo>
                    <a:pt x="787" y="1461"/>
                  </a:lnTo>
                  <a:lnTo>
                    <a:pt x="899" y="1405"/>
                  </a:lnTo>
                  <a:lnTo>
                    <a:pt x="1068" y="1461"/>
                  </a:lnTo>
                  <a:lnTo>
                    <a:pt x="1180" y="1518"/>
                  </a:lnTo>
                  <a:lnTo>
                    <a:pt x="1180" y="1574"/>
                  </a:lnTo>
                  <a:lnTo>
                    <a:pt x="1237" y="1518"/>
                  </a:lnTo>
                  <a:lnTo>
                    <a:pt x="1349" y="1405"/>
                  </a:lnTo>
                  <a:lnTo>
                    <a:pt x="1405" y="394"/>
                  </a:lnTo>
                  <a:lnTo>
                    <a:pt x="1349" y="281"/>
                  </a:lnTo>
                  <a:lnTo>
                    <a:pt x="1405" y="169"/>
                  </a:lnTo>
                  <a:lnTo>
                    <a:pt x="1405" y="56"/>
                  </a:lnTo>
                  <a:lnTo>
                    <a:pt x="1293" y="0"/>
                  </a:lnTo>
                  <a:close/>
                </a:path>
              </a:pathLst>
            </a:custGeom>
            <a:solidFill>
              <a:srgbClr val="989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8" name="Google Shape;22318;p51"/>
            <p:cNvSpPr/>
            <p:nvPr/>
          </p:nvSpPr>
          <p:spPr>
            <a:xfrm>
              <a:off x="266225" y="841825"/>
              <a:ext cx="19675" cy="171450"/>
            </a:xfrm>
            <a:custGeom>
              <a:avLst/>
              <a:gdLst/>
              <a:ahLst/>
              <a:cxnLst/>
              <a:rect l="l" t="t" r="r" b="b"/>
              <a:pathLst>
                <a:path w="787" h="6858" extrusionOk="0">
                  <a:moveTo>
                    <a:pt x="225" y="0"/>
                  </a:moveTo>
                  <a:lnTo>
                    <a:pt x="225" y="112"/>
                  </a:lnTo>
                  <a:lnTo>
                    <a:pt x="225" y="281"/>
                  </a:lnTo>
                  <a:lnTo>
                    <a:pt x="56" y="5002"/>
                  </a:lnTo>
                  <a:lnTo>
                    <a:pt x="0" y="6857"/>
                  </a:lnTo>
                  <a:lnTo>
                    <a:pt x="56" y="6857"/>
                  </a:lnTo>
                  <a:lnTo>
                    <a:pt x="113" y="6801"/>
                  </a:lnTo>
                  <a:lnTo>
                    <a:pt x="169" y="6688"/>
                  </a:lnTo>
                  <a:lnTo>
                    <a:pt x="169" y="6464"/>
                  </a:lnTo>
                  <a:lnTo>
                    <a:pt x="225" y="5789"/>
                  </a:lnTo>
                  <a:lnTo>
                    <a:pt x="225" y="5115"/>
                  </a:lnTo>
                  <a:lnTo>
                    <a:pt x="281" y="4721"/>
                  </a:lnTo>
                  <a:lnTo>
                    <a:pt x="281" y="3934"/>
                  </a:lnTo>
                  <a:lnTo>
                    <a:pt x="281" y="3766"/>
                  </a:lnTo>
                  <a:lnTo>
                    <a:pt x="281" y="3597"/>
                  </a:lnTo>
                  <a:lnTo>
                    <a:pt x="281" y="3485"/>
                  </a:lnTo>
                  <a:lnTo>
                    <a:pt x="281" y="3316"/>
                  </a:lnTo>
                  <a:lnTo>
                    <a:pt x="281" y="3204"/>
                  </a:lnTo>
                  <a:lnTo>
                    <a:pt x="394" y="3091"/>
                  </a:lnTo>
                  <a:lnTo>
                    <a:pt x="506" y="3035"/>
                  </a:lnTo>
                  <a:lnTo>
                    <a:pt x="675" y="2810"/>
                  </a:lnTo>
                  <a:lnTo>
                    <a:pt x="787" y="2529"/>
                  </a:lnTo>
                  <a:lnTo>
                    <a:pt x="787" y="2248"/>
                  </a:lnTo>
                  <a:lnTo>
                    <a:pt x="731" y="1911"/>
                  </a:lnTo>
                  <a:lnTo>
                    <a:pt x="675" y="1799"/>
                  </a:lnTo>
                  <a:lnTo>
                    <a:pt x="562" y="1799"/>
                  </a:lnTo>
                  <a:lnTo>
                    <a:pt x="506" y="1855"/>
                  </a:lnTo>
                  <a:lnTo>
                    <a:pt x="394" y="1855"/>
                  </a:lnTo>
                  <a:lnTo>
                    <a:pt x="337" y="1742"/>
                  </a:lnTo>
                  <a:lnTo>
                    <a:pt x="281" y="1518"/>
                  </a:lnTo>
                  <a:lnTo>
                    <a:pt x="337" y="225"/>
                  </a:lnTo>
                  <a:lnTo>
                    <a:pt x="337" y="169"/>
                  </a:lnTo>
                  <a:lnTo>
                    <a:pt x="394" y="112"/>
                  </a:lnTo>
                  <a:lnTo>
                    <a:pt x="337" y="0"/>
                  </a:lnTo>
                  <a:close/>
                </a:path>
              </a:pathLst>
            </a:custGeom>
            <a:solidFill>
              <a:srgbClr val="8F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9" name="Google Shape;22319;p51"/>
            <p:cNvSpPr/>
            <p:nvPr/>
          </p:nvSpPr>
          <p:spPr>
            <a:xfrm>
              <a:off x="476975" y="1550000"/>
              <a:ext cx="28150" cy="40775"/>
            </a:xfrm>
            <a:custGeom>
              <a:avLst/>
              <a:gdLst/>
              <a:ahLst/>
              <a:cxnLst/>
              <a:rect l="l" t="t" r="r" b="b"/>
              <a:pathLst>
                <a:path w="1126" h="1631" extrusionOk="0">
                  <a:moveTo>
                    <a:pt x="900" y="394"/>
                  </a:moveTo>
                  <a:lnTo>
                    <a:pt x="788" y="506"/>
                  </a:lnTo>
                  <a:lnTo>
                    <a:pt x="732" y="506"/>
                  </a:lnTo>
                  <a:lnTo>
                    <a:pt x="900" y="394"/>
                  </a:lnTo>
                  <a:close/>
                  <a:moveTo>
                    <a:pt x="788" y="1"/>
                  </a:moveTo>
                  <a:lnTo>
                    <a:pt x="563" y="57"/>
                  </a:lnTo>
                  <a:lnTo>
                    <a:pt x="338" y="169"/>
                  </a:lnTo>
                  <a:lnTo>
                    <a:pt x="282" y="338"/>
                  </a:lnTo>
                  <a:lnTo>
                    <a:pt x="282" y="506"/>
                  </a:lnTo>
                  <a:lnTo>
                    <a:pt x="170" y="675"/>
                  </a:lnTo>
                  <a:lnTo>
                    <a:pt x="170" y="731"/>
                  </a:lnTo>
                  <a:lnTo>
                    <a:pt x="113" y="844"/>
                  </a:lnTo>
                  <a:lnTo>
                    <a:pt x="113" y="956"/>
                  </a:lnTo>
                  <a:lnTo>
                    <a:pt x="226" y="956"/>
                  </a:lnTo>
                  <a:lnTo>
                    <a:pt x="263" y="994"/>
                  </a:lnTo>
                  <a:lnTo>
                    <a:pt x="263" y="994"/>
                  </a:lnTo>
                  <a:lnTo>
                    <a:pt x="113" y="956"/>
                  </a:lnTo>
                  <a:lnTo>
                    <a:pt x="57" y="1069"/>
                  </a:lnTo>
                  <a:lnTo>
                    <a:pt x="1" y="1237"/>
                  </a:lnTo>
                  <a:lnTo>
                    <a:pt x="1" y="1406"/>
                  </a:lnTo>
                  <a:lnTo>
                    <a:pt x="113" y="1462"/>
                  </a:lnTo>
                  <a:lnTo>
                    <a:pt x="619" y="1462"/>
                  </a:lnTo>
                  <a:lnTo>
                    <a:pt x="844" y="1574"/>
                  </a:lnTo>
                  <a:lnTo>
                    <a:pt x="900" y="1631"/>
                  </a:lnTo>
                  <a:lnTo>
                    <a:pt x="1013" y="1631"/>
                  </a:lnTo>
                  <a:lnTo>
                    <a:pt x="1069" y="1574"/>
                  </a:lnTo>
                  <a:lnTo>
                    <a:pt x="1125" y="1012"/>
                  </a:lnTo>
                  <a:lnTo>
                    <a:pt x="1125" y="450"/>
                  </a:lnTo>
                  <a:lnTo>
                    <a:pt x="1013" y="338"/>
                  </a:lnTo>
                  <a:lnTo>
                    <a:pt x="956" y="338"/>
                  </a:lnTo>
                  <a:lnTo>
                    <a:pt x="900" y="394"/>
                  </a:lnTo>
                  <a:lnTo>
                    <a:pt x="900" y="394"/>
                  </a:lnTo>
                  <a:lnTo>
                    <a:pt x="956" y="282"/>
                  </a:lnTo>
                  <a:lnTo>
                    <a:pt x="1013" y="225"/>
                  </a:lnTo>
                  <a:lnTo>
                    <a:pt x="900" y="57"/>
                  </a:lnTo>
                  <a:lnTo>
                    <a:pt x="788" y="1"/>
                  </a:lnTo>
                  <a:close/>
                </a:path>
              </a:pathLst>
            </a:custGeom>
            <a:solidFill>
              <a:srgbClr val="86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0" name="Google Shape;22320;p51"/>
            <p:cNvSpPr/>
            <p:nvPr/>
          </p:nvSpPr>
          <p:spPr>
            <a:xfrm>
              <a:off x="344900" y="848850"/>
              <a:ext cx="29525" cy="46375"/>
            </a:xfrm>
            <a:custGeom>
              <a:avLst/>
              <a:gdLst/>
              <a:ahLst/>
              <a:cxnLst/>
              <a:rect l="l" t="t" r="r" b="b"/>
              <a:pathLst>
                <a:path w="1181" h="1855" extrusionOk="0">
                  <a:moveTo>
                    <a:pt x="675" y="0"/>
                  </a:moveTo>
                  <a:lnTo>
                    <a:pt x="563" y="169"/>
                  </a:lnTo>
                  <a:lnTo>
                    <a:pt x="506" y="337"/>
                  </a:lnTo>
                  <a:lnTo>
                    <a:pt x="563" y="506"/>
                  </a:lnTo>
                  <a:lnTo>
                    <a:pt x="619" y="674"/>
                  </a:lnTo>
                  <a:lnTo>
                    <a:pt x="506" y="618"/>
                  </a:lnTo>
                  <a:lnTo>
                    <a:pt x="225" y="618"/>
                  </a:lnTo>
                  <a:lnTo>
                    <a:pt x="113" y="787"/>
                  </a:lnTo>
                  <a:lnTo>
                    <a:pt x="225" y="899"/>
                  </a:lnTo>
                  <a:lnTo>
                    <a:pt x="225" y="956"/>
                  </a:lnTo>
                  <a:lnTo>
                    <a:pt x="113" y="956"/>
                  </a:lnTo>
                  <a:lnTo>
                    <a:pt x="1" y="1124"/>
                  </a:lnTo>
                  <a:lnTo>
                    <a:pt x="1" y="1180"/>
                  </a:lnTo>
                  <a:lnTo>
                    <a:pt x="1" y="1237"/>
                  </a:lnTo>
                  <a:lnTo>
                    <a:pt x="113" y="1293"/>
                  </a:lnTo>
                  <a:lnTo>
                    <a:pt x="450" y="1293"/>
                  </a:lnTo>
                  <a:lnTo>
                    <a:pt x="338" y="1405"/>
                  </a:lnTo>
                  <a:lnTo>
                    <a:pt x="338" y="1574"/>
                  </a:lnTo>
                  <a:lnTo>
                    <a:pt x="506" y="1742"/>
                  </a:lnTo>
                  <a:lnTo>
                    <a:pt x="731" y="1855"/>
                  </a:lnTo>
                  <a:lnTo>
                    <a:pt x="844" y="1799"/>
                  </a:lnTo>
                  <a:lnTo>
                    <a:pt x="900" y="1742"/>
                  </a:lnTo>
                  <a:lnTo>
                    <a:pt x="956" y="1518"/>
                  </a:lnTo>
                  <a:lnTo>
                    <a:pt x="1069" y="1124"/>
                  </a:lnTo>
                  <a:lnTo>
                    <a:pt x="1181" y="731"/>
                  </a:lnTo>
                  <a:lnTo>
                    <a:pt x="1069" y="281"/>
                  </a:lnTo>
                  <a:lnTo>
                    <a:pt x="900" y="112"/>
                  </a:lnTo>
                  <a:lnTo>
                    <a:pt x="675" y="0"/>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1" name="Google Shape;22321;p51"/>
            <p:cNvSpPr/>
            <p:nvPr/>
          </p:nvSpPr>
          <p:spPr>
            <a:xfrm>
              <a:off x="476975" y="858675"/>
              <a:ext cx="45000" cy="35150"/>
            </a:xfrm>
            <a:custGeom>
              <a:avLst/>
              <a:gdLst/>
              <a:ahLst/>
              <a:cxnLst/>
              <a:rect l="l" t="t" r="r" b="b"/>
              <a:pathLst>
                <a:path w="1800" h="1406" extrusionOk="0">
                  <a:moveTo>
                    <a:pt x="1462" y="0"/>
                  </a:moveTo>
                  <a:lnTo>
                    <a:pt x="675" y="506"/>
                  </a:lnTo>
                  <a:lnTo>
                    <a:pt x="338" y="563"/>
                  </a:lnTo>
                  <a:lnTo>
                    <a:pt x="1" y="563"/>
                  </a:lnTo>
                  <a:lnTo>
                    <a:pt x="1" y="675"/>
                  </a:lnTo>
                  <a:lnTo>
                    <a:pt x="1" y="731"/>
                  </a:lnTo>
                  <a:lnTo>
                    <a:pt x="57" y="731"/>
                  </a:lnTo>
                  <a:lnTo>
                    <a:pt x="170" y="675"/>
                  </a:lnTo>
                  <a:lnTo>
                    <a:pt x="226" y="675"/>
                  </a:lnTo>
                  <a:lnTo>
                    <a:pt x="394" y="787"/>
                  </a:lnTo>
                  <a:lnTo>
                    <a:pt x="451" y="787"/>
                  </a:lnTo>
                  <a:lnTo>
                    <a:pt x="394" y="844"/>
                  </a:lnTo>
                  <a:lnTo>
                    <a:pt x="394" y="900"/>
                  </a:lnTo>
                  <a:lnTo>
                    <a:pt x="394" y="956"/>
                  </a:lnTo>
                  <a:lnTo>
                    <a:pt x="451" y="1125"/>
                  </a:lnTo>
                  <a:lnTo>
                    <a:pt x="507" y="1237"/>
                  </a:lnTo>
                  <a:lnTo>
                    <a:pt x="619" y="1349"/>
                  </a:lnTo>
                  <a:lnTo>
                    <a:pt x="788" y="1406"/>
                  </a:lnTo>
                  <a:lnTo>
                    <a:pt x="900" y="1293"/>
                  </a:lnTo>
                  <a:lnTo>
                    <a:pt x="1013" y="1181"/>
                  </a:lnTo>
                  <a:lnTo>
                    <a:pt x="1069" y="1068"/>
                  </a:lnTo>
                  <a:lnTo>
                    <a:pt x="1181" y="1012"/>
                  </a:lnTo>
                  <a:lnTo>
                    <a:pt x="1294" y="956"/>
                  </a:lnTo>
                  <a:lnTo>
                    <a:pt x="1406" y="844"/>
                  </a:lnTo>
                  <a:lnTo>
                    <a:pt x="1406" y="787"/>
                  </a:lnTo>
                  <a:lnTo>
                    <a:pt x="1462" y="787"/>
                  </a:lnTo>
                  <a:lnTo>
                    <a:pt x="1575" y="731"/>
                  </a:lnTo>
                  <a:lnTo>
                    <a:pt x="1687" y="731"/>
                  </a:lnTo>
                  <a:lnTo>
                    <a:pt x="1743" y="619"/>
                  </a:lnTo>
                  <a:lnTo>
                    <a:pt x="1800" y="506"/>
                  </a:lnTo>
                  <a:lnTo>
                    <a:pt x="1743" y="450"/>
                  </a:lnTo>
                  <a:lnTo>
                    <a:pt x="1687" y="281"/>
                  </a:lnTo>
                  <a:lnTo>
                    <a:pt x="1519" y="169"/>
                  </a:lnTo>
                  <a:lnTo>
                    <a:pt x="1462" y="0"/>
                  </a:lnTo>
                  <a:close/>
                </a:path>
              </a:pathLst>
            </a:custGeom>
            <a:solidFill>
              <a:srgbClr val="8F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2" name="Google Shape;22322;p51"/>
            <p:cNvSpPr/>
            <p:nvPr/>
          </p:nvSpPr>
          <p:spPr>
            <a:xfrm>
              <a:off x="498075" y="1009025"/>
              <a:ext cx="26700" cy="33750"/>
            </a:xfrm>
            <a:custGeom>
              <a:avLst/>
              <a:gdLst/>
              <a:ahLst/>
              <a:cxnLst/>
              <a:rect l="l" t="t" r="r" b="b"/>
              <a:pathLst>
                <a:path w="1068" h="1350" extrusionOk="0">
                  <a:moveTo>
                    <a:pt x="506" y="0"/>
                  </a:moveTo>
                  <a:lnTo>
                    <a:pt x="281" y="57"/>
                  </a:lnTo>
                  <a:lnTo>
                    <a:pt x="169" y="169"/>
                  </a:lnTo>
                  <a:lnTo>
                    <a:pt x="225" y="282"/>
                  </a:lnTo>
                  <a:lnTo>
                    <a:pt x="337" y="506"/>
                  </a:lnTo>
                  <a:lnTo>
                    <a:pt x="394" y="563"/>
                  </a:lnTo>
                  <a:lnTo>
                    <a:pt x="394" y="619"/>
                  </a:lnTo>
                  <a:lnTo>
                    <a:pt x="169" y="619"/>
                  </a:lnTo>
                  <a:lnTo>
                    <a:pt x="112" y="675"/>
                  </a:lnTo>
                  <a:lnTo>
                    <a:pt x="56" y="787"/>
                  </a:lnTo>
                  <a:lnTo>
                    <a:pt x="0" y="900"/>
                  </a:lnTo>
                  <a:lnTo>
                    <a:pt x="56" y="956"/>
                  </a:lnTo>
                  <a:lnTo>
                    <a:pt x="169" y="1012"/>
                  </a:lnTo>
                  <a:lnTo>
                    <a:pt x="337" y="1068"/>
                  </a:lnTo>
                  <a:lnTo>
                    <a:pt x="450" y="1125"/>
                  </a:lnTo>
                  <a:lnTo>
                    <a:pt x="506" y="1068"/>
                  </a:lnTo>
                  <a:lnTo>
                    <a:pt x="562" y="1012"/>
                  </a:lnTo>
                  <a:lnTo>
                    <a:pt x="618" y="1012"/>
                  </a:lnTo>
                  <a:lnTo>
                    <a:pt x="675" y="1125"/>
                  </a:lnTo>
                  <a:lnTo>
                    <a:pt x="731" y="1181"/>
                  </a:lnTo>
                  <a:lnTo>
                    <a:pt x="787" y="1237"/>
                  </a:lnTo>
                  <a:lnTo>
                    <a:pt x="1068" y="1349"/>
                  </a:lnTo>
                  <a:lnTo>
                    <a:pt x="1068" y="338"/>
                  </a:lnTo>
                  <a:lnTo>
                    <a:pt x="956" y="450"/>
                  </a:lnTo>
                  <a:lnTo>
                    <a:pt x="899" y="450"/>
                  </a:lnTo>
                  <a:lnTo>
                    <a:pt x="787" y="394"/>
                  </a:lnTo>
                  <a:lnTo>
                    <a:pt x="675" y="282"/>
                  </a:lnTo>
                  <a:lnTo>
                    <a:pt x="618" y="225"/>
                  </a:lnTo>
                  <a:lnTo>
                    <a:pt x="618" y="113"/>
                  </a:lnTo>
                  <a:lnTo>
                    <a:pt x="675" y="57"/>
                  </a:lnTo>
                  <a:lnTo>
                    <a:pt x="618" y="0"/>
                  </a:lnTo>
                  <a:close/>
                </a:path>
              </a:pathLst>
            </a:custGeom>
            <a:solidFill>
              <a:srgbClr val="978E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3" name="Google Shape;22323;p51"/>
            <p:cNvSpPr/>
            <p:nvPr/>
          </p:nvSpPr>
          <p:spPr>
            <a:xfrm>
              <a:off x="336475" y="847425"/>
              <a:ext cx="26725" cy="26725"/>
            </a:xfrm>
            <a:custGeom>
              <a:avLst/>
              <a:gdLst/>
              <a:ahLst/>
              <a:cxnLst/>
              <a:rect l="l" t="t" r="r" b="b"/>
              <a:pathLst>
                <a:path w="1069" h="1069" extrusionOk="0">
                  <a:moveTo>
                    <a:pt x="675" y="1"/>
                  </a:moveTo>
                  <a:lnTo>
                    <a:pt x="506" y="57"/>
                  </a:lnTo>
                  <a:lnTo>
                    <a:pt x="225" y="226"/>
                  </a:lnTo>
                  <a:lnTo>
                    <a:pt x="113" y="338"/>
                  </a:lnTo>
                  <a:lnTo>
                    <a:pt x="0" y="507"/>
                  </a:lnTo>
                  <a:lnTo>
                    <a:pt x="0" y="844"/>
                  </a:lnTo>
                  <a:lnTo>
                    <a:pt x="57" y="956"/>
                  </a:lnTo>
                  <a:lnTo>
                    <a:pt x="113" y="956"/>
                  </a:lnTo>
                  <a:lnTo>
                    <a:pt x="225" y="1013"/>
                  </a:lnTo>
                  <a:lnTo>
                    <a:pt x="281" y="1069"/>
                  </a:lnTo>
                  <a:lnTo>
                    <a:pt x="338" y="1069"/>
                  </a:lnTo>
                  <a:lnTo>
                    <a:pt x="394" y="1013"/>
                  </a:lnTo>
                  <a:lnTo>
                    <a:pt x="506" y="956"/>
                  </a:lnTo>
                  <a:lnTo>
                    <a:pt x="562" y="900"/>
                  </a:lnTo>
                  <a:lnTo>
                    <a:pt x="506" y="788"/>
                  </a:lnTo>
                  <a:lnTo>
                    <a:pt x="843" y="731"/>
                  </a:lnTo>
                  <a:lnTo>
                    <a:pt x="900" y="788"/>
                  </a:lnTo>
                  <a:lnTo>
                    <a:pt x="900" y="900"/>
                  </a:lnTo>
                  <a:lnTo>
                    <a:pt x="956" y="956"/>
                  </a:lnTo>
                  <a:lnTo>
                    <a:pt x="1068" y="731"/>
                  </a:lnTo>
                  <a:lnTo>
                    <a:pt x="1068" y="675"/>
                  </a:lnTo>
                  <a:lnTo>
                    <a:pt x="1012" y="563"/>
                  </a:lnTo>
                  <a:lnTo>
                    <a:pt x="956" y="450"/>
                  </a:lnTo>
                  <a:lnTo>
                    <a:pt x="900" y="394"/>
                  </a:lnTo>
                  <a:lnTo>
                    <a:pt x="1012" y="226"/>
                  </a:lnTo>
                  <a:lnTo>
                    <a:pt x="1012" y="57"/>
                  </a:lnTo>
                  <a:lnTo>
                    <a:pt x="900" y="1"/>
                  </a:lnTo>
                  <a:close/>
                </a:path>
              </a:pathLst>
            </a:custGeom>
            <a:solidFill>
              <a:srgbClr val="736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4" name="Google Shape;22324;p51"/>
            <p:cNvSpPr/>
            <p:nvPr/>
          </p:nvSpPr>
          <p:spPr>
            <a:xfrm>
              <a:off x="513525" y="847425"/>
              <a:ext cx="18275" cy="45000"/>
            </a:xfrm>
            <a:custGeom>
              <a:avLst/>
              <a:gdLst/>
              <a:ahLst/>
              <a:cxnLst/>
              <a:rect l="l" t="t" r="r" b="b"/>
              <a:pathLst>
                <a:path w="731" h="1800" extrusionOk="0">
                  <a:moveTo>
                    <a:pt x="562" y="1"/>
                  </a:moveTo>
                  <a:lnTo>
                    <a:pt x="281" y="226"/>
                  </a:lnTo>
                  <a:lnTo>
                    <a:pt x="113" y="394"/>
                  </a:lnTo>
                  <a:lnTo>
                    <a:pt x="0" y="450"/>
                  </a:lnTo>
                  <a:lnTo>
                    <a:pt x="0" y="731"/>
                  </a:lnTo>
                  <a:lnTo>
                    <a:pt x="0" y="788"/>
                  </a:lnTo>
                  <a:lnTo>
                    <a:pt x="57" y="788"/>
                  </a:lnTo>
                  <a:lnTo>
                    <a:pt x="169" y="844"/>
                  </a:lnTo>
                  <a:lnTo>
                    <a:pt x="225" y="900"/>
                  </a:lnTo>
                  <a:lnTo>
                    <a:pt x="225" y="1069"/>
                  </a:lnTo>
                  <a:lnTo>
                    <a:pt x="169" y="1181"/>
                  </a:lnTo>
                  <a:lnTo>
                    <a:pt x="169" y="1518"/>
                  </a:lnTo>
                  <a:lnTo>
                    <a:pt x="225" y="1687"/>
                  </a:lnTo>
                  <a:lnTo>
                    <a:pt x="281" y="1743"/>
                  </a:lnTo>
                  <a:lnTo>
                    <a:pt x="394" y="1799"/>
                  </a:lnTo>
                  <a:lnTo>
                    <a:pt x="506" y="1687"/>
                  </a:lnTo>
                  <a:lnTo>
                    <a:pt x="562" y="1631"/>
                  </a:lnTo>
                  <a:lnTo>
                    <a:pt x="506" y="1462"/>
                  </a:lnTo>
                  <a:lnTo>
                    <a:pt x="506" y="1350"/>
                  </a:lnTo>
                  <a:lnTo>
                    <a:pt x="450" y="1069"/>
                  </a:lnTo>
                  <a:lnTo>
                    <a:pt x="562" y="1013"/>
                  </a:lnTo>
                  <a:lnTo>
                    <a:pt x="619" y="844"/>
                  </a:lnTo>
                  <a:lnTo>
                    <a:pt x="675" y="619"/>
                  </a:lnTo>
                  <a:lnTo>
                    <a:pt x="731" y="57"/>
                  </a:lnTo>
                  <a:lnTo>
                    <a:pt x="675" y="1"/>
                  </a:lnTo>
                  <a:close/>
                </a:path>
              </a:pathLst>
            </a:custGeom>
            <a:solidFill>
              <a:srgbClr val="837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5" name="Google Shape;22325;p51"/>
            <p:cNvSpPr/>
            <p:nvPr/>
          </p:nvSpPr>
          <p:spPr>
            <a:xfrm>
              <a:off x="479800" y="1656800"/>
              <a:ext cx="21100" cy="26725"/>
            </a:xfrm>
            <a:custGeom>
              <a:avLst/>
              <a:gdLst/>
              <a:ahLst/>
              <a:cxnLst/>
              <a:rect l="l" t="t" r="r" b="b"/>
              <a:pathLst>
                <a:path w="844" h="1069" extrusionOk="0">
                  <a:moveTo>
                    <a:pt x="506" y="0"/>
                  </a:moveTo>
                  <a:lnTo>
                    <a:pt x="394" y="56"/>
                  </a:lnTo>
                  <a:lnTo>
                    <a:pt x="281" y="169"/>
                  </a:lnTo>
                  <a:lnTo>
                    <a:pt x="225" y="225"/>
                  </a:lnTo>
                  <a:lnTo>
                    <a:pt x="225" y="281"/>
                  </a:lnTo>
                  <a:lnTo>
                    <a:pt x="281" y="338"/>
                  </a:lnTo>
                  <a:lnTo>
                    <a:pt x="225" y="394"/>
                  </a:lnTo>
                  <a:lnTo>
                    <a:pt x="169" y="394"/>
                  </a:lnTo>
                  <a:lnTo>
                    <a:pt x="169" y="450"/>
                  </a:lnTo>
                  <a:lnTo>
                    <a:pt x="225" y="562"/>
                  </a:lnTo>
                  <a:lnTo>
                    <a:pt x="281" y="675"/>
                  </a:lnTo>
                  <a:lnTo>
                    <a:pt x="281" y="731"/>
                  </a:lnTo>
                  <a:lnTo>
                    <a:pt x="169" y="731"/>
                  </a:lnTo>
                  <a:lnTo>
                    <a:pt x="57" y="619"/>
                  </a:lnTo>
                  <a:lnTo>
                    <a:pt x="57" y="787"/>
                  </a:lnTo>
                  <a:lnTo>
                    <a:pt x="0" y="900"/>
                  </a:lnTo>
                  <a:lnTo>
                    <a:pt x="57" y="956"/>
                  </a:lnTo>
                  <a:lnTo>
                    <a:pt x="113" y="1012"/>
                  </a:lnTo>
                  <a:lnTo>
                    <a:pt x="225" y="956"/>
                  </a:lnTo>
                  <a:lnTo>
                    <a:pt x="338" y="900"/>
                  </a:lnTo>
                  <a:lnTo>
                    <a:pt x="394" y="900"/>
                  </a:lnTo>
                  <a:lnTo>
                    <a:pt x="450" y="956"/>
                  </a:lnTo>
                  <a:lnTo>
                    <a:pt x="506" y="1012"/>
                  </a:lnTo>
                  <a:lnTo>
                    <a:pt x="731" y="1012"/>
                  </a:lnTo>
                  <a:lnTo>
                    <a:pt x="843" y="1068"/>
                  </a:lnTo>
                  <a:lnTo>
                    <a:pt x="843" y="787"/>
                  </a:lnTo>
                  <a:lnTo>
                    <a:pt x="843" y="506"/>
                  </a:lnTo>
                  <a:lnTo>
                    <a:pt x="731" y="394"/>
                  </a:lnTo>
                  <a:lnTo>
                    <a:pt x="787" y="281"/>
                  </a:lnTo>
                  <a:lnTo>
                    <a:pt x="731" y="113"/>
                  </a:lnTo>
                  <a:lnTo>
                    <a:pt x="619"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6" name="Google Shape;22326;p51"/>
            <p:cNvSpPr/>
            <p:nvPr/>
          </p:nvSpPr>
          <p:spPr>
            <a:xfrm>
              <a:off x="381425" y="1727050"/>
              <a:ext cx="33750" cy="25325"/>
            </a:xfrm>
            <a:custGeom>
              <a:avLst/>
              <a:gdLst/>
              <a:ahLst/>
              <a:cxnLst/>
              <a:rect l="l" t="t" r="r" b="b"/>
              <a:pathLst>
                <a:path w="1350" h="1013" extrusionOk="0">
                  <a:moveTo>
                    <a:pt x="900" y="1"/>
                  </a:moveTo>
                  <a:lnTo>
                    <a:pt x="844" y="57"/>
                  </a:lnTo>
                  <a:lnTo>
                    <a:pt x="844" y="169"/>
                  </a:lnTo>
                  <a:lnTo>
                    <a:pt x="900" y="225"/>
                  </a:lnTo>
                  <a:lnTo>
                    <a:pt x="956" y="282"/>
                  </a:lnTo>
                  <a:lnTo>
                    <a:pt x="900" y="338"/>
                  </a:lnTo>
                  <a:lnTo>
                    <a:pt x="732" y="282"/>
                  </a:lnTo>
                  <a:lnTo>
                    <a:pt x="675" y="282"/>
                  </a:lnTo>
                  <a:lnTo>
                    <a:pt x="619" y="169"/>
                  </a:lnTo>
                  <a:lnTo>
                    <a:pt x="563" y="113"/>
                  </a:lnTo>
                  <a:lnTo>
                    <a:pt x="507" y="113"/>
                  </a:lnTo>
                  <a:lnTo>
                    <a:pt x="563" y="225"/>
                  </a:lnTo>
                  <a:lnTo>
                    <a:pt x="563" y="394"/>
                  </a:lnTo>
                  <a:lnTo>
                    <a:pt x="563" y="619"/>
                  </a:lnTo>
                  <a:lnTo>
                    <a:pt x="451" y="731"/>
                  </a:lnTo>
                  <a:lnTo>
                    <a:pt x="338" y="787"/>
                  </a:lnTo>
                  <a:lnTo>
                    <a:pt x="170" y="844"/>
                  </a:lnTo>
                  <a:lnTo>
                    <a:pt x="1" y="844"/>
                  </a:lnTo>
                  <a:lnTo>
                    <a:pt x="226" y="956"/>
                  </a:lnTo>
                  <a:lnTo>
                    <a:pt x="394" y="1012"/>
                  </a:lnTo>
                  <a:lnTo>
                    <a:pt x="619" y="956"/>
                  </a:lnTo>
                  <a:lnTo>
                    <a:pt x="788" y="844"/>
                  </a:lnTo>
                  <a:lnTo>
                    <a:pt x="1069" y="619"/>
                  </a:lnTo>
                  <a:lnTo>
                    <a:pt x="1350" y="394"/>
                  </a:lnTo>
                  <a:lnTo>
                    <a:pt x="1350" y="1"/>
                  </a:lnTo>
                  <a:lnTo>
                    <a:pt x="1125" y="113"/>
                  </a:lnTo>
                  <a:lnTo>
                    <a:pt x="1069" y="113"/>
                  </a:lnTo>
                  <a:lnTo>
                    <a:pt x="956" y="57"/>
                  </a:lnTo>
                  <a:lnTo>
                    <a:pt x="900" y="1"/>
                  </a:lnTo>
                  <a:close/>
                </a:path>
              </a:pathLst>
            </a:custGeom>
            <a:solidFill>
              <a:srgbClr val="9D8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7" name="Google Shape;22327;p51"/>
            <p:cNvSpPr/>
            <p:nvPr/>
          </p:nvSpPr>
          <p:spPr>
            <a:xfrm>
              <a:off x="478400" y="1589350"/>
              <a:ext cx="25300" cy="25325"/>
            </a:xfrm>
            <a:custGeom>
              <a:avLst/>
              <a:gdLst/>
              <a:ahLst/>
              <a:cxnLst/>
              <a:rect l="l" t="t" r="r" b="b"/>
              <a:pathLst>
                <a:path w="1012" h="1013" extrusionOk="0">
                  <a:moveTo>
                    <a:pt x="675" y="0"/>
                  </a:moveTo>
                  <a:lnTo>
                    <a:pt x="506" y="57"/>
                  </a:lnTo>
                  <a:lnTo>
                    <a:pt x="225" y="113"/>
                  </a:lnTo>
                  <a:lnTo>
                    <a:pt x="113" y="169"/>
                  </a:lnTo>
                  <a:lnTo>
                    <a:pt x="56" y="281"/>
                  </a:lnTo>
                  <a:lnTo>
                    <a:pt x="0" y="338"/>
                  </a:lnTo>
                  <a:lnTo>
                    <a:pt x="56" y="450"/>
                  </a:lnTo>
                  <a:lnTo>
                    <a:pt x="169" y="562"/>
                  </a:lnTo>
                  <a:lnTo>
                    <a:pt x="169" y="619"/>
                  </a:lnTo>
                  <a:lnTo>
                    <a:pt x="113" y="731"/>
                  </a:lnTo>
                  <a:lnTo>
                    <a:pt x="113" y="843"/>
                  </a:lnTo>
                  <a:lnTo>
                    <a:pt x="169" y="956"/>
                  </a:lnTo>
                  <a:lnTo>
                    <a:pt x="281" y="1012"/>
                  </a:lnTo>
                  <a:lnTo>
                    <a:pt x="450" y="956"/>
                  </a:lnTo>
                  <a:lnTo>
                    <a:pt x="675" y="956"/>
                  </a:lnTo>
                  <a:lnTo>
                    <a:pt x="731" y="1012"/>
                  </a:lnTo>
                  <a:lnTo>
                    <a:pt x="1012" y="1012"/>
                  </a:lnTo>
                  <a:lnTo>
                    <a:pt x="1012" y="843"/>
                  </a:lnTo>
                  <a:lnTo>
                    <a:pt x="1012" y="619"/>
                  </a:lnTo>
                  <a:lnTo>
                    <a:pt x="956" y="562"/>
                  </a:lnTo>
                  <a:lnTo>
                    <a:pt x="843" y="562"/>
                  </a:lnTo>
                  <a:lnTo>
                    <a:pt x="787" y="506"/>
                  </a:lnTo>
                  <a:lnTo>
                    <a:pt x="843" y="394"/>
                  </a:lnTo>
                  <a:lnTo>
                    <a:pt x="899" y="338"/>
                  </a:lnTo>
                  <a:lnTo>
                    <a:pt x="956" y="225"/>
                  </a:lnTo>
                  <a:lnTo>
                    <a:pt x="956" y="169"/>
                  </a:lnTo>
                  <a:lnTo>
                    <a:pt x="956" y="57"/>
                  </a:lnTo>
                  <a:lnTo>
                    <a:pt x="843" y="0"/>
                  </a:lnTo>
                  <a:close/>
                </a:path>
              </a:pathLst>
            </a:custGeom>
            <a:solidFill>
              <a:srgbClr val="86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8" name="Google Shape;22328;p51"/>
            <p:cNvSpPr/>
            <p:nvPr/>
          </p:nvSpPr>
          <p:spPr>
            <a:xfrm>
              <a:off x="240925" y="1718625"/>
              <a:ext cx="12675" cy="29525"/>
            </a:xfrm>
            <a:custGeom>
              <a:avLst/>
              <a:gdLst/>
              <a:ahLst/>
              <a:cxnLst/>
              <a:rect l="l" t="t" r="r" b="b"/>
              <a:pathLst>
                <a:path w="507" h="1181" extrusionOk="0">
                  <a:moveTo>
                    <a:pt x="0" y="0"/>
                  </a:moveTo>
                  <a:lnTo>
                    <a:pt x="57" y="169"/>
                  </a:lnTo>
                  <a:lnTo>
                    <a:pt x="113" y="281"/>
                  </a:lnTo>
                  <a:lnTo>
                    <a:pt x="169" y="338"/>
                  </a:lnTo>
                  <a:lnTo>
                    <a:pt x="169" y="394"/>
                  </a:lnTo>
                  <a:lnTo>
                    <a:pt x="113" y="506"/>
                  </a:lnTo>
                  <a:lnTo>
                    <a:pt x="0" y="675"/>
                  </a:lnTo>
                  <a:lnTo>
                    <a:pt x="0" y="843"/>
                  </a:lnTo>
                  <a:lnTo>
                    <a:pt x="0" y="1012"/>
                  </a:lnTo>
                  <a:lnTo>
                    <a:pt x="57" y="1181"/>
                  </a:lnTo>
                  <a:lnTo>
                    <a:pt x="338" y="1012"/>
                  </a:lnTo>
                  <a:lnTo>
                    <a:pt x="506" y="843"/>
                  </a:lnTo>
                  <a:lnTo>
                    <a:pt x="450" y="787"/>
                  </a:lnTo>
                  <a:lnTo>
                    <a:pt x="394" y="675"/>
                  </a:lnTo>
                  <a:lnTo>
                    <a:pt x="394" y="506"/>
                  </a:lnTo>
                  <a:lnTo>
                    <a:pt x="394" y="394"/>
                  </a:lnTo>
                  <a:lnTo>
                    <a:pt x="281" y="113"/>
                  </a:lnTo>
                  <a:lnTo>
                    <a:pt x="0" y="0"/>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9" name="Google Shape;22329;p51"/>
            <p:cNvSpPr/>
            <p:nvPr/>
          </p:nvSpPr>
          <p:spPr>
            <a:xfrm>
              <a:off x="285875" y="857275"/>
              <a:ext cx="18300" cy="21100"/>
            </a:xfrm>
            <a:custGeom>
              <a:avLst/>
              <a:gdLst/>
              <a:ahLst/>
              <a:cxnLst/>
              <a:rect l="l" t="t" r="r" b="b"/>
              <a:pathLst>
                <a:path w="732" h="844" extrusionOk="0">
                  <a:moveTo>
                    <a:pt x="282" y="0"/>
                  </a:moveTo>
                  <a:lnTo>
                    <a:pt x="226" y="113"/>
                  </a:lnTo>
                  <a:lnTo>
                    <a:pt x="170" y="169"/>
                  </a:lnTo>
                  <a:lnTo>
                    <a:pt x="113" y="169"/>
                  </a:lnTo>
                  <a:lnTo>
                    <a:pt x="57" y="225"/>
                  </a:lnTo>
                  <a:lnTo>
                    <a:pt x="57" y="281"/>
                  </a:lnTo>
                  <a:lnTo>
                    <a:pt x="57" y="337"/>
                  </a:lnTo>
                  <a:lnTo>
                    <a:pt x="57" y="450"/>
                  </a:lnTo>
                  <a:lnTo>
                    <a:pt x="1" y="506"/>
                  </a:lnTo>
                  <a:lnTo>
                    <a:pt x="1" y="562"/>
                  </a:lnTo>
                  <a:lnTo>
                    <a:pt x="170" y="619"/>
                  </a:lnTo>
                  <a:lnTo>
                    <a:pt x="282" y="675"/>
                  </a:lnTo>
                  <a:lnTo>
                    <a:pt x="507" y="675"/>
                  </a:lnTo>
                  <a:lnTo>
                    <a:pt x="619" y="787"/>
                  </a:lnTo>
                  <a:lnTo>
                    <a:pt x="675" y="843"/>
                  </a:lnTo>
                  <a:lnTo>
                    <a:pt x="732" y="787"/>
                  </a:lnTo>
                  <a:lnTo>
                    <a:pt x="563" y="337"/>
                  </a:lnTo>
                  <a:lnTo>
                    <a:pt x="563" y="281"/>
                  </a:lnTo>
                  <a:lnTo>
                    <a:pt x="619" y="225"/>
                  </a:lnTo>
                  <a:lnTo>
                    <a:pt x="451" y="56"/>
                  </a:lnTo>
                  <a:lnTo>
                    <a:pt x="282" y="0"/>
                  </a:lnTo>
                  <a:close/>
                </a:path>
              </a:pathLst>
            </a:custGeom>
            <a:solidFill>
              <a:srgbClr val="817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0" name="Google Shape;22330;p51"/>
            <p:cNvSpPr/>
            <p:nvPr/>
          </p:nvSpPr>
          <p:spPr>
            <a:xfrm>
              <a:off x="481200" y="1739700"/>
              <a:ext cx="16900" cy="21100"/>
            </a:xfrm>
            <a:custGeom>
              <a:avLst/>
              <a:gdLst/>
              <a:ahLst/>
              <a:cxnLst/>
              <a:rect l="l" t="t" r="r" b="b"/>
              <a:pathLst>
                <a:path w="676" h="844" extrusionOk="0">
                  <a:moveTo>
                    <a:pt x="338" y="0"/>
                  </a:moveTo>
                  <a:lnTo>
                    <a:pt x="282" y="57"/>
                  </a:lnTo>
                  <a:lnTo>
                    <a:pt x="169" y="169"/>
                  </a:lnTo>
                  <a:lnTo>
                    <a:pt x="57" y="225"/>
                  </a:lnTo>
                  <a:lnTo>
                    <a:pt x="1" y="225"/>
                  </a:lnTo>
                  <a:lnTo>
                    <a:pt x="225" y="562"/>
                  </a:lnTo>
                  <a:lnTo>
                    <a:pt x="563" y="787"/>
                  </a:lnTo>
                  <a:lnTo>
                    <a:pt x="619" y="843"/>
                  </a:lnTo>
                  <a:lnTo>
                    <a:pt x="675" y="731"/>
                  </a:lnTo>
                  <a:lnTo>
                    <a:pt x="675" y="225"/>
                  </a:lnTo>
                  <a:lnTo>
                    <a:pt x="506" y="281"/>
                  </a:lnTo>
                  <a:lnTo>
                    <a:pt x="450" y="281"/>
                  </a:lnTo>
                  <a:lnTo>
                    <a:pt x="450" y="225"/>
                  </a:lnTo>
                  <a:lnTo>
                    <a:pt x="450" y="113"/>
                  </a:lnTo>
                  <a:lnTo>
                    <a:pt x="450" y="57"/>
                  </a:lnTo>
                  <a:lnTo>
                    <a:pt x="394" y="0"/>
                  </a:lnTo>
                  <a:close/>
                </a:path>
              </a:pathLst>
            </a:custGeom>
            <a:solidFill>
              <a:srgbClr val="A69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1" name="Google Shape;22331;p51"/>
            <p:cNvSpPr/>
            <p:nvPr/>
          </p:nvSpPr>
          <p:spPr>
            <a:xfrm>
              <a:off x="323825" y="853050"/>
              <a:ext cx="19700" cy="19700"/>
            </a:xfrm>
            <a:custGeom>
              <a:avLst/>
              <a:gdLst/>
              <a:ahLst/>
              <a:cxnLst/>
              <a:rect l="l" t="t" r="r" b="b"/>
              <a:pathLst>
                <a:path w="788" h="788" extrusionOk="0">
                  <a:moveTo>
                    <a:pt x="731" y="1"/>
                  </a:moveTo>
                  <a:lnTo>
                    <a:pt x="394" y="169"/>
                  </a:lnTo>
                  <a:lnTo>
                    <a:pt x="1" y="394"/>
                  </a:lnTo>
                  <a:lnTo>
                    <a:pt x="225" y="563"/>
                  </a:lnTo>
                  <a:lnTo>
                    <a:pt x="450" y="788"/>
                  </a:lnTo>
                  <a:lnTo>
                    <a:pt x="506" y="788"/>
                  </a:lnTo>
                  <a:lnTo>
                    <a:pt x="563" y="675"/>
                  </a:lnTo>
                  <a:lnTo>
                    <a:pt x="675" y="563"/>
                  </a:lnTo>
                  <a:lnTo>
                    <a:pt x="675" y="506"/>
                  </a:lnTo>
                  <a:lnTo>
                    <a:pt x="619" y="394"/>
                  </a:lnTo>
                  <a:lnTo>
                    <a:pt x="563" y="338"/>
                  </a:lnTo>
                  <a:lnTo>
                    <a:pt x="563" y="225"/>
                  </a:lnTo>
                  <a:lnTo>
                    <a:pt x="619" y="169"/>
                  </a:lnTo>
                  <a:lnTo>
                    <a:pt x="731" y="169"/>
                  </a:lnTo>
                  <a:lnTo>
                    <a:pt x="787" y="113"/>
                  </a:lnTo>
                  <a:lnTo>
                    <a:pt x="731" y="1"/>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2" name="Google Shape;22332;p51"/>
            <p:cNvSpPr/>
            <p:nvPr/>
          </p:nvSpPr>
          <p:spPr>
            <a:xfrm>
              <a:off x="491050" y="1533150"/>
              <a:ext cx="15475" cy="23900"/>
            </a:xfrm>
            <a:custGeom>
              <a:avLst/>
              <a:gdLst/>
              <a:ahLst/>
              <a:cxnLst/>
              <a:rect l="l" t="t" r="r" b="b"/>
              <a:pathLst>
                <a:path w="619" h="956" extrusionOk="0">
                  <a:moveTo>
                    <a:pt x="281" y="0"/>
                  </a:moveTo>
                  <a:lnTo>
                    <a:pt x="169" y="113"/>
                  </a:lnTo>
                  <a:lnTo>
                    <a:pt x="56" y="225"/>
                  </a:lnTo>
                  <a:lnTo>
                    <a:pt x="0" y="394"/>
                  </a:lnTo>
                  <a:lnTo>
                    <a:pt x="0" y="506"/>
                  </a:lnTo>
                  <a:lnTo>
                    <a:pt x="56" y="562"/>
                  </a:lnTo>
                  <a:lnTo>
                    <a:pt x="281" y="562"/>
                  </a:lnTo>
                  <a:lnTo>
                    <a:pt x="281" y="618"/>
                  </a:lnTo>
                  <a:lnTo>
                    <a:pt x="225" y="675"/>
                  </a:lnTo>
                  <a:lnTo>
                    <a:pt x="281" y="787"/>
                  </a:lnTo>
                  <a:lnTo>
                    <a:pt x="393" y="899"/>
                  </a:lnTo>
                  <a:lnTo>
                    <a:pt x="450" y="956"/>
                  </a:lnTo>
                  <a:lnTo>
                    <a:pt x="562" y="956"/>
                  </a:lnTo>
                  <a:lnTo>
                    <a:pt x="618" y="506"/>
                  </a:lnTo>
                  <a:lnTo>
                    <a:pt x="618" y="0"/>
                  </a:lnTo>
                  <a:close/>
                </a:path>
              </a:pathLst>
            </a:custGeom>
            <a:solidFill>
              <a:srgbClr val="86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3" name="Google Shape;22333;p51"/>
            <p:cNvSpPr/>
            <p:nvPr/>
          </p:nvSpPr>
          <p:spPr>
            <a:xfrm>
              <a:off x="492450" y="1589350"/>
              <a:ext cx="11250" cy="16875"/>
            </a:xfrm>
            <a:custGeom>
              <a:avLst/>
              <a:gdLst/>
              <a:ahLst/>
              <a:cxnLst/>
              <a:rect l="l" t="t" r="r" b="b"/>
              <a:pathLst>
                <a:path w="450" h="675" extrusionOk="0">
                  <a:moveTo>
                    <a:pt x="281" y="0"/>
                  </a:moveTo>
                  <a:lnTo>
                    <a:pt x="337" y="169"/>
                  </a:lnTo>
                  <a:lnTo>
                    <a:pt x="281" y="338"/>
                  </a:lnTo>
                  <a:lnTo>
                    <a:pt x="169" y="281"/>
                  </a:lnTo>
                  <a:lnTo>
                    <a:pt x="113" y="338"/>
                  </a:lnTo>
                  <a:lnTo>
                    <a:pt x="56" y="394"/>
                  </a:lnTo>
                  <a:lnTo>
                    <a:pt x="0" y="506"/>
                  </a:lnTo>
                  <a:lnTo>
                    <a:pt x="56" y="619"/>
                  </a:lnTo>
                  <a:lnTo>
                    <a:pt x="169" y="675"/>
                  </a:lnTo>
                  <a:lnTo>
                    <a:pt x="281" y="619"/>
                  </a:lnTo>
                  <a:lnTo>
                    <a:pt x="450" y="619"/>
                  </a:lnTo>
                  <a:lnTo>
                    <a:pt x="450" y="281"/>
                  </a:lnTo>
                  <a:lnTo>
                    <a:pt x="450"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4" name="Google Shape;22334;p51"/>
            <p:cNvSpPr/>
            <p:nvPr/>
          </p:nvSpPr>
          <p:spPr>
            <a:xfrm>
              <a:off x="419375" y="862900"/>
              <a:ext cx="14075" cy="18275"/>
            </a:xfrm>
            <a:custGeom>
              <a:avLst/>
              <a:gdLst/>
              <a:ahLst/>
              <a:cxnLst/>
              <a:rect l="l" t="t" r="r" b="b"/>
              <a:pathLst>
                <a:path w="563" h="731" extrusionOk="0">
                  <a:moveTo>
                    <a:pt x="225" y="0"/>
                  </a:moveTo>
                  <a:lnTo>
                    <a:pt x="113" y="56"/>
                  </a:lnTo>
                  <a:lnTo>
                    <a:pt x="1" y="225"/>
                  </a:lnTo>
                  <a:lnTo>
                    <a:pt x="57" y="337"/>
                  </a:lnTo>
                  <a:lnTo>
                    <a:pt x="113" y="394"/>
                  </a:lnTo>
                  <a:lnTo>
                    <a:pt x="57" y="506"/>
                  </a:lnTo>
                  <a:lnTo>
                    <a:pt x="113" y="618"/>
                  </a:lnTo>
                  <a:lnTo>
                    <a:pt x="225" y="731"/>
                  </a:lnTo>
                  <a:lnTo>
                    <a:pt x="338" y="731"/>
                  </a:lnTo>
                  <a:lnTo>
                    <a:pt x="506" y="675"/>
                  </a:lnTo>
                  <a:lnTo>
                    <a:pt x="563" y="562"/>
                  </a:lnTo>
                  <a:lnTo>
                    <a:pt x="563" y="506"/>
                  </a:lnTo>
                  <a:lnTo>
                    <a:pt x="450" y="337"/>
                  </a:lnTo>
                  <a:lnTo>
                    <a:pt x="282" y="0"/>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5" name="Google Shape;22335;p51"/>
            <p:cNvSpPr/>
            <p:nvPr/>
          </p:nvSpPr>
          <p:spPr>
            <a:xfrm>
              <a:off x="486825" y="1700350"/>
              <a:ext cx="12675" cy="11275"/>
            </a:xfrm>
            <a:custGeom>
              <a:avLst/>
              <a:gdLst/>
              <a:ahLst/>
              <a:cxnLst/>
              <a:rect l="l" t="t" r="r" b="b"/>
              <a:pathLst>
                <a:path w="507" h="451" extrusionOk="0">
                  <a:moveTo>
                    <a:pt x="506" y="1"/>
                  </a:moveTo>
                  <a:lnTo>
                    <a:pt x="338" y="169"/>
                  </a:lnTo>
                  <a:lnTo>
                    <a:pt x="113" y="282"/>
                  </a:lnTo>
                  <a:lnTo>
                    <a:pt x="0" y="282"/>
                  </a:lnTo>
                  <a:lnTo>
                    <a:pt x="0" y="338"/>
                  </a:lnTo>
                  <a:lnTo>
                    <a:pt x="57" y="394"/>
                  </a:lnTo>
                  <a:lnTo>
                    <a:pt x="113" y="450"/>
                  </a:lnTo>
                  <a:lnTo>
                    <a:pt x="225" y="450"/>
                  </a:lnTo>
                  <a:lnTo>
                    <a:pt x="338" y="394"/>
                  </a:lnTo>
                  <a:lnTo>
                    <a:pt x="506" y="394"/>
                  </a:lnTo>
                  <a:lnTo>
                    <a:pt x="506" y="1"/>
                  </a:lnTo>
                  <a:close/>
                </a:path>
              </a:pathLst>
            </a:custGeom>
            <a:solidFill>
              <a:srgbClr val="989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6" name="Google Shape;22336;p51"/>
            <p:cNvSpPr/>
            <p:nvPr/>
          </p:nvSpPr>
          <p:spPr>
            <a:xfrm>
              <a:off x="492450" y="1554225"/>
              <a:ext cx="12675" cy="11250"/>
            </a:xfrm>
            <a:custGeom>
              <a:avLst/>
              <a:gdLst/>
              <a:ahLst/>
              <a:cxnLst/>
              <a:rect l="l" t="t" r="r" b="b"/>
              <a:pathLst>
                <a:path w="507" h="450" extrusionOk="0">
                  <a:moveTo>
                    <a:pt x="394" y="0"/>
                  </a:moveTo>
                  <a:lnTo>
                    <a:pt x="337" y="56"/>
                  </a:lnTo>
                  <a:lnTo>
                    <a:pt x="281" y="113"/>
                  </a:lnTo>
                  <a:lnTo>
                    <a:pt x="169" y="169"/>
                  </a:lnTo>
                  <a:lnTo>
                    <a:pt x="56" y="225"/>
                  </a:lnTo>
                  <a:lnTo>
                    <a:pt x="0" y="281"/>
                  </a:lnTo>
                  <a:lnTo>
                    <a:pt x="0" y="337"/>
                  </a:lnTo>
                  <a:lnTo>
                    <a:pt x="56" y="450"/>
                  </a:lnTo>
                  <a:lnTo>
                    <a:pt x="113" y="450"/>
                  </a:lnTo>
                  <a:lnTo>
                    <a:pt x="169" y="394"/>
                  </a:lnTo>
                  <a:lnTo>
                    <a:pt x="281" y="281"/>
                  </a:lnTo>
                  <a:lnTo>
                    <a:pt x="394" y="225"/>
                  </a:lnTo>
                  <a:lnTo>
                    <a:pt x="506" y="281"/>
                  </a:lnTo>
                  <a:lnTo>
                    <a:pt x="506" y="113"/>
                  </a:lnTo>
                  <a:lnTo>
                    <a:pt x="450" y="56"/>
                  </a:lnTo>
                  <a:lnTo>
                    <a:pt x="394" y="0"/>
                  </a:lnTo>
                  <a:close/>
                </a:path>
              </a:pathLst>
            </a:custGeom>
            <a:solidFill>
              <a:srgbClr val="8C82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7" name="Google Shape;22337;p51"/>
            <p:cNvSpPr/>
            <p:nvPr/>
          </p:nvSpPr>
          <p:spPr>
            <a:xfrm>
              <a:off x="427800" y="854450"/>
              <a:ext cx="8475" cy="16900"/>
            </a:xfrm>
            <a:custGeom>
              <a:avLst/>
              <a:gdLst/>
              <a:ahLst/>
              <a:cxnLst/>
              <a:rect l="l" t="t" r="r" b="b"/>
              <a:pathLst>
                <a:path w="339" h="676" extrusionOk="0">
                  <a:moveTo>
                    <a:pt x="338" y="1"/>
                  </a:moveTo>
                  <a:lnTo>
                    <a:pt x="169" y="113"/>
                  </a:lnTo>
                  <a:lnTo>
                    <a:pt x="1" y="226"/>
                  </a:lnTo>
                  <a:lnTo>
                    <a:pt x="1" y="282"/>
                  </a:lnTo>
                  <a:lnTo>
                    <a:pt x="57" y="394"/>
                  </a:lnTo>
                  <a:lnTo>
                    <a:pt x="1" y="563"/>
                  </a:lnTo>
                  <a:lnTo>
                    <a:pt x="57" y="619"/>
                  </a:lnTo>
                  <a:lnTo>
                    <a:pt x="169" y="675"/>
                  </a:lnTo>
                  <a:lnTo>
                    <a:pt x="338" y="619"/>
                  </a:lnTo>
                  <a:lnTo>
                    <a:pt x="338" y="507"/>
                  </a:lnTo>
                  <a:lnTo>
                    <a:pt x="338" y="226"/>
                  </a:lnTo>
                  <a:lnTo>
                    <a:pt x="338" y="169"/>
                  </a:lnTo>
                  <a:lnTo>
                    <a:pt x="338"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8" name="Google Shape;22338;p51"/>
            <p:cNvSpPr/>
            <p:nvPr/>
          </p:nvSpPr>
          <p:spPr>
            <a:xfrm>
              <a:off x="507900" y="1198725"/>
              <a:ext cx="9850" cy="7050"/>
            </a:xfrm>
            <a:custGeom>
              <a:avLst/>
              <a:gdLst/>
              <a:ahLst/>
              <a:cxnLst/>
              <a:rect l="l" t="t" r="r" b="b"/>
              <a:pathLst>
                <a:path w="394" h="282" extrusionOk="0">
                  <a:moveTo>
                    <a:pt x="57" y="0"/>
                  </a:moveTo>
                  <a:lnTo>
                    <a:pt x="1" y="169"/>
                  </a:lnTo>
                  <a:lnTo>
                    <a:pt x="169" y="225"/>
                  </a:lnTo>
                  <a:lnTo>
                    <a:pt x="394" y="281"/>
                  </a:lnTo>
                  <a:lnTo>
                    <a:pt x="394" y="0"/>
                  </a:lnTo>
                  <a:lnTo>
                    <a:pt x="282" y="56"/>
                  </a:lnTo>
                  <a:lnTo>
                    <a:pt x="225" y="56"/>
                  </a:lnTo>
                  <a:lnTo>
                    <a:pt x="169"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9" name="Google Shape;22339;p51"/>
            <p:cNvSpPr/>
            <p:nvPr/>
          </p:nvSpPr>
          <p:spPr>
            <a:xfrm>
              <a:off x="524750" y="862900"/>
              <a:ext cx="5650" cy="11250"/>
            </a:xfrm>
            <a:custGeom>
              <a:avLst/>
              <a:gdLst/>
              <a:ahLst/>
              <a:cxnLst/>
              <a:rect l="l" t="t" r="r" b="b"/>
              <a:pathLst>
                <a:path w="226" h="450" extrusionOk="0">
                  <a:moveTo>
                    <a:pt x="226" y="0"/>
                  </a:moveTo>
                  <a:lnTo>
                    <a:pt x="113" y="225"/>
                  </a:lnTo>
                  <a:lnTo>
                    <a:pt x="1" y="450"/>
                  </a:lnTo>
                  <a:lnTo>
                    <a:pt x="113" y="450"/>
                  </a:lnTo>
                  <a:lnTo>
                    <a:pt x="226" y="394"/>
                  </a:lnTo>
                  <a:lnTo>
                    <a:pt x="226" y="0"/>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0" name="Google Shape;22340;p51"/>
            <p:cNvSpPr/>
            <p:nvPr/>
          </p:nvSpPr>
          <p:spPr>
            <a:xfrm>
              <a:off x="520550" y="957025"/>
              <a:ext cx="7050" cy="4250"/>
            </a:xfrm>
            <a:custGeom>
              <a:avLst/>
              <a:gdLst/>
              <a:ahLst/>
              <a:cxnLst/>
              <a:rect l="l" t="t" r="r" b="b"/>
              <a:pathLst>
                <a:path w="282" h="170" extrusionOk="0">
                  <a:moveTo>
                    <a:pt x="57" y="1"/>
                  </a:moveTo>
                  <a:lnTo>
                    <a:pt x="0" y="57"/>
                  </a:lnTo>
                  <a:lnTo>
                    <a:pt x="113" y="169"/>
                  </a:lnTo>
                  <a:lnTo>
                    <a:pt x="281" y="169"/>
                  </a:lnTo>
                  <a:lnTo>
                    <a:pt x="281"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1" name="Google Shape;22341;p51"/>
            <p:cNvSpPr/>
            <p:nvPr/>
          </p:nvSpPr>
          <p:spPr>
            <a:xfrm>
              <a:off x="495250" y="1714400"/>
              <a:ext cx="4250" cy="5650"/>
            </a:xfrm>
            <a:custGeom>
              <a:avLst/>
              <a:gdLst/>
              <a:ahLst/>
              <a:cxnLst/>
              <a:rect l="l" t="t" r="r" b="b"/>
              <a:pathLst>
                <a:path w="170" h="226" extrusionOk="0">
                  <a:moveTo>
                    <a:pt x="169" y="1"/>
                  </a:moveTo>
                  <a:lnTo>
                    <a:pt x="1" y="57"/>
                  </a:lnTo>
                  <a:lnTo>
                    <a:pt x="1" y="113"/>
                  </a:lnTo>
                  <a:lnTo>
                    <a:pt x="113" y="169"/>
                  </a:lnTo>
                  <a:lnTo>
                    <a:pt x="169" y="226"/>
                  </a:lnTo>
                  <a:lnTo>
                    <a:pt x="169"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2" name="Google Shape;22342;p51"/>
            <p:cNvSpPr/>
            <p:nvPr/>
          </p:nvSpPr>
          <p:spPr>
            <a:xfrm>
              <a:off x="513525" y="1209950"/>
              <a:ext cx="4225" cy="5650"/>
            </a:xfrm>
            <a:custGeom>
              <a:avLst/>
              <a:gdLst/>
              <a:ahLst/>
              <a:cxnLst/>
              <a:rect l="l" t="t" r="r" b="b"/>
              <a:pathLst>
                <a:path w="169" h="226" extrusionOk="0">
                  <a:moveTo>
                    <a:pt x="0" y="1"/>
                  </a:moveTo>
                  <a:lnTo>
                    <a:pt x="57" y="113"/>
                  </a:lnTo>
                  <a:lnTo>
                    <a:pt x="169" y="226"/>
                  </a:lnTo>
                  <a:lnTo>
                    <a:pt x="169" y="1"/>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3" name="Google Shape;22343;p51"/>
            <p:cNvSpPr/>
            <p:nvPr/>
          </p:nvSpPr>
          <p:spPr>
            <a:xfrm>
              <a:off x="516325" y="853050"/>
              <a:ext cx="4250" cy="4250"/>
            </a:xfrm>
            <a:custGeom>
              <a:avLst/>
              <a:gdLst/>
              <a:ahLst/>
              <a:cxnLst/>
              <a:rect l="l" t="t" r="r" b="b"/>
              <a:pathLst>
                <a:path w="170" h="170" extrusionOk="0">
                  <a:moveTo>
                    <a:pt x="169" y="1"/>
                  </a:moveTo>
                  <a:lnTo>
                    <a:pt x="57" y="57"/>
                  </a:lnTo>
                  <a:lnTo>
                    <a:pt x="1" y="169"/>
                  </a:lnTo>
                  <a:lnTo>
                    <a:pt x="113" y="113"/>
                  </a:lnTo>
                  <a:lnTo>
                    <a:pt x="169" y="1"/>
                  </a:lnTo>
                  <a:close/>
                </a:path>
              </a:pathLst>
            </a:custGeom>
            <a:solidFill>
              <a:srgbClr val="8F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4" name="Google Shape;22344;p51"/>
            <p:cNvSpPr/>
            <p:nvPr/>
          </p:nvSpPr>
          <p:spPr>
            <a:xfrm>
              <a:off x="287300" y="853050"/>
              <a:ext cx="2825" cy="2850"/>
            </a:xfrm>
            <a:custGeom>
              <a:avLst/>
              <a:gdLst/>
              <a:ahLst/>
              <a:cxnLst/>
              <a:rect l="l" t="t" r="r" b="b"/>
              <a:pathLst>
                <a:path w="113" h="114" extrusionOk="0">
                  <a:moveTo>
                    <a:pt x="0" y="1"/>
                  </a:moveTo>
                  <a:lnTo>
                    <a:pt x="0" y="113"/>
                  </a:lnTo>
                  <a:lnTo>
                    <a:pt x="113" y="113"/>
                  </a:lnTo>
                  <a:lnTo>
                    <a:pt x="56" y="1"/>
                  </a:lnTo>
                  <a:close/>
                </a:path>
              </a:pathLst>
            </a:custGeom>
            <a:solidFill>
              <a:srgbClr val="817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5" name="Google Shape;22345;p51"/>
            <p:cNvSpPr/>
            <p:nvPr/>
          </p:nvSpPr>
          <p:spPr>
            <a:xfrm>
              <a:off x="521950" y="1010425"/>
              <a:ext cx="2825" cy="2850"/>
            </a:xfrm>
            <a:custGeom>
              <a:avLst/>
              <a:gdLst/>
              <a:ahLst/>
              <a:cxnLst/>
              <a:rect l="l" t="t" r="r" b="b"/>
              <a:pathLst>
                <a:path w="113" h="114" extrusionOk="0">
                  <a:moveTo>
                    <a:pt x="1" y="1"/>
                  </a:moveTo>
                  <a:lnTo>
                    <a:pt x="1" y="57"/>
                  </a:lnTo>
                  <a:lnTo>
                    <a:pt x="57" y="113"/>
                  </a:lnTo>
                  <a:lnTo>
                    <a:pt x="113" y="113"/>
                  </a:lnTo>
                  <a:lnTo>
                    <a:pt x="113" y="57"/>
                  </a:lnTo>
                  <a:lnTo>
                    <a:pt x="113" y="1"/>
                  </a:lnTo>
                  <a:close/>
                </a:path>
              </a:pathLst>
            </a:custGeom>
            <a:solidFill>
              <a:srgbClr val="978E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6" name="Google Shape;22346;p51"/>
            <p:cNvSpPr/>
            <p:nvPr/>
          </p:nvSpPr>
          <p:spPr>
            <a:xfrm>
              <a:off x="503675" y="1516275"/>
              <a:ext cx="2850" cy="2850"/>
            </a:xfrm>
            <a:custGeom>
              <a:avLst/>
              <a:gdLst/>
              <a:ahLst/>
              <a:cxnLst/>
              <a:rect l="l" t="t" r="r" b="b"/>
              <a:pathLst>
                <a:path w="114" h="114" extrusionOk="0">
                  <a:moveTo>
                    <a:pt x="57" y="1"/>
                  </a:moveTo>
                  <a:lnTo>
                    <a:pt x="1" y="57"/>
                  </a:lnTo>
                  <a:lnTo>
                    <a:pt x="1" y="113"/>
                  </a:lnTo>
                  <a:lnTo>
                    <a:pt x="113" y="113"/>
                  </a:lnTo>
                  <a:lnTo>
                    <a:pt x="113" y="1"/>
                  </a:lnTo>
                  <a:close/>
                </a:path>
              </a:pathLst>
            </a:custGeom>
            <a:solidFill>
              <a:srgbClr val="86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7" name="Google Shape;22347;p51"/>
            <p:cNvSpPr/>
            <p:nvPr/>
          </p:nvSpPr>
          <p:spPr>
            <a:xfrm>
              <a:off x="492450" y="1710200"/>
              <a:ext cx="7050" cy="1425"/>
            </a:xfrm>
            <a:custGeom>
              <a:avLst/>
              <a:gdLst/>
              <a:ahLst/>
              <a:cxnLst/>
              <a:rect l="l" t="t" r="r" b="b"/>
              <a:pathLst>
                <a:path w="282" h="57" extrusionOk="0">
                  <a:moveTo>
                    <a:pt x="56" y="0"/>
                  </a:moveTo>
                  <a:lnTo>
                    <a:pt x="0" y="56"/>
                  </a:lnTo>
                  <a:lnTo>
                    <a:pt x="281" y="56"/>
                  </a:lnTo>
                  <a:lnTo>
                    <a:pt x="281" y="0"/>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8" name="Google Shape;22348;p51"/>
            <p:cNvSpPr/>
            <p:nvPr/>
          </p:nvSpPr>
          <p:spPr>
            <a:xfrm>
              <a:off x="301350" y="862900"/>
              <a:ext cx="4225" cy="1425"/>
            </a:xfrm>
            <a:custGeom>
              <a:avLst/>
              <a:gdLst/>
              <a:ahLst/>
              <a:cxnLst/>
              <a:rect l="l" t="t" r="r" b="b"/>
              <a:pathLst>
                <a:path w="169" h="57" extrusionOk="0">
                  <a:moveTo>
                    <a:pt x="0" y="0"/>
                  </a:moveTo>
                  <a:lnTo>
                    <a:pt x="56" y="56"/>
                  </a:lnTo>
                  <a:lnTo>
                    <a:pt x="169" y="56"/>
                  </a:lnTo>
                  <a:lnTo>
                    <a:pt x="113" y="0"/>
                  </a:lnTo>
                  <a:close/>
                </a:path>
              </a:pathLst>
            </a:custGeom>
            <a:solidFill>
              <a:srgbClr val="817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9" name="Google Shape;22349;p51"/>
            <p:cNvSpPr/>
            <p:nvPr/>
          </p:nvSpPr>
          <p:spPr>
            <a:xfrm>
              <a:off x="329450" y="1739700"/>
              <a:ext cx="4225" cy="1425"/>
            </a:xfrm>
            <a:custGeom>
              <a:avLst/>
              <a:gdLst/>
              <a:ahLst/>
              <a:cxnLst/>
              <a:rect l="l" t="t" r="r" b="b"/>
              <a:pathLst>
                <a:path w="169" h="57" extrusionOk="0">
                  <a:moveTo>
                    <a:pt x="57" y="0"/>
                  </a:moveTo>
                  <a:lnTo>
                    <a:pt x="0" y="57"/>
                  </a:lnTo>
                  <a:lnTo>
                    <a:pt x="57" y="57"/>
                  </a:lnTo>
                  <a:lnTo>
                    <a:pt x="169" y="0"/>
                  </a:lnTo>
                  <a:close/>
                </a:path>
              </a:pathLst>
            </a:custGeom>
            <a:solidFill>
              <a:srgbClr val="A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0" name="Google Shape;22350;p51"/>
            <p:cNvSpPr/>
            <p:nvPr/>
          </p:nvSpPr>
          <p:spPr>
            <a:xfrm>
              <a:off x="516325" y="1218400"/>
              <a:ext cx="1425" cy="1425"/>
            </a:xfrm>
            <a:custGeom>
              <a:avLst/>
              <a:gdLst/>
              <a:ahLst/>
              <a:cxnLst/>
              <a:rect l="l" t="t" r="r" b="b"/>
              <a:pathLst>
                <a:path w="57" h="57" extrusionOk="0">
                  <a:moveTo>
                    <a:pt x="57" y="0"/>
                  </a:moveTo>
                  <a:lnTo>
                    <a:pt x="1" y="56"/>
                  </a:lnTo>
                  <a:lnTo>
                    <a:pt x="57" y="56"/>
                  </a:lnTo>
                  <a:lnTo>
                    <a:pt x="57"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1" name="Google Shape;22351;p51"/>
            <p:cNvSpPr/>
            <p:nvPr/>
          </p:nvSpPr>
          <p:spPr>
            <a:xfrm>
              <a:off x="333650" y="1738300"/>
              <a:ext cx="2850" cy="1425"/>
            </a:xfrm>
            <a:custGeom>
              <a:avLst/>
              <a:gdLst/>
              <a:ahLst/>
              <a:cxnLst/>
              <a:rect l="l" t="t" r="r" b="b"/>
              <a:pathLst>
                <a:path w="114" h="57" extrusionOk="0">
                  <a:moveTo>
                    <a:pt x="1" y="0"/>
                  </a:moveTo>
                  <a:lnTo>
                    <a:pt x="1" y="56"/>
                  </a:lnTo>
                  <a:lnTo>
                    <a:pt x="113" y="0"/>
                  </a:lnTo>
                  <a:close/>
                </a:path>
              </a:pathLst>
            </a:custGeom>
            <a:solidFill>
              <a:srgbClr val="A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2" name="Google Shape;22352;p51"/>
            <p:cNvSpPr/>
            <p:nvPr/>
          </p:nvSpPr>
          <p:spPr>
            <a:xfrm>
              <a:off x="290100" y="855875"/>
              <a:ext cx="2850" cy="1425"/>
            </a:xfrm>
            <a:custGeom>
              <a:avLst/>
              <a:gdLst/>
              <a:ahLst/>
              <a:cxnLst/>
              <a:rect l="l" t="t" r="r" b="b"/>
              <a:pathLst>
                <a:path w="114" h="57" extrusionOk="0">
                  <a:moveTo>
                    <a:pt x="1" y="0"/>
                  </a:moveTo>
                  <a:lnTo>
                    <a:pt x="57" y="56"/>
                  </a:lnTo>
                  <a:lnTo>
                    <a:pt x="113" y="56"/>
                  </a:lnTo>
                  <a:lnTo>
                    <a:pt x="57" y="0"/>
                  </a:lnTo>
                  <a:close/>
                </a:path>
              </a:pathLst>
            </a:custGeom>
            <a:solidFill>
              <a:srgbClr val="817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3" name="Google Shape;22353;p51"/>
            <p:cNvSpPr/>
            <p:nvPr/>
          </p:nvSpPr>
          <p:spPr>
            <a:xfrm>
              <a:off x="425000" y="860075"/>
              <a:ext cx="2825" cy="2850"/>
            </a:xfrm>
            <a:custGeom>
              <a:avLst/>
              <a:gdLst/>
              <a:ahLst/>
              <a:cxnLst/>
              <a:rect l="l" t="t" r="r" b="b"/>
              <a:pathLst>
                <a:path w="113" h="114" extrusionOk="0">
                  <a:moveTo>
                    <a:pt x="113" y="1"/>
                  </a:moveTo>
                  <a:lnTo>
                    <a:pt x="0" y="113"/>
                  </a:lnTo>
                  <a:lnTo>
                    <a:pt x="113" y="113"/>
                  </a:lnTo>
                  <a:lnTo>
                    <a:pt x="113"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4" name="Google Shape;22354;p51"/>
            <p:cNvSpPr/>
            <p:nvPr/>
          </p:nvSpPr>
          <p:spPr>
            <a:xfrm>
              <a:off x="513525" y="857275"/>
              <a:ext cx="2825" cy="1425"/>
            </a:xfrm>
            <a:custGeom>
              <a:avLst/>
              <a:gdLst/>
              <a:ahLst/>
              <a:cxnLst/>
              <a:rect l="l" t="t" r="r" b="b"/>
              <a:pathLst>
                <a:path w="113" h="57" extrusionOk="0">
                  <a:moveTo>
                    <a:pt x="113" y="0"/>
                  </a:moveTo>
                  <a:lnTo>
                    <a:pt x="0" y="56"/>
                  </a:lnTo>
                  <a:lnTo>
                    <a:pt x="57" y="56"/>
                  </a:lnTo>
                  <a:lnTo>
                    <a:pt x="113" y="0"/>
                  </a:lnTo>
                  <a:close/>
                </a:path>
              </a:pathLst>
            </a:custGeom>
            <a:solidFill>
              <a:srgbClr val="8F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5" name="Google Shape;22355;p51"/>
            <p:cNvSpPr/>
            <p:nvPr/>
          </p:nvSpPr>
          <p:spPr>
            <a:xfrm>
              <a:off x="380025" y="973900"/>
              <a:ext cx="73100" cy="147550"/>
            </a:xfrm>
            <a:custGeom>
              <a:avLst/>
              <a:gdLst/>
              <a:ahLst/>
              <a:cxnLst/>
              <a:rect l="l" t="t" r="r" b="b"/>
              <a:pathLst>
                <a:path w="2924" h="5902" extrusionOk="0">
                  <a:moveTo>
                    <a:pt x="1575" y="0"/>
                  </a:moveTo>
                  <a:lnTo>
                    <a:pt x="1462" y="169"/>
                  </a:lnTo>
                  <a:lnTo>
                    <a:pt x="1406" y="281"/>
                  </a:lnTo>
                  <a:lnTo>
                    <a:pt x="1294" y="619"/>
                  </a:lnTo>
                  <a:lnTo>
                    <a:pt x="1294" y="787"/>
                  </a:lnTo>
                  <a:lnTo>
                    <a:pt x="1237" y="843"/>
                  </a:lnTo>
                  <a:lnTo>
                    <a:pt x="1237" y="900"/>
                  </a:lnTo>
                  <a:lnTo>
                    <a:pt x="956" y="1012"/>
                  </a:lnTo>
                  <a:lnTo>
                    <a:pt x="956" y="1068"/>
                  </a:lnTo>
                  <a:lnTo>
                    <a:pt x="956" y="1124"/>
                  </a:lnTo>
                  <a:lnTo>
                    <a:pt x="1069" y="1237"/>
                  </a:lnTo>
                  <a:lnTo>
                    <a:pt x="1181" y="1349"/>
                  </a:lnTo>
                  <a:lnTo>
                    <a:pt x="1237" y="1405"/>
                  </a:lnTo>
                  <a:lnTo>
                    <a:pt x="1181" y="1518"/>
                  </a:lnTo>
                  <a:lnTo>
                    <a:pt x="1125" y="1574"/>
                  </a:lnTo>
                  <a:lnTo>
                    <a:pt x="1069" y="1799"/>
                  </a:lnTo>
                  <a:lnTo>
                    <a:pt x="1069" y="2024"/>
                  </a:lnTo>
                  <a:lnTo>
                    <a:pt x="1069" y="2249"/>
                  </a:lnTo>
                  <a:lnTo>
                    <a:pt x="956" y="2361"/>
                  </a:lnTo>
                  <a:lnTo>
                    <a:pt x="844" y="2473"/>
                  </a:lnTo>
                  <a:lnTo>
                    <a:pt x="788" y="2586"/>
                  </a:lnTo>
                  <a:lnTo>
                    <a:pt x="619" y="2867"/>
                  </a:lnTo>
                  <a:lnTo>
                    <a:pt x="563" y="2979"/>
                  </a:lnTo>
                  <a:lnTo>
                    <a:pt x="507" y="3148"/>
                  </a:lnTo>
                  <a:lnTo>
                    <a:pt x="226" y="3429"/>
                  </a:lnTo>
                  <a:lnTo>
                    <a:pt x="57" y="3710"/>
                  </a:lnTo>
                  <a:lnTo>
                    <a:pt x="1" y="3879"/>
                  </a:lnTo>
                  <a:lnTo>
                    <a:pt x="1" y="4047"/>
                  </a:lnTo>
                  <a:lnTo>
                    <a:pt x="1" y="4103"/>
                  </a:lnTo>
                  <a:lnTo>
                    <a:pt x="57" y="4103"/>
                  </a:lnTo>
                  <a:lnTo>
                    <a:pt x="169" y="4160"/>
                  </a:lnTo>
                  <a:lnTo>
                    <a:pt x="338" y="4160"/>
                  </a:lnTo>
                  <a:lnTo>
                    <a:pt x="450" y="4216"/>
                  </a:lnTo>
                  <a:lnTo>
                    <a:pt x="563" y="4216"/>
                  </a:lnTo>
                  <a:lnTo>
                    <a:pt x="731" y="4272"/>
                  </a:lnTo>
                  <a:lnTo>
                    <a:pt x="844" y="4216"/>
                  </a:lnTo>
                  <a:lnTo>
                    <a:pt x="1012" y="4103"/>
                  </a:lnTo>
                  <a:lnTo>
                    <a:pt x="956" y="4441"/>
                  </a:lnTo>
                  <a:lnTo>
                    <a:pt x="900" y="4722"/>
                  </a:lnTo>
                  <a:lnTo>
                    <a:pt x="956" y="4946"/>
                  </a:lnTo>
                  <a:lnTo>
                    <a:pt x="1069" y="5227"/>
                  </a:lnTo>
                  <a:lnTo>
                    <a:pt x="1181" y="5340"/>
                  </a:lnTo>
                  <a:lnTo>
                    <a:pt x="1350" y="5340"/>
                  </a:lnTo>
                  <a:lnTo>
                    <a:pt x="1406" y="5284"/>
                  </a:lnTo>
                  <a:lnTo>
                    <a:pt x="1406" y="5227"/>
                  </a:lnTo>
                  <a:lnTo>
                    <a:pt x="1462" y="5227"/>
                  </a:lnTo>
                  <a:lnTo>
                    <a:pt x="1518" y="5508"/>
                  </a:lnTo>
                  <a:lnTo>
                    <a:pt x="1575" y="5621"/>
                  </a:lnTo>
                  <a:lnTo>
                    <a:pt x="1631" y="5733"/>
                  </a:lnTo>
                  <a:lnTo>
                    <a:pt x="1687" y="5846"/>
                  </a:lnTo>
                  <a:lnTo>
                    <a:pt x="1799" y="5902"/>
                  </a:lnTo>
                  <a:lnTo>
                    <a:pt x="1912" y="5846"/>
                  </a:lnTo>
                  <a:lnTo>
                    <a:pt x="2024" y="5790"/>
                  </a:lnTo>
                  <a:lnTo>
                    <a:pt x="2024" y="5733"/>
                  </a:lnTo>
                  <a:lnTo>
                    <a:pt x="2024" y="5621"/>
                  </a:lnTo>
                  <a:lnTo>
                    <a:pt x="1968" y="5452"/>
                  </a:lnTo>
                  <a:lnTo>
                    <a:pt x="1968" y="5340"/>
                  </a:lnTo>
                  <a:lnTo>
                    <a:pt x="2024" y="5340"/>
                  </a:lnTo>
                  <a:lnTo>
                    <a:pt x="2137" y="5396"/>
                  </a:lnTo>
                  <a:lnTo>
                    <a:pt x="2305" y="5452"/>
                  </a:lnTo>
                  <a:lnTo>
                    <a:pt x="2418" y="5565"/>
                  </a:lnTo>
                  <a:lnTo>
                    <a:pt x="2530" y="5565"/>
                  </a:lnTo>
                  <a:lnTo>
                    <a:pt x="2586" y="5508"/>
                  </a:lnTo>
                  <a:lnTo>
                    <a:pt x="2642" y="5396"/>
                  </a:lnTo>
                  <a:lnTo>
                    <a:pt x="2699" y="5171"/>
                  </a:lnTo>
                  <a:lnTo>
                    <a:pt x="2642" y="4946"/>
                  </a:lnTo>
                  <a:lnTo>
                    <a:pt x="2418" y="4665"/>
                  </a:lnTo>
                  <a:lnTo>
                    <a:pt x="2193" y="4441"/>
                  </a:lnTo>
                  <a:lnTo>
                    <a:pt x="2024" y="4384"/>
                  </a:lnTo>
                  <a:lnTo>
                    <a:pt x="1799" y="4441"/>
                  </a:lnTo>
                  <a:lnTo>
                    <a:pt x="1687" y="4609"/>
                  </a:lnTo>
                  <a:lnTo>
                    <a:pt x="1462" y="4384"/>
                  </a:lnTo>
                  <a:lnTo>
                    <a:pt x="1462" y="4272"/>
                  </a:lnTo>
                  <a:lnTo>
                    <a:pt x="1462" y="4160"/>
                  </a:lnTo>
                  <a:lnTo>
                    <a:pt x="1575" y="3935"/>
                  </a:lnTo>
                  <a:lnTo>
                    <a:pt x="1743" y="3766"/>
                  </a:lnTo>
                  <a:lnTo>
                    <a:pt x="2024" y="3485"/>
                  </a:lnTo>
                  <a:lnTo>
                    <a:pt x="2080" y="3373"/>
                  </a:lnTo>
                  <a:lnTo>
                    <a:pt x="2080" y="3260"/>
                  </a:lnTo>
                  <a:lnTo>
                    <a:pt x="2080" y="3148"/>
                  </a:lnTo>
                  <a:lnTo>
                    <a:pt x="2024" y="3092"/>
                  </a:lnTo>
                  <a:lnTo>
                    <a:pt x="1743" y="2867"/>
                  </a:lnTo>
                  <a:lnTo>
                    <a:pt x="1743" y="2642"/>
                  </a:lnTo>
                  <a:lnTo>
                    <a:pt x="1631" y="2586"/>
                  </a:lnTo>
                  <a:lnTo>
                    <a:pt x="1462" y="2530"/>
                  </a:lnTo>
                  <a:lnTo>
                    <a:pt x="1462" y="2417"/>
                  </a:lnTo>
                  <a:lnTo>
                    <a:pt x="1462" y="2361"/>
                  </a:lnTo>
                  <a:lnTo>
                    <a:pt x="1575" y="2417"/>
                  </a:lnTo>
                  <a:lnTo>
                    <a:pt x="1687" y="2361"/>
                  </a:lnTo>
                  <a:lnTo>
                    <a:pt x="1799" y="2305"/>
                  </a:lnTo>
                  <a:lnTo>
                    <a:pt x="1968" y="2305"/>
                  </a:lnTo>
                  <a:lnTo>
                    <a:pt x="2249" y="2361"/>
                  </a:lnTo>
                  <a:lnTo>
                    <a:pt x="2193" y="2417"/>
                  </a:lnTo>
                  <a:lnTo>
                    <a:pt x="2080" y="2473"/>
                  </a:lnTo>
                  <a:lnTo>
                    <a:pt x="2080" y="2530"/>
                  </a:lnTo>
                  <a:lnTo>
                    <a:pt x="2080" y="2586"/>
                  </a:lnTo>
                  <a:lnTo>
                    <a:pt x="2137" y="2642"/>
                  </a:lnTo>
                  <a:lnTo>
                    <a:pt x="2249" y="2642"/>
                  </a:lnTo>
                  <a:lnTo>
                    <a:pt x="2361" y="2586"/>
                  </a:lnTo>
                  <a:lnTo>
                    <a:pt x="2418" y="2530"/>
                  </a:lnTo>
                  <a:lnTo>
                    <a:pt x="2586" y="2530"/>
                  </a:lnTo>
                  <a:lnTo>
                    <a:pt x="2586" y="2473"/>
                  </a:lnTo>
                  <a:lnTo>
                    <a:pt x="2586" y="2417"/>
                  </a:lnTo>
                  <a:lnTo>
                    <a:pt x="2530" y="2249"/>
                  </a:lnTo>
                  <a:lnTo>
                    <a:pt x="2530" y="2080"/>
                  </a:lnTo>
                  <a:lnTo>
                    <a:pt x="2755" y="2192"/>
                  </a:lnTo>
                  <a:lnTo>
                    <a:pt x="2867" y="2192"/>
                  </a:lnTo>
                  <a:lnTo>
                    <a:pt x="2923" y="2080"/>
                  </a:lnTo>
                  <a:lnTo>
                    <a:pt x="2923" y="2024"/>
                  </a:lnTo>
                  <a:lnTo>
                    <a:pt x="2811" y="1968"/>
                  </a:lnTo>
                  <a:lnTo>
                    <a:pt x="2699" y="1855"/>
                  </a:lnTo>
                  <a:lnTo>
                    <a:pt x="2923" y="1799"/>
                  </a:lnTo>
                  <a:lnTo>
                    <a:pt x="2923" y="1743"/>
                  </a:lnTo>
                  <a:lnTo>
                    <a:pt x="2923" y="1630"/>
                  </a:lnTo>
                  <a:lnTo>
                    <a:pt x="2867" y="1518"/>
                  </a:lnTo>
                  <a:lnTo>
                    <a:pt x="2811" y="1462"/>
                  </a:lnTo>
                  <a:lnTo>
                    <a:pt x="2699" y="1462"/>
                  </a:lnTo>
                  <a:lnTo>
                    <a:pt x="2586" y="1518"/>
                  </a:lnTo>
                  <a:lnTo>
                    <a:pt x="2474" y="1518"/>
                  </a:lnTo>
                  <a:lnTo>
                    <a:pt x="2361" y="1405"/>
                  </a:lnTo>
                  <a:lnTo>
                    <a:pt x="2249" y="1349"/>
                  </a:lnTo>
                  <a:lnTo>
                    <a:pt x="2024" y="1237"/>
                  </a:lnTo>
                  <a:lnTo>
                    <a:pt x="1968" y="1181"/>
                  </a:lnTo>
                  <a:lnTo>
                    <a:pt x="2024" y="1068"/>
                  </a:lnTo>
                  <a:lnTo>
                    <a:pt x="1968" y="843"/>
                  </a:lnTo>
                  <a:lnTo>
                    <a:pt x="2024" y="731"/>
                  </a:lnTo>
                  <a:lnTo>
                    <a:pt x="2137" y="731"/>
                  </a:lnTo>
                  <a:lnTo>
                    <a:pt x="2193" y="787"/>
                  </a:lnTo>
                  <a:lnTo>
                    <a:pt x="2249" y="787"/>
                  </a:lnTo>
                  <a:lnTo>
                    <a:pt x="2249" y="675"/>
                  </a:lnTo>
                  <a:lnTo>
                    <a:pt x="2193" y="675"/>
                  </a:lnTo>
                  <a:lnTo>
                    <a:pt x="2137" y="562"/>
                  </a:lnTo>
                  <a:lnTo>
                    <a:pt x="2137" y="506"/>
                  </a:lnTo>
                  <a:lnTo>
                    <a:pt x="2080" y="562"/>
                  </a:lnTo>
                  <a:lnTo>
                    <a:pt x="1799" y="675"/>
                  </a:lnTo>
                  <a:lnTo>
                    <a:pt x="1799" y="562"/>
                  </a:lnTo>
                  <a:lnTo>
                    <a:pt x="1856" y="450"/>
                  </a:lnTo>
                  <a:lnTo>
                    <a:pt x="1968" y="281"/>
                  </a:lnTo>
                  <a:lnTo>
                    <a:pt x="1912" y="225"/>
                  </a:lnTo>
                  <a:lnTo>
                    <a:pt x="1856" y="225"/>
                  </a:lnTo>
                  <a:lnTo>
                    <a:pt x="1912" y="113"/>
                  </a:lnTo>
                  <a:lnTo>
                    <a:pt x="1912" y="57"/>
                  </a:lnTo>
                  <a:lnTo>
                    <a:pt x="1856" y="0"/>
                  </a:lnTo>
                  <a:close/>
                </a:path>
              </a:pathLst>
            </a:custGeom>
            <a:solidFill>
              <a:srgbClr val="A1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6" name="Google Shape;22356;p51"/>
            <p:cNvSpPr/>
            <p:nvPr/>
          </p:nvSpPr>
          <p:spPr>
            <a:xfrm>
              <a:off x="391275" y="858675"/>
              <a:ext cx="50600" cy="123675"/>
            </a:xfrm>
            <a:custGeom>
              <a:avLst/>
              <a:gdLst/>
              <a:ahLst/>
              <a:cxnLst/>
              <a:rect l="l" t="t" r="r" b="b"/>
              <a:pathLst>
                <a:path w="2024" h="4947" extrusionOk="0">
                  <a:moveTo>
                    <a:pt x="1799" y="0"/>
                  </a:moveTo>
                  <a:lnTo>
                    <a:pt x="1743" y="113"/>
                  </a:lnTo>
                  <a:lnTo>
                    <a:pt x="1743" y="281"/>
                  </a:lnTo>
                  <a:lnTo>
                    <a:pt x="1743" y="394"/>
                  </a:lnTo>
                  <a:lnTo>
                    <a:pt x="1687" y="450"/>
                  </a:lnTo>
                  <a:lnTo>
                    <a:pt x="1574" y="450"/>
                  </a:lnTo>
                  <a:lnTo>
                    <a:pt x="1574" y="394"/>
                  </a:lnTo>
                  <a:lnTo>
                    <a:pt x="1574" y="338"/>
                  </a:lnTo>
                  <a:lnTo>
                    <a:pt x="1630" y="225"/>
                  </a:lnTo>
                  <a:lnTo>
                    <a:pt x="1574" y="113"/>
                  </a:lnTo>
                  <a:lnTo>
                    <a:pt x="1462" y="57"/>
                  </a:lnTo>
                  <a:lnTo>
                    <a:pt x="1406" y="169"/>
                  </a:lnTo>
                  <a:lnTo>
                    <a:pt x="1406" y="450"/>
                  </a:lnTo>
                  <a:lnTo>
                    <a:pt x="1462" y="563"/>
                  </a:lnTo>
                  <a:lnTo>
                    <a:pt x="1574" y="675"/>
                  </a:lnTo>
                  <a:lnTo>
                    <a:pt x="1630" y="731"/>
                  </a:lnTo>
                  <a:lnTo>
                    <a:pt x="1574" y="787"/>
                  </a:lnTo>
                  <a:lnTo>
                    <a:pt x="1462" y="844"/>
                  </a:lnTo>
                  <a:lnTo>
                    <a:pt x="1349" y="787"/>
                  </a:lnTo>
                  <a:lnTo>
                    <a:pt x="1181" y="675"/>
                  </a:lnTo>
                  <a:lnTo>
                    <a:pt x="1068" y="844"/>
                  </a:lnTo>
                  <a:lnTo>
                    <a:pt x="956" y="1181"/>
                  </a:lnTo>
                  <a:lnTo>
                    <a:pt x="787" y="1574"/>
                  </a:lnTo>
                  <a:lnTo>
                    <a:pt x="562" y="1911"/>
                  </a:lnTo>
                  <a:lnTo>
                    <a:pt x="450" y="2080"/>
                  </a:lnTo>
                  <a:lnTo>
                    <a:pt x="281" y="2192"/>
                  </a:lnTo>
                  <a:lnTo>
                    <a:pt x="169" y="2305"/>
                  </a:lnTo>
                  <a:lnTo>
                    <a:pt x="169" y="2417"/>
                  </a:lnTo>
                  <a:lnTo>
                    <a:pt x="225" y="2474"/>
                  </a:lnTo>
                  <a:lnTo>
                    <a:pt x="338" y="2586"/>
                  </a:lnTo>
                  <a:lnTo>
                    <a:pt x="506" y="2642"/>
                  </a:lnTo>
                  <a:lnTo>
                    <a:pt x="619" y="2755"/>
                  </a:lnTo>
                  <a:lnTo>
                    <a:pt x="619" y="2923"/>
                  </a:lnTo>
                  <a:lnTo>
                    <a:pt x="562" y="3092"/>
                  </a:lnTo>
                  <a:lnTo>
                    <a:pt x="562" y="3204"/>
                  </a:lnTo>
                  <a:lnTo>
                    <a:pt x="562" y="3317"/>
                  </a:lnTo>
                  <a:lnTo>
                    <a:pt x="562" y="3373"/>
                  </a:lnTo>
                  <a:lnTo>
                    <a:pt x="281" y="3373"/>
                  </a:lnTo>
                  <a:lnTo>
                    <a:pt x="169" y="3485"/>
                  </a:lnTo>
                  <a:lnTo>
                    <a:pt x="225" y="3654"/>
                  </a:lnTo>
                  <a:lnTo>
                    <a:pt x="281" y="3710"/>
                  </a:lnTo>
                  <a:lnTo>
                    <a:pt x="338" y="3766"/>
                  </a:lnTo>
                  <a:lnTo>
                    <a:pt x="338" y="3879"/>
                  </a:lnTo>
                  <a:lnTo>
                    <a:pt x="281" y="3991"/>
                  </a:lnTo>
                  <a:lnTo>
                    <a:pt x="225" y="4103"/>
                  </a:lnTo>
                  <a:lnTo>
                    <a:pt x="113" y="4216"/>
                  </a:lnTo>
                  <a:lnTo>
                    <a:pt x="57" y="4328"/>
                  </a:lnTo>
                  <a:lnTo>
                    <a:pt x="113" y="4441"/>
                  </a:lnTo>
                  <a:lnTo>
                    <a:pt x="113" y="4553"/>
                  </a:lnTo>
                  <a:lnTo>
                    <a:pt x="0" y="4778"/>
                  </a:lnTo>
                  <a:lnTo>
                    <a:pt x="0" y="4834"/>
                  </a:lnTo>
                  <a:lnTo>
                    <a:pt x="57" y="4890"/>
                  </a:lnTo>
                  <a:lnTo>
                    <a:pt x="169" y="4947"/>
                  </a:lnTo>
                  <a:lnTo>
                    <a:pt x="619" y="4947"/>
                  </a:lnTo>
                  <a:lnTo>
                    <a:pt x="844" y="4890"/>
                  </a:lnTo>
                  <a:lnTo>
                    <a:pt x="1012" y="4778"/>
                  </a:lnTo>
                  <a:lnTo>
                    <a:pt x="1125" y="4553"/>
                  </a:lnTo>
                  <a:lnTo>
                    <a:pt x="1237" y="4441"/>
                  </a:lnTo>
                  <a:lnTo>
                    <a:pt x="1293" y="4385"/>
                  </a:lnTo>
                  <a:lnTo>
                    <a:pt x="1406" y="4272"/>
                  </a:lnTo>
                  <a:lnTo>
                    <a:pt x="1518" y="4160"/>
                  </a:lnTo>
                  <a:lnTo>
                    <a:pt x="1911" y="4160"/>
                  </a:lnTo>
                  <a:lnTo>
                    <a:pt x="1968" y="4047"/>
                  </a:lnTo>
                  <a:lnTo>
                    <a:pt x="1968" y="3991"/>
                  </a:lnTo>
                  <a:lnTo>
                    <a:pt x="1574" y="3991"/>
                  </a:lnTo>
                  <a:lnTo>
                    <a:pt x="1518" y="3935"/>
                  </a:lnTo>
                  <a:lnTo>
                    <a:pt x="1462" y="3935"/>
                  </a:lnTo>
                  <a:lnTo>
                    <a:pt x="1518" y="3879"/>
                  </a:lnTo>
                  <a:lnTo>
                    <a:pt x="1574" y="3822"/>
                  </a:lnTo>
                  <a:lnTo>
                    <a:pt x="1630" y="3766"/>
                  </a:lnTo>
                  <a:lnTo>
                    <a:pt x="1630" y="3710"/>
                  </a:lnTo>
                  <a:lnTo>
                    <a:pt x="1518" y="3541"/>
                  </a:lnTo>
                  <a:lnTo>
                    <a:pt x="1518" y="3429"/>
                  </a:lnTo>
                  <a:lnTo>
                    <a:pt x="1462" y="3317"/>
                  </a:lnTo>
                  <a:lnTo>
                    <a:pt x="1518" y="3148"/>
                  </a:lnTo>
                  <a:lnTo>
                    <a:pt x="1406" y="3092"/>
                  </a:lnTo>
                  <a:lnTo>
                    <a:pt x="1349" y="3148"/>
                  </a:lnTo>
                  <a:lnTo>
                    <a:pt x="1293" y="3204"/>
                  </a:lnTo>
                  <a:lnTo>
                    <a:pt x="1181" y="3260"/>
                  </a:lnTo>
                  <a:lnTo>
                    <a:pt x="1406" y="3092"/>
                  </a:lnTo>
                  <a:lnTo>
                    <a:pt x="1574" y="2979"/>
                  </a:lnTo>
                  <a:lnTo>
                    <a:pt x="1743" y="2867"/>
                  </a:lnTo>
                  <a:lnTo>
                    <a:pt x="1743" y="2811"/>
                  </a:lnTo>
                  <a:lnTo>
                    <a:pt x="1743" y="2698"/>
                  </a:lnTo>
                  <a:lnTo>
                    <a:pt x="1687" y="2642"/>
                  </a:lnTo>
                  <a:lnTo>
                    <a:pt x="1630" y="2586"/>
                  </a:lnTo>
                  <a:lnTo>
                    <a:pt x="1462" y="2530"/>
                  </a:lnTo>
                  <a:lnTo>
                    <a:pt x="1356" y="2565"/>
                  </a:lnTo>
                  <a:lnTo>
                    <a:pt x="1356" y="2565"/>
                  </a:lnTo>
                  <a:lnTo>
                    <a:pt x="1406" y="2417"/>
                  </a:lnTo>
                  <a:lnTo>
                    <a:pt x="1406" y="2249"/>
                  </a:lnTo>
                  <a:lnTo>
                    <a:pt x="1406" y="2024"/>
                  </a:lnTo>
                  <a:lnTo>
                    <a:pt x="1406" y="1855"/>
                  </a:lnTo>
                  <a:lnTo>
                    <a:pt x="1406" y="1799"/>
                  </a:lnTo>
                  <a:lnTo>
                    <a:pt x="1574" y="1799"/>
                  </a:lnTo>
                  <a:lnTo>
                    <a:pt x="1687" y="1743"/>
                  </a:lnTo>
                  <a:lnTo>
                    <a:pt x="1799" y="1687"/>
                  </a:lnTo>
                  <a:lnTo>
                    <a:pt x="1855" y="1574"/>
                  </a:lnTo>
                  <a:lnTo>
                    <a:pt x="1743" y="1406"/>
                  </a:lnTo>
                  <a:lnTo>
                    <a:pt x="1687" y="1293"/>
                  </a:lnTo>
                  <a:lnTo>
                    <a:pt x="1687" y="1237"/>
                  </a:lnTo>
                  <a:lnTo>
                    <a:pt x="1743" y="1181"/>
                  </a:lnTo>
                  <a:lnTo>
                    <a:pt x="1855" y="1125"/>
                  </a:lnTo>
                  <a:lnTo>
                    <a:pt x="1968" y="1125"/>
                  </a:lnTo>
                  <a:lnTo>
                    <a:pt x="1968" y="1068"/>
                  </a:lnTo>
                  <a:lnTo>
                    <a:pt x="2024" y="900"/>
                  </a:lnTo>
                  <a:lnTo>
                    <a:pt x="2024" y="844"/>
                  </a:lnTo>
                  <a:lnTo>
                    <a:pt x="2024" y="731"/>
                  </a:lnTo>
                  <a:lnTo>
                    <a:pt x="2024" y="675"/>
                  </a:lnTo>
                  <a:lnTo>
                    <a:pt x="2024" y="563"/>
                  </a:lnTo>
                  <a:lnTo>
                    <a:pt x="2024" y="506"/>
                  </a:lnTo>
                  <a:lnTo>
                    <a:pt x="1968" y="450"/>
                  </a:lnTo>
                  <a:lnTo>
                    <a:pt x="2024" y="338"/>
                  </a:lnTo>
                  <a:lnTo>
                    <a:pt x="1968" y="225"/>
                  </a:lnTo>
                  <a:lnTo>
                    <a:pt x="1799" y="0"/>
                  </a:lnTo>
                  <a:close/>
                </a:path>
              </a:pathLst>
            </a:custGeom>
            <a:solidFill>
              <a:srgbClr val="8B8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7" name="Google Shape;22357;p51"/>
            <p:cNvSpPr/>
            <p:nvPr/>
          </p:nvSpPr>
          <p:spPr>
            <a:xfrm>
              <a:off x="439050" y="871325"/>
              <a:ext cx="67475" cy="46400"/>
            </a:xfrm>
            <a:custGeom>
              <a:avLst/>
              <a:gdLst/>
              <a:ahLst/>
              <a:cxnLst/>
              <a:rect l="l" t="t" r="r" b="b"/>
              <a:pathLst>
                <a:path w="2699" h="1856" extrusionOk="0">
                  <a:moveTo>
                    <a:pt x="940" y="1205"/>
                  </a:moveTo>
                  <a:lnTo>
                    <a:pt x="844" y="1237"/>
                  </a:lnTo>
                  <a:lnTo>
                    <a:pt x="1012" y="1293"/>
                  </a:lnTo>
                  <a:lnTo>
                    <a:pt x="1012" y="1293"/>
                  </a:lnTo>
                  <a:lnTo>
                    <a:pt x="956" y="1237"/>
                  </a:lnTo>
                  <a:lnTo>
                    <a:pt x="940" y="1205"/>
                  </a:lnTo>
                  <a:close/>
                  <a:moveTo>
                    <a:pt x="731" y="0"/>
                  </a:moveTo>
                  <a:lnTo>
                    <a:pt x="562" y="57"/>
                  </a:lnTo>
                  <a:lnTo>
                    <a:pt x="506" y="113"/>
                  </a:lnTo>
                  <a:lnTo>
                    <a:pt x="394" y="169"/>
                  </a:lnTo>
                  <a:lnTo>
                    <a:pt x="338" y="225"/>
                  </a:lnTo>
                  <a:lnTo>
                    <a:pt x="113" y="169"/>
                  </a:lnTo>
                  <a:lnTo>
                    <a:pt x="57" y="281"/>
                  </a:lnTo>
                  <a:lnTo>
                    <a:pt x="57" y="450"/>
                  </a:lnTo>
                  <a:lnTo>
                    <a:pt x="113" y="562"/>
                  </a:lnTo>
                  <a:lnTo>
                    <a:pt x="225" y="619"/>
                  </a:lnTo>
                  <a:lnTo>
                    <a:pt x="394" y="506"/>
                  </a:lnTo>
                  <a:lnTo>
                    <a:pt x="450" y="562"/>
                  </a:lnTo>
                  <a:lnTo>
                    <a:pt x="506" y="675"/>
                  </a:lnTo>
                  <a:lnTo>
                    <a:pt x="450" y="787"/>
                  </a:lnTo>
                  <a:lnTo>
                    <a:pt x="338" y="843"/>
                  </a:lnTo>
                  <a:lnTo>
                    <a:pt x="113" y="956"/>
                  </a:lnTo>
                  <a:lnTo>
                    <a:pt x="0" y="1012"/>
                  </a:lnTo>
                  <a:lnTo>
                    <a:pt x="0" y="1124"/>
                  </a:lnTo>
                  <a:lnTo>
                    <a:pt x="113" y="1349"/>
                  </a:lnTo>
                  <a:lnTo>
                    <a:pt x="169" y="1462"/>
                  </a:lnTo>
                  <a:lnTo>
                    <a:pt x="394" y="1574"/>
                  </a:lnTo>
                  <a:lnTo>
                    <a:pt x="562" y="1574"/>
                  </a:lnTo>
                  <a:lnTo>
                    <a:pt x="675" y="1518"/>
                  </a:lnTo>
                  <a:lnTo>
                    <a:pt x="731" y="1574"/>
                  </a:lnTo>
                  <a:lnTo>
                    <a:pt x="731" y="1630"/>
                  </a:lnTo>
                  <a:lnTo>
                    <a:pt x="619" y="1743"/>
                  </a:lnTo>
                  <a:lnTo>
                    <a:pt x="619" y="1799"/>
                  </a:lnTo>
                  <a:lnTo>
                    <a:pt x="619" y="1855"/>
                  </a:lnTo>
                  <a:lnTo>
                    <a:pt x="900" y="1799"/>
                  </a:lnTo>
                  <a:lnTo>
                    <a:pt x="1068" y="1743"/>
                  </a:lnTo>
                  <a:lnTo>
                    <a:pt x="1125" y="1686"/>
                  </a:lnTo>
                  <a:lnTo>
                    <a:pt x="1125" y="1574"/>
                  </a:lnTo>
                  <a:lnTo>
                    <a:pt x="1125" y="1518"/>
                  </a:lnTo>
                  <a:lnTo>
                    <a:pt x="1293" y="1518"/>
                  </a:lnTo>
                  <a:lnTo>
                    <a:pt x="1293" y="1462"/>
                  </a:lnTo>
                  <a:lnTo>
                    <a:pt x="1237" y="1405"/>
                  </a:lnTo>
                  <a:lnTo>
                    <a:pt x="1181" y="1349"/>
                  </a:lnTo>
                  <a:lnTo>
                    <a:pt x="1012" y="1293"/>
                  </a:lnTo>
                  <a:lnTo>
                    <a:pt x="1012" y="1293"/>
                  </a:lnTo>
                  <a:lnTo>
                    <a:pt x="956" y="1349"/>
                  </a:lnTo>
                  <a:lnTo>
                    <a:pt x="900" y="1293"/>
                  </a:lnTo>
                  <a:lnTo>
                    <a:pt x="844" y="1237"/>
                  </a:lnTo>
                  <a:lnTo>
                    <a:pt x="900" y="1068"/>
                  </a:lnTo>
                  <a:lnTo>
                    <a:pt x="900" y="1124"/>
                  </a:lnTo>
                  <a:lnTo>
                    <a:pt x="940" y="1205"/>
                  </a:lnTo>
                  <a:lnTo>
                    <a:pt x="940" y="1205"/>
                  </a:lnTo>
                  <a:lnTo>
                    <a:pt x="1181" y="1124"/>
                  </a:lnTo>
                  <a:lnTo>
                    <a:pt x="1406" y="1124"/>
                  </a:lnTo>
                  <a:lnTo>
                    <a:pt x="1630" y="1181"/>
                  </a:lnTo>
                  <a:lnTo>
                    <a:pt x="1855" y="1237"/>
                  </a:lnTo>
                  <a:lnTo>
                    <a:pt x="1968" y="1293"/>
                  </a:lnTo>
                  <a:lnTo>
                    <a:pt x="2080" y="1293"/>
                  </a:lnTo>
                  <a:lnTo>
                    <a:pt x="2192" y="1237"/>
                  </a:lnTo>
                  <a:lnTo>
                    <a:pt x="2305" y="1124"/>
                  </a:lnTo>
                  <a:lnTo>
                    <a:pt x="2642" y="1124"/>
                  </a:lnTo>
                  <a:lnTo>
                    <a:pt x="2698" y="1012"/>
                  </a:lnTo>
                  <a:lnTo>
                    <a:pt x="2698" y="956"/>
                  </a:lnTo>
                  <a:lnTo>
                    <a:pt x="2698" y="900"/>
                  </a:lnTo>
                  <a:lnTo>
                    <a:pt x="2586" y="843"/>
                  </a:lnTo>
                  <a:lnTo>
                    <a:pt x="2530" y="787"/>
                  </a:lnTo>
                  <a:lnTo>
                    <a:pt x="2417" y="843"/>
                  </a:lnTo>
                  <a:lnTo>
                    <a:pt x="2361" y="900"/>
                  </a:lnTo>
                  <a:lnTo>
                    <a:pt x="2080" y="675"/>
                  </a:lnTo>
                  <a:lnTo>
                    <a:pt x="1911" y="450"/>
                  </a:lnTo>
                  <a:lnTo>
                    <a:pt x="1911" y="562"/>
                  </a:lnTo>
                  <a:lnTo>
                    <a:pt x="1855" y="619"/>
                  </a:lnTo>
                  <a:lnTo>
                    <a:pt x="1687" y="787"/>
                  </a:lnTo>
                  <a:lnTo>
                    <a:pt x="1462" y="450"/>
                  </a:lnTo>
                  <a:lnTo>
                    <a:pt x="1293" y="281"/>
                  </a:lnTo>
                  <a:lnTo>
                    <a:pt x="1125" y="169"/>
                  </a:lnTo>
                  <a:lnTo>
                    <a:pt x="1125" y="57"/>
                  </a:lnTo>
                  <a:lnTo>
                    <a:pt x="1125" y="0"/>
                  </a:lnTo>
                  <a:lnTo>
                    <a:pt x="1068" y="0"/>
                  </a:lnTo>
                  <a:lnTo>
                    <a:pt x="1012" y="57"/>
                  </a:lnTo>
                  <a:lnTo>
                    <a:pt x="956" y="169"/>
                  </a:lnTo>
                  <a:lnTo>
                    <a:pt x="900" y="225"/>
                  </a:lnTo>
                  <a:lnTo>
                    <a:pt x="844" y="225"/>
                  </a:lnTo>
                  <a:lnTo>
                    <a:pt x="787" y="113"/>
                  </a:lnTo>
                  <a:lnTo>
                    <a:pt x="731" y="0"/>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8" name="Google Shape;22358;p51"/>
            <p:cNvSpPr/>
            <p:nvPr/>
          </p:nvSpPr>
          <p:spPr>
            <a:xfrm>
              <a:off x="413750" y="878350"/>
              <a:ext cx="42175" cy="67475"/>
            </a:xfrm>
            <a:custGeom>
              <a:avLst/>
              <a:gdLst/>
              <a:ahLst/>
              <a:cxnLst/>
              <a:rect l="l" t="t" r="r" b="b"/>
              <a:pathLst>
                <a:path w="1687" h="2699" extrusionOk="0">
                  <a:moveTo>
                    <a:pt x="1069" y="0"/>
                  </a:moveTo>
                  <a:lnTo>
                    <a:pt x="1012" y="57"/>
                  </a:lnTo>
                  <a:lnTo>
                    <a:pt x="1012" y="169"/>
                  </a:lnTo>
                  <a:lnTo>
                    <a:pt x="1012" y="281"/>
                  </a:lnTo>
                  <a:lnTo>
                    <a:pt x="956" y="281"/>
                  </a:lnTo>
                  <a:lnTo>
                    <a:pt x="731" y="169"/>
                  </a:lnTo>
                  <a:lnTo>
                    <a:pt x="675" y="225"/>
                  </a:lnTo>
                  <a:lnTo>
                    <a:pt x="675" y="281"/>
                  </a:lnTo>
                  <a:lnTo>
                    <a:pt x="731" y="394"/>
                  </a:lnTo>
                  <a:lnTo>
                    <a:pt x="731" y="450"/>
                  </a:lnTo>
                  <a:lnTo>
                    <a:pt x="675" y="562"/>
                  </a:lnTo>
                  <a:lnTo>
                    <a:pt x="731" y="619"/>
                  </a:lnTo>
                  <a:lnTo>
                    <a:pt x="788" y="675"/>
                  </a:lnTo>
                  <a:lnTo>
                    <a:pt x="900" y="787"/>
                  </a:lnTo>
                  <a:lnTo>
                    <a:pt x="675" y="900"/>
                  </a:lnTo>
                  <a:lnTo>
                    <a:pt x="563" y="900"/>
                  </a:lnTo>
                  <a:lnTo>
                    <a:pt x="450" y="843"/>
                  </a:lnTo>
                  <a:lnTo>
                    <a:pt x="338" y="843"/>
                  </a:lnTo>
                  <a:lnTo>
                    <a:pt x="282" y="900"/>
                  </a:lnTo>
                  <a:lnTo>
                    <a:pt x="338" y="956"/>
                  </a:lnTo>
                  <a:lnTo>
                    <a:pt x="338" y="1124"/>
                  </a:lnTo>
                  <a:lnTo>
                    <a:pt x="394" y="1237"/>
                  </a:lnTo>
                  <a:lnTo>
                    <a:pt x="450" y="1293"/>
                  </a:lnTo>
                  <a:lnTo>
                    <a:pt x="394" y="1349"/>
                  </a:lnTo>
                  <a:lnTo>
                    <a:pt x="394" y="1405"/>
                  </a:lnTo>
                  <a:lnTo>
                    <a:pt x="394" y="1518"/>
                  </a:lnTo>
                  <a:lnTo>
                    <a:pt x="450" y="1574"/>
                  </a:lnTo>
                  <a:lnTo>
                    <a:pt x="450" y="1630"/>
                  </a:lnTo>
                  <a:lnTo>
                    <a:pt x="338" y="1743"/>
                  </a:lnTo>
                  <a:lnTo>
                    <a:pt x="169" y="1799"/>
                  </a:lnTo>
                  <a:lnTo>
                    <a:pt x="1" y="1855"/>
                  </a:lnTo>
                  <a:lnTo>
                    <a:pt x="1" y="1911"/>
                  </a:lnTo>
                  <a:lnTo>
                    <a:pt x="113" y="2024"/>
                  </a:lnTo>
                  <a:lnTo>
                    <a:pt x="282" y="1911"/>
                  </a:lnTo>
                  <a:lnTo>
                    <a:pt x="394" y="1855"/>
                  </a:lnTo>
                  <a:lnTo>
                    <a:pt x="675" y="1855"/>
                  </a:lnTo>
                  <a:lnTo>
                    <a:pt x="731" y="1911"/>
                  </a:lnTo>
                  <a:lnTo>
                    <a:pt x="788" y="1968"/>
                  </a:lnTo>
                  <a:lnTo>
                    <a:pt x="788" y="2024"/>
                  </a:lnTo>
                  <a:lnTo>
                    <a:pt x="731" y="2080"/>
                  </a:lnTo>
                  <a:lnTo>
                    <a:pt x="619" y="2136"/>
                  </a:lnTo>
                  <a:lnTo>
                    <a:pt x="450" y="2305"/>
                  </a:lnTo>
                  <a:lnTo>
                    <a:pt x="169" y="2305"/>
                  </a:lnTo>
                  <a:lnTo>
                    <a:pt x="113" y="2361"/>
                  </a:lnTo>
                  <a:lnTo>
                    <a:pt x="113" y="2473"/>
                  </a:lnTo>
                  <a:lnTo>
                    <a:pt x="226" y="2642"/>
                  </a:lnTo>
                  <a:lnTo>
                    <a:pt x="338" y="2698"/>
                  </a:lnTo>
                  <a:lnTo>
                    <a:pt x="394" y="2642"/>
                  </a:lnTo>
                  <a:lnTo>
                    <a:pt x="394" y="2586"/>
                  </a:lnTo>
                  <a:lnTo>
                    <a:pt x="394" y="2473"/>
                  </a:lnTo>
                  <a:lnTo>
                    <a:pt x="450" y="2417"/>
                  </a:lnTo>
                  <a:lnTo>
                    <a:pt x="619" y="2361"/>
                  </a:lnTo>
                  <a:lnTo>
                    <a:pt x="731" y="2249"/>
                  </a:lnTo>
                  <a:lnTo>
                    <a:pt x="844" y="2192"/>
                  </a:lnTo>
                  <a:lnTo>
                    <a:pt x="1012" y="2136"/>
                  </a:lnTo>
                  <a:lnTo>
                    <a:pt x="1069" y="2080"/>
                  </a:lnTo>
                  <a:lnTo>
                    <a:pt x="1012" y="1968"/>
                  </a:lnTo>
                  <a:lnTo>
                    <a:pt x="1012" y="1799"/>
                  </a:lnTo>
                  <a:lnTo>
                    <a:pt x="1012" y="1743"/>
                  </a:lnTo>
                  <a:lnTo>
                    <a:pt x="1125" y="1687"/>
                  </a:lnTo>
                  <a:lnTo>
                    <a:pt x="1181" y="1630"/>
                  </a:lnTo>
                  <a:lnTo>
                    <a:pt x="1181" y="1518"/>
                  </a:lnTo>
                  <a:lnTo>
                    <a:pt x="1125" y="1349"/>
                  </a:lnTo>
                  <a:lnTo>
                    <a:pt x="1181" y="1181"/>
                  </a:lnTo>
                  <a:lnTo>
                    <a:pt x="1237" y="1012"/>
                  </a:lnTo>
                  <a:lnTo>
                    <a:pt x="1181" y="956"/>
                  </a:lnTo>
                  <a:lnTo>
                    <a:pt x="1125" y="843"/>
                  </a:lnTo>
                  <a:lnTo>
                    <a:pt x="1069" y="787"/>
                  </a:lnTo>
                  <a:lnTo>
                    <a:pt x="1069" y="731"/>
                  </a:lnTo>
                  <a:lnTo>
                    <a:pt x="1125" y="731"/>
                  </a:lnTo>
                  <a:lnTo>
                    <a:pt x="1237" y="787"/>
                  </a:lnTo>
                  <a:lnTo>
                    <a:pt x="1293" y="787"/>
                  </a:lnTo>
                  <a:lnTo>
                    <a:pt x="1350" y="731"/>
                  </a:lnTo>
                  <a:lnTo>
                    <a:pt x="1462" y="619"/>
                  </a:lnTo>
                  <a:lnTo>
                    <a:pt x="1631" y="506"/>
                  </a:lnTo>
                  <a:lnTo>
                    <a:pt x="1687" y="450"/>
                  </a:lnTo>
                  <a:lnTo>
                    <a:pt x="1687" y="338"/>
                  </a:lnTo>
                  <a:lnTo>
                    <a:pt x="1574" y="225"/>
                  </a:lnTo>
                  <a:lnTo>
                    <a:pt x="1462" y="169"/>
                  </a:lnTo>
                  <a:lnTo>
                    <a:pt x="1350" y="57"/>
                  </a:lnTo>
                  <a:lnTo>
                    <a:pt x="1293" y="57"/>
                  </a:lnTo>
                  <a:lnTo>
                    <a:pt x="1237" y="113"/>
                  </a:lnTo>
                  <a:lnTo>
                    <a:pt x="1237" y="225"/>
                  </a:lnTo>
                  <a:lnTo>
                    <a:pt x="1181" y="281"/>
                  </a:lnTo>
                  <a:lnTo>
                    <a:pt x="1069" y="0"/>
                  </a:lnTo>
                  <a:close/>
                </a:path>
              </a:pathLst>
            </a:custGeom>
            <a:solidFill>
              <a:srgbClr val="867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9" name="Google Shape;22359;p51"/>
            <p:cNvSpPr/>
            <p:nvPr/>
          </p:nvSpPr>
          <p:spPr>
            <a:xfrm>
              <a:off x="474175" y="874125"/>
              <a:ext cx="50600" cy="45000"/>
            </a:xfrm>
            <a:custGeom>
              <a:avLst/>
              <a:gdLst/>
              <a:ahLst/>
              <a:cxnLst/>
              <a:rect l="l" t="t" r="r" b="b"/>
              <a:pathLst>
                <a:path w="2024" h="1800" extrusionOk="0">
                  <a:moveTo>
                    <a:pt x="1462" y="1"/>
                  </a:moveTo>
                  <a:lnTo>
                    <a:pt x="1406" y="57"/>
                  </a:lnTo>
                  <a:lnTo>
                    <a:pt x="1462" y="169"/>
                  </a:lnTo>
                  <a:lnTo>
                    <a:pt x="1406" y="338"/>
                  </a:lnTo>
                  <a:lnTo>
                    <a:pt x="1350" y="450"/>
                  </a:lnTo>
                  <a:lnTo>
                    <a:pt x="1181" y="507"/>
                  </a:lnTo>
                  <a:lnTo>
                    <a:pt x="1012" y="507"/>
                  </a:lnTo>
                  <a:lnTo>
                    <a:pt x="956" y="563"/>
                  </a:lnTo>
                  <a:lnTo>
                    <a:pt x="956" y="619"/>
                  </a:lnTo>
                  <a:lnTo>
                    <a:pt x="956" y="788"/>
                  </a:lnTo>
                  <a:lnTo>
                    <a:pt x="1181" y="788"/>
                  </a:lnTo>
                  <a:lnTo>
                    <a:pt x="1237" y="844"/>
                  </a:lnTo>
                  <a:lnTo>
                    <a:pt x="1181" y="900"/>
                  </a:lnTo>
                  <a:lnTo>
                    <a:pt x="1125" y="956"/>
                  </a:lnTo>
                  <a:lnTo>
                    <a:pt x="956" y="900"/>
                  </a:lnTo>
                  <a:lnTo>
                    <a:pt x="787" y="844"/>
                  </a:lnTo>
                  <a:lnTo>
                    <a:pt x="675" y="788"/>
                  </a:lnTo>
                  <a:lnTo>
                    <a:pt x="619" y="844"/>
                  </a:lnTo>
                  <a:lnTo>
                    <a:pt x="619" y="900"/>
                  </a:lnTo>
                  <a:lnTo>
                    <a:pt x="619" y="1012"/>
                  </a:lnTo>
                  <a:lnTo>
                    <a:pt x="619" y="1069"/>
                  </a:lnTo>
                  <a:lnTo>
                    <a:pt x="619" y="1125"/>
                  </a:lnTo>
                  <a:lnTo>
                    <a:pt x="506" y="1125"/>
                  </a:lnTo>
                  <a:lnTo>
                    <a:pt x="338" y="956"/>
                  </a:lnTo>
                  <a:lnTo>
                    <a:pt x="225" y="900"/>
                  </a:lnTo>
                  <a:lnTo>
                    <a:pt x="1" y="900"/>
                  </a:lnTo>
                  <a:lnTo>
                    <a:pt x="1" y="1012"/>
                  </a:lnTo>
                  <a:lnTo>
                    <a:pt x="57" y="1012"/>
                  </a:lnTo>
                  <a:lnTo>
                    <a:pt x="113" y="1125"/>
                  </a:lnTo>
                  <a:lnTo>
                    <a:pt x="57" y="1181"/>
                  </a:lnTo>
                  <a:lnTo>
                    <a:pt x="57" y="1237"/>
                  </a:lnTo>
                  <a:lnTo>
                    <a:pt x="57" y="1293"/>
                  </a:lnTo>
                  <a:lnTo>
                    <a:pt x="113" y="1406"/>
                  </a:lnTo>
                  <a:lnTo>
                    <a:pt x="57" y="1462"/>
                  </a:lnTo>
                  <a:lnTo>
                    <a:pt x="57" y="1518"/>
                  </a:lnTo>
                  <a:lnTo>
                    <a:pt x="57" y="1574"/>
                  </a:lnTo>
                  <a:lnTo>
                    <a:pt x="394" y="1406"/>
                  </a:lnTo>
                  <a:lnTo>
                    <a:pt x="506" y="1350"/>
                  </a:lnTo>
                  <a:lnTo>
                    <a:pt x="563" y="1350"/>
                  </a:lnTo>
                  <a:lnTo>
                    <a:pt x="675" y="1462"/>
                  </a:lnTo>
                  <a:lnTo>
                    <a:pt x="787" y="1518"/>
                  </a:lnTo>
                  <a:lnTo>
                    <a:pt x="844" y="1574"/>
                  </a:lnTo>
                  <a:lnTo>
                    <a:pt x="900" y="1743"/>
                  </a:lnTo>
                  <a:lnTo>
                    <a:pt x="956" y="1799"/>
                  </a:lnTo>
                  <a:lnTo>
                    <a:pt x="1068" y="1687"/>
                  </a:lnTo>
                  <a:lnTo>
                    <a:pt x="1068" y="1631"/>
                  </a:lnTo>
                  <a:lnTo>
                    <a:pt x="1068" y="1574"/>
                  </a:lnTo>
                  <a:lnTo>
                    <a:pt x="1012" y="1406"/>
                  </a:lnTo>
                  <a:lnTo>
                    <a:pt x="1068" y="1293"/>
                  </a:lnTo>
                  <a:lnTo>
                    <a:pt x="1125" y="1125"/>
                  </a:lnTo>
                  <a:lnTo>
                    <a:pt x="1181" y="1125"/>
                  </a:lnTo>
                  <a:lnTo>
                    <a:pt x="1293" y="1181"/>
                  </a:lnTo>
                  <a:lnTo>
                    <a:pt x="1350" y="1181"/>
                  </a:lnTo>
                  <a:lnTo>
                    <a:pt x="1462" y="1125"/>
                  </a:lnTo>
                  <a:lnTo>
                    <a:pt x="1574" y="1069"/>
                  </a:lnTo>
                  <a:lnTo>
                    <a:pt x="1687" y="1069"/>
                  </a:lnTo>
                  <a:lnTo>
                    <a:pt x="1687" y="956"/>
                  </a:lnTo>
                  <a:lnTo>
                    <a:pt x="1687" y="844"/>
                  </a:lnTo>
                  <a:lnTo>
                    <a:pt x="1799" y="900"/>
                  </a:lnTo>
                  <a:lnTo>
                    <a:pt x="1855" y="956"/>
                  </a:lnTo>
                  <a:lnTo>
                    <a:pt x="1968" y="900"/>
                  </a:lnTo>
                  <a:lnTo>
                    <a:pt x="2024" y="844"/>
                  </a:lnTo>
                  <a:lnTo>
                    <a:pt x="2024" y="788"/>
                  </a:lnTo>
                  <a:lnTo>
                    <a:pt x="1968" y="731"/>
                  </a:lnTo>
                  <a:lnTo>
                    <a:pt x="1855" y="619"/>
                  </a:lnTo>
                  <a:lnTo>
                    <a:pt x="1799" y="507"/>
                  </a:lnTo>
                  <a:lnTo>
                    <a:pt x="1799" y="450"/>
                  </a:lnTo>
                  <a:lnTo>
                    <a:pt x="1855" y="338"/>
                  </a:lnTo>
                  <a:lnTo>
                    <a:pt x="1799" y="282"/>
                  </a:lnTo>
                  <a:lnTo>
                    <a:pt x="1743" y="113"/>
                  </a:lnTo>
                  <a:lnTo>
                    <a:pt x="1518" y="1"/>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0" name="Google Shape;22360;p51"/>
            <p:cNvSpPr/>
            <p:nvPr/>
          </p:nvSpPr>
          <p:spPr>
            <a:xfrm>
              <a:off x="395500" y="972500"/>
              <a:ext cx="23900" cy="40775"/>
            </a:xfrm>
            <a:custGeom>
              <a:avLst/>
              <a:gdLst/>
              <a:ahLst/>
              <a:cxnLst/>
              <a:rect l="l" t="t" r="r" b="b"/>
              <a:pathLst>
                <a:path w="956" h="1631" extrusionOk="0">
                  <a:moveTo>
                    <a:pt x="956" y="0"/>
                  </a:moveTo>
                  <a:lnTo>
                    <a:pt x="899" y="56"/>
                  </a:lnTo>
                  <a:lnTo>
                    <a:pt x="843" y="113"/>
                  </a:lnTo>
                  <a:lnTo>
                    <a:pt x="843" y="169"/>
                  </a:lnTo>
                  <a:lnTo>
                    <a:pt x="731" y="225"/>
                  </a:lnTo>
                  <a:lnTo>
                    <a:pt x="618" y="281"/>
                  </a:lnTo>
                  <a:lnTo>
                    <a:pt x="169" y="281"/>
                  </a:lnTo>
                  <a:lnTo>
                    <a:pt x="112" y="394"/>
                  </a:lnTo>
                  <a:lnTo>
                    <a:pt x="169" y="450"/>
                  </a:lnTo>
                  <a:lnTo>
                    <a:pt x="225" y="450"/>
                  </a:lnTo>
                  <a:lnTo>
                    <a:pt x="225" y="506"/>
                  </a:lnTo>
                  <a:lnTo>
                    <a:pt x="112" y="675"/>
                  </a:lnTo>
                  <a:lnTo>
                    <a:pt x="56" y="787"/>
                  </a:lnTo>
                  <a:lnTo>
                    <a:pt x="0" y="1124"/>
                  </a:lnTo>
                  <a:lnTo>
                    <a:pt x="56" y="1349"/>
                  </a:lnTo>
                  <a:lnTo>
                    <a:pt x="169" y="1518"/>
                  </a:lnTo>
                  <a:lnTo>
                    <a:pt x="337" y="1630"/>
                  </a:lnTo>
                  <a:lnTo>
                    <a:pt x="618" y="1574"/>
                  </a:lnTo>
                  <a:lnTo>
                    <a:pt x="731" y="1518"/>
                  </a:lnTo>
                  <a:lnTo>
                    <a:pt x="731" y="1405"/>
                  </a:lnTo>
                  <a:lnTo>
                    <a:pt x="450" y="1180"/>
                  </a:lnTo>
                  <a:lnTo>
                    <a:pt x="450" y="1068"/>
                  </a:lnTo>
                  <a:lnTo>
                    <a:pt x="675" y="1068"/>
                  </a:lnTo>
                  <a:lnTo>
                    <a:pt x="731" y="1012"/>
                  </a:lnTo>
                  <a:lnTo>
                    <a:pt x="731" y="899"/>
                  </a:lnTo>
                  <a:lnTo>
                    <a:pt x="843" y="562"/>
                  </a:lnTo>
                  <a:lnTo>
                    <a:pt x="956" y="169"/>
                  </a:lnTo>
                  <a:lnTo>
                    <a:pt x="956" y="56"/>
                  </a:lnTo>
                  <a:lnTo>
                    <a:pt x="956" y="0"/>
                  </a:lnTo>
                  <a:close/>
                </a:path>
              </a:pathLst>
            </a:custGeom>
            <a:solidFill>
              <a:srgbClr val="948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1" name="Google Shape;22361;p51"/>
            <p:cNvSpPr/>
            <p:nvPr/>
          </p:nvSpPr>
          <p:spPr>
            <a:xfrm>
              <a:off x="517725" y="947200"/>
              <a:ext cx="7050" cy="7050"/>
            </a:xfrm>
            <a:custGeom>
              <a:avLst/>
              <a:gdLst/>
              <a:ahLst/>
              <a:cxnLst/>
              <a:rect l="l" t="t" r="r" b="b"/>
              <a:pathLst>
                <a:path w="282" h="282" extrusionOk="0">
                  <a:moveTo>
                    <a:pt x="170" y="0"/>
                  </a:moveTo>
                  <a:lnTo>
                    <a:pt x="57" y="57"/>
                  </a:lnTo>
                  <a:lnTo>
                    <a:pt x="1" y="169"/>
                  </a:lnTo>
                  <a:lnTo>
                    <a:pt x="57" y="225"/>
                  </a:lnTo>
                  <a:lnTo>
                    <a:pt x="57" y="281"/>
                  </a:lnTo>
                  <a:lnTo>
                    <a:pt x="226" y="281"/>
                  </a:lnTo>
                  <a:lnTo>
                    <a:pt x="282" y="169"/>
                  </a:lnTo>
                  <a:lnTo>
                    <a:pt x="226" y="57"/>
                  </a:lnTo>
                  <a:lnTo>
                    <a:pt x="170" y="0"/>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2" name="Google Shape;22362;p51"/>
            <p:cNvSpPr/>
            <p:nvPr/>
          </p:nvSpPr>
          <p:spPr>
            <a:xfrm>
              <a:off x="507900" y="926125"/>
              <a:ext cx="4250" cy="7050"/>
            </a:xfrm>
            <a:custGeom>
              <a:avLst/>
              <a:gdLst/>
              <a:ahLst/>
              <a:cxnLst/>
              <a:rect l="l" t="t" r="r" b="b"/>
              <a:pathLst>
                <a:path w="170" h="282" extrusionOk="0">
                  <a:moveTo>
                    <a:pt x="57" y="0"/>
                  </a:moveTo>
                  <a:lnTo>
                    <a:pt x="1" y="57"/>
                  </a:lnTo>
                  <a:lnTo>
                    <a:pt x="1" y="113"/>
                  </a:lnTo>
                  <a:lnTo>
                    <a:pt x="1" y="225"/>
                  </a:lnTo>
                  <a:lnTo>
                    <a:pt x="113" y="281"/>
                  </a:lnTo>
                  <a:lnTo>
                    <a:pt x="169" y="225"/>
                  </a:lnTo>
                  <a:lnTo>
                    <a:pt x="169" y="169"/>
                  </a:lnTo>
                  <a:lnTo>
                    <a:pt x="169" y="57"/>
                  </a:lnTo>
                  <a:lnTo>
                    <a:pt x="57" y="0"/>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3" name="Google Shape;22363;p51"/>
            <p:cNvSpPr/>
            <p:nvPr/>
          </p:nvSpPr>
          <p:spPr>
            <a:xfrm>
              <a:off x="450300" y="983725"/>
              <a:ext cx="7050" cy="2850"/>
            </a:xfrm>
            <a:custGeom>
              <a:avLst/>
              <a:gdLst/>
              <a:ahLst/>
              <a:cxnLst/>
              <a:rect l="l" t="t" r="r" b="b"/>
              <a:pathLst>
                <a:path w="282" h="114" extrusionOk="0">
                  <a:moveTo>
                    <a:pt x="0" y="1"/>
                  </a:moveTo>
                  <a:lnTo>
                    <a:pt x="0" y="113"/>
                  </a:lnTo>
                  <a:lnTo>
                    <a:pt x="281" y="113"/>
                  </a:lnTo>
                  <a:lnTo>
                    <a:pt x="281" y="57"/>
                  </a:lnTo>
                  <a:lnTo>
                    <a:pt x="112"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4" name="Google Shape;22364;p51"/>
            <p:cNvSpPr/>
            <p:nvPr/>
          </p:nvSpPr>
          <p:spPr>
            <a:xfrm>
              <a:off x="524750" y="881150"/>
              <a:ext cx="2850" cy="2850"/>
            </a:xfrm>
            <a:custGeom>
              <a:avLst/>
              <a:gdLst/>
              <a:ahLst/>
              <a:cxnLst/>
              <a:rect l="l" t="t" r="r" b="b"/>
              <a:pathLst>
                <a:path w="114" h="114" extrusionOk="0">
                  <a:moveTo>
                    <a:pt x="57" y="1"/>
                  </a:moveTo>
                  <a:lnTo>
                    <a:pt x="1" y="57"/>
                  </a:lnTo>
                  <a:lnTo>
                    <a:pt x="57" y="113"/>
                  </a:lnTo>
                  <a:lnTo>
                    <a:pt x="113" y="57"/>
                  </a:lnTo>
                  <a:lnTo>
                    <a:pt x="57" y="1"/>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5" name="Google Shape;22365;p51"/>
            <p:cNvSpPr/>
            <p:nvPr/>
          </p:nvSpPr>
          <p:spPr>
            <a:xfrm>
              <a:off x="520550" y="958450"/>
              <a:ext cx="2825" cy="2825"/>
            </a:xfrm>
            <a:custGeom>
              <a:avLst/>
              <a:gdLst/>
              <a:ahLst/>
              <a:cxnLst/>
              <a:rect l="l" t="t" r="r" b="b"/>
              <a:pathLst>
                <a:path w="113" h="113" extrusionOk="0">
                  <a:moveTo>
                    <a:pt x="0" y="0"/>
                  </a:moveTo>
                  <a:lnTo>
                    <a:pt x="0" y="0"/>
                  </a:lnTo>
                  <a:lnTo>
                    <a:pt x="113" y="112"/>
                  </a:lnTo>
                  <a:lnTo>
                    <a:pt x="113" y="112"/>
                  </a:lnTo>
                  <a:lnTo>
                    <a:pt x="0" y="0"/>
                  </a:lnTo>
                  <a:lnTo>
                    <a:pt x="0" y="0"/>
                  </a:lnTo>
                  <a:close/>
                </a:path>
              </a:pathLst>
            </a:custGeom>
            <a:solidFill>
              <a:srgbClr val="978E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6" name="Google Shape;22366;p51"/>
            <p:cNvSpPr/>
            <p:nvPr/>
          </p:nvSpPr>
          <p:spPr>
            <a:xfrm>
              <a:off x="523350" y="889575"/>
              <a:ext cx="2850" cy="2850"/>
            </a:xfrm>
            <a:custGeom>
              <a:avLst/>
              <a:gdLst/>
              <a:ahLst/>
              <a:cxnLst/>
              <a:rect l="l" t="t" r="r" b="b"/>
              <a:pathLst>
                <a:path w="114" h="114" extrusionOk="0">
                  <a:moveTo>
                    <a:pt x="1" y="113"/>
                  </a:moveTo>
                  <a:lnTo>
                    <a:pt x="1" y="113"/>
                  </a:lnTo>
                  <a:lnTo>
                    <a:pt x="113" y="1"/>
                  </a:lnTo>
                  <a:lnTo>
                    <a:pt x="113" y="1"/>
                  </a:lnTo>
                  <a:lnTo>
                    <a:pt x="1" y="113"/>
                  </a:lnTo>
                  <a:lnTo>
                    <a:pt x="1" y="113"/>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7" name="Google Shape;22367;p51"/>
            <p:cNvSpPr/>
            <p:nvPr/>
          </p:nvSpPr>
          <p:spPr>
            <a:xfrm>
              <a:off x="526175" y="888175"/>
              <a:ext cx="1425" cy="1425"/>
            </a:xfrm>
            <a:custGeom>
              <a:avLst/>
              <a:gdLst/>
              <a:ahLst/>
              <a:cxnLst/>
              <a:rect l="l" t="t" r="r" b="b"/>
              <a:pathLst>
                <a:path w="57" h="57" extrusionOk="0">
                  <a:moveTo>
                    <a:pt x="0" y="57"/>
                  </a:moveTo>
                  <a:lnTo>
                    <a:pt x="0" y="57"/>
                  </a:lnTo>
                  <a:lnTo>
                    <a:pt x="56" y="1"/>
                  </a:lnTo>
                  <a:lnTo>
                    <a:pt x="56" y="1"/>
                  </a:lnTo>
                  <a:lnTo>
                    <a:pt x="0" y="57"/>
                  </a:lnTo>
                  <a:lnTo>
                    <a:pt x="0" y="57"/>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8" name="Google Shape;22368;p51"/>
            <p:cNvSpPr/>
            <p:nvPr/>
          </p:nvSpPr>
          <p:spPr>
            <a:xfrm>
              <a:off x="410950" y="1056800"/>
              <a:ext cx="85725" cy="147575"/>
            </a:xfrm>
            <a:custGeom>
              <a:avLst/>
              <a:gdLst/>
              <a:ahLst/>
              <a:cxnLst/>
              <a:rect l="l" t="t" r="r" b="b"/>
              <a:pathLst>
                <a:path w="3429" h="5903" extrusionOk="0">
                  <a:moveTo>
                    <a:pt x="1181" y="0"/>
                  </a:moveTo>
                  <a:lnTo>
                    <a:pt x="1068" y="57"/>
                  </a:lnTo>
                  <a:lnTo>
                    <a:pt x="1068" y="113"/>
                  </a:lnTo>
                  <a:lnTo>
                    <a:pt x="1012" y="338"/>
                  </a:lnTo>
                  <a:lnTo>
                    <a:pt x="900" y="450"/>
                  </a:lnTo>
                  <a:lnTo>
                    <a:pt x="787" y="450"/>
                  </a:lnTo>
                  <a:lnTo>
                    <a:pt x="562" y="394"/>
                  </a:lnTo>
                  <a:lnTo>
                    <a:pt x="450" y="394"/>
                  </a:lnTo>
                  <a:lnTo>
                    <a:pt x="338" y="450"/>
                  </a:lnTo>
                  <a:lnTo>
                    <a:pt x="113" y="787"/>
                  </a:lnTo>
                  <a:lnTo>
                    <a:pt x="57" y="844"/>
                  </a:lnTo>
                  <a:lnTo>
                    <a:pt x="0" y="956"/>
                  </a:lnTo>
                  <a:lnTo>
                    <a:pt x="0" y="1068"/>
                  </a:lnTo>
                  <a:lnTo>
                    <a:pt x="169" y="1068"/>
                  </a:lnTo>
                  <a:lnTo>
                    <a:pt x="281" y="1125"/>
                  </a:lnTo>
                  <a:lnTo>
                    <a:pt x="281" y="1181"/>
                  </a:lnTo>
                  <a:lnTo>
                    <a:pt x="281" y="1349"/>
                  </a:lnTo>
                  <a:lnTo>
                    <a:pt x="281" y="1406"/>
                  </a:lnTo>
                  <a:lnTo>
                    <a:pt x="394" y="1462"/>
                  </a:lnTo>
                  <a:lnTo>
                    <a:pt x="450" y="1462"/>
                  </a:lnTo>
                  <a:lnTo>
                    <a:pt x="450" y="1349"/>
                  </a:lnTo>
                  <a:lnTo>
                    <a:pt x="562" y="1181"/>
                  </a:lnTo>
                  <a:lnTo>
                    <a:pt x="619" y="1125"/>
                  </a:lnTo>
                  <a:lnTo>
                    <a:pt x="731" y="1125"/>
                  </a:lnTo>
                  <a:lnTo>
                    <a:pt x="1012" y="1293"/>
                  </a:lnTo>
                  <a:lnTo>
                    <a:pt x="1124" y="1406"/>
                  </a:lnTo>
                  <a:lnTo>
                    <a:pt x="1181" y="1630"/>
                  </a:lnTo>
                  <a:lnTo>
                    <a:pt x="1293" y="1687"/>
                  </a:lnTo>
                  <a:lnTo>
                    <a:pt x="1349" y="1799"/>
                  </a:lnTo>
                  <a:lnTo>
                    <a:pt x="1349" y="2080"/>
                  </a:lnTo>
                  <a:lnTo>
                    <a:pt x="1405" y="2080"/>
                  </a:lnTo>
                  <a:lnTo>
                    <a:pt x="1518" y="2024"/>
                  </a:lnTo>
                  <a:lnTo>
                    <a:pt x="1574" y="2024"/>
                  </a:lnTo>
                  <a:lnTo>
                    <a:pt x="1686" y="2080"/>
                  </a:lnTo>
                  <a:lnTo>
                    <a:pt x="1911" y="2249"/>
                  </a:lnTo>
                  <a:lnTo>
                    <a:pt x="2024" y="2361"/>
                  </a:lnTo>
                  <a:lnTo>
                    <a:pt x="2192" y="2417"/>
                  </a:lnTo>
                  <a:lnTo>
                    <a:pt x="2080" y="2474"/>
                  </a:lnTo>
                  <a:lnTo>
                    <a:pt x="2024" y="2586"/>
                  </a:lnTo>
                  <a:lnTo>
                    <a:pt x="1911" y="2811"/>
                  </a:lnTo>
                  <a:lnTo>
                    <a:pt x="1855" y="3036"/>
                  </a:lnTo>
                  <a:lnTo>
                    <a:pt x="1743" y="3148"/>
                  </a:lnTo>
                  <a:lnTo>
                    <a:pt x="1630" y="3204"/>
                  </a:lnTo>
                  <a:lnTo>
                    <a:pt x="1630" y="3317"/>
                  </a:lnTo>
                  <a:lnTo>
                    <a:pt x="1686" y="3429"/>
                  </a:lnTo>
                  <a:lnTo>
                    <a:pt x="1799" y="3654"/>
                  </a:lnTo>
                  <a:lnTo>
                    <a:pt x="1911" y="3822"/>
                  </a:lnTo>
                  <a:lnTo>
                    <a:pt x="1911" y="3935"/>
                  </a:lnTo>
                  <a:lnTo>
                    <a:pt x="1911" y="4047"/>
                  </a:lnTo>
                  <a:lnTo>
                    <a:pt x="1855" y="4160"/>
                  </a:lnTo>
                  <a:lnTo>
                    <a:pt x="1686" y="4272"/>
                  </a:lnTo>
                  <a:lnTo>
                    <a:pt x="1630" y="4385"/>
                  </a:lnTo>
                  <a:lnTo>
                    <a:pt x="1630" y="4441"/>
                  </a:lnTo>
                  <a:lnTo>
                    <a:pt x="1743" y="4666"/>
                  </a:lnTo>
                  <a:lnTo>
                    <a:pt x="1799" y="4778"/>
                  </a:lnTo>
                  <a:lnTo>
                    <a:pt x="1855" y="4778"/>
                  </a:lnTo>
                  <a:lnTo>
                    <a:pt x="2024" y="4722"/>
                  </a:lnTo>
                  <a:lnTo>
                    <a:pt x="2024" y="4722"/>
                  </a:lnTo>
                  <a:lnTo>
                    <a:pt x="1968" y="4778"/>
                  </a:lnTo>
                  <a:lnTo>
                    <a:pt x="1911" y="4834"/>
                  </a:lnTo>
                  <a:lnTo>
                    <a:pt x="1855" y="4890"/>
                  </a:lnTo>
                  <a:lnTo>
                    <a:pt x="1799" y="5003"/>
                  </a:lnTo>
                  <a:lnTo>
                    <a:pt x="2024" y="5171"/>
                  </a:lnTo>
                  <a:lnTo>
                    <a:pt x="2136" y="5396"/>
                  </a:lnTo>
                  <a:lnTo>
                    <a:pt x="2305" y="5677"/>
                  </a:lnTo>
                  <a:lnTo>
                    <a:pt x="2473" y="5846"/>
                  </a:lnTo>
                  <a:lnTo>
                    <a:pt x="2586" y="5902"/>
                  </a:lnTo>
                  <a:lnTo>
                    <a:pt x="2811" y="5790"/>
                  </a:lnTo>
                  <a:lnTo>
                    <a:pt x="3092" y="5677"/>
                  </a:lnTo>
                  <a:lnTo>
                    <a:pt x="3148" y="5565"/>
                  </a:lnTo>
                  <a:lnTo>
                    <a:pt x="3260" y="5452"/>
                  </a:lnTo>
                  <a:lnTo>
                    <a:pt x="3316" y="5284"/>
                  </a:lnTo>
                  <a:lnTo>
                    <a:pt x="3316" y="5171"/>
                  </a:lnTo>
                  <a:lnTo>
                    <a:pt x="3373" y="5171"/>
                  </a:lnTo>
                  <a:lnTo>
                    <a:pt x="3373" y="5115"/>
                  </a:lnTo>
                  <a:lnTo>
                    <a:pt x="3373" y="5059"/>
                  </a:lnTo>
                  <a:lnTo>
                    <a:pt x="3316" y="4947"/>
                  </a:lnTo>
                  <a:lnTo>
                    <a:pt x="3204" y="4890"/>
                  </a:lnTo>
                  <a:lnTo>
                    <a:pt x="3148" y="4778"/>
                  </a:lnTo>
                  <a:lnTo>
                    <a:pt x="3260" y="4666"/>
                  </a:lnTo>
                  <a:lnTo>
                    <a:pt x="3260" y="4609"/>
                  </a:lnTo>
                  <a:lnTo>
                    <a:pt x="3260" y="4497"/>
                  </a:lnTo>
                  <a:lnTo>
                    <a:pt x="3260" y="4272"/>
                  </a:lnTo>
                  <a:lnTo>
                    <a:pt x="3260" y="4047"/>
                  </a:lnTo>
                  <a:lnTo>
                    <a:pt x="3204" y="3598"/>
                  </a:lnTo>
                  <a:lnTo>
                    <a:pt x="3148" y="3429"/>
                  </a:lnTo>
                  <a:lnTo>
                    <a:pt x="3035" y="3317"/>
                  </a:lnTo>
                  <a:lnTo>
                    <a:pt x="2979" y="3260"/>
                  </a:lnTo>
                  <a:lnTo>
                    <a:pt x="3092" y="3148"/>
                  </a:lnTo>
                  <a:lnTo>
                    <a:pt x="3148" y="3036"/>
                  </a:lnTo>
                  <a:lnTo>
                    <a:pt x="3260" y="3036"/>
                  </a:lnTo>
                  <a:lnTo>
                    <a:pt x="3260" y="2979"/>
                  </a:lnTo>
                  <a:lnTo>
                    <a:pt x="3260" y="2923"/>
                  </a:lnTo>
                  <a:lnTo>
                    <a:pt x="3260" y="2867"/>
                  </a:lnTo>
                  <a:lnTo>
                    <a:pt x="3204" y="2811"/>
                  </a:lnTo>
                  <a:lnTo>
                    <a:pt x="3148" y="2867"/>
                  </a:lnTo>
                  <a:lnTo>
                    <a:pt x="3035" y="2867"/>
                  </a:lnTo>
                  <a:lnTo>
                    <a:pt x="2979" y="2811"/>
                  </a:lnTo>
                  <a:lnTo>
                    <a:pt x="3035" y="2698"/>
                  </a:lnTo>
                  <a:lnTo>
                    <a:pt x="3092" y="2642"/>
                  </a:lnTo>
                  <a:lnTo>
                    <a:pt x="3316" y="2474"/>
                  </a:lnTo>
                  <a:lnTo>
                    <a:pt x="3316" y="2361"/>
                  </a:lnTo>
                  <a:lnTo>
                    <a:pt x="3260" y="2305"/>
                  </a:lnTo>
                  <a:lnTo>
                    <a:pt x="3148" y="2305"/>
                  </a:lnTo>
                  <a:lnTo>
                    <a:pt x="3148" y="2192"/>
                  </a:lnTo>
                  <a:lnTo>
                    <a:pt x="3260" y="2136"/>
                  </a:lnTo>
                  <a:lnTo>
                    <a:pt x="3373" y="2024"/>
                  </a:lnTo>
                  <a:lnTo>
                    <a:pt x="3429" y="1911"/>
                  </a:lnTo>
                  <a:lnTo>
                    <a:pt x="3429" y="1799"/>
                  </a:lnTo>
                  <a:lnTo>
                    <a:pt x="3373" y="1743"/>
                  </a:lnTo>
                  <a:lnTo>
                    <a:pt x="3260" y="1743"/>
                  </a:lnTo>
                  <a:lnTo>
                    <a:pt x="3148" y="1799"/>
                  </a:lnTo>
                  <a:lnTo>
                    <a:pt x="3035" y="1855"/>
                  </a:lnTo>
                  <a:lnTo>
                    <a:pt x="2923" y="1799"/>
                  </a:lnTo>
                  <a:lnTo>
                    <a:pt x="2867" y="1743"/>
                  </a:lnTo>
                  <a:lnTo>
                    <a:pt x="2923" y="1687"/>
                  </a:lnTo>
                  <a:lnTo>
                    <a:pt x="2979" y="1687"/>
                  </a:lnTo>
                  <a:lnTo>
                    <a:pt x="3092" y="1630"/>
                  </a:lnTo>
                  <a:lnTo>
                    <a:pt x="3148" y="1574"/>
                  </a:lnTo>
                  <a:lnTo>
                    <a:pt x="3148" y="1462"/>
                  </a:lnTo>
                  <a:lnTo>
                    <a:pt x="3092" y="1349"/>
                  </a:lnTo>
                  <a:lnTo>
                    <a:pt x="3092" y="1293"/>
                  </a:lnTo>
                  <a:lnTo>
                    <a:pt x="3148" y="1237"/>
                  </a:lnTo>
                  <a:lnTo>
                    <a:pt x="3204" y="1237"/>
                  </a:lnTo>
                  <a:lnTo>
                    <a:pt x="3204" y="1181"/>
                  </a:lnTo>
                  <a:lnTo>
                    <a:pt x="3092" y="1012"/>
                  </a:lnTo>
                  <a:lnTo>
                    <a:pt x="3092" y="844"/>
                  </a:lnTo>
                  <a:lnTo>
                    <a:pt x="3092" y="675"/>
                  </a:lnTo>
                  <a:lnTo>
                    <a:pt x="3148" y="506"/>
                  </a:lnTo>
                  <a:lnTo>
                    <a:pt x="3204" y="338"/>
                  </a:lnTo>
                  <a:lnTo>
                    <a:pt x="3035" y="281"/>
                  </a:lnTo>
                  <a:lnTo>
                    <a:pt x="2923" y="281"/>
                  </a:lnTo>
                  <a:lnTo>
                    <a:pt x="2811" y="394"/>
                  </a:lnTo>
                  <a:lnTo>
                    <a:pt x="2754" y="506"/>
                  </a:lnTo>
                  <a:lnTo>
                    <a:pt x="2754" y="563"/>
                  </a:lnTo>
                  <a:lnTo>
                    <a:pt x="2754" y="619"/>
                  </a:lnTo>
                  <a:lnTo>
                    <a:pt x="2698" y="563"/>
                  </a:lnTo>
                  <a:lnTo>
                    <a:pt x="2586" y="450"/>
                  </a:lnTo>
                  <a:lnTo>
                    <a:pt x="2473" y="394"/>
                  </a:lnTo>
                  <a:lnTo>
                    <a:pt x="1911" y="394"/>
                  </a:lnTo>
                  <a:lnTo>
                    <a:pt x="1630" y="338"/>
                  </a:lnTo>
                  <a:lnTo>
                    <a:pt x="1462" y="169"/>
                  </a:lnTo>
                  <a:lnTo>
                    <a:pt x="1237" y="0"/>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9" name="Google Shape;22369;p51"/>
            <p:cNvSpPr/>
            <p:nvPr/>
          </p:nvSpPr>
          <p:spPr>
            <a:xfrm>
              <a:off x="441850" y="1017450"/>
              <a:ext cx="61850" cy="56225"/>
            </a:xfrm>
            <a:custGeom>
              <a:avLst/>
              <a:gdLst/>
              <a:ahLst/>
              <a:cxnLst/>
              <a:rect l="l" t="t" r="r" b="b"/>
              <a:pathLst>
                <a:path w="2474" h="2249" extrusionOk="0">
                  <a:moveTo>
                    <a:pt x="900" y="1"/>
                  </a:moveTo>
                  <a:lnTo>
                    <a:pt x="844" y="57"/>
                  </a:lnTo>
                  <a:lnTo>
                    <a:pt x="788" y="226"/>
                  </a:lnTo>
                  <a:lnTo>
                    <a:pt x="732" y="338"/>
                  </a:lnTo>
                  <a:lnTo>
                    <a:pt x="507" y="563"/>
                  </a:lnTo>
                  <a:lnTo>
                    <a:pt x="450" y="619"/>
                  </a:lnTo>
                  <a:lnTo>
                    <a:pt x="450" y="731"/>
                  </a:lnTo>
                  <a:lnTo>
                    <a:pt x="394" y="900"/>
                  </a:lnTo>
                  <a:lnTo>
                    <a:pt x="394" y="1012"/>
                  </a:lnTo>
                  <a:lnTo>
                    <a:pt x="394" y="1069"/>
                  </a:lnTo>
                  <a:lnTo>
                    <a:pt x="226" y="1125"/>
                  </a:lnTo>
                  <a:lnTo>
                    <a:pt x="169" y="1125"/>
                  </a:lnTo>
                  <a:lnTo>
                    <a:pt x="169" y="1181"/>
                  </a:lnTo>
                  <a:lnTo>
                    <a:pt x="282" y="1237"/>
                  </a:lnTo>
                  <a:lnTo>
                    <a:pt x="282" y="1293"/>
                  </a:lnTo>
                  <a:lnTo>
                    <a:pt x="282" y="1350"/>
                  </a:lnTo>
                  <a:lnTo>
                    <a:pt x="226" y="1462"/>
                  </a:lnTo>
                  <a:lnTo>
                    <a:pt x="113" y="1518"/>
                  </a:lnTo>
                  <a:lnTo>
                    <a:pt x="1" y="1574"/>
                  </a:lnTo>
                  <a:lnTo>
                    <a:pt x="1" y="1631"/>
                  </a:lnTo>
                  <a:lnTo>
                    <a:pt x="57" y="1855"/>
                  </a:lnTo>
                  <a:lnTo>
                    <a:pt x="113" y="1855"/>
                  </a:lnTo>
                  <a:lnTo>
                    <a:pt x="226" y="1912"/>
                  </a:lnTo>
                  <a:lnTo>
                    <a:pt x="394" y="1968"/>
                  </a:lnTo>
                  <a:lnTo>
                    <a:pt x="507" y="2080"/>
                  </a:lnTo>
                  <a:lnTo>
                    <a:pt x="563" y="2137"/>
                  </a:lnTo>
                  <a:lnTo>
                    <a:pt x="619" y="2080"/>
                  </a:lnTo>
                  <a:lnTo>
                    <a:pt x="1237" y="2080"/>
                  </a:lnTo>
                  <a:lnTo>
                    <a:pt x="1406" y="2193"/>
                  </a:lnTo>
                  <a:lnTo>
                    <a:pt x="1462" y="2193"/>
                  </a:lnTo>
                  <a:lnTo>
                    <a:pt x="1518" y="2249"/>
                  </a:lnTo>
                  <a:lnTo>
                    <a:pt x="1687" y="1968"/>
                  </a:lnTo>
                  <a:lnTo>
                    <a:pt x="1799" y="1912"/>
                  </a:lnTo>
                  <a:lnTo>
                    <a:pt x="1968" y="1912"/>
                  </a:lnTo>
                  <a:lnTo>
                    <a:pt x="2080" y="1743"/>
                  </a:lnTo>
                  <a:lnTo>
                    <a:pt x="1968" y="1631"/>
                  </a:lnTo>
                  <a:lnTo>
                    <a:pt x="1912" y="1574"/>
                  </a:lnTo>
                  <a:lnTo>
                    <a:pt x="2024" y="1293"/>
                  </a:lnTo>
                  <a:lnTo>
                    <a:pt x="2080" y="1181"/>
                  </a:lnTo>
                  <a:lnTo>
                    <a:pt x="2249" y="1069"/>
                  </a:lnTo>
                  <a:lnTo>
                    <a:pt x="2361" y="1012"/>
                  </a:lnTo>
                  <a:lnTo>
                    <a:pt x="2474" y="900"/>
                  </a:lnTo>
                  <a:lnTo>
                    <a:pt x="2474" y="788"/>
                  </a:lnTo>
                  <a:lnTo>
                    <a:pt x="2361" y="619"/>
                  </a:lnTo>
                  <a:lnTo>
                    <a:pt x="2193" y="507"/>
                  </a:lnTo>
                  <a:lnTo>
                    <a:pt x="2024" y="394"/>
                  </a:lnTo>
                  <a:lnTo>
                    <a:pt x="1968" y="338"/>
                  </a:lnTo>
                  <a:lnTo>
                    <a:pt x="1912" y="226"/>
                  </a:lnTo>
                  <a:lnTo>
                    <a:pt x="1856" y="113"/>
                  </a:lnTo>
                  <a:lnTo>
                    <a:pt x="1799" y="57"/>
                  </a:lnTo>
                  <a:lnTo>
                    <a:pt x="1687" y="1"/>
                  </a:lnTo>
                  <a:lnTo>
                    <a:pt x="1406" y="1"/>
                  </a:lnTo>
                  <a:lnTo>
                    <a:pt x="1237" y="57"/>
                  </a:lnTo>
                  <a:lnTo>
                    <a:pt x="1069" y="1"/>
                  </a:lnTo>
                  <a:close/>
                </a:path>
              </a:pathLst>
            </a:custGeom>
            <a:solidFill>
              <a:srgbClr val="AFA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0" name="Google Shape;22370;p51"/>
            <p:cNvSpPr/>
            <p:nvPr/>
          </p:nvSpPr>
          <p:spPr>
            <a:xfrm>
              <a:off x="457325" y="997775"/>
              <a:ext cx="40775" cy="33750"/>
            </a:xfrm>
            <a:custGeom>
              <a:avLst/>
              <a:gdLst/>
              <a:ahLst/>
              <a:cxnLst/>
              <a:rect l="l" t="t" r="r" b="b"/>
              <a:pathLst>
                <a:path w="1631" h="1350" extrusionOk="0">
                  <a:moveTo>
                    <a:pt x="787" y="1"/>
                  </a:moveTo>
                  <a:lnTo>
                    <a:pt x="731" y="57"/>
                  </a:lnTo>
                  <a:lnTo>
                    <a:pt x="731" y="113"/>
                  </a:lnTo>
                  <a:lnTo>
                    <a:pt x="787" y="169"/>
                  </a:lnTo>
                  <a:lnTo>
                    <a:pt x="843" y="169"/>
                  </a:lnTo>
                  <a:lnTo>
                    <a:pt x="899" y="226"/>
                  </a:lnTo>
                  <a:lnTo>
                    <a:pt x="843" y="282"/>
                  </a:lnTo>
                  <a:lnTo>
                    <a:pt x="787" y="282"/>
                  </a:lnTo>
                  <a:lnTo>
                    <a:pt x="675" y="338"/>
                  </a:lnTo>
                  <a:lnTo>
                    <a:pt x="675" y="507"/>
                  </a:lnTo>
                  <a:lnTo>
                    <a:pt x="731" y="563"/>
                  </a:lnTo>
                  <a:lnTo>
                    <a:pt x="675" y="619"/>
                  </a:lnTo>
                  <a:lnTo>
                    <a:pt x="506" y="563"/>
                  </a:lnTo>
                  <a:lnTo>
                    <a:pt x="337" y="507"/>
                  </a:lnTo>
                  <a:lnTo>
                    <a:pt x="225" y="507"/>
                  </a:lnTo>
                  <a:lnTo>
                    <a:pt x="169" y="563"/>
                  </a:lnTo>
                  <a:lnTo>
                    <a:pt x="56" y="619"/>
                  </a:lnTo>
                  <a:lnTo>
                    <a:pt x="0" y="675"/>
                  </a:lnTo>
                  <a:lnTo>
                    <a:pt x="0" y="732"/>
                  </a:lnTo>
                  <a:lnTo>
                    <a:pt x="56" y="788"/>
                  </a:lnTo>
                  <a:lnTo>
                    <a:pt x="113" y="844"/>
                  </a:lnTo>
                  <a:lnTo>
                    <a:pt x="394" y="844"/>
                  </a:lnTo>
                  <a:lnTo>
                    <a:pt x="506" y="900"/>
                  </a:lnTo>
                  <a:lnTo>
                    <a:pt x="618" y="956"/>
                  </a:lnTo>
                  <a:lnTo>
                    <a:pt x="731" y="900"/>
                  </a:lnTo>
                  <a:lnTo>
                    <a:pt x="843" y="844"/>
                  </a:lnTo>
                  <a:lnTo>
                    <a:pt x="956" y="844"/>
                  </a:lnTo>
                  <a:lnTo>
                    <a:pt x="1124" y="900"/>
                  </a:lnTo>
                  <a:lnTo>
                    <a:pt x="1237" y="1069"/>
                  </a:lnTo>
                  <a:lnTo>
                    <a:pt x="1293" y="1237"/>
                  </a:lnTo>
                  <a:lnTo>
                    <a:pt x="1293" y="1350"/>
                  </a:lnTo>
                  <a:lnTo>
                    <a:pt x="1405" y="1294"/>
                  </a:lnTo>
                  <a:lnTo>
                    <a:pt x="1630" y="1294"/>
                  </a:lnTo>
                  <a:lnTo>
                    <a:pt x="1574" y="1237"/>
                  </a:lnTo>
                  <a:lnTo>
                    <a:pt x="1349" y="956"/>
                  </a:lnTo>
                  <a:lnTo>
                    <a:pt x="1293" y="844"/>
                  </a:lnTo>
                  <a:lnTo>
                    <a:pt x="1237" y="732"/>
                  </a:lnTo>
                  <a:lnTo>
                    <a:pt x="1293" y="619"/>
                  </a:lnTo>
                  <a:lnTo>
                    <a:pt x="1349" y="507"/>
                  </a:lnTo>
                  <a:lnTo>
                    <a:pt x="1349" y="394"/>
                  </a:lnTo>
                  <a:lnTo>
                    <a:pt x="1293" y="338"/>
                  </a:lnTo>
                  <a:lnTo>
                    <a:pt x="1237" y="282"/>
                  </a:lnTo>
                  <a:lnTo>
                    <a:pt x="1124" y="226"/>
                  </a:lnTo>
                  <a:lnTo>
                    <a:pt x="1124" y="113"/>
                  </a:lnTo>
                  <a:lnTo>
                    <a:pt x="1012" y="57"/>
                  </a:lnTo>
                  <a:lnTo>
                    <a:pt x="843" y="1"/>
                  </a:lnTo>
                  <a:close/>
                </a:path>
              </a:pathLst>
            </a:custGeom>
            <a:solidFill>
              <a:srgbClr val="A79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1" name="Google Shape;22371;p51"/>
            <p:cNvSpPr/>
            <p:nvPr/>
          </p:nvSpPr>
          <p:spPr>
            <a:xfrm>
              <a:off x="422175" y="1045550"/>
              <a:ext cx="21125" cy="28125"/>
            </a:xfrm>
            <a:custGeom>
              <a:avLst/>
              <a:gdLst/>
              <a:ahLst/>
              <a:cxnLst/>
              <a:rect l="l" t="t" r="r" b="b"/>
              <a:pathLst>
                <a:path w="845" h="1125" extrusionOk="0">
                  <a:moveTo>
                    <a:pt x="1" y="1"/>
                  </a:moveTo>
                  <a:lnTo>
                    <a:pt x="57" y="57"/>
                  </a:lnTo>
                  <a:lnTo>
                    <a:pt x="170" y="113"/>
                  </a:lnTo>
                  <a:lnTo>
                    <a:pt x="170" y="169"/>
                  </a:lnTo>
                  <a:lnTo>
                    <a:pt x="113" y="282"/>
                  </a:lnTo>
                  <a:lnTo>
                    <a:pt x="113" y="338"/>
                  </a:lnTo>
                  <a:lnTo>
                    <a:pt x="113" y="394"/>
                  </a:lnTo>
                  <a:lnTo>
                    <a:pt x="226" y="338"/>
                  </a:lnTo>
                  <a:lnTo>
                    <a:pt x="338" y="338"/>
                  </a:lnTo>
                  <a:lnTo>
                    <a:pt x="226" y="563"/>
                  </a:lnTo>
                  <a:lnTo>
                    <a:pt x="57" y="731"/>
                  </a:lnTo>
                  <a:lnTo>
                    <a:pt x="1" y="844"/>
                  </a:lnTo>
                  <a:lnTo>
                    <a:pt x="338" y="1125"/>
                  </a:lnTo>
                  <a:lnTo>
                    <a:pt x="563" y="1125"/>
                  </a:lnTo>
                  <a:lnTo>
                    <a:pt x="619" y="1069"/>
                  </a:lnTo>
                  <a:lnTo>
                    <a:pt x="675" y="956"/>
                  </a:lnTo>
                  <a:lnTo>
                    <a:pt x="675" y="788"/>
                  </a:lnTo>
                  <a:lnTo>
                    <a:pt x="675" y="619"/>
                  </a:lnTo>
                  <a:lnTo>
                    <a:pt x="675" y="507"/>
                  </a:lnTo>
                  <a:lnTo>
                    <a:pt x="732" y="450"/>
                  </a:lnTo>
                  <a:lnTo>
                    <a:pt x="788" y="338"/>
                  </a:lnTo>
                  <a:lnTo>
                    <a:pt x="844" y="338"/>
                  </a:lnTo>
                  <a:lnTo>
                    <a:pt x="788" y="282"/>
                  </a:lnTo>
                  <a:lnTo>
                    <a:pt x="675" y="169"/>
                  </a:lnTo>
                  <a:lnTo>
                    <a:pt x="619" y="113"/>
                  </a:lnTo>
                  <a:lnTo>
                    <a:pt x="563" y="169"/>
                  </a:lnTo>
                  <a:lnTo>
                    <a:pt x="451" y="57"/>
                  </a:lnTo>
                  <a:lnTo>
                    <a:pt x="282" y="1"/>
                  </a:lnTo>
                  <a:close/>
                </a:path>
              </a:pathLst>
            </a:custGeom>
            <a:solidFill>
              <a:srgbClr val="95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2" name="Google Shape;22372;p51"/>
            <p:cNvSpPr/>
            <p:nvPr/>
          </p:nvSpPr>
          <p:spPr>
            <a:xfrm>
              <a:off x="503675" y="1000600"/>
              <a:ext cx="5650" cy="5650"/>
            </a:xfrm>
            <a:custGeom>
              <a:avLst/>
              <a:gdLst/>
              <a:ahLst/>
              <a:cxnLst/>
              <a:rect l="l" t="t" r="r" b="b"/>
              <a:pathLst>
                <a:path w="226" h="226" extrusionOk="0">
                  <a:moveTo>
                    <a:pt x="226" y="0"/>
                  </a:moveTo>
                  <a:lnTo>
                    <a:pt x="113" y="56"/>
                  </a:lnTo>
                  <a:lnTo>
                    <a:pt x="1" y="169"/>
                  </a:lnTo>
                  <a:lnTo>
                    <a:pt x="113" y="225"/>
                  </a:lnTo>
                  <a:lnTo>
                    <a:pt x="226" y="225"/>
                  </a:lnTo>
                  <a:lnTo>
                    <a:pt x="226" y="113"/>
                  </a:lnTo>
                  <a:lnTo>
                    <a:pt x="226" y="0"/>
                  </a:lnTo>
                  <a:close/>
                </a:path>
              </a:pathLst>
            </a:custGeom>
            <a:solidFill>
              <a:srgbClr val="978E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3" name="Google Shape;22373;p51"/>
            <p:cNvSpPr/>
            <p:nvPr/>
          </p:nvSpPr>
          <p:spPr>
            <a:xfrm>
              <a:off x="496650" y="1028700"/>
              <a:ext cx="4250" cy="4225"/>
            </a:xfrm>
            <a:custGeom>
              <a:avLst/>
              <a:gdLst/>
              <a:ahLst/>
              <a:cxnLst/>
              <a:rect l="l" t="t" r="r" b="b"/>
              <a:pathLst>
                <a:path w="170" h="169" extrusionOk="0">
                  <a:moveTo>
                    <a:pt x="1" y="0"/>
                  </a:moveTo>
                  <a:lnTo>
                    <a:pt x="1" y="57"/>
                  </a:lnTo>
                  <a:lnTo>
                    <a:pt x="57" y="169"/>
                  </a:lnTo>
                  <a:lnTo>
                    <a:pt x="169" y="169"/>
                  </a:lnTo>
                  <a:lnTo>
                    <a:pt x="113" y="0"/>
                  </a:lnTo>
                  <a:close/>
                </a:path>
              </a:pathLst>
            </a:custGeom>
            <a:solidFill>
              <a:srgbClr val="A59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4" name="Google Shape;22374;p51"/>
            <p:cNvSpPr/>
            <p:nvPr/>
          </p:nvSpPr>
          <p:spPr>
            <a:xfrm>
              <a:off x="440450" y="983725"/>
              <a:ext cx="25" cy="1425"/>
            </a:xfrm>
            <a:custGeom>
              <a:avLst/>
              <a:gdLst/>
              <a:ahLst/>
              <a:cxnLst/>
              <a:rect l="l" t="t" r="r" b="b"/>
              <a:pathLst>
                <a:path w="1" h="57" extrusionOk="0">
                  <a:moveTo>
                    <a:pt x="1" y="57"/>
                  </a:moveTo>
                  <a:lnTo>
                    <a:pt x="1" y="1"/>
                  </a:lnTo>
                  <a:lnTo>
                    <a:pt x="1" y="1"/>
                  </a:lnTo>
                  <a:lnTo>
                    <a:pt x="1" y="57"/>
                  </a:lnTo>
                  <a:lnTo>
                    <a:pt x="1" y="57"/>
                  </a:lnTo>
                  <a:close/>
                </a:path>
              </a:pathLst>
            </a:custGeom>
            <a:solidFill>
              <a:srgbClr val="95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5" name="Google Shape;22375;p51"/>
            <p:cNvSpPr/>
            <p:nvPr/>
          </p:nvSpPr>
          <p:spPr>
            <a:xfrm>
              <a:off x="441850" y="1051175"/>
              <a:ext cx="1450" cy="2850"/>
            </a:xfrm>
            <a:custGeom>
              <a:avLst/>
              <a:gdLst/>
              <a:ahLst/>
              <a:cxnLst/>
              <a:rect l="l" t="t" r="r" b="b"/>
              <a:pathLst>
                <a:path w="58" h="114" extrusionOk="0">
                  <a:moveTo>
                    <a:pt x="57" y="1"/>
                  </a:moveTo>
                  <a:lnTo>
                    <a:pt x="1" y="57"/>
                  </a:lnTo>
                  <a:lnTo>
                    <a:pt x="1" y="113"/>
                  </a:lnTo>
                  <a:lnTo>
                    <a:pt x="57" y="57"/>
                  </a:lnTo>
                  <a:lnTo>
                    <a:pt x="57" y="1"/>
                  </a:lnTo>
                  <a:close/>
                </a:path>
              </a:pathLst>
            </a:custGeom>
            <a:solidFill>
              <a:srgbClr val="AFA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6" name="Google Shape;22376;p51"/>
            <p:cNvSpPr/>
            <p:nvPr/>
          </p:nvSpPr>
          <p:spPr>
            <a:xfrm>
              <a:off x="432025" y="986550"/>
              <a:ext cx="1425" cy="1425"/>
            </a:xfrm>
            <a:custGeom>
              <a:avLst/>
              <a:gdLst/>
              <a:ahLst/>
              <a:cxnLst/>
              <a:rect l="l" t="t" r="r" b="b"/>
              <a:pathLst>
                <a:path w="57" h="57" extrusionOk="0">
                  <a:moveTo>
                    <a:pt x="0" y="0"/>
                  </a:moveTo>
                  <a:lnTo>
                    <a:pt x="0" y="56"/>
                  </a:lnTo>
                  <a:lnTo>
                    <a:pt x="57" y="56"/>
                  </a:lnTo>
                  <a:lnTo>
                    <a:pt x="57" y="0"/>
                  </a:lnTo>
                  <a:close/>
                </a:path>
              </a:pathLst>
            </a:custGeom>
            <a:solidFill>
              <a:srgbClr val="95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7" name="Google Shape;22377;p51"/>
            <p:cNvSpPr/>
            <p:nvPr/>
          </p:nvSpPr>
          <p:spPr>
            <a:xfrm>
              <a:off x="267625" y="959850"/>
              <a:ext cx="112425" cy="80100"/>
            </a:xfrm>
            <a:custGeom>
              <a:avLst/>
              <a:gdLst/>
              <a:ahLst/>
              <a:cxnLst/>
              <a:rect l="l" t="t" r="r" b="b"/>
              <a:pathLst>
                <a:path w="4497" h="3204" extrusionOk="0">
                  <a:moveTo>
                    <a:pt x="3148" y="0"/>
                  </a:moveTo>
                  <a:lnTo>
                    <a:pt x="3092" y="56"/>
                  </a:lnTo>
                  <a:lnTo>
                    <a:pt x="3035" y="113"/>
                  </a:lnTo>
                  <a:lnTo>
                    <a:pt x="3035" y="225"/>
                  </a:lnTo>
                  <a:lnTo>
                    <a:pt x="3035" y="562"/>
                  </a:lnTo>
                  <a:lnTo>
                    <a:pt x="3035" y="900"/>
                  </a:lnTo>
                  <a:lnTo>
                    <a:pt x="2867" y="731"/>
                  </a:lnTo>
                  <a:lnTo>
                    <a:pt x="2754" y="619"/>
                  </a:lnTo>
                  <a:lnTo>
                    <a:pt x="2642" y="506"/>
                  </a:lnTo>
                  <a:lnTo>
                    <a:pt x="2642" y="281"/>
                  </a:lnTo>
                  <a:lnTo>
                    <a:pt x="2642" y="225"/>
                  </a:lnTo>
                  <a:lnTo>
                    <a:pt x="2586" y="169"/>
                  </a:lnTo>
                  <a:lnTo>
                    <a:pt x="2417" y="56"/>
                  </a:lnTo>
                  <a:lnTo>
                    <a:pt x="2361" y="113"/>
                  </a:lnTo>
                  <a:lnTo>
                    <a:pt x="2305" y="169"/>
                  </a:lnTo>
                  <a:lnTo>
                    <a:pt x="2192" y="338"/>
                  </a:lnTo>
                  <a:lnTo>
                    <a:pt x="2136" y="394"/>
                  </a:lnTo>
                  <a:lnTo>
                    <a:pt x="2024" y="338"/>
                  </a:lnTo>
                  <a:lnTo>
                    <a:pt x="1799" y="169"/>
                  </a:lnTo>
                  <a:lnTo>
                    <a:pt x="1686" y="113"/>
                  </a:lnTo>
                  <a:lnTo>
                    <a:pt x="1518" y="281"/>
                  </a:lnTo>
                  <a:lnTo>
                    <a:pt x="1349" y="506"/>
                  </a:lnTo>
                  <a:lnTo>
                    <a:pt x="1349" y="281"/>
                  </a:lnTo>
                  <a:lnTo>
                    <a:pt x="1293" y="169"/>
                  </a:lnTo>
                  <a:lnTo>
                    <a:pt x="1181" y="113"/>
                  </a:lnTo>
                  <a:lnTo>
                    <a:pt x="1012" y="281"/>
                  </a:lnTo>
                  <a:lnTo>
                    <a:pt x="787" y="394"/>
                  </a:lnTo>
                  <a:lnTo>
                    <a:pt x="169" y="394"/>
                  </a:lnTo>
                  <a:lnTo>
                    <a:pt x="57" y="450"/>
                  </a:lnTo>
                  <a:lnTo>
                    <a:pt x="57" y="956"/>
                  </a:lnTo>
                  <a:lnTo>
                    <a:pt x="0" y="1743"/>
                  </a:lnTo>
                  <a:lnTo>
                    <a:pt x="113" y="1911"/>
                  </a:lnTo>
                  <a:lnTo>
                    <a:pt x="113" y="2080"/>
                  </a:lnTo>
                  <a:lnTo>
                    <a:pt x="57" y="2305"/>
                  </a:lnTo>
                  <a:lnTo>
                    <a:pt x="57" y="2473"/>
                  </a:lnTo>
                  <a:lnTo>
                    <a:pt x="57" y="2586"/>
                  </a:lnTo>
                  <a:lnTo>
                    <a:pt x="281" y="2754"/>
                  </a:lnTo>
                  <a:lnTo>
                    <a:pt x="562" y="2754"/>
                  </a:lnTo>
                  <a:lnTo>
                    <a:pt x="562" y="2586"/>
                  </a:lnTo>
                  <a:lnTo>
                    <a:pt x="675" y="2530"/>
                  </a:lnTo>
                  <a:lnTo>
                    <a:pt x="731" y="2417"/>
                  </a:lnTo>
                  <a:lnTo>
                    <a:pt x="787" y="2305"/>
                  </a:lnTo>
                  <a:lnTo>
                    <a:pt x="787" y="2249"/>
                  </a:lnTo>
                  <a:lnTo>
                    <a:pt x="787" y="2192"/>
                  </a:lnTo>
                  <a:lnTo>
                    <a:pt x="900" y="2136"/>
                  </a:lnTo>
                  <a:lnTo>
                    <a:pt x="1012" y="2080"/>
                  </a:lnTo>
                  <a:lnTo>
                    <a:pt x="1054" y="2038"/>
                  </a:lnTo>
                  <a:lnTo>
                    <a:pt x="1054" y="2038"/>
                  </a:lnTo>
                  <a:lnTo>
                    <a:pt x="1181" y="2249"/>
                  </a:lnTo>
                  <a:lnTo>
                    <a:pt x="1293" y="2361"/>
                  </a:lnTo>
                  <a:lnTo>
                    <a:pt x="1462" y="2417"/>
                  </a:lnTo>
                  <a:lnTo>
                    <a:pt x="1855" y="2417"/>
                  </a:lnTo>
                  <a:lnTo>
                    <a:pt x="2192" y="2530"/>
                  </a:lnTo>
                  <a:lnTo>
                    <a:pt x="2530" y="2698"/>
                  </a:lnTo>
                  <a:lnTo>
                    <a:pt x="2867" y="2867"/>
                  </a:lnTo>
                  <a:lnTo>
                    <a:pt x="3035" y="2867"/>
                  </a:lnTo>
                  <a:lnTo>
                    <a:pt x="3092" y="2811"/>
                  </a:lnTo>
                  <a:lnTo>
                    <a:pt x="3148" y="2698"/>
                  </a:lnTo>
                  <a:lnTo>
                    <a:pt x="3148" y="2586"/>
                  </a:lnTo>
                  <a:lnTo>
                    <a:pt x="3092" y="2586"/>
                  </a:lnTo>
                  <a:lnTo>
                    <a:pt x="3148" y="2530"/>
                  </a:lnTo>
                  <a:lnTo>
                    <a:pt x="3204" y="2698"/>
                  </a:lnTo>
                  <a:lnTo>
                    <a:pt x="3204" y="2923"/>
                  </a:lnTo>
                  <a:lnTo>
                    <a:pt x="3316" y="3092"/>
                  </a:lnTo>
                  <a:lnTo>
                    <a:pt x="3373" y="3148"/>
                  </a:lnTo>
                  <a:lnTo>
                    <a:pt x="3485" y="3204"/>
                  </a:lnTo>
                  <a:lnTo>
                    <a:pt x="3822" y="2867"/>
                  </a:lnTo>
                  <a:lnTo>
                    <a:pt x="3991" y="2642"/>
                  </a:lnTo>
                  <a:lnTo>
                    <a:pt x="4047" y="2473"/>
                  </a:lnTo>
                  <a:lnTo>
                    <a:pt x="4047" y="2530"/>
                  </a:lnTo>
                  <a:lnTo>
                    <a:pt x="4103" y="2586"/>
                  </a:lnTo>
                  <a:lnTo>
                    <a:pt x="4272" y="2586"/>
                  </a:lnTo>
                  <a:lnTo>
                    <a:pt x="4441" y="2473"/>
                  </a:lnTo>
                  <a:lnTo>
                    <a:pt x="4497" y="2361"/>
                  </a:lnTo>
                  <a:lnTo>
                    <a:pt x="4497" y="2192"/>
                  </a:lnTo>
                  <a:lnTo>
                    <a:pt x="4384" y="2024"/>
                  </a:lnTo>
                  <a:lnTo>
                    <a:pt x="3935" y="1686"/>
                  </a:lnTo>
                  <a:lnTo>
                    <a:pt x="3822" y="1574"/>
                  </a:lnTo>
                  <a:lnTo>
                    <a:pt x="3766" y="1462"/>
                  </a:lnTo>
                  <a:lnTo>
                    <a:pt x="3710" y="1293"/>
                  </a:lnTo>
                  <a:lnTo>
                    <a:pt x="3766" y="1124"/>
                  </a:lnTo>
                  <a:lnTo>
                    <a:pt x="3710" y="1012"/>
                  </a:lnTo>
                  <a:lnTo>
                    <a:pt x="3597" y="956"/>
                  </a:lnTo>
                  <a:lnTo>
                    <a:pt x="3485" y="900"/>
                  </a:lnTo>
                  <a:lnTo>
                    <a:pt x="3429" y="787"/>
                  </a:lnTo>
                  <a:lnTo>
                    <a:pt x="3373" y="619"/>
                  </a:lnTo>
                  <a:lnTo>
                    <a:pt x="3316" y="562"/>
                  </a:lnTo>
                  <a:lnTo>
                    <a:pt x="3429" y="562"/>
                  </a:lnTo>
                  <a:lnTo>
                    <a:pt x="3485" y="394"/>
                  </a:lnTo>
                  <a:lnTo>
                    <a:pt x="3485" y="225"/>
                  </a:lnTo>
                  <a:lnTo>
                    <a:pt x="3429" y="113"/>
                  </a:lnTo>
                  <a:lnTo>
                    <a:pt x="3260"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8" name="Google Shape;22378;p51"/>
            <p:cNvSpPr/>
            <p:nvPr/>
          </p:nvSpPr>
          <p:spPr>
            <a:xfrm>
              <a:off x="254975" y="1339225"/>
              <a:ext cx="92775" cy="92775"/>
            </a:xfrm>
            <a:custGeom>
              <a:avLst/>
              <a:gdLst/>
              <a:ahLst/>
              <a:cxnLst/>
              <a:rect l="l" t="t" r="r" b="b"/>
              <a:pathLst>
                <a:path w="3711" h="3711" extrusionOk="0">
                  <a:moveTo>
                    <a:pt x="2361" y="2642"/>
                  </a:moveTo>
                  <a:lnTo>
                    <a:pt x="2474" y="2699"/>
                  </a:lnTo>
                  <a:lnTo>
                    <a:pt x="2474" y="2699"/>
                  </a:lnTo>
                  <a:lnTo>
                    <a:pt x="2305" y="2642"/>
                  </a:lnTo>
                  <a:close/>
                  <a:moveTo>
                    <a:pt x="1574" y="1"/>
                  </a:moveTo>
                  <a:lnTo>
                    <a:pt x="1012" y="226"/>
                  </a:lnTo>
                  <a:lnTo>
                    <a:pt x="394" y="450"/>
                  </a:lnTo>
                  <a:lnTo>
                    <a:pt x="225" y="563"/>
                  </a:lnTo>
                  <a:lnTo>
                    <a:pt x="113" y="619"/>
                  </a:lnTo>
                  <a:lnTo>
                    <a:pt x="113" y="731"/>
                  </a:lnTo>
                  <a:lnTo>
                    <a:pt x="57" y="956"/>
                  </a:lnTo>
                  <a:lnTo>
                    <a:pt x="57" y="1069"/>
                  </a:lnTo>
                  <a:lnTo>
                    <a:pt x="0" y="1125"/>
                  </a:lnTo>
                  <a:lnTo>
                    <a:pt x="0" y="1406"/>
                  </a:lnTo>
                  <a:lnTo>
                    <a:pt x="225" y="1575"/>
                  </a:lnTo>
                  <a:lnTo>
                    <a:pt x="394" y="1687"/>
                  </a:lnTo>
                  <a:lnTo>
                    <a:pt x="619" y="1743"/>
                  </a:lnTo>
                  <a:lnTo>
                    <a:pt x="1012" y="1743"/>
                  </a:lnTo>
                  <a:lnTo>
                    <a:pt x="1181" y="1631"/>
                  </a:lnTo>
                  <a:lnTo>
                    <a:pt x="1349" y="1462"/>
                  </a:lnTo>
                  <a:lnTo>
                    <a:pt x="1462" y="1294"/>
                  </a:lnTo>
                  <a:lnTo>
                    <a:pt x="1462" y="1406"/>
                  </a:lnTo>
                  <a:lnTo>
                    <a:pt x="1462" y="1518"/>
                  </a:lnTo>
                  <a:lnTo>
                    <a:pt x="1574" y="1631"/>
                  </a:lnTo>
                  <a:lnTo>
                    <a:pt x="1687" y="1687"/>
                  </a:lnTo>
                  <a:lnTo>
                    <a:pt x="1687" y="1743"/>
                  </a:lnTo>
                  <a:lnTo>
                    <a:pt x="1687" y="1799"/>
                  </a:lnTo>
                  <a:lnTo>
                    <a:pt x="1462" y="1856"/>
                  </a:lnTo>
                  <a:lnTo>
                    <a:pt x="1349" y="1912"/>
                  </a:lnTo>
                  <a:lnTo>
                    <a:pt x="1237" y="1968"/>
                  </a:lnTo>
                  <a:lnTo>
                    <a:pt x="1237" y="2080"/>
                  </a:lnTo>
                  <a:lnTo>
                    <a:pt x="1293" y="2249"/>
                  </a:lnTo>
                  <a:lnTo>
                    <a:pt x="1406" y="2530"/>
                  </a:lnTo>
                  <a:lnTo>
                    <a:pt x="1518" y="2699"/>
                  </a:lnTo>
                  <a:lnTo>
                    <a:pt x="1630" y="2867"/>
                  </a:lnTo>
                  <a:lnTo>
                    <a:pt x="1743" y="2867"/>
                  </a:lnTo>
                  <a:lnTo>
                    <a:pt x="1855" y="2923"/>
                  </a:lnTo>
                  <a:lnTo>
                    <a:pt x="1911" y="2867"/>
                  </a:lnTo>
                  <a:lnTo>
                    <a:pt x="2080" y="2755"/>
                  </a:lnTo>
                  <a:lnTo>
                    <a:pt x="2249" y="2642"/>
                  </a:lnTo>
                  <a:lnTo>
                    <a:pt x="2305" y="2642"/>
                  </a:lnTo>
                  <a:lnTo>
                    <a:pt x="2249" y="2699"/>
                  </a:lnTo>
                  <a:lnTo>
                    <a:pt x="1968" y="2980"/>
                  </a:lnTo>
                  <a:lnTo>
                    <a:pt x="1855" y="3092"/>
                  </a:lnTo>
                  <a:lnTo>
                    <a:pt x="1855" y="3205"/>
                  </a:lnTo>
                  <a:lnTo>
                    <a:pt x="1968" y="3429"/>
                  </a:lnTo>
                  <a:lnTo>
                    <a:pt x="2080" y="3486"/>
                  </a:lnTo>
                  <a:lnTo>
                    <a:pt x="2024" y="3542"/>
                  </a:lnTo>
                  <a:lnTo>
                    <a:pt x="1968" y="3654"/>
                  </a:lnTo>
                  <a:lnTo>
                    <a:pt x="2024" y="3710"/>
                  </a:lnTo>
                  <a:lnTo>
                    <a:pt x="2136" y="3710"/>
                  </a:lnTo>
                  <a:lnTo>
                    <a:pt x="2305" y="3654"/>
                  </a:lnTo>
                  <a:lnTo>
                    <a:pt x="2361" y="3598"/>
                  </a:lnTo>
                  <a:lnTo>
                    <a:pt x="2474" y="3542"/>
                  </a:lnTo>
                  <a:lnTo>
                    <a:pt x="2586" y="3486"/>
                  </a:lnTo>
                  <a:lnTo>
                    <a:pt x="2698" y="3373"/>
                  </a:lnTo>
                  <a:lnTo>
                    <a:pt x="2698" y="3261"/>
                  </a:lnTo>
                  <a:lnTo>
                    <a:pt x="2867" y="3205"/>
                  </a:lnTo>
                  <a:lnTo>
                    <a:pt x="2867" y="3092"/>
                  </a:lnTo>
                  <a:lnTo>
                    <a:pt x="2923" y="2980"/>
                  </a:lnTo>
                  <a:lnTo>
                    <a:pt x="3036" y="2755"/>
                  </a:lnTo>
                  <a:lnTo>
                    <a:pt x="3036" y="2530"/>
                  </a:lnTo>
                  <a:lnTo>
                    <a:pt x="3148" y="2361"/>
                  </a:lnTo>
                  <a:lnTo>
                    <a:pt x="3260" y="2193"/>
                  </a:lnTo>
                  <a:lnTo>
                    <a:pt x="3317" y="2024"/>
                  </a:lnTo>
                  <a:lnTo>
                    <a:pt x="3204" y="1799"/>
                  </a:lnTo>
                  <a:lnTo>
                    <a:pt x="3260" y="1743"/>
                  </a:lnTo>
                  <a:lnTo>
                    <a:pt x="3317" y="1743"/>
                  </a:lnTo>
                  <a:lnTo>
                    <a:pt x="3429" y="1687"/>
                  </a:lnTo>
                  <a:lnTo>
                    <a:pt x="3654" y="1518"/>
                  </a:lnTo>
                  <a:lnTo>
                    <a:pt x="3710" y="1350"/>
                  </a:lnTo>
                  <a:lnTo>
                    <a:pt x="3654" y="1237"/>
                  </a:lnTo>
                  <a:lnTo>
                    <a:pt x="3429" y="1013"/>
                  </a:lnTo>
                  <a:lnTo>
                    <a:pt x="3092" y="1013"/>
                  </a:lnTo>
                  <a:lnTo>
                    <a:pt x="3092" y="1069"/>
                  </a:lnTo>
                  <a:lnTo>
                    <a:pt x="3036" y="1237"/>
                  </a:lnTo>
                  <a:lnTo>
                    <a:pt x="2979" y="1294"/>
                  </a:lnTo>
                  <a:lnTo>
                    <a:pt x="2811" y="1350"/>
                  </a:lnTo>
                  <a:lnTo>
                    <a:pt x="2642" y="1406"/>
                  </a:lnTo>
                  <a:lnTo>
                    <a:pt x="2474" y="1406"/>
                  </a:lnTo>
                  <a:lnTo>
                    <a:pt x="2417" y="1462"/>
                  </a:lnTo>
                  <a:lnTo>
                    <a:pt x="2361" y="1575"/>
                  </a:lnTo>
                  <a:lnTo>
                    <a:pt x="2305" y="1631"/>
                  </a:lnTo>
                  <a:lnTo>
                    <a:pt x="2249" y="1687"/>
                  </a:lnTo>
                  <a:lnTo>
                    <a:pt x="2192" y="1575"/>
                  </a:lnTo>
                  <a:lnTo>
                    <a:pt x="2136" y="1462"/>
                  </a:lnTo>
                  <a:lnTo>
                    <a:pt x="2192" y="1350"/>
                  </a:lnTo>
                  <a:lnTo>
                    <a:pt x="2305" y="1294"/>
                  </a:lnTo>
                  <a:lnTo>
                    <a:pt x="2417" y="1181"/>
                  </a:lnTo>
                  <a:lnTo>
                    <a:pt x="2474" y="1069"/>
                  </a:lnTo>
                  <a:lnTo>
                    <a:pt x="2474" y="1013"/>
                  </a:lnTo>
                  <a:lnTo>
                    <a:pt x="2417" y="900"/>
                  </a:lnTo>
                  <a:lnTo>
                    <a:pt x="1968" y="900"/>
                  </a:lnTo>
                  <a:lnTo>
                    <a:pt x="1855" y="844"/>
                  </a:lnTo>
                  <a:lnTo>
                    <a:pt x="1799" y="788"/>
                  </a:lnTo>
                  <a:lnTo>
                    <a:pt x="1630" y="675"/>
                  </a:lnTo>
                  <a:lnTo>
                    <a:pt x="1518" y="619"/>
                  </a:lnTo>
                  <a:lnTo>
                    <a:pt x="1406" y="619"/>
                  </a:lnTo>
                  <a:lnTo>
                    <a:pt x="1237" y="675"/>
                  </a:lnTo>
                  <a:lnTo>
                    <a:pt x="1237" y="619"/>
                  </a:lnTo>
                  <a:lnTo>
                    <a:pt x="1349" y="507"/>
                  </a:lnTo>
                  <a:lnTo>
                    <a:pt x="1462" y="507"/>
                  </a:lnTo>
                  <a:lnTo>
                    <a:pt x="1743" y="563"/>
                  </a:lnTo>
                  <a:lnTo>
                    <a:pt x="1855" y="450"/>
                  </a:lnTo>
                  <a:lnTo>
                    <a:pt x="1855" y="338"/>
                  </a:lnTo>
                  <a:lnTo>
                    <a:pt x="1855" y="169"/>
                  </a:lnTo>
                  <a:lnTo>
                    <a:pt x="1743" y="1"/>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9" name="Google Shape;22379;p51"/>
            <p:cNvSpPr/>
            <p:nvPr/>
          </p:nvSpPr>
          <p:spPr>
            <a:xfrm>
              <a:off x="276050" y="1135475"/>
              <a:ext cx="47800" cy="98400"/>
            </a:xfrm>
            <a:custGeom>
              <a:avLst/>
              <a:gdLst/>
              <a:ahLst/>
              <a:cxnLst/>
              <a:rect l="l" t="t" r="r" b="b"/>
              <a:pathLst>
                <a:path w="1912" h="3936" extrusionOk="0">
                  <a:moveTo>
                    <a:pt x="844" y="1"/>
                  </a:moveTo>
                  <a:lnTo>
                    <a:pt x="731" y="57"/>
                  </a:lnTo>
                  <a:lnTo>
                    <a:pt x="563" y="226"/>
                  </a:lnTo>
                  <a:lnTo>
                    <a:pt x="506" y="394"/>
                  </a:lnTo>
                  <a:lnTo>
                    <a:pt x="450" y="619"/>
                  </a:lnTo>
                  <a:lnTo>
                    <a:pt x="506" y="844"/>
                  </a:lnTo>
                  <a:lnTo>
                    <a:pt x="450" y="900"/>
                  </a:lnTo>
                  <a:lnTo>
                    <a:pt x="506" y="1013"/>
                  </a:lnTo>
                  <a:lnTo>
                    <a:pt x="563" y="1125"/>
                  </a:lnTo>
                  <a:lnTo>
                    <a:pt x="450" y="1350"/>
                  </a:lnTo>
                  <a:lnTo>
                    <a:pt x="394" y="1743"/>
                  </a:lnTo>
                  <a:lnTo>
                    <a:pt x="338" y="2024"/>
                  </a:lnTo>
                  <a:lnTo>
                    <a:pt x="282" y="2193"/>
                  </a:lnTo>
                  <a:lnTo>
                    <a:pt x="169" y="2305"/>
                  </a:lnTo>
                  <a:lnTo>
                    <a:pt x="225" y="2362"/>
                  </a:lnTo>
                  <a:lnTo>
                    <a:pt x="282" y="2418"/>
                  </a:lnTo>
                  <a:lnTo>
                    <a:pt x="282" y="2474"/>
                  </a:lnTo>
                  <a:lnTo>
                    <a:pt x="225" y="2530"/>
                  </a:lnTo>
                  <a:lnTo>
                    <a:pt x="169" y="2643"/>
                  </a:lnTo>
                  <a:lnTo>
                    <a:pt x="57" y="2699"/>
                  </a:lnTo>
                  <a:lnTo>
                    <a:pt x="1" y="2811"/>
                  </a:lnTo>
                  <a:lnTo>
                    <a:pt x="1" y="2867"/>
                  </a:lnTo>
                  <a:lnTo>
                    <a:pt x="113" y="2924"/>
                  </a:lnTo>
                  <a:lnTo>
                    <a:pt x="225" y="2980"/>
                  </a:lnTo>
                  <a:lnTo>
                    <a:pt x="169" y="3092"/>
                  </a:lnTo>
                  <a:lnTo>
                    <a:pt x="57" y="3205"/>
                  </a:lnTo>
                  <a:lnTo>
                    <a:pt x="57" y="3373"/>
                  </a:lnTo>
                  <a:lnTo>
                    <a:pt x="57" y="3486"/>
                  </a:lnTo>
                  <a:lnTo>
                    <a:pt x="57" y="3542"/>
                  </a:lnTo>
                  <a:lnTo>
                    <a:pt x="169" y="3711"/>
                  </a:lnTo>
                  <a:lnTo>
                    <a:pt x="282" y="3879"/>
                  </a:lnTo>
                  <a:lnTo>
                    <a:pt x="619" y="3935"/>
                  </a:lnTo>
                  <a:lnTo>
                    <a:pt x="1068" y="3879"/>
                  </a:lnTo>
                  <a:lnTo>
                    <a:pt x="1518" y="3767"/>
                  </a:lnTo>
                  <a:lnTo>
                    <a:pt x="1912" y="3654"/>
                  </a:lnTo>
                  <a:lnTo>
                    <a:pt x="1855" y="3430"/>
                  </a:lnTo>
                  <a:lnTo>
                    <a:pt x="1687" y="3317"/>
                  </a:lnTo>
                  <a:lnTo>
                    <a:pt x="1518" y="3205"/>
                  </a:lnTo>
                  <a:lnTo>
                    <a:pt x="1293" y="3148"/>
                  </a:lnTo>
                  <a:lnTo>
                    <a:pt x="1237" y="3261"/>
                  </a:lnTo>
                  <a:lnTo>
                    <a:pt x="1237" y="3148"/>
                  </a:lnTo>
                  <a:lnTo>
                    <a:pt x="1181" y="2980"/>
                  </a:lnTo>
                  <a:lnTo>
                    <a:pt x="1068" y="2811"/>
                  </a:lnTo>
                  <a:lnTo>
                    <a:pt x="1068" y="2699"/>
                  </a:lnTo>
                  <a:lnTo>
                    <a:pt x="1125" y="2643"/>
                  </a:lnTo>
                  <a:lnTo>
                    <a:pt x="1293" y="2362"/>
                  </a:lnTo>
                  <a:lnTo>
                    <a:pt x="1406" y="2137"/>
                  </a:lnTo>
                  <a:lnTo>
                    <a:pt x="1462" y="2024"/>
                  </a:lnTo>
                  <a:lnTo>
                    <a:pt x="1462" y="1856"/>
                  </a:lnTo>
                  <a:lnTo>
                    <a:pt x="1406" y="1743"/>
                  </a:lnTo>
                  <a:lnTo>
                    <a:pt x="1293" y="1575"/>
                  </a:lnTo>
                  <a:lnTo>
                    <a:pt x="1237" y="1406"/>
                  </a:lnTo>
                  <a:lnTo>
                    <a:pt x="1125" y="1238"/>
                  </a:lnTo>
                  <a:lnTo>
                    <a:pt x="1125" y="1125"/>
                  </a:lnTo>
                  <a:lnTo>
                    <a:pt x="1125" y="1013"/>
                  </a:lnTo>
                  <a:lnTo>
                    <a:pt x="1181" y="956"/>
                  </a:lnTo>
                  <a:lnTo>
                    <a:pt x="1293" y="844"/>
                  </a:lnTo>
                  <a:lnTo>
                    <a:pt x="1349" y="732"/>
                  </a:lnTo>
                  <a:lnTo>
                    <a:pt x="1349" y="619"/>
                  </a:lnTo>
                  <a:lnTo>
                    <a:pt x="1349" y="563"/>
                  </a:lnTo>
                  <a:lnTo>
                    <a:pt x="1237" y="451"/>
                  </a:lnTo>
                  <a:lnTo>
                    <a:pt x="1125" y="451"/>
                  </a:lnTo>
                  <a:lnTo>
                    <a:pt x="1068" y="338"/>
                  </a:lnTo>
                  <a:lnTo>
                    <a:pt x="1012" y="170"/>
                  </a:lnTo>
                  <a:lnTo>
                    <a:pt x="900" y="57"/>
                  </a:lnTo>
                  <a:lnTo>
                    <a:pt x="844" y="1"/>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0" name="Google Shape;22380;p51"/>
            <p:cNvSpPr/>
            <p:nvPr/>
          </p:nvSpPr>
          <p:spPr>
            <a:xfrm>
              <a:off x="246550" y="1503625"/>
              <a:ext cx="29525" cy="130700"/>
            </a:xfrm>
            <a:custGeom>
              <a:avLst/>
              <a:gdLst/>
              <a:ahLst/>
              <a:cxnLst/>
              <a:rect l="l" t="t" r="r" b="b"/>
              <a:pathLst>
                <a:path w="1181" h="5228" extrusionOk="0">
                  <a:moveTo>
                    <a:pt x="394" y="1"/>
                  </a:moveTo>
                  <a:lnTo>
                    <a:pt x="337" y="57"/>
                  </a:lnTo>
                  <a:lnTo>
                    <a:pt x="281" y="113"/>
                  </a:lnTo>
                  <a:lnTo>
                    <a:pt x="281" y="226"/>
                  </a:lnTo>
                  <a:lnTo>
                    <a:pt x="506" y="282"/>
                  </a:lnTo>
                  <a:lnTo>
                    <a:pt x="281" y="282"/>
                  </a:lnTo>
                  <a:lnTo>
                    <a:pt x="225" y="394"/>
                  </a:lnTo>
                  <a:lnTo>
                    <a:pt x="169" y="507"/>
                  </a:lnTo>
                  <a:lnTo>
                    <a:pt x="113" y="563"/>
                  </a:lnTo>
                  <a:lnTo>
                    <a:pt x="0" y="3092"/>
                  </a:lnTo>
                  <a:lnTo>
                    <a:pt x="0" y="3261"/>
                  </a:lnTo>
                  <a:lnTo>
                    <a:pt x="56" y="3373"/>
                  </a:lnTo>
                  <a:lnTo>
                    <a:pt x="113" y="3486"/>
                  </a:lnTo>
                  <a:lnTo>
                    <a:pt x="56" y="3542"/>
                  </a:lnTo>
                  <a:lnTo>
                    <a:pt x="0" y="3654"/>
                  </a:lnTo>
                  <a:lnTo>
                    <a:pt x="0" y="3823"/>
                  </a:lnTo>
                  <a:lnTo>
                    <a:pt x="113" y="3991"/>
                  </a:lnTo>
                  <a:lnTo>
                    <a:pt x="169" y="4160"/>
                  </a:lnTo>
                  <a:lnTo>
                    <a:pt x="225" y="4385"/>
                  </a:lnTo>
                  <a:lnTo>
                    <a:pt x="113" y="4610"/>
                  </a:lnTo>
                  <a:lnTo>
                    <a:pt x="56" y="4722"/>
                  </a:lnTo>
                  <a:lnTo>
                    <a:pt x="113" y="4835"/>
                  </a:lnTo>
                  <a:lnTo>
                    <a:pt x="281" y="4947"/>
                  </a:lnTo>
                  <a:lnTo>
                    <a:pt x="394" y="5003"/>
                  </a:lnTo>
                  <a:lnTo>
                    <a:pt x="506" y="5116"/>
                  </a:lnTo>
                  <a:lnTo>
                    <a:pt x="618" y="5172"/>
                  </a:lnTo>
                  <a:lnTo>
                    <a:pt x="731" y="5228"/>
                  </a:lnTo>
                  <a:lnTo>
                    <a:pt x="843" y="5172"/>
                  </a:lnTo>
                  <a:lnTo>
                    <a:pt x="956" y="5116"/>
                  </a:lnTo>
                  <a:lnTo>
                    <a:pt x="1012" y="5003"/>
                  </a:lnTo>
                  <a:lnTo>
                    <a:pt x="1012" y="4947"/>
                  </a:lnTo>
                  <a:lnTo>
                    <a:pt x="900" y="4778"/>
                  </a:lnTo>
                  <a:lnTo>
                    <a:pt x="843" y="4666"/>
                  </a:lnTo>
                  <a:lnTo>
                    <a:pt x="787" y="4554"/>
                  </a:lnTo>
                  <a:lnTo>
                    <a:pt x="787" y="4441"/>
                  </a:lnTo>
                  <a:lnTo>
                    <a:pt x="787" y="4329"/>
                  </a:lnTo>
                  <a:lnTo>
                    <a:pt x="675" y="4216"/>
                  </a:lnTo>
                  <a:lnTo>
                    <a:pt x="562" y="3991"/>
                  </a:lnTo>
                  <a:lnTo>
                    <a:pt x="506" y="3767"/>
                  </a:lnTo>
                  <a:lnTo>
                    <a:pt x="618" y="3542"/>
                  </a:lnTo>
                  <a:lnTo>
                    <a:pt x="731" y="3317"/>
                  </a:lnTo>
                  <a:lnTo>
                    <a:pt x="900" y="3148"/>
                  </a:lnTo>
                  <a:lnTo>
                    <a:pt x="1012" y="3092"/>
                  </a:lnTo>
                  <a:lnTo>
                    <a:pt x="1068" y="2980"/>
                  </a:lnTo>
                  <a:lnTo>
                    <a:pt x="1012" y="2867"/>
                  </a:lnTo>
                  <a:lnTo>
                    <a:pt x="900" y="2867"/>
                  </a:lnTo>
                  <a:lnTo>
                    <a:pt x="731" y="2924"/>
                  </a:lnTo>
                  <a:lnTo>
                    <a:pt x="675" y="2924"/>
                  </a:lnTo>
                  <a:lnTo>
                    <a:pt x="787" y="2867"/>
                  </a:lnTo>
                  <a:lnTo>
                    <a:pt x="843" y="2811"/>
                  </a:lnTo>
                  <a:lnTo>
                    <a:pt x="843" y="2699"/>
                  </a:lnTo>
                  <a:lnTo>
                    <a:pt x="787" y="2643"/>
                  </a:lnTo>
                  <a:lnTo>
                    <a:pt x="675" y="2530"/>
                  </a:lnTo>
                  <a:lnTo>
                    <a:pt x="618" y="2418"/>
                  </a:lnTo>
                  <a:lnTo>
                    <a:pt x="675" y="2305"/>
                  </a:lnTo>
                  <a:lnTo>
                    <a:pt x="900" y="1799"/>
                  </a:lnTo>
                  <a:lnTo>
                    <a:pt x="1124" y="1294"/>
                  </a:lnTo>
                  <a:lnTo>
                    <a:pt x="1124" y="1181"/>
                  </a:lnTo>
                  <a:lnTo>
                    <a:pt x="1124" y="1013"/>
                  </a:lnTo>
                  <a:lnTo>
                    <a:pt x="1124" y="844"/>
                  </a:lnTo>
                  <a:lnTo>
                    <a:pt x="1012" y="732"/>
                  </a:lnTo>
                  <a:lnTo>
                    <a:pt x="956" y="675"/>
                  </a:lnTo>
                  <a:lnTo>
                    <a:pt x="1012" y="619"/>
                  </a:lnTo>
                  <a:lnTo>
                    <a:pt x="1181" y="507"/>
                  </a:lnTo>
                  <a:lnTo>
                    <a:pt x="1181" y="394"/>
                  </a:lnTo>
                  <a:lnTo>
                    <a:pt x="1068" y="113"/>
                  </a:lnTo>
                  <a:lnTo>
                    <a:pt x="1012" y="57"/>
                  </a:lnTo>
                  <a:lnTo>
                    <a:pt x="900" y="1"/>
                  </a:lnTo>
                  <a:lnTo>
                    <a:pt x="787" y="57"/>
                  </a:lnTo>
                  <a:lnTo>
                    <a:pt x="731" y="57"/>
                  </a:lnTo>
                  <a:lnTo>
                    <a:pt x="731" y="1"/>
                  </a:lnTo>
                  <a:close/>
                </a:path>
              </a:pathLst>
            </a:custGeom>
            <a:solidFill>
              <a:srgbClr val="8578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1" name="Google Shape;22381;p51"/>
            <p:cNvSpPr/>
            <p:nvPr/>
          </p:nvSpPr>
          <p:spPr>
            <a:xfrm>
              <a:off x="252175" y="1365925"/>
              <a:ext cx="43575" cy="96975"/>
            </a:xfrm>
            <a:custGeom>
              <a:avLst/>
              <a:gdLst/>
              <a:ahLst/>
              <a:cxnLst/>
              <a:rect l="l" t="t" r="r" b="b"/>
              <a:pathLst>
                <a:path w="1743" h="3879" extrusionOk="0">
                  <a:moveTo>
                    <a:pt x="1518" y="1"/>
                  </a:moveTo>
                  <a:lnTo>
                    <a:pt x="1461" y="57"/>
                  </a:lnTo>
                  <a:lnTo>
                    <a:pt x="1461" y="113"/>
                  </a:lnTo>
                  <a:lnTo>
                    <a:pt x="1461" y="169"/>
                  </a:lnTo>
                  <a:lnTo>
                    <a:pt x="1461" y="282"/>
                  </a:lnTo>
                  <a:lnTo>
                    <a:pt x="1461" y="338"/>
                  </a:lnTo>
                  <a:lnTo>
                    <a:pt x="1349" y="394"/>
                  </a:lnTo>
                  <a:lnTo>
                    <a:pt x="1012" y="619"/>
                  </a:lnTo>
                  <a:lnTo>
                    <a:pt x="787" y="619"/>
                  </a:lnTo>
                  <a:lnTo>
                    <a:pt x="618" y="563"/>
                  </a:lnTo>
                  <a:lnTo>
                    <a:pt x="562" y="507"/>
                  </a:lnTo>
                  <a:lnTo>
                    <a:pt x="450" y="450"/>
                  </a:lnTo>
                  <a:lnTo>
                    <a:pt x="393" y="394"/>
                  </a:lnTo>
                  <a:lnTo>
                    <a:pt x="281" y="394"/>
                  </a:lnTo>
                  <a:lnTo>
                    <a:pt x="169" y="338"/>
                  </a:lnTo>
                  <a:lnTo>
                    <a:pt x="112" y="338"/>
                  </a:lnTo>
                  <a:lnTo>
                    <a:pt x="0" y="2867"/>
                  </a:lnTo>
                  <a:lnTo>
                    <a:pt x="112" y="2867"/>
                  </a:lnTo>
                  <a:lnTo>
                    <a:pt x="225" y="2923"/>
                  </a:lnTo>
                  <a:lnTo>
                    <a:pt x="281" y="3036"/>
                  </a:lnTo>
                  <a:lnTo>
                    <a:pt x="281" y="3148"/>
                  </a:lnTo>
                  <a:lnTo>
                    <a:pt x="281" y="3373"/>
                  </a:lnTo>
                  <a:lnTo>
                    <a:pt x="281" y="3542"/>
                  </a:lnTo>
                  <a:lnTo>
                    <a:pt x="225" y="3710"/>
                  </a:lnTo>
                  <a:lnTo>
                    <a:pt x="225" y="3766"/>
                  </a:lnTo>
                  <a:lnTo>
                    <a:pt x="337" y="3823"/>
                  </a:lnTo>
                  <a:lnTo>
                    <a:pt x="450" y="3879"/>
                  </a:lnTo>
                  <a:lnTo>
                    <a:pt x="562" y="3823"/>
                  </a:lnTo>
                  <a:lnTo>
                    <a:pt x="618" y="3766"/>
                  </a:lnTo>
                  <a:lnTo>
                    <a:pt x="675" y="3654"/>
                  </a:lnTo>
                  <a:lnTo>
                    <a:pt x="675" y="3542"/>
                  </a:lnTo>
                  <a:lnTo>
                    <a:pt x="731" y="3261"/>
                  </a:lnTo>
                  <a:lnTo>
                    <a:pt x="731" y="3148"/>
                  </a:lnTo>
                  <a:lnTo>
                    <a:pt x="675" y="3092"/>
                  </a:lnTo>
                  <a:lnTo>
                    <a:pt x="675" y="3036"/>
                  </a:lnTo>
                  <a:lnTo>
                    <a:pt x="731" y="2980"/>
                  </a:lnTo>
                  <a:lnTo>
                    <a:pt x="731" y="2811"/>
                  </a:lnTo>
                  <a:lnTo>
                    <a:pt x="843" y="2699"/>
                  </a:lnTo>
                  <a:lnTo>
                    <a:pt x="899" y="2418"/>
                  </a:lnTo>
                  <a:lnTo>
                    <a:pt x="843" y="2249"/>
                  </a:lnTo>
                  <a:lnTo>
                    <a:pt x="731" y="2080"/>
                  </a:lnTo>
                  <a:lnTo>
                    <a:pt x="506" y="1912"/>
                  </a:lnTo>
                  <a:lnTo>
                    <a:pt x="393" y="1799"/>
                  </a:lnTo>
                  <a:lnTo>
                    <a:pt x="450" y="1631"/>
                  </a:lnTo>
                  <a:lnTo>
                    <a:pt x="506" y="1799"/>
                  </a:lnTo>
                  <a:lnTo>
                    <a:pt x="562" y="1912"/>
                  </a:lnTo>
                  <a:lnTo>
                    <a:pt x="618" y="1968"/>
                  </a:lnTo>
                  <a:lnTo>
                    <a:pt x="675" y="1968"/>
                  </a:lnTo>
                  <a:lnTo>
                    <a:pt x="899" y="1855"/>
                  </a:lnTo>
                  <a:lnTo>
                    <a:pt x="899" y="1743"/>
                  </a:lnTo>
                  <a:lnTo>
                    <a:pt x="956" y="1799"/>
                  </a:lnTo>
                  <a:lnTo>
                    <a:pt x="1068" y="1687"/>
                  </a:lnTo>
                  <a:lnTo>
                    <a:pt x="1068" y="1574"/>
                  </a:lnTo>
                  <a:lnTo>
                    <a:pt x="1124" y="1631"/>
                  </a:lnTo>
                  <a:lnTo>
                    <a:pt x="1293" y="1631"/>
                  </a:lnTo>
                  <a:lnTo>
                    <a:pt x="1349" y="1687"/>
                  </a:lnTo>
                  <a:lnTo>
                    <a:pt x="1405" y="1743"/>
                  </a:lnTo>
                  <a:lnTo>
                    <a:pt x="1518" y="1912"/>
                  </a:lnTo>
                  <a:lnTo>
                    <a:pt x="1574" y="1968"/>
                  </a:lnTo>
                  <a:lnTo>
                    <a:pt x="1686" y="1912"/>
                  </a:lnTo>
                  <a:lnTo>
                    <a:pt x="1742" y="1743"/>
                  </a:lnTo>
                  <a:lnTo>
                    <a:pt x="1686" y="1574"/>
                  </a:lnTo>
                  <a:lnTo>
                    <a:pt x="1630" y="1518"/>
                  </a:lnTo>
                  <a:lnTo>
                    <a:pt x="1574" y="1406"/>
                  </a:lnTo>
                  <a:lnTo>
                    <a:pt x="1574" y="1350"/>
                  </a:lnTo>
                  <a:lnTo>
                    <a:pt x="1518" y="1237"/>
                  </a:lnTo>
                  <a:lnTo>
                    <a:pt x="1518" y="1125"/>
                  </a:lnTo>
                  <a:lnTo>
                    <a:pt x="1405" y="1069"/>
                  </a:lnTo>
                  <a:lnTo>
                    <a:pt x="1405" y="1012"/>
                  </a:lnTo>
                  <a:lnTo>
                    <a:pt x="1461" y="900"/>
                  </a:lnTo>
                  <a:lnTo>
                    <a:pt x="1630" y="900"/>
                  </a:lnTo>
                  <a:lnTo>
                    <a:pt x="1686" y="788"/>
                  </a:lnTo>
                  <a:lnTo>
                    <a:pt x="1686" y="675"/>
                  </a:lnTo>
                  <a:lnTo>
                    <a:pt x="1630" y="450"/>
                  </a:lnTo>
                  <a:lnTo>
                    <a:pt x="1686" y="226"/>
                  </a:lnTo>
                  <a:lnTo>
                    <a:pt x="1686" y="169"/>
                  </a:lnTo>
                  <a:lnTo>
                    <a:pt x="1630" y="57"/>
                  </a:lnTo>
                  <a:lnTo>
                    <a:pt x="1574" y="1"/>
                  </a:lnTo>
                  <a:close/>
                </a:path>
              </a:pathLst>
            </a:custGeom>
            <a:solidFill>
              <a:srgbClr val="7B6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2" name="Google Shape;22382;p51"/>
            <p:cNvSpPr/>
            <p:nvPr/>
          </p:nvSpPr>
          <p:spPr>
            <a:xfrm>
              <a:off x="249350" y="1433375"/>
              <a:ext cx="45000" cy="77300"/>
            </a:xfrm>
            <a:custGeom>
              <a:avLst/>
              <a:gdLst/>
              <a:ahLst/>
              <a:cxnLst/>
              <a:rect l="l" t="t" r="r" b="b"/>
              <a:pathLst>
                <a:path w="1800" h="3092" extrusionOk="0">
                  <a:moveTo>
                    <a:pt x="450" y="1"/>
                  </a:moveTo>
                  <a:lnTo>
                    <a:pt x="338" y="57"/>
                  </a:lnTo>
                  <a:lnTo>
                    <a:pt x="282" y="113"/>
                  </a:lnTo>
                  <a:lnTo>
                    <a:pt x="113" y="169"/>
                  </a:lnTo>
                  <a:lnTo>
                    <a:pt x="1" y="3092"/>
                  </a:lnTo>
                  <a:lnTo>
                    <a:pt x="113" y="3092"/>
                  </a:lnTo>
                  <a:lnTo>
                    <a:pt x="169" y="2923"/>
                  </a:lnTo>
                  <a:lnTo>
                    <a:pt x="282" y="2867"/>
                  </a:lnTo>
                  <a:lnTo>
                    <a:pt x="394" y="2811"/>
                  </a:lnTo>
                  <a:lnTo>
                    <a:pt x="506" y="2811"/>
                  </a:lnTo>
                  <a:lnTo>
                    <a:pt x="619" y="2867"/>
                  </a:lnTo>
                  <a:lnTo>
                    <a:pt x="619" y="2923"/>
                  </a:lnTo>
                  <a:lnTo>
                    <a:pt x="675" y="2867"/>
                  </a:lnTo>
                  <a:lnTo>
                    <a:pt x="731" y="2811"/>
                  </a:lnTo>
                  <a:lnTo>
                    <a:pt x="731" y="2698"/>
                  </a:lnTo>
                  <a:lnTo>
                    <a:pt x="563" y="2642"/>
                  </a:lnTo>
                  <a:lnTo>
                    <a:pt x="1012" y="2642"/>
                  </a:lnTo>
                  <a:lnTo>
                    <a:pt x="1012" y="2530"/>
                  </a:lnTo>
                  <a:lnTo>
                    <a:pt x="1012" y="2417"/>
                  </a:lnTo>
                  <a:lnTo>
                    <a:pt x="1069" y="2305"/>
                  </a:lnTo>
                  <a:lnTo>
                    <a:pt x="1237" y="2249"/>
                  </a:lnTo>
                  <a:lnTo>
                    <a:pt x="1406" y="2136"/>
                  </a:lnTo>
                  <a:lnTo>
                    <a:pt x="1518" y="2080"/>
                  </a:lnTo>
                  <a:lnTo>
                    <a:pt x="1631" y="2024"/>
                  </a:lnTo>
                  <a:lnTo>
                    <a:pt x="1631" y="1968"/>
                  </a:lnTo>
                  <a:lnTo>
                    <a:pt x="1743" y="1968"/>
                  </a:lnTo>
                  <a:lnTo>
                    <a:pt x="1799" y="1912"/>
                  </a:lnTo>
                  <a:lnTo>
                    <a:pt x="1799" y="1855"/>
                  </a:lnTo>
                  <a:lnTo>
                    <a:pt x="1687" y="1743"/>
                  </a:lnTo>
                  <a:lnTo>
                    <a:pt x="1518" y="1631"/>
                  </a:lnTo>
                  <a:lnTo>
                    <a:pt x="1293" y="1574"/>
                  </a:lnTo>
                  <a:lnTo>
                    <a:pt x="1181" y="1631"/>
                  </a:lnTo>
                  <a:lnTo>
                    <a:pt x="1069" y="1799"/>
                  </a:lnTo>
                  <a:lnTo>
                    <a:pt x="900" y="1799"/>
                  </a:lnTo>
                  <a:lnTo>
                    <a:pt x="844" y="1631"/>
                  </a:lnTo>
                  <a:lnTo>
                    <a:pt x="788" y="1462"/>
                  </a:lnTo>
                  <a:lnTo>
                    <a:pt x="675" y="1350"/>
                  </a:lnTo>
                  <a:lnTo>
                    <a:pt x="563" y="1293"/>
                  </a:lnTo>
                  <a:lnTo>
                    <a:pt x="731" y="1350"/>
                  </a:lnTo>
                  <a:lnTo>
                    <a:pt x="900" y="1350"/>
                  </a:lnTo>
                  <a:lnTo>
                    <a:pt x="1012" y="1237"/>
                  </a:lnTo>
                  <a:lnTo>
                    <a:pt x="1069" y="1125"/>
                  </a:lnTo>
                  <a:lnTo>
                    <a:pt x="1181" y="1012"/>
                  </a:lnTo>
                  <a:lnTo>
                    <a:pt x="1181" y="956"/>
                  </a:lnTo>
                  <a:lnTo>
                    <a:pt x="1125" y="844"/>
                  </a:lnTo>
                  <a:lnTo>
                    <a:pt x="1012" y="787"/>
                  </a:lnTo>
                  <a:lnTo>
                    <a:pt x="900" y="787"/>
                  </a:lnTo>
                  <a:lnTo>
                    <a:pt x="675" y="900"/>
                  </a:lnTo>
                  <a:lnTo>
                    <a:pt x="675" y="1012"/>
                  </a:lnTo>
                  <a:lnTo>
                    <a:pt x="675" y="1068"/>
                  </a:lnTo>
                  <a:lnTo>
                    <a:pt x="506" y="1068"/>
                  </a:lnTo>
                  <a:lnTo>
                    <a:pt x="394" y="1012"/>
                  </a:lnTo>
                  <a:lnTo>
                    <a:pt x="563" y="787"/>
                  </a:lnTo>
                  <a:lnTo>
                    <a:pt x="563" y="675"/>
                  </a:lnTo>
                  <a:lnTo>
                    <a:pt x="506" y="506"/>
                  </a:lnTo>
                  <a:lnTo>
                    <a:pt x="506" y="394"/>
                  </a:lnTo>
                  <a:lnTo>
                    <a:pt x="450" y="57"/>
                  </a:lnTo>
                  <a:lnTo>
                    <a:pt x="450"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3" name="Google Shape;22383;p51"/>
            <p:cNvSpPr/>
            <p:nvPr/>
          </p:nvSpPr>
          <p:spPr>
            <a:xfrm>
              <a:off x="256375" y="1231025"/>
              <a:ext cx="26725" cy="91375"/>
            </a:xfrm>
            <a:custGeom>
              <a:avLst/>
              <a:gdLst/>
              <a:ahLst/>
              <a:cxnLst/>
              <a:rect l="l" t="t" r="r" b="b"/>
              <a:pathLst>
                <a:path w="1069" h="3655" extrusionOk="0">
                  <a:moveTo>
                    <a:pt x="788" y="1"/>
                  </a:moveTo>
                  <a:lnTo>
                    <a:pt x="731" y="57"/>
                  </a:lnTo>
                  <a:lnTo>
                    <a:pt x="731" y="113"/>
                  </a:lnTo>
                  <a:lnTo>
                    <a:pt x="731" y="226"/>
                  </a:lnTo>
                  <a:lnTo>
                    <a:pt x="619" y="394"/>
                  </a:lnTo>
                  <a:lnTo>
                    <a:pt x="394" y="619"/>
                  </a:lnTo>
                  <a:lnTo>
                    <a:pt x="338" y="732"/>
                  </a:lnTo>
                  <a:lnTo>
                    <a:pt x="225" y="844"/>
                  </a:lnTo>
                  <a:lnTo>
                    <a:pt x="225" y="1013"/>
                  </a:lnTo>
                  <a:lnTo>
                    <a:pt x="282" y="1181"/>
                  </a:lnTo>
                  <a:lnTo>
                    <a:pt x="169" y="1181"/>
                  </a:lnTo>
                  <a:lnTo>
                    <a:pt x="113" y="1237"/>
                  </a:lnTo>
                  <a:lnTo>
                    <a:pt x="113" y="1294"/>
                  </a:lnTo>
                  <a:lnTo>
                    <a:pt x="225" y="1350"/>
                  </a:lnTo>
                  <a:lnTo>
                    <a:pt x="282" y="1462"/>
                  </a:lnTo>
                  <a:lnTo>
                    <a:pt x="282" y="1519"/>
                  </a:lnTo>
                  <a:lnTo>
                    <a:pt x="225" y="1575"/>
                  </a:lnTo>
                  <a:lnTo>
                    <a:pt x="113" y="1631"/>
                  </a:lnTo>
                  <a:lnTo>
                    <a:pt x="113" y="1687"/>
                  </a:lnTo>
                  <a:lnTo>
                    <a:pt x="113" y="1743"/>
                  </a:lnTo>
                  <a:lnTo>
                    <a:pt x="169" y="1800"/>
                  </a:lnTo>
                  <a:lnTo>
                    <a:pt x="225" y="1800"/>
                  </a:lnTo>
                  <a:lnTo>
                    <a:pt x="225" y="1856"/>
                  </a:lnTo>
                  <a:lnTo>
                    <a:pt x="57" y="1968"/>
                  </a:lnTo>
                  <a:lnTo>
                    <a:pt x="57" y="2081"/>
                  </a:lnTo>
                  <a:lnTo>
                    <a:pt x="57" y="2193"/>
                  </a:lnTo>
                  <a:lnTo>
                    <a:pt x="113" y="2305"/>
                  </a:lnTo>
                  <a:lnTo>
                    <a:pt x="113" y="2418"/>
                  </a:lnTo>
                  <a:lnTo>
                    <a:pt x="113" y="2474"/>
                  </a:lnTo>
                  <a:lnTo>
                    <a:pt x="57" y="2530"/>
                  </a:lnTo>
                  <a:lnTo>
                    <a:pt x="57" y="2643"/>
                  </a:lnTo>
                  <a:lnTo>
                    <a:pt x="1" y="2811"/>
                  </a:lnTo>
                  <a:lnTo>
                    <a:pt x="1" y="3654"/>
                  </a:lnTo>
                  <a:lnTo>
                    <a:pt x="169" y="3654"/>
                  </a:lnTo>
                  <a:lnTo>
                    <a:pt x="282" y="3598"/>
                  </a:lnTo>
                  <a:lnTo>
                    <a:pt x="394" y="3542"/>
                  </a:lnTo>
                  <a:lnTo>
                    <a:pt x="450" y="3430"/>
                  </a:lnTo>
                  <a:lnTo>
                    <a:pt x="450" y="3317"/>
                  </a:lnTo>
                  <a:lnTo>
                    <a:pt x="450" y="3205"/>
                  </a:lnTo>
                  <a:lnTo>
                    <a:pt x="394" y="3092"/>
                  </a:lnTo>
                  <a:lnTo>
                    <a:pt x="450" y="3036"/>
                  </a:lnTo>
                  <a:lnTo>
                    <a:pt x="450" y="2980"/>
                  </a:lnTo>
                  <a:lnTo>
                    <a:pt x="394" y="2867"/>
                  </a:lnTo>
                  <a:lnTo>
                    <a:pt x="507" y="2811"/>
                  </a:lnTo>
                  <a:lnTo>
                    <a:pt x="619" y="2867"/>
                  </a:lnTo>
                  <a:lnTo>
                    <a:pt x="788" y="2867"/>
                  </a:lnTo>
                  <a:lnTo>
                    <a:pt x="900" y="2699"/>
                  </a:lnTo>
                  <a:lnTo>
                    <a:pt x="900" y="2586"/>
                  </a:lnTo>
                  <a:lnTo>
                    <a:pt x="900" y="2474"/>
                  </a:lnTo>
                  <a:lnTo>
                    <a:pt x="675" y="2474"/>
                  </a:lnTo>
                  <a:lnTo>
                    <a:pt x="675" y="2305"/>
                  </a:lnTo>
                  <a:lnTo>
                    <a:pt x="788" y="2081"/>
                  </a:lnTo>
                  <a:lnTo>
                    <a:pt x="788" y="1968"/>
                  </a:lnTo>
                  <a:lnTo>
                    <a:pt x="731" y="1856"/>
                  </a:lnTo>
                  <a:lnTo>
                    <a:pt x="675" y="1687"/>
                  </a:lnTo>
                  <a:lnTo>
                    <a:pt x="731" y="1519"/>
                  </a:lnTo>
                  <a:lnTo>
                    <a:pt x="844" y="1237"/>
                  </a:lnTo>
                  <a:lnTo>
                    <a:pt x="900" y="956"/>
                  </a:lnTo>
                  <a:lnTo>
                    <a:pt x="956" y="675"/>
                  </a:lnTo>
                  <a:lnTo>
                    <a:pt x="1069" y="394"/>
                  </a:lnTo>
                  <a:lnTo>
                    <a:pt x="1069" y="282"/>
                  </a:lnTo>
                  <a:lnTo>
                    <a:pt x="1069" y="226"/>
                  </a:lnTo>
                  <a:lnTo>
                    <a:pt x="1012" y="57"/>
                  </a:lnTo>
                  <a:lnTo>
                    <a:pt x="900" y="1"/>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4" name="Google Shape;22384;p51"/>
            <p:cNvSpPr/>
            <p:nvPr/>
          </p:nvSpPr>
          <p:spPr>
            <a:xfrm>
              <a:off x="263400" y="1111600"/>
              <a:ext cx="37975" cy="45000"/>
            </a:xfrm>
            <a:custGeom>
              <a:avLst/>
              <a:gdLst/>
              <a:ahLst/>
              <a:cxnLst/>
              <a:rect l="l" t="t" r="r" b="b"/>
              <a:pathLst>
                <a:path w="1519" h="1800" extrusionOk="0">
                  <a:moveTo>
                    <a:pt x="1" y="0"/>
                  </a:moveTo>
                  <a:lnTo>
                    <a:pt x="57" y="169"/>
                  </a:lnTo>
                  <a:lnTo>
                    <a:pt x="1" y="394"/>
                  </a:lnTo>
                  <a:lnTo>
                    <a:pt x="57" y="506"/>
                  </a:lnTo>
                  <a:lnTo>
                    <a:pt x="113" y="563"/>
                  </a:lnTo>
                  <a:lnTo>
                    <a:pt x="113" y="675"/>
                  </a:lnTo>
                  <a:lnTo>
                    <a:pt x="57" y="731"/>
                  </a:lnTo>
                  <a:lnTo>
                    <a:pt x="57" y="787"/>
                  </a:lnTo>
                  <a:lnTo>
                    <a:pt x="113" y="900"/>
                  </a:lnTo>
                  <a:lnTo>
                    <a:pt x="226" y="1068"/>
                  </a:lnTo>
                  <a:lnTo>
                    <a:pt x="338" y="1125"/>
                  </a:lnTo>
                  <a:lnTo>
                    <a:pt x="619" y="1293"/>
                  </a:lnTo>
                  <a:lnTo>
                    <a:pt x="788" y="1349"/>
                  </a:lnTo>
                  <a:lnTo>
                    <a:pt x="844" y="1406"/>
                  </a:lnTo>
                  <a:lnTo>
                    <a:pt x="788" y="1518"/>
                  </a:lnTo>
                  <a:lnTo>
                    <a:pt x="788" y="1574"/>
                  </a:lnTo>
                  <a:lnTo>
                    <a:pt x="844" y="1630"/>
                  </a:lnTo>
                  <a:lnTo>
                    <a:pt x="1012" y="1799"/>
                  </a:lnTo>
                  <a:lnTo>
                    <a:pt x="1069" y="1743"/>
                  </a:lnTo>
                  <a:lnTo>
                    <a:pt x="1069" y="1630"/>
                  </a:lnTo>
                  <a:lnTo>
                    <a:pt x="1069" y="1518"/>
                  </a:lnTo>
                  <a:lnTo>
                    <a:pt x="1069" y="1462"/>
                  </a:lnTo>
                  <a:lnTo>
                    <a:pt x="1125" y="1237"/>
                  </a:lnTo>
                  <a:lnTo>
                    <a:pt x="1237" y="1125"/>
                  </a:lnTo>
                  <a:lnTo>
                    <a:pt x="1237" y="1068"/>
                  </a:lnTo>
                  <a:lnTo>
                    <a:pt x="1293" y="1012"/>
                  </a:lnTo>
                  <a:lnTo>
                    <a:pt x="1293" y="956"/>
                  </a:lnTo>
                  <a:lnTo>
                    <a:pt x="1293" y="900"/>
                  </a:lnTo>
                  <a:lnTo>
                    <a:pt x="1181" y="844"/>
                  </a:lnTo>
                  <a:lnTo>
                    <a:pt x="1125" y="787"/>
                  </a:lnTo>
                  <a:lnTo>
                    <a:pt x="1069" y="731"/>
                  </a:lnTo>
                  <a:lnTo>
                    <a:pt x="1125" y="619"/>
                  </a:lnTo>
                  <a:lnTo>
                    <a:pt x="1237" y="450"/>
                  </a:lnTo>
                  <a:lnTo>
                    <a:pt x="1350" y="338"/>
                  </a:lnTo>
                  <a:lnTo>
                    <a:pt x="1406" y="282"/>
                  </a:lnTo>
                  <a:lnTo>
                    <a:pt x="1462" y="169"/>
                  </a:lnTo>
                  <a:lnTo>
                    <a:pt x="1518" y="113"/>
                  </a:lnTo>
                  <a:lnTo>
                    <a:pt x="1462" y="57"/>
                  </a:lnTo>
                  <a:lnTo>
                    <a:pt x="1293" y="0"/>
                  </a:lnTo>
                  <a:lnTo>
                    <a:pt x="1181" y="57"/>
                  </a:lnTo>
                  <a:lnTo>
                    <a:pt x="956" y="225"/>
                  </a:lnTo>
                  <a:lnTo>
                    <a:pt x="788" y="282"/>
                  </a:lnTo>
                  <a:lnTo>
                    <a:pt x="675" y="338"/>
                  </a:lnTo>
                  <a:lnTo>
                    <a:pt x="507" y="282"/>
                  </a:lnTo>
                  <a:lnTo>
                    <a:pt x="338" y="169"/>
                  </a:lnTo>
                  <a:lnTo>
                    <a:pt x="226" y="0"/>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5" name="Google Shape;22385;p51"/>
            <p:cNvSpPr/>
            <p:nvPr/>
          </p:nvSpPr>
          <p:spPr>
            <a:xfrm>
              <a:off x="263400" y="1079275"/>
              <a:ext cx="37975" cy="43600"/>
            </a:xfrm>
            <a:custGeom>
              <a:avLst/>
              <a:gdLst/>
              <a:ahLst/>
              <a:cxnLst/>
              <a:rect l="l" t="t" r="r" b="b"/>
              <a:pathLst>
                <a:path w="1519" h="1744" extrusionOk="0">
                  <a:moveTo>
                    <a:pt x="169" y="1"/>
                  </a:moveTo>
                  <a:lnTo>
                    <a:pt x="57" y="113"/>
                  </a:lnTo>
                  <a:lnTo>
                    <a:pt x="57" y="563"/>
                  </a:lnTo>
                  <a:lnTo>
                    <a:pt x="113" y="619"/>
                  </a:lnTo>
                  <a:lnTo>
                    <a:pt x="57" y="731"/>
                  </a:lnTo>
                  <a:lnTo>
                    <a:pt x="57" y="788"/>
                  </a:lnTo>
                  <a:lnTo>
                    <a:pt x="57" y="900"/>
                  </a:lnTo>
                  <a:lnTo>
                    <a:pt x="57" y="956"/>
                  </a:lnTo>
                  <a:lnTo>
                    <a:pt x="1" y="1293"/>
                  </a:lnTo>
                  <a:lnTo>
                    <a:pt x="169" y="1350"/>
                  </a:lnTo>
                  <a:lnTo>
                    <a:pt x="282" y="1518"/>
                  </a:lnTo>
                  <a:lnTo>
                    <a:pt x="282" y="1631"/>
                  </a:lnTo>
                  <a:lnTo>
                    <a:pt x="338" y="1687"/>
                  </a:lnTo>
                  <a:lnTo>
                    <a:pt x="563" y="1687"/>
                  </a:lnTo>
                  <a:lnTo>
                    <a:pt x="675" y="1743"/>
                  </a:lnTo>
                  <a:lnTo>
                    <a:pt x="900" y="1743"/>
                  </a:lnTo>
                  <a:lnTo>
                    <a:pt x="1012" y="1631"/>
                  </a:lnTo>
                  <a:lnTo>
                    <a:pt x="1069" y="1518"/>
                  </a:lnTo>
                  <a:lnTo>
                    <a:pt x="1181" y="1406"/>
                  </a:lnTo>
                  <a:lnTo>
                    <a:pt x="1350" y="1406"/>
                  </a:lnTo>
                  <a:lnTo>
                    <a:pt x="1462" y="1350"/>
                  </a:lnTo>
                  <a:lnTo>
                    <a:pt x="1518" y="1237"/>
                  </a:lnTo>
                  <a:lnTo>
                    <a:pt x="1462" y="1125"/>
                  </a:lnTo>
                  <a:lnTo>
                    <a:pt x="1293" y="956"/>
                  </a:lnTo>
                  <a:lnTo>
                    <a:pt x="1069" y="956"/>
                  </a:lnTo>
                  <a:lnTo>
                    <a:pt x="731" y="1069"/>
                  </a:lnTo>
                  <a:lnTo>
                    <a:pt x="338" y="1069"/>
                  </a:lnTo>
                  <a:lnTo>
                    <a:pt x="338" y="563"/>
                  </a:lnTo>
                  <a:lnTo>
                    <a:pt x="282" y="282"/>
                  </a:lnTo>
                  <a:lnTo>
                    <a:pt x="226" y="1"/>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6" name="Google Shape;22386;p51"/>
            <p:cNvSpPr/>
            <p:nvPr/>
          </p:nvSpPr>
          <p:spPr>
            <a:xfrm>
              <a:off x="259200" y="1224000"/>
              <a:ext cx="23900" cy="39375"/>
            </a:xfrm>
            <a:custGeom>
              <a:avLst/>
              <a:gdLst/>
              <a:ahLst/>
              <a:cxnLst/>
              <a:rect l="l" t="t" r="r" b="b"/>
              <a:pathLst>
                <a:path w="956" h="1575" extrusionOk="0">
                  <a:moveTo>
                    <a:pt x="562" y="1"/>
                  </a:moveTo>
                  <a:lnTo>
                    <a:pt x="450" y="57"/>
                  </a:lnTo>
                  <a:lnTo>
                    <a:pt x="337" y="170"/>
                  </a:lnTo>
                  <a:lnTo>
                    <a:pt x="112" y="170"/>
                  </a:lnTo>
                  <a:lnTo>
                    <a:pt x="112" y="226"/>
                  </a:lnTo>
                  <a:lnTo>
                    <a:pt x="112" y="394"/>
                  </a:lnTo>
                  <a:lnTo>
                    <a:pt x="56" y="507"/>
                  </a:lnTo>
                  <a:lnTo>
                    <a:pt x="0" y="732"/>
                  </a:lnTo>
                  <a:lnTo>
                    <a:pt x="0" y="956"/>
                  </a:lnTo>
                  <a:lnTo>
                    <a:pt x="0" y="1518"/>
                  </a:lnTo>
                  <a:lnTo>
                    <a:pt x="112" y="1575"/>
                  </a:lnTo>
                  <a:lnTo>
                    <a:pt x="337" y="1575"/>
                  </a:lnTo>
                  <a:lnTo>
                    <a:pt x="337" y="1462"/>
                  </a:lnTo>
                  <a:lnTo>
                    <a:pt x="337" y="1406"/>
                  </a:lnTo>
                  <a:lnTo>
                    <a:pt x="169" y="1237"/>
                  </a:lnTo>
                  <a:lnTo>
                    <a:pt x="112" y="1181"/>
                  </a:lnTo>
                  <a:lnTo>
                    <a:pt x="169" y="1125"/>
                  </a:lnTo>
                  <a:lnTo>
                    <a:pt x="562" y="1013"/>
                  </a:lnTo>
                  <a:lnTo>
                    <a:pt x="506" y="844"/>
                  </a:lnTo>
                  <a:lnTo>
                    <a:pt x="562" y="675"/>
                  </a:lnTo>
                  <a:lnTo>
                    <a:pt x="675" y="394"/>
                  </a:lnTo>
                  <a:lnTo>
                    <a:pt x="731" y="338"/>
                  </a:lnTo>
                  <a:lnTo>
                    <a:pt x="956" y="338"/>
                  </a:lnTo>
                  <a:lnTo>
                    <a:pt x="956" y="282"/>
                  </a:lnTo>
                  <a:lnTo>
                    <a:pt x="956" y="226"/>
                  </a:lnTo>
                  <a:lnTo>
                    <a:pt x="899" y="113"/>
                  </a:lnTo>
                  <a:lnTo>
                    <a:pt x="787" y="57"/>
                  </a:lnTo>
                  <a:lnTo>
                    <a:pt x="731" y="1"/>
                  </a:lnTo>
                  <a:close/>
                </a:path>
              </a:pathLst>
            </a:custGeom>
            <a:solidFill>
              <a:srgbClr val="8E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7" name="Google Shape;22387;p51"/>
            <p:cNvSpPr/>
            <p:nvPr/>
          </p:nvSpPr>
          <p:spPr>
            <a:xfrm>
              <a:off x="254975" y="1318150"/>
              <a:ext cx="19700" cy="49200"/>
            </a:xfrm>
            <a:custGeom>
              <a:avLst/>
              <a:gdLst/>
              <a:ahLst/>
              <a:cxnLst/>
              <a:rect l="l" t="t" r="r" b="b"/>
              <a:pathLst>
                <a:path w="788" h="1968" extrusionOk="0">
                  <a:moveTo>
                    <a:pt x="281" y="1"/>
                  </a:moveTo>
                  <a:lnTo>
                    <a:pt x="225" y="57"/>
                  </a:lnTo>
                  <a:lnTo>
                    <a:pt x="57" y="169"/>
                  </a:lnTo>
                  <a:lnTo>
                    <a:pt x="0" y="1968"/>
                  </a:lnTo>
                  <a:lnTo>
                    <a:pt x="113" y="1968"/>
                  </a:lnTo>
                  <a:lnTo>
                    <a:pt x="169" y="1912"/>
                  </a:lnTo>
                  <a:lnTo>
                    <a:pt x="169" y="1799"/>
                  </a:lnTo>
                  <a:lnTo>
                    <a:pt x="169" y="1687"/>
                  </a:lnTo>
                  <a:lnTo>
                    <a:pt x="169" y="1574"/>
                  </a:lnTo>
                  <a:lnTo>
                    <a:pt x="225" y="1462"/>
                  </a:lnTo>
                  <a:lnTo>
                    <a:pt x="450" y="1406"/>
                  </a:lnTo>
                  <a:lnTo>
                    <a:pt x="563" y="1181"/>
                  </a:lnTo>
                  <a:lnTo>
                    <a:pt x="450" y="956"/>
                  </a:lnTo>
                  <a:lnTo>
                    <a:pt x="450" y="788"/>
                  </a:lnTo>
                  <a:lnTo>
                    <a:pt x="506" y="619"/>
                  </a:lnTo>
                  <a:lnTo>
                    <a:pt x="731" y="450"/>
                  </a:lnTo>
                  <a:lnTo>
                    <a:pt x="787" y="394"/>
                  </a:lnTo>
                  <a:lnTo>
                    <a:pt x="787" y="338"/>
                  </a:lnTo>
                  <a:lnTo>
                    <a:pt x="731" y="226"/>
                  </a:lnTo>
                  <a:lnTo>
                    <a:pt x="619" y="113"/>
                  </a:lnTo>
                  <a:lnTo>
                    <a:pt x="563" y="57"/>
                  </a:lnTo>
                  <a:lnTo>
                    <a:pt x="394" y="113"/>
                  </a:lnTo>
                  <a:lnTo>
                    <a:pt x="338" y="57"/>
                  </a:lnTo>
                  <a:lnTo>
                    <a:pt x="281" y="1"/>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8" name="Google Shape;22388;p51"/>
            <p:cNvSpPr/>
            <p:nvPr/>
          </p:nvSpPr>
          <p:spPr>
            <a:xfrm>
              <a:off x="269025" y="1024475"/>
              <a:ext cx="26725" cy="29550"/>
            </a:xfrm>
            <a:custGeom>
              <a:avLst/>
              <a:gdLst/>
              <a:ahLst/>
              <a:cxnLst/>
              <a:rect l="l" t="t" r="r" b="b"/>
              <a:pathLst>
                <a:path w="1069" h="1182" extrusionOk="0">
                  <a:moveTo>
                    <a:pt x="1" y="1"/>
                  </a:moveTo>
                  <a:lnTo>
                    <a:pt x="1" y="169"/>
                  </a:lnTo>
                  <a:lnTo>
                    <a:pt x="1" y="394"/>
                  </a:lnTo>
                  <a:lnTo>
                    <a:pt x="57" y="507"/>
                  </a:lnTo>
                  <a:lnTo>
                    <a:pt x="113" y="563"/>
                  </a:lnTo>
                  <a:lnTo>
                    <a:pt x="1" y="675"/>
                  </a:lnTo>
                  <a:lnTo>
                    <a:pt x="1" y="731"/>
                  </a:lnTo>
                  <a:lnTo>
                    <a:pt x="1" y="788"/>
                  </a:lnTo>
                  <a:lnTo>
                    <a:pt x="1" y="844"/>
                  </a:lnTo>
                  <a:lnTo>
                    <a:pt x="113" y="956"/>
                  </a:lnTo>
                  <a:lnTo>
                    <a:pt x="169" y="1069"/>
                  </a:lnTo>
                  <a:lnTo>
                    <a:pt x="282" y="1181"/>
                  </a:lnTo>
                  <a:lnTo>
                    <a:pt x="619" y="1181"/>
                  </a:lnTo>
                  <a:lnTo>
                    <a:pt x="619" y="1125"/>
                  </a:lnTo>
                  <a:lnTo>
                    <a:pt x="675" y="900"/>
                  </a:lnTo>
                  <a:lnTo>
                    <a:pt x="731" y="844"/>
                  </a:lnTo>
                  <a:lnTo>
                    <a:pt x="900" y="788"/>
                  </a:lnTo>
                  <a:lnTo>
                    <a:pt x="1012" y="788"/>
                  </a:lnTo>
                  <a:lnTo>
                    <a:pt x="1068" y="675"/>
                  </a:lnTo>
                  <a:lnTo>
                    <a:pt x="1068" y="507"/>
                  </a:lnTo>
                  <a:lnTo>
                    <a:pt x="1012" y="338"/>
                  </a:lnTo>
                  <a:lnTo>
                    <a:pt x="956" y="338"/>
                  </a:lnTo>
                  <a:lnTo>
                    <a:pt x="956" y="282"/>
                  </a:lnTo>
                  <a:lnTo>
                    <a:pt x="956" y="226"/>
                  </a:lnTo>
                  <a:lnTo>
                    <a:pt x="956" y="169"/>
                  </a:lnTo>
                  <a:lnTo>
                    <a:pt x="787" y="113"/>
                  </a:lnTo>
                  <a:lnTo>
                    <a:pt x="619" y="57"/>
                  </a:lnTo>
                  <a:lnTo>
                    <a:pt x="506" y="113"/>
                  </a:lnTo>
                  <a:lnTo>
                    <a:pt x="1" y="1"/>
                  </a:lnTo>
                  <a:close/>
                </a:path>
              </a:pathLst>
            </a:custGeom>
            <a:solidFill>
              <a:srgbClr val="8F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9" name="Google Shape;22389;p51"/>
            <p:cNvSpPr/>
            <p:nvPr/>
          </p:nvSpPr>
          <p:spPr>
            <a:xfrm>
              <a:off x="266225" y="1028700"/>
              <a:ext cx="11250" cy="46400"/>
            </a:xfrm>
            <a:custGeom>
              <a:avLst/>
              <a:gdLst/>
              <a:ahLst/>
              <a:cxnLst/>
              <a:rect l="l" t="t" r="r" b="b"/>
              <a:pathLst>
                <a:path w="450" h="1856" extrusionOk="0">
                  <a:moveTo>
                    <a:pt x="113" y="0"/>
                  </a:moveTo>
                  <a:lnTo>
                    <a:pt x="56" y="57"/>
                  </a:lnTo>
                  <a:lnTo>
                    <a:pt x="0" y="675"/>
                  </a:lnTo>
                  <a:lnTo>
                    <a:pt x="56" y="787"/>
                  </a:lnTo>
                  <a:lnTo>
                    <a:pt x="0" y="843"/>
                  </a:lnTo>
                  <a:lnTo>
                    <a:pt x="0" y="956"/>
                  </a:lnTo>
                  <a:lnTo>
                    <a:pt x="56" y="1068"/>
                  </a:lnTo>
                  <a:lnTo>
                    <a:pt x="0" y="1181"/>
                  </a:lnTo>
                  <a:lnTo>
                    <a:pt x="0" y="1518"/>
                  </a:lnTo>
                  <a:lnTo>
                    <a:pt x="0" y="1630"/>
                  </a:lnTo>
                  <a:lnTo>
                    <a:pt x="56" y="1743"/>
                  </a:lnTo>
                  <a:lnTo>
                    <a:pt x="169" y="1799"/>
                  </a:lnTo>
                  <a:lnTo>
                    <a:pt x="337" y="1855"/>
                  </a:lnTo>
                  <a:lnTo>
                    <a:pt x="394" y="1799"/>
                  </a:lnTo>
                  <a:lnTo>
                    <a:pt x="450" y="1687"/>
                  </a:lnTo>
                  <a:lnTo>
                    <a:pt x="337" y="1574"/>
                  </a:lnTo>
                  <a:lnTo>
                    <a:pt x="281" y="1405"/>
                  </a:lnTo>
                  <a:lnTo>
                    <a:pt x="281" y="1237"/>
                  </a:lnTo>
                  <a:lnTo>
                    <a:pt x="281" y="1124"/>
                  </a:lnTo>
                  <a:lnTo>
                    <a:pt x="337" y="956"/>
                  </a:lnTo>
                  <a:lnTo>
                    <a:pt x="337" y="731"/>
                  </a:lnTo>
                  <a:lnTo>
                    <a:pt x="281" y="675"/>
                  </a:lnTo>
                  <a:lnTo>
                    <a:pt x="169" y="562"/>
                  </a:lnTo>
                  <a:lnTo>
                    <a:pt x="169" y="506"/>
                  </a:lnTo>
                  <a:lnTo>
                    <a:pt x="225" y="450"/>
                  </a:lnTo>
                  <a:lnTo>
                    <a:pt x="337" y="450"/>
                  </a:lnTo>
                  <a:lnTo>
                    <a:pt x="394" y="506"/>
                  </a:lnTo>
                  <a:lnTo>
                    <a:pt x="450" y="450"/>
                  </a:lnTo>
                  <a:lnTo>
                    <a:pt x="450" y="394"/>
                  </a:lnTo>
                  <a:lnTo>
                    <a:pt x="450" y="338"/>
                  </a:lnTo>
                  <a:lnTo>
                    <a:pt x="337" y="338"/>
                  </a:lnTo>
                  <a:lnTo>
                    <a:pt x="225" y="281"/>
                  </a:lnTo>
                  <a:lnTo>
                    <a:pt x="225" y="169"/>
                  </a:lnTo>
                  <a:lnTo>
                    <a:pt x="169" y="57"/>
                  </a:lnTo>
                  <a:lnTo>
                    <a:pt x="113" y="0"/>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0" name="Google Shape;22390;p51"/>
            <p:cNvSpPr/>
            <p:nvPr/>
          </p:nvSpPr>
          <p:spPr>
            <a:xfrm>
              <a:off x="245150" y="1630100"/>
              <a:ext cx="18275" cy="18300"/>
            </a:xfrm>
            <a:custGeom>
              <a:avLst/>
              <a:gdLst/>
              <a:ahLst/>
              <a:cxnLst/>
              <a:rect l="l" t="t" r="r" b="b"/>
              <a:pathLst>
                <a:path w="731" h="732" extrusionOk="0">
                  <a:moveTo>
                    <a:pt x="169" y="0"/>
                  </a:moveTo>
                  <a:lnTo>
                    <a:pt x="169" y="57"/>
                  </a:lnTo>
                  <a:lnTo>
                    <a:pt x="56" y="225"/>
                  </a:lnTo>
                  <a:lnTo>
                    <a:pt x="0" y="394"/>
                  </a:lnTo>
                  <a:lnTo>
                    <a:pt x="0" y="562"/>
                  </a:lnTo>
                  <a:lnTo>
                    <a:pt x="56" y="731"/>
                  </a:lnTo>
                  <a:lnTo>
                    <a:pt x="225" y="731"/>
                  </a:lnTo>
                  <a:lnTo>
                    <a:pt x="281" y="619"/>
                  </a:lnTo>
                  <a:lnTo>
                    <a:pt x="281" y="562"/>
                  </a:lnTo>
                  <a:lnTo>
                    <a:pt x="337" y="506"/>
                  </a:lnTo>
                  <a:lnTo>
                    <a:pt x="506" y="619"/>
                  </a:lnTo>
                  <a:lnTo>
                    <a:pt x="618" y="731"/>
                  </a:lnTo>
                  <a:lnTo>
                    <a:pt x="731" y="619"/>
                  </a:lnTo>
                  <a:lnTo>
                    <a:pt x="731" y="506"/>
                  </a:lnTo>
                  <a:lnTo>
                    <a:pt x="674" y="394"/>
                  </a:lnTo>
                  <a:lnTo>
                    <a:pt x="618" y="338"/>
                  </a:lnTo>
                  <a:lnTo>
                    <a:pt x="618" y="113"/>
                  </a:lnTo>
                  <a:lnTo>
                    <a:pt x="506" y="0"/>
                  </a:lnTo>
                  <a:close/>
                </a:path>
              </a:pathLst>
            </a:custGeom>
            <a:solidFill>
              <a:srgbClr val="928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1" name="Google Shape;22391;p51"/>
            <p:cNvSpPr/>
            <p:nvPr/>
          </p:nvSpPr>
          <p:spPr>
            <a:xfrm>
              <a:off x="246550" y="1599175"/>
              <a:ext cx="8450" cy="19700"/>
            </a:xfrm>
            <a:custGeom>
              <a:avLst/>
              <a:gdLst/>
              <a:ahLst/>
              <a:cxnLst/>
              <a:rect l="l" t="t" r="r" b="b"/>
              <a:pathLst>
                <a:path w="338" h="788" extrusionOk="0">
                  <a:moveTo>
                    <a:pt x="0" y="1"/>
                  </a:moveTo>
                  <a:lnTo>
                    <a:pt x="0" y="394"/>
                  </a:lnTo>
                  <a:lnTo>
                    <a:pt x="113" y="788"/>
                  </a:lnTo>
                  <a:lnTo>
                    <a:pt x="337" y="675"/>
                  </a:lnTo>
                  <a:lnTo>
                    <a:pt x="337" y="619"/>
                  </a:lnTo>
                  <a:lnTo>
                    <a:pt x="281" y="563"/>
                  </a:lnTo>
                  <a:lnTo>
                    <a:pt x="281" y="394"/>
                  </a:lnTo>
                  <a:lnTo>
                    <a:pt x="225" y="169"/>
                  </a:lnTo>
                  <a:lnTo>
                    <a:pt x="225" y="113"/>
                  </a:lnTo>
                  <a:lnTo>
                    <a:pt x="169" y="57"/>
                  </a:lnTo>
                  <a:lnTo>
                    <a:pt x="0" y="1"/>
                  </a:lnTo>
                  <a:close/>
                </a:path>
              </a:pathLst>
            </a:custGeom>
            <a:solidFill>
              <a:srgbClr val="928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2" name="Google Shape;22392;p51"/>
            <p:cNvSpPr/>
            <p:nvPr/>
          </p:nvSpPr>
          <p:spPr>
            <a:xfrm>
              <a:off x="249350" y="1506450"/>
              <a:ext cx="15475" cy="11250"/>
            </a:xfrm>
            <a:custGeom>
              <a:avLst/>
              <a:gdLst/>
              <a:ahLst/>
              <a:cxnLst/>
              <a:rect l="l" t="t" r="r" b="b"/>
              <a:pathLst>
                <a:path w="619" h="450" extrusionOk="0">
                  <a:moveTo>
                    <a:pt x="169" y="0"/>
                  </a:moveTo>
                  <a:lnTo>
                    <a:pt x="1" y="169"/>
                  </a:lnTo>
                  <a:lnTo>
                    <a:pt x="1" y="450"/>
                  </a:lnTo>
                  <a:lnTo>
                    <a:pt x="113" y="450"/>
                  </a:lnTo>
                  <a:lnTo>
                    <a:pt x="225" y="338"/>
                  </a:lnTo>
                  <a:lnTo>
                    <a:pt x="282" y="225"/>
                  </a:lnTo>
                  <a:lnTo>
                    <a:pt x="338" y="281"/>
                  </a:lnTo>
                  <a:lnTo>
                    <a:pt x="450" y="394"/>
                  </a:lnTo>
                  <a:lnTo>
                    <a:pt x="563" y="394"/>
                  </a:lnTo>
                  <a:lnTo>
                    <a:pt x="619" y="338"/>
                  </a:lnTo>
                  <a:lnTo>
                    <a:pt x="619" y="281"/>
                  </a:lnTo>
                  <a:lnTo>
                    <a:pt x="563" y="169"/>
                  </a:lnTo>
                  <a:lnTo>
                    <a:pt x="506" y="113"/>
                  </a:lnTo>
                  <a:lnTo>
                    <a:pt x="282" y="113"/>
                  </a:lnTo>
                  <a:lnTo>
                    <a:pt x="169" y="0"/>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3" name="Google Shape;22393;p51"/>
            <p:cNvSpPr/>
            <p:nvPr/>
          </p:nvSpPr>
          <p:spPr>
            <a:xfrm>
              <a:off x="267625" y="1003400"/>
              <a:ext cx="8450" cy="18300"/>
            </a:xfrm>
            <a:custGeom>
              <a:avLst/>
              <a:gdLst/>
              <a:ahLst/>
              <a:cxnLst/>
              <a:rect l="l" t="t" r="r" b="b"/>
              <a:pathLst>
                <a:path w="338" h="732" extrusionOk="0">
                  <a:moveTo>
                    <a:pt x="0" y="1"/>
                  </a:moveTo>
                  <a:lnTo>
                    <a:pt x="0" y="394"/>
                  </a:lnTo>
                  <a:lnTo>
                    <a:pt x="0" y="675"/>
                  </a:lnTo>
                  <a:lnTo>
                    <a:pt x="57" y="731"/>
                  </a:lnTo>
                  <a:lnTo>
                    <a:pt x="169" y="731"/>
                  </a:lnTo>
                  <a:lnTo>
                    <a:pt x="169" y="675"/>
                  </a:lnTo>
                  <a:lnTo>
                    <a:pt x="169" y="619"/>
                  </a:lnTo>
                  <a:lnTo>
                    <a:pt x="113" y="450"/>
                  </a:lnTo>
                  <a:lnTo>
                    <a:pt x="113" y="338"/>
                  </a:lnTo>
                  <a:lnTo>
                    <a:pt x="225" y="169"/>
                  </a:lnTo>
                  <a:lnTo>
                    <a:pt x="338" y="57"/>
                  </a:lnTo>
                  <a:lnTo>
                    <a:pt x="169" y="57"/>
                  </a:lnTo>
                  <a:lnTo>
                    <a:pt x="0" y="1"/>
                  </a:lnTo>
                  <a:close/>
                </a:path>
              </a:pathLst>
            </a:custGeom>
            <a:solidFill>
              <a:srgbClr val="817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4" name="Google Shape;22394;p51"/>
            <p:cNvSpPr/>
            <p:nvPr/>
          </p:nvSpPr>
          <p:spPr>
            <a:xfrm>
              <a:off x="245150" y="1618850"/>
              <a:ext cx="9850" cy="12675"/>
            </a:xfrm>
            <a:custGeom>
              <a:avLst/>
              <a:gdLst/>
              <a:ahLst/>
              <a:cxnLst/>
              <a:rect l="l" t="t" r="r" b="b"/>
              <a:pathLst>
                <a:path w="394" h="507" extrusionOk="0">
                  <a:moveTo>
                    <a:pt x="169" y="1"/>
                  </a:moveTo>
                  <a:lnTo>
                    <a:pt x="56" y="57"/>
                  </a:lnTo>
                  <a:lnTo>
                    <a:pt x="0" y="169"/>
                  </a:lnTo>
                  <a:lnTo>
                    <a:pt x="0" y="282"/>
                  </a:lnTo>
                  <a:lnTo>
                    <a:pt x="0" y="450"/>
                  </a:lnTo>
                  <a:lnTo>
                    <a:pt x="56" y="507"/>
                  </a:lnTo>
                  <a:lnTo>
                    <a:pt x="169" y="507"/>
                  </a:lnTo>
                  <a:lnTo>
                    <a:pt x="225" y="450"/>
                  </a:lnTo>
                  <a:lnTo>
                    <a:pt x="393" y="450"/>
                  </a:lnTo>
                  <a:lnTo>
                    <a:pt x="393" y="338"/>
                  </a:lnTo>
                  <a:lnTo>
                    <a:pt x="225" y="226"/>
                  </a:lnTo>
                  <a:lnTo>
                    <a:pt x="169" y="113"/>
                  </a:lnTo>
                  <a:lnTo>
                    <a:pt x="169" y="1"/>
                  </a:lnTo>
                  <a:close/>
                </a:path>
              </a:pathLst>
            </a:custGeom>
            <a:solidFill>
              <a:srgbClr val="928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5" name="Google Shape;22395;p51"/>
            <p:cNvSpPr/>
            <p:nvPr/>
          </p:nvSpPr>
          <p:spPr>
            <a:xfrm>
              <a:off x="264800" y="1070850"/>
              <a:ext cx="7050" cy="9850"/>
            </a:xfrm>
            <a:custGeom>
              <a:avLst/>
              <a:gdLst/>
              <a:ahLst/>
              <a:cxnLst/>
              <a:rect l="l" t="t" r="r" b="b"/>
              <a:pathLst>
                <a:path w="282" h="394" extrusionOk="0">
                  <a:moveTo>
                    <a:pt x="57" y="1"/>
                  </a:moveTo>
                  <a:lnTo>
                    <a:pt x="1" y="394"/>
                  </a:lnTo>
                  <a:lnTo>
                    <a:pt x="113" y="394"/>
                  </a:lnTo>
                  <a:lnTo>
                    <a:pt x="282" y="282"/>
                  </a:lnTo>
                  <a:lnTo>
                    <a:pt x="282" y="225"/>
                  </a:lnTo>
                  <a:lnTo>
                    <a:pt x="113" y="57"/>
                  </a:lnTo>
                  <a:lnTo>
                    <a:pt x="113" y="1"/>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6" name="Google Shape;22396;p51"/>
            <p:cNvSpPr/>
            <p:nvPr/>
          </p:nvSpPr>
          <p:spPr>
            <a:xfrm>
              <a:off x="243725" y="1648375"/>
              <a:ext cx="4250" cy="7050"/>
            </a:xfrm>
            <a:custGeom>
              <a:avLst/>
              <a:gdLst/>
              <a:ahLst/>
              <a:cxnLst/>
              <a:rect l="l" t="t" r="r" b="b"/>
              <a:pathLst>
                <a:path w="170" h="282" extrusionOk="0">
                  <a:moveTo>
                    <a:pt x="113" y="0"/>
                  </a:moveTo>
                  <a:lnTo>
                    <a:pt x="57" y="56"/>
                  </a:lnTo>
                  <a:lnTo>
                    <a:pt x="1" y="112"/>
                  </a:lnTo>
                  <a:lnTo>
                    <a:pt x="1" y="281"/>
                  </a:lnTo>
                  <a:lnTo>
                    <a:pt x="169" y="225"/>
                  </a:lnTo>
                  <a:lnTo>
                    <a:pt x="113" y="112"/>
                  </a:lnTo>
                  <a:lnTo>
                    <a:pt x="113" y="0"/>
                  </a:lnTo>
                  <a:close/>
                </a:path>
              </a:pathLst>
            </a:custGeom>
            <a:solidFill>
              <a:srgbClr val="928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7" name="Google Shape;22397;p51"/>
            <p:cNvSpPr/>
            <p:nvPr/>
          </p:nvSpPr>
          <p:spPr>
            <a:xfrm>
              <a:off x="266225" y="1052575"/>
              <a:ext cx="1425" cy="5650"/>
            </a:xfrm>
            <a:custGeom>
              <a:avLst/>
              <a:gdLst/>
              <a:ahLst/>
              <a:cxnLst/>
              <a:rect l="l" t="t" r="r" b="b"/>
              <a:pathLst>
                <a:path w="57" h="226" extrusionOk="0">
                  <a:moveTo>
                    <a:pt x="0" y="1"/>
                  </a:moveTo>
                  <a:lnTo>
                    <a:pt x="0" y="226"/>
                  </a:lnTo>
                  <a:lnTo>
                    <a:pt x="56" y="113"/>
                  </a:lnTo>
                  <a:lnTo>
                    <a:pt x="0"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8" name="Google Shape;22398;p51"/>
            <p:cNvSpPr/>
            <p:nvPr/>
          </p:nvSpPr>
          <p:spPr>
            <a:xfrm>
              <a:off x="242325" y="1713000"/>
              <a:ext cx="4250" cy="4250"/>
            </a:xfrm>
            <a:custGeom>
              <a:avLst/>
              <a:gdLst/>
              <a:ahLst/>
              <a:cxnLst/>
              <a:rect l="l" t="t" r="r" b="b"/>
              <a:pathLst>
                <a:path w="170" h="170" extrusionOk="0">
                  <a:moveTo>
                    <a:pt x="1" y="1"/>
                  </a:moveTo>
                  <a:lnTo>
                    <a:pt x="1" y="169"/>
                  </a:lnTo>
                  <a:lnTo>
                    <a:pt x="169" y="113"/>
                  </a:lnTo>
                  <a:lnTo>
                    <a:pt x="57" y="1"/>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9" name="Google Shape;22399;p51"/>
            <p:cNvSpPr/>
            <p:nvPr/>
          </p:nvSpPr>
          <p:spPr>
            <a:xfrm>
              <a:off x="266225" y="1045550"/>
              <a:ext cx="1425" cy="4250"/>
            </a:xfrm>
            <a:custGeom>
              <a:avLst/>
              <a:gdLst/>
              <a:ahLst/>
              <a:cxnLst/>
              <a:rect l="l" t="t" r="r" b="b"/>
              <a:pathLst>
                <a:path w="57" h="170" extrusionOk="0">
                  <a:moveTo>
                    <a:pt x="0" y="1"/>
                  </a:moveTo>
                  <a:lnTo>
                    <a:pt x="0" y="169"/>
                  </a:lnTo>
                  <a:lnTo>
                    <a:pt x="56" y="113"/>
                  </a:lnTo>
                  <a:lnTo>
                    <a:pt x="0"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0" name="Google Shape;22400;p51"/>
            <p:cNvSpPr/>
            <p:nvPr/>
          </p:nvSpPr>
          <p:spPr>
            <a:xfrm>
              <a:off x="266225" y="1066625"/>
              <a:ext cx="1425" cy="4250"/>
            </a:xfrm>
            <a:custGeom>
              <a:avLst/>
              <a:gdLst/>
              <a:ahLst/>
              <a:cxnLst/>
              <a:rect l="l" t="t" r="r" b="b"/>
              <a:pathLst>
                <a:path w="57" h="170" extrusionOk="0">
                  <a:moveTo>
                    <a:pt x="0" y="1"/>
                  </a:moveTo>
                  <a:lnTo>
                    <a:pt x="0" y="170"/>
                  </a:lnTo>
                  <a:lnTo>
                    <a:pt x="56" y="170"/>
                  </a:lnTo>
                  <a:lnTo>
                    <a:pt x="56" y="113"/>
                  </a:lnTo>
                  <a:lnTo>
                    <a:pt x="0"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1" name="Google Shape;22401;p51"/>
            <p:cNvSpPr/>
            <p:nvPr/>
          </p:nvSpPr>
          <p:spPr>
            <a:xfrm>
              <a:off x="264800" y="1093325"/>
              <a:ext cx="1450" cy="4250"/>
            </a:xfrm>
            <a:custGeom>
              <a:avLst/>
              <a:gdLst/>
              <a:ahLst/>
              <a:cxnLst/>
              <a:rect l="l" t="t" r="r" b="b"/>
              <a:pathLst>
                <a:path w="58" h="170" extrusionOk="0">
                  <a:moveTo>
                    <a:pt x="1" y="1"/>
                  </a:moveTo>
                  <a:lnTo>
                    <a:pt x="1" y="169"/>
                  </a:lnTo>
                  <a:lnTo>
                    <a:pt x="57" y="57"/>
                  </a:lnTo>
                  <a:lnTo>
                    <a:pt x="1"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2" name="Google Shape;22402;p51"/>
            <p:cNvSpPr/>
            <p:nvPr/>
          </p:nvSpPr>
          <p:spPr>
            <a:xfrm>
              <a:off x="264800" y="1098950"/>
              <a:ext cx="1450" cy="4250"/>
            </a:xfrm>
            <a:custGeom>
              <a:avLst/>
              <a:gdLst/>
              <a:ahLst/>
              <a:cxnLst/>
              <a:rect l="l" t="t" r="r" b="b"/>
              <a:pathLst>
                <a:path w="58" h="170" extrusionOk="0">
                  <a:moveTo>
                    <a:pt x="1" y="1"/>
                  </a:moveTo>
                  <a:lnTo>
                    <a:pt x="1" y="169"/>
                  </a:lnTo>
                  <a:lnTo>
                    <a:pt x="57" y="113"/>
                  </a:lnTo>
                  <a:lnTo>
                    <a:pt x="1"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3" name="Google Shape;22403;p51"/>
            <p:cNvSpPr/>
            <p:nvPr/>
          </p:nvSpPr>
          <p:spPr>
            <a:xfrm>
              <a:off x="242325" y="1725650"/>
              <a:ext cx="1425" cy="1425"/>
            </a:xfrm>
            <a:custGeom>
              <a:avLst/>
              <a:gdLst/>
              <a:ahLst/>
              <a:cxnLst/>
              <a:rect l="l" t="t" r="r" b="b"/>
              <a:pathLst>
                <a:path w="57" h="57" extrusionOk="0">
                  <a:moveTo>
                    <a:pt x="1" y="0"/>
                  </a:moveTo>
                  <a:lnTo>
                    <a:pt x="1" y="57"/>
                  </a:lnTo>
                  <a:lnTo>
                    <a:pt x="57" y="0"/>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4" name="Google Shape;22404;p51"/>
            <p:cNvSpPr/>
            <p:nvPr/>
          </p:nvSpPr>
          <p:spPr>
            <a:xfrm>
              <a:off x="243725" y="170175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5" name="Google Shape;22405;p51"/>
            <p:cNvSpPr/>
            <p:nvPr/>
          </p:nvSpPr>
          <p:spPr>
            <a:xfrm>
              <a:off x="264800" y="1080675"/>
              <a:ext cx="2850" cy="1450"/>
            </a:xfrm>
            <a:custGeom>
              <a:avLst/>
              <a:gdLst/>
              <a:ahLst/>
              <a:cxnLst/>
              <a:rect l="l" t="t" r="r" b="b"/>
              <a:pathLst>
                <a:path w="114" h="58" extrusionOk="0">
                  <a:moveTo>
                    <a:pt x="1" y="1"/>
                  </a:moveTo>
                  <a:lnTo>
                    <a:pt x="1" y="57"/>
                  </a:lnTo>
                  <a:lnTo>
                    <a:pt x="113"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6" name="Google Shape;22406;p51"/>
            <p:cNvSpPr/>
            <p:nvPr/>
          </p:nvSpPr>
          <p:spPr>
            <a:xfrm>
              <a:off x="267625" y="1028700"/>
              <a:ext cx="1425" cy="1425"/>
            </a:xfrm>
            <a:custGeom>
              <a:avLst/>
              <a:gdLst/>
              <a:ahLst/>
              <a:cxnLst/>
              <a:rect l="l" t="t" r="r" b="b"/>
              <a:pathLst>
                <a:path w="57" h="57" extrusionOk="0">
                  <a:moveTo>
                    <a:pt x="57" y="0"/>
                  </a:moveTo>
                  <a:lnTo>
                    <a:pt x="57" y="0"/>
                  </a:lnTo>
                  <a:lnTo>
                    <a:pt x="0" y="57"/>
                  </a:lnTo>
                  <a:lnTo>
                    <a:pt x="0" y="57"/>
                  </a:lnTo>
                  <a:lnTo>
                    <a:pt x="57" y="0"/>
                  </a:lnTo>
                  <a:lnTo>
                    <a:pt x="57" y="0"/>
                  </a:lnTo>
                  <a:close/>
                </a:path>
              </a:pathLst>
            </a:custGeom>
            <a:solidFill>
              <a:srgbClr val="8F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7" name="Google Shape;22407;p51"/>
            <p:cNvSpPr/>
            <p:nvPr/>
          </p:nvSpPr>
          <p:spPr>
            <a:xfrm>
              <a:off x="267625" y="1020275"/>
              <a:ext cx="1425" cy="1425"/>
            </a:xfrm>
            <a:custGeom>
              <a:avLst/>
              <a:gdLst/>
              <a:ahLst/>
              <a:cxnLst/>
              <a:rect l="l" t="t" r="r" b="b"/>
              <a:pathLst>
                <a:path w="57" h="57" extrusionOk="0">
                  <a:moveTo>
                    <a:pt x="0" y="0"/>
                  </a:moveTo>
                  <a:lnTo>
                    <a:pt x="0" y="0"/>
                  </a:lnTo>
                  <a:lnTo>
                    <a:pt x="57" y="56"/>
                  </a:lnTo>
                  <a:lnTo>
                    <a:pt x="57" y="56"/>
                  </a:lnTo>
                  <a:lnTo>
                    <a:pt x="0" y="0"/>
                  </a:lnTo>
                  <a:lnTo>
                    <a:pt x="0" y="0"/>
                  </a:lnTo>
                  <a:close/>
                </a:path>
              </a:pathLst>
            </a:custGeom>
            <a:solidFill>
              <a:srgbClr val="8F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8" name="Google Shape;22408;p51"/>
            <p:cNvSpPr/>
            <p:nvPr/>
          </p:nvSpPr>
          <p:spPr>
            <a:xfrm>
              <a:off x="398300" y="1616050"/>
              <a:ext cx="50600" cy="78700"/>
            </a:xfrm>
            <a:custGeom>
              <a:avLst/>
              <a:gdLst/>
              <a:ahLst/>
              <a:cxnLst/>
              <a:rect l="l" t="t" r="r" b="b"/>
              <a:pathLst>
                <a:path w="2024" h="3148" extrusionOk="0">
                  <a:moveTo>
                    <a:pt x="1125" y="0"/>
                  </a:moveTo>
                  <a:lnTo>
                    <a:pt x="900" y="57"/>
                  </a:lnTo>
                  <a:lnTo>
                    <a:pt x="675" y="169"/>
                  </a:lnTo>
                  <a:lnTo>
                    <a:pt x="450" y="225"/>
                  </a:lnTo>
                  <a:lnTo>
                    <a:pt x="338" y="394"/>
                  </a:lnTo>
                  <a:lnTo>
                    <a:pt x="281" y="450"/>
                  </a:lnTo>
                  <a:lnTo>
                    <a:pt x="281" y="562"/>
                  </a:lnTo>
                  <a:lnTo>
                    <a:pt x="394" y="787"/>
                  </a:lnTo>
                  <a:lnTo>
                    <a:pt x="450" y="956"/>
                  </a:lnTo>
                  <a:lnTo>
                    <a:pt x="394" y="1124"/>
                  </a:lnTo>
                  <a:lnTo>
                    <a:pt x="394" y="1293"/>
                  </a:lnTo>
                  <a:lnTo>
                    <a:pt x="450" y="1405"/>
                  </a:lnTo>
                  <a:lnTo>
                    <a:pt x="563" y="1686"/>
                  </a:lnTo>
                  <a:lnTo>
                    <a:pt x="675" y="2024"/>
                  </a:lnTo>
                  <a:lnTo>
                    <a:pt x="619" y="2192"/>
                  </a:lnTo>
                  <a:lnTo>
                    <a:pt x="563" y="2361"/>
                  </a:lnTo>
                  <a:lnTo>
                    <a:pt x="450" y="2249"/>
                  </a:lnTo>
                  <a:lnTo>
                    <a:pt x="394" y="2136"/>
                  </a:lnTo>
                  <a:lnTo>
                    <a:pt x="338" y="2024"/>
                  </a:lnTo>
                  <a:lnTo>
                    <a:pt x="169" y="2024"/>
                  </a:lnTo>
                  <a:lnTo>
                    <a:pt x="113" y="2080"/>
                  </a:lnTo>
                  <a:lnTo>
                    <a:pt x="57" y="2192"/>
                  </a:lnTo>
                  <a:lnTo>
                    <a:pt x="0" y="2417"/>
                  </a:lnTo>
                  <a:lnTo>
                    <a:pt x="0" y="2530"/>
                  </a:lnTo>
                  <a:lnTo>
                    <a:pt x="0" y="2698"/>
                  </a:lnTo>
                  <a:lnTo>
                    <a:pt x="0" y="2867"/>
                  </a:lnTo>
                  <a:lnTo>
                    <a:pt x="57" y="2979"/>
                  </a:lnTo>
                  <a:lnTo>
                    <a:pt x="169" y="2979"/>
                  </a:lnTo>
                  <a:lnTo>
                    <a:pt x="281" y="2923"/>
                  </a:lnTo>
                  <a:lnTo>
                    <a:pt x="450" y="2811"/>
                  </a:lnTo>
                  <a:lnTo>
                    <a:pt x="563" y="2754"/>
                  </a:lnTo>
                  <a:lnTo>
                    <a:pt x="619" y="2754"/>
                  </a:lnTo>
                  <a:lnTo>
                    <a:pt x="675" y="2811"/>
                  </a:lnTo>
                  <a:lnTo>
                    <a:pt x="731" y="2867"/>
                  </a:lnTo>
                  <a:lnTo>
                    <a:pt x="731" y="3092"/>
                  </a:lnTo>
                  <a:lnTo>
                    <a:pt x="787" y="3148"/>
                  </a:lnTo>
                  <a:lnTo>
                    <a:pt x="844" y="3092"/>
                  </a:lnTo>
                  <a:lnTo>
                    <a:pt x="900" y="2923"/>
                  </a:lnTo>
                  <a:lnTo>
                    <a:pt x="1012" y="2867"/>
                  </a:lnTo>
                  <a:lnTo>
                    <a:pt x="1068" y="2867"/>
                  </a:lnTo>
                  <a:lnTo>
                    <a:pt x="1349" y="2754"/>
                  </a:lnTo>
                  <a:lnTo>
                    <a:pt x="1462" y="2586"/>
                  </a:lnTo>
                  <a:lnTo>
                    <a:pt x="1462" y="2417"/>
                  </a:lnTo>
                  <a:lnTo>
                    <a:pt x="1293" y="2192"/>
                  </a:lnTo>
                  <a:lnTo>
                    <a:pt x="1349" y="2192"/>
                  </a:lnTo>
                  <a:lnTo>
                    <a:pt x="1518" y="2417"/>
                  </a:lnTo>
                  <a:lnTo>
                    <a:pt x="1687" y="2473"/>
                  </a:lnTo>
                  <a:lnTo>
                    <a:pt x="1855" y="2473"/>
                  </a:lnTo>
                  <a:lnTo>
                    <a:pt x="1968" y="2417"/>
                  </a:lnTo>
                  <a:lnTo>
                    <a:pt x="2024" y="2361"/>
                  </a:lnTo>
                  <a:lnTo>
                    <a:pt x="1968" y="2305"/>
                  </a:lnTo>
                  <a:lnTo>
                    <a:pt x="1911" y="2249"/>
                  </a:lnTo>
                  <a:lnTo>
                    <a:pt x="1799" y="2249"/>
                  </a:lnTo>
                  <a:lnTo>
                    <a:pt x="1687" y="2192"/>
                  </a:lnTo>
                  <a:lnTo>
                    <a:pt x="1630" y="2136"/>
                  </a:lnTo>
                  <a:lnTo>
                    <a:pt x="1574" y="2080"/>
                  </a:lnTo>
                  <a:lnTo>
                    <a:pt x="1630" y="2024"/>
                  </a:lnTo>
                  <a:lnTo>
                    <a:pt x="1687" y="2024"/>
                  </a:lnTo>
                  <a:lnTo>
                    <a:pt x="1799" y="1855"/>
                  </a:lnTo>
                  <a:lnTo>
                    <a:pt x="1799" y="1630"/>
                  </a:lnTo>
                  <a:lnTo>
                    <a:pt x="1743" y="1518"/>
                  </a:lnTo>
                  <a:lnTo>
                    <a:pt x="1630" y="1462"/>
                  </a:lnTo>
                  <a:lnTo>
                    <a:pt x="1462" y="1349"/>
                  </a:lnTo>
                  <a:lnTo>
                    <a:pt x="1237" y="1293"/>
                  </a:lnTo>
                  <a:lnTo>
                    <a:pt x="1068" y="1293"/>
                  </a:lnTo>
                  <a:lnTo>
                    <a:pt x="1012" y="1237"/>
                  </a:lnTo>
                  <a:lnTo>
                    <a:pt x="956" y="1124"/>
                  </a:lnTo>
                  <a:lnTo>
                    <a:pt x="956" y="1012"/>
                  </a:lnTo>
                  <a:lnTo>
                    <a:pt x="900" y="843"/>
                  </a:lnTo>
                  <a:lnTo>
                    <a:pt x="900" y="731"/>
                  </a:lnTo>
                  <a:lnTo>
                    <a:pt x="900" y="562"/>
                  </a:lnTo>
                  <a:lnTo>
                    <a:pt x="1012" y="394"/>
                  </a:lnTo>
                  <a:lnTo>
                    <a:pt x="1012" y="562"/>
                  </a:lnTo>
                  <a:lnTo>
                    <a:pt x="1012" y="675"/>
                  </a:lnTo>
                  <a:lnTo>
                    <a:pt x="1125" y="731"/>
                  </a:lnTo>
                  <a:lnTo>
                    <a:pt x="1237" y="731"/>
                  </a:lnTo>
                  <a:lnTo>
                    <a:pt x="1349" y="619"/>
                  </a:lnTo>
                  <a:lnTo>
                    <a:pt x="1462" y="562"/>
                  </a:lnTo>
                  <a:lnTo>
                    <a:pt x="1518" y="450"/>
                  </a:lnTo>
                  <a:lnTo>
                    <a:pt x="1462" y="225"/>
                  </a:lnTo>
                  <a:lnTo>
                    <a:pt x="1406" y="113"/>
                  </a:lnTo>
                  <a:lnTo>
                    <a:pt x="1349" y="57"/>
                  </a:lnTo>
                  <a:lnTo>
                    <a:pt x="1237" y="0"/>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9" name="Google Shape;22409;p51"/>
            <p:cNvSpPr/>
            <p:nvPr/>
          </p:nvSpPr>
          <p:spPr>
            <a:xfrm>
              <a:off x="420775" y="1665225"/>
              <a:ext cx="26725" cy="50600"/>
            </a:xfrm>
            <a:custGeom>
              <a:avLst/>
              <a:gdLst/>
              <a:ahLst/>
              <a:cxnLst/>
              <a:rect l="l" t="t" r="r" b="b"/>
              <a:pathLst>
                <a:path w="1069" h="2024" extrusionOk="0">
                  <a:moveTo>
                    <a:pt x="338" y="1"/>
                  </a:moveTo>
                  <a:lnTo>
                    <a:pt x="226" y="113"/>
                  </a:lnTo>
                  <a:lnTo>
                    <a:pt x="282" y="225"/>
                  </a:lnTo>
                  <a:lnTo>
                    <a:pt x="338" y="282"/>
                  </a:lnTo>
                  <a:lnTo>
                    <a:pt x="394" y="282"/>
                  </a:lnTo>
                  <a:lnTo>
                    <a:pt x="507" y="394"/>
                  </a:lnTo>
                  <a:lnTo>
                    <a:pt x="450" y="563"/>
                  </a:lnTo>
                  <a:lnTo>
                    <a:pt x="394" y="675"/>
                  </a:lnTo>
                  <a:lnTo>
                    <a:pt x="394" y="731"/>
                  </a:lnTo>
                  <a:lnTo>
                    <a:pt x="338" y="787"/>
                  </a:lnTo>
                  <a:lnTo>
                    <a:pt x="57" y="787"/>
                  </a:lnTo>
                  <a:lnTo>
                    <a:pt x="1" y="956"/>
                  </a:lnTo>
                  <a:lnTo>
                    <a:pt x="226" y="956"/>
                  </a:lnTo>
                  <a:lnTo>
                    <a:pt x="282" y="1012"/>
                  </a:lnTo>
                  <a:lnTo>
                    <a:pt x="338" y="956"/>
                  </a:lnTo>
                  <a:lnTo>
                    <a:pt x="507" y="1012"/>
                  </a:lnTo>
                  <a:lnTo>
                    <a:pt x="619" y="1125"/>
                  </a:lnTo>
                  <a:lnTo>
                    <a:pt x="619" y="1237"/>
                  </a:lnTo>
                  <a:lnTo>
                    <a:pt x="619" y="1293"/>
                  </a:lnTo>
                  <a:lnTo>
                    <a:pt x="507" y="1349"/>
                  </a:lnTo>
                  <a:lnTo>
                    <a:pt x="507" y="1406"/>
                  </a:lnTo>
                  <a:lnTo>
                    <a:pt x="507" y="1518"/>
                  </a:lnTo>
                  <a:lnTo>
                    <a:pt x="507" y="1630"/>
                  </a:lnTo>
                  <a:lnTo>
                    <a:pt x="450" y="1687"/>
                  </a:lnTo>
                  <a:lnTo>
                    <a:pt x="507" y="1743"/>
                  </a:lnTo>
                  <a:lnTo>
                    <a:pt x="675" y="1799"/>
                  </a:lnTo>
                  <a:lnTo>
                    <a:pt x="788" y="1968"/>
                  </a:lnTo>
                  <a:lnTo>
                    <a:pt x="900" y="2024"/>
                  </a:lnTo>
                  <a:lnTo>
                    <a:pt x="1012" y="1855"/>
                  </a:lnTo>
                  <a:lnTo>
                    <a:pt x="1012" y="1799"/>
                  </a:lnTo>
                  <a:lnTo>
                    <a:pt x="956" y="1743"/>
                  </a:lnTo>
                  <a:lnTo>
                    <a:pt x="900" y="1630"/>
                  </a:lnTo>
                  <a:lnTo>
                    <a:pt x="900" y="1518"/>
                  </a:lnTo>
                  <a:lnTo>
                    <a:pt x="1012" y="1406"/>
                  </a:lnTo>
                  <a:lnTo>
                    <a:pt x="1069" y="1293"/>
                  </a:lnTo>
                  <a:lnTo>
                    <a:pt x="1069" y="1237"/>
                  </a:lnTo>
                  <a:lnTo>
                    <a:pt x="1012" y="1181"/>
                  </a:lnTo>
                  <a:lnTo>
                    <a:pt x="900" y="1125"/>
                  </a:lnTo>
                  <a:lnTo>
                    <a:pt x="900" y="1068"/>
                  </a:lnTo>
                  <a:lnTo>
                    <a:pt x="1012" y="1012"/>
                  </a:lnTo>
                  <a:lnTo>
                    <a:pt x="956" y="956"/>
                  </a:lnTo>
                  <a:lnTo>
                    <a:pt x="844" y="844"/>
                  </a:lnTo>
                  <a:lnTo>
                    <a:pt x="788" y="731"/>
                  </a:lnTo>
                  <a:lnTo>
                    <a:pt x="900" y="563"/>
                  </a:lnTo>
                  <a:lnTo>
                    <a:pt x="956" y="506"/>
                  </a:lnTo>
                  <a:lnTo>
                    <a:pt x="788" y="450"/>
                  </a:lnTo>
                  <a:lnTo>
                    <a:pt x="619" y="394"/>
                  </a:lnTo>
                  <a:lnTo>
                    <a:pt x="563" y="282"/>
                  </a:lnTo>
                  <a:lnTo>
                    <a:pt x="507" y="57"/>
                  </a:lnTo>
                  <a:lnTo>
                    <a:pt x="507" y="1"/>
                  </a:lnTo>
                  <a:close/>
                </a:path>
              </a:pathLst>
            </a:custGeom>
            <a:solidFill>
              <a:srgbClr val="8E7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0" name="Google Shape;22410;p51"/>
            <p:cNvSpPr/>
            <p:nvPr/>
          </p:nvSpPr>
          <p:spPr>
            <a:xfrm>
              <a:off x="440450" y="1625875"/>
              <a:ext cx="33750" cy="40775"/>
            </a:xfrm>
            <a:custGeom>
              <a:avLst/>
              <a:gdLst/>
              <a:ahLst/>
              <a:cxnLst/>
              <a:rect l="l" t="t" r="r" b="b"/>
              <a:pathLst>
                <a:path w="1350" h="1631" extrusionOk="0">
                  <a:moveTo>
                    <a:pt x="675" y="1"/>
                  </a:moveTo>
                  <a:lnTo>
                    <a:pt x="563" y="57"/>
                  </a:lnTo>
                  <a:lnTo>
                    <a:pt x="506" y="169"/>
                  </a:lnTo>
                  <a:lnTo>
                    <a:pt x="506" y="338"/>
                  </a:lnTo>
                  <a:lnTo>
                    <a:pt x="506" y="450"/>
                  </a:lnTo>
                  <a:lnTo>
                    <a:pt x="506" y="563"/>
                  </a:lnTo>
                  <a:lnTo>
                    <a:pt x="394" y="619"/>
                  </a:lnTo>
                  <a:lnTo>
                    <a:pt x="338" y="675"/>
                  </a:lnTo>
                  <a:lnTo>
                    <a:pt x="225" y="788"/>
                  </a:lnTo>
                  <a:lnTo>
                    <a:pt x="113" y="900"/>
                  </a:lnTo>
                  <a:lnTo>
                    <a:pt x="57" y="1181"/>
                  </a:lnTo>
                  <a:lnTo>
                    <a:pt x="1" y="1631"/>
                  </a:lnTo>
                  <a:lnTo>
                    <a:pt x="113" y="1631"/>
                  </a:lnTo>
                  <a:lnTo>
                    <a:pt x="225" y="1518"/>
                  </a:lnTo>
                  <a:lnTo>
                    <a:pt x="282" y="1406"/>
                  </a:lnTo>
                  <a:lnTo>
                    <a:pt x="394" y="1069"/>
                  </a:lnTo>
                  <a:lnTo>
                    <a:pt x="450" y="900"/>
                  </a:lnTo>
                  <a:lnTo>
                    <a:pt x="563" y="844"/>
                  </a:lnTo>
                  <a:lnTo>
                    <a:pt x="788" y="788"/>
                  </a:lnTo>
                  <a:lnTo>
                    <a:pt x="900" y="788"/>
                  </a:lnTo>
                  <a:lnTo>
                    <a:pt x="956" y="844"/>
                  </a:lnTo>
                  <a:lnTo>
                    <a:pt x="1125" y="900"/>
                  </a:lnTo>
                  <a:lnTo>
                    <a:pt x="1237" y="900"/>
                  </a:lnTo>
                  <a:lnTo>
                    <a:pt x="1293" y="844"/>
                  </a:lnTo>
                  <a:lnTo>
                    <a:pt x="1350" y="675"/>
                  </a:lnTo>
                  <a:lnTo>
                    <a:pt x="1350" y="563"/>
                  </a:lnTo>
                  <a:lnTo>
                    <a:pt x="1293" y="450"/>
                  </a:lnTo>
                  <a:lnTo>
                    <a:pt x="1181" y="450"/>
                  </a:lnTo>
                  <a:lnTo>
                    <a:pt x="1125" y="507"/>
                  </a:lnTo>
                  <a:lnTo>
                    <a:pt x="1125" y="450"/>
                  </a:lnTo>
                  <a:lnTo>
                    <a:pt x="1125" y="338"/>
                  </a:lnTo>
                  <a:lnTo>
                    <a:pt x="1069" y="226"/>
                  </a:lnTo>
                  <a:lnTo>
                    <a:pt x="956" y="113"/>
                  </a:lnTo>
                  <a:lnTo>
                    <a:pt x="788"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1" name="Google Shape;22411;p51"/>
            <p:cNvSpPr/>
            <p:nvPr/>
          </p:nvSpPr>
          <p:spPr>
            <a:xfrm>
              <a:off x="468550" y="1648375"/>
              <a:ext cx="11275" cy="11250"/>
            </a:xfrm>
            <a:custGeom>
              <a:avLst/>
              <a:gdLst/>
              <a:ahLst/>
              <a:cxnLst/>
              <a:rect l="l" t="t" r="r" b="b"/>
              <a:pathLst>
                <a:path w="451" h="450" extrusionOk="0">
                  <a:moveTo>
                    <a:pt x="113" y="0"/>
                  </a:moveTo>
                  <a:lnTo>
                    <a:pt x="57" y="112"/>
                  </a:lnTo>
                  <a:lnTo>
                    <a:pt x="1" y="225"/>
                  </a:lnTo>
                  <a:lnTo>
                    <a:pt x="57" y="337"/>
                  </a:lnTo>
                  <a:lnTo>
                    <a:pt x="169" y="393"/>
                  </a:lnTo>
                  <a:lnTo>
                    <a:pt x="226" y="450"/>
                  </a:lnTo>
                  <a:lnTo>
                    <a:pt x="394" y="450"/>
                  </a:lnTo>
                  <a:lnTo>
                    <a:pt x="450" y="337"/>
                  </a:lnTo>
                  <a:lnTo>
                    <a:pt x="450" y="225"/>
                  </a:lnTo>
                  <a:lnTo>
                    <a:pt x="394" y="169"/>
                  </a:lnTo>
                  <a:lnTo>
                    <a:pt x="282" y="112"/>
                  </a:lnTo>
                  <a:lnTo>
                    <a:pt x="226"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2" name="Google Shape;22412;p51"/>
            <p:cNvSpPr/>
            <p:nvPr/>
          </p:nvSpPr>
          <p:spPr>
            <a:xfrm>
              <a:off x="478400" y="1670850"/>
              <a:ext cx="2825" cy="1425"/>
            </a:xfrm>
            <a:custGeom>
              <a:avLst/>
              <a:gdLst/>
              <a:ahLst/>
              <a:cxnLst/>
              <a:rect l="l" t="t" r="r" b="b"/>
              <a:pathLst>
                <a:path w="113" h="57" extrusionOk="0">
                  <a:moveTo>
                    <a:pt x="0" y="0"/>
                  </a:moveTo>
                  <a:lnTo>
                    <a:pt x="56" y="57"/>
                  </a:lnTo>
                  <a:lnTo>
                    <a:pt x="113" y="57"/>
                  </a:lnTo>
                  <a:lnTo>
                    <a:pt x="56"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3" name="Google Shape;22413;p51"/>
            <p:cNvSpPr/>
            <p:nvPr/>
          </p:nvSpPr>
          <p:spPr>
            <a:xfrm>
              <a:off x="249350" y="1575300"/>
              <a:ext cx="52025" cy="87150"/>
            </a:xfrm>
            <a:custGeom>
              <a:avLst/>
              <a:gdLst/>
              <a:ahLst/>
              <a:cxnLst/>
              <a:rect l="l" t="t" r="r" b="b"/>
              <a:pathLst>
                <a:path w="2081" h="3486" extrusionOk="0">
                  <a:moveTo>
                    <a:pt x="1012" y="0"/>
                  </a:moveTo>
                  <a:lnTo>
                    <a:pt x="956" y="57"/>
                  </a:lnTo>
                  <a:lnTo>
                    <a:pt x="844" y="169"/>
                  </a:lnTo>
                  <a:lnTo>
                    <a:pt x="675" y="281"/>
                  </a:lnTo>
                  <a:lnTo>
                    <a:pt x="619" y="281"/>
                  </a:lnTo>
                  <a:lnTo>
                    <a:pt x="563" y="450"/>
                  </a:lnTo>
                  <a:lnTo>
                    <a:pt x="450" y="562"/>
                  </a:lnTo>
                  <a:lnTo>
                    <a:pt x="169" y="731"/>
                  </a:lnTo>
                  <a:lnTo>
                    <a:pt x="282" y="843"/>
                  </a:lnTo>
                  <a:lnTo>
                    <a:pt x="338" y="900"/>
                  </a:lnTo>
                  <a:lnTo>
                    <a:pt x="394" y="956"/>
                  </a:lnTo>
                  <a:lnTo>
                    <a:pt x="394" y="1012"/>
                  </a:lnTo>
                  <a:lnTo>
                    <a:pt x="282" y="1068"/>
                  </a:lnTo>
                  <a:lnTo>
                    <a:pt x="282" y="1124"/>
                  </a:lnTo>
                  <a:lnTo>
                    <a:pt x="282" y="1181"/>
                  </a:lnTo>
                  <a:lnTo>
                    <a:pt x="394" y="1293"/>
                  </a:lnTo>
                  <a:lnTo>
                    <a:pt x="450" y="1405"/>
                  </a:lnTo>
                  <a:lnTo>
                    <a:pt x="563" y="1462"/>
                  </a:lnTo>
                  <a:lnTo>
                    <a:pt x="619" y="1518"/>
                  </a:lnTo>
                  <a:lnTo>
                    <a:pt x="563" y="1687"/>
                  </a:lnTo>
                  <a:lnTo>
                    <a:pt x="506" y="1799"/>
                  </a:lnTo>
                  <a:lnTo>
                    <a:pt x="506" y="1855"/>
                  </a:lnTo>
                  <a:lnTo>
                    <a:pt x="563" y="1911"/>
                  </a:lnTo>
                  <a:lnTo>
                    <a:pt x="675" y="1855"/>
                  </a:lnTo>
                  <a:lnTo>
                    <a:pt x="731" y="1968"/>
                  </a:lnTo>
                  <a:lnTo>
                    <a:pt x="788" y="2024"/>
                  </a:lnTo>
                  <a:lnTo>
                    <a:pt x="788" y="2080"/>
                  </a:lnTo>
                  <a:lnTo>
                    <a:pt x="788" y="2192"/>
                  </a:lnTo>
                  <a:lnTo>
                    <a:pt x="731" y="2249"/>
                  </a:lnTo>
                  <a:lnTo>
                    <a:pt x="619" y="2249"/>
                  </a:lnTo>
                  <a:lnTo>
                    <a:pt x="506" y="2192"/>
                  </a:lnTo>
                  <a:lnTo>
                    <a:pt x="450" y="2080"/>
                  </a:lnTo>
                  <a:lnTo>
                    <a:pt x="338" y="2024"/>
                  </a:lnTo>
                  <a:lnTo>
                    <a:pt x="225" y="2080"/>
                  </a:lnTo>
                  <a:lnTo>
                    <a:pt x="169" y="2136"/>
                  </a:lnTo>
                  <a:lnTo>
                    <a:pt x="113" y="2192"/>
                  </a:lnTo>
                  <a:lnTo>
                    <a:pt x="57" y="2192"/>
                  </a:lnTo>
                  <a:lnTo>
                    <a:pt x="1" y="2249"/>
                  </a:lnTo>
                  <a:lnTo>
                    <a:pt x="282" y="2249"/>
                  </a:lnTo>
                  <a:lnTo>
                    <a:pt x="338" y="2305"/>
                  </a:lnTo>
                  <a:lnTo>
                    <a:pt x="338" y="2361"/>
                  </a:lnTo>
                  <a:lnTo>
                    <a:pt x="338" y="2530"/>
                  </a:lnTo>
                  <a:lnTo>
                    <a:pt x="394" y="2586"/>
                  </a:lnTo>
                  <a:lnTo>
                    <a:pt x="506" y="2586"/>
                  </a:lnTo>
                  <a:lnTo>
                    <a:pt x="506" y="2698"/>
                  </a:lnTo>
                  <a:lnTo>
                    <a:pt x="563" y="2811"/>
                  </a:lnTo>
                  <a:lnTo>
                    <a:pt x="675" y="2586"/>
                  </a:lnTo>
                  <a:lnTo>
                    <a:pt x="731" y="2473"/>
                  </a:lnTo>
                  <a:lnTo>
                    <a:pt x="844" y="2473"/>
                  </a:lnTo>
                  <a:lnTo>
                    <a:pt x="844" y="2530"/>
                  </a:lnTo>
                  <a:lnTo>
                    <a:pt x="900" y="2811"/>
                  </a:lnTo>
                  <a:lnTo>
                    <a:pt x="900" y="2867"/>
                  </a:lnTo>
                  <a:lnTo>
                    <a:pt x="900" y="2923"/>
                  </a:lnTo>
                  <a:lnTo>
                    <a:pt x="900" y="2979"/>
                  </a:lnTo>
                  <a:lnTo>
                    <a:pt x="1012" y="3035"/>
                  </a:lnTo>
                  <a:lnTo>
                    <a:pt x="956" y="3092"/>
                  </a:lnTo>
                  <a:lnTo>
                    <a:pt x="1012" y="3148"/>
                  </a:lnTo>
                  <a:lnTo>
                    <a:pt x="1069" y="3204"/>
                  </a:lnTo>
                  <a:lnTo>
                    <a:pt x="956" y="3204"/>
                  </a:lnTo>
                  <a:lnTo>
                    <a:pt x="1012" y="3316"/>
                  </a:lnTo>
                  <a:lnTo>
                    <a:pt x="1069" y="3429"/>
                  </a:lnTo>
                  <a:lnTo>
                    <a:pt x="1125" y="3485"/>
                  </a:lnTo>
                  <a:lnTo>
                    <a:pt x="1462" y="3485"/>
                  </a:lnTo>
                  <a:lnTo>
                    <a:pt x="1574" y="3429"/>
                  </a:lnTo>
                  <a:lnTo>
                    <a:pt x="1687" y="3373"/>
                  </a:lnTo>
                  <a:lnTo>
                    <a:pt x="1743" y="3204"/>
                  </a:lnTo>
                  <a:lnTo>
                    <a:pt x="1743" y="3092"/>
                  </a:lnTo>
                  <a:lnTo>
                    <a:pt x="1743" y="2979"/>
                  </a:lnTo>
                  <a:lnTo>
                    <a:pt x="1799" y="2923"/>
                  </a:lnTo>
                  <a:lnTo>
                    <a:pt x="1855" y="2754"/>
                  </a:lnTo>
                  <a:lnTo>
                    <a:pt x="1912" y="2642"/>
                  </a:lnTo>
                  <a:lnTo>
                    <a:pt x="1855" y="2530"/>
                  </a:lnTo>
                  <a:lnTo>
                    <a:pt x="1743" y="2530"/>
                  </a:lnTo>
                  <a:lnTo>
                    <a:pt x="1743" y="2473"/>
                  </a:lnTo>
                  <a:lnTo>
                    <a:pt x="1743" y="2305"/>
                  </a:lnTo>
                  <a:lnTo>
                    <a:pt x="1687" y="2249"/>
                  </a:lnTo>
                  <a:lnTo>
                    <a:pt x="1574" y="2192"/>
                  </a:lnTo>
                  <a:lnTo>
                    <a:pt x="1462" y="2192"/>
                  </a:lnTo>
                  <a:lnTo>
                    <a:pt x="1293" y="2305"/>
                  </a:lnTo>
                  <a:lnTo>
                    <a:pt x="1237" y="2361"/>
                  </a:lnTo>
                  <a:lnTo>
                    <a:pt x="1237" y="2473"/>
                  </a:lnTo>
                  <a:lnTo>
                    <a:pt x="1125" y="2473"/>
                  </a:lnTo>
                  <a:lnTo>
                    <a:pt x="1125" y="2417"/>
                  </a:lnTo>
                  <a:lnTo>
                    <a:pt x="1181" y="2361"/>
                  </a:lnTo>
                  <a:lnTo>
                    <a:pt x="1293" y="2249"/>
                  </a:lnTo>
                  <a:lnTo>
                    <a:pt x="1350" y="2136"/>
                  </a:lnTo>
                  <a:lnTo>
                    <a:pt x="1350" y="2024"/>
                  </a:lnTo>
                  <a:lnTo>
                    <a:pt x="1406" y="1911"/>
                  </a:lnTo>
                  <a:lnTo>
                    <a:pt x="1462" y="1799"/>
                  </a:lnTo>
                  <a:lnTo>
                    <a:pt x="1406" y="1743"/>
                  </a:lnTo>
                  <a:lnTo>
                    <a:pt x="1350" y="1687"/>
                  </a:lnTo>
                  <a:lnTo>
                    <a:pt x="1350" y="1630"/>
                  </a:lnTo>
                  <a:lnTo>
                    <a:pt x="1462" y="1574"/>
                  </a:lnTo>
                  <a:lnTo>
                    <a:pt x="1574" y="1518"/>
                  </a:lnTo>
                  <a:lnTo>
                    <a:pt x="1687" y="1349"/>
                  </a:lnTo>
                  <a:lnTo>
                    <a:pt x="1855" y="1124"/>
                  </a:lnTo>
                  <a:lnTo>
                    <a:pt x="1968" y="1068"/>
                  </a:lnTo>
                  <a:lnTo>
                    <a:pt x="2080" y="1068"/>
                  </a:lnTo>
                  <a:lnTo>
                    <a:pt x="2080" y="1012"/>
                  </a:lnTo>
                  <a:lnTo>
                    <a:pt x="2080" y="900"/>
                  </a:lnTo>
                  <a:lnTo>
                    <a:pt x="1968" y="900"/>
                  </a:lnTo>
                  <a:lnTo>
                    <a:pt x="1912" y="843"/>
                  </a:lnTo>
                  <a:lnTo>
                    <a:pt x="1799" y="675"/>
                  </a:lnTo>
                  <a:lnTo>
                    <a:pt x="1743" y="450"/>
                  </a:lnTo>
                  <a:lnTo>
                    <a:pt x="1687" y="394"/>
                  </a:lnTo>
                  <a:lnTo>
                    <a:pt x="1631" y="338"/>
                  </a:lnTo>
                  <a:lnTo>
                    <a:pt x="1462" y="281"/>
                  </a:lnTo>
                  <a:lnTo>
                    <a:pt x="1237" y="113"/>
                  </a:lnTo>
                  <a:lnTo>
                    <a:pt x="1069" y="0"/>
                  </a:lnTo>
                  <a:close/>
                </a:path>
              </a:pathLst>
            </a:custGeom>
            <a:solidFill>
              <a:srgbClr val="8E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4" name="Google Shape;22414;p51"/>
            <p:cNvSpPr/>
            <p:nvPr/>
          </p:nvSpPr>
          <p:spPr>
            <a:xfrm>
              <a:off x="276050" y="1642750"/>
              <a:ext cx="43575" cy="54825"/>
            </a:xfrm>
            <a:custGeom>
              <a:avLst/>
              <a:gdLst/>
              <a:ahLst/>
              <a:cxnLst/>
              <a:rect l="l" t="t" r="r" b="b"/>
              <a:pathLst>
                <a:path w="1743" h="2193" extrusionOk="0">
                  <a:moveTo>
                    <a:pt x="1518" y="0"/>
                  </a:moveTo>
                  <a:lnTo>
                    <a:pt x="1012" y="113"/>
                  </a:lnTo>
                  <a:lnTo>
                    <a:pt x="787" y="225"/>
                  </a:lnTo>
                  <a:lnTo>
                    <a:pt x="619" y="394"/>
                  </a:lnTo>
                  <a:lnTo>
                    <a:pt x="563" y="562"/>
                  </a:lnTo>
                  <a:lnTo>
                    <a:pt x="506" y="618"/>
                  </a:lnTo>
                  <a:lnTo>
                    <a:pt x="450" y="675"/>
                  </a:lnTo>
                  <a:lnTo>
                    <a:pt x="338" y="731"/>
                  </a:lnTo>
                  <a:lnTo>
                    <a:pt x="225" y="787"/>
                  </a:lnTo>
                  <a:lnTo>
                    <a:pt x="225" y="843"/>
                  </a:lnTo>
                  <a:lnTo>
                    <a:pt x="57" y="900"/>
                  </a:lnTo>
                  <a:lnTo>
                    <a:pt x="1" y="956"/>
                  </a:lnTo>
                  <a:lnTo>
                    <a:pt x="1" y="1012"/>
                  </a:lnTo>
                  <a:lnTo>
                    <a:pt x="57" y="1068"/>
                  </a:lnTo>
                  <a:lnTo>
                    <a:pt x="113" y="1124"/>
                  </a:lnTo>
                  <a:lnTo>
                    <a:pt x="338" y="1124"/>
                  </a:lnTo>
                  <a:lnTo>
                    <a:pt x="506" y="1068"/>
                  </a:lnTo>
                  <a:lnTo>
                    <a:pt x="619" y="1068"/>
                  </a:lnTo>
                  <a:lnTo>
                    <a:pt x="956" y="1181"/>
                  </a:lnTo>
                  <a:lnTo>
                    <a:pt x="1068" y="1237"/>
                  </a:lnTo>
                  <a:lnTo>
                    <a:pt x="1068" y="1349"/>
                  </a:lnTo>
                  <a:lnTo>
                    <a:pt x="956" y="1574"/>
                  </a:lnTo>
                  <a:lnTo>
                    <a:pt x="956" y="1686"/>
                  </a:lnTo>
                  <a:lnTo>
                    <a:pt x="1012" y="1799"/>
                  </a:lnTo>
                  <a:lnTo>
                    <a:pt x="1068" y="2080"/>
                  </a:lnTo>
                  <a:lnTo>
                    <a:pt x="1181" y="2136"/>
                  </a:lnTo>
                  <a:lnTo>
                    <a:pt x="1237" y="2192"/>
                  </a:lnTo>
                  <a:lnTo>
                    <a:pt x="1349" y="2136"/>
                  </a:lnTo>
                  <a:lnTo>
                    <a:pt x="1462" y="2024"/>
                  </a:lnTo>
                  <a:lnTo>
                    <a:pt x="1518" y="1911"/>
                  </a:lnTo>
                  <a:lnTo>
                    <a:pt x="1518" y="1799"/>
                  </a:lnTo>
                  <a:lnTo>
                    <a:pt x="1574" y="1630"/>
                  </a:lnTo>
                  <a:lnTo>
                    <a:pt x="1631" y="1462"/>
                  </a:lnTo>
                  <a:lnTo>
                    <a:pt x="1631" y="1293"/>
                  </a:lnTo>
                  <a:lnTo>
                    <a:pt x="1631" y="1181"/>
                  </a:lnTo>
                  <a:lnTo>
                    <a:pt x="1631" y="956"/>
                  </a:lnTo>
                  <a:lnTo>
                    <a:pt x="1574" y="843"/>
                  </a:lnTo>
                  <a:lnTo>
                    <a:pt x="1687" y="675"/>
                  </a:lnTo>
                  <a:lnTo>
                    <a:pt x="1743" y="562"/>
                  </a:lnTo>
                  <a:lnTo>
                    <a:pt x="1743" y="394"/>
                  </a:lnTo>
                  <a:lnTo>
                    <a:pt x="1743" y="225"/>
                  </a:lnTo>
                  <a:lnTo>
                    <a:pt x="1631" y="56"/>
                  </a:lnTo>
                  <a:lnTo>
                    <a:pt x="1574"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5" name="Google Shape;22415;p51"/>
            <p:cNvSpPr/>
            <p:nvPr/>
          </p:nvSpPr>
          <p:spPr>
            <a:xfrm>
              <a:off x="260600" y="1651175"/>
              <a:ext cx="18275" cy="15475"/>
            </a:xfrm>
            <a:custGeom>
              <a:avLst/>
              <a:gdLst/>
              <a:ahLst/>
              <a:cxnLst/>
              <a:rect l="l" t="t" r="r" b="b"/>
              <a:pathLst>
                <a:path w="731" h="619" extrusionOk="0">
                  <a:moveTo>
                    <a:pt x="562" y="0"/>
                  </a:moveTo>
                  <a:lnTo>
                    <a:pt x="394" y="57"/>
                  </a:lnTo>
                  <a:lnTo>
                    <a:pt x="281" y="113"/>
                  </a:lnTo>
                  <a:lnTo>
                    <a:pt x="169" y="225"/>
                  </a:lnTo>
                  <a:lnTo>
                    <a:pt x="56" y="281"/>
                  </a:lnTo>
                  <a:lnTo>
                    <a:pt x="56" y="338"/>
                  </a:lnTo>
                  <a:lnTo>
                    <a:pt x="0" y="450"/>
                  </a:lnTo>
                  <a:lnTo>
                    <a:pt x="56" y="563"/>
                  </a:lnTo>
                  <a:lnTo>
                    <a:pt x="225" y="619"/>
                  </a:lnTo>
                  <a:lnTo>
                    <a:pt x="394" y="619"/>
                  </a:lnTo>
                  <a:lnTo>
                    <a:pt x="450" y="563"/>
                  </a:lnTo>
                  <a:lnTo>
                    <a:pt x="394" y="394"/>
                  </a:lnTo>
                  <a:lnTo>
                    <a:pt x="394" y="338"/>
                  </a:lnTo>
                  <a:lnTo>
                    <a:pt x="450" y="281"/>
                  </a:lnTo>
                  <a:lnTo>
                    <a:pt x="506" y="169"/>
                  </a:lnTo>
                  <a:lnTo>
                    <a:pt x="731" y="169"/>
                  </a:lnTo>
                  <a:lnTo>
                    <a:pt x="675" y="113"/>
                  </a:lnTo>
                  <a:lnTo>
                    <a:pt x="562"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6" name="Google Shape;22416;p51"/>
            <p:cNvSpPr/>
            <p:nvPr/>
          </p:nvSpPr>
          <p:spPr>
            <a:xfrm>
              <a:off x="247950" y="1708775"/>
              <a:ext cx="7050" cy="7050"/>
            </a:xfrm>
            <a:custGeom>
              <a:avLst/>
              <a:gdLst/>
              <a:ahLst/>
              <a:cxnLst/>
              <a:rect l="l" t="t" r="r" b="b"/>
              <a:pathLst>
                <a:path w="282" h="282" extrusionOk="0">
                  <a:moveTo>
                    <a:pt x="169" y="1"/>
                  </a:moveTo>
                  <a:lnTo>
                    <a:pt x="0" y="170"/>
                  </a:lnTo>
                  <a:lnTo>
                    <a:pt x="0" y="226"/>
                  </a:lnTo>
                  <a:lnTo>
                    <a:pt x="57" y="282"/>
                  </a:lnTo>
                  <a:lnTo>
                    <a:pt x="169" y="282"/>
                  </a:lnTo>
                  <a:lnTo>
                    <a:pt x="225" y="226"/>
                  </a:lnTo>
                  <a:lnTo>
                    <a:pt x="281" y="170"/>
                  </a:lnTo>
                  <a:lnTo>
                    <a:pt x="281" y="57"/>
                  </a:lnTo>
                  <a:lnTo>
                    <a:pt x="225" y="1"/>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7" name="Google Shape;22417;p51"/>
            <p:cNvSpPr/>
            <p:nvPr/>
          </p:nvSpPr>
          <p:spPr>
            <a:xfrm>
              <a:off x="269025" y="1638525"/>
              <a:ext cx="4250" cy="7050"/>
            </a:xfrm>
            <a:custGeom>
              <a:avLst/>
              <a:gdLst/>
              <a:ahLst/>
              <a:cxnLst/>
              <a:rect l="l" t="t" r="r" b="b"/>
              <a:pathLst>
                <a:path w="170" h="282" extrusionOk="0">
                  <a:moveTo>
                    <a:pt x="57" y="1"/>
                  </a:moveTo>
                  <a:lnTo>
                    <a:pt x="1" y="113"/>
                  </a:lnTo>
                  <a:lnTo>
                    <a:pt x="1" y="169"/>
                  </a:lnTo>
                  <a:lnTo>
                    <a:pt x="113" y="282"/>
                  </a:lnTo>
                  <a:lnTo>
                    <a:pt x="169" y="113"/>
                  </a:lnTo>
                  <a:lnTo>
                    <a:pt x="57"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8" name="Google Shape;22418;p51"/>
            <p:cNvSpPr/>
            <p:nvPr/>
          </p:nvSpPr>
          <p:spPr>
            <a:xfrm>
              <a:off x="269025" y="1646950"/>
              <a:ext cx="2825" cy="2850"/>
            </a:xfrm>
            <a:custGeom>
              <a:avLst/>
              <a:gdLst/>
              <a:ahLst/>
              <a:cxnLst/>
              <a:rect l="l" t="t" r="r" b="b"/>
              <a:pathLst>
                <a:path w="113" h="114" extrusionOk="0">
                  <a:moveTo>
                    <a:pt x="57" y="1"/>
                  </a:moveTo>
                  <a:lnTo>
                    <a:pt x="1" y="57"/>
                  </a:lnTo>
                  <a:lnTo>
                    <a:pt x="57" y="113"/>
                  </a:lnTo>
                  <a:lnTo>
                    <a:pt x="113" y="113"/>
                  </a:lnTo>
                  <a:lnTo>
                    <a:pt x="113"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9" name="Google Shape;22419;p51"/>
            <p:cNvSpPr/>
            <p:nvPr/>
          </p:nvSpPr>
          <p:spPr>
            <a:xfrm>
              <a:off x="246550" y="1715800"/>
              <a:ext cx="1425" cy="25"/>
            </a:xfrm>
            <a:custGeom>
              <a:avLst/>
              <a:gdLst/>
              <a:ahLst/>
              <a:cxnLst/>
              <a:rect l="l" t="t" r="r" b="b"/>
              <a:pathLst>
                <a:path w="57" h="1" extrusionOk="0">
                  <a:moveTo>
                    <a:pt x="56" y="1"/>
                  </a:moveTo>
                  <a:lnTo>
                    <a:pt x="56" y="1"/>
                  </a:lnTo>
                  <a:lnTo>
                    <a:pt x="0" y="1"/>
                  </a:lnTo>
                  <a:lnTo>
                    <a:pt x="0" y="1"/>
                  </a:lnTo>
                  <a:lnTo>
                    <a:pt x="0" y="1"/>
                  </a:lnTo>
                  <a:lnTo>
                    <a:pt x="56" y="1"/>
                  </a:lnTo>
                  <a:lnTo>
                    <a:pt x="56" y="1"/>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0" name="Google Shape;22420;p51"/>
            <p:cNvSpPr/>
            <p:nvPr/>
          </p:nvSpPr>
          <p:spPr>
            <a:xfrm>
              <a:off x="247950" y="1721425"/>
              <a:ext cx="1425" cy="25"/>
            </a:xfrm>
            <a:custGeom>
              <a:avLst/>
              <a:gdLst/>
              <a:ahLst/>
              <a:cxnLst/>
              <a:rect l="l" t="t" r="r" b="b"/>
              <a:pathLst>
                <a:path w="57" h="1" extrusionOk="0">
                  <a:moveTo>
                    <a:pt x="0" y="1"/>
                  </a:moveTo>
                  <a:lnTo>
                    <a:pt x="0" y="1"/>
                  </a:lnTo>
                  <a:lnTo>
                    <a:pt x="57" y="1"/>
                  </a:lnTo>
                  <a:lnTo>
                    <a:pt x="0" y="1"/>
                  </a:lnTo>
                  <a:close/>
                </a:path>
              </a:pathLst>
            </a:custGeom>
            <a:solidFill>
              <a:srgbClr val="99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1" name="Google Shape;22421;p51"/>
            <p:cNvSpPr/>
            <p:nvPr/>
          </p:nvSpPr>
          <p:spPr>
            <a:xfrm>
              <a:off x="266225" y="1652575"/>
              <a:ext cx="1425" cy="1425"/>
            </a:xfrm>
            <a:custGeom>
              <a:avLst/>
              <a:gdLst/>
              <a:ahLst/>
              <a:cxnLst/>
              <a:rect l="l" t="t" r="r" b="b"/>
              <a:pathLst>
                <a:path w="57" h="57" extrusionOk="0">
                  <a:moveTo>
                    <a:pt x="0" y="1"/>
                  </a:moveTo>
                  <a:lnTo>
                    <a:pt x="56" y="57"/>
                  </a:lnTo>
                  <a:lnTo>
                    <a:pt x="56"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2" name="Google Shape;22422;p51"/>
            <p:cNvSpPr/>
            <p:nvPr/>
          </p:nvSpPr>
          <p:spPr>
            <a:xfrm>
              <a:off x="276050" y="1661000"/>
              <a:ext cx="1425" cy="1450"/>
            </a:xfrm>
            <a:custGeom>
              <a:avLst/>
              <a:gdLst/>
              <a:ahLst/>
              <a:cxnLst/>
              <a:rect l="l" t="t" r="r" b="b"/>
              <a:pathLst>
                <a:path w="57" h="58" extrusionOk="0">
                  <a:moveTo>
                    <a:pt x="1" y="1"/>
                  </a:moveTo>
                  <a:lnTo>
                    <a:pt x="1" y="1"/>
                  </a:lnTo>
                  <a:lnTo>
                    <a:pt x="57" y="57"/>
                  </a:lnTo>
                  <a:lnTo>
                    <a:pt x="57" y="57"/>
                  </a:lnTo>
                  <a:lnTo>
                    <a:pt x="1" y="1"/>
                  </a:lnTo>
                  <a:lnTo>
                    <a:pt x="1"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3" name="Google Shape;22423;p51"/>
            <p:cNvSpPr/>
            <p:nvPr/>
          </p:nvSpPr>
          <p:spPr>
            <a:xfrm>
              <a:off x="391275" y="1103175"/>
              <a:ext cx="122275" cy="168625"/>
            </a:xfrm>
            <a:custGeom>
              <a:avLst/>
              <a:gdLst/>
              <a:ahLst/>
              <a:cxnLst/>
              <a:rect l="l" t="t" r="r" b="b"/>
              <a:pathLst>
                <a:path w="4891" h="6745" extrusionOk="0">
                  <a:moveTo>
                    <a:pt x="1687" y="3654"/>
                  </a:moveTo>
                  <a:lnTo>
                    <a:pt x="1574" y="3766"/>
                  </a:lnTo>
                  <a:lnTo>
                    <a:pt x="1518" y="3822"/>
                  </a:lnTo>
                  <a:lnTo>
                    <a:pt x="1293" y="3822"/>
                  </a:lnTo>
                  <a:lnTo>
                    <a:pt x="1125" y="3766"/>
                  </a:lnTo>
                  <a:lnTo>
                    <a:pt x="1462" y="3766"/>
                  </a:lnTo>
                  <a:lnTo>
                    <a:pt x="1574" y="3710"/>
                  </a:lnTo>
                  <a:lnTo>
                    <a:pt x="1687" y="3654"/>
                  </a:lnTo>
                  <a:close/>
                  <a:moveTo>
                    <a:pt x="1012" y="0"/>
                  </a:moveTo>
                  <a:lnTo>
                    <a:pt x="956" y="56"/>
                  </a:lnTo>
                  <a:lnTo>
                    <a:pt x="956" y="169"/>
                  </a:lnTo>
                  <a:lnTo>
                    <a:pt x="956" y="225"/>
                  </a:lnTo>
                  <a:lnTo>
                    <a:pt x="900" y="281"/>
                  </a:lnTo>
                  <a:lnTo>
                    <a:pt x="844" y="394"/>
                  </a:lnTo>
                  <a:lnTo>
                    <a:pt x="844" y="506"/>
                  </a:lnTo>
                  <a:lnTo>
                    <a:pt x="900" y="619"/>
                  </a:lnTo>
                  <a:lnTo>
                    <a:pt x="844" y="562"/>
                  </a:lnTo>
                  <a:lnTo>
                    <a:pt x="787" y="450"/>
                  </a:lnTo>
                  <a:lnTo>
                    <a:pt x="675" y="394"/>
                  </a:lnTo>
                  <a:lnTo>
                    <a:pt x="562" y="562"/>
                  </a:lnTo>
                  <a:lnTo>
                    <a:pt x="506" y="562"/>
                  </a:lnTo>
                  <a:lnTo>
                    <a:pt x="394" y="450"/>
                  </a:lnTo>
                  <a:lnTo>
                    <a:pt x="281" y="394"/>
                  </a:lnTo>
                  <a:lnTo>
                    <a:pt x="169" y="450"/>
                  </a:lnTo>
                  <a:lnTo>
                    <a:pt x="57" y="506"/>
                  </a:lnTo>
                  <a:lnTo>
                    <a:pt x="0" y="619"/>
                  </a:lnTo>
                  <a:lnTo>
                    <a:pt x="57" y="731"/>
                  </a:lnTo>
                  <a:lnTo>
                    <a:pt x="113" y="1068"/>
                  </a:lnTo>
                  <a:lnTo>
                    <a:pt x="225" y="1405"/>
                  </a:lnTo>
                  <a:lnTo>
                    <a:pt x="281" y="1799"/>
                  </a:lnTo>
                  <a:lnTo>
                    <a:pt x="281" y="1967"/>
                  </a:lnTo>
                  <a:lnTo>
                    <a:pt x="225" y="2192"/>
                  </a:lnTo>
                  <a:lnTo>
                    <a:pt x="113" y="2417"/>
                  </a:lnTo>
                  <a:lnTo>
                    <a:pt x="113" y="2530"/>
                  </a:lnTo>
                  <a:lnTo>
                    <a:pt x="113" y="2698"/>
                  </a:lnTo>
                  <a:lnTo>
                    <a:pt x="225" y="2754"/>
                  </a:lnTo>
                  <a:lnTo>
                    <a:pt x="169" y="2811"/>
                  </a:lnTo>
                  <a:lnTo>
                    <a:pt x="281" y="2979"/>
                  </a:lnTo>
                  <a:lnTo>
                    <a:pt x="281" y="3148"/>
                  </a:lnTo>
                  <a:lnTo>
                    <a:pt x="169" y="3485"/>
                  </a:lnTo>
                  <a:lnTo>
                    <a:pt x="225" y="3597"/>
                  </a:lnTo>
                  <a:lnTo>
                    <a:pt x="281" y="3710"/>
                  </a:lnTo>
                  <a:lnTo>
                    <a:pt x="450" y="3822"/>
                  </a:lnTo>
                  <a:lnTo>
                    <a:pt x="675" y="3878"/>
                  </a:lnTo>
                  <a:lnTo>
                    <a:pt x="844" y="3991"/>
                  </a:lnTo>
                  <a:lnTo>
                    <a:pt x="900" y="3991"/>
                  </a:lnTo>
                  <a:lnTo>
                    <a:pt x="956" y="3822"/>
                  </a:lnTo>
                  <a:lnTo>
                    <a:pt x="1068" y="3766"/>
                  </a:lnTo>
                  <a:lnTo>
                    <a:pt x="1125" y="3766"/>
                  </a:lnTo>
                  <a:lnTo>
                    <a:pt x="1012" y="3822"/>
                  </a:lnTo>
                  <a:lnTo>
                    <a:pt x="956" y="3878"/>
                  </a:lnTo>
                  <a:lnTo>
                    <a:pt x="956" y="3991"/>
                  </a:lnTo>
                  <a:lnTo>
                    <a:pt x="956" y="4159"/>
                  </a:lnTo>
                  <a:lnTo>
                    <a:pt x="956" y="4272"/>
                  </a:lnTo>
                  <a:lnTo>
                    <a:pt x="900" y="4384"/>
                  </a:lnTo>
                  <a:lnTo>
                    <a:pt x="844" y="4440"/>
                  </a:lnTo>
                  <a:lnTo>
                    <a:pt x="787" y="4497"/>
                  </a:lnTo>
                  <a:lnTo>
                    <a:pt x="844" y="4609"/>
                  </a:lnTo>
                  <a:lnTo>
                    <a:pt x="956" y="4778"/>
                  </a:lnTo>
                  <a:lnTo>
                    <a:pt x="1237" y="4890"/>
                  </a:lnTo>
                  <a:lnTo>
                    <a:pt x="1518" y="4946"/>
                  </a:lnTo>
                  <a:lnTo>
                    <a:pt x="1743" y="4946"/>
                  </a:lnTo>
                  <a:lnTo>
                    <a:pt x="1743" y="4834"/>
                  </a:lnTo>
                  <a:lnTo>
                    <a:pt x="1687" y="4722"/>
                  </a:lnTo>
                  <a:lnTo>
                    <a:pt x="1687" y="4665"/>
                  </a:lnTo>
                  <a:lnTo>
                    <a:pt x="1743" y="4553"/>
                  </a:lnTo>
                  <a:lnTo>
                    <a:pt x="1743" y="4440"/>
                  </a:lnTo>
                  <a:lnTo>
                    <a:pt x="1799" y="4553"/>
                  </a:lnTo>
                  <a:lnTo>
                    <a:pt x="1743" y="4665"/>
                  </a:lnTo>
                  <a:lnTo>
                    <a:pt x="1799" y="4722"/>
                  </a:lnTo>
                  <a:lnTo>
                    <a:pt x="1855" y="4778"/>
                  </a:lnTo>
                  <a:lnTo>
                    <a:pt x="2080" y="4722"/>
                  </a:lnTo>
                  <a:lnTo>
                    <a:pt x="2192" y="4609"/>
                  </a:lnTo>
                  <a:lnTo>
                    <a:pt x="2249" y="4497"/>
                  </a:lnTo>
                  <a:lnTo>
                    <a:pt x="2305" y="4497"/>
                  </a:lnTo>
                  <a:lnTo>
                    <a:pt x="2361" y="4609"/>
                  </a:lnTo>
                  <a:lnTo>
                    <a:pt x="2417" y="4665"/>
                  </a:lnTo>
                  <a:lnTo>
                    <a:pt x="2530" y="4665"/>
                  </a:lnTo>
                  <a:lnTo>
                    <a:pt x="2698" y="4609"/>
                  </a:lnTo>
                  <a:lnTo>
                    <a:pt x="2755" y="4609"/>
                  </a:lnTo>
                  <a:lnTo>
                    <a:pt x="2811" y="4665"/>
                  </a:lnTo>
                  <a:lnTo>
                    <a:pt x="2923" y="4722"/>
                  </a:lnTo>
                  <a:lnTo>
                    <a:pt x="2979" y="4722"/>
                  </a:lnTo>
                  <a:lnTo>
                    <a:pt x="2979" y="4778"/>
                  </a:lnTo>
                  <a:lnTo>
                    <a:pt x="3036" y="5452"/>
                  </a:lnTo>
                  <a:lnTo>
                    <a:pt x="3036" y="5846"/>
                  </a:lnTo>
                  <a:lnTo>
                    <a:pt x="3036" y="6183"/>
                  </a:lnTo>
                  <a:lnTo>
                    <a:pt x="3148" y="6295"/>
                  </a:lnTo>
                  <a:lnTo>
                    <a:pt x="3429" y="6295"/>
                  </a:lnTo>
                  <a:lnTo>
                    <a:pt x="3429" y="6351"/>
                  </a:lnTo>
                  <a:lnTo>
                    <a:pt x="3373" y="6408"/>
                  </a:lnTo>
                  <a:lnTo>
                    <a:pt x="3373" y="6576"/>
                  </a:lnTo>
                  <a:lnTo>
                    <a:pt x="3429" y="6689"/>
                  </a:lnTo>
                  <a:lnTo>
                    <a:pt x="3541" y="6745"/>
                  </a:lnTo>
                  <a:lnTo>
                    <a:pt x="3654" y="6689"/>
                  </a:lnTo>
                  <a:lnTo>
                    <a:pt x="3710" y="6633"/>
                  </a:lnTo>
                  <a:lnTo>
                    <a:pt x="3766" y="6464"/>
                  </a:lnTo>
                  <a:lnTo>
                    <a:pt x="3822" y="6351"/>
                  </a:lnTo>
                  <a:lnTo>
                    <a:pt x="3766" y="6183"/>
                  </a:lnTo>
                  <a:lnTo>
                    <a:pt x="3766" y="6127"/>
                  </a:lnTo>
                  <a:lnTo>
                    <a:pt x="3879" y="6070"/>
                  </a:lnTo>
                  <a:lnTo>
                    <a:pt x="3822" y="6014"/>
                  </a:lnTo>
                  <a:lnTo>
                    <a:pt x="3766" y="5958"/>
                  </a:lnTo>
                  <a:lnTo>
                    <a:pt x="3822" y="5902"/>
                  </a:lnTo>
                  <a:lnTo>
                    <a:pt x="3991" y="5846"/>
                  </a:lnTo>
                  <a:lnTo>
                    <a:pt x="3935" y="5733"/>
                  </a:lnTo>
                  <a:lnTo>
                    <a:pt x="3991" y="5565"/>
                  </a:lnTo>
                  <a:lnTo>
                    <a:pt x="4103" y="5452"/>
                  </a:lnTo>
                  <a:lnTo>
                    <a:pt x="4160" y="5340"/>
                  </a:lnTo>
                  <a:lnTo>
                    <a:pt x="4216" y="5171"/>
                  </a:lnTo>
                  <a:lnTo>
                    <a:pt x="4272" y="5171"/>
                  </a:lnTo>
                  <a:lnTo>
                    <a:pt x="4328" y="5227"/>
                  </a:lnTo>
                  <a:lnTo>
                    <a:pt x="4384" y="5227"/>
                  </a:lnTo>
                  <a:lnTo>
                    <a:pt x="4441" y="5171"/>
                  </a:lnTo>
                  <a:lnTo>
                    <a:pt x="4384" y="5059"/>
                  </a:lnTo>
                  <a:lnTo>
                    <a:pt x="4328" y="4946"/>
                  </a:lnTo>
                  <a:lnTo>
                    <a:pt x="4272" y="4890"/>
                  </a:lnTo>
                  <a:lnTo>
                    <a:pt x="4216" y="4778"/>
                  </a:lnTo>
                  <a:lnTo>
                    <a:pt x="4103" y="4722"/>
                  </a:lnTo>
                  <a:lnTo>
                    <a:pt x="4047" y="4665"/>
                  </a:lnTo>
                  <a:lnTo>
                    <a:pt x="4047" y="4609"/>
                  </a:lnTo>
                  <a:lnTo>
                    <a:pt x="4103" y="4553"/>
                  </a:lnTo>
                  <a:lnTo>
                    <a:pt x="4047" y="4497"/>
                  </a:lnTo>
                  <a:lnTo>
                    <a:pt x="4047" y="4440"/>
                  </a:lnTo>
                  <a:lnTo>
                    <a:pt x="4103" y="4384"/>
                  </a:lnTo>
                  <a:lnTo>
                    <a:pt x="4272" y="4384"/>
                  </a:lnTo>
                  <a:lnTo>
                    <a:pt x="4384" y="4328"/>
                  </a:lnTo>
                  <a:lnTo>
                    <a:pt x="4441" y="4272"/>
                  </a:lnTo>
                  <a:lnTo>
                    <a:pt x="4384" y="4159"/>
                  </a:lnTo>
                  <a:lnTo>
                    <a:pt x="4328" y="4103"/>
                  </a:lnTo>
                  <a:lnTo>
                    <a:pt x="4384" y="4047"/>
                  </a:lnTo>
                  <a:lnTo>
                    <a:pt x="4497" y="3878"/>
                  </a:lnTo>
                  <a:lnTo>
                    <a:pt x="4609" y="3766"/>
                  </a:lnTo>
                  <a:lnTo>
                    <a:pt x="4666" y="3654"/>
                  </a:lnTo>
                  <a:lnTo>
                    <a:pt x="4834" y="3597"/>
                  </a:lnTo>
                  <a:lnTo>
                    <a:pt x="4890" y="3597"/>
                  </a:lnTo>
                  <a:lnTo>
                    <a:pt x="4890" y="3541"/>
                  </a:lnTo>
                  <a:lnTo>
                    <a:pt x="4890" y="3485"/>
                  </a:lnTo>
                  <a:lnTo>
                    <a:pt x="4778" y="3429"/>
                  </a:lnTo>
                  <a:lnTo>
                    <a:pt x="4666" y="3485"/>
                  </a:lnTo>
                  <a:lnTo>
                    <a:pt x="4497" y="3429"/>
                  </a:lnTo>
                  <a:lnTo>
                    <a:pt x="4272" y="3316"/>
                  </a:lnTo>
                  <a:lnTo>
                    <a:pt x="4160" y="3260"/>
                  </a:lnTo>
                  <a:lnTo>
                    <a:pt x="4103" y="3260"/>
                  </a:lnTo>
                  <a:lnTo>
                    <a:pt x="3991" y="3316"/>
                  </a:lnTo>
                  <a:lnTo>
                    <a:pt x="4047" y="3373"/>
                  </a:lnTo>
                  <a:lnTo>
                    <a:pt x="4103" y="3429"/>
                  </a:lnTo>
                  <a:lnTo>
                    <a:pt x="4047" y="3429"/>
                  </a:lnTo>
                  <a:lnTo>
                    <a:pt x="3935" y="3485"/>
                  </a:lnTo>
                  <a:lnTo>
                    <a:pt x="3822" y="3541"/>
                  </a:lnTo>
                  <a:lnTo>
                    <a:pt x="3822" y="3597"/>
                  </a:lnTo>
                  <a:lnTo>
                    <a:pt x="3879" y="3597"/>
                  </a:lnTo>
                  <a:lnTo>
                    <a:pt x="3935" y="3654"/>
                  </a:lnTo>
                  <a:lnTo>
                    <a:pt x="3991" y="3710"/>
                  </a:lnTo>
                  <a:lnTo>
                    <a:pt x="3654" y="3710"/>
                  </a:lnTo>
                  <a:lnTo>
                    <a:pt x="3541" y="3822"/>
                  </a:lnTo>
                  <a:lnTo>
                    <a:pt x="3429" y="3878"/>
                  </a:lnTo>
                  <a:lnTo>
                    <a:pt x="3260" y="4047"/>
                  </a:lnTo>
                  <a:lnTo>
                    <a:pt x="3260" y="4047"/>
                  </a:lnTo>
                  <a:lnTo>
                    <a:pt x="3317" y="3878"/>
                  </a:lnTo>
                  <a:lnTo>
                    <a:pt x="3317" y="3766"/>
                  </a:lnTo>
                  <a:lnTo>
                    <a:pt x="3204" y="3766"/>
                  </a:lnTo>
                  <a:lnTo>
                    <a:pt x="3092" y="3710"/>
                  </a:lnTo>
                  <a:lnTo>
                    <a:pt x="3036" y="3654"/>
                  </a:lnTo>
                  <a:lnTo>
                    <a:pt x="3036" y="3485"/>
                  </a:lnTo>
                  <a:lnTo>
                    <a:pt x="2979" y="3373"/>
                  </a:lnTo>
                  <a:lnTo>
                    <a:pt x="2979" y="3316"/>
                  </a:lnTo>
                  <a:lnTo>
                    <a:pt x="2811" y="3204"/>
                  </a:lnTo>
                  <a:lnTo>
                    <a:pt x="2642" y="3148"/>
                  </a:lnTo>
                  <a:lnTo>
                    <a:pt x="2473" y="2811"/>
                  </a:lnTo>
                  <a:lnTo>
                    <a:pt x="2417" y="2754"/>
                  </a:lnTo>
                  <a:lnTo>
                    <a:pt x="2305" y="2754"/>
                  </a:lnTo>
                  <a:lnTo>
                    <a:pt x="2192" y="2811"/>
                  </a:lnTo>
                  <a:lnTo>
                    <a:pt x="1911" y="3035"/>
                  </a:lnTo>
                  <a:lnTo>
                    <a:pt x="1799" y="3092"/>
                  </a:lnTo>
                  <a:lnTo>
                    <a:pt x="1687" y="3092"/>
                  </a:lnTo>
                  <a:lnTo>
                    <a:pt x="1462" y="2979"/>
                  </a:lnTo>
                  <a:lnTo>
                    <a:pt x="1406" y="2979"/>
                  </a:lnTo>
                  <a:lnTo>
                    <a:pt x="1462" y="2923"/>
                  </a:lnTo>
                  <a:lnTo>
                    <a:pt x="1462" y="2867"/>
                  </a:lnTo>
                  <a:lnTo>
                    <a:pt x="1462" y="2754"/>
                  </a:lnTo>
                  <a:lnTo>
                    <a:pt x="1406" y="2698"/>
                  </a:lnTo>
                  <a:lnTo>
                    <a:pt x="1237" y="2586"/>
                  </a:lnTo>
                  <a:lnTo>
                    <a:pt x="1125" y="2530"/>
                  </a:lnTo>
                  <a:lnTo>
                    <a:pt x="1293" y="2417"/>
                  </a:lnTo>
                  <a:lnTo>
                    <a:pt x="1743" y="2417"/>
                  </a:lnTo>
                  <a:lnTo>
                    <a:pt x="1911" y="2361"/>
                  </a:lnTo>
                  <a:lnTo>
                    <a:pt x="2192" y="2192"/>
                  </a:lnTo>
                  <a:lnTo>
                    <a:pt x="2473" y="1967"/>
                  </a:lnTo>
                  <a:lnTo>
                    <a:pt x="2530" y="1855"/>
                  </a:lnTo>
                  <a:lnTo>
                    <a:pt x="2473" y="1799"/>
                  </a:lnTo>
                  <a:lnTo>
                    <a:pt x="2361" y="1686"/>
                  </a:lnTo>
                  <a:lnTo>
                    <a:pt x="2305" y="1574"/>
                  </a:lnTo>
                  <a:lnTo>
                    <a:pt x="2136" y="1518"/>
                  </a:lnTo>
                  <a:lnTo>
                    <a:pt x="2080" y="1462"/>
                  </a:lnTo>
                  <a:lnTo>
                    <a:pt x="2136" y="1349"/>
                  </a:lnTo>
                  <a:lnTo>
                    <a:pt x="2192" y="1293"/>
                  </a:lnTo>
                  <a:lnTo>
                    <a:pt x="2192" y="1181"/>
                  </a:lnTo>
                  <a:lnTo>
                    <a:pt x="2080" y="1124"/>
                  </a:lnTo>
                  <a:lnTo>
                    <a:pt x="1968" y="956"/>
                  </a:lnTo>
                  <a:lnTo>
                    <a:pt x="2024" y="900"/>
                  </a:lnTo>
                  <a:lnTo>
                    <a:pt x="2080" y="843"/>
                  </a:lnTo>
                  <a:lnTo>
                    <a:pt x="2136" y="787"/>
                  </a:lnTo>
                  <a:lnTo>
                    <a:pt x="2136" y="731"/>
                  </a:lnTo>
                  <a:lnTo>
                    <a:pt x="2024" y="619"/>
                  </a:lnTo>
                  <a:lnTo>
                    <a:pt x="2305" y="731"/>
                  </a:lnTo>
                  <a:lnTo>
                    <a:pt x="2417" y="731"/>
                  </a:lnTo>
                  <a:lnTo>
                    <a:pt x="2530" y="619"/>
                  </a:lnTo>
                  <a:lnTo>
                    <a:pt x="2642" y="450"/>
                  </a:lnTo>
                  <a:lnTo>
                    <a:pt x="2642" y="337"/>
                  </a:lnTo>
                  <a:lnTo>
                    <a:pt x="2586" y="225"/>
                  </a:lnTo>
                  <a:lnTo>
                    <a:pt x="2473" y="113"/>
                  </a:lnTo>
                  <a:lnTo>
                    <a:pt x="2361" y="56"/>
                  </a:lnTo>
                  <a:lnTo>
                    <a:pt x="2305" y="113"/>
                  </a:lnTo>
                  <a:lnTo>
                    <a:pt x="2136" y="225"/>
                  </a:lnTo>
                  <a:lnTo>
                    <a:pt x="1968" y="337"/>
                  </a:lnTo>
                  <a:lnTo>
                    <a:pt x="1911" y="281"/>
                  </a:lnTo>
                  <a:lnTo>
                    <a:pt x="1799" y="113"/>
                  </a:lnTo>
                  <a:lnTo>
                    <a:pt x="1687" y="56"/>
                  </a:lnTo>
                  <a:lnTo>
                    <a:pt x="1349" y="56"/>
                  </a:lnTo>
                  <a:lnTo>
                    <a:pt x="1293" y="113"/>
                  </a:lnTo>
                  <a:lnTo>
                    <a:pt x="1293" y="169"/>
                  </a:lnTo>
                  <a:lnTo>
                    <a:pt x="1406" y="337"/>
                  </a:lnTo>
                  <a:lnTo>
                    <a:pt x="1518" y="506"/>
                  </a:lnTo>
                  <a:lnTo>
                    <a:pt x="1462" y="619"/>
                  </a:lnTo>
                  <a:lnTo>
                    <a:pt x="1293" y="619"/>
                  </a:lnTo>
                  <a:lnTo>
                    <a:pt x="1237" y="562"/>
                  </a:lnTo>
                  <a:lnTo>
                    <a:pt x="1237" y="506"/>
                  </a:lnTo>
                  <a:lnTo>
                    <a:pt x="1237" y="394"/>
                  </a:lnTo>
                  <a:lnTo>
                    <a:pt x="1181" y="337"/>
                  </a:lnTo>
                  <a:lnTo>
                    <a:pt x="1125" y="225"/>
                  </a:lnTo>
                  <a:lnTo>
                    <a:pt x="1181" y="113"/>
                  </a:lnTo>
                  <a:lnTo>
                    <a:pt x="1181" y="56"/>
                  </a:lnTo>
                  <a:lnTo>
                    <a:pt x="1125"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4" name="Google Shape;22424;p51"/>
            <p:cNvSpPr/>
            <p:nvPr/>
          </p:nvSpPr>
          <p:spPr>
            <a:xfrm>
              <a:off x="481200" y="1142525"/>
              <a:ext cx="35150" cy="43575"/>
            </a:xfrm>
            <a:custGeom>
              <a:avLst/>
              <a:gdLst/>
              <a:ahLst/>
              <a:cxnLst/>
              <a:rect l="l" t="t" r="r" b="b"/>
              <a:pathLst>
                <a:path w="1406" h="1743" extrusionOk="0">
                  <a:moveTo>
                    <a:pt x="956" y="0"/>
                  </a:moveTo>
                  <a:lnTo>
                    <a:pt x="900" y="112"/>
                  </a:lnTo>
                  <a:lnTo>
                    <a:pt x="787" y="169"/>
                  </a:lnTo>
                  <a:lnTo>
                    <a:pt x="787" y="281"/>
                  </a:lnTo>
                  <a:lnTo>
                    <a:pt x="731" y="337"/>
                  </a:lnTo>
                  <a:lnTo>
                    <a:pt x="506" y="337"/>
                  </a:lnTo>
                  <a:lnTo>
                    <a:pt x="450" y="281"/>
                  </a:lnTo>
                  <a:lnTo>
                    <a:pt x="394" y="169"/>
                  </a:lnTo>
                  <a:lnTo>
                    <a:pt x="282" y="281"/>
                  </a:lnTo>
                  <a:lnTo>
                    <a:pt x="282" y="393"/>
                  </a:lnTo>
                  <a:lnTo>
                    <a:pt x="394" y="618"/>
                  </a:lnTo>
                  <a:lnTo>
                    <a:pt x="394" y="731"/>
                  </a:lnTo>
                  <a:lnTo>
                    <a:pt x="394" y="843"/>
                  </a:lnTo>
                  <a:lnTo>
                    <a:pt x="338" y="899"/>
                  </a:lnTo>
                  <a:lnTo>
                    <a:pt x="338" y="1012"/>
                  </a:lnTo>
                  <a:lnTo>
                    <a:pt x="394" y="1237"/>
                  </a:lnTo>
                  <a:lnTo>
                    <a:pt x="338" y="1349"/>
                  </a:lnTo>
                  <a:lnTo>
                    <a:pt x="225" y="1349"/>
                  </a:lnTo>
                  <a:lnTo>
                    <a:pt x="113" y="1293"/>
                  </a:lnTo>
                  <a:lnTo>
                    <a:pt x="57" y="1293"/>
                  </a:lnTo>
                  <a:lnTo>
                    <a:pt x="1" y="1349"/>
                  </a:lnTo>
                  <a:lnTo>
                    <a:pt x="1" y="1405"/>
                  </a:lnTo>
                  <a:lnTo>
                    <a:pt x="113" y="1461"/>
                  </a:lnTo>
                  <a:lnTo>
                    <a:pt x="563" y="1630"/>
                  </a:lnTo>
                  <a:lnTo>
                    <a:pt x="675" y="1574"/>
                  </a:lnTo>
                  <a:lnTo>
                    <a:pt x="731" y="1630"/>
                  </a:lnTo>
                  <a:lnTo>
                    <a:pt x="844" y="1742"/>
                  </a:lnTo>
                  <a:lnTo>
                    <a:pt x="956" y="1742"/>
                  </a:lnTo>
                  <a:lnTo>
                    <a:pt x="1069" y="1686"/>
                  </a:lnTo>
                  <a:lnTo>
                    <a:pt x="1125" y="1630"/>
                  </a:lnTo>
                  <a:lnTo>
                    <a:pt x="1125" y="1518"/>
                  </a:lnTo>
                  <a:lnTo>
                    <a:pt x="1069" y="1349"/>
                  </a:lnTo>
                  <a:lnTo>
                    <a:pt x="1181" y="1237"/>
                  </a:lnTo>
                  <a:lnTo>
                    <a:pt x="1293" y="1180"/>
                  </a:lnTo>
                  <a:lnTo>
                    <a:pt x="1350" y="1124"/>
                  </a:lnTo>
                  <a:lnTo>
                    <a:pt x="1293" y="1068"/>
                  </a:lnTo>
                  <a:lnTo>
                    <a:pt x="1125" y="1124"/>
                  </a:lnTo>
                  <a:lnTo>
                    <a:pt x="1069" y="1012"/>
                  </a:lnTo>
                  <a:lnTo>
                    <a:pt x="1012" y="899"/>
                  </a:lnTo>
                  <a:lnTo>
                    <a:pt x="1012" y="843"/>
                  </a:lnTo>
                  <a:lnTo>
                    <a:pt x="1125" y="787"/>
                  </a:lnTo>
                  <a:lnTo>
                    <a:pt x="1181" y="787"/>
                  </a:lnTo>
                  <a:lnTo>
                    <a:pt x="1181" y="731"/>
                  </a:lnTo>
                  <a:lnTo>
                    <a:pt x="1237" y="618"/>
                  </a:lnTo>
                  <a:lnTo>
                    <a:pt x="1069" y="618"/>
                  </a:lnTo>
                  <a:lnTo>
                    <a:pt x="1069" y="562"/>
                  </a:lnTo>
                  <a:lnTo>
                    <a:pt x="1069" y="506"/>
                  </a:lnTo>
                  <a:lnTo>
                    <a:pt x="1181" y="393"/>
                  </a:lnTo>
                  <a:lnTo>
                    <a:pt x="1293" y="337"/>
                  </a:lnTo>
                  <a:lnTo>
                    <a:pt x="1350" y="281"/>
                  </a:lnTo>
                  <a:lnTo>
                    <a:pt x="1406" y="169"/>
                  </a:lnTo>
                  <a:lnTo>
                    <a:pt x="1350" y="112"/>
                  </a:lnTo>
                  <a:lnTo>
                    <a:pt x="1293" y="112"/>
                  </a:lnTo>
                  <a:lnTo>
                    <a:pt x="1181" y="225"/>
                  </a:lnTo>
                  <a:lnTo>
                    <a:pt x="1069" y="112"/>
                  </a:lnTo>
                  <a:lnTo>
                    <a:pt x="956"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5" name="Google Shape;22425;p51"/>
            <p:cNvSpPr/>
            <p:nvPr/>
          </p:nvSpPr>
          <p:spPr>
            <a:xfrm>
              <a:off x="505100" y="1214175"/>
              <a:ext cx="2825" cy="1425"/>
            </a:xfrm>
            <a:custGeom>
              <a:avLst/>
              <a:gdLst/>
              <a:ahLst/>
              <a:cxnLst/>
              <a:rect l="l" t="t" r="r" b="b"/>
              <a:pathLst>
                <a:path w="113" h="57" extrusionOk="0">
                  <a:moveTo>
                    <a:pt x="0" y="0"/>
                  </a:moveTo>
                  <a:lnTo>
                    <a:pt x="0" y="57"/>
                  </a:lnTo>
                  <a:lnTo>
                    <a:pt x="56" y="57"/>
                  </a:lnTo>
                  <a:lnTo>
                    <a:pt x="113"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6" name="Google Shape;22426;p51"/>
            <p:cNvSpPr/>
            <p:nvPr/>
          </p:nvSpPr>
          <p:spPr>
            <a:xfrm>
              <a:off x="506500" y="1202925"/>
              <a:ext cx="1425" cy="1450"/>
            </a:xfrm>
            <a:custGeom>
              <a:avLst/>
              <a:gdLst/>
              <a:ahLst/>
              <a:cxnLst/>
              <a:rect l="l" t="t" r="r" b="b"/>
              <a:pathLst>
                <a:path w="57" h="58" extrusionOk="0">
                  <a:moveTo>
                    <a:pt x="0" y="1"/>
                  </a:moveTo>
                  <a:lnTo>
                    <a:pt x="0" y="57"/>
                  </a:lnTo>
                  <a:lnTo>
                    <a:pt x="57" y="1"/>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7" name="Google Shape;22427;p51"/>
            <p:cNvSpPr/>
            <p:nvPr/>
          </p:nvSpPr>
          <p:spPr>
            <a:xfrm>
              <a:off x="512125" y="1156575"/>
              <a:ext cx="25" cy="1425"/>
            </a:xfrm>
            <a:custGeom>
              <a:avLst/>
              <a:gdLst/>
              <a:ahLst/>
              <a:cxnLst/>
              <a:rect l="l" t="t" r="r" b="b"/>
              <a:pathLst>
                <a:path w="1" h="57" extrusionOk="0">
                  <a:moveTo>
                    <a:pt x="0" y="56"/>
                  </a:moveTo>
                  <a:lnTo>
                    <a:pt x="0" y="0"/>
                  </a:lnTo>
                  <a:lnTo>
                    <a:pt x="0" y="56"/>
                  </a:lnTo>
                  <a:lnTo>
                    <a:pt x="0" y="56"/>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8" name="Google Shape;22428;p51"/>
            <p:cNvSpPr/>
            <p:nvPr/>
          </p:nvSpPr>
          <p:spPr>
            <a:xfrm>
              <a:off x="405325" y="1443225"/>
              <a:ext cx="78725" cy="210775"/>
            </a:xfrm>
            <a:custGeom>
              <a:avLst/>
              <a:gdLst/>
              <a:ahLst/>
              <a:cxnLst/>
              <a:rect l="l" t="t" r="r" b="b"/>
              <a:pathLst>
                <a:path w="3149" h="8431" extrusionOk="0">
                  <a:moveTo>
                    <a:pt x="1580" y="1973"/>
                  </a:moveTo>
                  <a:lnTo>
                    <a:pt x="1630" y="2023"/>
                  </a:lnTo>
                  <a:lnTo>
                    <a:pt x="1743" y="2136"/>
                  </a:lnTo>
                  <a:lnTo>
                    <a:pt x="1743" y="2248"/>
                  </a:lnTo>
                  <a:lnTo>
                    <a:pt x="1687" y="2417"/>
                  </a:lnTo>
                  <a:lnTo>
                    <a:pt x="1687" y="2192"/>
                  </a:lnTo>
                  <a:lnTo>
                    <a:pt x="1687" y="2080"/>
                  </a:lnTo>
                  <a:lnTo>
                    <a:pt x="1580" y="1973"/>
                  </a:lnTo>
                  <a:close/>
                  <a:moveTo>
                    <a:pt x="2530" y="0"/>
                  </a:moveTo>
                  <a:lnTo>
                    <a:pt x="2417" y="56"/>
                  </a:lnTo>
                  <a:lnTo>
                    <a:pt x="2361" y="112"/>
                  </a:lnTo>
                  <a:lnTo>
                    <a:pt x="2361" y="169"/>
                  </a:lnTo>
                  <a:lnTo>
                    <a:pt x="2417" y="281"/>
                  </a:lnTo>
                  <a:lnTo>
                    <a:pt x="2530" y="337"/>
                  </a:lnTo>
                  <a:lnTo>
                    <a:pt x="2530" y="393"/>
                  </a:lnTo>
                  <a:lnTo>
                    <a:pt x="2530" y="450"/>
                  </a:lnTo>
                  <a:lnTo>
                    <a:pt x="2361" y="281"/>
                  </a:lnTo>
                  <a:lnTo>
                    <a:pt x="2193" y="225"/>
                  </a:lnTo>
                  <a:lnTo>
                    <a:pt x="2024" y="281"/>
                  </a:lnTo>
                  <a:lnTo>
                    <a:pt x="1855" y="506"/>
                  </a:lnTo>
                  <a:lnTo>
                    <a:pt x="1743" y="731"/>
                  </a:lnTo>
                  <a:lnTo>
                    <a:pt x="1687" y="1012"/>
                  </a:lnTo>
                  <a:lnTo>
                    <a:pt x="1687" y="1124"/>
                  </a:lnTo>
                  <a:lnTo>
                    <a:pt x="1574" y="1180"/>
                  </a:lnTo>
                  <a:lnTo>
                    <a:pt x="1406" y="1124"/>
                  </a:lnTo>
                  <a:lnTo>
                    <a:pt x="1293" y="1124"/>
                  </a:lnTo>
                  <a:lnTo>
                    <a:pt x="1181" y="1180"/>
                  </a:lnTo>
                  <a:lnTo>
                    <a:pt x="1068" y="1180"/>
                  </a:lnTo>
                  <a:lnTo>
                    <a:pt x="1012" y="1237"/>
                  </a:lnTo>
                  <a:lnTo>
                    <a:pt x="675" y="1237"/>
                  </a:lnTo>
                  <a:lnTo>
                    <a:pt x="619" y="1349"/>
                  </a:lnTo>
                  <a:lnTo>
                    <a:pt x="563" y="1461"/>
                  </a:lnTo>
                  <a:lnTo>
                    <a:pt x="619" y="1574"/>
                  </a:lnTo>
                  <a:lnTo>
                    <a:pt x="787" y="1686"/>
                  </a:lnTo>
                  <a:lnTo>
                    <a:pt x="844" y="1686"/>
                  </a:lnTo>
                  <a:lnTo>
                    <a:pt x="844" y="1742"/>
                  </a:lnTo>
                  <a:lnTo>
                    <a:pt x="787" y="1742"/>
                  </a:lnTo>
                  <a:lnTo>
                    <a:pt x="731" y="1911"/>
                  </a:lnTo>
                  <a:lnTo>
                    <a:pt x="787" y="2023"/>
                  </a:lnTo>
                  <a:lnTo>
                    <a:pt x="956" y="2192"/>
                  </a:lnTo>
                  <a:lnTo>
                    <a:pt x="1012" y="2248"/>
                  </a:lnTo>
                  <a:lnTo>
                    <a:pt x="1125" y="2192"/>
                  </a:lnTo>
                  <a:lnTo>
                    <a:pt x="1237" y="2080"/>
                  </a:lnTo>
                  <a:lnTo>
                    <a:pt x="1349" y="1967"/>
                  </a:lnTo>
                  <a:lnTo>
                    <a:pt x="1462" y="1911"/>
                  </a:lnTo>
                  <a:lnTo>
                    <a:pt x="1574" y="1967"/>
                  </a:lnTo>
                  <a:lnTo>
                    <a:pt x="1462" y="1967"/>
                  </a:lnTo>
                  <a:lnTo>
                    <a:pt x="1349" y="2023"/>
                  </a:lnTo>
                  <a:lnTo>
                    <a:pt x="1237" y="2136"/>
                  </a:lnTo>
                  <a:lnTo>
                    <a:pt x="956" y="2529"/>
                  </a:lnTo>
                  <a:lnTo>
                    <a:pt x="787" y="2698"/>
                  </a:lnTo>
                  <a:lnTo>
                    <a:pt x="563" y="2810"/>
                  </a:lnTo>
                  <a:lnTo>
                    <a:pt x="506" y="2923"/>
                  </a:lnTo>
                  <a:lnTo>
                    <a:pt x="506" y="3035"/>
                  </a:lnTo>
                  <a:lnTo>
                    <a:pt x="619" y="3372"/>
                  </a:lnTo>
                  <a:lnTo>
                    <a:pt x="675" y="3653"/>
                  </a:lnTo>
                  <a:lnTo>
                    <a:pt x="563" y="3541"/>
                  </a:lnTo>
                  <a:lnTo>
                    <a:pt x="394" y="3541"/>
                  </a:lnTo>
                  <a:lnTo>
                    <a:pt x="338" y="3710"/>
                  </a:lnTo>
                  <a:lnTo>
                    <a:pt x="338" y="3822"/>
                  </a:lnTo>
                  <a:lnTo>
                    <a:pt x="282" y="3991"/>
                  </a:lnTo>
                  <a:lnTo>
                    <a:pt x="169" y="4103"/>
                  </a:lnTo>
                  <a:lnTo>
                    <a:pt x="57" y="4215"/>
                  </a:lnTo>
                  <a:lnTo>
                    <a:pt x="57" y="4272"/>
                  </a:lnTo>
                  <a:lnTo>
                    <a:pt x="57" y="4328"/>
                  </a:lnTo>
                  <a:lnTo>
                    <a:pt x="113" y="4384"/>
                  </a:lnTo>
                  <a:lnTo>
                    <a:pt x="169" y="4384"/>
                  </a:lnTo>
                  <a:lnTo>
                    <a:pt x="338" y="4328"/>
                  </a:lnTo>
                  <a:lnTo>
                    <a:pt x="394" y="4328"/>
                  </a:lnTo>
                  <a:lnTo>
                    <a:pt x="282" y="4384"/>
                  </a:lnTo>
                  <a:lnTo>
                    <a:pt x="225" y="4440"/>
                  </a:lnTo>
                  <a:lnTo>
                    <a:pt x="225" y="4553"/>
                  </a:lnTo>
                  <a:lnTo>
                    <a:pt x="169" y="4665"/>
                  </a:lnTo>
                  <a:lnTo>
                    <a:pt x="113" y="4777"/>
                  </a:lnTo>
                  <a:lnTo>
                    <a:pt x="0" y="4890"/>
                  </a:lnTo>
                  <a:lnTo>
                    <a:pt x="0" y="5227"/>
                  </a:lnTo>
                  <a:lnTo>
                    <a:pt x="57" y="5340"/>
                  </a:lnTo>
                  <a:lnTo>
                    <a:pt x="169" y="5452"/>
                  </a:lnTo>
                  <a:lnTo>
                    <a:pt x="282" y="5564"/>
                  </a:lnTo>
                  <a:lnTo>
                    <a:pt x="338" y="5733"/>
                  </a:lnTo>
                  <a:lnTo>
                    <a:pt x="338" y="5845"/>
                  </a:lnTo>
                  <a:lnTo>
                    <a:pt x="225" y="6014"/>
                  </a:lnTo>
                  <a:lnTo>
                    <a:pt x="113" y="6070"/>
                  </a:lnTo>
                  <a:lnTo>
                    <a:pt x="113" y="6183"/>
                  </a:lnTo>
                  <a:lnTo>
                    <a:pt x="113" y="6295"/>
                  </a:lnTo>
                  <a:lnTo>
                    <a:pt x="169" y="6407"/>
                  </a:lnTo>
                  <a:lnTo>
                    <a:pt x="394" y="6520"/>
                  </a:lnTo>
                  <a:lnTo>
                    <a:pt x="450" y="6632"/>
                  </a:lnTo>
                  <a:lnTo>
                    <a:pt x="506" y="6745"/>
                  </a:lnTo>
                  <a:lnTo>
                    <a:pt x="619" y="6801"/>
                  </a:lnTo>
                  <a:lnTo>
                    <a:pt x="338" y="6801"/>
                  </a:lnTo>
                  <a:lnTo>
                    <a:pt x="282" y="6913"/>
                  </a:lnTo>
                  <a:lnTo>
                    <a:pt x="338" y="7082"/>
                  </a:lnTo>
                  <a:lnTo>
                    <a:pt x="394" y="7082"/>
                  </a:lnTo>
                  <a:lnTo>
                    <a:pt x="506" y="7138"/>
                  </a:lnTo>
                  <a:lnTo>
                    <a:pt x="619" y="7082"/>
                  </a:lnTo>
                  <a:lnTo>
                    <a:pt x="844" y="7026"/>
                  </a:lnTo>
                  <a:lnTo>
                    <a:pt x="1068" y="7026"/>
                  </a:lnTo>
                  <a:lnTo>
                    <a:pt x="1181" y="7419"/>
                  </a:lnTo>
                  <a:lnTo>
                    <a:pt x="956" y="7532"/>
                  </a:lnTo>
                  <a:lnTo>
                    <a:pt x="900" y="7588"/>
                  </a:lnTo>
                  <a:lnTo>
                    <a:pt x="844" y="7588"/>
                  </a:lnTo>
                  <a:lnTo>
                    <a:pt x="787" y="7475"/>
                  </a:lnTo>
                  <a:lnTo>
                    <a:pt x="900" y="7251"/>
                  </a:lnTo>
                  <a:lnTo>
                    <a:pt x="900" y="7194"/>
                  </a:lnTo>
                  <a:lnTo>
                    <a:pt x="844" y="7194"/>
                  </a:lnTo>
                  <a:lnTo>
                    <a:pt x="731" y="7251"/>
                  </a:lnTo>
                  <a:lnTo>
                    <a:pt x="619" y="7251"/>
                  </a:lnTo>
                  <a:lnTo>
                    <a:pt x="506" y="7475"/>
                  </a:lnTo>
                  <a:lnTo>
                    <a:pt x="450" y="7700"/>
                  </a:lnTo>
                  <a:lnTo>
                    <a:pt x="506" y="7813"/>
                  </a:lnTo>
                  <a:lnTo>
                    <a:pt x="506" y="7869"/>
                  </a:lnTo>
                  <a:lnTo>
                    <a:pt x="563" y="7981"/>
                  </a:lnTo>
                  <a:lnTo>
                    <a:pt x="619" y="8037"/>
                  </a:lnTo>
                  <a:lnTo>
                    <a:pt x="563" y="8206"/>
                  </a:lnTo>
                  <a:lnTo>
                    <a:pt x="563" y="8262"/>
                  </a:lnTo>
                  <a:lnTo>
                    <a:pt x="619" y="8318"/>
                  </a:lnTo>
                  <a:lnTo>
                    <a:pt x="1125" y="8318"/>
                  </a:lnTo>
                  <a:lnTo>
                    <a:pt x="1293" y="8431"/>
                  </a:lnTo>
                  <a:lnTo>
                    <a:pt x="1349" y="8318"/>
                  </a:lnTo>
                  <a:lnTo>
                    <a:pt x="1349" y="8262"/>
                  </a:lnTo>
                  <a:lnTo>
                    <a:pt x="1237" y="8094"/>
                  </a:lnTo>
                  <a:lnTo>
                    <a:pt x="1237" y="7981"/>
                  </a:lnTo>
                  <a:lnTo>
                    <a:pt x="1293" y="7925"/>
                  </a:lnTo>
                  <a:lnTo>
                    <a:pt x="1349" y="7925"/>
                  </a:lnTo>
                  <a:lnTo>
                    <a:pt x="1518" y="7981"/>
                  </a:lnTo>
                  <a:lnTo>
                    <a:pt x="1630" y="8037"/>
                  </a:lnTo>
                  <a:lnTo>
                    <a:pt x="1743" y="8037"/>
                  </a:lnTo>
                  <a:lnTo>
                    <a:pt x="1799" y="7981"/>
                  </a:lnTo>
                  <a:lnTo>
                    <a:pt x="1968" y="7925"/>
                  </a:lnTo>
                  <a:lnTo>
                    <a:pt x="1968" y="7869"/>
                  </a:lnTo>
                  <a:lnTo>
                    <a:pt x="1968" y="7756"/>
                  </a:lnTo>
                  <a:lnTo>
                    <a:pt x="1911" y="7588"/>
                  </a:lnTo>
                  <a:lnTo>
                    <a:pt x="1799" y="7475"/>
                  </a:lnTo>
                  <a:lnTo>
                    <a:pt x="1630" y="7363"/>
                  </a:lnTo>
                  <a:lnTo>
                    <a:pt x="1574" y="7194"/>
                  </a:lnTo>
                  <a:lnTo>
                    <a:pt x="1518" y="6913"/>
                  </a:lnTo>
                  <a:lnTo>
                    <a:pt x="1349" y="6688"/>
                  </a:lnTo>
                  <a:lnTo>
                    <a:pt x="1349" y="6632"/>
                  </a:lnTo>
                  <a:lnTo>
                    <a:pt x="1462" y="6632"/>
                  </a:lnTo>
                  <a:lnTo>
                    <a:pt x="1462" y="6520"/>
                  </a:lnTo>
                  <a:lnTo>
                    <a:pt x="1406" y="6183"/>
                  </a:lnTo>
                  <a:lnTo>
                    <a:pt x="1406" y="5789"/>
                  </a:lnTo>
                  <a:lnTo>
                    <a:pt x="1293" y="5452"/>
                  </a:lnTo>
                  <a:lnTo>
                    <a:pt x="1237" y="5283"/>
                  </a:lnTo>
                  <a:lnTo>
                    <a:pt x="1125" y="5115"/>
                  </a:lnTo>
                  <a:lnTo>
                    <a:pt x="1237" y="5115"/>
                  </a:lnTo>
                  <a:lnTo>
                    <a:pt x="1293" y="5059"/>
                  </a:lnTo>
                  <a:lnTo>
                    <a:pt x="1293" y="5115"/>
                  </a:lnTo>
                  <a:lnTo>
                    <a:pt x="1349" y="5171"/>
                  </a:lnTo>
                  <a:lnTo>
                    <a:pt x="1462" y="5227"/>
                  </a:lnTo>
                  <a:lnTo>
                    <a:pt x="1630" y="5171"/>
                  </a:lnTo>
                  <a:lnTo>
                    <a:pt x="1687" y="5115"/>
                  </a:lnTo>
                  <a:lnTo>
                    <a:pt x="1687" y="5002"/>
                  </a:lnTo>
                  <a:lnTo>
                    <a:pt x="1630" y="4777"/>
                  </a:lnTo>
                  <a:lnTo>
                    <a:pt x="1743" y="4665"/>
                  </a:lnTo>
                  <a:lnTo>
                    <a:pt x="1855" y="4609"/>
                  </a:lnTo>
                  <a:lnTo>
                    <a:pt x="2024" y="4553"/>
                  </a:lnTo>
                  <a:lnTo>
                    <a:pt x="2136" y="4440"/>
                  </a:lnTo>
                  <a:lnTo>
                    <a:pt x="2193" y="4384"/>
                  </a:lnTo>
                  <a:lnTo>
                    <a:pt x="2193" y="4272"/>
                  </a:lnTo>
                  <a:lnTo>
                    <a:pt x="2136" y="4159"/>
                  </a:lnTo>
                  <a:lnTo>
                    <a:pt x="1968" y="4047"/>
                  </a:lnTo>
                  <a:lnTo>
                    <a:pt x="1799" y="3991"/>
                  </a:lnTo>
                  <a:lnTo>
                    <a:pt x="1574" y="3822"/>
                  </a:lnTo>
                  <a:lnTo>
                    <a:pt x="1574" y="3710"/>
                  </a:lnTo>
                  <a:lnTo>
                    <a:pt x="1687" y="3597"/>
                  </a:lnTo>
                  <a:lnTo>
                    <a:pt x="1799" y="3597"/>
                  </a:lnTo>
                  <a:lnTo>
                    <a:pt x="1799" y="3653"/>
                  </a:lnTo>
                  <a:lnTo>
                    <a:pt x="1968" y="3878"/>
                  </a:lnTo>
                  <a:lnTo>
                    <a:pt x="2136" y="4103"/>
                  </a:lnTo>
                  <a:lnTo>
                    <a:pt x="2249" y="4215"/>
                  </a:lnTo>
                  <a:lnTo>
                    <a:pt x="2305" y="4272"/>
                  </a:lnTo>
                  <a:lnTo>
                    <a:pt x="2417" y="4272"/>
                  </a:lnTo>
                  <a:lnTo>
                    <a:pt x="2474" y="4159"/>
                  </a:lnTo>
                  <a:lnTo>
                    <a:pt x="2530" y="4047"/>
                  </a:lnTo>
                  <a:lnTo>
                    <a:pt x="2474" y="3934"/>
                  </a:lnTo>
                  <a:lnTo>
                    <a:pt x="2417" y="3822"/>
                  </a:lnTo>
                  <a:lnTo>
                    <a:pt x="2305" y="3710"/>
                  </a:lnTo>
                  <a:lnTo>
                    <a:pt x="2193" y="3541"/>
                  </a:lnTo>
                  <a:lnTo>
                    <a:pt x="2193" y="3429"/>
                  </a:lnTo>
                  <a:lnTo>
                    <a:pt x="2305" y="3316"/>
                  </a:lnTo>
                  <a:lnTo>
                    <a:pt x="2474" y="3260"/>
                  </a:lnTo>
                  <a:lnTo>
                    <a:pt x="2530" y="3148"/>
                  </a:lnTo>
                  <a:lnTo>
                    <a:pt x="2474" y="3035"/>
                  </a:lnTo>
                  <a:lnTo>
                    <a:pt x="2474" y="2923"/>
                  </a:lnTo>
                  <a:lnTo>
                    <a:pt x="2530" y="2810"/>
                  </a:lnTo>
                  <a:lnTo>
                    <a:pt x="2530" y="2754"/>
                  </a:lnTo>
                  <a:lnTo>
                    <a:pt x="2586" y="2698"/>
                  </a:lnTo>
                  <a:lnTo>
                    <a:pt x="2642" y="2642"/>
                  </a:lnTo>
                  <a:lnTo>
                    <a:pt x="2642" y="2585"/>
                  </a:lnTo>
                  <a:lnTo>
                    <a:pt x="2586" y="2529"/>
                  </a:lnTo>
                  <a:lnTo>
                    <a:pt x="2474" y="2473"/>
                  </a:lnTo>
                  <a:lnTo>
                    <a:pt x="2305" y="2361"/>
                  </a:lnTo>
                  <a:lnTo>
                    <a:pt x="2305" y="2248"/>
                  </a:lnTo>
                  <a:lnTo>
                    <a:pt x="2361" y="2136"/>
                  </a:lnTo>
                  <a:lnTo>
                    <a:pt x="2530" y="2080"/>
                  </a:lnTo>
                  <a:lnTo>
                    <a:pt x="2530" y="2023"/>
                  </a:lnTo>
                  <a:lnTo>
                    <a:pt x="2530" y="1911"/>
                  </a:lnTo>
                  <a:lnTo>
                    <a:pt x="2474" y="1855"/>
                  </a:lnTo>
                  <a:lnTo>
                    <a:pt x="2417" y="1855"/>
                  </a:lnTo>
                  <a:lnTo>
                    <a:pt x="2249" y="1911"/>
                  </a:lnTo>
                  <a:lnTo>
                    <a:pt x="2080" y="1911"/>
                  </a:lnTo>
                  <a:lnTo>
                    <a:pt x="2024" y="1855"/>
                  </a:lnTo>
                  <a:lnTo>
                    <a:pt x="2024" y="1799"/>
                  </a:lnTo>
                  <a:lnTo>
                    <a:pt x="2193" y="1742"/>
                  </a:lnTo>
                  <a:lnTo>
                    <a:pt x="2193" y="1630"/>
                  </a:lnTo>
                  <a:lnTo>
                    <a:pt x="2136" y="1574"/>
                  </a:lnTo>
                  <a:lnTo>
                    <a:pt x="2136" y="1461"/>
                  </a:lnTo>
                  <a:lnTo>
                    <a:pt x="2136" y="1405"/>
                  </a:lnTo>
                  <a:lnTo>
                    <a:pt x="2249" y="1180"/>
                  </a:lnTo>
                  <a:lnTo>
                    <a:pt x="2193" y="1068"/>
                  </a:lnTo>
                  <a:lnTo>
                    <a:pt x="2193" y="1012"/>
                  </a:lnTo>
                  <a:lnTo>
                    <a:pt x="2249" y="956"/>
                  </a:lnTo>
                  <a:lnTo>
                    <a:pt x="2586" y="956"/>
                  </a:lnTo>
                  <a:lnTo>
                    <a:pt x="2698" y="1012"/>
                  </a:lnTo>
                  <a:lnTo>
                    <a:pt x="2755" y="1068"/>
                  </a:lnTo>
                  <a:lnTo>
                    <a:pt x="2811" y="1124"/>
                  </a:lnTo>
                  <a:lnTo>
                    <a:pt x="2923" y="1124"/>
                  </a:lnTo>
                  <a:lnTo>
                    <a:pt x="2979" y="1068"/>
                  </a:lnTo>
                  <a:lnTo>
                    <a:pt x="2979" y="1012"/>
                  </a:lnTo>
                  <a:lnTo>
                    <a:pt x="2979" y="843"/>
                  </a:lnTo>
                  <a:lnTo>
                    <a:pt x="3036" y="731"/>
                  </a:lnTo>
                  <a:lnTo>
                    <a:pt x="3092" y="618"/>
                  </a:lnTo>
                  <a:lnTo>
                    <a:pt x="3148" y="506"/>
                  </a:lnTo>
                  <a:lnTo>
                    <a:pt x="3148" y="450"/>
                  </a:lnTo>
                  <a:lnTo>
                    <a:pt x="3036" y="337"/>
                  </a:lnTo>
                  <a:lnTo>
                    <a:pt x="2979" y="281"/>
                  </a:lnTo>
                  <a:lnTo>
                    <a:pt x="2923" y="225"/>
                  </a:lnTo>
                  <a:lnTo>
                    <a:pt x="2979" y="169"/>
                  </a:lnTo>
                  <a:lnTo>
                    <a:pt x="2923" y="56"/>
                  </a:lnTo>
                  <a:lnTo>
                    <a:pt x="2698" y="56"/>
                  </a:lnTo>
                  <a:lnTo>
                    <a:pt x="2642"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9" name="Google Shape;22429;p51"/>
            <p:cNvSpPr/>
            <p:nvPr/>
          </p:nvSpPr>
          <p:spPr>
            <a:xfrm>
              <a:off x="402525" y="1415100"/>
              <a:ext cx="70275" cy="126500"/>
            </a:xfrm>
            <a:custGeom>
              <a:avLst/>
              <a:gdLst/>
              <a:ahLst/>
              <a:cxnLst/>
              <a:rect l="l" t="t" r="r" b="b"/>
              <a:pathLst>
                <a:path w="2811" h="5060" extrusionOk="0">
                  <a:moveTo>
                    <a:pt x="1405" y="1"/>
                  </a:moveTo>
                  <a:lnTo>
                    <a:pt x="1124" y="57"/>
                  </a:lnTo>
                  <a:lnTo>
                    <a:pt x="956" y="170"/>
                  </a:lnTo>
                  <a:lnTo>
                    <a:pt x="956" y="338"/>
                  </a:lnTo>
                  <a:lnTo>
                    <a:pt x="1068" y="563"/>
                  </a:lnTo>
                  <a:lnTo>
                    <a:pt x="1124" y="675"/>
                  </a:lnTo>
                  <a:lnTo>
                    <a:pt x="1124" y="788"/>
                  </a:lnTo>
                  <a:lnTo>
                    <a:pt x="1068" y="900"/>
                  </a:lnTo>
                  <a:lnTo>
                    <a:pt x="956" y="1125"/>
                  </a:lnTo>
                  <a:lnTo>
                    <a:pt x="899" y="1406"/>
                  </a:lnTo>
                  <a:lnTo>
                    <a:pt x="899" y="1912"/>
                  </a:lnTo>
                  <a:lnTo>
                    <a:pt x="843" y="2024"/>
                  </a:lnTo>
                  <a:lnTo>
                    <a:pt x="562" y="2249"/>
                  </a:lnTo>
                  <a:lnTo>
                    <a:pt x="450" y="2362"/>
                  </a:lnTo>
                  <a:lnTo>
                    <a:pt x="394" y="2530"/>
                  </a:lnTo>
                  <a:lnTo>
                    <a:pt x="450" y="2586"/>
                  </a:lnTo>
                  <a:lnTo>
                    <a:pt x="450" y="2643"/>
                  </a:lnTo>
                  <a:lnTo>
                    <a:pt x="394" y="2586"/>
                  </a:lnTo>
                  <a:lnTo>
                    <a:pt x="337" y="2586"/>
                  </a:lnTo>
                  <a:lnTo>
                    <a:pt x="281" y="2643"/>
                  </a:lnTo>
                  <a:lnTo>
                    <a:pt x="394" y="2867"/>
                  </a:lnTo>
                  <a:lnTo>
                    <a:pt x="394" y="3092"/>
                  </a:lnTo>
                  <a:lnTo>
                    <a:pt x="506" y="3486"/>
                  </a:lnTo>
                  <a:lnTo>
                    <a:pt x="562" y="3542"/>
                  </a:lnTo>
                  <a:lnTo>
                    <a:pt x="618" y="3598"/>
                  </a:lnTo>
                  <a:lnTo>
                    <a:pt x="618" y="3598"/>
                  </a:lnTo>
                  <a:lnTo>
                    <a:pt x="450" y="3542"/>
                  </a:lnTo>
                  <a:lnTo>
                    <a:pt x="281" y="3598"/>
                  </a:lnTo>
                  <a:lnTo>
                    <a:pt x="281" y="3710"/>
                  </a:lnTo>
                  <a:lnTo>
                    <a:pt x="281" y="3879"/>
                  </a:lnTo>
                  <a:lnTo>
                    <a:pt x="281" y="3992"/>
                  </a:lnTo>
                  <a:lnTo>
                    <a:pt x="225" y="4104"/>
                  </a:lnTo>
                  <a:lnTo>
                    <a:pt x="112" y="4216"/>
                  </a:lnTo>
                  <a:lnTo>
                    <a:pt x="0" y="4329"/>
                  </a:lnTo>
                  <a:lnTo>
                    <a:pt x="0" y="4385"/>
                  </a:lnTo>
                  <a:lnTo>
                    <a:pt x="0" y="4554"/>
                  </a:lnTo>
                  <a:lnTo>
                    <a:pt x="112" y="4778"/>
                  </a:lnTo>
                  <a:lnTo>
                    <a:pt x="225" y="4835"/>
                  </a:lnTo>
                  <a:lnTo>
                    <a:pt x="337" y="4835"/>
                  </a:lnTo>
                  <a:lnTo>
                    <a:pt x="450" y="4722"/>
                  </a:lnTo>
                  <a:lnTo>
                    <a:pt x="506" y="4666"/>
                  </a:lnTo>
                  <a:lnTo>
                    <a:pt x="562" y="4722"/>
                  </a:lnTo>
                  <a:lnTo>
                    <a:pt x="618" y="4722"/>
                  </a:lnTo>
                  <a:lnTo>
                    <a:pt x="675" y="4835"/>
                  </a:lnTo>
                  <a:lnTo>
                    <a:pt x="731" y="4947"/>
                  </a:lnTo>
                  <a:lnTo>
                    <a:pt x="787" y="5003"/>
                  </a:lnTo>
                  <a:lnTo>
                    <a:pt x="843" y="5059"/>
                  </a:lnTo>
                  <a:lnTo>
                    <a:pt x="899" y="4891"/>
                  </a:lnTo>
                  <a:lnTo>
                    <a:pt x="843" y="4722"/>
                  </a:lnTo>
                  <a:lnTo>
                    <a:pt x="787" y="4610"/>
                  </a:lnTo>
                  <a:lnTo>
                    <a:pt x="843" y="4441"/>
                  </a:lnTo>
                  <a:lnTo>
                    <a:pt x="843" y="4329"/>
                  </a:lnTo>
                  <a:lnTo>
                    <a:pt x="787" y="4273"/>
                  </a:lnTo>
                  <a:lnTo>
                    <a:pt x="731" y="4160"/>
                  </a:lnTo>
                  <a:lnTo>
                    <a:pt x="731" y="4104"/>
                  </a:lnTo>
                  <a:lnTo>
                    <a:pt x="731" y="3992"/>
                  </a:lnTo>
                  <a:lnTo>
                    <a:pt x="787" y="3935"/>
                  </a:lnTo>
                  <a:lnTo>
                    <a:pt x="899" y="3935"/>
                  </a:lnTo>
                  <a:lnTo>
                    <a:pt x="956" y="3879"/>
                  </a:lnTo>
                  <a:lnTo>
                    <a:pt x="1068" y="3823"/>
                  </a:lnTo>
                  <a:lnTo>
                    <a:pt x="1237" y="3767"/>
                  </a:lnTo>
                  <a:lnTo>
                    <a:pt x="1349" y="3654"/>
                  </a:lnTo>
                  <a:lnTo>
                    <a:pt x="1293" y="3542"/>
                  </a:lnTo>
                  <a:lnTo>
                    <a:pt x="1237" y="3542"/>
                  </a:lnTo>
                  <a:lnTo>
                    <a:pt x="1237" y="3486"/>
                  </a:lnTo>
                  <a:lnTo>
                    <a:pt x="1293" y="3373"/>
                  </a:lnTo>
                  <a:lnTo>
                    <a:pt x="1349" y="3317"/>
                  </a:lnTo>
                  <a:lnTo>
                    <a:pt x="1405" y="3373"/>
                  </a:lnTo>
                  <a:lnTo>
                    <a:pt x="1574" y="3429"/>
                  </a:lnTo>
                  <a:lnTo>
                    <a:pt x="1574" y="3261"/>
                  </a:lnTo>
                  <a:lnTo>
                    <a:pt x="1574" y="3205"/>
                  </a:lnTo>
                  <a:lnTo>
                    <a:pt x="1574" y="3148"/>
                  </a:lnTo>
                  <a:lnTo>
                    <a:pt x="1630" y="3148"/>
                  </a:lnTo>
                  <a:lnTo>
                    <a:pt x="1686" y="3205"/>
                  </a:lnTo>
                  <a:lnTo>
                    <a:pt x="1742" y="3261"/>
                  </a:lnTo>
                  <a:lnTo>
                    <a:pt x="1742" y="3542"/>
                  </a:lnTo>
                  <a:lnTo>
                    <a:pt x="1742" y="3654"/>
                  </a:lnTo>
                  <a:lnTo>
                    <a:pt x="1799" y="3710"/>
                  </a:lnTo>
                  <a:lnTo>
                    <a:pt x="1855" y="3710"/>
                  </a:lnTo>
                  <a:lnTo>
                    <a:pt x="1911" y="3598"/>
                  </a:lnTo>
                  <a:lnTo>
                    <a:pt x="1911" y="3542"/>
                  </a:lnTo>
                  <a:lnTo>
                    <a:pt x="1967" y="3429"/>
                  </a:lnTo>
                  <a:lnTo>
                    <a:pt x="2023" y="3373"/>
                  </a:lnTo>
                  <a:lnTo>
                    <a:pt x="1967" y="3317"/>
                  </a:lnTo>
                  <a:lnTo>
                    <a:pt x="1911" y="3261"/>
                  </a:lnTo>
                  <a:lnTo>
                    <a:pt x="1855" y="3205"/>
                  </a:lnTo>
                  <a:lnTo>
                    <a:pt x="1686" y="2980"/>
                  </a:lnTo>
                  <a:lnTo>
                    <a:pt x="1574" y="2867"/>
                  </a:lnTo>
                  <a:lnTo>
                    <a:pt x="1461" y="2980"/>
                  </a:lnTo>
                  <a:lnTo>
                    <a:pt x="1293" y="3148"/>
                  </a:lnTo>
                  <a:lnTo>
                    <a:pt x="1237" y="3261"/>
                  </a:lnTo>
                  <a:lnTo>
                    <a:pt x="1124" y="3261"/>
                  </a:lnTo>
                  <a:lnTo>
                    <a:pt x="1068" y="3205"/>
                  </a:lnTo>
                  <a:lnTo>
                    <a:pt x="1012" y="3092"/>
                  </a:lnTo>
                  <a:lnTo>
                    <a:pt x="956" y="3036"/>
                  </a:lnTo>
                  <a:lnTo>
                    <a:pt x="899" y="2980"/>
                  </a:lnTo>
                  <a:lnTo>
                    <a:pt x="956" y="2924"/>
                  </a:lnTo>
                  <a:lnTo>
                    <a:pt x="1068" y="2924"/>
                  </a:lnTo>
                  <a:lnTo>
                    <a:pt x="1180" y="2867"/>
                  </a:lnTo>
                  <a:lnTo>
                    <a:pt x="1237" y="2811"/>
                  </a:lnTo>
                  <a:lnTo>
                    <a:pt x="1180" y="2699"/>
                  </a:lnTo>
                  <a:lnTo>
                    <a:pt x="1124" y="2643"/>
                  </a:lnTo>
                  <a:lnTo>
                    <a:pt x="1012" y="2643"/>
                  </a:lnTo>
                  <a:lnTo>
                    <a:pt x="899" y="2699"/>
                  </a:lnTo>
                  <a:lnTo>
                    <a:pt x="787" y="2699"/>
                  </a:lnTo>
                  <a:lnTo>
                    <a:pt x="731" y="2643"/>
                  </a:lnTo>
                  <a:lnTo>
                    <a:pt x="787" y="2474"/>
                  </a:lnTo>
                  <a:lnTo>
                    <a:pt x="899" y="2418"/>
                  </a:lnTo>
                  <a:lnTo>
                    <a:pt x="956" y="2530"/>
                  </a:lnTo>
                  <a:lnTo>
                    <a:pt x="1012" y="2530"/>
                  </a:lnTo>
                  <a:lnTo>
                    <a:pt x="1012" y="2474"/>
                  </a:lnTo>
                  <a:lnTo>
                    <a:pt x="1180" y="2418"/>
                  </a:lnTo>
                  <a:lnTo>
                    <a:pt x="1293" y="2418"/>
                  </a:lnTo>
                  <a:lnTo>
                    <a:pt x="1349" y="2474"/>
                  </a:lnTo>
                  <a:lnTo>
                    <a:pt x="1405" y="2474"/>
                  </a:lnTo>
                  <a:lnTo>
                    <a:pt x="1574" y="2418"/>
                  </a:lnTo>
                  <a:lnTo>
                    <a:pt x="1686" y="2474"/>
                  </a:lnTo>
                  <a:lnTo>
                    <a:pt x="1799" y="2530"/>
                  </a:lnTo>
                  <a:lnTo>
                    <a:pt x="1855" y="2530"/>
                  </a:lnTo>
                  <a:lnTo>
                    <a:pt x="1911" y="2474"/>
                  </a:lnTo>
                  <a:lnTo>
                    <a:pt x="1855" y="2249"/>
                  </a:lnTo>
                  <a:lnTo>
                    <a:pt x="1911" y="2193"/>
                  </a:lnTo>
                  <a:lnTo>
                    <a:pt x="1911" y="2081"/>
                  </a:lnTo>
                  <a:lnTo>
                    <a:pt x="1911" y="1912"/>
                  </a:lnTo>
                  <a:lnTo>
                    <a:pt x="1967" y="1799"/>
                  </a:lnTo>
                  <a:lnTo>
                    <a:pt x="2136" y="1518"/>
                  </a:lnTo>
                  <a:lnTo>
                    <a:pt x="2248" y="1462"/>
                  </a:lnTo>
                  <a:lnTo>
                    <a:pt x="2361" y="1462"/>
                  </a:lnTo>
                  <a:lnTo>
                    <a:pt x="2417" y="1518"/>
                  </a:lnTo>
                  <a:lnTo>
                    <a:pt x="2473" y="1631"/>
                  </a:lnTo>
                  <a:lnTo>
                    <a:pt x="2529" y="1743"/>
                  </a:lnTo>
                  <a:lnTo>
                    <a:pt x="2586" y="1743"/>
                  </a:lnTo>
                  <a:lnTo>
                    <a:pt x="2754" y="1799"/>
                  </a:lnTo>
                  <a:lnTo>
                    <a:pt x="2810" y="1687"/>
                  </a:lnTo>
                  <a:lnTo>
                    <a:pt x="2810" y="1631"/>
                  </a:lnTo>
                  <a:lnTo>
                    <a:pt x="2754" y="1462"/>
                  </a:lnTo>
                  <a:lnTo>
                    <a:pt x="2810" y="1350"/>
                  </a:lnTo>
                  <a:lnTo>
                    <a:pt x="2754" y="1350"/>
                  </a:lnTo>
                  <a:lnTo>
                    <a:pt x="2586" y="1294"/>
                  </a:lnTo>
                  <a:lnTo>
                    <a:pt x="2529" y="1294"/>
                  </a:lnTo>
                  <a:lnTo>
                    <a:pt x="2586" y="1237"/>
                  </a:lnTo>
                  <a:lnTo>
                    <a:pt x="2698" y="1181"/>
                  </a:lnTo>
                  <a:lnTo>
                    <a:pt x="2810" y="1181"/>
                  </a:lnTo>
                  <a:lnTo>
                    <a:pt x="2810" y="1069"/>
                  </a:lnTo>
                  <a:lnTo>
                    <a:pt x="2529" y="900"/>
                  </a:lnTo>
                  <a:lnTo>
                    <a:pt x="2305" y="675"/>
                  </a:lnTo>
                  <a:lnTo>
                    <a:pt x="1855" y="113"/>
                  </a:lnTo>
                  <a:lnTo>
                    <a:pt x="1574" y="113"/>
                  </a:lnTo>
                  <a:lnTo>
                    <a:pt x="1405" y="1"/>
                  </a:lnTo>
                  <a:close/>
                </a:path>
              </a:pathLst>
            </a:custGeom>
            <a:solidFill>
              <a:srgbClr val="948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0" name="Google Shape;22430;p51"/>
            <p:cNvSpPr/>
            <p:nvPr/>
          </p:nvSpPr>
          <p:spPr>
            <a:xfrm>
              <a:off x="447475" y="1368750"/>
              <a:ext cx="39375" cy="73075"/>
            </a:xfrm>
            <a:custGeom>
              <a:avLst/>
              <a:gdLst/>
              <a:ahLst/>
              <a:cxnLst/>
              <a:rect l="l" t="t" r="r" b="b"/>
              <a:pathLst>
                <a:path w="1575" h="2923" extrusionOk="0">
                  <a:moveTo>
                    <a:pt x="1069" y="0"/>
                  </a:moveTo>
                  <a:lnTo>
                    <a:pt x="956" y="56"/>
                  </a:lnTo>
                  <a:lnTo>
                    <a:pt x="788" y="169"/>
                  </a:lnTo>
                  <a:lnTo>
                    <a:pt x="619" y="225"/>
                  </a:lnTo>
                  <a:lnTo>
                    <a:pt x="394" y="337"/>
                  </a:lnTo>
                  <a:lnTo>
                    <a:pt x="282" y="450"/>
                  </a:lnTo>
                  <a:lnTo>
                    <a:pt x="169" y="562"/>
                  </a:lnTo>
                  <a:lnTo>
                    <a:pt x="113" y="675"/>
                  </a:lnTo>
                  <a:lnTo>
                    <a:pt x="113" y="787"/>
                  </a:lnTo>
                  <a:lnTo>
                    <a:pt x="225" y="956"/>
                  </a:lnTo>
                  <a:lnTo>
                    <a:pt x="338" y="1068"/>
                  </a:lnTo>
                  <a:lnTo>
                    <a:pt x="507" y="1124"/>
                  </a:lnTo>
                  <a:lnTo>
                    <a:pt x="675" y="1124"/>
                  </a:lnTo>
                  <a:lnTo>
                    <a:pt x="731" y="1012"/>
                  </a:lnTo>
                  <a:lnTo>
                    <a:pt x="788" y="956"/>
                  </a:lnTo>
                  <a:lnTo>
                    <a:pt x="675" y="787"/>
                  </a:lnTo>
                  <a:lnTo>
                    <a:pt x="788" y="843"/>
                  </a:lnTo>
                  <a:lnTo>
                    <a:pt x="900" y="956"/>
                  </a:lnTo>
                  <a:lnTo>
                    <a:pt x="900" y="1068"/>
                  </a:lnTo>
                  <a:lnTo>
                    <a:pt x="900" y="1237"/>
                  </a:lnTo>
                  <a:lnTo>
                    <a:pt x="844" y="1349"/>
                  </a:lnTo>
                  <a:lnTo>
                    <a:pt x="731" y="1349"/>
                  </a:lnTo>
                  <a:lnTo>
                    <a:pt x="675" y="1293"/>
                  </a:lnTo>
                  <a:lnTo>
                    <a:pt x="619" y="1349"/>
                  </a:lnTo>
                  <a:lnTo>
                    <a:pt x="507" y="1405"/>
                  </a:lnTo>
                  <a:lnTo>
                    <a:pt x="282" y="1405"/>
                  </a:lnTo>
                  <a:lnTo>
                    <a:pt x="225" y="1461"/>
                  </a:lnTo>
                  <a:lnTo>
                    <a:pt x="225" y="1574"/>
                  </a:lnTo>
                  <a:lnTo>
                    <a:pt x="225" y="1686"/>
                  </a:lnTo>
                  <a:lnTo>
                    <a:pt x="169" y="1799"/>
                  </a:lnTo>
                  <a:lnTo>
                    <a:pt x="1" y="1911"/>
                  </a:lnTo>
                  <a:lnTo>
                    <a:pt x="1" y="2024"/>
                  </a:lnTo>
                  <a:lnTo>
                    <a:pt x="113" y="2080"/>
                  </a:lnTo>
                  <a:lnTo>
                    <a:pt x="113" y="2136"/>
                  </a:lnTo>
                  <a:lnTo>
                    <a:pt x="282" y="2417"/>
                  </a:lnTo>
                  <a:lnTo>
                    <a:pt x="450" y="2642"/>
                  </a:lnTo>
                  <a:lnTo>
                    <a:pt x="731" y="2867"/>
                  </a:lnTo>
                  <a:lnTo>
                    <a:pt x="844" y="2923"/>
                  </a:lnTo>
                  <a:lnTo>
                    <a:pt x="1012" y="2923"/>
                  </a:lnTo>
                  <a:lnTo>
                    <a:pt x="1069" y="2867"/>
                  </a:lnTo>
                  <a:lnTo>
                    <a:pt x="1069" y="2810"/>
                  </a:lnTo>
                  <a:lnTo>
                    <a:pt x="1012" y="2754"/>
                  </a:lnTo>
                  <a:lnTo>
                    <a:pt x="1012" y="2642"/>
                  </a:lnTo>
                  <a:lnTo>
                    <a:pt x="1069" y="2586"/>
                  </a:lnTo>
                  <a:lnTo>
                    <a:pt x="1012" y="2529"/>
                  </a:lnTo>
                  <a:lnTo>
                    <a:pt x="900" y="2417"/>
                  </a:lnTo>
                  <a:lnTo>
                    <a:pt x="844" y="2305"/>
                  </a:lnTo>
                  <a:lnTo>
                    <a:pt x="900" y="2192"/>
                  </a:lnTo>
                  <a:lnTo>
                    <a:pt x="956" y="2136"/>
                  </a:lnTo>
                  <a:lnTo>
                    <a:pt x="956" y="2080"/>
                  </a:lnTo>
                  <a:lnTo>
                    <a:pt x="900" y="1967"/>
                  </a:lnTo>
                  <a:lnTo>
                    <a:pt x="844" y="1911"/>
                  </a:lnTo>
                  <a:lnTo>
                    <a:pt x="844" y="1855"/>
                  </a:lnTo>
                  <a:lnTo>
                    <a:pt x="844" y="1799"/>
                  </a:lnTo>
                  <a:lnTo>
                    <a:pt x="956" y="1742"/>
                  </a:lnTo>
                  <a:lnTo>
                    <a:pt x="1237" y="1686"/>
                  </a:lnTo>
                  <a:lnTo>
                    <a:pt x="1518" y="1686"/>
                  </a:lnTo>
                  <a:lnTo>
                    <a:pt x="1574" y="1574"/>
                  </a:lnTo>
                  <a:lnTo>
                    <a:pt x="1574" y="1518"/>
                  </a:lnTo>
                  <a:lnTo>
                    <a:pt x="1574" y="1461"/>
                  </a:lnTo>
                  <a:lnTo>
                    <a:pt x="1406" y="1405"/>
                  </a:lnTo>
                  <a:lnTo>
                    <a:pt x="1350" y="1405"/>
                  </a:lnTo>
                  <a:lnTo>
                    <a:pt x="1406" y="1349"/>
                  </a:lnTo>
                  <a:lnTo>
                    <a:pt x="1406" y="1237"/>
                  </a:lnTo>
                  <a:lnTo>
                    <a:pt x="1462" y="1180"/>
                  </a:lnTo>
                  <a:lnTo>
                    <a:pt x="1518" y="1124"/>
                  </a:lnTo>
                  <a:lnTo>
                    <a:pt x="1574" y="1012"/>
                  </a:lnTo>
                  <a:lnTo>
                    <a:pt x="1518" y="956"/>
                  </a:lnTo>
                  <a:lnTo>
                    <a:pt x="1406" y="899"/>
                  </a:lnTo>
                  <a:lnTo>
                    <a:pt x="1350" y="843"/>
                  </a:lnTo>
                  <a:lnTo>
                    <a:pt x="1350" y="787"/>
                  </a:lnTo>
                  <a:lnTo>
                    <a:pt x="1462" y="675"/>
                  </a:lnTo>
                  <a:lnTo>
                    <a:pt x="1406" y="562"/>
                  </a:lnTo>
                  <a:lnTo>
                    <a:pt x="1293" y="450"/>
                  </a:lnTo>
                  <a:lnTo>
                    <a:pt x="1237" y="394"/>
                  </a:lnTo>
                  <a:lnTo>
                    <a:pt x="1350" y="337"/>
                  </a:lnTo>
                  <a:lnTo>
                    <a:pt x="1406" y="225"/>
                  </a:lnTo>
                  <a:lnTo>
                    <a:pt x="1350" y="169"/>
                  </a:lnTo>
                  <a:lnTo>
                    <a:pt x="1293" y="56"/>
                  </a:lnTo>
                  <a:lnTo>
                    <a:pt x="1181"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1" name="Google Shape;22431;p51"/>
            <p:cNvSpPr/>
            <p:nvPr/>
          </p:nvSpPr>
          <p:spPr>
            <a:xfrm>
              <a:off x="467150" y="1471325"/>
              <a:ext cx="36550" cy="66050"/>
            </a:xfrm>
            <a:custGeom>
              <a:avLst/>
              <a:gdLst/>
              <a:ahLst/>
              <a:cxnLst/>
              <a:rect l="l" t="t" r="r" b="b"/>
              <a:pathLst>
                <a:path w="1462" h="2642" extrusionOk="0">
                  <a:moveTo>
                    <a:pt x="731" y="0"/>
                  </a:moveTo>
                  <a:lnTo>
                    <a:pt x="675" y="56"/>
                  </a:lnTo>
                  <a:lnTo>
                    <a:pt x="675" y="169"/>
                  </a:lnTo>
                  <a:lnTo>
                    <a:pt x="675" y="506"/>
                  </a:lnTo>
                  <a:lnTo>
                    <a:pt x="619" y="675"/>
                  </a:lnTo>
                  <a:lnTo>
                    <a:pt x="563" y="843"/>
                  </a:lnTo>
                  <a:lnTo>
                    <a:pt x="675" y="843"/>
                  </a:lnTo>
                  <a:lnTo>
                    <a:pt x="731" y="787"/>
                  </a:lnTo>
                  <a:lnTo>
                    <a:pt x="787" y="787"/>
                  </a:lnTo>
                  <a:lnTo>
                    <a:pt x="787" y="843"/>
                  </a:lnTo>
                  <a:lnTo>
                    <a:pt x="787" y="899"/>
                  </a:lnTo>
                  <a:lnTo>
                    <a:pt x="731" y="899"/>
                  </a:lnTo>
                  <a:lnTo>
                    <a:pt x="563" y="843"/>
                  </a:lnTo>
                  <a:lnTo>
                    <a:pt x="338" y="843"/>
                  </a:lnTo>
                  <a:lnTo>
                    <a:pt x="282" y="731"/>
                  </a:lnTo>
                  <a:lnTo>
                    <a:pt x="225" y="675"/>
                  </a:lnTo>
                  <a:lnTo>
                    <a:pt x="169" y="787"/>
                  </a:lnTo>
                  <a:lnTo>
                    <a:pt x="169" y="899"/>
                  </a:lnTo>
                  <a:lnTo>
                    <a:pt x="225" y="1068"/>
                  </a:lnTo>
                  <a:lnTo>
                    <a:pt x="282" y="1180"/>
                  </a:lnTo>
                  <a:lnTo>
                    <a:pt x="282" y="1293"/>
                  </a:lnTo>
                  <a:lnTo>
                    <a:pt x="113" y="1518"/>
                  </a:lnTo>
                  <a:lnTo>
                    <a:pt x="57" y="1574"/>
                  </a:lnTo>
                  <a:lnTo>
                    <a:pt x="1" y="1630"/>
                  </a:lnTo>
                  <a:lnTo>
                    <a:pt x="57" y="1686"/>
                  </a:lnTo>
                  <a:lnTo>
                    <a:pt x="338" y="1911"/>
                  </a:lnTo>
                  <a:lnTo>
                    <a:pt x="394" y="2080"/>
                  </a:lnTo>
                  <a:lnTo>
                    <a:pt x="394" y="2248"/>
                  </a:lnTo>
                  <a:lnTo>
                    <a:pt x="450" y="2417"/>
                  </a:lnTo>
                  <a:lnTo>
                    <a:pt x="506" y="2529"/>
                  </a:lnTo>
                  <a:lnTo>
                    <a:pt x="675" y="2642"/>
                  </a:lnTo>
                  <a:lnTo>
                    <a:pt x="844" y="2642"/>
                  </a:lnTo>
                  <a:lnTo>
                    <a:pt x="1012" y="2586"/>
                  </a:lnTo>
                  <a:lnTo>
                    <a:pt x="1125" y="2529"/>
                  </a:lnTo>
                  <a:lnTo>
                    <a:pt x="1125" y="2417"/>
                  </a:lnTo>
                  <a:lnTo>
                    <a:pt x="1068" y="2248"/>
                  </a:lnTo>
                  <a:lnTo>
                    <a:pt x="1068" y="2192"/>
                  </a:lnTo>
                  <a:lnTo>
                    <a:pt x="1125" y="2136"/>
                  </a:lnTo>
                  <a:lnTo>
                    <a:pt x="1237" y="2024"/>
                  </a:lnTo>
                  <a:lnTo>
                    <a:pt x="1293" y="1911"/>
                  </a:lnTo>
                  <a:lnTo>
                    <a:pt x="1293" y="1799"/>
                  </a:lnTo>
                  <a:lnTo>
                    <a:pt x="1237" y="1743"/>
                  </a:lnTo>
                  <a:lnTo>
                    <a:pt x="1125" y="1686"/>
                  </a:lnTo>
                  <a:lnTo>
                    <a:pt x="956" y="1743"/>
                  </a:lnTo>
                  <a:lnTo>
                    <a:pt x="900" y="1799"/>
                  </a:lnTo>
                  <a:lnTo>
                    <a:pt x="900" y="1855"/>
                  </a:lnTo>
                  <a:lnTo>
                    <a:pt x="900" y="1911"/>
                  </a:lnTo>
                  <a:lnTo>
                    <a:pt x="844" y="1967"/>
                  </a:lnTo>
                  <a:lnTo>
                    <a:pt x="787" y="1799"/>
                  </a:lnTo>
                  <a:lnTo>
                    <a:pt x="900" y="1630"/>
                  </a:lnTo>
                  <a:lnTo>
                    <a:pt x="956" y="1518"/>
                  </a:lnTo>
                  <a:lnTo>
                    <a:pt x="1012" y="1405"/>
                  </a:lnTo>
                  <a:lnTo>
                    <a:pt x="1068" y="1293"/>
                  </a:lnTo>
                  <a:lnTo>
                    <a:pt x="1125" y="1237"/>
                  </a:lnTo>
                  <a:lnTo>
                    <a:pt x="1406" y="1237"/>
                  </a:lnTo>
                  <a:lnTo>
                    <a:pt x="1462" y="1180"/>
                  </a:lnTo>
                  <a:lnTo>
                    <a:pt x="1462" y="1124"/>
                  </a:lnTo>
                  <a:lnTo>
                    <a:pt x="1462" y="1068"/>
                  </a:lnTo>
                  <a:lnTo>
                    <a:pt x="1125" y="1068"/>
                  </a:lnTo>
                  <a:lnTo>
                    <a:pt x="1068" y="1012"/>
                  </a:lnTo>
                  <a:lnTo>
                    <a:pt x="1068" y="956"/>
                  </a:lnTo>
                  <a:lnTo>
                    <a:pt x="1125" y="899"/>
                  </a:lnTo>
                  <a:lnTo>
                    <a:pt x="1181" y="787"/>
                  </a:lnTo>
                  <a:lnTo>
                    <a:pt x="1237" y="675"/>
                  </a:lnTo>
                  <a:lnTo>
                    <a:pt x="1349" y="394"/>
                  </a:lnTo>
                  <a:lnTo>
                    <a:pt x="1293" y="281"/>
                  </a:lnTo>
                  <a:lnTo>
                    <a:pt x="1237" y="225"/>
                  </a:lnTo>
                  <a:lnTo>
                    <a:pt x="1125" y="281"/>
                  </a:lnTo>
                  <a:lnTo>
                    <a:pt x="1068" y="281"/>
                  </a:lnTo>
                  <a:lnTo>
                    <a:pt x="1012" y="225"/>
                  </a:lnTo>
                  <a:lnTo>
                    <a:pt x="956" y="169"/>
                  </a:lnTo>
                  <a:lnTo>
                    <a:pt x="844" y="225"/>
                  </a:lnTo>
                  <a:lnTo>
                    <a:pt x="787" y="225"/>
                  </a:lnTo>
                  <a:lnTo>
                    <a:pt x="787" y="169"/>
                  </a:lnTo>
                  <a:lnTo>
                    <a:pt x="900" y="0"/>
                  </a:lnTo>
                  <a:close/>
                </a:path>
              </a:pathLst>
            </a:custGeom>
            <a:solidFill>
              <a:srgbClr val="86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2" name="Google Shape;22432;p51"/>
            <p:cNvSpPr/>
            <p:nvPr/>
          </p:nvSpPr>
          <p:spPr>
            <a:xfrm>
              <a:off x="479800" y="1370150"/>
              <a:ext cx="29525" cy="54825"/>
            </a:xfrm>
            <a:custGeom>
              <a:avLst/>
              <a:gdLst/>
              <a:ahLst/>
              <a:cxnLst/>
              <a:rect l="l" t="t" r="r" b="b"/>
              <a:pathLst>
                <a:path w="1181" h="2193" extrusionOk="0">
                  <a:moveTo>
                    <a:pt x="619" y="0"/>
                  </a:moveTo>
                  <a:lnTo>
                    <a:pt x="225" y="900"/>
                  </a:lnTo>
                  <a:lnTo>
                    <a:pt x="225" y="1012"/>
                  </a:lnTo>
                  <a:lnTo>
                    <a:pt x="169" y="1068"/>
                  </a:lnTo>
                  <a:lnTo>
                    <a:pt x="57" y="1124"/>
                  </a:lnTo>
                  <a:lnTo>
                    <a:pt x="0" y="1181"/>
                  </a:lnTo>
                  <a:lnTo>
                    <a:pt x="57" y="1349"/>
                  </a:lnTo>
                  <a:lnTo>
                    <a:pt x="169" y="1405"/>
                  </a:lnTo>
                  <a:lnTo>
                    <a:pt x="281" y="1518"/>
                  </a:lnTo>
                  <a:lnTo>
                    <a:pt x="394" y="1518"/>
                  </a:lnTo>
                  <a:lnTo>
                    <a:pt x="506" y="1462"/>
                  </a:lnTo>
                  <a:lnTo>
                    <a:pt x="506" y="1349"/>
                  </a:lnTo>
                  <a:lnTo>
                    <a:pt x="506" y="1237"/>
                  </a:lnTo>
                  <a:lnTo>
                    <a:pt x="506" y="1068"/>
                  </a:lnTo>
                  <a:lnTo>
                    <a:pt x="562" y="956"/>
                  </a:lnTo>
                  <a:lnTo>
                    <a:pt x="731" y="1012"/>
                  </a:lnTo>
                  <a:lnTo>
                    <a:pt x="787" y="1068"/>
                  </a:lnTo>
                  <a:lnTo>
                    <a:pt x="731" y="1124"/>
                  </a:lnTo>
                  <a:lnTo>
                    <a:pt x="731" y="1181"/>
                  </a:lnTo>
                  <a:lnTo>
                    <a:pt x="731" y="1237"/>
                  </a:lnTo>
                  <a:lnTo>
                    <a:pt x="843" y="1349"/>
                  </a:lnTo>
                  <a:lnTo>
                    <a:pt x="843" y="1462"/>
                  </a:lnTo>
                  <a:lnTo>
                    <a:pt x="843" y="1518"/>
                  </a:lnTo>
                  <a:lnTo>
                    <a:pt x="787" y="1518"/>
                  </a:lnTo>
                  <a:lnTo>
                    <a:pt x="562" y="1574"/>
                  </a:lnTo>
                  <a:lnTo>
                    <a:pt x="506" y="1743"/>
                  </a:lnTo>
                  <a:lnTo>
                    <a:pt x="506" y="1855"/>
                  </a:lnTo>
                  <a:lnTo>
                    <a:pt x="506" y="1968"/>
                  </a:lnTo>
                  <a:lnTo>
                    <a:pt x="675" y="2192"/>
                  </a:lnTo>
                  <a:lnTo>
                    <a:pt x="731" y="2192"/>
                  </a:lnTo>
                  <a:lnTo>
                    <a:pt x="787" y="2136"/>
                  </a:lnTo>
                  <a:lnTo>
                    <a:pt x="787" y="1968"/>
                  </a:lnTo>
                  <a:lnTo>
                    <a:pt x="843" y="1968"/>
                  </a:lnTo>
                  <a:lnTo>
                    <a:pt x="1012" y="1911"/>
                  </a:lnTo>
                  <a:lnTo>
                    <a:pt x="1068" y="1799"/>
                  </a:lnTo>
                  <a:lnTo>
                    <a:pt x="1125" y="1181"/>
                  </a:lnTo>
                  <a:lnTo>
                    <a:pt x="1068" y="1124"/>
                  </a:lnTo>
                  <a:lnTo>
                    <a:pt x="1125" y="1012"/>
                  </a:lnTo>
                  <a:lnTo>
                    <a:pt x="1181" y="843"/>
                  </a:lnTo>
                  <a:lnTo>
                    <a:pt x="1125" y="619"/>
                  </a:lnTo>
                  <a:lnTo>
                    <a:pt x="1068" y="394"/>
                  </a:lnTo>
                  <a:lnTo>
                    <a:pt x="1125" y="281"/>
                  </a:lnTo>
                  <a:lnTo>
                    <a:pt x="1181" y="169"/>
                  </a:lnTo>
                  <a:lnTo>
                    <a:pt x="1125" y="57"/>
                  </a:lnTo>
                  <a:lnTo>
                    <a:pt x="1068" y="113"/>
                  </a:lnTo>
                  <a:lnTo>
                    <a:pt x="956" y="225"/>
                  </a:lnTo>
                  <a:lnTo>
                    <a:pt x="900" y="281"/>
                  </a:lnTo>
                  <a:lnTo>
                    <a:pt x="900" y="225"/>
                  </a:lnTo>
                  <a:lnTo>
                    <a:pt x="843" y="169"/>
                  </a:lnTo>
                  <a:lnTo>
                    <a:pt x="787" y="113"/>
                  </a:lnTo>
                  <a:lnTo>
                    <a:pt x="675" y="57"/>
                  </a:lnTo>
                  <a:lnTo>
                    <a:pt x="675"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3" name="Google Shape;22433;p51"/>
            <p:cNvSpPr/>
            <p:nvPr/>
          </p:nvSpPr>
          <p:spPr>
            <a:xfrm>
              <a:off x="464350" y="1409500"/>
              <a:ext cx="21100" cy="9850"/>
            </a:xfrm>
            <a:custGeom>
              <a:avLst/>
              <a:gdLst/>
              <a:ahLst/>
              <a:cxnLst/>
              <a:rect l="l" t="t" r="r" b="b"/>
              <a:pathLst>
                <a:path w="844" h="394" extrusionOk="0">
                  <a:moveTo>
                    <a:pt x="113" y="0"/>
                  </a:moveTo>
                  <a:lnTo>
                    <a:pt x="56" y="56"/>
                  </a:lnTo>
                  <a:lnTo>
                    <a:pt x="0" y="169"/>
                  </a:lnTo>
                  <a:lnTo>
                    <a:pt x="0" y="281"/>
                  </a:lnTo>
                  <a:lnTo>
                    <a:pt x="0" y="394"/>
                  </a:lnTo>
                  <a:lnTo>
                    <a:pt x="113" y="394"/>
                  </a:lnTo>
                  <a:lnTo>
                    <a:pt x="225" y="337"/>
                  </a:lnTo>
                  <a:lnTo>
                    <a:pt x="281" y="281"/>
                  </a:lnTo>
                  <a:lnTo>
                    <a:pt x="337" y="225"/>
                  </a:lnTo>
                  <a:lnTo>
                    <a:pt x="450" y="169"/>
                  </a:lnTo>
                  <a:lnTo>
                    <a:pt x="675" y="169"/>
                  </a:lnTo>
                  <a:lnTo>
                    <a:pt x="731" y="112"/>
                  </a:lnTo>
                  <a:lnTo>
                    <a:pt x="843" y="56"/>
                  </a:lnTo>
                  <a:lnTo>
                    <a:pt x="675"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4" name="Google Shape;22434;p51"/>
            <p:cNvSpPr/>
            <p:nvPr/>
          </p:nvSpPr>
          <p:spPr>
            <a:xfrm>
              <a:off x="469950" y="1413700"/>
              <a:ext cx="5650" cy="4250"/>
            </a:xfrm>
            <a:custGeom>
              <a:avLst/>
              <a:gdLst/>
              <a:ahLst/>
              <a:cxnLst/>
              <a:rect l="l" t="t" r="r" b="b"/>
              <a:pathLst>
                <a:path w="226" h="170" extrusionOk="0">
                  <a:moveTo>
                    <a:pt x="113" y="1"/>
                  </a:moveTo>
                  <a:lnTo>
                    <a:pt x="1" y="57"/>
                  </a:lnTo>
                  <a:lnTo>
                    <a:pt x="1" y="169"/>
                  </a:lnTo>
                  <a:lnTo>
                    <a:pt x="113" y="113"/>
                  </a:lnTo>
                  <a:lnTo>
                    <a:pt x="226"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5" name="Google Shape;22435;p51"/>
            <p:cNvSpPr/>
            <p:nvPr/>
          </p:nvSpPr>
          <p:spPr>
            <a:xfrm>
              <a:off x="468550" y="1493800"/>
              <a:ext cx="4250" cy="2825"/>
            </a:xfrm>
            <a:custGeom>
              <a:avLst/>
              <a:gdLst/>
              <a:ahLst/>
              <a:cxnLst/>
              <a:rect l="l" t="t" r="r" b="b"/>
              <a:pathLst>
                <a:path w="170" h="113" extrusionOk="0">
                  <a:moveTo>
                    <a:pt x="1" y="0"/>
                  </a:moveTo>
                  <a:lnTo>
                    <a:pt x="1" y="57"/>
                  </a:lnTo>
                  <a:lnTo>
                    <a:pt x="57" y="113"/>
                  </a:lnTo>
                  <a:lnTo>
                    <a:pt x="169" y="57"/>
                  </a:lnTo>
                  <a:lnTo>
                    <a:pt x="113"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6" name="Google Shape;22436;p51"/>
            <p:cNvSpPr/>
            <p:nvPr/>
          </p:nvSpPr>
          <p:spPr>
            <a:xfrm>
              <a:off x="498075" y="1455850"/>
              <a:ext cx="2825" cy="2850"/>
            </a:xfrm>
            <a:custGeom>
              <a:avLst/>
              <a:gdLst/>
              <a:ahLst/>
              <a:cxnLst/>
              <a:rect l="l" t="t" r="r" b="b"/>
              <a:pathLst>
                <a:path w="113" h="114" extrusionOk="0">
                  <a:moveTo>
                    <a:pt x="112" y="1"/>
                  </a:moveTo>
                  <a:lnTo>
                    <a:pt x="56" y="57"/>
                  </a:lnTo>
                  <a:lnTo>
                    <a:pt x="0" y="113"/>
                  </a:lnTo>
                  <a:lnTo>
                    <a:pt x="56" y="113"/>
                  </a:lnTo>
                  <a:lnTo>
                    <a:pt x="112" y="1"/>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7" name="Google Shape;22437;p51"/>
            <p:cNvSpPr/>
            <p:nvPr/>
          </p:nvSpPr>
          <p:spPr>
            <a:xfrm>
              <a:off x="485425" y="1408075"/>
              <a:ext cx="1425" cy="2850"/>
            </a:xfrm>
            <a:custGeom>
              <a:avLst/>
              <a:gdLst/>
              <a:ahLst/>
              <a:cxnLst/>
              <a:rect l="l" t="t" r="r" b="b"/>
              <a:pathLst>
                <a:path w="57" h="114" extrusionOk="0">
                  <a:moveTo>
                    <a:pt x="0" y="113"/>
                  </a:moveTo>
                  <a:lnTo>
                    <a:pt x="0" y="113"/>
                  </a:lnTo>
                  <a:lnTo>
                    <a:pt x="56" y="1"/>
                  </a:lnTo>
                  <a:lnTo>
                    <a:pt x="56" y="1"/>
                  </a:lnTo>
                  <a:lnTo>
                    <a:pt x="0" y="113"/>
                  </a:lnTo>
                  <a:lnTo>
                    <a:pt x="0" y="113"/>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8" name="Google Shape;22438;p51"/>
            <p:cNvSpPr/>
            <p:nvPr/>
          </p:nvSpPr>
          <p:spPr>
            <a:xfrm>
              <a:off x="484025" y="1030100"/>
              <a:ext cx="33725" cy="30950"/>
            </a:xfrm>
            <a:custGeom>
              <a:avLst/>
              <a:gdLst/>
              <a:ahLst/>
              <a:cxnLst/>
              <a:rect l="l" t="t" r="r" b="b"/>
              <a:pathLst>
                <a:path w="1349" h="1238" extrusionOk="0">
                  <a:moveTo>
                    <a:pt x="843" y="1"/>
                  </a:moveTo>
                  <a:lnTo>
                    <a:pt x="787" y="57"/>
                  </a:lnTo>
                  <a:lnTo>
                    <a:pt x="674" y="113"/>
                  </a:lnTo>
                  <a:lnTo>
                    <a:pt x="731" y="282"/>
                  </a:lnTo>
                  <a:lnTo>
                    <a:pt x="731" y="394"/>
                  </a:lnTo>
                  <a:lnTo>
                    <a:pt x="618" y="450"/>
                  </a:lnTo>
                  <a:lnTo>
                    <a:pt x="506" y="506"/>
                  </a:lnTo>
                  <a:lnTo>
                    <a:pt x="450" y="563"/>
                  </a:lnTo>
                  <a:lnTo>
                    <a:pt x="393" y="450"/>
                  </a:lnTo>
                  <a:lnTo>
                    <a:pt x="337" y="450"/>
                  </a:lnTo>
                  <a:lnTo>
                    <a:pt x="337" y="506"/>
                  </a:lnTo>
                  <a:lnTo>
                    <a:pt x="281" y="787"/>
                  </a:lnTo>
                  <a:lnTo>
                    <a:pt x="225" y="844"/>
                  </a:lnTo>
                  <a:lnTo>
                    <a:pt x="112" y="956"/>
                  </a:lnTo>
                  <a:lnTo>
                    <a:pt x="56" y="1012"/>
                  </a:lnTo>
                  <a:lnTo>
                    <a:pt x="0" y="1068"/>
                  </a:lnTo>
                  <a:lnTo>
                    <a:pt x="112" y="1181"/>
                  </a:lnTo>
                  <a:lnTo>
                    <a:pt x="225" y="1237"/>
                  </a:lnTo>
                  <a:lnTo>
                    <a:pt x="393" y="1237"/>
                  </a:lnTo>
                  <a:lnTo>
                    <a:pt x="562" y="1068"/>
                  </a:lnTo>
                  <a:lnTo>
                    <a:pt x="674" y="900"/>
                  </a:lnTo>
                  <a:lnTo>
                    <a:pt x="674" y="844"/>
                  </a:lnTo>
                  <a:lnTo>
                    <a:pt x="618" y="731"/>
                  </a:lnTo>
                  <a:lnTo>
                    <a:pt x="618" y="675"/>
                  </a:lnTo>
                  <a:lnTo>
                    <a:pt x="731" y="619"/>
                  </a:lnTo>
                  <a:lnTo>
                    <a:pt x="899" y="619"/>
                  </a:lnTo>
                  <a:lnTo>
                    <a:pt x="956" y="787"/>
                  </a:lnTo>
                  <a:lnTo>
                    <a:pt x="1012" y="844"/>
                  </a:lnTo>
                  <a:lnTo>
                    <a:pt x="1068" y="844"/>
                  </a:lnTo>
                  <a:lnTo>
                    <a:pt x="1180" y="731"/>
                  </a:lnTo>
                  <a:lnTo>
                    <a:pt x="1237" y="675"/>
                  </a:lnTo>
                  <a:lnTo>
                    <a:pt x="1349" y="619"/>
                  </a:lnTo>
                  <a:lnTo>
                    <a:pt x="1349" y="563"/>
                  </a:lnTo>
                  <a:lnTo>
                    <a:pt x="1349" y="394"/>
                  </a:lnTo>
                  <a:lnTo>
                    <a:pt x="1293" y="225"/>
                  </a:lnTo>
                  <a:lnTo>
                    <a:pt x="1293" y="57"/>
                  </a:lnTo>
                  <a:lnTo>
                    <a:pt x="1293" y="1"/>
                  </a:lnTo>
                  <a:lnTo>
                    <a:pt x="1180" y="57"/>
                  </a:lnTo>
                  <a:lnTo>
                    <a:pt x="1124" y="113"/>
                  </a:lnTo>
                  <a:lnTo>
                    <a:pt x="956" y="225"/>
                  </a:lnTo>
                  <a:lnTo>
                    <a:pt x="899" y="169"/>
                  </a:lnTo>
                  <a:lnTo>
                    <a:pt x="899" y="113"/>
                  </a:lnTo>
                  <a:lnTo>
                    <a:pt x="843" y="1"/>
                  </a:lnTo>
                  <a:close/>
                </a:path>
              </a:pathLst>
            </a:custGeom>
            <a:solidFill>
              <a:srgbClr val="A59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9" name="Google Shape;22439;p51"/>
            <p:cNvSpPr/>
            <p:nvPr/>
          </p:nvSpPr>
          <p:spPr>
            <a:xfrm>
              <a:off x="491050" y="1146725"/>
              <a:ext cx="2825" cy="4250"/>
            </a:xfrm>
            <a:custGeom>
              <a:avLst/>
              <a:gdLst/>
              <a:ahLst/>
              <a:cxnLst/>
              <a:rect l="l" t="t" r="r" b="b"/>
              <a:pathLst>
                <a:path w="113" h="170" extrusionOk="0">
                  <a:moveTo>
                    <a:pt x="0" y="1"/>
                  </a:moveTo>
                  <a:lnTo>
                    <a:pt x="0" y="113"/>
                  </a:lnTo>
                  <a:lnTo>
                    <a:pt x="112" y="169"/>
                  </a:lnTo>
                  <a:lnTo>
                    <a:pt x="112" y="169"/>
                  </a:lnTo>
                  <a:lnTo>
                    <a:pt x="56" y="57"/>
                  </a:lnTo>
                  <a:lnTo>
                    <a:pt x="0" y="1"/>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0" name="Google Shape;22440;p51"/>
            <p:cNvSpPr/>
            <p:nvPr/>
          </p:nvSpPr>
          <p:spPr>
            <a:xfrm>
              <a:off x="488225" y="1135475"/>
              <a:ext cx="1425" cy="1450"/>
            </a:xfrm>
            <a:custGeom>
              <a:avLst/>
              <a:gdLst/>
              <a:ahLst/>
              <a:cxnLst/>
              <a:rect l="l" t="t" r="r" b="b"/>
              <a:pathLst>
                <a:path w="57" h="58" extrusionOk="0">
                  <a:moveTo>
                    <a:pt x="1" y="1"/>
                  </a:moveTo>
                  <a:lnTo>
                    <a:pt x="57" y="57"/>
                  </a:lnTo>
                  <a:lnTo>
                    <a:pt x="57" y="1"/>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1" name="Google Shape;22441;p51"/>
            <p:cNvSpPr/>
            <p:nvPr/>
          </p:nvSpPr>
          <p:spPr>
            <a:xfrm>
              <a:off x="499475" y="1149550"/>
              <a:ext cx="1425" cy="1425"/>
            </a:xfrm>
            <a:custGeom>
              <a:avLst/>
              <a:gdLst/>
              <a:ahLst/>
              <a:cxnLst/>
              <a:rect l="l" t="t" r="r" b="b"/>
              <a:pathLst>
                <a:path w="57" h="57" extrusionOk="0">
                  <a:moveTo>
                    <a:pt x="56" y="0"/>
                  </a:moveTo>
                  <a:lnTo>
                    <a:pt x="56" y="0"/>
                  </a:lnTo>
                  <a:lnTo>
                    <a:pt x="0" y="56"/>
                  </a:lnTo>
                  <a:lnTo>
                    <a:pt x="0" y="56"/>
                  </a:lnTo>
                  <a:lnTo>
                    <a:pt x="56" y="0"/>
                  </a:lnTo>
                  <a:lnTo>
                    <a:pt x="56" y="0"/>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2" name="Google Shape;22442;p51"/>
            <p:cNvSpPr/>
            <p:nvPr/>
          </p:nvSpPr>
          <p:spPr>
            <a:xfrm>
              <a:off x="500875" y="1145325"/>
              <a:ext cx="25" cy="1425"/>
            </a:xfrm>
            <a:custGeom>
              <a:avLst/>
              <a:gdLst/>
              <a:ahLst/>
              <a:cxnLst/>
              <a:rect l="l" t="t" r="r" b="b"/>
              <a:pathLst>
                <a:path w="1" h="57" extrusionOk="0">
                  <a:moveTo>
                    <a:pt x="0" y="57"/>
                  </a:moveTo>
                  <a:lnTo>
                    <a:pt x="0" y="57"/>
                  </a:lnTo>
                  <a:lnTo>
                    <a:pt x="0" y="0"/>
                  </a:lnTo>
                  <a:lnTo>
                    <a:pt x="0" y="57"/>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3" name="Google Shape;22443;p51"/>
            <p:cNvSpPr/>
            <p:nvPr/>
          </p:nvSpPr>
          <p:spPr>
            <a:xfrm>
              <a:off x="336475" y="1635725"/>
              <a:ext cx="36550" cy="56225"/>
            </a:xfrm>
            <a:custGeom>
              <a:avLst/>
              <a:gdLst/>
              <a:ahLst/>
              <a:cxnLst/>
              <a:rect l="l" t="t" r="r" b="b"/>
              <a:pathLst>
                <a:path w="1462" h="2249" extrusionOk="0">
                  <a:moveTo>
                    <a:pt x="675" y="0"/>
                  </a:moveTo>
                  <a:lnTo>
                    <a:pt x="394" y="56"/>
                  </a:lnTo>
                  <a:lnTo>
                    <a:pt x="281" y="169"/>
                  </a:lnTo>
                  <a:lnTo>
                    <a:pt x="169" y="281"/>
                  </a:lnTo>
                  <a:lnTo>
                    <a:pt x="57" y="450"/>
                  </a:lnTo>
                  <a:lnTo>
                    <a:pt x="0" y="506"/>
                  </a:lnTo>
                  <a:lnTo>
                    <a:pt x="57" y="618"/>
                  </a:lnTo>
                  <a:lnTo>
                    <a:pt x="113" y="843"/>
                  </a:lnTo>
                  <a:lnTo>
                    <a:pt x="225" y="1012"/>
                  </a:lnTo>
                  <a:lnTo>
                    <a:pt x="225" y="1181"/>
                  </a:lnTo>
                  <a:lnTo>
                    <a:pt x="113" y="1405"/>
                  </a:lnTo>
                  <a:lnTo>
                    <a:pt x="113" y="1462"/>
                  </a:lnTo>
                  <a:lnTo>
                    <a:pt x="225" y="1518"/>
                  </a:lnTo>
                  <a:lnTo>
                    <a:pt x="394" y="1574"/>
                  </a:lnTo>
                  <a:lnTo>
                    <a:pt x="562" y="1686"/>
                  </a:lnTo>
                  <a:lnTo>
                    <a:pt x="675" y="1799"/>
                  </a:lnTo>
                  <a:lnTo>
                    <a:pt x="843" y="1855"/>
                  </a:lnTo>
                  <a:lnTo>
                    <a:pt x="900" y="1855"/>
                  </a:lnTo>
                  <a:lnTo>
                    <a:pt x="1012" y="1799"/>
                  </a:lnTo>
                  <a:lnTo>
                    <a:pt x="1068" y="1911"/>
                  </a:lnTo>
                  <a:lnTo>
                    <a:pt x="1125" y="2080"/>
                  </a:lnTo>
                  <a:lnTo>
                    <a:pt x="1237" y="2248"/>
                  </a:lnTo>
                  <a:lnTo>
                    <a:pt x="1406" y="2248"/>
                  </a:lnTo>
                  <a:lnTo>
                    <a:pt x="1462" y="2192"/>
                  </a:lnTo>
                  <a:lnTo>
                    <a:pt x="1462" y="2136"/>
                  </a:lnTo>
                  <a:lnTo>
                    <a:pt x="1462" y="2024"/>
                  </a:lnTo>
                  <a:lnTo>
                    <a:pt x="1462" y="1855"/>
                  </a:lnTo>
                  <a:lnTo>
                    <a:pt x="1406" y="1686"/>
                  </a:lnTo>
                  <a:lnTo>
                    <a:pt x="1406" y="1462"/>
                  </a:lnTo>
                  <a:lnTo>
                    <a:pt x="1349" y="1293"/>
                  </a:lnTo>
                  <a:lnTo>
                    <a:pt x="1293" y="1124"/>
                  </a:lnTo>
                  <a:lnTo>
                    <a:pt x="1181" y="1012"/>
                  </a:lnTo>
                  <a:lnTo>
                    <a:pt x="1125" y="843"/>
                  </a:lnTo>
                  <a:lnTo>
                    <a:pt x="1181" y="731"/>
                  </a:lnTo>
                  <a:lnTo>
                    <a:pt x="1237" y="562"/>
                  </a:lnTo>
                  <a:lnTo>
                    <a:pt x="1293" y="450"/>
                  </a:lnTo>
                  <a:lnTo>
                    <a:pt x="1293" y="337"/>
                  </a:lnTo>
                  <a:lnTo>
                    <a:pt x="1237" y="281"/>
                  </a:lnTo>
                  <a:lnTo>
                    <a:pt x="1181" y="225"/>
                  </a:lnTo>
                  <a:lnTo>
                    <a:pt x="1068" y="281"/>
                  </a:lnTo>
                  <a:lnTo>
                    <a:pt x="956" y="337"/>
                  </a:lnTo>
                  <a:lnTo>
                    <a:pt x="843" y="394"/>
                  </a:lnTo>
                  <a:lnTo>
                    <a:pt x="787" y="450"/>
                  </a:lnTo>
                  <a:lnTo>
                    <a:pt x="731" y="450"/>
                  </a:lnTo>
                  <a:lnTo>
                    <a:pt x="731" y="394"/>
                  </a:lnTo>
                  <a:lnTo>
                    <a:pt x="787" y="169"/>
                  </a:lnTo>
                  <a:lnTo>
                    <a:pt x="787" y="56"/>
                  </a:lnTo>
                  <a:lnTo>
                    <a:pt x="675" y="0"/>
                  </a:lnTo>
                  <a:close/>
                </a:path>
              </a:pathLst>
            </a:custGeom>
            <a:solidFill>
              <a:srgbClr val="6B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4" name="Google Shape;22444;p51"/>
            <p:cNvSpPr/>
            <p:nvPr/>
          </p:nvSpPr>
          <p:spPr>
            <a:xfrm>
              <a:off x="306975" y="1676475"/>
              <a:ext cx="61850" cy="29525"/>
            </a:xfrm>
            <a:custGeom>
              <a:avLst/>
              <a:gdLst/>
              <a:ahLst/>
              <a:cxnLst/>
              <a:rect l="l" t="t" r="r" b="b"/>
              <a:pathLst>
                <a:path w="2474" h="1181" extrusionOk="0">
                  <a:moveTo>
                    <a:pt x="1405" y="0"/>
                  </a:moveTo>
                  <a:lnTo>
                    <a:pt x="1293" y="56"/>
                  </a:lnTo>
                  <a:lnTo>
                    <a:pt x="1012" y="56"/>
                  </a:lnTo>
                  <a:lnTo>
                    <a:pt x="899" y="113"/>
                  </a:lnTo>
                  <a:lnTo>
                    <a:pt x="843" y="225"/>
                  </a:lnTo>
                  <a:lnTo>
                    <a:pt x="787" y="394"/>
                  </a:lnTo>
                  <a:lnTo>
                    <a:pt x="731" y="506"/>
                  </a:lnTo>
                  <a:lnTo>
                    <a:pt x="394" y="506"/>
                  </a:lnTo>
                  <a:lnTo>
                    <a:pt x="281" y="675"/>
                  </a:lnTo>
                  <a:lnTo>
                    <a:pt x="112" y="899"/>
                  </a:lnTo>
                  <a:lnTo>
                    <a:pt x="0" y="1012"/>
                  </a:lnTo>
                  <a:lnTo>
                    <a:pt x="56" y="1068"/>
                  </a:lnTo>
                  <a:lnTo>
                    <a:pt x="56" y="1124"/>
                  </a:lnTo>
                  <a:lnTo>
                    <a:pt x="169" y="1180"/>
                  </a:lnTo>
                  <a:lnTo>
                    <a:pt x="225" y="1180"/>
                  </a:lnTo>
                  <a:lnTo>
                    <a:pt x="337" y="1068"/>
                  </a:lnTo>
                  <a:lnTo>
                    <a:pt x="394" y="1012"/>
                  </a:lnTo>
                  <a:lnTo>
                    <a:pt x="506" y="956"/>
                  </a:lnTo>
                  <a:lnTo>
                    <a:pt x="618" y="899"/>
                  </a:lnTo>
                  <a:lnTo>
                    <a:pt x="1068" y="899"/>
                  </a:lnTo>
                  <a:lnTo>
                    <a:pt x="1293" y="956"/>
                  </a:lnTo>
                  <a:lnTo>
                    <a:pt x="1349" y="956"/>
                  </a:lnTo>
                  <a:lnTo>
                    <a:pt x="1349" y="899"/>
                  </a:lnTo>
                  <a:lnTo>
                    <a:pt x="1293" y="787"/>
                  </a:lnTo>
                  <a:lnTo>
                    <a:pt x="1124" y="787"/>
                  </a:lnTo>
                  <a:lnTo>
                    <a:pt x="1068" y="731"/>
                  </a:lnTo>
                  <a:lnTo>
                    <a:pt x="1012" y="675"/>
                  </a:lnTo>
                  <a:lnTo>
                    <a:pt x="1068" y="562"/>
                  </a:lnTo>
                  <a:lnTo>
                    <a:pt x="1124" y="506"/>
                  </a:lnTo>
                  <a:lnTo>
                    <a:pt x="1237" y="562"/>
                  </a:lnTo>
                  <a:lnTo>
                    <a:pt x="1405" y="618"/>
                  </a:lnTo>
                  <a:lnTo>
                    <a:pt x="1518" y="675"/>
                  </a:lnTo>
                  <a:lnTo>
                    <a:pt x="1574" y="562"/>
                  </a:lnTo>
                  <a:lnTo>
                    <a:pt x="1686" y="675"/>
                  </a:lnTo>
                  <a:lnTo>
                    <a:pt x="1799" y="787"/>
                  </a:lnTo>
                  <a:lnTo>
                    <a:pt x="1911" y="956"/>
                  </a:lnTo>
                  <a:lnTo>
                    <a:pt x="1855" y="1012"/>
                  </a:lnTo>
                  <a:lnTo>
                    <a:pt x="1742" y="956"/>
                  </a:lnTo>
                  <a:lnTo>
                    <a:pt x="1630" y="899"/>
                  </a:lnTo>
                  <a:lnTo>
                    <a:pt x="1574" y="956"/>
                  </a:lnTo>
                  <a:lnTo>
                    <a:pt x="1630" y="1068"/>
                  </a:lnTo>
                  <a:lnTo>
                    <a:pt x="1742" y="1068"/>
                  </a:lnTo>
                  <a:lnTo>
                    <a:pt x="1855" y="1124"/>
                  </a:lnTo>
                  <a:lnTo>
                    <a:pt x="1967" y="1180"/>
                  </a:lnTo>
                  <a:lnTo>
                    <a:pt x="2136" y="1068"/>
                  </a:lnTo>
                  <a:lnTo>
                    <a:pt x="2248" y="956"/>
                  </a:lnTo>
                  <a:lnTo>
                    <a:pt x="2192" y="899"/>
                  </a:lnTo>
                  <a:lnTo>
                    <a:pt x="2080" y="899"/>
                  </a:lnTo>
                  <a:lnTo>
                    <a:pt x="2080" y="843"/>
                  </a:lnTo>
                  <a:lnTo>
                    <a:pt x="2080" y="731"/>
                  </a:lnTo>
                  <a:lnTo>
                    <a:pt x="2080" y="618"/>
                  </a:lnTo>
                  <a:lnTo>
                    <a:pt x="2136" y="562"/>
                  </a:lnTo>
                  <a:lnTo>
                    <a:pt x="2192" y="618"/>
                  </a:lnTo>
                  <a:lnTo>
                    <a:pt x="2192" y="675"/>
                  </a:lnTo>
                  <a:lnTo>
                    <a:pt x="2192" y="731"/>
                  </a:lnTo>
                  <a:lnTo>
                    <a:pt x="2305" y="787"/>
                  </a:lnTo>
                  <a:lnTo>
                    <a:pt x="2417" y="731"/>
                  </a:lnTo>
                  <a:lnTo>
                    <a:pt x="2473" y="618"/>
                  </a:lnTo>
                  <a:lnTo>
                    <a:pt x="2305" y="450"/>
                  </a:lnTo>
                  <a:lnTo>
                    <a:pt x="2305" y="281"/>
                  </a:lnTo>
                  <a:lnTo>
                    <a:pt x="2248" y="169"/>
                  </a:lnTo>
                  <a:lnTo>
                    <a:pt x="2192" y="113"/>
                  </a:lnTo>
                  <a:lnTo>
                    <a:pt x="2080" y="169"/>
                  </a:lnTo>
                  <a:lnTo>
                    <a:pt x="1967" y="281"/>
                  </a:lnTo>
                  <a:lnTo>
                    <a:pt x="1855" y="281"/>
                  </a:lnTo>
                  <a:lnTo>
                    <a:pt x="1686" y="169"/>
                  </a:lnTo>
                  <a:lnTo>
                    <a:pt x="1574" y="56"/>
                  </a:lnTo>
                  <a:lnTo>
                    <a:pt x="1518" y="0"/>
                  </a:lnTo>
                  <a:close/>
                </a:path>
              </a:pathLst>
            </a:custGeom>
            <a:solidFill>
              <a:srgbClr val="8A7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5" name="Google Shape;22445;p51"/>
            <p:cNvSpPr/>
            <p:nvPr/>
          </p:nvSpPr>
          <p:spPr>
            <a:xfrm>
              <a:off x="374400" y="1665225"/>
              <a:ext cx="28150" cy="25325"/>
            </a:xfrm>
            <a:custGeom>
              <a:avLst/>
              <a:gdLst/>
              <a:ahLst/>
              <a:cxnLst/>
              <a:rect l="l" t="t" r="r" b="b"/>
              <a:pathLst>
                <a:path w="1126" h="1013" extrusionOk="0">
                  <a:moveTo>
                    <a:pt x="394" y="1"/>
                  </a:moveTo>
                  <a:lnTo>
                    <a:pt x="282" y="113"/>
                  </a:lnTo>
                  <a:lnTo>
                    <a:pt x="282" y="225"/>
                  </a:lnTo>
                  <a:lnTo>
                    <a:pt x="226" y="338"/>
                  </a:lnTo>
                  <a:lnTo>
                    <a:pt x="57" y="563"/>
                  </a:lnTo>
                  <a:lnTo>
                    <a:pt x="1" y="787"/>
                  </a:lnTo>
                  <a:lnTo>
                    <a:pt x="1" y="900"/>
                  </a:lnTo>
                  <a:lnTo>
                    <a:pt x="57" y="1012"/>
                  </a:lnTo>
                  <a:lnTo>
                    <a:pt x="1013" y="1012"/>
                  </a:lnTo>
                  <a:lnTo>
                    <a:pt x="1069" y="787"/>
                  </a:lnTo>
                  <a:lnTo>
                    <a:pt x="1125" y="619"/>
                  </a:lnTo>
                  <a:lnTo>
                    <a:pt x="1069" y="506"/>
                  </a:lnTo>
                  <a:lnTo>
                    <a:pt x="1013" y="394"/>
                  </a:lnTo>
                  <a:lnTo>
                    <a:pt x="956" y="450"/>
                  </a:lnTo>
                  <a:lnTo>
                    <a:pt x="788" y="450"/>
                  </a:lnTo>
                  <a:lnTo>
                    <a:pt x="732" y="394"/>
                  </a:lnTo>
                  <a:lnTo>
                    <a:pt x="732" y="282"/>
                  </a:lnTo>
                  <a:lnTo>
                    <a:pt x="675" y="169"/>
                  </a:lnTo>
                  <a:lnTo>
                    <a:pt x="619" y="113"/>
                  </a:lnTo>
                  <a:lnTo>
                    <a:pt x="507" y="1"/>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6" name="Google Shape;22446;p51"/>
            <p:cNvSpPr/>
            <p:nvPr/>
          </p:nvSpPr>
          <p:spPr>
            <a:xfrm>
              <a:off x="384250" y="1705975"/>
              <a:ext cx="22500" cy="21100"/>
            </a:xfrm>
            <a:custGeom>
              <a:avLst/>
              <a:gdLst/>
              <a:ahLst/>
              <a:cxnLst/>
              <a:rect l="l" t="t" r="r" b="b"/>
              <a:pathLst>
                <a:path w="900" h="844" extrusionOk="0">
                  <a:moveTo>
                    <a:pt x="450" y="0"/>
                  </a:moveTo>
                  <a:lnTo>
                    <a:pt x="169" y="57"/>
                  </a:lnTo>
                  <a:lnTo>
                    <a:pt x="169" y="113"/>
                  </a:lnTo>
                  <a:lnTo>
                    <a:pt x="225" y="394"/>
                  </a:lnTo>
                  <a:lnTo>
                    <a:pt x="169" y="506"/>
                  </a:lnTo>
                  <a:lnTo>
                    <a:pt x="57" y="619"/>
                  </a:lnTo>
                  <a:lnTo>
                    <a:pt x="0" y="619"/>
                  </a:lnTo>
                  <a:lnTo>
                    <a:pt x="0" y="731"/>
                  </a:lnTo>
                  <a:lnTo>
                    <a:pt x="57" y="787"/>
                  </a:lnTo>
                  <a:lnTo>
                    <a:pt x="113" y="844"/>
                  </a:lnTo>
                  <a:lnTo>
                    <a:pt x="281" y="787"/>
                  </a:lnTo>
                  <a:lnTo>
                    <a:pt x="562" y="787"/>
                  </a:lnTo>
                  <a:lnTo>
                    <a:pt x="619" y="731"/>
                  </a:lnTo>
                  <a:lnTo>
                    <a:pt x="675" y="675"/>
                  </a:lnTo>
                  <a:lnTo>
                    <a:pt x="675" y="563"/>
                  </a:lnTo>
                  <a:lnTo>
                    <a:pt x="787" y="506"/>
                  </a:lnTo>
                  <a:lnTo>
                    <a:pt x="843" y="506"/>
                  </a:lnTo>
                  <a:lnTo>
                    <a:pt x="843" y="450"/>
                  </a:lnTo>
                  <a:lnTo>
                    <a:pt x="731" y="394"/>
                  </a:lnTo>
                  <a:lnTo>
                    <a:pt x="731" y="338"/>
                  </a:lnTo>
                  <a:lnTo>
                    <a:pt x="843" y="225"/>
                  </a:lnTo>
                  <a:lnTo>
                    <a:pt x="900" y="169"/>
                  </a:lnTo>
                  <a:lnTo>
                    <a:pt x="731" y="113"/>
                  </a:lnTo>
                  <a:lnTo>
                    <a:pt x="619" y="0"/>
                  </a:lnTo>
                  <a:close/>
                </a:path>
              </a:pathLst>
            </a:custGeom>
            <a:solidFill>
              <a:srgbClr val="9D8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7" name="Google Shape;22447;p51"/>
            <p:cNvSpPr/>
            <p:nvPr/>
          </p:nvSpPr>
          <p:spPr>
            <a:xfrm>
              <a:off x="382850" y="1728450"/>
              <a:ext cx="9850" cy="12675"/>
            </a:xfrm>
            <a:custGeom>
              <a:avLst/>
              <a:gdLst/>
              <a:ahLst/>
              <a:cxnLst/>
              <a:rect l="l" t="t" r="r" b="b"/>
              <a:pathLst>
                <a:path w="394" h="507" extrusionOk="0">
                  <a:moveTo>
                    <a:pt x="169" y="1"/>
                  </a:moveTo>
                  <a:lnTo>
                    <a:pt x="56" y="57"/>
                  </a:lnTo>
                  <a:lnTo>
                    <a:pt x="0" y="169"/>
                  </a:lnTo>
                  <a:lnTo>
                    <a:pt x="0" y="282"/>
                  </a:lnTo>
                  <a:lnTo>
                    <a:pt x="113" y="338"/>
                  </a:lnTo>
                  <a:lnTo>
                    <a:pt x="281" y="450"/>
                  </a:lnTo>
                  <a:lnTo>
                    <a:pt x="337" y="507"/>
                  </a:lnTo>
                  <a:lnTo>
                    <a:pt x="394" y="507"/>
                  </a:lnTo>
                  <a:lnTo>
                    <a:pt x="394" y="394"/>
                  </a:lnTo>
                  <a:lnTo>
                    <a:pt x="394" y="338"/>
                  </a:lnTo>
                  <a:lnTo>
                    <a:pt x="169" y="1"/>
                  </a:lnTo>
                  <a:close/>
                </a:path>
              </a:pathLst>
            </a:custGeom>
            <a:solidFill>
              <a:srgbClr val="9D8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8" name="Google Shape;22448;p51"/>
            <p:cNvSpPr/>
            <p:nvPr/>
          </p:nvSpPr>
          <p:spPr>
            <a:xfrm>
              <a:off x="371600" y="1677875"/>
              <a:ext cx="7050" cy="12675"/>
            </a:xfrm>
            <a:custGeom>
              <a:avLst/>
              <a:gdLst/>
              <a:ahLst/>
              <a:cxnLst/>
              <a:rect l="l" t="t" r="r" b="b"/>
              <a:pathLst>
                <a:path w="282" h="507" extrusionOk="0">
                  <a:moveTo>
                    <a:pt x="169" y="0"/>
                  </a:moveTo>
                  <a:lnTo>
                    <a:pt x="113" y="57"/>
                  </a:lnTo>
                  <a:lnTo>
                    <a:pt x="1" y="169"/>
                  </a:lnTo>
                  <a:lnTo>
                    <a:pt x="1" y="225"/>
                  </a:lnTo>
                  <a:lnTo>
                    <a:pt x="1" y="394"/>
                  </a:lnTo>
                  <a:lnTo>
                    <a:pt x="57" y="450"/>
                  </a:lnTo>
                  <a:lnTo>
                    <a:pt x="57" y="506"/>
                  </a:lnTo>
                  <a:lnTo>
                    <a:pt x="169" y="506"/>
                  </a:lnTo>
                  <a:lnTo>
                    <a:pt x="169" y="394"/>
                  </a:lnTo>
                  <a:lnTo>
                    <a:pt x="225" y="281"/>
                  </a:lnTo>
                  <a:lnTo>
                    <a:pt x="282" y="57"/>
                  </a:lnTo>
                  <a:lnTo>
                    <a:pt x="169" y="0"/>
                  </a:lnTo>
                  <a:close/>
                </a:path>
              </a:pathLst>
            </a:custGeom>
            <a:solidFill>
              <a:srgbClr val="797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9" name="Google Shape;22449;p51"/>
            <p:cNvSpPr/>
            <p:nvPr/>
          </p:nvSpPr>
          <p:spPr>
            <a:xfrm>
              <a:off x="371600" y="1690525"/>
              <a:ext cx="2825" cy="4225"/>
            </a:xfrm>
            <a:custGeom>
              <a:avLst/>
              <a:gdLst/>
              <a:ahLst/>
              <a:cxnLst/>
              <a:rect l="l" t="t" r="r" b="b"/>
              <a:pathLst>
                <a:path w="113" h="169" extrusionOk="0">
                  <a:moveTo>
                    <a:pt x="57" y="0"/>
                  </a:moveTo>
                  <a:lnTo>
                    <a:pt x="1" y="56"/>
                  </a:lnTo>
                  <a:lnTo>
                    <a:pt x="1" y="113"/>
                  </a:lnTo>
                  <a:lnTo>
                    <a:pt x="113" y="169"/>
                  </a:lnTo>
                  <a:lnTo>
                    <a:pt x="113" y="113"/>
                  </a:lnTo>
                  <a:lnTo>
                    <a:pt x="57" y="56"/>
                  </a:lnTo>
                  <a:lnTo>
                    <a:pt x="57" y="0"/>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0" name="Google Shape;22450;p51"/>
            <p:cNvSpPr/>
            <p:nvPr/>
          </p:nvSpPr>
          <p:spPr>
            <a:xfrm>
              <a:off x="371600" y="1689125"/>
              <a:ext cx="1425" cy="2825"/>
            </a:xfrm>
            <a:custGeom>
              <a:avLst/>
              <a:gdLst/>
              <a:ahLst/>
              <a:cxnLst/>
              <a:rect l="l" t="t" r="r" b="b"/>
              <a:pathLst>
                <a:path w="57" h="113" extrusionOk="0">
                  <a:moveTo>
                    <a:pt x="1" y="0"/>
                  </a:moveTo>
                  <a:lnTo>
                    <a:pt x="1" y="112"/>
                  </a:lnTo>
                  <a:lnTo>
                    <a:pt x="57" y="112"/>
                  </a:lnTo>
                  <a:lnTo>
                    <a:pt x="57" y="56"/>
                  </a:lnTo>
                  <a:lnTo>
                    <a:pt x="57" y="0"/>
                  </a:lnTo>
                  <a:close/>
                </a:path>
              </a:pathLst>
            </a:custGeom>
            <a:solidFill>
              <a:srgbClr val="797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1" name="Google Shape;22451;p51"/>
            <p:cNvSpPr/>
            <p:nvPr/>
          </p:nvSpPr>
          <p:spPr>
            <a:xfrm>
              <a:off x="402525" y="1703175"/>
              <a:ext cx="1425" cy="2825"/>
            </a:xfrm>
            <a:custGeom>
              <a:avLst/>
              <a:gdLst/>
              <a:ahLst/>
              <a:cxnLst/>
              <a:rect l="l" t="t" r="r" b="b"/>
              <a:pathLst>
                <a:path w="57" h="113" extrusionOk="0">
                  <a:moveTo>
                    <a:pt x="0" y="0"/>
                  </a:moveTo>
                  <a:lnTo>
                    <a:pt x="0" y="112"/>
                  </a:lnTo>
                  <a:lnTo>
                    <a:pt x="56" y="56"/>
                  </a:lnTo>
                  <a:lnTo>
                    <a:pt x="0" y="0"/>
                  </a:lnTo>
                  <a:close/>
                </a:path>
              </a:pathLst>
            </a:custGeom>
            <a:solidFill>
              <a:srgbClr val="9D8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2" name="Google Shape;22452;p51"/>
            <p:cNvSpPr/>
            <p:nvPr/>
          </p:nvSpPr>
          <p:spPr>
            <a:xfrm>
              <a:off x="394075" y="1698950"/>
              <a:ext cx="2850" cy="1425"/>
            </a:xfrm>
            <a:custGeom>
              <a:avLst/>
              <a:gdLst/>
              <a:ahLst/>
              <a:cxnLst/>
              <a:rect l="l" t="t" r="r" b="b"/>
              <a:pathLst>
                <a:path w="114" h="57" extrusionOk="0">
                  <a:moveTo>
                    <a:pt x="1" y="0"/>
                  </a:moveTo>
                  <a:lnTo>
                    <a:pt x="57" y="57"/>
                  </a:lnTo>
                  <a:lnTo>
                    <a:pt x="113" y="57"/>
                  </a:lnTo>
                  <a:lnTo>
                    <a:pt x="113" y="0"/>
                  </a:lnTo>
                  <a:close/>
                </a:path>
              </a:pathLst>
            </a:custGeom>
            <a:solidFill>
              <a:srgbClr val="9D8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3" name="Google Shape;22453;p51"/>
            <p:cNvSpPr/>
            <p:nvPr/>
          </p:nvSpPr>
          <p:spPr>
            <a:xfrm>
              <a:off x="269025" y="883975"/>
              <a:ext cx="45000" cy="88550"/>
            </a:xfrm>
            <a:custGeom>
              <a:avLst/>
              <a:gdLst/>
              <a:ahLst/>
              <a:cxnLst/>
              <a:rect l="l" t="t" r="r" b="b"/>
              <a:pathLst>
                <a:path w="1800" h="3542" extrusionOk="0">
                  <a:moveTo>
                    <a:pt x="1237" y="0"/>
                  </a:moveTo>
                  <a:lnTo>
                    <a:pt x="1237" y="113"/>
                  </a:lnTo>
                  <a:lnTo>
                    <a:pt x="1181" y="225"/>
                  </a:lnTo>
                  <a:lnTo>
                    <a:pt x="1125" y="281"/>
                  </a:lnTo>
                  <a:lnTo>
                    <a:pt x="1068" y="281"/>
                  </a:lnTo>
                  <a:lnTo>
                    <a:pt x="900" y="225"/>
                  </a:lnTo>
                  <a:lnTo>
                    <a:pt x="619" y="225"/>
                  </a:lnTo>
                  <a:lnTo>
                    <a:pt x="563" y="394"/>
                  </a:lnTo>
                  <a:lnTo>
                    <a:pt x="563" y="506"/>
                  </a:lnTo>
                  <a:lnTo>
                    <a:pt x="619" y="618"/>
                  </a:lnTo>
                  <a:lnTo>
                    <a:pt x="619" y="675"/>
                  </a:lnTo>
                  <a:lnTo>
                    <a:pt x="563" y="787"/>
                  </a:lnTo>
                  <a:lnTo>
                    <a:pt x="506" y="843"/>
                  </a:lnTo>
                  <a:lnTo>
                    <a:pt x="506" y="956"/>
                  </a:lnTo>
                  <a:lnTo>
                    <a:pt x="506" y="1068"/>
                  </a:lnTo>
                  <a:lnTo>
                    <a:pt x="450" y="1180"/>
                  </a:lnTo>
                  <a:lnTo>
                    <a:pt x="282" y="1349"/>
                  </a:lnTo>
                  <a:lnTo>
                    <a:pt x="225" y="1518"/>
                  </a:lnTo>
                  <a:lnTo>
                    <a:pt x="225" y="1574"/>
                  </a:lnTo>
                  <a:lnTo>
                    <a:pt x="338" y="1630"/>
                  </a:lnTo>
                  <a:lnTo>
                    <a:pt x="506" y="1574"/>
                  </a:lnTo>
                  <a:lnTo>
                    <a:pt x="563" y="1518"/>
                  </a:lnTo>
                  <a:lnTo>
                    <a:pt x="563" y="1462"/>
                  </a:lnTo>
                  <a:lnTo>
                    <a:pt x="619" y="1405"/>
                  </a:lnTo>
                  <a:lnTo>
                    <a:pt x="675" y="1349"/>
                  </a:lnTo>
                  <a:lnTo>
                    <a:pt x="675" y="1405"/>
                  </a:lnTo>
                  <a:lnTo>
                    <a:pt x="731" y="1462"/>
                  </a:lnTo>
                  <a:lnTo>
                    <a:pt x="844" y="1630"/>
                  </a:lnTo>
                  <a:lnTo>
                    <a:pt x="563" y="1630"/>
                  </a:lnTo>
                  <a:lnTo>
                    <a:pt x="394" y="1743"/>
                  </a:lnTo>
                  <a:lnTo>
                    <a:pt x="57" y="2024"/>
                  </a:lnTo>
                  <a:lnTo>
                    <a:pt x="57" y="2192"/>
                  </a:lnTo>
                  <a:lnTo>
                    <a:pt x="113" y="2417"/>
                  </a:lnTo>
                  <a:lnTo>
                    <a:pt x="113" y="2586"/>
                  </a:lnTo>
                  <a:lnTo>
                    <a:pt x="113" y="2810"/>
                  </a:lnTo>
                  <a:lnTo>
                    <a:pt x="1" y="3035"/>
                  </a:lnTo>
                  <a:lnTo>
                    <a:pt x="1" y="3485"/>
                  </a:lnTo>
                  <a:lnTo>
                    <a:pt x="338" y="3541"/>
                  </a:lnTo>
                  <a:lnTo>
                    <a:pt x="844" y="3541"/>
                  </a:lnTo>
                  <a:lnTo>
                    <a:pt x="956" y="3485"/>
                  </a:lnTo>
                  <a:lnTo>
                    <a:pt x="1012" y="3373"/>
                  </a:lnTo>
                  <a:lnTo>
                    <a:pt x="1068" y="3204"/>
                  </a:lnTo>
                  <a:lnTo>
                    <a:pt x="1125" y="3148"/>
                  </a:lnTo>
                  <a:lnTo>
                    <a:pt x="1181" y="3091"/>
                  </a:lnTo>
                  <a:lnTo>
                    <a:pt x="1181" y="3035"/>
                  </a:lnTo>
                  <a:lnTo>
                    <a:pt x="1125" y="2979"/>
                  </a:lnTo>
                  <a:lnTo>
                    <a:pt x="1012" y="2923"/>
                  </a:lnTo>
                  <a:lnTo>
                    <a:pt x="900" y="2979"/>
                  </a:lnTo>
                  <a:lnTo>
                    <a:pt x="787" y="2923"/>
                  </a:lnTo>
                  <a:lnTo>
                    <a:pt x="956" y="2867"/>
                  </a:lnTo>
                  <a:lnTo>
                    <a:pt x="1125" y="2698"/>
                  </a:lnTo>
                  <a:lnTo>
                    <a:pt x="1181" y="2529"/>
                  </a:lnTo>
                  <a:lnTo>
                    <a:pt x="1181" y="2361"/>
                  </a:lnTo>
                  <a:lnTo>
                    <a:pt x="1237" y="2248"/>
                  </a:lnTo>
                  <a:lnTo>
                    <a:pt x="1237" y="2192"/>
                  </a:lnTo>
                  <a:lnTo>
                    <a:pt x="1406" y="2080"/>
                  </a:lnTo>
                  <a:lnTo>
                    <a:pt x="1462" y="2024"/>
                  </a:lnTo>
                  <a:lnTo>
                    <a:pt x="1462" y="1911"/>
                  </a:lnTo>
                  <a:lnTo>
                    <a:pt x="1462" y="1799"/>
                  </a:lnTo>
                  <a:lnTo>
                    <a:pt x="1518" y="1743"/>
                  </a:lnTo>
                  <a:lnTo>
                    <a:pt x="1574" y="1574"/>
                  </a:lnTo>
                  <a:lnTo>
                    <a:pt x="1574" y="1405"/>
                  </a:lnTo>
                  <a:lnTo>
                    <a:pt x="1574" y="1180"/>
                  </a:lnTo>
                  <a:lnTo>
                    <a:pt x="1574" y="1124"/>
                  </a:lnTo>
                  <a:lnTo>
                    <a:pt x="1630" y="1012"/>
                  </a:lnTo>
                  <a:lnTo>
                    <a:pt x="1743" y="956"/>
                  </a:lnTo>
                  <a:lnTo>
                    <a:pt x="1799" y="899"/>
                  </a:lnTo>
                  <a:lnTo>
                    <a:pt x="1799" y="787"/>
                  </a:lnTo>
                  <a:lnTo>
                    <a:pt x="1743" y="731"/>
                  </a:lnTo>
                  <a:lnTo>
                    <a:pt x="1687" y="731"/>
                  </a:lnTo>
                  <a:lnTo>
                    <a:pt x="1630" y="675"/>
                  </a:lnTo>
                  <a:lnTo>
                    <a:pt x="1687" y="562"/>
                  </a:lnTo>
                  <a:lnTo>
                    <a:pt x="1630" y="450"/>
                  </a:lnTo>
                  <a:lnTo>
                    <a:pt x="1518" y="337"/>
                  </a:lnTo>
                  <a:lnTo>
                    <a:pt x="1406" y="225"/>
                  </a:lnTo>
                  <a:lnTo>
                    <a:pt x="1406" y="56"/>
                  </a:lnTo>
                  <a:lnTo>
                    <a:pt x="1293" y="0"/>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4" name="Google Shape;22454;p51"/>
            <p:cNvSpPr/>
            <p:nvPr/>
          </p:nvSpPr>
          <p:spPr>
            <a:xfrm>
              <a:off x="304150" y="874125"/>
              <a:ext cx="47800" cy="64675"/>
            </a:xfrm>
            <a:custGeom>
              <a:avLst/>
              <a:gdLst/>
              <a:ahLst/>
              <a:cxnLst/>
              <a:rect l="l" t="t" r="r" b="b"/>
              <a:pathLst>
                <a:path w="1912" h="2587" extrusionOk="0">
                  <a:moveTo>
                    <a:pt x="1406" y="1"/>
                  </a:moveTo>
                  <a:lnTo>
                    <a:pt x="1293" y="57"/>
                  </a:lnTo>
                  <a:lnTo>
                    <a:pt x="1237" y="113"/>
                  </a:lnTo>
                  <a:lnTo>
                    <a:pt x="1237" y="169"/>
                  </a:lnTo>
                  <a:lnTo>
                    <a:pt x="1237" y="338"/>
                  </a:lnTo>
                  <a:lnTo>
                    <a:pt x="1181" y="226"/>
                  </a:lnTo>
                  <a:lnTo>
                    <a:pt x="1125" y="169"/>
                  </a:lnTo>
                  <a:lnTo>
                    <a:pt x="1069" y="169"/>
                  </a:lnTo>
                  <a:lnTo>
                    <a:pt x="1012" y="226"/>
                  </a:lnTo>
                  <a:lnTo>
                    <a:pt x="1069" y="282"/>
                  </a:lnTo>
                  <a:lnTo>
                    <a:pt x="1012" y="788"/>
                  </a:lnTo>
                  <a:lnTo>
                    <a:pt x="844" y="394"/>
                  </a:lnTo>
                  <a:lnTo>
                    <a:pt x="788" y="394"/>
                  </a:lnTo>
                  <a:lnTo>
                    <a:pt x="675" y="338"/>
                  </a:lnTo>
                  <a:lnTo>
                    <a:pt x="619" y="394"/>
                  </a:lnTo>
                  <a:lnTo>
                    <a:pt x="563" y="394"/>
                  </a:lnTo>
                  <a:lnTo>
                    <a:pt x="563" y="507"/>
                  </a:lnTo>
                  <a:lnTo>
                    <a:pt x="507" y="563"/>
                  </a:lnTo>
                  <a:lnTo>
                    <a:pt x="338" y="675"/>
                  </a:lnTo>
                  <a:lnTo>
                    <a:pt x="282" y="731"/>
                  </a:lnTo>
                  <a:lnTo>
                    <a:pt x="338" y="788"/>
                  </a:lnTo>
                  <a:lnTo>
                    <a:pt x="394" y="788"/>
                  </a:lnTo>
                  <a:lnTo>
                    <a:pt x="507" y="844"/>
                  </a:lnTo>
                  <a:lnTo>
                    <a:pt x="563" y="900"/>
                  </a:lnTo>
                  <a:lnTo>
                    <a:pt x="619" y="1012"/>
                  </a:lnTo>
                  <a:lnTo>
                    <a:pt x="675" y="1069"/>
                  </a:lnTo>
                  <a:lnTo>
                    <a:pt x="731" y="1181"/>
                  </a:lnTo>
                  <a:lnTo>
                    <a:pt x="675" y="1237"/>
                  </a:lnTo>
                  <a:lnTo>
                    <a:pt x="563" y="1237"/>
                  </a:lnTo>
                  <a:lnTo>
                    <a:pt x="507" y="1293"/>
                  </a:lnTo>
                  <a:lnTo>
                    <a:pt x="563" y="1350"/>
                  </a:lnTo>
                  <a:lnTo>
                    <a:pt x="563" y="1406"/>
                  </a:lnTo>
                  <a:lnTo>
                    <a:pt x="507" y="1518"/>
                  </a:lnTo>
                  <a:lnTo>
                    <a:pt x="282" y="1518"/>
                  </a:lnTo>
                  <a:lnTo>
                    <a:pt x="225" y="1406"/>
                  </a:lnTo>
                  <a:lnTo>
                    <a:pt x="169" y="1350"/>
                  </a:lnTo>
                  <a:lnTo>
                    <a:pt x="113" y="1293"/>
                  </a:lnTo>
                  <a:lnTo>
                    <a:pt x="1" y="1406"/>
                  </a:lnTo>
                  <a:lnTo>
                    <a:pt x="1" y="1518"/>
                  </a:lnTo>
                  <a:lnTo>
                    <a:pt x="57" y="1687"/>
                  </a:lnTo>
                  <a:lnTo>
                    <a:pt x="113" y="1799"/>
                  </a:lnTo>
                  <a:lnTo>
                    <a:pt x="57" y="2137"/>
                  </a:lnTo>
                  <a:lnTo>
                    <a:pt x="113" y="2193"/>
                  </a:lnTo>
                  <a:lnTo>
                    <a:pt x="338" y="2305"/>
                  </a:lnTo>
                  <a:lnTo>
                    <a:pt x="507" y="2474"/>
                  </a:lnTo>
                  <a:lnTo>
                    <a:pt x="619" y="2530"/>
                  </a:lnTo>
                  <a:lnTo>
                    <a:pt x="1012" y="2530"/>
                  </a:lnTo>
                  <a:lnTo>
                    <a:pt x="1181" y="2586"/>
                  </a:lnTo>
                  <a:lnTo>
                    <a:pt x="1237" y="2530"/>
                  </a:lnTo>
                  <a:lnTo>
                    <a:pt x="1350" y="2474"/>
                  </a:lnTo>
                  <a:lnTo>
                    <a:pt x="1350" y="2361"/>
                  </a:lnTo>
                  <a:lnTo>
                    <a:pt x="1293" y="2249"/>
                  </a:lnTo>
                  <a:lnTo>
                    <a:pt x="1293" y="2080"/>
                  </a:lnTo>
                  <a:lnTo>
                    <a:pt x="1293" y="1912"/>
                  </a:lnTo>
                  <a:lnTo>
                    <a:pt x="1293" y="1743"/>
                  </a:lnTo>
                  <a:lnTo>
                    <a:pt x="1350" y="1631"/>
                  </a:lnTo>
                  <a:lnTo>
                    <a:pt x="1518" y="1462"/>
                  </a:lnTo>
                  <a:lnTo>
                    <a:pt x="1743" y="1293"/>
                  </a:lnTo>
                  <a:lnTo>
                    <a:pt x="1912" y="1069"/>
                  </a:lnTo>
                  <a:lnTo>
                    <a:pt x="1912" y="956"/>
                  </a:lnTo>
                  <a:lnTo>
                    <a:pt x="1855" y="900"/>
                  </a:lnTo>
                  <a:lnTo>
                    <a:pt x="1743" y="844"/>
                  </a:lnTo>
                  <a:lnTo>
                    <a:pt x="1743" y="788"/>
                  </a:lnTo>
                  <a:lnTo>
                    <a:pt x="1743" y="619"/>
                  </a:lnTo>
                  <a:lnTo>
                    <a:pt x="1687" y="450"/>
                  </a:lnTo>
                  <a:lnTo>
                    <a:pt x="1518" y="169"/>
                  </a:lnTo>
                  <a:lnTo>
                    <a:pt x="1462" y="57"/>
                  </a:lnTo>
                  <a:lnTo>
                    <a:pt x="1406" y="1"/>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5" name="Google Shape;22455;p51"/>
            <p:cNvSpPr/>
            <p:nvPr/>
          </p:nvSpPr>
          <p:spPr>
            <a:xfrm>
              <a:off x="326625" y="869925"/>
              <a:ext cx="35175" cy="36550"/>
            </a:xfrm>
            <a:custGeom>
              <a:avLst/>
              <a:gdLst/>
              <a:ahLst/>
              <a:cxnLst/>
              <a:rect l="l" t="t" r="r" b="b"/>
              <a:pathLst>
                <a:path w="1407" h="1462" extrusionOk="0">
                  <a:moveTo>
                    <a:pt x="451" y="0"/>
                  </a:moveTo>
                  <a:lnTo>
                    <a:pt x="338" y="113"/>
                  </a:lnTo>
                  <a:lnTo>
                    <a:pt x="282" y="113"/>
                  </a:lnTo>
                  <a:lnTo>
                    <a:pt x="226" y="169"/>
                  </a:lnTo>
                  <a:lnTo>
                    <a:pt x="57" y="169"/>
                  </a:lnTo>
                  <a:lnTo>
                    <a:pt x="1" y="225"/>
                  </a:lnTo>
                  <a:lnTo>
                    <a:pt x="1" y="281"/>
                  </a:lnTo>
                  <a:lnTo>
                    <a:pt x="57" y="394"/>
                  </a:lnTo>
                  <a:lnTo>
                    <a:pt x="170" y="450"/>
                  </a:lnTo>
                  <a:lnTo>
                    <a:pt x="170" y="337"/>
                  </a:lnTo>
                  <a:lnTo>
                    <a:pt x="338" y="618"/>
                  </a:lnTo>
                  <a:lnTo>
                    <a:pt x="394" y="675"/>
                  </a:lnTo>
                  <a:lnTo>
                    <a:pt x="394" y="731"/>
                  </a:lnTo>
                  <a:lnTo>
                    <a:pt x="451" y="675"/>
                  </a:lnTo>
                  <a:lnTo>
                    <a:pt x="451" y="562"/>
                  </a:lnTo>
                  <a:lnTo>
                    <a:pt x="394" y="394"/>
                  </a:lnTo>
                  <a:lnTo>
                    <a:pt x="394" y="281"/>
                  </a:lnTo>
                  <a:lnTo>
                    <a:pt x="394" y="225"/>
                  </a:lnTo>
                  <a:lnTo>
                    <a:pt x="451" y="225"/>
                  </a:lnTo>
                  <a:lnTo>
                    <a:pt x="507" y="281"/>
                  </a:lnTo>
                  <a:lnTo>
                    <a:pt x="619" y="506"/>
                  </a:lnTo>
                  <a:lnTo>
                    <a:pt x="732" y="675"/>
                  </a:lnTo>
                  <a:lnTo>
                    <a:pt x="788" y="731"/>
                  </a:lnTo>
                  <a:lnTo>
                    <a:pt x="732" y="787"/>
                  </a:lnTo>
                  <a:lnTo>
                    <a:pt x="732" y="843"/>
                  </a:lnTo>
                  <a:lnTo>
                    <a:pt x="732" y="899"/>
                  </a:lnTo>
                  <a:lnTo>
                    <a:pt x="788" y="899"/>
                  </a:lnTo>
                  <a:lnTo>
                    <a:pt x="732" y="956"/>
                  </a:lnTo>
                  <a:lnTo>
                    <a:pt x="675" y="956"/>
                  </a:lnTo>
                  <a:lnTo>
                    <a:pt x="619" y="1012"/>
                  </a:lnTo>
                  <a:lnTo>
                    <a:pt x="619" y="1068"/>
                  </a:lnTo>
                  <a:lnTo>
                    <a:pt x="675" y="1068"/>
                  </a:lnTo>
                  <a:lnTo>
                    <a:pt x="956" y="1124"/>
                  </a:lnTo>
                  <a:lnTo>
                    <a:pt x="1013" y="1237"/>
                  </a:lnTo>
                  <a:lnTo>
                    <a:pt x="956" y="1293"/>
                  </a:lnTo>
                  <a:lnTo>
                    <a:pt x="1013" y="1349"/>
                  </a:lnTo>
                  <a:lnTo>
                    <a:pt x="1125" y="1461"/>
                  </a:lnTo>
                  <a:lnTo>
                    <a:pt x="1181" y="1405"/>
                  </a:lnTo>
                  <a:lnTo>
                    <a:pt x="1237" y="1405"/>
                  </a:lnTo>
                  <a:lnTo>
                    <a:pt x="1237" y="1293"/>
                  </a:lnTo>
                  <a:lnTo>
                    <a:pt x="1350" y="1124"/>
                  </a:lnTo>
                  <a:lnTo>
                    <a:pt x="1294" y="956"/>
                  </a:lnTo>
                  <a:lnTo>
                    <a:pt x="1069" y="731"/>
                  </a:lnTo>
                  <a:lnTo>
                    <a:pt x="1181" y="562"/>
                  </a:lnTo>
                  <a:lnTo>
                    <a:pt x="1294" y="450"/>
                  </a:lnTo>
                  <a:lnTo>
                    <a:pt x="1350" y="450"/>
                  </a:lnTo>
                  <a:lnTo>
                    <a:pt x="1406" y="394"/>
                  </a:lnTo>
                  <a:lnTo>
                    <a:pt x="1350" y="337"/>
                  </a:lnTo>
                  <a:lnTo>
                    <a:pt x="1237" y="281"/>
                  </a:lnTo>
                  <a:lnTo>
                    <a:pt x="1125" y="337"/>
                  </a:lnTo>
                  <a:lnTo>
                    <a:pt x="956" y="394"/>
                  </a:lnTo>
                  <a:lnTo>
                    <a:pt x="844" y="394"/>
                  </a:lnTo>
                  <a:lnTo>
                    <a:pt x="788" y="337"/>
                  </a:lnTo>
                  <a:lnTo>
                    <a:pt x="844" y="225"/>
                  </a:lnTo>
                  <a:lnTo>
                    <a:pt x="956" y="113"/>
                  </a:lnTo>
                  <a:lnTo>
                    <a:pt x="900" y="56"/>
                  </a:lnTo>
                  <a:lnTo>
                    <a:pt x="844" y="56"/>
                  </a:lnTo>
                  <a:lnTo>
                    <a:pt x="788" y="113"/>
                  </a:lnTo>
                  <a:lnTo>
                    <a:pt x="732" y="169"/>
                  </a:lnTo>
                  <a:lnTo>
                    <a:pt x="675" y="169"/>
                  </a:lnTo>
                  <a:lnTo>
                    <a:pt x="675" y="113"/>
                  </a:lnTo>
                  <a:lnTo>
                    <a:pt x="619" y="0"/>
                  </a:lnTo>
                  <a:close/>
                </a:path>
              </a:pathLst>
            </a:custGeom>
            <a:solidFill>
              <a:srgbClr val="857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6" name="Google Shape;22456;p51"/>
            <p:cNvSpPr/>
            <p:nvPr/>
          </p:nvSpPr>
          <p:spPr>
            <a:xfrm>
              <a:off x="271825" y="885375"/>
              <a:ext cx="8475" cy="4225"/>
            </a:xfrm>
            <a:custGeom>
              <a:avLst/>
              <a:gdLst/>
              <a:ahLst/>
              <a:cxnLst/>
              <a:rect l="l" t="t" r="r" b="b"/>
              <a:pathLst>
                <a:path w="339" h="169" extrusionOk="0">
                  <a:moveTo>
                    <a:pt x="113" y="0"/>
                  </a:moveTo>
                  <a:lnTo>
                    <a:pt x="1" y="57"/>
                  </a:lnTo>
                  <a:lnTo>
                    <a:pt x="57" y="169"/>
                  </a:lnTo>
                  <a:lnTo>
                    <a:pt x="282" y="169"/>
                  </a:lnTo>
                  <a:lnTo>
                    <a:pt x="338" y="57"/>
                  </a:lnTo>
                  <a:lnTo>
                    <a:pt x="282" y="57"/>
                  </a:lnTo>
                  <a:lnTo>
                    <a:pt x="226" y="0"/>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7" name="Google Shape;22457;p51"/>
            <p:cNvSpPr/>
            <p:nvPr/>
          </p:nvSpPr>
          <p:spPr>
            <a:xfrm>
              <a:off x="283075" y="886775"/>
              <a:ext cx="1425" cy="2825"/>
            </a:xfrm>
            <a:custGeom>
              <a:avLst/>
              <a:gdLst/>
              <a:ahLst/>
              <a:cxnLst/>
              <a:rect l="l" t="t" r="r" b="b"/>
              <a:pathLst>
                <a:path w="57" h="113" extrusionOk="0">
                  <a:moveTo>
                    <a:pt x="57" y="113"/>
                  </a:moveTo>
                  <a:lnTo>
                    <a:pt x="57" y="113"/>
                  </a:lnTo>
                  <a:lnTo>
                    <a:pt x="1" y="1"/>
                  </a:lnTo>
                  <a:lnTo>
                    <a:pt x="1" y="1"/>
                  </a:lnTo>
                  <a:lnTo>
                    <a:pt x="57" y="113"/>
                  </a:lnTo>
                  <a:lnTo>
                    <a:pt x="57" y="113"/>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8" name="Google Shape;22458;p51"/>
            <p:cNvSpPr/>
            <p:nvPr/>
          </p:nvSpPr>
          <p:spPr>
            <a:xfrm>
              <a:off x="448875" y="1257725"/>
              <a:ext cx="47800" cy="59050"/>
            </a:xfrm>
            <a:custGeom>
              <a:avLst/>
              <a:gdLst/>
              <a:ahLst/>
              <a:cxnLst/>
              <a:rect l="l" t="t" r="r" b="b"/>
              <a:pathLst>
                <a:path w="1912" h="2362" extrusionOk="0">
                  <a:moveTo>
                    <a:pt x="675" y="1"/>
                  </a:moveTo>
                  <a:lnTo>
                    <a:pt x="563" y="226"/>
                  </a:lnTo>
                  <a:lnTo>
                    <a:pt x="507" y="507"/>
                  </a:lnTo>
                  <a:lnTo>
                    <a:pt x="507" y="732"/>
                  </a:lnTo>
                  <a:lnTo>
                    <a:pt x="563" y="844"/>
                  </a:lnTo>
                  <a:lnTo>
                    <a:pt x="619" y="900"/>
                  </a:lnTo>
                  <a:lnTo>
                    <a:pt x="732" y="956"/>
                  </a:lnTo>
                  <a:lnTo>
                    <a:pt x="732" y="1069"/>
                  </a:lnTo>
                  <a:lnTo>
                    <a:pt x="619" y="1237"/>
                  </a:lnTo>
                  <a:lnTo>
                    <a:pt x="394" y="1518"/>
                  </a:lnTo>
                  <a:lnTo>
                    <a:pt x="226" y="1799"/>
                  </a:lnTo>
                  <a:lnTo>
                    <a:pt x="169" y="1912"/>
                  </a:lnTo>
                  <a:lnTo>
                    <a:pt x="57" y="2024"/>
                  </a:lnTo>
                  <a:lnTo>
                    <a:pt x="1" y="2137"/>
                  </a:lnTo>
                  <a:lnTo>
                    <a:pt x="1" y="2249"/>
                  </a:lnTo>
                  <a:lnTo>
                    <a:pt x="113" y="2362"/>
                  </a:lnTo>
                  <a:lnTo>
                    <a:pt x="619" y="2362"/>
                  </a:lnTo>
                  <a:lnTo>
                    <a:pt x="675" y="2249"/>
                  </a:lnTo>
                  <a:lnTo>
                    <a:pt x="900" y="1968"/>
                  </a:lnTo>
                  <a:lnTo>
                    <a:pt x="1069" y="1912"/>
                  </a:lnTo>
                  <a:lnTo>
                    <a:pt x="1237" y="1856"/>
                  </a:lnTo>
                  <a:lnTo>
                    <a:pt x="1350" y="1799"/>
                  </a:lnTo>
                  <a:lnTo>
                    <a:pt x="1462" y="1687"/>
                  </a:lnTo>
                  <a:lnTo>
                    <a:pt x="1462" y="1575"/>
                  </a:lnTo>
                  <a:lnTo>
                    <a:pt x="1575" y="1518"/>
                  </a:lnTo>
                  <a:lnTo>
                    <a:pt x="1743" y="1406"/>
                  </a:lnTo>
                  <a:lnTo>
                    <a:pt x="1743" y="1294"/>
                  </a:lnTo>
                  <a:lnTo>
                    <a:pt x="1687" y="1181"/>
                  </a:lnTo>
                  <a:lnTo>
                    <a:pt x="1575" y="1069"/>
                  </a:lnTo>
                  <a:lnTo>
                    <a:pt x="1518" y="1013"/>
                  </a:lnTo>
                  <a:lnTo>
                    <a:pt x="1575" y="956"/>
                  </a:lnTo>
                  <a:lnTo>
                    <a:pt x="1687" y="844"/>
                  </a:lnTo>
                  <a:lnTo>
                    <a:pt x="1912" y="732"/>
                  </a:lnTo>
                  <a:lnTo>
                    <a:pt x="1912" y="563"/>
                  </a:lnTo>
                  <a:lnTo>
                    <a:pt x="1856" y="451"/>
                  </a:lnTo>
                  <a:lnTo>
                    <a:pt x="1799" y="394"/>
                  </a:lnTo>
                  <a:lnTo>
                    <a:pt x="1631" y="394"/>
                  </a:lnTo>
                  <a:lnTo>
                    <a:pt x="1575" y="338"/>
                  </a:lnTo>
                  <a:lnTo>
                    <a:pt x="1462" y="282"/>
                  </a:lnTo>
                  <a:lnTo>
                    <a:pt x="1294" y="451"/>
                  </a:lnTo>
                  <a:lnTo>
                    <a:pt x="1181" y="451"/>
                  </a:lnTo>
                  <a:lnTo>
                    <a:pt x="1181" y="338"/>
                  </a:lnTo>
                  <a:lnTo>
                    <a:pt x="1181" y="169"/>
                  </a:lnTo>
                  <a:lnTo>
                    <a:pt x="1237" y="57"/>
                  </a:lnTo>
                  <a:lnTo>
                    <a:pt x="1237" y="1"/>
                  </a:lnTo>
                  <a:lnTo>
                    <a:pt x="1181" y="1"/>
                  </a:lnTo>
                  <a:lnTo>
                    <a:pt x="1125" y="57"/>
                  </a:lnTo>
                  <a:lnTo>
                    <a:pt x="1013" y="57"/>
                  </a:lnTo>
                  <a:lnTo>
                    <a:pt x="900"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9" name="Google Shape;22459;p51"/>
            <p:cNvSpPr/>
            <p:nvPr/>
          </p:nvSpPr>
          <p:spPr>
            <a:xfrm>
              <a:off x="479800" y="1274600"/>
              <a:ext cx="25325" cy="32350"/>
            </a:xfrm>
            <a:custGeom>
              <a:avLst/>
              <a:gdLst/>
              <a:ahLst/>
              <a:cxnLst/>
              <a:rect l="l" t="t" r="r" b="b"/>
              <a:pathLst>
                <a:path w="1013" h="1294" extrusionOk="0">
                  <a:moveTo>
                    <a:pt x="394" y="0"/>
                  </a:moveTo>
                  <a:lnTo>
                    <a:pt x="338" y="57"/>
                  </a:lnTo>
                  <a:lnTo>
                    <a:pt x="338" y="169"/>
                  </a:lnTo>
                  <a:lnTo>
                    <a:pt x="225" y="281"/>
                  </a:lnTo>
                  <a:lnTo>
                    <a:pt x="225" y="338"/>
                  </a:lnTo>
                  <a:lnTo>
                    <a:pt x="450" y="619"/>
                  </a:lnTo>
                  <a:lnTo>
                    <a:pt x="450" y="675"/>
                  </a:lnTo>
                  <a:lnTo>
                    <a:pt x="450" y="731"/>
                  </a:lnTo>
                  <a:lnTo>
                    <a:pt x="338" y="731"/>
                  </a:lnTo>
                  <a:lnTo>
                    <a:pt x="169" y="675"/>
                  </a:lnTo>
                  <a:lnTo>
                    <a:pt x="169" y="731"/>
                  </a:lnTo>
                  <a:lnTo>
                    <a:pt x="169" y="787"/>
                  </a:lnTo>
                  <a:lnTo>
                    <a:pt x="169" y="900"/>
                  </a:lnTo>
                  <a:lnTo>
                    <a:pt x="113" y="956"/>
                  </a:lnTo>
                  <a:lnTo>
                    <a:pt x="0" y="1124"/>
                  </a:lnTo>
                  <a:lnTo>
                    <a:pt x="57" y="1237"/>
                  </a:lnTo>
                  <a:lnTo>
                    <a:pt x="169" y="1293"/>
                  </a:lnTo>
                  <a:lnTo>
                    <a:pt x="281" y="1237"/>
                  </a:lnTo>
                  <a:lnTo>
                    <a:pt x="338" y="1181"/>
                  </a:lnTo>
                  <a:lnTo>
                    <a:pt x="450" y="1124"/>
                  </a:lnTo>
                  <a:lnTo>
                    <a:pt x="450" y="1012"/>
                  </a:lnTo>
                  <a:lnTo>
                    <a:pt x="506" y="956"/>
                  </a:lnTo>
                  <a:lnTo>
                    <a:pt x="562" y="1012"/>
                  </a:lnTo>
                  <a:lnTo>
                    <a:pt x="675" y="1068"/>
                  </a:lnTo>
                  <a:lnTo>
                    <a:pt x="731" y="1068"/>
                  </a:lnTo>
                  <a:lnTo>
                    <a:pt x="731" y="1012"/>
                  </a:lnTo>
                  <a:lnTo>
                    <a:pt x="787" y="956"/>
                  </a:lnTo>
                  <a:lnTo>
                    <a:pt x="956" y="956"/>
                  </a:lnTo>
                  <a:lnTo>
                    <a:pt x="1012" y="900"/>
                  </a:lnTo>
                  <a:lnTo>
                    <a:pt x="1012" y="843"/>
                  </a:lnTo>
                  <a:lnTo>
                    <a:pt x="956" y="843"/>
                  </a:lnTo>
                  <a:lnTo>
                    <a:pt x="787" y="731"/>
                  </a:lnTo>
                  <a:lnTo>
                    <a:pt x="675" y="675"/>
                  </a:lnTo>
                  <a:lnTo>
                    <a:pt x="619" y="562"/>
                  </a:lnTo>
                  <a:lnTo>
                    <a:pt x="562" y="506"/>
                  </a:lnTo>
                  <a:lnTo>
                    <a:pt x="562" y="450"/>
                  </a:lnTo>
                  <a:lnTo>
                    <a:pt x="562" y="281"/>
                  </a:lnTo>
                  <a:lnTo>
                    <a:pt x="675" y="169"/>
                  </a:lnTo>
                  <a:lnTo>
                    <a:pt x="675" y="113"/>
                  </a:lnTo>
                  <a:lnTo>
                    <a:pt x="675" y="57"/>
                  </a:lnTo>
                  <a:lnTo>
                    <a:pt x="450" y="0"/>
                  </a:lnTo>
                  <a:close/>
                </a:path>
              </a:pathLst>
            </a:custGeom>
            <a:solidFill>
              <a:srgbClr val="8E8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0" name="Google Shape;22460;p51"/>
            <p:cNvSpPr/>
            <p:nvPr/>
          </p:nvSpPr>
          <p:spPr>
            <a:xfrm>
              <a:off x="493850" y="1276000"/>
              <a:ext cx="4250" cy="5650"/>
            </a:xfrm>
            <a:custGeom>
              <a:avLst/>
              <a:gdLst/>
              <a:ahLst/>
              <a:cxnLst/>
              <a:rect l="l" t="t" r="r" b="b"/>
              <a:pathLst>
                <a:path w="170" h="226" extrusionOk="0">
                  <a:moveTo>
                    <a:pt x="113" y="1"/>
                  </a:moveTo>
                  <a:lnTo>
                    <a:pt x="57" y="113"/>
                  </a:lnTo>
                  <a:lnTo>
                    <a:pt x="0" y="225"/>
                  </a:lnTo>
                  <a:lnTo>
                    <a:pt x="169" y="169"/>
                  </a:lnTo>
                  <a:lnTo>
                    <a:pt x="169" y="1"/>
                  </a:lnTo>
                  <a:close/>
                </a:path>
              </a:pathLst>
            </a:custGeom>
            <a:solidFill>
              <a:srgbClr val="887B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1" name="Google Shape;22461;p51"/>
            <p:cNvSpPr/>
            <p:nvPr/>
          </p:nvSpPr>
          <p:spPr>
            <a:xfrm>
              <a:off x="491050" y="1249300"/>
              <a:ext cx="4225" cy="2850"/>
            </a:xfrm>
            <a:custGeom>
              <a:avLst/>
              <a:gdLst/>
              <a:ahLst/>
              <a:cxnLst/>
              <a:rect l="l" t="t" r="r" b="b"/>
              <a:pathLst>
                <a:path w="169" h="114" extrusionOk="0">
                  <a:moveTo>
                    <a:pt x="0" y="1"/>
                  </a:moveTo>
                  <a:lnTo>
                    <a:pt x="56" y="57"/>
                  </a:lnTo>
                  <a:lnTo>
                    <a:pt x="112" y="113"/>
                  </a:lnTo>
                  <a:lnTo>
                    <a:pt x="169" y="57"/>
                  </a:lnTo>
                  <a:lnTo>
                    <a:pt x="112" y="1"/>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2" name="Google Shape;22462;p51"/>
            <p:cNvSpPr/>
            <p:nvPr/>
          </p:nvSpPr>
          <p:spPr>
            <a:xfrm>
              <a:off x="498075" y="1274600"/>
              <a:ext cx="1425" cy="1425"/>
            </a:xfrm>
            <a:custGeom>
              <a:avLst/>
              <a:gdLst/>
              <a:ahLst/>
              <a:cxnLst/>
              <a:rect l="l" t="t" r="r" b="b"/>
              <a:pathLst>
                <a:path w="57" h="57" extrusionOk="0">
                  <a:moveTo>
                    <a:pt x="0" y="57"/>
                  </a:moveTo>
                  <a:lnTo>
                    <a:pt x="56" y="0"/>
                  </a:lnTo>
                  <a:lnTo>
                    <a:pt x="56" y="0"/>
                  </a:lnTo>
                  <a:lnTo>
                    <a:pt x="0" y="57"/>
                  </a:lnTo>
                  <a:close/>
                </a:path>
              </a:pathLst>
            </a:custGeom>
            <a:solidFill>
              <a:srgbClr val="887B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3" name="Google Shape;22463;p51"/>
            <p:cNvSpPr/>
            <p:nvPr/>
          </p:nvSpPr>
          <p:spPr>
            <a:xfrm>
              <a:off x="423600" y="1687700"/>
              <a:ext cx="7050" cy="11275"/>
            </a:xfrm>
            <a:custGeom>
              <a:avLst/>
              <a:gdLst/>
              <a:ahLst/>
              <a:cxnLst/>
              <a:rect l="l" t="t" r="r" b="b"/>
              <a:pathLst>
                <a:path w="282" h="451" extrusionOk="0">
                  <a:moveTo>
                    <a:pt x="56" y="1"/>
                  </a:moveTo>
                  <a:lnTo>
                    <a:pt x="0" y="57"/>
                  </a:lnTo>
                  <a:lnTo>
                    <a:pt x="56" y="169"/>
                  </a:lnTo>
                  <a:lnTo>
                    <a:pt x="56" y="226"/>
                  </a:lnTo>
                  <a:lnTo>
                    <a:pt x="56" y="338"/>
                  </a:lnTo>
                  <a:lnTo>
                    <a:pt x="113" y="450"/>
                  </a:lnTo>
                  <a:lnTo>
                    <a:pt x="225" y="282"/>
                  </a:lnTo>
                  <a:lnTo>
                    <a:pt x="281" y="169"/>
                  </a:lnTo>
                  <a:lnTo>
                    <a:pt x="225" y="57"/>
                  </a:lnTo>
                  <a:lnTo>
                    <a:pt x="113" y="1"/>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4" name="Google Shape;22464;p51"/>
            <p:cNvSpPr/>
            <p:nvPr/>
          </p:nvSpPr>
          <p:spPr>
            <a:xfrm>
              <a:off x="401100" y="1687700"/>
              <a:ext cx="4250" cy="2850"/>
            </a:xfrm>
            <a:custGeom>
              <a:avLst/>
              <a:gdLst/>
              <a:ahLst/>
              <a:cxnLst/>
              <a:rect l="l" t="t" r="r" b="b"/>
              <a:pathLst>
                <a:path w="170" h="114" extrusionOk="0">
                  <a:moveTo>
                    <a:pt x="169" y="1"/>
                  </a:moveTo>
                  <a:lnTo>
                    <a:pt x="113" y="57"/>
                  </a:lnTo>
                  <a:lnTo>
                    <a:pt x="1" y="113"/>
                  </a:lnTo>
                  <a:lnTo>
                    <a:pt x="113" y="113"/>
                  </a:lnTo>
                  <a:lnTo>
                    <a:pt x="169" y="57"/>
                  </a:lnTo>
                  <a:lnTo>
                    <a:pt x="169" y="1"/>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5" name="Google Shape;22465;p51"/>
            <p:cNvSpPr/>
            <p:nvPr/>
          </p:nvSpPr>
          <p:spPr>
            <a:xfrm>
              <a:off x="426400" y="1698950"/>
              <a:ext cx="1425" cy="25"/>
            </a:xfrm>
            <a:custGeom>
              <a:avLst/>
              <a:gdLst/>
              <a:ahLst/>
              <a:cxnLst/>
              <a:rect l="l" t="t" r="r" b="b"/>
              <a:pathLst>
                <a:path w="57" h="1" extrusionOk="0">
                  <a:moveTo>
                    <a:pt x="1" y="0"/>
                  </a:moveTo>
                  <a:lnTo>
                    <a:pt x="57" y="0"/>
                  </a:lnTo>
                  <a:lnTo>
                    <a:pt x="57" y="0"/>
                  </a:lnTo>
                  <a:lnTo>
                    <a:pt x="1" y="0"/>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6" name="Google Shape;22466;p51"/>
            <p:cNvSpPr/>
            <p:nvPr/>
          </p:nvSpPr>
          <p:spPr>
            <a:xfrm>
              <a:off x="351925" y="1717225"/>
              <a:ext cx="8450" cy="9850"/>
            </a:xfrm>
            <a:custGeom>
              <a:avLst/>
              <a:gdLst/>
              <a:ahLst/>
              <a:cxnLst/>
              <a:rect l="l" t="t" r="r" b="b"/>
              <a:pathLst>
                <a:path w="338" h="394" extrusionOk="0">
                  <a:moveTo>
                    <a:pt x="57" y="0"/>
                  </a:moveTo>
                  <a:lnTo>
                    <a:pt x="57" y="56"/>
                  </a:lnTo>
                  <a:lnTo>
                    <a:pt x="113" y="113"/>
                  </a:lnTo>
                  <a:lnTo>
                    <a:pt x="169" y="113"/>
                  </a:lnTo>
                  <a:lnTo>
                    <a:pt x="57" y="169"/>
                  </a:lnTo>
                  <a:lnTo>
                    <a:pt x="1" y="225"/>
                  </a:lnTo>
                  <a:lnTo>
                    <a:pt x="1" y="337"/>
                  </a:lnTo>
                  <a:lnTo>
                    <a:pt x="113" y="394"/>
                  </a:lnTo>
                  <a:lnTo>
                    <a:pt x="225" y="281"/>
                  </a:lnTo>
                  <a:lnTo>
                    <a:pt x="338" y="169"/>
                  </a:lnTo>
                  <a:lnTo>
                    <a:pt x="338" y="113"/>
                  </a:lnTo>
                  <a:lnTo>
                    <a:pt x="282" y="56"/>
                  </a:lnTo>
                  <a:lnTo>
                    <a:pt x="169" y="0"/>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7" name="Google Shape;22467;p51"/>
            <p:cNvSpPr/>
            <p:nvPr/>
          </p:nvSpPr>
          <p:spPr>
            <a:xfrm>
              <a:off x="339275" y="1711600"/>
              <a:ext cx="7050" cy="7050"/>
            </a:xfrm>
            <a:custGeom>
              <a:avLst/>
              <a:gdLst/>
              <a:ahLst/>
              <a:cxnLst/>
              <a:rect l="l" t="t" r="r" b="b"/>
              <a:pathLst>
                <a:path w="282" h="282" extrusionOk="0">
                  <a:moveTo>
                    <a:pt x="113" y="0"/>
                  </a:moveTo>
                  <a:lnTo>
                    <a:pt x="1" y="57"/>
                  </a:lnTo>
                  <a:lnTo>
                    <a:pt x="57" y="113"/>
                  </a:lnTo>
                  <a:lnTo>
                    <a:pt x="113" y="225"/>
                  </a:lnTo>
                  <a:lnTo>
                    <a:pt x="226" y="281"/>
                  </a:lnTo>
                  <a:lnTo>
                    <a:pt x="282" y="169"/>
                  </a:lnTo>
                  <a:lnTo>
                    <a:pt x="282" y="57"/>
                  </a:lnTo>
                  <a:lnTo>
                    <a:pt x="282" y="0"/>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8" name="Google Shape;22468;p51"/>
            <p:cNvSpPr/>
            <p:nvPr/>
          </p:nvSpPr>
          <p:spPr>
            <a:xfrm>
              <a:off x="347725" y="1729850"/>
              <a:ext cx="5625" cy="4250"/>
            </a:xfrm>
            <a:custGeom>
              <a:avLst/>
              <a:gdLst/>
              <a:ahLst/>
              <a:cxnLst/>
              <a:rect l="l" t="t" r="r" b="b"/>
              <a:pathLst>
                <a:path w="225" h="170" extrusionOk="0">
                  <a:moveTo>
                    <a:pt x="56" y="1"/>
                  </a:moveTo>
                  <a:lnTo>
                    <a:pt x="0" y="57"/>
                  </a:lnTo>
                  <a:lnTo>
                    <a:pt x="0" y="113"/>
                  </a:lnTo>
                  <a:lnTo>
                    <a:pt x="56" y="170"/>
                  </a:lnTo>
                  <a:lnTo>
                    <a:pt x="225" y="57"/>
                  </a:lnTo>
                  <a:lnTo>
                    <a:pt x="169" y="57"/>
                  </a:lnTo>
                  <a:lnTo>
                    <a:pt x="56" y="1"/>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9" name="Google Shape;22469;p51"/>
            <p:cNvSpPr/>
            <p:nvPr/>
          </p:nvSpPr>
          <p:spPr>
            <a:xfrm>
              <a:off x="335075" y="1717225"/>
              <a:ext cx="1425" cy="1425"/>
            </a:xfrm>
            <a:custGeom>
              <a:avLst/>
              <a:gdLst/>
              <a:ahLst/>
              <a:cxnLst/>
              <a:rect l="l" t="t" r="r" b="b"/>
              <a:pathLst>
                <a:path w="57" h="57" extrusionOk="0">
                  <a:moveTo>
                    <a:pt x="0" y="0"/>
                  </a:moveTo>
                  <a:lnTo>
                    <a:pt x="0" y="56"/>
                  </a:lnTo>
                  <a:lnTo>
                    <a:pt x="56" y="56"/>
                  </a:lnTo>
                  <a:lnTo>
                    <a:pt x="56" y="0"/>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0" name="Google Shape;22470;p51"/>
            <p:cNvSpPr/>
            <p:nvPr/>
          </p:nvSpPr>
          <p:spPr>
            <a:xfrm>
              <a:off x="353325" y="1732675"/>
              <a:ext cx="25" cy="25"/>
            </a:xfrm>
            <a:custGeom>
              <a:avLst/>
              <a:gdLst/>
              <a:ahLst/>
              <a:cxnLst/>
              <a:rect l="l" t="t" r="r" b="b"/>
              <a:pathLst>
                <a:path w="1" h="1" extrusionOk="0">
                  <a:moveTo>
                    <a:pt x="1" y="0"/>
                  </a:moveTo>
                  <a:lnTo>
                    <a:pt x="1" y="0"/>
                  </a:lnTo>
                  <a:lnTo>
                    <a:pt x="1" y="0"/>
                  </a:lnTo>
                  <a:lnTo>
                    <a:pt x="1" y="0"/>
                  </a:lnTo>
                  <a:close/>
                </a:path>
              </a:pathLst>
            </a:custGeom>
            <a:solidFill>
              <a:srgbClr val="958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1" name="Google Shape;22471;p51"/>
            <p:cNvSpPr/>
            <p:nvPr/>
          </p:nvSpPr>
          <p:spPr>
            <a:xfrm>
              <a:off x="443275" y="1302700"/>
              <a:ext cx="60425" cy="80125"/>
            </a:xfrm>
            <a:custGeom>
              <a:avLst/>
              <a:gdLst/>
              <a:ahLst/>
              <a:cxnLst/>
              <a:rect l="l" t="t" r="r" b="b"/>
              <a:pathLst>
                <a:path w="2417" h="3205" extrusionOk="0">
                  <a:moveTo>
                    <a:pt x="1461" y="0"/>
                  </a:moveTo>
                  <a:lnTo>
                    <a:pt x="1405" y="169"/>
                  </a:lnTo>
                  <a:lnTo>
                    <a:pt x="1349" y="338"/>
                  </a:lnTo>
                  <a:lnTo>
                    <a:pt x="1405" y="506"/>
                  </a:lnTo>
                  <a:lnTo>
                    <a:pt x="1461" y="675"/>
                  </a:lnTo>
                  <a:lnTo>
                    <a:pt x="1574" y="844"/>
                  </a:lnTo>
                  <a:lnTo>
                    <a:pt x="1574" y="1068"/>
                  </a:lnTo>
                  <a:lnTo>
                    <a:pt x="1574" y="1181"/>
                  </a:lnTo>
                  <a:lnTo>
                    <a:pt x="1461" y="1181"/>
                  </a:lnTo>
                  <a:lnTo>
                    <a:pt x="1405" y="1125"/>
                  </a:lnTo>
                  <a:lnTo>
                    <a:pt x="1405" y="1068"/>
                  </a:lnTo>
                  <a:lnTo>
                    <a:pt x="1405" y="731"/>
                  </a:lnTo>
                  <a:lnTo>
                    <a:pt x="1405" y="619"/>
                  </a:lnTo>
                  <a:lnTo>
                    <a:pt x="1349" y="563"/>
                  </a:lnTo>
                  <a:lnTo>
                    <a:pt x="1293" y="506"/>
                  </a:lnTo>
                  <a:lnTo>
                    <a:pt x="843" y="506"/>
                  </a:lnTo>
                  <a:lnTo>
                    <a:pt x="731" y="563"/>
                  </a:lnTo>
                  <a:lnTo>
                    <a:pt x="675" y="619"/>
                  </a:lnTo>
                  <a:lnTo>
                    <a:pt x="618" y="731"/>
                  </a:lnTo>
                  <a:lnTo>
                    <a:pt x="618" y="787"/>
                  </a:lnTo>
                  <a:lnTo>
                    <a:pt x="506" y="900"/>
                  </a:lnTo>
                  <a:lnTo>
                    <a:pt x="450" y="1012"/>
                  </a:lnTo>
                  <a:lnTo>
                    <a:pt x="506" y="1125"/>
                  </a:lnTo>
                  <a:lnTo>
                    <a:pt x="562" y="1237"/>
                  </a:lnTo>
                  <a:lnTo>
                    <a:pt x="618" y="1349"/>
                  </a:lnTo>
                  <a:lnTo>
                    <a:pt x="618" y="1462"/>
                  </a:lnTo>
                  <a:lnTo>
                    <a:pt x="562" y="1518"/>
                  </a:lnTo>
                  <a:lnTo>
                    <a:pt x="450" y="1574"/>
                  </a:lnTo>
                  <a:lnTo>
                    <a:pt x="281" y="1743"/>
                  </a:lnTo>
                  <a:lnTo>
                    <a:pt x="169" y="1968"/>
                  </a:lnTo>
                  <a:lnTo>
                    <a:pt x="56" y="2474"/>
                  </a:lnTo>
                  <a:lnTo>
                    <a:pt x="0" y="2642"/>
                  </a:lnTo>
                  <a:lnTo>
                    <a:pt x="56" y="2811"/>
                  </a:lnTo>
                  <a:lnTo>
                    <a:pt x="112" y="2867"/>
                  </a:lnTo>
                  <a:lnTo>
                    <a:pt x="393" y="2867"/>
                  </a:lnTo>
                  <a:lnTo>
                    <a:pt x="337" y="2923"/>
                  </a:lnTo>
                  <a:lnTo>
                    <a:pt x="281" y="3036"/>
                  </a:lnTo>
                  <a:lnTo>
                    <a:pt x="337" y="3092"/>
                  </a:lnTo>
                  <a:lnTo>
                    <a:pt x="393" y="3148"/>
                  </a:lnTo>
                  <a:lnTo>
                    <a:pt x="506" y="3204"/>
                  </a:lnTo>
                  <a:lnTo>
                    <a:pt x="562" y="3148"/>
                  </a:lnTo>
                  <a:lnTo>
                    <a:pt x="675" y="3036"/>
                  </a:lnTo>
                  <a:lnTo>
                    <a:pt x="843" y="2979"/>
                  </a:lnTo>
                  <a:lnTo>
                    <a:pt x="956" y="2923"/>
                  </a:lnTo>
                  <a:lnTo>
                    <a:pt x="1068" y="2811"/>
                  </a:lnTo>
                  <a:lnTo>
                    <a:pt x="1124" y="2755"/>
                  </a:lnTo>
                  <a:lnTo>
                    <a:pt x="1237" y="2698"/>
                  </a:lnTo>
                  <a:lnTo>
                    <a:pt x="1405" y="2755"/>
                  </a:lnTo>
                  <a:lnTo>
                    <a:pt x="1574" y="2867"/>
                  </a:lnTo>
                  <a:lnTo>
                    <a:pt x="1630" y="2867"/>
                  </a:lnTo>
                  <a:lnTo>
                    <a:pt x="1686" y="2811"/>
                  </a:lnTo>
                  <a:lnTo>
                    <a:pt x="1855" y="2698"/>
                  </a:lnTo>
                  <a:lnTo>
                    <a:pt x="1967" y="2642"/>
                  </a:lnTo>
                  <a:lnTo>
                    <a:pt x="2080" y="2642"/>
                  </a:lnTo>
                  <a:lnTo>
                    <a:pt x="2136" y="2698"/>
                  </a:lnTo>
                  <a:lnTo>
                    <a:pt x="2248" y="2642"/>
                  </a:lnTo>
                  <a:lnTo>
                    <a:pt x="2304" y="2530"/>
                  </a:lnTo>
                  <a:lnTo>
                    <a:pt x="2192" y="2417"/>
                  </a:lnTo>
                  <a:lnTo>
                    <a:pt x="2136" y="2417"/>
                  </a:lnTo>
                  <a:lnTo>
                    <a:pt x="2080" y="2361"/>
                  </a:lnTo>
                  <a:lnTo>
                    <a:pt x="2080" y="2305"/>
                  </a:lnTo>
                  <a:lnTo>
                    <a:pt x="2080" y="2249"/>
                  </a:lnTo>
                  <a:lnTo>
                    <a:pt x="2192" y="2249"/>
                  </a:lnTo>
                  <a:lnTo>
                    <a:pt x="2304" y="2192"/>
                  </a:lnTo>
                  <a:lnTo>
                    <a:pt x="2361" y="2136"/>
                  </a:lnTo>
                  <a:lnTo>
                    <a:pt x="2417" y="1911"/>
                  </a:lnTo>
                  <a:lnTo>
                    <a:pt x="2417" y="1855"/>
                  </a:lnTo>
                  <a:lnTo>
                    <a:pt x="2417" y="1799"/>
                  </a:lnTo>
                  <a:lnTo>
                    <a:pt x="2361" y="1743"/>
                  </a:lnTo>
                  <a:lnTo>
                    <a:pt x="2192" y="1743"/>
                  </a:lnTo>
                  <a:lnTo>
                    <a:pt x="2192" y="1630"/>
                  </a:lnTo>
                  <a:lnTo>
                    <a:pt x="2192" y="1518"/>
                  </a:lnTo>
                  <a:lnTo>
                    <a:pt x="2304" y="1349"/>
                  </a:lnTo>
                  <a:lnTo>
                    <a:pt x="2304" y="1237"/>
                  </a:lnTo>
                  <a:lnTo>
                    <a:pt x="2248" y="1181"/>
                  </a:lnTo>
                  <a:lnTo>
                    <a:pt x="2080" y="1181"/>
                  </a:lnTo>
                  <a:lnTo>
                    <a:pt x="2136" y="1068"/>
                  </a:lnTo>
                  <a:lnTo>
                    <a:pt x="2023" y="956"/>
                  </a:lnTo>
                  <a:lnTo>
                    <a:pt x="1967" y="787"/>
                  </a:lnTo>
                  <a:lnTo>
                    <a:pt x="1911" y="506"/>
                  </a:lnTo>
                  <a:lnTo>
                    <a:pt x="1911" y="338"/>
                  </a:lnTo>
                  <a:lnTo>
                    <a:pt x="1799" y="281"/>
                  </a:lnTo>
                  <a:lnTo>
                    <a:pt x="1686" y="225"/>
                  </a:lnTo>
                  <a:lnTo>
                    <a:pt x="1630" y="169"/>
                  </a:lnTo>
                  <a:lnTo>
                    <a:pt x="1574" y="57"/>
                  </a:lnTo>
                  <a:lnTo>
                    <a:pt x="1461"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2" name="Google Shape;22472;p51"/>
            <p:cNvSpPr/>
            <p:nvPr/>
          </p:nvSpPr>
          <p:spPr>
            <a:xfrm>
              <a:off x="491050" y="1329400"/>
              <a:ext cx="9850" cy="7050"/>
            </a:xfrm>
            <a:custGeom>
              <a:avLst/>
              <a:gdLst/>
              <a:ahLst/>
              <a:cxnLst/>
              <a:rect l="l" t="t" r="r" b="b"/>
              <a:pathLst>
                <a:path w="394" h="282" extrusionOk="0">
                  <a:moveTo>
                    <a:pt x="225" y="0"/>
                  </a:moveTo>
                  <a:lnTo>
                    <a:pt x="112" y="57"/>
                  </a:lnTo>
                  <a:lnTo>
                    <a:pt x="56" y="169"/>
                  </a:lnTo>
                  <a:lnTo>
                    <a:pt x="0" y="225"/>
                  </a:lnTo>
                  <a:lnTo>
                    <a:pt x="0" y="281"/>
                  </a:lnTo>
                  <a:lnTo>
                    <a:pt x="112" y="281"/>
                  </a:lnTo>
                  <a:lnTo>
                    <a:pt x="225" y="225"/>
                  </a:lnTo>
                  <a:lnTo>
                    <a:pt x="393" y="169"/>
                  </a:lnTo>
                  <a:lnTo>
                    <a:pt x="337" y="57"/>
                  </a:lnTo>
                  <a:lnTo>
                    <a:pt x="225"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3" name="Google Shape;22473;p51"/>
            <p:cNvSpPr/>
            <p:nvPr/>
          </p:nvSpPr>
          <p:spPr>
            <a:xfrm>
              <a:off x="496650" y="1336425"/>
              <a:ext cx="4250" cy="9850"/>
            </a:xfrm>
            <a:custGeom>
              <a:avLst/>
              <a:gdLst/>
              <a:ahLst/>
              <a:cxnLst/>
              <a:rect l="l" t="t" r="r" b="b"/>
              <a:pathLst>
                <a:path w="170" h="394" extrusionOk="0">
                  <a:moveTo>
                    <a:pt x="169" y="0"/>
                  </a:moveTo>
                  <a:lnTo>
                    <a:pt x="57" y="57"/>
                  </a:lnTo>
                  <a:lnTo>
                    <a:pt x="1" y="169"/>
                  </a:lnTo>
                  <a:lnTo>
                    <a:pt x="1" y="281"/>
                  </a:lnTo>
                  <a:lnTo>
                    <a:pt x="1" y="338"/>
                  </a:lnTo>
                  <a:lnTo>
                    <a:pt x="57" y="394"/>
                  </a:lnTo>
                  <a:lnTo>
                    <a:pt x="169" y="225"/>
                  </a:lnTo>
                  <a:lnTo>
                    <a:pt x="169" y="113"/>
                  </a:lnTo>
                  <a:lnTo>
                    <a:pt x="169"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4" name="Google Shape;22474;p51"/>
            <p:cNvSpPr/>
            <p:nvPr/>
          </p:nvSpPr>
          <p:spPr>
            <a:xfrm>
              <a:off x="502275" y="1346250"/>
              <a:ext cx="2850" cy="2850"/>
            </a:xfrm>
            <a:custGeom>
              <a:avLst/>
              <a:gdLst/>
              <a:ahLst/>
              <a:cxnLst/>
              <a:rect l="l" t="t" r="r" b="b"/>
              <a:pathLst>
                <a:path w="114" h="114" extrusionOk="0">
                  <a:moveTo>
                    <a:pt x="1" y="1"/>
                  </a:moveTo>
                  <a:lnTo>
                    <a:pt x="57" y="113"/>
                  </a:lnTo>
                  <a:lnTo>
                    <a:pt x="113" y="57"/>
                  </a:lnTo>
                  <a:lnTo>
                    <a:pt x="57" y="1"/>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5" name="Google Shape;22475;p51"/>
            <p:cNvSpPr/>
            <p:nvPr/>
          </p:nvSpPr>
          <p:spPr>
            <a:xfrm>
              <a:off x="284475" y="1662425"/>
              <a:ext cx="21100" cy="36550"/>
            </a:xfrm>
            <a:custGeom>
              <a:avLst/>
              <a:gdLst/>
              <a:ahLst/>
              <a:cxnLst/>
              <a:rect l="l" t="t" r="r" b="b"/>
              <a:pathLst>
                <a:path w="844" h="1462" extrusionOk="0">
                  <a:moveTo>
                    <a:pt x="226" y="0"/>
                  </a:moveTo>
                  <a:lnTo>
                    <a:pt x="169" y="56"/>
                  </a:lnTo>
                  <a:lnTo>
                    <a:pt x="113" y="169"/>
                  </a:lnTo>
                  <a:lnTo>
                    <a:pt x="113" y="281"/>
                  </a:lnTo>
                  <a:lnTo>
                    <a:pt x="1" y="337"/>
                  </a:lnTo>
                  <a:lnTo>
                    <a:pt x="113" y="394"/>
                  </a:lnTo>
                  <a:lnTo>
                    <a:pt x="226" y="506"/>
                  </a:lnTo>
                  <a:lnTo>
                    <a:pt x="282" y="562"/>
                  </a:lnTo>
                  <a:lnTo>
                    <a:pt x="169" y="618"/>
                  </a:lnTo>
                  <a:lnTo>
                    <a:pt x="57" y="562"/>
                  </a:lnTo>
                  <a:lnTo>
                    <a:pt x="57" y="618"/>
                  </a:lnTo>
                  <a:lnTo>
                    <a:pt x="113" y="675"/>
                  </a:lnTo>
                  <a:lnTo>
                    <a:pt x="169" y="787"/>
                  </a:lnTo>
                  <a:lnTo>
                    <a:pt x="169" y="843"/>
                  </a:lnTo>
                  <a:lnTo>
                    <a:pt x="169" y="956"/>
                  </a:lnTo>
                  <a:lnTo>
                    <a:pt x="169" y="1012"/>
                  </a:lnTo>
                  <a:lnTo>
                    <a:pt x="282" y="1068"/>
                  </a:lnTo>
                  <a:lnTo>
                    <a:pt x="226" y="1180"/>
                  </a:lnTo>
                  <a:lnTo>
                    <a:pt x="169" y="1293"/>
                  </a:lnTo>
                  <a:lnTo>
                    <a:pt x="113" y="1405"/>
                  </a:lnTo>
                  <a:lnTo>
                    <a:pt x="169" y="1461"/>
                  </a:lnTo>
                  <a:lnTo>
                    <a:pt x="282" y="1405"/>
                  </a:lnTo>
                  <a:lnTo>
                    <a:pt x="394" y="1349"/>
                  </a:lnTo>
                  <a:lnTo>
                    <a:pt x="563" y="1293"/>
                  </a:lnTo>
                  <a:lnTo>
                    <a:pt x="675" y="1293"/>
                  </a:lnTo>
                  <a:lnTo>
                    <a:pt x="731" y="1237"/>
                  </a:lnTo>
                  <a:lnTo>
                    <a:pt x="844" y="1124"/>
                  </a:lnTo>
                  <a:lnTo>
                    <a:pt x="844" y="1068"/>
                  </a:lnTo>
                  <a:lnTo>
                    <a:pt x="788" y="1012"/>
                  </a:lnTo>
                  <a:lnTo>
                    <a:pt x="731" y="956"/>
                  </a:lnTo>
                  <a:lnTo>
                    <a:pt x="675" y="899"/>
                  </a:lnTo>
                  <a:lnTo>
                    <a:pt x="788" y="843"/>
                  </a:lnTo>
                  <a:lnTo>
                    <a:pt x="788" y="787"/>
                  </a:lnTo>
                  <a:lnTo>
                    <a:pt x="731" y="731"/>
                  </a:lnTo>
                  <a:lnTo>
                    <a:pt x="731" y="675"/>
                  </a:lnTo>
                  <a:lnTo>
                    <a:pt x="844" y="562"/>
                  </a:lnTo>
                  <a:lnTo>
                    <a:pt x="844" y="450"/>
                  </a:lnTo>
                  <a:lnTo>
                    <a:pt x="788" y="337"/>
                  </a:lnTo>
                  <a:lnTo>
                    <a:pt x="619" y="281"/>
                  </a:lnTo>
                  <a:lnTo>
                    <a:pt x="507" y="281"/>
                  </a:lnTo>
                  <a:lnTo>
                    <a:pt x="338" y="169"/>
                  </a:lnTo>
                  <a:lnTo>
                    <a:pt x="282" y="113"/>
                  </a:lnTo>
                  <a:lnTo>
                    <a:pt x="226" y="0"/>
                  </a:lnTo>
                  <a:close/>
                </a:path>
              </a:pathLst>
            </a:custGeom>
            <a:solidFill>
              <a:srgbClr val="9A7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6" name="Google Shape;22476;p51"/>
            <p:cNvSpPr/>
            <p:nvPr/>
          </p:nvSpPr>
          <p:spPr>
            <a:xfrm>
              <a:off x="285875" y="1682075"/>
              <a:ext cx="32350" cy="25325"/>
            </a:xfrm>
            <a:custGeom>
              <a:avLst/>
              <a:gdLst/>
              <a:ahLst/>
              <a:cxnLst/>
              <a:rect l="l" t="t" r="r" b="b"/>
              <a:pathLst>
                <a:path w="1294" h="1013" extrusionOk="0">
                  <a:moveTo>
                    <a:pt x="1181" y="1"/>
                  </a:moveTo>
                  <a:lnTo>
                    <a:pt x="1125" y="57"/>
                  </a:lnTo>
                  <a:lnTo>
                    <a:pt x="1069" y="57"/>
                  </a:lnTo>
                  <a:lnTo>
                    <a:pt x="1013" y="113"/>
                  </a:lnTo>
                  <a:lnTo>
                    <a:pt x="1013" y="282"/>
                  </a:lnTo>
                  <a:lnTo>
                    <a:pt x="956" y="394"/>
                  </a:lnTo>
                  <a:lnTo>
                    <a:pt x="900" y="451"/>
                  </a:lnTo>
                  <a:lnTo>
                    <a:pt x="900" y="507"/>
                  </a:lnTo>
                  <a:lnTo>
                    <a:pt x="675" y="451"/>
                  </a:lnTo>
                  <a:lnTo>
                    <a:pt x="563" y="451"/>
                  </a:lnTo>
                  <a:lnTo>
                    <a:pt x="507" y="507"/>
                  </a:lnTo>
                  <a:lnTo>
                    <a:pt x="394" y="563"/>
                  </a:lnTo>
                  <a:lnTo>
                    <a:pt x="226" y="675"/>
                  </a:lnTo>
                  <a:lnTo>
                    <a:pt x="170" y="675"/>
                  </a:lnTo>
                  <a:lnTo>
                    <a:pt x="57" y="619"/>
                  </a:lnTo>
                  <a:lnTo>
                    <a:pt x="1" y="675"/>
                  </a:lnTo>
                  <a:lnTo>
                    <a:pt x="1" y="788"/>
                  </a:lnTo>
                  <a:lnTo>
                    <a:pt x="57" y="844"/>
                  </a:lnTo>
                  <a:lnTo>
                    <a:pt x="170" y="956"/>
                  </a:lnTo>
                  <a:lnTo>
                    <a:pt x="170" y="1013"/>
                  </a:lnTo>
                  <a:lnTo>
                    <a:pt x="226" y="1013"/>
                  </a:lnTo>
                  <a:lnTo>
                    <a:pt x="338" y="956"/>
                  </a:lnTo>
                  <a:lnTo>
                    <a:pt x="563" y="956"/>
                  </a:lnTo>
                  <a:lnTo>
                    <a:pt x="732" y="900"/>
                  </a:lnTo>
                  <a:lnTo>
                    <a:pt x="788" y="900"/>
                  </a:lnTo>
                  <a:lnTo>
                    <a:pt x="844" y="1013"/>
                  </a:lnTo>
                  <a:lnTo>
                    <a:pt x="956" y="1013"/>
                  </a:lnTo>
                  <a:lnTo>
                    <a:pt x="1069" y="956"/>
                  </a:lnTo>
                  <a:lnTo>
                    <a:pt x="1125" y="900"/>
                  </a:lnTo>
                  <a:lnTo>
                    <a:pt x="1181" y="844"/>
                  </a:lnTo>
                  <a:lnTo>
                    <a:pt x="1069" y="844"/>
                  </a:lnTo>
                  <a:lnTo>
                    <a:pt x="1013" y="900"/>
                  </a:lnTo>
                  <a:lnTo>
                    <a:pt x="956" y="844"/>
                  </a:lnTo>
                  <a:lnTo>
                    <a:pt x="956" y="732"/>
                  </a:lnTo>
                  <a:lnTo>
                    <a:pt x="1013" y="675"/>
                  </a:lnTo>
                  <a:lnTo>
                    <a:pt x="1069" y="675"/>
                  </a:lnTo>
                  <a:lnTo>
                    <a:pt x="1238" y="619"/>
                  </a:lnTo>
                  <a:lnTo>
                    <a:pt x="1238" y="451"/>
                  </a:lnTo>
                  <a:lnTo>
                    <a:pt x="1238" y="394"/>
                  </a:lnTo>
                  <a:lnTo>
                    <a:pt x="1294" y="338"/>
                  </a:lnTo>
                  <a:lnTo>
                    <a:pt x="1294" y="282"/>
                  </a:lnTo>
                  <a:lnTo>
                    <a:pt x="1294" y="170"/>
                  </a:lnTo>
                  <a:lnTo>
                    <a:pt x="1238" y="57"/>
                  </a:lnTo>
                  <a:lnTo>
                    <a:pt x="1181" y="1"/>
                  </a:lnTo>
                  <a:close/>
                </a:path>
              </a:pathLst>
            </a:custGeom>
            <a:solidFill>
              <a:srgbClr val="9A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7" name="Google Shape;22477;p51"/>
            <p:cNvSpPr/>
            <p:nvPr/>
          </p:nvSpPr>
          <p:spPr>
            <a:xfrm>
              <a:off x="285875" y="1720025"/>
              <a:ext cx="5650" cy="4250"/>
            </a:xfrm>
            <a:custGeom>
              <a:avLst/>
              <a:gdLst/>
              <a:ahLst/>
              <a:cxnLst/>
              <a:rect l="l" t="t" r="r" b="b"/>
              <a:pathLst>
                <a:path w="226" h="170" extrusionOk="0">
                  <a:moveTo>
                    <a:pt x="113" y="1"/>
                  </a:moveTo>
                  <a:lnTo>
                    <a:pt x="1" y="57"/>
                  </a:lnTo>
                  <a:lnTo>
                    <a:pt x="57" y="113"/>
                  </a:lnTo>
                  <a:lnTo>
                    <a:pt x="226" y="169"/>
                  </a:lnTo>
                  <a:lnTo>
                    <a:pt x="226" y="113"/>
                  </a:lnTo>
                  <a:lnTo>
                    <a:pt x="226" y="57"/>
                  </a:lnTo>
                  <a:lnTo>
                    <a:pt x="170" y="1"/>
                  </a:lnTo>
                  <a:close/>
                </a:path>
              </a:pathLst>
            </a:custGeom>
            <a:solidFill>
              <a:srgbClr val="9A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8" name="Google Shape;22478;p51"/>
            <p:cNvSpPr/>
            <p:nvPr/>
          </p:nvSpPr>
          <p:spPr>
            <a:xfrm>
              <a:off x="427800" y="1521900"/>
              <a:ext cx="59050" cy="116650"/>
            </a:xfrm>
            <a:custGeom>
              <a:avLst/>
              <a:gdLst/>
              <a:ahLst/>
              <a:cxnLst/>
              <a:rect l="l" t="t" r="r" b="b"/>
              <a:pathLst>
                <a:path w="2362" h="4666" extrusionOk="0">
                  <a:moveTo>
                    <a:pt x="1350" y="1"/>
                  </a:moveTo>
                  <a:lnTo>
                    <a:pt x="1237" y="57"/>
                  </a:lnTo>
                  <a:lnTo>
                    <a:pt x="1125" y="57"/>
                  </a:lnTo>
                  <a:lnTo>
                    <a:pt x="1125" y="169"/>
                  </a:lnTo>
                  <a:lnTo>
                    <a:pt x="1181" y="282"/>
                  </a:lnTo>
                  <a:lnTo>
                    <a:pt x="1237" y="394"/>
                  </a:lnTo>
                  <a:lnTo>
                    <a:pt x="1237" y="563"/>
                  </a:lnTo>
                  <a:lnTo>
                    <a:pt x="1294" y="675"/>
                  </a:lnTo>
                  <a:lnTo>
                    <a:pt x="1350" y="731"/>
                  </a:lnTo>
                  <a:lnTo>
                    <a:pt x="1462" y="731"/>
                  </a:lnTo>
                  <a:lnTo>
                    <a:pt x="1518" y="844"/>
                  </a:lnTo>
                  <a:lnTo>
                    <a:pt x="1518" y="1012"/>
                  </a:lnTo>
                  <a:lnTo>
                    <a:pt x="1462" y="1068"/>
                  </a:lnTo>
                  <a:lnTo>
                    <a:pt x="1406" y="1012"/>
                  </a:lnTo>
                  <a:lnTo>
                    <a:pt x="956" y="450"/>
                  </a:lnTo>
                  <a:lnTo>
                    <a:pt x="1012" y="338"/>
                  </a:lnTo>
                  <a:lnTo>
                    <a:pt x="844" y="338"/>
                  </a:lnTo>
                  <a:lnTo>
                    <a:pt x="731" y="394"/>
                  </a:lnTo>
                  <a:lnTo>
                    <a:pt x="619" y="394"/>
                  </a:lnTo>
                  <a:lnTo>
                    <a:pt x="507" y="338"/>
                  </a:lnTo>
                  <a:lnTo>
                    <a:pt x="450" y="394"/>
                  </a:lnTo>
                  <a:lnTo>
                    <a:pt x="450" y="450"/>
                  </a:lnTo>
                  <a:lnTo>
                    <a:pt x="507" y="506"/>
                  </a:lnTo>
                  <a:lnTo>
                    <a:pt x="563" y="619"/>
                  </a:lnTo>
                  <a:lnTo>
                    <a:pt x="619" y="731"/>
                  </a:lnTo>
                  <a:lnTo>
                    <a:pt x="675" y="900"/>
                  </a:lnTo>
                  <a:lnTo>
                    <a:pt x="844" y="956"/>
                  </a:lnTo>
                  <a:lnTo>
                    <a:pt x="1012" y="1012"/>
                  </a:lnTo>
                  <a:lnTo>
                    <a:pt x="1181" y="1068"/>
                  </a:lnTo>
                  <a:lnTo>
                    <a:pt x="1237" y="1068"/>
                  </a:lnTo>
                  <a:lnTo>
                    <a:pt x="1237" y="1181"/>
                  </a:lnTo>
                  <a:lnTo>
                    <a:pt x="1237" y="1237"/>
                  </a:lnTo>
                  <a:lnTo>
                    <a:pt x="1181" y="1237"/>
                  </a:lnTo>
                  <a:lnTo>
                    <a:pt x="563" y="1518"/>
                  </a:lnTo>
                  <a:lnTo>
                    <a:pt x="507" y="1574"/>
                  </a:lnTo>
                  <a:lnTo>
                    <a:pt x="563" y="1687"/>
                  </a:lnTo>
                  <a:lnTo>
                    <a:pt x="619" y="1687"/>
                  </a:lnTo>
                  <a:lnTo>
                    <a:pt x="675" y="1743"/>
                  </a:lnTo>
                  <a:lnTo>
                    <a:pt x="731" y="1799"/>
                  </a:lnTo>
                  <a:lnTo>
                    <a:pt x="731" y="1912"/>
                  </a:lnTo>
                  <a:lnTo>
                    <a:pt x="731" y="1968"/>
                  </a:lnTo>
                  <a:lnTo>
                    <a:pt x="507" y="1968"/>
                  </a:lnTo>
                  <a:lnTo>
                    <a:pt x="394" y="1912"/>
                  </a:lnTo>
                  <a:lnTo>
                    <a:pt x="338" y="1855"/>
                  </a:lnTo>
                  <a:lnTo>
                    <a:pt x="169" y="1855"/>
                  </a:lnTo>
                  <a:lnTo>
                    <a:pt x="113" y="1799"/>
                  </a:lnTo>
                  <a:lnTo>
                    <a:pt x="57" y="1799"/>
                  </a:lnTo>
                  <a:lnTo>
                    <a:pt x="1" y="1855"/>
                  </a:lnTo>
                  <a:lnTo>
                    <a:pt x="113" y="1968"/>
                  </a:lnTo>
                  <a:lnTo>
                    <a:pt x="226" y="2080"/>
                  </a:lnTo>
                  <a:lnTo>
                    <a:pt x="282" y="2080"/>
                  </a:lnTo>
                  <a:lnTo>
                    <a:pt x="338" y="2136"/>
                  </a:lnTo>
                  <a:lnTo>
                    <a:pt x="338" y="2193"/>
                  </a:lnTo>
                  <a:lnTo>
                    <a:pt x="282" y="2417"/>
                  </a:lnTo>
                  <a:lnTo>
                    <a:pt x="282" y="2530"/>
                  </a:lnTo>
                  <a:lnTo>
                    <a:pt x="394" y="2642"/>
                  </a:lnTo>
                  <a:lnTo>
                    <a:pt x="450" y="2698"/>
                  </a:lnTo>
                  <a:lnTo>
                    <a:pt x="394" y="2755"/>
                  </a:lnTo>
                  <a:lnTo>
                    <a:pt x="282" y="2811"/>
                  </a:lnTo>
                  <a:lnTo>
                    <a:pt x="282" y="2867"/>
                  </a:lnTo>
                  <a:lnTo>
                    <a:pt x="338" y="2923"/>
                  </a:lnTo>
                  <a:lnTo>
                    <a:pt x="507" y="3092"/>
                  </a:lnTo>
                  <a:lnTo>
                    <a:pt x="507" y="3260"/>
                  </a:lnTo>
                  <a:lnTo>
                    <a:pt x="507" y="3429"/>
                  </a:lnTo>
                  <a:lnTo>
                    <a:pt x="338" y="3485"/>
                  </a:lnTo>
                  <a:lnTo>
                    <a:pt x="450" y="3598"/>
                  </a:lnTo>
                  <a:lnTo>
                    <a:pt x="450" y="3710"/>
                  </a:lnTo>
                  <a:lnTo>
                    <a:pt x="507" y="3823"/>
                  </a:lnTo>
                  <a:lnTo>
                    <a:pt x="619" y="3935"/>
                  </a:lnTo>
                  <a:lnTo>
                    <a:pt x="563" y="3991"/>
                  </a:lnTo>
                  <a:lnTo>
                    <a:pt x="507" y="4104"/>
                  </a:lnTo>
                  <a:lnTo>
                    <a:pt x="507" y="4160"/>
                  </a:lnTo>
                  <a:lnTo>
                    <a:pt x="563" y="4272"/>
                  </a:lnTo>
                  <a:lnTo>
                    <a:pt x="731" y="4272"/>
                  </a:lnTo>
                  <a:lnTo>
                    <a:pt x="844" y="4385"/>
                  </a:lnTo>
                  <a:lnTo>
                    <a:pt x="1069" y="4609"/>
                  </a:lnTo>
                  <a:lnTo>
                    <a:pt x="1125" y="4385"/>
                  </a:lnTo>
                  <a:lnTo>
                    <a:pt x="1181" y="4160"/>
                  </a:lnTo>
                  <a:lnTo>
                    <a:pt x="1294" y="4160"/>
                  </a:lnTo>
                  <a:lnTo>
                    <a:pt x="1350" y="4272"/>
                  </a:lnTo>
                  <a:lnTo>
                    <a:pt x="1462" y="4272"/>
                  </a:lnTo>
                  <a:lnTo>
                    <a:pt x="1575" y="4385"/>
                  </a:lnTo>
                  <a:lnTo>
                    <a:pt x="1575" y="4441"/>
                  </a:lnTo>
                  <a:lnTo>
                    <a:pt x="1518" y="4553"/>
                  </a:lnTo>
                  <a:lnTo>
                    <a:pt x="1518" y="4609"/>
                  </a:lnTo>
                  <a:lnTo>
                    <a:pt x="1631" y="4666"/>
                  </a:lnTo>
                  <a:lnTo>
                    <a:pt x="1687" y="4609"/>
                  </a:lnTo>
                  <a:lnTo>
                    <a:pt x="1912" y="4609"/>
                  </a:lnTo>
                  <a:lnTo>
                    <a:pt x="1968" y="4553"/>
                  </a:lnTo>
                  <a:lnTo>
                    <a:pt x="2024" y="4441"/>
                  </a:lnTo>
                  <a:lnTo>
                    <a:pt x="2080" y="4216"/>
                  </a:lnTo>
                  <a:lnTo>
                    <a:pt x="2137" y="4104"/>
                  </a:lnTo>
                  <a:lnTo>
                    <a:pt x="2249" y="4047"/>
                  </a:lnTo>
                  <a:lnTo>
                    <a:pt x="2305" y="3935"/>
                  </a:lnTo>
                  <a:lnTo>
                    <a:pt x="2361" y="3879"/>
                  </a:lnTo>
                  <a:lnTo>
                    <a:pt x="2305" y="3710"/>
                  </a:lnTo>
                  <a:lnTo>
                    <a:pt x="2137" y="3541"/>
                  </a:lnTo>
                  <a:lnTo>
                    <a:pt x="2137" y="3429"/>
                  </a:lnTo>
                  <a:lnTo>
                    <a:pt x="2024" y="3317"/>
                  </a:lnTo>
                  <a:lnTo>
                    <a:pt x="1912" y="3260"/>
                  </a:lnTo>
                  <a:lnTo>
                    <a:pt x="1856" y="3148"/>
                  </a:lnTo>
                  <a:lnTo>
                    <a:pt x="1912" y="3036"/>
                  </a:lnTo>
                  <a:lnTo>
                    <a:pt x="1968" y="2867"/>
                  </a:lnTo>
                  <a:lnTo>
                    <a:pt x="1912" y="2811"/>
                  </a:lnTo>
                  <a:lnTo>
                    <a:pt x="1856" y="2698"/>
                  </a:lnTo>
                  <a:lnTo>
                    <a:pt x="1687" y="2642"/>
                  </a:lnTo>
                  <a:lnTo>
                    <a:pt x="1575" y="2586"/>
                  </a:lnTo>
                  <a:lnTo>
                    <a:pt x="1406" y="2474"/>
                  </a:lnTo>
                  <a:lnTo>
                    <a:pt x="1687" y="2530"/>
                  </a:lnTo>
                  <a:lnTo>
                    <a:pt x="1856" y="2474"/>
                  </a:lnTo>
                  <a:lnTo>
                    <a:pt x="1968" y="2305"/>
                  </a:lnTo>
                  <a:lnTo>
                    <a:pt x="2024" y="2136"/>
                  </a:lnTo>
                  <a:lnTo>
                    <a:pt x="2080" y="2080"/>
                  </a:lnTo>
                  <a:lnTo>
                    <a:pt x="2137" y="1968"/>
                  </a:lnTo>
                  <a:lnTo>
                    <a:pt x="2137" y="1912"/>
                  </a:lnTo>
                  <a:lnTo>
                    <a:pt x="2193" y="1855"/>
                  </a:lnTo>
                  <a:lnTo>
                    <a:pt x="2249" y="1799"/>
                  </a:lnTo>
                  <a:lnTo>
                    <a:pt x="2249" y="1743"/>
                  </a:lnTo>
                  <a:lnTo>
                    <a:pt x="2249" y="1687"/>
                  </a:lnTo>
                  <a:lnTo>
                    <a:pt x="2305" y="1630"/>
                  </a:lnTo>
                  <a:lnTo>
                    <a:pt x="2361" y="1574"/>
                  </a:lnTo>
                  <a:lnTo>
                    <a:pt x="2361" y="1462"/>
                  </a:lnTo>
                  <a:lnTo>
                    <a:pt x="2305" y="1293"/>
                  </a:lnTo>
                  <a:lnTo>
                    <a:pt x="2305" y="1125"/>
                  </a:lnTo>
                  <a:lnTo>
                    <a:pt x="2193" y="1012"/>
                  </a:lnTo>
                  <a:lnTo>
                    <a:pt x="2080" y="844"/>
                  </a:lnTo>
                  <a:lnTo>
                    <a:pt x="2024" y="731"/>
                  </a:lnTo>
                  <a:lnTo>
                    <a:pt x="1968" y="619"/>
                  </a:lnTo>
                  <a:lnTo>
                    <a:pt x="1856" y="563"/>
                  </a:lnTo>
                  <a:lnTo>
                    <a:pt x="1631" y="394"/>
                  </a:lnTo>
                  <a:lnTo>
                    <a:pt x="1575" y="394"/>
                  </a:lnTo>
                  <a:lnTo>
                    <a:pt x="1575" y="338"/>
                  </a:lnTo>
                  <a:lnTo>
                    <a:pt x="1631" y="225"/>
                  </a:lnTo>
                  <a:lnTo>
                    <a:pt x="1687" y="169"/>
                  </a:lnTo>
                  <a:lnTo>
                    <a:pt x="1687" y="113"/>
                  </a:lnTo>
                  <a:lnTo>
                    <a:pt x="1575" y="57"/>
                  </a:lnTo>
                  <a:lnTo>
                    <a:pt x="1350" y="1"/>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9" name="Google Shape;22479;p51"/>
            <p:cNvSpPr/>
            <p:nvPr/>
          </p:nvSpPr>
          <p:spPr>
            <a:xfrm>
              <a:off x="469950" y="1632900"/>
              <a:ext cx="9875" cy="15500"/>
            </a:xfrm>
            <a:custGeom>
              <a:avLst/>
              <a:gdLst/>
              <a:ahLst/>
              <a:cxnLst/>
              <a:rect l="l" t="t" r="r" b="b"/>
              <a:pathLst>
                <a:path w="395" h="620" extrusionOk="0">
                  <a:moveTo>
                    <a:pt x="338" y="1"/>
                  </a:moveTo>
                  <a:lnTo>
                    <a:pt x="170" y="113"/>
                  </a:lnTo>
                  <a:lnTo>
                    <a:pt x="57" y="113"/>
                  </a:lnTo>
                  <a:lnTo>
                    <a:pt x="1" y="169"/>
                  </a:lnTo>
                  <a:lnTo>
                    <a:pt x="57" y="282"/>
                  </a:lnTo>
                  <a:lnTo>
                    <a:pt x="113" y="394"/>
                  </a:lnTo>
                  <a:lnTo>
                    <a:pt x="57" y="619"/>
                  </a:lnTo>
                  <a:lnTo>
                    <a:pt x="226" y="619"/>
                  </a:lnTo>
                  <a:lnTo>
                    <a:pt x="338" y="563"/>
                  </a:lnTo>
                  <a:lnTo>
                    <a:pt x="338" y="507"/>
                  </a:lnTo>
                  <a:lnTo>
                    <a:pt x="338" y="450"/>
                  </a:lnTo>
                  <a:lnTo>
                    <a:pt x="282" y="394"/>
                  </a:lnTo>
                  <a:lnTo>
                    <a:pt x="338" y="282"/>
                  </a:lnTo>
                  <a:lnTo>
                    <a:pt x="338" y="226"/>
                  </a:lnTo>
                  <a:lnTo>
                    <a:pt x="394" y="113"/>
                  </a:lnTo>
                  <a:lnTo>
                    <a:pt x="338"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0" name="Google Shape;22480;p51"/>
            <p:cNvSpPr/>
            <p:nvPr/>
          </p:nvSpPr>
          <p:spPr>
            <a:xfrm>
              <a:off x="475575" y="1642750"/>
              <a:ext cx="11275" cy="5650"/>
            </a:xfrm>
            <a:custGeom>
              <a:avLst/>
              <a:gdLst/>
              <a:ahLst/>
              <a:cxnLst/>
              <a:rect l="l" t="t" r="r" b="b"/>
              <a:pathLst>
                <a:path w="451" h="226" extrusionOk="0">
                  <a:moveTo>
                    <a:pt x="226" y="0"/>
                  </a:moveTo>
                  <a:lnTo>
                    <a:pt x="113" y="56"/>
                  </a:lnTo>
                  <a:lnTo>
                    <a:pt x="1" y="225"/>
                  </a:lnTo>
                  <a:lnTo>
                    <a:pt x="1" y="225"/>
                  </a:lnTo>
                  <a:lnTo>
                    <a:pt x="226" y="169"/>
                  </a:lnTo>
                  <a:lnTo>
                    <a:pt x="450" y="169"/>
                  </a:lnTo>
                  <a:lnTo>
                    <a:pt x="450" y="113"/>
                  </a:lnTo>
                  <a:lnTo>
                    <a:pt x="394" y="56"/>
                  </a:lnTo>
                  <a:lnTo>
                    <a:pt x="338" y="56"/>
                  </a:lnTo>
                  <a:lnTo>
                    <a:pt x="282"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1" name="Google Shape;22481;p51"/>
            <p:cNvSpPr/>
            <p:nvPr/>
          </p:nvSpPr>
          <p:spPr>
            <a:xfrm>
              <a:off x="476975" y="1639925"/>
              <a:ext cx="1450" cy="4250"/>
            </a:xfrm>
            <a:custGeom>
              <a:avLst/>
              <a:gdLst/>
              <a:ahLst/>
              <a:cxnLst/>
              <a:rect l="l" t="t" r="r" b="b"/>
              <a:pathLst>
                <a:path w="58" h="170" extrusionOk="0">
                  <a:moveTo>
                    <a:pt x="57" y="1"/>
                  </a:moveTo>
                  <a:lnTo>
                    <a:pt x="1" y="113"/>
                  </a:lnTo>
                  <a:lnTo>
                    <a:pt x="57" y="169"/>
                  </a:lnTo>
                  <a:lnTo>
                    <a:pt x="57" y="1"/>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2" name="Google Shape;22482;p51"/>
            <p:cNvSpPr/>
            <p:nvPr/>
          </p:nvSpPr>
          <p:spPr>
            <a:xfrm>
              <a:off x="478400" y="1632900"/>
              <a:ext cx="1425" cy="5650"/>
            </a:xfrm>
            <a:custGeom>
              <a:avLst/>
              <a:gdLst/>
              <a:ahLst/>
              <a:cxnLst/>
              <a:rect l="l" t="t" r="r" b="b"/>
              <a:pathLst>
                <a:path w="57" h="226" extrusionOk="0">
                  <a:moveTo>
                    <a:pt x="0" y="1"/>
                  </a:moveTo>
                  <a:lnTo>
                    <a:pt x="0" y="226"/>
                  </a:lnTo>
                  <a:lnTo>
                    <a:pt x="56" y="113"/>
                  </a:lnTo>
                  <a:lnTo>
                    <a:pt x="0" y="1"/>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3" name="Google Shape;22483;p51"/>
            <p:cNvSpPr/>
            <p:nvPr/>
          </p:nvSpPr>
          <p:spPr>
            <a:xfrm>
              <a:off x="500875" y="1446025"/>
              <a:ext cx="1425" cy="1425"/>
            </a:xfrm>
            <a:custGeom>
              <a:avLst/>
              <a:gdLst/>
              <a:ahLst/>
              <a:cxnLst/>
              <a:rect l="l" t="t" r="r" b="b"/>
              <a:pathLst>
                <a:path w="57" h="57" extrusionOk="0">
                  <a:moveTo>
                    <a:pt x="0" y="0"/>
                  </a:moveTo>
                  <a:lnTo>
                    <a:pt x="0" y="57"/>
                  </a:lnTo>
                  <a:lnTo>
                    <a:pt x="57" y="57"/>
                  </a:lnTo>
                  <a:lnTo>
                    <a:pt x="0" y="0"/>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4" name="Google Shape;22484;p51"/>
            <p:cNvSpPr/>
            <p:nvPr/>
          </p:nvSpPr>
          <p:spPr>
            <a:xfrm>
              <a:off x="361775" y="875525"/>
              <a:ext cx="57625" cy="71700"/>
            </a:xfrm>
            <a:custGeom>
              <a:avLst/>
              <a:gdLst/>
              <a:ahLst/>
              <a:cxnLst/>
              <a:rect l="l" t="t" r="r" b="b"/>
              <a:pathLst>
                <a:path w="2305" h="2868" extrusionOk="0">
                  <a:moveTo>
                    <a:pt x="2136" y="1"/>
                  </a:moveTo>
                  <a:lnTo>
                    <a:pt x="1967" y="57"/>
                  </a:lnTo>
                  <a:lnTo>
                    <a:pt x="2024" y="170"/>
                  </a:lnTo>
                  <a:lnTo>
                    <a:pt x="2080" y="282"/>
                  </a:lnTo>
                  <a:lnTo>
                    <a:pt x="2024" y="338"/>
                  </a:lnTo>
                  <a:lnTo>
                    <a:pt x="1967" y="394"/>
                  </a:lnTo>
                  <a:lnTo>
                    <a:pt x="1799" y="282"/>
                  </a:lnTo>
                  <a:lnTo>
                    <a:pt x="1630" y="226"/>
                  </a:lnTo>
                  <a:lnTo>
                    <a:pt x="1237" y="226"/>
                  </a:lnTo>
                  <a:lnTo>
                    <a:pt x="1237" y="282"/>
                  </a:lnTo>
                  <a:lnTo>
                    <a:pt x="1180" y="451"/>
                  </a:lnTo>
                  <a:lnTo>
                    <a:pt x="1124" y="507"/>
                  </a:lnTo>
                  <a:lnTo>
                    <a:pt x="1012" y="451"/>
                  </a:lnTo>
                  <a:lnTo>
                    <a:pt x="956" y="451"/>
                  </a:lnTo>
                  <a:lnTo>
                    <a:pt x="899" y="507"/>
                  </a:lnTo>
                  <a:lnTo>
                    <a:pt x="843" y="619"/>
                  </a:lnTo>
                  <a:lnTo>
                    <a:pt x="843" y="675"/>
                  </a:lnTo>
                  <a:lnTo>
                    <a:pt x="899" y="732"/>
                  </a:lnTo>
                  <a:lnTo>
                    <a:pt x="1068" y="844"/>
                  </a:lnTo>
                  <a:lnTo>
                    <a:pt x="1180" y="1013"/>
                  </a:lnTo>
                  <a:lnTo>
                    <a:pt x="1180" y="1125"/>
                  </a:lnTo>
                  <a:lnTo>
                    <a:pt x="1180" y="1237"/>
                  </a:lnTo>
                  <a:lnTo>
                    <a:pt x="1180" y="1294"/>
                  </a:lnTo>
                  <a:lnTo>
                    <a:pt x="1012" y="1294"/>
                  </a:lnTo>
                  <a:lnTo>
                    <a:pt x="787" y="1237"/>
                  </a:lnTo>
                  <a:lnTo>
                    <a:pt x="731" y="1181"/>
                  </a:lnTo>
                  <a:lnTo>
                    <a:pt x="675" y="1069"/>
                  </a:lnTo>
                  <a:lnTo>
                    <a:pt x="506" y="1013"/>
                  </a:lnTo>
                  <a:lnTo>
                    <a:pt x="394" y="1069"/>
                  </a:lnTo>
                  <a:lnTo>
                    <a:pt x="281" y="1181"/>
                  </a:lnTo>
                  <a:lnTo>
                    <a:pt x="225" y="1350"/>
                  </a:lnTo>
                  <a:lnTo>
                    <a:pt x="225" y="1743"/>
                  </a:lnTo>
                  <a:lnTo>
                    <a:pt x="169" y="1912"/>
                  </a:lnTo>
                  <a:lnTo>
                    <a:pt x="56" y="2081"/>
                  </a:lnTo>
                  <a:lnTo>
                    <a:pt x="0" y="2193"/>
                  </a:lnTo>
                  <a:lnTo>
                    <a:pt x="113" y="2305"/>
                  </a:lnTo>
                  <a:lnTo>
                    <a:pt x="225" y="2362"/>
                  </a:lnTo>
                  <a:lnTo>
                    <a:pt x="281" y="2418"/>
                  </a:lnTo>
                  <a:lnTo>
                    <a:pt x="337" y="2474"/>
                  </a:lnTo>
                  <a:lnTo>
                    <a:pt x="506" y="2586"/>
                  </a:lnTo>
                  <a:lnTo>
                    <a:pt x="562" y="2586"/>
                  </a:lnTo>
                  <a:lnTo>
                    <a:pt x="618" y="2474"/>
                  </a:lnTo>
                  <a:lnTo>
                    <a:pt x="618" y="2362"/>
                  </a:lnTo>
                  <a:lnTo>
                    <a:pt x="618" y="2249"/>
                  </a:lnTo>
                  <a:lnTo>
                    <a:pt x="675" y="2249"/>
                  </a:lnTo>
                  <a:lnTo>
                    <a:pt x="731" y="2305"/>
                  </a:lnTo>
                  <a:lnTo>
                    <a:pt x="787" y="2418"/>
                  </a:lnTo>
                  <a:lnTo>
                    <a:pt x="956" y="2474"/>
                  </a:lnTo>
                  <a:lnTo>
                    <a:pt x="1124" y="2474"/>
                  </a:lnTo>
                  <a:lnTo>
                    <a:pt x="1180" y="2643"/>
                  </a:lnTo>
                  <a:lnTo>
                    <a:pt x="1237" y="2699"/>
                  </a:lnTo>
                  <a:lnTo>
                    <a:pt x="1518" y="2699"/>
                  </a:lnTo>
                  <a:lnTo>
                    <a:pt x="1911" y="2867"/>
                  </a:lnTo>
                  <a:lnTo>
                    <a:pt x="2024" y="2867"/>
                  </a:lnTo>
                  <a:lnTo>
                    <a:pt x="2024" y="2811"/>
                  </a:lnTo>
                  <a:lnTo>
                    <a:pt x="1967" y="2755"/>
                  </a:lnTo>
                  <a:lnTo>
                    <a:pt x="1855" y="2643"/>
                  </a:lnTo>
                  <a:lnTo>
                    <a:pt x="1799" y="2530"/>
                  </a:lnTo>
                  <a:lnTo>
                    <a:pt x="1799" y="2474"/>
                  </a:lnTo>
                  <a:lnTo>
                    <a:pt x="1911" y="2305"/>
                  </a:lnTo>
                  <a:lnTo>
                    <a:pt x="1911" y="2249"/>
                  </a:lnTo>
                  <a:lnTo>
                    <a:pt x="1967" y="2081"/>
                  </a:lnTo>
                  <a:lnTo>
                    <a:pt x="1911" y="2024"/>
                  </a:lnTo>
                  <a:lnTo>
                    <a:pt x="1855" y="1968"/>
                  </a:lnTo>
                  <a:lnTo>
                    <a:pt x="1742" y="1912"/>
                  </a:lnTo>
                  <a:lnTo>
                    <a:pt x="1630" y="1856"/>
                  </a:lnTo>
                  <a:lnTo>
                    <a:pt x="1518" y="1800"/>
                  </a:lnTo>
                  <a:lnTo>
                    <a:pt x="1461" y="1743"/>
                  </a:lnTo>
                  <a:lnTo>
                    <a:pt x="1405" y="1687"/>
                  </a:lnTo>
                  <a:lnTo>
                    <a:pt x="1518" y="1575"/>
                  </a:lnTo>
                  <a:lnTo>
                    <a:pt x="1630" y="1462"/>
                  </a:lnTo>
                  <a:lnTo>
                    <a:pt x="1742" y="1406"/>
                  </a:lnTo>
                  <a:lnTo>
                    <a:pt x="1911" y="1350"/>
                  </a:lnTo>
                  <a:lnTo>
                    <a:pt x="1967" y="1237"/>
                  </a:lnTo>
                  <a:lnTo>
                    <a:pt x="2024" y="1125"/>
                  </a:lnTo>
                  <a:lnTo>
                    <a:pt x="2305" y="563"/>
                  </a:lnTo>
                  <a:lnTo>
                    <a:pt x="2305" y="507"/>
                  </a:lnTo>
                  <a:lnTo>
                    <a:pt x="2305" y="451"/>
                  </a:lnTo>
                  <a:lnTo>
                    <a:pt x="2248" y="338"/>
                  </a:lnTo>
                  <a:lnTo>
                    <a:pt x="2305" y="282"/>
                  </a:lnTo>
                  <a:lnTo>
                    <a:pt x="2305" y="226"/>
                  </a:lnTo>
                  <a:lnTo>
                    <a:pt x="2248" y="170"/>
                  </a:lnTo>
                  <a:lnTo>
                    <a:pt x="2192" y="113"/>
                  </a:lnTo>
                  <a:lnTo>
                    <a:pt x="2192"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5" name="Google Shape;22485;p51"/>
            <p:cNvSpPr/>
            <p:nvPr/>
          </p:nvSpPr>
          <p:spPr>
            <a:xfrm>
              <a:off x="358950" y="867100"/>
              <a:ext cx="19700" cy="61850"/>
            </a:xfrm>
            <a:custGeom>
              <a:avLst/>
              <a:gdLst/>
              <a:ahLst/>
              <a:cxnLst/>
              <a:rect l="l" t="t" r="r" b="b"/>
              <a:pathLst>
                <a:path w="788" h="2474" extrusionOk="0">
                  <a:moveTo>
                    <a:pt x="619" y="1"/>
                  </a:moveTo>
                  <a:lnTo>
                    <a:pt x="394" y="226"/>
                  </a:lnTo>
                  <a:lnTo>
                    <a:pt x="338" y="394"/>
                  </a:lnTo>
                  <a:lnTo>
                    <a:pt x="338" y="563"/>
                  </a:lnTo>
                  <a:lnTo>
                    <a:pt x="338" y="844"/>
                  </a:lnTo>
                  <a:lnTo>
                    <a:pt x="226" y="1012"/>
                  </a:lnTo>
                  <a:lnTo>
                    <a:pt x="113" y="1125"/>
                  </a:lnTo>
                  <a:lnTo>
                    <a:pt x="169" y="1293"/>
                  </a:lnTo>
                  <a:lnTo>
                    <a:pt x="169" y="1518"/>
                  </a:lnTo>
                  <a:lnTo>
                    <a:pt x="113" y="1687"/>
                  </a:lnTo>
                  <a:lnTo>
                    <a:pt x="1" y="1912"/>
                  </a:lnTo>
                  <a:lnTo>
                    <a:pt x="1" y="2024"/>
                  </a:lnTo>
                  <a:lnTo>
                    <a:pt x="113" y="2361"/>
                  </a:lnTo>
                  <a:lnTo>
                    <a:pt x="169" y="2474"/>
                  </a:lnTo>
                  <a:lnTo>
                    <a:pt x="226" y="2418"/>
                  </a:lnTo>
                  <a:lnTo>
                    <a:pt x="450" y="2305"/>
                  </a:lnTo>
                  <a:lnTo>
                    <a:pt x="450" y="2193"/>
                  </a:lnTo>
                  <a:lnTo>
                    <a:pt x="394" y="2080"/>
                  </a:lnTo>
                  <a:lnTo>
                    <a:pt x="338" y="1968"/>
                  </a:lnTo>
                  <a:lnTo>
                    <a:pt x="394" y="1912"/>
                  </a:lnTo>
                  <a:lnTo>
                    <a:pt x="450" y="1855"/>
                  </a:lnTo>
                  <a:lnTo>
                    <a:pt x="450" y="1799"/>
                  </a:lnTo>
                  <a:lnTo>
                    <a:pt x="450" y="1687"/>
                  </a:lnTo>
                  <a:lnTo>
                    <a:pt x="563" y="1687"/>
                  </a:lnTo>
                  <a:lnTo>
                    <a:pt x="563" y="1631"/>
                  </a:lnTo>
                  <a:lnTo>
                    <a:pt x="507" y="1574"/>
                  </a:lnTo>
                  <a:lnTo>
                    <a:pt x="450" y="1518"/>
                  </a:lnTo>
                  <a:lnTo>
                    <a:pt x="450" y="1462"/>
                  </a:lnTo>
                  <a:lnTo>
                    <a:pt x="619" y="1462"/>
                  </a:lnTo>
                  <a:lnTo>
                    <a:pt x="788" y="1406"/>
                  </a:lnTo>
                  <a:lnTo>
                    <a:pt x="675" y="1237"/>
                  </a:lnTo>
                  <a:lnTo>
                    <a:pt x="619" y="1125"/>
                  </a:lnTo>
                  <a:lnTo>
                    <a:pt x="619" y="956"/>
                  </a:lnTo>
                  <a:lnTo>
                    <a:pt x="675" y="788"/>
                  </a:lnTo>
                  <a:lnTo>
                    <a:pt x="675" y="731"/>
                  </a:lnTo>
                  <a:lnTo>
                    <a:pt x="675" y="675"/>
                  </a:lnTo>
                  <a:lnTo>
                    <a:pt x="619" y="619"/>
                  </a:lnTo>
                  <a:lnTo>
                    <a:pt x="619" y="563"/>
                  </a:lnTo>
                  <a:lnTo>
                    <a:pt x="675" y="450"/>
                  </a:lnTo>
                  <a:lnTo>
                    <a:pt x="731" y="282"/>
                  </a:lnTo>
                  <a:lnTo>
                    <a:pt x="788" y="169"/>
                  </a:lnTo>
                  <a:lnTo>
                    <a:pt x="731" y="57"/>
                  </a:lnTo>
                  <a:lnTo>
                    <a:pt x="619" y="1"/>
                  </a:lnTo>
                  <a:close/>
                </a:path>
              </a:pathLst>
            </a:custGeom>
            <a:solidFill>
              <a:srgbClr val="8B7F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6" name="Google Shape;22486;p51"/>
            <p:cNvSpPr/>
            <p:nvPr/>
          </p:nvSpPr>
          <p:spPr>
            <a:xfrm>
              <a:off x="416575" y="874125"/>
              <a:ext cx="1425" cy="1425"/>
            </a:xfrm>
            <a:custGeom>
              <a:avLst/>
              <a:gdLst/>
              <a:ahLst/>
              <a:cxnLst/>
              <a:rect l="l" t="t" r="r" b="b"/>
              <a:pathLst>
                <a:path w="57" h="57" extrusionOk="0">
                  <a:moveTo>
                    <a:pt x="0" y="1"/>
                  </a:moveTo>
                  <a:lnTo>
                    <a:pt x="0" y="57"/>
                  </a:lnTo>
                  <a:lnTo>
                    <a:pt x="56"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7" name="Google Shape;22487;p51"/>
            <p:cNvSpPr/>
            <p:nvPr/>
          </p:nvSpPr>
          <p:spPr>
            <a:xfrm>
              <a:off x="319600" y="1728450"/>
              <a:ext cx="8475" cy="4250"/>
            </a:xfrm>
            <a:custGeom>
              <a:avLst/>
              <a:gdLst/>
              <a:ahLst/>
              <a:cxnLst/>
              <a:rect l="l" t="t" r="r" b="b"/>
              <a:pathLst>
                <a:path w="339" h="170" extrusionOk="0">
                  <a:moveTo>
                    <a:pt x="226" y="1"/>
                  </a:moveTo>
                  <a:lnTo>
                    <a:pt x="57" y="57"/>
                  </a:lnTo>
                  <a:lnTo>
                    <a:pt x="1" y="113"/>
                  </a:lnTo>
                  <a:lnTo>
                    <a:pt x="170" y="113"/>
                  </a:lnTo>
                  <a:lnTo>
                    <a:pt x="282" y="169"/>
                  </a:lnTo>
                  <a:lnTo>
                    <a:pt x="338" y="113"/>
                  </a:lnTo>
                  <a:lnTo>
                    <a:pt x="338" y="57"/>
                  </a:lnTo>
                  <a:lnTo>
                    <a:pt x="226" y="1"/>
                  </a:lnTo>
                  <a:close/>
                </a:path>
              </a:pathLst>
            </a:custGeom>
            <a:solidFill>
              <a:srgbClr val="A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8" name="Google Shape;22488;p51"/>
            <p:cNvSpPr/>
            <p:nvPr/>
          </p:nvSpPr>
          <p:spPr>
            <a:xfrm>
              <a:off x="446075" y="872725"/>
              <a:ext cx="5650" cy="1425"/>
            </a:xfrm>
            <a:custGeom>
              <a:avLst/>
              <a:gdLst/>
              <a:ahLst/>
              <a:cxnLst/>
              <a:rect l="l" t="t" r="r" b="b"/>
              <a:pathLst>
                <a:path w="226" h="57" extrusionOk="0">
                  <a:moveTo>
                    <a:pt x="0" y="1"/>
                  </a:moveTo>
                  <a:lnTo>
                    <a:pt x="57" y="57"/>
                  </a:lnTo>
                  <a:lnTo>
                    <a:pt x="225" y="57"/>
                  </a:lnTo>
                  <a:lnTo>
                    <a:pt x="113" y="1"/>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9" name="Google Shape;22489;p51"/>
            <p:cNvSpPr/>
            <p:nvPr/>
          </p:nvSpPr>
          <p:spPr>
            <a:xfrm>
              <a:off x="486825" y="878350"/>
              <a:ext cx="1425" cy="1425"/>
            </a:xfrm>
            <a:custGeom>
              <a:avLst/>
              <a:gdLst/>
              <a:ahLst/>
              <a:cxnLst/>
              <a:rect l="l" t="t" r="r" b="b"/>
              <a:pathLst>
                <a:path w="57" h="57" extrusionOk="0">
                  <a:moveTo>
                    <a:pt x="0" y="0"/>
                  </a:moveTo>
                  <a:lnTo>
                    <a:pt x="0" y="57"/>
                  </a:lnTo>
                  <a:lnTo>
                    <a:pt x="57" y="0"/>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0" name="Google Shape;22490;p51"/>
            <p:cNvSpPr/>
            <p:nvPr/>
          </p:nvSpPr>
          <p:spPr>
            <a:xfrm>
              <a:off x="462925" y="1513475"/>
              <a:ext cx="40775" cy="42175"/>
            </a:xfrm>
            <a:custGeom>
              <a:avLst/>
              <a:gdLst/>
              <a:ahLst/>
              <a:cxnLst/>
              <a:rect l="l" t="t" r="r" b="b"/>
              <a:pathLst>
                <a:path w="1631" h="1687" extrusionOk="0">
                  <a:moveTo>
                    <a:pt x="226" y="0"/>
                  </a:moveTo>
                  <a:lnTo>
                    <a:pt x="113" y="57"/>
                  </a:lnTo>
                  <a:lnTo>
                    <a:pt x="57" y="113"/>
                  </a:lnTo>
                  <a:lnTo>
                    <a:pt x="57" y="169"/>
                  </a:lnTo>
                  <a:lnTo>
                    <a:pt x="170" y="394"/>
                  </a:lnTo>
                  <a:lnTo>
                    <a:pt x="113" y="562"/>
                  </a:lnTo>
                  <a:lnTo>
                    <a:pt x="57" y="675"/>
                  </a:lnTo>
                  <a:lnTo>
                    <a:pt x="1" y="675"/>
                  </a:lnTo>
                  <a:lnTo>
                    <a:pt x="1" y="731"/>
                  </a:lnTo>
                  <a:lnTo>
                    <a:pt x="113" y="787"/>
                  </a:lnTo>
                  <a:lnTo>
                    <a:pt x="226" y="843"/>
                  </a:lnTo>
                  <a:lnTo>
                    <a:pt x="282" y="956"/>
                  </a:lnTo>
                  <a:lnTo>
                    <a:pt x="394" y="1012"/>
                  </a:lnTo>
                  <a:lnTo>
                    <a:pt x="563" y="1068"/>
                  </a:lnTo>
                  <a:lnTo>
                    <a:pt x="563" y="1124"/>
                  </a:lnTo>
                  <a:lnTo>
                    <a:pt x="563" y="1237"/>
                  </a:lnTo>
                  <a:lnTo>
                    <a:pt x="563" y="1349"/>
                  </a:lnTo>
                  <a:lnTo>
                    <a:pt x="675" y="1405"/>
                  </a:lnTo>
                  <a:lnTo>
                    <a:pt x="732" y="1462"/>
                  </a:lnTo>
                  <a:lnTo>
                    <a:pt x="844" y="1574"/>
                  </a:lnTo>
                  <a:lnTo>
                    <a:pt x="900" y="1630"/>
                  </a:lnTo>
                  <a:lnTo>
                    <a:pt x="1013" y="1686"/>
                  </a:lnTo>
                  <a:lnTo>
                    <a:pt x="1069" y="1686"/>
                  </a:lnTo>
                  <a:lnTo>
                    <a:pt x="1237" y="1574"/>
                  </a:lnTo>
                  <a:lnTo>
                    <a:pt x="1350" y="1462"/>
                  </a:lnTo>
                  <a:lnTo>
                    <a:pt x="1518" y="1462"/>
                  </a:lnTo>
                  <a:lnTo>
                    <a:pt x="1575" y="1405"/>
                  </a:lnTo>
                  <a:lnTo>
                    <a:pt x="1575" y="1349"/>
                  </a:lnTo>
                  <a:lnTo>
                    <a:pt x="1575" y="1181"/>
                  </a:lnTo>
                  <a:lnTo>
                    <a:pt x="1462" y="1181"/>
                  </a:lnTo>
                  <a:lnTo>
                    <a:pt x="1406" y="1237"/>
                  </a:lnTo>
                  <a:lnTo>
                    <a:pt x="1294" y="1293"/>
                  </a:lnTo>
                  <a:lnTo>
                    <a:pt x="1181" y="1293"/>
                  </a:lnTo>
                  <a:lnTo>
                    <a:pt x="1237" y="1181"/>
                  </a:lnTo>
                  <a:lnTo>
                    <a:pt x="1294" y="1124"/>
                  </a:lnTo>
                  <a:lnTo>
                    <a:pt x="1350" y="1012"/>
                  </a:lnTo>
                  <a:lnTo>
                    <a:pt x="1294" y="956"/>
                  </a:lnTo>
                  <a:lnTo>
                    <a:pt x="1406" y="900"/>
                  </a:lnTo>
                  <a:lnTo>
                    <a:pt x="1518" y="843"/>
                  </a:lnTo>
                  <a:lnTo>
                    <a:pt x="1575" y="787"/>
                  </a:lnTo>
                  <a:lnTo>
                    <a:pt x="1631" y="787"/>
                  </a:lnTo>
                  <a:lnTo>
                    <a:pt x="1575" y="619"/>
                  </a:lnTo>
                  <a:lnTo>
                    <a:pt x="1518" y="562"/>
                  </a:lnTo>
                  <a:lnTo>
                    <a:pt x="1406" y="562"/>
                  </a:lnTo>
                  <a:lnTo>
                    <a:pt x="1350" y="506"/>
                  </a:lnTo>
                  <a:lnTo>
                    <a:pt x="1406" y="450"/>
                  </a:lnTo>
                  <a:lnTo>
                    <a:pt x="1406" y="394"/>
                  </a:lnTo>
                  <a:lnTo>
                    <a:pt x="1406" y="338"/>
                  </a:lnTo>
                  <a:lnTo>
                    <a:pt x="1237" y="394"/>
                  </a:lnTo>
                  <a:lnTo>
                    <a:pt x="1181" y="450"/>
                  </a:lnTo>
                  <a:lnTo>
                    <a:pt x="1181" y="562"/>
                  </a:lnTo>
                  <a:lnTo>
                    <a:pt x="1237" y="675"/>
                  </a:lnTo>
                  <a:lnTo>
                    <a:pt x="1237" y="787"/>
                  </a:lnTo>
                  <a:lnTo>
                    <a:pt x="1069" y="843"/>
                  </a:lnTo>
                  <a:lnTo>
                    <a:pt x="900" y="900"/>
                  </a:lnTo>
                  <a:lnTo>
                    <a:pt x="788" y="787"/>
                  </a:lnTo>
                  <a:lnTo>
                    <a:pt x="675" y="675"/>
                  </a:lnTo>
                  <a:lnTo>
                    <a:pt x="675" y="562"/>
                  </a:lnTo>
                  <a:lnTo>
                    <a:pt x="732" y="450"/>
                  </a:lnTo>
                  <a:lnTo>
                    <a:pt x="732" y="394"/>
                  </a:lnTo>
                  <a:lnTo>
                    <a:pt x="507" y="57"/>
                  </a:lnTo>
                  <a:lnTo>
                    <a:pt x="451" y="0"/>
                  </a:lnTo>
                  <a:close/>
                </a:path>
              </a:pathLst>
            </a:custGeom>
            <a:solidFill>
              <a:srgbClr val="8C82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1" name="Google Shape;22491;p51"/>
            <p:cNvSpPr/>
            <p:nvPr/>
          </p:nvSpPr>
          <p:spPr>
            <a:xfrm>
              <a:off x="498075" y="1521900"/>
              <a:ext cx="2825" cy="2825"/>
            </a:xfrm>
            <a:custGeom>
              <a:avLst/>
              <a:gdLst/>
              <a:ahLst/>
              <a:cxnLst/>
              <a:rect l="l" t="t" r="r" b="b"/>
              <a:pathLst>
                <a:path w="113" h="113" extrusionOk="0">
                  <a:moveTo>
                    <a:pt x="0" y="1"/>
                  </a:moveTo>
                  <a:lnTo>
                    <a:pt x="0" y="113"/>
                  </a:lnTo>
                  <a:lnTo>
                    <a:pt x="56" y="113"/>
                  </a:lnTo>
                  <a:lnTo>
                    <a:pt x="112" y="57"/>
                  </a:lnTo>
                  <a:lnTo>
                    <a:pt x="56" y="57"/>
                  </a:lnTo>
                  <a:lnTo>
                    <a:pt x="0" y="1"/>
                  </a:lnTo>
                  <a:close/>
                </a:path>
              </a:pathLst>
            </a:custGeom>
            <a:solidFill>
              <a:srgbClr val="86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2" name="Google Shape;22492;p51"/>
            <p:cNvSpPr/>
            <p:nvPr/>
          </p:nvSpPr>
          <p:spPr>
            <a:xfrm>
              <a:off x="270425" y="914875"/>
              <a:ext cx="23925" cy="19700"/>
            </a:xfrm>
            <a:custGeom>
              <a:avLst/>
              <a:gdLst/>
              <a:ahLst/>
              <a:cxnLst/>
              <a:rect l="l" t="t" r="r" b="b"/>
              <a:pathLst>
                <a:path w="957" h="788" extrusionOk="0">
                  <a:moveTo>
                    <a:pt x="619" y="1"/>
                  </a:moveTo>
                  <a:lnTo>
                    <a:pt x="450" y="169"/>
                  </a:lnTo>
                  <a:lnTo>
                    <a:pt x="394" y="282"/>
                  </a:lnTo>
                  <a:lnTo>
                    <a:pt x="394" y="338"/>
                  </a:lnTo>
                  <a:lnTo>
                    <a:pt x="282" y="338"/>
                  </a:lnTo>
                  <a:lnTo>
                    <a:pt x="226" y="282"/>
                  </a:lnTo>
                  <a:lnTo>
                    <a:pt x="226" y="169"/>
                  </a:lnTo>
                  <a:lnTo>
                    <a:pt x="226" y="113"/>
                  </a:lnTo>
                  <a:lnTo>
                    <a:pt x="57" y="113"/>
                  </a:lnTo>
                  <a:lnTo>
                    <a:pt x="57" y="282"/>
                  </a:lnTo>
                  <a:lnTo>
                    <a:pt x="1" y="338"/>
                  </a:lnTo>
                  <a:lnTo>
                    <a:pt x="1" y="507"/>
                  </a:lnTo>
                  <a:lnTo>
                    <a:pt x="57" y="563"/>
                  </a:lnTo>
                  <a:lnTo>
                    <a:pt x="1" y="619"/>
                  </a:lnTo>
                  <a:lnTo>
                    <a:pt x="1" y="788"/>
                  </a:lnTo>
                  <a:lnTo>
                    <a:pt x="226" y="788"/>
                  </a:lnTo>
                  <a:lnTo>
                    <a:pt x="282" y="731"/>
                  </a:lnTo>
                  <a:lnTo>
                    <a:pt x="338" y="619"/>
                  </a:lnTo>
                  <a:lnTo>
                    <a:pt x="394" y="563"/>
                  </a:lnTo>
                  <a:lnTo>
                    <a:pt x="619" y="507"/>
                  </a:lnTo>
                  <a:lnTo>
                    <a:pt x="731" y="450"/>
                  </a:lnTo>
                  <a:lnTo>
                    <a:pt x="900" y="507"/>
                  </a:lnTo>
                  <a:lnTo>
                    <a:pt x="956" y="507"/>
                  </a:lnTo>
                  <a:lnTo>
                    <a:pt x="956" y="338"/>
                  </a:lnTo>
                  <a:lnTo>
                    <a:pt x="788" y="226"/>
                  </a:lnTo>
                  <a:lnTo>
                    <a:pt x="675" y="113"/>
                  </a:lnTo>
                  <a:lnTo>
                    <a:pt x="619" y="1"/>
                  </a:lnTo>
                  <a:close/>
                </a:path>
              </a:pathLst>
            </a:custGeom>
            <a:solidFill>
              <a:srgbClr val="7C70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3" name="Google Shape;22493;p51"/>
            <p:cNvSpPr/>
            <p:nvPr/>
          </p:nvSpPr>
          <p:spPr>
            <a:xfrm>
              <a:off x="269025" y="938775"/>
              <a:ext cx="8450" cy="21100"/>
            </a:xfrm>
            <a:custGeom>
              <a:avLst/>
              <a:gdLst/>
              <a:ahLst/>
              <a:cxnLst/>
              <a:rect l="l" t="t" r="r" b="b"/>
              <a:pathLst>
                <a:path w="338" h="844" extrusionOk="0">
                  <a:moveTo>
                    <a:pt x="57" y="0"/>
                  </a:moveTo>
                  <a:lnTo>
                    <a:pt x="1" y="843"/>
                  </a:lnTo>
                  <a:lnTo>
                    <a:pt x="1" y="843"/>
                  </a:lnTo>
                  <a:lnTo>
                    <a:pt x="169" y="675"/>
                  </a:lnTo>
                  <a:lnTo>
                    <a:pt x="225" y="450"/>
                  </a:lnTo>
                  <a:lnTo>
                    <a:pt x="225" y="337"/>
                  </a:lnTo>
                  <a:lnTo>
                    <a:pt x="225" y="281"/>
                  </a:lnTo>
                  <a:lnTo>
                    <a:pt x="338" y="225"/>
                  </a:lnTo>
                  <a:lnTo>
                    <a:pt x="338" y="169"/>
                  </a:lnTo>
                  <a:lnTo>
                    <a:pt x="338" y="113"/>
                  </a:lnTo>
                  <a:lnTo>
                    <a:pt x="225" y="0"/>
                  </a:lnTo>
                  <a:close/>
                </a:path>
              </a:pathLst>
            </a:custGeom>
            <a:solidFill>
              <a:srgbClr val="7C70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4" name="Google Shape;22494;p51"/>
            <p:cNvSpPr/>
            <p:nvPr/>
          </p:nvSpPr>
          <p:spPr>
            <a:xfrm>
              <a:off x="270425" y="927525"/>
              <a:ext cx="2850" cy="2825"/>
            </a:xfrm>
            <a:custGeom>
              <a:avLst/>
              <a:gdLst/>
              <a:ahLst/>
              <a:cxnLst/>
              <a:rect l="l" t="t" r="r" b="b"/>
              <a:pathLst>
                <a:path w="114" h="113" extrusionOk="0">
                  <a:moveTo>
                    <a:pt x="1" y="1"/>
                  </a:moveTo>
                  <a:lnTo>
                    <a:pt x="1" y="113"/>
                  </a:lnTo>
                  <a:lnTo>
                    <a:pt x="113" y="57"/>
                  </a:lnTo>
                  <a:lnTo>
                    <a:pt x="1"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5" name="Google Shape;22495;p51"/>
            <p:cNvSpPr/>
            <p:nvPr/>
          </p:nvSpPr>
          <p:spPr>
            <a:xfrm>
              <a:off x="270425" y="921900"/>
              <a:ext cx="1425" cy="1425"/>
            </a:xfrm>
            <a:custGeom>
              <a:avLst/>
              <a:gdLst/>
              <a:ahLst/>
              <a:cxnLst/>
              <a:rect l="l" t="t" r="r" b="b"/>
              <a:pathLst>
                <a:path w="57" h="57" extrusionOk="0">
                  <a:moveTo>
                    <a:pt x="57" y="1"/>
                  </a:moveTo>
                  <a:lnTo>
                    <a:pt x="57" y="1"/>
                  </a:lnTo>
                  <a:lnTo>
                    <a:pt x="57" y="1"/>
                  </a:lnTo>
                  <a:lnTo>
                    <a:pt x="1" y="57"/>
                  </a:lnTo>
                  <a:lnTo>
                    <a:pt x="1" y="57"/>
                  </a:lnTo>
                  <a:lnTo>
                    <a:pt x="57" y="1"/>
                  </a:lnTo>
                  <a:lnTo>
                    <a:pt x="57"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6" name="Google Shape;22496;p51"/>
            <p:cNvSpPr/>
            <p:nvPr/>
          </p:nvSpPr>
          <p:spPr>
            <a:xfrm>
              <a:off x="271825" y="885375"/>
              <a:ext cx="2850" cy="1425"/>
            </a:xfrm>
            <a:custGeom>
              <a:avLst/>
              <a:gdLst/>
              <a:ahLst/>
              <a:cxnLst/>
              <a:rect l="l" t="t" r="r" b="b"/>
              <a:pathLst>
                <a:path w="114" h="57" extrusionOk="0">
                  <a:moveTo>
                    <a:pt x="113" y="0"/>
                  </a:moveTo>
                  <a:lnTo>
                    <a:pt x="113" y="0"/>
                  </a:lnTo>
                  <a:lnTo>
                    <a:pt x="1" y="57"/>
                  </a:lnTo>
                  <a:lnTo>
                    <a:pt x="1" y="57"/>
                  </a:lnTo>
                  <a:lnTo>
                    <a:pt x="113" y="0"/>
                  </a:lnTo>
                  <a:lnTo>
                    <a:pt x="113" y="0"/>
                  </a:lnTo>
                  <a:close/>
                </a:path>
              </a:pathLst>
            </a:custGeom>
            <a:solidFill>
              <a:srgbClr val="78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7" name="Google Shape;22497;p51"/>
            <p:cNvSpPr/>
            <p:nvPr/>
          </p:nvSpPr>
          <p:spPr>
            <a:xfrm>
              <a:off x="460125" y="1575300"/>
              <a:ext cx="39375" cy="35150"/>
            </a:xfrm>
            <a:custGeom>
              <a:avLst/>
              <a:gdLst/>
              <a:ahLst/>
              <a:cxnLst/>
              <a:rect l="l" t="t" r="r" b="b"/>
              <a:pathLst>
                <a:path w="1575" h="1406" extrusionOk="0">
                  <a:moveTo>
                    <a:pt x="731" y="0"/>
                  </a:moveTo>
                  <a:lnTo>
                    <a:pt x="675" y="57"/>
                  </a:lnTo>
                  <a:lnTo>
                    <a:pt x="619" y="169"/>
                  </a:lnTo>
                  <a:lnTo>
                    <a:pt x="506" y="281"/>
                  </a:lnTo>
                  <a:lnTo>
                    <a:pt x="450" y="338"/>
                  </a:lnTo>
                  <a:lnTo>
                    <a:pt x="338" y="281"/>
                  </a:lnTo>
                  <a:lnTo>
                    <a:pt x="169" y="281"/>
                  </a:lnTo>
                  <a:lnTo>
                    <a:pt x="1" y="338"/>
                  </a:lnTo>
                  <a:lnTo>
                    <a:pt x="113" y="394"/>
                  </a:lnTo>
                  <a:lnTo>
                    <a:pt x="169" y="450"/>
                  </a:lnTo>
                  <a:lnTo>
                    <a:pt x="225" y="619"/>
                  </a:lnTo>
                  <a:lnTo>
                    <a:pt x="225" y="675"/>
                  </a:lnTo>
                  <a:lnTo>
                    <a:pt x="282" y="675"/>
                  </a:lnTo>
                  <a:lnTo>
                    <a:pt x="394" y="619"/>
                  </a:lnTo>
                  <a:lnTo>
                    <a:pt x="450" y="562"/>
                  </a:lnTo>
                  <a:lnTo>
                    <a:pt x="506" y="619"/>
                  </a:lnTo>
                  <a:lnTo>
                    <a:pt x="506" y="675"/>
                  </a:lnTo>
                  <a:lnTo>
                    <a:pt x="506" y="731"/>
                  </a:lnTo>
                  <a:lnTo>
                    <a:pt x="563" y="731"/>
                  </a:lnTo>
                  <a:lnTo>
                    <a:pt x="619" y="675"/>
                  </a:lnTo>
                  <a:lnTo>
                    <a:pt x="619" y="787"/>
                  </a:lnTo>
                  <a:lnTo>
                    <a:pt x="450" y="1068"/>
                  </a:lnTo>
                  <a:lnTo>
                    <a:pt x="394" y="1124"/>
                  </a:lnTo>
                  <a:lnTo>
                    <a:pt x="450" y="1181"/>
                  </a:lnTo>
                  <a:lnTo>
                    <a:pt x="675" y="1237"/>
                  </a:lnTo>
                  <a:lnTo>
                    <a:pt x="844" y="1405"/>
                  </a:lnTo>
                  <a:lnTo>
                    <a:pt x="956" y="1237"/>
                  </a:lnTo>
                  <a:lnTo>
                    <a:pt x="1068" y="1181"/>
                  </a:lnTo>
                  <a:lnTo>
                    <a:pt x="1181" y="1181"/>
                  </a:lnTo>
                  <a:lnTo>
                    <a:pt x="1181" y="1068"/>
                  </a:lnTo>
                  <a:lnTo>
                    <a:pt x="1068" y="1068"/>
                  </a:lnTo>
                  <a:lnTo>
                    <a:pt x="844" y="956"/>
                  </a:lnTo>
                  <a:lnTo>
                    <a:pt x="787" y="956"/>
                  </a:lnTo>
                  <a:lnTo>
                    <a:pt x="844" y="843"/>
                  </a:lnTo>
                  <a:lnTo>
                    <a:pt x="1125" y="675"/>
                  </a:lnTo>
                  <a:lnTo>
                    <a:pt x="1125" y="731"/>
                  </a:lnTo>
                  <a:lnTo>
                    <a:pt x="1181" y="787"/>
                  </a:lnTo>
                  <a:lnTo>
                    <a:pt x="1237" y="787"/>
                  </a:lnTo>
                  <a:lnTo>
                    <a:pt x="1237" y="731"/>
                  </a:lnTo>
                  <a:lnTo>
                    <a:pt x="1406" y="619"/>
                  </a:lnTo>
                  <a:lnTo>
                    <a:pt x="1574" y="562"/>
                  </a:lnTo>
                  <a:lnTo>
                    <a:pt x="1574" y="450"/>
                  </a:lnTo>
                  <a:lnTo>
                    <a:pt x="1518" y="394"/>
                  </a:lnTo>
                  <a:lnTo>
                    <a:pt x="1125" y="338"/>
                  </a:lnTo>
                  <a:lnTo>
                    <a:pt x="956" y="338"/>
                  </a:lnTo>
                  <a:lnTo>
                    <a:pt x="731" y="394"/>
                  </a:lnTo>
                  <a:lnTo>
                    <a:pt x="787" y="169"/>
                  </a:lnTo>
                  <a:lnTo>
                    <a:pt x="787" y="113"/>
                  </a:lnTo>
                  <a:lnTo>
                    <a:pt x="731"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8" name="Google Shape;22498;p51"/>
            <p:cNvSpPr/>
            <p:nvPr/>
          </p:nvSpPr>
          <p:spPr>
            <a:xfrm>
              <a:off x="478400" y="1571075"/>
              <a:ext cx="15475" cy="5650"/>
            </a:xfrm>
            <a:custGeom>
              <a:avLst/>
              <a:gdLst/>
              <a:ahLst/>
              <a:cxnLst/>
              <a:rect l="l" t="t" r="r" b="b"/>
              <a:pathLst>
                <a:path w="619" h="226" extrusionOk="0">
                  <a:moveTo>
                    <a:pt x="113" y="1"/>
                  </a:moveTo>
                  <a:lnTo>
                    <a:pt x="56" y="57"/>
                  </a:lnTo>
                  <a:lnTo>
                    <a:pt x="0" y="169"/>
                  </a:lnTo>
                  <a:lnTo>
                    <a:pt x="618" y="226"/>
                  </a:lnTo>
                  <a:lnTo>
                    <a:pt x="618" y="169"/>
                  </a:lnTo>
                  <a:lnTo>
                    <a:pt x="618" y="113"/>
                  </a:lnTo>
                  <a:lnTo>
                    <a:pt x="225" y="113"/>
                  </a:lnTo>
                  <a:lnTo>
                    <a:pt x="113"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9" name="Google Shape;22499;p51"/>
            <p:cNvSpPr/>
            <p:nvPr/>
          </p:nvSpPr>
          <p:spPr>
            <a:xfrm>
              <a:off x="481200" y="1566875"/>
              <a:ext cx="2850" cy="2825"/>
            </a:xfrm>
            <a:custGeom>
              <a:avLst/>
              <a:gdLst/>
              <a:ahLst/>
              <a:cxnLst/>
              <a:rect l="l" t="t" r="r" b="b"/>
              <a:pathLst>
                <a:path w="114" h="113" extrusionOk="0">
                  <a:moveTo>
                    <a:pt x="1" y="0"/>
                  </a:moveTo>
                  <a:lnTo>
                    <a:pt x="1" y="56"/>
                  </a:lnTo>
                  <a:lnTo>
                    <a:pt x="1" y="113"/>
                  </a:lnTo>
                  <a:lnTo>
                    <a:pt x="113"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0" name="Google Shape;22500;p51"/>
            <p:cNvSpPr/>
            <p:nvPr/>
          </p:nvSpPr>
          <p:spPr>
            <a:xfrm>
              <a:off x="482600" y="1562650"/>
              <a:ext cx="2850" cy="4250"/>
            </a:xfrm>
            <a:custGeom>
              <a:avLst/>
              <a:gdLst/>
              <a:ahLst/>
              <a:cxnLst/>
              <a:rect l="l" t="t" r="r" b="b"/>
              <a:pathLst>
                <a:path w="114" h="170" extrusionOk="0">
                  <a:moveTo>
                    <a:pt x="57" y="0"/>
                  </a:moveTo>
                  <a:lnTo>
                    <a:pt x="1" y="57"/>
                  </a:lnTo>
                  <a:lnTo>
                    <a:pt x="57" y="113"/>
                  </a:lnTo>
                  <a:lnTo>
                    <a:pt x="57" y="169"/>
                  </a:lnTo>
                  <a:lnTo>
                    <a:pt x="113" y="113"/>
                  </a:lnTo>
                  <a:lnTo>
                    <a:pt x="113"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1" name="Google Shape;22501;p51"/>
            <p:cNvSpPr/>
            <p:nvPr/>
          </p:nvSpPr>
          <p:spPr>
            <a:xfrm>
              <a:off x="333650" y="888175"/>
              <a:ext cx="35175" cy="45000"/>
            </a:xfrm>
            <a:custGeom>
              <a:avLst/>
              <a:gdLst/>
              <a:ahLst/>
              <a:cxnLst/>
              <a:rect l="l" t="t" r="r" b="b"/>
              <a:pathLst>
                <a:path w="1407" h="1800" extrusionOk="0">
                  <a:moveTo>
                    <a:pt x="732" y="1"/>
                  </a:moveTo>
                  <a:lnTo>
                    <a:pt x="675" y="113"/>
                  </a:lnTo>
                  <a:lnTo>
                    <a:pt x="732" y="169"/>
                  </a:lnTo>
                  <a:lnTo>
                    <a:pt x="788" y="169"/>
                  </a:lnTo>
                  <a:lnTo>
                    <a:pt x="900" y="226"/>
                  </a:lnTo>
                  <a:lnTo>
                    <a:pt x="1013" y="282"/>
                  </a:lnTo>
                  <a:lnTo>
                    <a:pt x="1013" y="338"/>
                  </a:lnTo>
                  <a:lnTo>
                    <a:pt x="956" y="394"/>
                  </a:lnTo>
                  <a:lnTo>
                    <a:pt x="844" y="450"/>
                  </a:lnTo>
                  <a:lnTo>
                    <a:pt x="900" y="563"/>
                  </a:lnTo>
                  <a:lnTo>
                    <a:pt x="900" y="619"/>
                  </a:lnTo>
                  <a:lnTo>
                    <a:pt x="788" y="619"/>
                  </a:lnTo>
                  <a:lnTo>
                    <a:pt x="732" y="507"/>
                  </a:lnTo>
                  <a:lnTo>
                    <a:pt x="563" y="563"/>
                  </a:lnTo>
                  <a:lnTo>
                    <a:pt x="451" y="675"/>
                  </a:lnTo>
                  <a:lnTo>
                    <a:pt x="394" y="675"/>
                  </a:lnTo>
                  <a:lnTo>
                    <a:pt x="394" y="731"/>
                  </a:lnTo>
                  <a:lnTo>
                    <a:pt x="338" y="788"/>
                  </a:lnTo>
                  <a:lnTo>
                    <a:pt x="282" y="844"/>
                  </a:lnTo>
                  <a:lnTo>
                    <a:pt x="170" y="844"/>
                  </a:lnTo>
                  <a:lnTo>
                    <a:pt x="170" y="900"/>
                  </a:lnTo>
                  <a:lnTo>
                    <a:pt x="113" y="1069"/>
                  </a:lnTo>
                  <a:lnTo>
                    <a:pt x="1" y="1181"/>
                  </a:lnTo>
                  <a:lnTo>
                    <a:pt x="1" y="1350"/>
                  </a:lnTo>
                  <a:lnTo>
                    <a:pt x="113" y="1518"/>
                  </a:lnTo>
                  <a:lnTo>
                    <a:pt x="226" y="1687"/>
                  </a:lnTo>
                  <a:lnTo>
                    <a:pt x="338" y="1799"/>
                  </a:lnTo>
                  <a:lnTo>
                    <a:pt x="788" y="1799"/>
                  </a:lnTo>
                  <a:lnTo>
                    <a:pt x="956" y="1743"/>
                  </a:lnTo>
                  <a:lnTo>
                    <a:pt x="1181" y="1575"/>
                  </a:lnTo>
                  <a:lnTo>
                    <a:pt x="1181" y="1294"/>
                  </a:lnTo>
                  <a:lnTo>
                    <a:pt x="1125" y="1181"/>
                  </a:lnTo>
                  <a:lnTo>
                    <a:pt x="1013" y="1125"/>
                  </a:lnTo>
                  <a:lnTo>
                    <a:pt x="956" y="1125"/>
                  </a:lnTo>
                  <a:lnTo>
                    <a:pt x="900" y="1181"/>
                  </a:lnTo>
                  <a:lnTo>
                    <a:pt x="844" y="1237"/>
                  </a:lnTo>
                  <a:lnTo>
                    <a:pt x="675" y="1237"/>
                  </a:lnTo>
                  <a:lnTo>
                    <a:pt x="619" y="1181"/>
                  </a:lnTo>
                  <a:lnTo>
                    <a:pt x="675" y="1181"/>
                  </a:lnTo>
                  <a:lnTo>
                    <a:pt x="788" y="1125"/>
                  </a:lnTo>
                  <a:lnTo>
                    <a:pt x="900" y="1069"/>
                  </a:lnTo>
                  <a:lnTo>
                    <a:pt x="956" y="1069"/>
                  </a:lnTo>
                  <a:lnTo>
                    <a:pt x="1013" y="1125"/>
                  </a:lnTo>
                  <a:lnTo>
                    <a:pt x="1181" y="1012"/>
                  </a:lnTo>
                  <a:lnTo>
                    <a:pt x="1238" y="956"/>
                  </a:lnTo>
                  <a:lnTo>
                    <a:pt x="1181" y="844"/>
                  </a:lnTo>
                  <a:lnTo>
                    <a:pt x="1294" y="675"/>
                  </a:lnTo>
                  <a:lnTo>
                    <a:pt x="1406" y="507"/>
                  </a:lnTo>
                  <a:lnTo>
                    <a:pt x="1406" y="450"/>
                  </a:lnTo>
                  <a:lnTo>
                    <a:pt x="1350" y="394"/>
                  </a:lnTo>
                  <a:lnTo>
                    <a:pt x="1181" y="394"/>
                  </a:lnTo>
                  <a:lnTo>
                    <a:pt x="1181" y="338"/>
                  </a:lnTo>
                  <a:lnTo>
                    <a:pt x="1125" y="282"/>
                  </a:lnTo>
                  <a:lnTo>
                    <a:pt x="1069" y="169"/>
                  </a:lnTo>
                  <a:lnTo>
                    <a:pt x="1013" y="113"/>
                  </a:lnTo>
                  <a:lnTo>
                    <a:pt x="788" y="1"/>
                  </a:lnTo>
                  <a:close/>
                </a:path>
              </a:pathLst>
            </a:custGeom>
            <a:solidFill>
              <a:srgbClr val="776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2" name="Google Shape;22502;p51"/>
            <p:cNvSpPr/>
            <p:nvPr/>
          </p:nvSpPr>
          <p:spPr>
            <a:xfrm>
              <a:off x="351925" y="871325"/>
              <a:ext cx="4250" cy="2825"/>
            </a:xfrm>
            <a:custGeom>
              <a:avLst/>
              <a:gdLst/>
              <a:ahLst/>
              <a:cxnLst/>
              <a:rect l="l" t="t" r="r" b="b"/>
              <a:pathLst>
                <a:path w="170" h="113" extrusionOk="0">
                  <a:moveTo>
                    <a:pt x="113" y="0"/>
                  </a:moveTo>
                  <a:lnTo>
                    <a:pt x="113" y="57"/>
                  </a:lnTo>
                  <a:lnTo>
                    <a:pt x="1" y="57"/>
                  </a:lnTo>
                  <a:lnTo>
                    <a:pt x="57" y="113"/>
                  </a:lnTo>
                  <a:lnTo>
                    <a:pt x="113" y="113"/>
                  </a:lnTo>
                  <a:lnTo>
                    <a:pt x="169" y="57"/>
                  </a:lnTo>
                  <a:lnTo>
                    <a:pt x="113" y="0"/>
                  </a:lnTo>
                  <a:close/>
                </a:path>
              </a:pathLst>
            </a:custGeom>
            <a:solidFill>
              <a:srgbClr val="857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3" name="Google Shape;22503;p51"/>
            <p:cNvSpPr/>
            <p:nvPr/>
          </p:nvSpPr>
          <p:spPr>
            <a:xfrm>
              <a:off x="349125" y="869925"/>
              <a:ext cx="2825" cy="2825"/>
            </a:xfrm>
            <a:custGeom>
              <a:avLst/>
              <a:gdLst/>
              <a:ahLst/>
              <a:cxnLst/>
              <a:rect l="l" t="t" r="r" b="b"/>
              <a:pathLst>
                <a:path w="113" h="113" extrusionOk="0">
                  <a:moveTo>
                    <a:pt x="56" y="0"/>
                  </a:moveTo>
                  <a:lnTo>
                    <a:pt x="0" y="56"/>
                  </a:lnTo>
                  <a:lnTo>
                    <a:pt x="56" y="113"/>
                  </a:lnTo>
                  <a:lnTo>
                    <a:pt x="113" y="113"/>
                  </a:lnTo>
                  <a:lnTo>
                    <a:pt x="56" y="0"/>
                  </a:lnTo>
                  <a:close/>
                </a:path>
              </a:pathLst>
            </a:custGeom>
            <a:solidFill>
              <a:srgbClr val="857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4" name="Google Shape;22504;p51"/>
            <p:cNvSpPr/>
            <p:nvPr/>
          </p:nvSpPr>
          <p:spPr>
            <a:xfrm>
              <a:off x="499475" y="878350"/>
              <a:ext cx="11250" cy="11250"/>
            </a:xfrm>
            <a:custGeom>
              <a:avLst/>
              <a:gdLst/>
              <a:ahLst/>
              <a:cxnLst/>
              <a:rect l="l" t="t" r="r" b="b"/>
              <a:pathLst>
                <a:path w="450" h="450" extrusionOk="0">
                  <a:moveTo>
                    <a:pt x="450" y="0"/>
                  </a:moveTo>
                  <a:lnTo>
                    <a:pt x="394" y="57"/>
                  </a:lnTo>
                  <a:lnTo>
                    <a:pt x="281" y="113"/>
                  </a:lnTo>
                  <a:lnTo>
                    <a:pt x="169" y="113"/>
                  </a:lnTo>
                  <a:lnTo>
                    <a:pt x="113" y="169"/>
                  </a:lnTo>
                  <a:lnTo>
                    <a:pt x="0" y="338"/>
                  </a:lnTo>
                  <a:lnTo>
                    <a:pt x="113" y="450"/>
                  </a:lnTo>
                  <a:lnTo>
                    <a:pt x="169" y="450"/>
                  </a:lnTo>
                  <a:lnTo>
                    <a:pt x="225" y="394"/>
                  </a:lnTo>
                  <a:lnTo>
                    <a:pt x="450" y="394"/>
                  </a:lnTo>
                  <a:lnTo>
                    <a:pt x="450" y="281"/>
                  </a:lnTo>
                  <a:lnTo>
                    <a:pt x="450" y="113"/>
                  </a:lnTo>
                  <a:lnTo>
                    <a:pt x="450" y="0"/>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5" name="Google Shape;22505;p51"/>
            <p:cNvSpPr/>
            <p:nvPr/>
          </p:nvSpPr>
          <p:spPr>
            <a:xfrm>
              <a:off x="493850" y="871325"/>
              <a:ext cx="4250" cy="2825"/>
            </a:xfrm>
            <a:custGeom>
              <a:avLst/>
              <a:gdLst/>
              <a:ahLst/>
              <a:cxnLst/>
              <a:rect l="l" t="t" r="r" b="b"/>
              <a:pathLst>
                <a:path w="170" h="113" extrusionOk="0">
                  <a:moveTo>
                    <a:pt x="0" y="0"/>
                  </a:moveTo>
                  <a:lnTo>
                    <a:pt x="113" y="57"/>
                  </a:lnTo>
                  <a:lnTo>
                    <a:pt x="169" y="113"/>
                  </a:lnTo>
                  <a:lnTo>
                    <a:pt x="169" y="57"/>
                  </a:lnTo>
                  <a:lnTo>
                    <a:pt x="113" y="0"/>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6" name="Google Shape;22506;p51"/>
            <p:cNvSpPr/>
            <p:nvPr/>
          </p:nvSpPr>
          <p:spPr>
            <a:xfrm>
              <a:off x="517725" y="874125"/>
              <a:ext cx="1450" cy="2850"/>
            </a:xfrm>
            <a:custGeom>
              <a:avLst/>
              <a:gdLst/>
              <a:ahLst/>
              <a:cxnLst/>
              <a:rect l="l" t="t" r="r" b="b"/>
              <a:pathLst>
                <a:path w="58" h="114" extrusionOk="0">
                  <a:moveTo>
                    <a:pt x="57" y="1"/>
                  </a:moveTo>
                  <a:lnTo>
                    <a:pt x="57" y="1"/>
                  </a:lnTo>
                  <a:lnTo>
                    <a:pt x="1" y="113"/>
                  </a:lnTo>
                  <a:lnTo>
                    <a:pt x="1" y="113"/>
                  </a:lnTo>
                  <a:lnTo>
                    <a:pt x="57" y="1"/>
                  </a:lnTo>
                  <a:lnTo>
                    <a:pt x="57" y="1"/>
                  </a:lnTo>
                  <a:close/>
                </a:path>
              </a:pathLst>
            </a:custGeom>
            <a:solidFill>
              <a:srgbClr val="8A7E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7" name="Google Shape;22507;p51"/>
            <p:cNvSpPr/>
            <p:nvPr/>
          </p:nvSpPr>
          <p:spPr>
            <a:xfrm>
              <a:off x="496650" y="882550"/>
              <a:ext cx="1450" cy="1450"/>
            </a:xfrm>
            <a:custGeom>
              <a:avLst/>
              <a:gdLst/>
              <a:ahLst/>
              <a:cxnLst/>
              <a:rect l="l" t="t" r="r" b="b"/>
              <a:pathLst>
                <a:path w="58" h="58" extrusionOk="0">
                  <a:moveTo>
                    <a:pt x="1" y="1"/>
                  </a:moveTo>
                  <a:lnTo>
                    <a:pt x="57" y="57"/>
                  </a:lnTo>
                  <a:lnTo>
                    <a:pt x="57" y="1"/>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8" name="Google Shape;22508;p51"/>
            <p:cNvSpPr/>
            <p:nvPr/>
          </p:nvSpPr>
          <p:spPr>
            <a:xfrm>
              <a:off x="498075" y="881150"/>
              <a:ext cx="1425" cy="1425"/>
            </a:xfrm>
            <a:custGeom>
              <a:avLst/>
              <a:gdLst/>
              <a:ahLst/>
              <a:cxnLst/>
              <a:rect l="l" t="t" r="r" b="b"/>
              <a:pathLst>
                <a:path w="57" h="57" extrusionOk="0">
                  <a:moveTo>
                    <a:pt x="0" y="1"/>
                  </a:moveTo>
                  <a:lnTo>
                    <a:pt x="0" y="57"/>
                  </a:lnTo>
                  <a:lnTo>
                    <a:pt x="56" y="57"/>
                  </a:lnTo>
                  <a:lnTo>
                    <a:pt x="0" y="1"/>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9" name="Google Shape;22509;p51"/>
            <p:cNvSpPr/>
            <p:nvPr/>
          </p:nvSpPr>
          <p:spPr>
            <a:xfrm>
              <a:off x="509300" y="1031500"/>
              <a:ext cx="1425" cy="1425"/>
            </a:xfrm>
            <a:custGeom>
              <a:avLst/>
              <a:gdLst/>
              <a:ahLst/>
              <a:cxnLst/>
              <a:rect l="l" t="t" r="r" b="b"/>
              <a:pathLst>
                <a:path w="57" h="57" extrusionOk="0">
                  <a:moveTo>
                    <a:pt x="57" y="1"/>
                  </a:moveTo>
                  <a:lnTo>
                    <a:pt x="1" y="57"/>
                  </a:lnTo>
                  <a:lnTo>
                    <a:pt x="57" y="57"/>
                  </a:lnTo>
                  <a:lnTo>
                    <a:pt x="57" y="1"/>
                  </a:lnTo>
                  <a:close/>
                </a:path>
              </a:pathLst>
            </a:custGeom>
            <a:solidFill>
              <a:srgbClr val="A59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0" name="Google Shape;22510;p51"/>
            <p:cNvSpPr/>
            <p:nvPr/>
          </p:nvSpPr>
          <p:spPr>
            <a:xfrm>
              <a:off x="346300" y="869925"/>
              <a:ext cx="4250" cy="2825"/>
            </a:xfrm>
            <a:custGeom>
              <a:avLst/>
              <a:gdLst/>
              <a:ahLst/>
              <a:cxnLst/>
              <a:rect l="l" t="t" r="r" b="b"/>
              <a:pathLst>
                <a:path w="170" h="113" extrusionOk="0">
                  <a:moveTo>
                    <a:pt x="169" y="0"/>
                  </a:moveTo>
                  <a:lnTo>
                    <a:pt x="57" y="56"/>
                  </a:lnTo>
                  <a:lnTo>
                    <a:pt x="1" y="113"/>
                  </a:lnTo>
                  <a:lnTo>
                    <a:pt x="169" y="113"/>
                  </a:lnTo>
                  <a:lnTo>
                    <a:pt x="169" y="0"/>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1" name="Google Shape;22511;p51"/>
            <p:cNvSpPr/>
            <p:nvPr/>
          </p:nvSpPr>
          <p:spPr>
            <a:xfrm>
              <a:off x="343500" y="872725"/>
              <a:ext cx="2825" cy="1425"/>
            </a:xfrm>
            <a:custGeom>
              <a:avLst/>
              <a:gdLst/>
              <a:ahLst/>
              <a:cxnLst/>
              <a:rect l="l" t="t" r="r" b="b"/>
              <a:pathLst>
                <a:path w="113" h="57" extrusionOk="0">
                  <a:moveTo>
                    <a:pt x="0" y="1"/>
                  </a:moveTo>
                  <a:lnTo>
                    <a:pt x="0" y="57"/>
                  </a:lnTo>
                  <a:lnTo>
                    <a:pt x="113" y="1"/>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2" name="Google Shape;22512;p51"/>
            <p:cNvSpPr/>
            <p:nvPr/>
          </p:nvSpPr>
          <p:spPr>
            <a:xfrm>
              <a:off x="342100" y="869925"/>
              <a:ext cx="1425" cy="2825"/>
            </a:xfrm>
            <a:custGeom>
              <a:avLst/>
              <a:gdLst/>
              <a:ahLst/>
              <a:cxnLst/>
              <a:rect l="l" t="t" r="r" b="b"/>
              <a:pathLst>
                <a:path w="57" h="113" extrusionOk="0">
                  <a:moveTo>
                    <a:pt x="56" y="113"/>
                  </a:moveTo>
                  <a:lnTo>
                    <a:pt x="56" y="113"/>
                  </a:lnTo>
                  <a:lnTo>
                    <a:pt x="0" y="0"/>
                  </a:lnTo>
                  <a:lnTo>
                    <a:pt x="0" y="0"/>
                  </a:lnTo>
                  <a:lnTo>
                    <a:pt x="56" y="113"/>
                  </a:lnTo>
                  <a:lnTo>
                    <a:pt x="56" y="113"/>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3" name="Google Shape;22513;p51"/>
            <p:cNvSpPr/>
            <p:nvPr/>
          </p:nvSpPr>
          <p:spPr>
            <a:xfrm>
              <a:off x="495250" y="1610425"/>
              <a:ext cx="2850" cy="2825"/>
            </a:xfrm>
            <a:custGeom>
              <a:avLst/>
              <a:gdLst/>
              <a:ahLst/>
              <a:cxnLst/>
              <a:rect l="l" t="t" r="r" b="b"/>
              <a:pathLst>
                <a:path w="114" h="113" extrusionOk="0">
                  <a:moveTo>
                    <a:pt x="1" y="0"/>
                  </a:moveTo>
                  <a:lnTo>
                    <a:pt x="1" y="113"/>
                  </a:lnTo>
                  <a:lnTo>
                    <a:pt x="113" y="57"/>
                  </a:lnTo>
                  <a:lnTo>
                    <a:pt x="57"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4" name="Google Shape;22514;p51"/>
            <p:cNvSpPr/>
            <p:nvPr/>
          </p:nvSpPr>
          <p:spPr>
            <a:xfrm>
              <a:off x="499475" y="1597775"/>
              <a:ext cx="1425" cy="1425"/>
            </a:xfrm>
            <a:custGeom>
              <a:avLst/>
              <a:gdLst/>
              <a:ahLst/>
              <a:cxnLst/>
              <a:rect l="l" t="t" r="r" b="b"/>
              <a:pathLst>
                <a:path w="57" h="57" extrusionOk="0">
                  <a:moveTo>
                    <a:pt x="0" y="1"/>
                  </a:moveTo>
                  <a:lnTo>
                    <a:pt x="0" y="57"/>
                  </a:lnTo>
                  <a:lnTo>
                    <a:pt x="56" y="1"/>
                  </a:lnTo>
                  <a:close/>
                </a:path>
              </a:pathLst>
            </a:custGeom>
            <a:solidFill>
              <a:srgbClr val="86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5" name="Google Shape;22515;p51"/>
            <p:cNvSpPr/>
            <p:nvPr/>
          </p:nvSpPr>
          <p:spPr>
            <a:xfrm>
              <a:off x="373000" y="961250"/>
              <a:ext cx="39375" cy="84325"/>
            </a:xfrm>
            <a:custGeom>
              <a:avLst/>
              <a:gdLst/>
              <a:ahLst/>
              <a:cxnLst/>
              <a:rect l="l" t="t" r="r" b="b"/>
              <a:pathLst>
                <a:path w="1575" h="3373" extrusionOk="0">
                  <a:moveTo>
                    <a:pt x="619" y="0"/>
                  </a:moveTo>
                  <a:lnTo>
                    <a:pt x="507" y="282"/>
                  </a:lnTo>
                  <a:lnTo>
                    <a:pt x="450" y="619"/>
                  </a:lnTo>
                  <a:lnTo>
                    <a:pt x="394" y="900"/>
                  </a:lnTo>
                  <a:lnTo>
                    <a:pt x="282" y="1237"/>
                  </a:lnTo>
                  <a:lnTo>
                    <a:pt x="338" y="1349"/>
                  </a:lnTo>
                  <a:lnTo>
                    <a:pt x="450" y="1406"/>
                  </a:lnTo>
                  <a:lnTo>
                    <a:pt x="507" y="1462"/>
                  </a:lnTo>
                  <a:lnTo>
                    <a:pt x="563" y="1462"/>
                  </a:lnTo>
                  <a:lnTo>
                    <a:pt x="507" y="1518"/>
                  </a:lnTo>
                  <a:lnTo>
                    <a:pt x="394" y="1630"/>
                  </a:lnTo>
                  <a:lnTo>
                    <a:pt x="338" y="1743"/>
                  </a:lnTo>
                  <a:lnTo>
                    <a:pt x="282" y="1855"/>
                  </a:lnTo>
                  <a:lnTo>
                    <a:pt x="282" y="1911"/>
                  </a:lnTo>
                  <a:lnTo>
                    <a:pt x="169" y="1968"/>
                  </a:lnTo>
                  <a:lnTo>
                    <a:pt x="169" y="2024"/>
                  </a:lnTo>
                  <a:lnTo>
                    <a:pt x="226" y="2136"/>
                  </a:lnTo>
                  <a:lnTo>
                    <a:pt x="226" y="2249"/>
                  </a:lnTo>
                  <a:lnTo>
                    <a:pt x="169" y="2417"/>
                  </a:lnTo>
                  <a:lnTo>
                    <a:pt x="57" y="2530"/>
                  </a:lnTo>
                  <a:lnTo>
                    <a:pt x="1" y="2586"/>
                  </a:lnTo>
                  <a:lnTo>
                    <a:pt x="113" y="2698"/>
                  </a:lnTo>
                  <a:lnTo>
                    <a:pt x="282" y="2755"/>
                  </a:lnTo>
                  <a:lnTo>
                    <a:pt x="450" y="2867"/>
                  </a:lnTo>
                  <a:lnTo>
                    <a:pt x="619" y="3036"/>
                  </a:lnTo>
                  <a:lnTo>
                    <a:pt x="675" y="3260"/>
                  </a:lnTo>
                  <a:lnTo>
                    <a:pt x="788" y="3373"/>
                  </a:lnTo>
                  <a:lnTo>
                    <a:pt x="1012" y="3373"/>
                  </a:lnTo>
                  <a:lnTo>
                    <a:pt x="1125" y="3204"/>
                  </a:lnTo>
                  <a:lnTo>
                    <a:pt x="1125" y="3148"/>
                  </a:lnTo>
                  <a:lnTo>
                    <a:pt x="1125" y="3092"/>
                  </a:lnTo>
                  <a:lnTo>
                    <a:pt x="1181" y="3036"/>
                  </a:lnTo>
                  <a:lnTo>
                    <a:pt x="1293" y="3036"/>
                  </a:lnTo>
                  <a:lnTo>
                    <a:pt x="1350" y="2923"/>
                  </a:lnTo>
                  <a:lnTo>
                    <a:pt x="1406" y="2867"/>
                  </a:lnTo>
                  <a:lnTo>
                    <a:pt x="1518" y="2811"/>
                  </a:lnTo>
                  <a:lnTo>
                    <a:pt x="1518" y="2755"/>
                  </a:lnTo>
                  <a:lnTo>
                    <a:pt x="1518" y="2698"/>
                  </a:lnTo>
                  <a:lnTo>
                    <a:pt x="1462" y="2530"/>
                  </a:lnTo>
                  <a:lnTo>
                    <a:pt x="1406" y="2474"/>
                  </a:lnTo>
                  <a:lnTo>
                    <a:pt x="1406" y="2417"/>
                  </a:lnTo>
                  <a:lnTo>
                    <a:pt x="1518" y="2361"/>
                  </a:lnTo>
                  <a:lnTo>
                    <a:pt x="1575" y="2305"/>
                  </a:lnTo>
                  <a:lnTo>
                    <a:pt x="1575" y="2249"/>
                  </a:lnTo>
                  <a:lnTo>
                    <a:pt x="1518" y="2193"/>
                  </a:lnTo>
                  <a:lnTo>
                    <a:pt x="1462" y="2193"/>
                  </a:lnTo>
                  <a:lnTo>
                    <a:pt x="1462" y="2136"/>
                  </a:lnTo>
                  <a:lnTo>
                    <a:pt x="1518" y="2024"/>
                  </a:lnTo>
                  <a:lnTo>
                    <a:pt x="1181" y="2024"/>
                  </a:lnTo>
                  <a:lnTo>
                    <a:pt x="1069" y="1911"/>
                  </a:lnTo>
                  <a:lnTo>
                    <a:pt x="1012" y="1687"/>
                  </a:lnTo>
                  <a:lnTo>
                    <a:pt x="1012" y="1630"/>
                  </a:lnTo>
                  <a:lnTo>
                    <a:pt x="1012" y="1574"/>
                  </a:lnTo>
                  <a:lnTo>
                    <a:pt x="1069" y="1462"/>
                  </a:lnTo>
                  <a:lnTo>
                    <a:pt x="1125" y="1406"/>
                  </a:lnTo>
                  <a:lnTo>
                    <a:pt x="1012" y="1293"/>
                  </a:lnTo>
                  <a:lnTo>
                    <a:pt x="1012" y="1181"/>
                  </a:lnTo>
                  <a:lnTo>
                    <a:pt x="1069" y="1125"/>
                  </a:lnTo>
                  <a:lnTo>
                    <a:pt x="1181" y="1125"/>
                  </a:lnTo>
                  <a:lnTo>
                    <a:pt x="1237" y="1068"/>
                  </a:lnTo>
                  <a:lnTo>
                    <a:pt x="1181" y="900"/>
                  </a:lnTo>
                  <a:lnTo>
                    <a:pt x="1069" y="844"/>
                  </a:lnTo>
                  <a:lnTo>
                    <a:pt x="1069" y="731"/>
                  </a:lnTo>
                  <a:lnTo>
                    <a:pt x="844" y="731"/>
                  </a:lnTo>
                  <a:lnTo>
                    <a:pt x="788" y="675"/>
                  </a:lnTo>
                  <a:lnTo>
                    <a:pt x="956" y="563"/>
                  </a:lnTo>
                  <a:lnTo>
                    <a:pt x="956" y="506"/>
                  </a:lnTo>
                  <a:lnTo>
                    <a:pt x="1012" y="394"/>
                  </a:lnTo>
                  <a:lnTo>
                    <a:pt x="956" y="282"/>
                  </a:lnTo>
                  <a:lnTo>
                    <a:pt x="844" y="225"/>
                  </a:lnTo>
                  <a:lnTo>
                    <a:pt x="731" y="113"/>
                  </a:lnTo>
                  <a:lnTo>
                    <a:pt x="731" y="57"/>
                  </a:lnTo>
                  <a:lnTo>
                    <a:pt x="619" y="0"/>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6" name="Google Shape;22516;p51"/>
            <p:cNvSpPr/>
            <p:nvPr/>
          </p:nvSpPr>
          <p:spPr>
            <a:xfrm>
              <a:off x="344900" y="1044150"/>
              <a:ext cx="50625" cy="42175"/>
            </a:xfrm>
            <a:custGeom>
              <a:avLst/>
              <a:gdLst/>
              <a:ahLst/>
              <a:cxnLst/>
              <a:rect l="l" t="t" r="r" b="b"/>
              <a:pathLst>
                <a:path w="2025" h="1687" extrusionOk="0">
                  <a:moveTo>
                    <a:pt x="731" y="1"/>
                  </a:moveTo>
                  <a:lnTo>
                    <a:pt x="394" y="57"/>
                  </a:lnTo>
                  <a:lnTo>
                    <a:pt x="338" y="57"/>
                  </a:lnTo>
                  <a:lnTo>
                    <a:pt x="282" y="113"/>
                  </a:lnTo>
                  <a:lnTo>
                    <a:pt x="282" y="225"/>
                  </a:lnTo>
                  <a:lnTo>
                    <a:pt x="282" y="338"/>
                  </a:lnTo>
                  <a:lnTo>
                    <a:pt x="394" y="394"/>
                  </a:lnTo>
                  <a:lnTo>
                    <a:pt x="450" y="394"/>
                  </a:lnTo>
                  <a:lnTo>
                    <a:pt x="394" y="450"/>
                  </a:lnTo>
                  <a:lnTo>
                    <a:pt x="282" y="619"/>
                  </a:lnTo>
                  <a:lnTo>
                    <a:pt x="169" y="731"/>
                  </a:lnTo>
                  <a:lnTo>
                    <a:pt x="57" y="844"/>
                  </a:lnTo>
                  <a:lnTo>
                    <a:pt x="1" y="1012"/>
                  </a:lnTo>
                  <a:lnTo>
                    <a:pt x="57" y="1125"/>
                  </a:lnTo>
                  <a:lnTo>
                    <a:pt x="169" y="1293"/>
                  </a:lnTo>
                  <a:lnTo>
                    <a:pt x="394" y="1518"/>
                  </a:lnTo>
                  <a:lnTo>
                    <a:pt x="450" y="1574"/>
                  </a:lnTo>
                  <a:lnTo>
                    <a:pt x="619" y="1631"/>
                  </a:lnTo>
                  <a:lnTo>
                    <a:pt x="788" y="1687"/>
                  </a:lnTo>
                  <a:lnTo>
                    <a:pt x="1012" y="1631"/>
                  </a:lnTo>
                  <a:lnTo>
                    <a:pt x="1125" y="1687"/>
                  </a:lnTo>
                  <a:lnTo>
                    <a:pt x="1237" y="1631"/>
                  </a:lnTo>
                  <a:lnTo>
                    <a:pt x="1462" y="1631"/>
                  </a:lnTo>
                  <a:lnTo>
                    <a:pt x="1687" y="1574"/>
                  </a:lnTo>
                  <a:lnTo>
                    <a:pt x="1799" y="1462"/>
                  </a:lnTo>
                  <a:lnTo>
                    <a:pt x="1912" y="1406"/>
                  </a:lnTo>
                  <a:lnTo>
                    <a:pt x="1912" y="1350"/>
                  </a:lnTo>
                  <a:lnTo>
                    <a:pt x="1912" y="1293"/>
                  </a:lnTo>
                  <a:lnTo>
                    <a:pt x="1799" y="1237"/>
                  </a:lnTo>
                  <a:lnTo>
                    <a:pt x="1631" y="1181"/>
                  </a:lnTo>
                  <a:lnTo>
                    <a:pt x="1518" y="1237"/>
                  </a:lnTo>
                  <a:lnTo>
                    <a:pt x="1462" y="1237"/>
                  </a:lnTo>
                  <a:lnTo>
                    <a:pt x="1406" y="1181"/>
                  </a:lnTo>
                  <a:lnTo>
                    <a:pt x="1518" y="1069"/>
                  </a:lnTo>
                  <a:lnTo>
                    <a:pt x="1574" y="956"/>
                  </a:lnTo>
                  <a:lnTo>
                    <a:pt x="1687" y="731"/>
                  </a:lnTo>
                  <a:lnTo>
                    <a:pt x="1855" y="563"/>
                  </a:lnTo>
                  <a:lnTo>
                    <a:pt x="1912" y="450"/>
                  </a:lnTo>
                  <a:lnTo>
                    <a:pt x="2024" y="338"/>
                  </a:lnTo>
                  <a:lnTo>
                    <a:pt x="1912" y="225"/>
                  </a:lnTo>
                  <a:lnTo>
                    <a:pt x="1855" y="169"/>
                  </a:lnTo>
                  <a:lnTo>
                    <a:pt x="1743" y="169"/>
                  </a:lnTo>
                  <a:lnTo>
                    <a:pt x="1631" y="225"/>
                  </a:lnTo>
                  <a:lnTo>
                    <a:pt x="1462" y="282"/>
                  </a:lnTo>
                  <a:lnTo>
                    <a:pt x="1293" y="282"/>
                  </a:lnTo>
                  <a:lnTo>
                    <a:pt x="1181" y="225"/>
                  </a:lnTo>
                  <a:lnTo>
                    <a:pt x="1012" y="169"/>
                  </a:lnTo>
                  <a:lnTo>
                    <a:pt x="900" y="57"/>
                  </a:lnTo>
                  <a:lnTo>
                    <a:pt x="731" y="1"/>
                  </a:lnTo>
                  <a:close/>
                </a:path>
              </a:pathLst>
            </a:custGeom>
            <a:solidFill>
              <a:srgbClr val="9D92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7" name="Google Shape;22517;p51"/>
            <p:cNvSpPr/>
            <p:nvPr/>
          </p:nvSpPr>
          <p:spPr>
            <a:xfrm>
              <a:off x="374400" y="1072250"/>
              <a:ext cx="35175" cy="49200"/>
            </a:xfrm>
            <a:custGeom>
              <a:avLst/>
              <a:gdLst/>
              <a:ahLst/>
              <a:cxnLst/>
              <a:rect l="l" t="t" r="r" b="b"/>
              <a:pathLst>
                <a:path w="1407" h="1968" extrusionOk="0">
                  <a:moveTo>
                    <a:pt x="1069" y="1"/>
                  </a:moveTo>
                  <a:lnTo>
                    <a:pt x="1013" y="57"/>
                  </a:lnTo>
                  <a:lnTo>
                    <a:pt x="1013" y="113"/>
                  </a:lnTo>
                  <a:lnTo>
                    <a:pt x="1013" y="226"/>
                  </a:lnTo>
                  <a:lnTo>
                    <a:pt x="956" y="226"/>
                  </a:lnTo>
                  <a:lnTo>
                    <a:pt x="732" y="169"/>
                  </a:lnTo>
                  <a:lnTo>
                    <a:pt x="675" y="226"/>
                  </a:lnTo>
                  <a:lnTo>
                    <a:pt x="619" y="282"/>
                  </a:lnTo>
                  <a:lnTo>
                    <a:pt x="563" y="338"/>
                  </a:lnTo>
                  <a:lnTo>
                    <a:pt x="507" y="394"/>
                  </a:lnTo>
                  <a:lnTo>
                    <a:pt x="113" y="394"/>
                  </a:lnTo>
                  <a:lnTo>
                    <a:pt x="1" y="450"/>
                  </a:lnTo>
                  <a:lnTo>
                    <a:pt x="57" y="619"/>
                  </a:lnTo>
                  <a:lnTo>
                    <a:pt x="113" y="788"/>
                  </a:lnTo>
                  <a:lnTo>
                    <a:pt x="226" y="1181"/>
                  </a:lnTo>
                  <a:lnTo>
                    <a:pt x="226" y="1406"/>
                  </a:lnTo>
                  <a:lnTo>
                    <a:pt x="170" y="1631"/>
                  </a:lnTo>
                  <a:lnTo>
                    <a:pt x="170" y="1687"/>
                  </a:lnTo>
                  <a:lnTo>
                    <a:pt x="226" y="1687"/>
                  </a:lnTo>
                  <a:lnTo>
                    <a:pt x="338" y="1799"/>
                  </a:lnTo>
                  <a:lnTo>
                    <a:pt x="619" y="1799"/>
                  </a:lnTo>
                  <a:lnTo>
                    <a:pt x="844" y="1687"/>
                  </a:lnTo>
                  <a:lnTo>
                    <a:pt x="956" y="1687"/>
                  </a:lnTo>
                  <a:lnTo>
                    <a:pt x="1013" y="1743"/>
                  </a:lnTo>
                  <a:lnTo>
                    <a:pt x="1013" y="1856"/>
                  </a:lnTo>
                  <a:lnTo>
                    <a:pt x="1069" y="1912"/>
                  </a:lnTo>
                  <a:lnTo>
                    <a:pt x="1125" y="1912"/>
                  </a:lnTo>
                  <a:lnTo>
                    <a:pt x="1350" y="1968"/>
                  </a:lnTo>
                  <a:lnTo>
                    <a:pt x="1350" y="1912"/>
                  </a:lnTo>
                  <a:lnTo>
                    <a:pt x="1350" y="1631"/>
                  </a:lnTo>
                  <a:lnTo>
                    <a:pt x="1350" y="1518"/>
                  </a:lnTo>
                  <a:lnTo>
                    <a:pt x="1350" y="1350"/>
                  </a:lnTo>
                  <a:lnTo>
                    <a:pt x="1350" y="1293"/>
                  </a:lnTo>
                  <a:lnTo>
                    <a:pt x="1406" y="1069"/>
                  </a:lnTo>
                  <a:lnTo>
                    <a:pt x="1406" y="1012"/>
                  </a:lnTo>
                  <a:lnTo>
                    <a:pt x="1350" y="956"/>
                  </a:lnTo>
                  <a:lnTo>
                    <a:pt x="1237" y="900"/>
                  </a:lnTo>
                  <a:lnTo>
                    <a:pt x="1181" y="844"/>
                  </a:lnTo>
                  <a:lnTo>
                    <a:pt x="1181" y="788"/>
                  </a:lnTo>
                  <a:lnTo>
                    <a:pt x="1294" y="731"/>
                  </a:lnTo>
                  <a:lnTo>
                    <a:pt x="1350" y="675"/>
                  </a:lnTo>
                  <a:lnTo>
                    <a:pt x="1294" y="619"/>
                  </a:lnTo>
                  <a:lnTo>
                    <a:pt x="1237" y="450"/>
                  </a:lnTo>
                  <a:lnTo>
                    <a:pt x="1294" y="282"/>
                  </a:lnTo>
                  <a:lnTo>
                    <a:pt x="1294" y="226"/>
                  </a:lnTo>
                  <a:lnTo>
                    <a:pt x="1237" y="113"/>
                  </a:lnTo>
                  <a:lnTo>
                    <a:pt x="1181" y="57"/>
                  </a:lnTo>
                  <a:lnTo>
                    <a:pt x="1069" y="1"/>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8" name="Google Shape;22518;p51"/>
            <p:cNvSpPr/>
            <p:nvPr/>
          </p:nvSpPr>
          <p:spPr>
            <a:xfrm>
              <a:off x="353325" y="1018850"/>
              <a:ext cx="42200" cy="37975"/>
            </a:xfrm>
            <a:custGeom>
              <a:avLst/>
              <a:gdLst/>
              <a:ahLst/>
              <a:cxnLst/>
              <a:rect l="l" t="t" r="r" b="b"/>
              <a:pathLst>
                <a:path w="1688" h="1519" extrusionOk="0">
                  <a:moveTo>
                    <a:pt x="619" y="1"/>
                  </a:moveTo>
                  <a:lnTo>
                    <a:pt x="619" y="57"/>
                  </a:lnTo>
                  <a:lnTo>
                    <a:pt x="451" y="338"/>
                  </a:lnTo>
                  <a:lnTo>
                    <a:pt x="394" y="394"/>
                  </a:lnTo>
                  <a:lnTo>
                    <a:pt x="282" y="394"/>
                  </a:lnTo>
                  <a:lnTo>
                    <a:pt x="226" y="338"/>
                  </a:lnTo>
                  <a:lnTo>
                    <a:pt x="113" y="394"/>
                  </a:lnTo>
                  <a:lnTo>
                    <a:pt x="57" y="451"/>
                  </a:lnTo>
                  <a:lnTo>
                    <a:pt x="57" y="507"/>
                  </a:lnTo>
                  <a:lnTo>
                    <a:pt x="169" y="675"/>
                  </a:lnTo>
                  <a:lnTo>
                    <a:pt x="169" y="732"/>
                  </a:lnTo>
                  <a:lnTo>
                    <a:pt x="113" y="788"/>
                  </a:lnTo>
                  <a:lnTo>
                    <a:pt x="57" y="788"/>
                  </a:lnTo>
                  <a:lnTo>
                    <a:pt x="1" y="956"/>
                  </a:lnTo>
                  <a:lnTo>
                    <a:pt x="1" y="1013"/>
                  </a:lnTo>
                  <a:lnTo>
                    <a:pt x="57" y="1125"/>
                  </a:lnTo>
                  <a:lnTo>
                    <a:pt x="169" y="1181"/>
                  </a:lnTo>
                  <a:lnTo>
                    <a:pt x="338" y="1125"/>
                  </a:lnTo>
                  <a:lnTo>
                    <a:pt x="394" y="1069"/>
                  </a:lnTo>
                  <a:lnTo>
                    <a:pt x="507" y="1125"/>
                  </a:lnTo>
                  <a:lnTo>
                    <a:pt x="563" y="1237"/>
                  </a:lnTo>
                  <a:lnTo>
                    <a:pt x="675" y="1294"/>
                  </a:lnTo>
                  <a:lnTo>
                    <a:pt x="844" y="1350"/>
                  </a:lnTo>
                  <a:lnTo>
                    <a:pt x="900" y="1406"/>
                  </a:lnTo>
                  <a:lnTo>
                    <a:pt x="956" y="1462"/>
                  </a:lnTo>
                  <a:lnTo>
                    <a:pt x="1013" y="1518"/>
                  </a:lnTo>
                  <a:lnTo>
                    <a:pt x="1125" y="1406"/>
                  </a:lnTo>
                  <a:lnTo>
                    <a:pt x="1237" y="1350"/>
                  </a:lnTo>
                  <a:lnTo>
                    <a:pt x="1406" y="1294"/>
                  </a:lnTo>
                  <a:lnTo>
                    <a:pt x="1518" y="1294"/>
                  </a:lnTo>
                  <a:lnTo>
                    <a:pt x="1687" y="1350"/>
                  </a:lnTo>
                  <a:lnTo>
                    <a:pt x="1687" y="1237"/>
                  </a:lnTo>
                  <a:lnTo>
                    <a:pt x="1687" y="1069"/>
                  </a:lnTo>
                  <a:lnTo>
                    <a:pt x="1575" y="1013"/>
                  </a:lnTo>
                  <a:lnTo>
                    <a:pt x="1518" y="956"/>
                  </a:lnTo>
                  <a:lnTo>
                    <a:pt x="1518" y="844"/>
                  </a:lnTo>
                  <a:lnTo>
                    <a:pt x="1518" y="732"/>
                  </a:lnTo>
                  <a:lnTo>
                    <a:pt x="1462" y="619"/>
                  </a:lnTo>
                  <a:lnTo>
                    <a:pt x="1294" y="451"/>
                  </a:lnTo>
                  <a:lnTo>
                    <a:pt x="1125" y="394"/>
                  </a:lnTo>
                  <a:lnTo>
                    <a:pt x="1125" y="282"/>
                  </a:lnTo>
                  <a:lnTo>
                    <a:pt x="844" y="282"/>
                  </a:lnTo>
                  <a:lnTo>
                    <a:pt x="844" y="226"/>
                  </a:lnTo>
                  <a:lnTo>
                    <a:pt x="788" y="170"/>
                  </a:lnTo>
                  <a:lnTo>
                    <a:pt x="732" y="113"/>
                  </a:lnTo>
                  <a:lnTo>
                    <a:pt x="619" y="1"/>
                  </a:lnTo>
                  <a:close/>
                </a:path>
              </a:pathLst>
            </a:custGeom>
            <a:solidFill>
              <a:srgbClr val="93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9" name="Google Shape;22519;p51"/>
            <p:cNvSpPr/>
            <p:nvPr/>
          </p:nvSpPr>
          <p:spPr>
            <a:xfrm>
              <a:off x="436250" y="1020275"/>
              <a:ext cx="7050" cy="7050"/>
            </a:xfrm>
            <a:custGeom>
              <a:avLst/>
              <a:gdLst/>
              <a:ahLst/>
              <a:cxnLst/>
              <a:rect l="l" t="t" r="r" b="b"/>
              <a:pathLst>
                <a:path w="282" h="282" extrusionOk="0">
                  <a:moveTo>
                    <a:pt x="0" y="0"/>
                  </a:moveTo>
                  <a:lnTo>
                    <a:pt x="112" y="225"/>
                  </a:lnTo>
                  <a:lnTo>
                    <a:pt x="169" y="281"/>
                  </a:lnTo>
                  <a:lnTo>
                    <a:pt x="281" y="225"/>
                  </a:lnTo>
                  <a:lnTo>
                    <a:pt x="169" y="113"/>
                  </a:lnTo>
                  <a:lnTo>
                    <a:pt x="0" y="0"/>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0" name="Google Shape;22520;p51"/>
            <p:cNvSpPr/>
            <p:nvPr/>
          </p:nvSpPr>
          <p:spPr>
            <a:xfrm>
              <a:off x="412350" y="1100350"/>
              <a:ext cx="7050" cy="4250"/>
            </a:xfrm>
            <a:custGeom>
              <a:avLst/>
              <a:gdLst/>
              <a:ahLst/>
              <a:cxnLst/>
              <a:rect l="l" t="t" r="r" b="b"/>
              <a:pathLst>
                <a:path w="282" h="170" extrusionOk="0">
                  <a:moveTo>
                    <a:pt x="1" y="1"/>
                  </a:moveTo>
                  <a:lnTo>
                    <a:pt x="1" y="113"/>
                  </a:lnTo>
                  <a:lnTo>
                    <a:pt x="113" y="169"/>
                  </a:lnTo>
                  <a:lnTo>
                    <a:pt x="169" y="169"/>
                  </a:lnTo>
                  <a:lnTo>
                    <a:pt x="282" y="113"/>
                  </a:lnTo>
                  <a:lnTo>
                    <a:pt x="57" y="1"/>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1" name="Google Shape;22521;p51"/>
            <p:cNvSpPr/>
            <p:nvPr/>
          </p:nvSpPr>
          <p:spPr>
            <a:xfrm>
              <a:off x="408125" y="1104575"/>
              <a:ext cx="7050" cy="5650"/>
            </a:xfrm>
            <a:custGeom>
              <a:avLst/>
              <a:gdLst/>
              <a:ahLst/>
              <a:cxnLst/>
              <a:rect l="l" t="t" r="r" b="b"/>
              <a:pathLst>
                <a:path w="282" h="226" extrusionOk="0">
                  <a:moveTo>
                    <a:pt x="1" y="0"/>
                  </a:moveTo>
                  <a:lnTo>
                    <a:pt x="1" y="113"/>
                  </a:lnTo>
                  <a:lnTo>
                    <a:pt x="57" y="169"/>
                  </a:lnTo>
                  <a:lnTo>
                    <a:pt x="113" y="225"/>
                  </a:lnTo>
                  <a:lnTo>
                    <a:pt x="226" y="169"/>
                  </a:lnTo>
                  <a:lnTo>
                    <a:pt x="282" y="169"/>
                  </a:lnTo>
                  <a:lnTo>
                    <a:pt x="282" y="113"/>
                  </a:lnTo>
                  <a:lnTo>
                    <a:pt x="113" y="57"/>
                  </a:lnTo>
                  <a:lnTo>
                    <a:pt x="1" y="0"/>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2" name="Google Shape;22522;p51"/>
            <p:cNvSpPr/>
            <p:nvPr/>
          </p:nvSpPr>
          <p:spPr>
            <a:xfrm>
              <a:off x="410950" y="1007625"/>
              <a:ext cx="4225" cy="4225"/>
            </a:xfrm>
            <a:custGeom>
              <a:avLst/>
              <a:gdLst/>
              <a:ahLst/>
              <a:cxnLst/>
              <a:rect l="l" t="t" r="r" b="b"/>
              <a:pathLst>
                <a:path w="169" h="169" extrusionOk="0">
                  <a:moveTo>
                    <a:pt x="113" y="0"/>
                  </a:moveTo>
                  <a:lnTo>
                    <a:pt x="0" y="169"/>
                  </a:lnTo>
                  <a:lnTo>
                    <a:pt x="169" y="169"/>
                  </a:lnTo>
                  <a:lnTo>
                    <a:pt x="113" y="0"/>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3" name="Google Shape;22523;p51"/>
            <p:cNvSpPr/>
            <p:nvPr/>
          </p:nvSpPr>
          <p:spPr>
            <a:xfrm>
              <a:off x="447475" y="1018850"/>
              <a:ext cx="25" cy="1450"/>
            </a:xfrm>
            <a:custGeom>
              <a:avLst/>
              <a:gdLst/>
              <a:ahLst/>
              <a:cxnLst/>
              <a:rect l="l" t="t" r="r" b="b"/>
              <a:pathLst>
                <a:path w="1" h="58" extrusionOk="0">
                  <a:moveTo>
                    <a:pt x="1" y="57"/>
                  </a:moveTo>
                  <a:lnTo>
                    <a:pt x="1" y="57"/>
                  </a:lnTo>
                  <a:lnTo>
                    <a:pt x="1" y="1"/>
                  </a:lnTo>
                  <a:lnTo>
                    <a:pt x="1" y="57"/>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4" name="Google Shape;22524;p51"/>
            <p:cNvSpPr/>
            <p:nvPr/>
          </p:nvSpPr>
          <p:spPr>
            <a:xfrm>
              <a:off x="440450" y="1011825"/>
              <a:ext cx="1425" cy="25"/>
            </a:xfrm>
            <a:custGeom>
              <a:avLst/>
              <a:gdLst/>
              <a:ahLst/>
              <a:cxnLst/>
              <a:rect l="l" t="t" r="r" b="b"/>
              <a:pathLst>
                <a:path w="57" h="1" extrusionOk="0">
                  <a:moveTo>
                    <a:pt x="57" y="1"/>
                  </a:moveTo>
                  <a:lnTo>
                    <a:pt x="1" y="1"/>
                  </a:lnTo>
                  <a:lnTo>
                    <a:pt x="1" y="1"/>
                  </a:lnTo>
                  <a:lnTo>
                    <a:pt x="57"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5" name="Google Shape;22525;p51"/>
            <p:cNvSpPr/>
            <p:nvPr/>
          </p:nvSpPr>
          <p:spPr>
            <a:xfrm>
              <a:off x="440450" y="1035725"/>
              <a:ext cx="25" cy="1425"/>
            </a:xfrm>
            <a:custGeom>
              <a:avLst/>
              <a:gdLst/>
              <a:ahLst/>
              <a:cxnLst/>
              <a:rect l="l" t="t" r="r" b="b"/>
              <a:pathLst>
                <a:path w="1" h="57" extrusionOk="0">
                  <a:moveTo>
                    <a:pt x="1" y="57"/>
                  </a:moveTo>
                  <a:lnTo>
                    <a:pt x="1" y="57"/>
                  </a:lnTo>
                  <a:lnTo>
                    <a:pt x="1" y="0"/>
                  </a:lnTo>
                  <a:lnTo>
                    <a:pt x="1" y="57"/>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6" name="Google Shape;22526;p51"/>
            <p:cNvSpPr/>
            <p:nvPr/>
          </p:nvSpPr>
          <p:spPr>
            <a:xfrm>
              <a:off x="347725" y="931750"/>
              <a:ext cx="53400" cy="82925"/>
            </a:xfrm>
            <a:custGeom>
              <a:avLst/>
              <a:gdLst/>
              <a:ahLst/>
              <a:cxnLst/>
              <a:rect l="l" t="t" r="r" b="b"/>
              <a:pathLst>
                <a:path w="2136" h="3317" extrusionOk="0">
                  <a:moveTo>
                    <a:pt x="1124" y="956"/>
                  </a:moveTo>
                  <a:lnTo>
                    <a:pt x="1180" y="1012"/>
                  </a:lnTo>
                  <a:lnTo>
                    <a:pt x="1180" y="1012"/>
                  </a:lnTo>
                  <a:lnTo>
                    <a:pt x="1068" y="956"/>
                  </a:lnTo>
                  <a:close/>
                  <a:moveTo>
                    <a:pt x="1855" y="0"/>
                  </a:moveTo>
                  <a:lnTo>
                    <a:pt x="1742" y="56"/>
                  </a:lnTo>
                  <a:lnTo>
                    <a:pt x="1686" y="113"/>
                  </a:lnTo>
                  <a:lnTo>
                    <a:pt x="1574" y="113"/>
                  </a:lnTo>
                  <a:lnTo>
                    <a:pt x="1405" y="169"/>
                  </a:lnTo>
                  <a:lnTo>
                    <a:pt x="1349" y="225"/>
                  </a:lnTo>
                  <a:lnTo>
                    <a:pt x="1124" y="225"/>
                  </a:lnTo>
                  <a:lnTo>
                    <a:pt x="1068" y="281"/>
                  </a:lnTo>
                  <a:lnTo>
                    <a:pt x="1012" y="281"/>
                  </a:lnTo>
                  <a:lnTo>
                    <a:pt x="956" y="169"/>
                  </a:lnTo>
                  <a:lnTo>
                    <a:pt x="843" y="56"/>
                  </a:lnTo>
                  <a:lnTo>
                    <a:pt x="731" y="56"/>
                  </a:lnTo>
                  <a:lnTo>
                    <a:pt x="618" y="225"/>
                  </a:lnTo>
                  <a:lnTo>
                    <a:pt x="450" y="394"/>
                  </a:lnTo>
                  <a:lnTo>
                    <a:pt x="112" y="618"/>
                  </a:lnTo>
                  <a:lnTo>
                    <a:pt x="225" y="843"/>
                  </a:lnTo>
                  <a:lnTo>
                    <a:pt x="225" y="899"/>
                  </a:lnTo>
                  <a:lnTo>
                    <a:pt x="112" y="1012"/>
                  </a:lnTo>
                  <a:lnTo>
                    <a:pt x="0" y="1068"/>
                  </a:lnTo>
                  <a:lnTo>
                    <a:pt x="0" y="1180"/>
                  </a:lnTo>
                  <a:lnTo>
                    <a:pt x="56" y="1237"/>
                  </a:lnTo>
                  <a:lnTo>
                    <a:pt x="112" y="1293"/>
                  </a:lnTo>
                  <a:lnTo>
                    <a:pt x="169" y="1349"/>
                  </a:lnTo>
                  <a:lnTo>
                    <a:pt x="169" y="1462"/>
                  </a:lnTo>
                  <a:lnTo>
                    <a:pt x="169" y="1574"/>
                  </a:lnTo>
                  <a:lnTo>
                    <a:pt x="112" y="1686"/>
                  </a:lnTo>
                  <a:lnTo>
                    <a:pt x="112" y="1855"/>
                  </a:lnTo>
                  <a:lnTo>
                    <a:pt x="112" y="2080"/>
                  </a:lnTo>
                  <a:lnTo>
                    <a:pt x="169" y="2136"/>
                  </a:lnTo>
                  <a:lnTo>
                    <a:pt x="393" y="2136"/>
                  </a:lnTo>
                  <a:lnTo>
                    <a:pt x="450" y="2192"/>
                  </a:lnTo>
                  <a:lnTo>
                    <a:pt x="450" y="2305"/>
                  </a:lnTo>
                  <a:lnTo>
                    <a:pt x="337" y="2361"/>
                  </a:lnTo>
                  <a:lnTo>
                    <a:pt x="281" y="2473"/>
                  </a:lnTo>
                  <a:lnTo>
                    <a:pt x="337" y="2586"/>
                  </a:lnTo>
                  <a:lnTo>
                    <a:pt x="562" y="2698"/>
                  </a:lnTo>
                  <a:lnTo>
                    <a:pt x="618" y="2754"/>
                  </a:lnTo>
                  <a:lnTo>
                    <a:pt x="618" y="2810"/>
                  </a:lnTo>
                  <a:lnTo>
                    <a:pt x="562" y="2923"/>
                  </a:lnTo>
                  <a:lnTo>
                    <a:pt x="562" y="2979"/>
                  </a:lnTo>
                  <a:lnTo>
                    <a:pt x="731" y="2923"/>
                  </a:lnTo>
                  <a:lnTo>
                    <a:pt x="843" y="2979"/>
                  </a:lnTo>
                  <a:lnTo>
                    <a:pt x="899" y="3091"/>
                  </a:lnTo>
                  <a:lnTo>
                    <a:pt x="899" y="3204"/>
                  </a:lnTo>
                  <a:lnTo>
                    <a:pt x="899" y="3260"/>
                  </a:lnTo>
                  <a:lnTo>
                    <a:pt x="956" y="3316"/>
                  </a:lnTo>
                  <a:lnTo>
                    <a:pt x="1012" y="3316"/>
                  </a:lnTo>
                  <a:lnTo>
                    <a:pt x="1068" y="3260"/>
                  </a:lnTo>
                  <a:lnTo>
                    <a:pt x="1124" y="3204"/>
                  </a:lnTo>
                  <a:lnTo>
                    <a:pt x="1180" y="3204"/>
                  </a:lnTo>
                  <a:lnTo>
                    <a:pt x="1237" y="3148"/>
                  </a:lnTo>
                  <a:lnTo>
                    <a:pt x="1349" y="3091"/>
                  </a:lnTo>
                  <a:lnTo>
                    <a:pt x="1461" y="2923"/>
                  </a:lnTo>
                  <a:lnTo>
                    <a:pt x="1742" y="2698"/>
                  </a:lnTo>
                  <a:lnTo>
                    <a:pt x="1799" y="2586"/>
                  </a:lnTo>
                  <a:lnTo>
                    <a:pt x="1742" y="2529"/>
                  </a:lnTo>
                  <a:lnTo>
                    <a:pt x="1686" y="2473"/>
                  </a:lnTo>
                  <a:lnTo>
                    <a:pt x="1574" y="2473"/>
                  </a:lnTo>
                  <a:lnTo>
                    <a:pt x="1461" y="2586"/>
                  </a:lnTo>
                  <a:lnTo>
                    <a:pt x="1237" y="2417"/>
                  </a:lnTo>
                  <a:lnTo>
                    <a:pt x="1180" y="2305"/>
                  </a:lnTo>
                  <a:lnTo>
                    <a:pt x="1237" y="2136"/>
                  </a:lnTo>
                  <a:lnTo>
                    <a:pt x="1237" y="2024"/>
                  </a:lnTo>
                  <a:lnTo>
                    <a:pt x="1180" y="1911"/>
                  </a:lnTo>
                  <a:lnTo>
                    <a:pt x="1068" y="1799"/>
                  </a:lnTo>
                  <a:lnTo>
                    <a:pt x="899" y="1743"/>
                  </a:lnTo>
                  <a:lnTo>
                    <a:pt x="1349" y="1462"/>
                  </a:lnTo>
                  <a:lnTo>
                    <a:pt x="1461" y="1349"/>
                  </a:lnTo>
                  <a:lnTo>
                    <a:pt x="1518" y="1237"/>
                  </a:lnTo>
                  <a:lnTo>
                    <a:pt x="1461" y="1124"/>
                  </a:lnTo>
                  <a:lnTo>
                    <a:pt x="1461" y="1012"/>
                  </a:lnTo>
                  <a:lnTo>
                    <a:pt x="1518" y="1012"/>
                  </a:lnTo>
                  <a:lnTo>
                    <a:pt x="1630" y="1068"/>
                  </a:lnTo>
                  <a:lnTo>
                    <a:pt x="1686" y="1237"/>
                  </a:lnTo>
                  <a:lnTo>
                    <a:pt x="1742" y="1349"/>
                  </a:lnTo>
                  <a:lnTo>
                    <a:pt x="1855" y="1405"/>
                  </a:lnTo>
                  <a:lnTo>
                    <a:pt x="1967" y="1293"/>
                  </a:lnTo>
                  <a:lnTo>
                    <a:pt x="2136" y="1237"/>
                  </a:lnTo>
                  <a:lnTo>
                    <a:pt x="2136" y="1068"/>
                  </a:lnTo>
                  <a:lnTo>
                    <a:pt x="2136" y="899"/>
                  </a:lnTo>
                  <a:lnTo>
                    <a:pt x="2080" y="787"/>
                  </a:lnTo>
                  <a:lnTo>
                    <a:pt x="2023" y="731"/>
                  </a:lnTo>
                  <a:lnTo>
                    <a:pt x="1967" y="675"/>
                  </a:lnTo>
                  <a:lnTo>
                    <a:pt x="1799" y="675"/>
                  </a:lnTo>
                  <a:lnTo>
                    <a:pt x="1686" y="618"/>
                  </a:lnTo>
                  <a:lnTo>
                    <a:pt x="1855" y="618"/>
                  </a:lnTo>
                  <a:lnTo>
                    <a:pt x="1967" y="562"/>
                  </a:lnTo>
                  <a:lnTo>
                    <a:pt x="2080" y="450"/>
                  </a:lnTo>
                  <a:lnTo>
                    <a:pt x="1967" y="394"/>
                  </a:lnTo>
                  <a:lnTo>
                    <a:pt x="1911" y="394"/>
                  </a:lnTo>
                  <a:lnTo>
                    <a:pt x="1799" y="337"/>
                  </a:lnTo>
                  <a:lnTo>
                    <a:pt x="1742" y="281"/>
                  </a:lnTo>
                  <a:lnTo>
                    <a:pt x="1967" y="169"/>
                  </a:lnTo>
                  <a:lnTo>
                    <a:pt x="2023" y="113"/>
                  </a:lnTo>
                  <a:lnTo>
                    <a:pt x="1967" y="56"/>
                  </a:lnTo>
                  <a:lnTo>
                    <a:pt x="1855" y="0"/>
                  </a:lnTo>
                  <a:close/>
                </a:path>
              </a:pathLst>
            </a:custGeom>
            <a:solidFill>
              <a:srgbClr val="978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7" name="Google Shape;22527;p51"/>
            <p:cNvSpPr/>
            <p:nvPr/>
          </p:nvSpPr>
          <p:spPr>
            <a:xfrm>
              <a:off x="387050" y="942975"/>
              <a:ext cx="11275" cy="8475"/>
            </a:xfrm>
            <a:custGeom>
              <a:avLst/>
              <a:gdLst/>
              <a:ahLst/>
              <a:cxnLst/>
              <a:rect l="l" t="t" r="r" b="b"/>
              <a:pathLst>
                <a:path w="451" h="339" extrusionOk="0">
                  <a:moveTo>
                    <a:pt x="57" y="1"/>
                  </a:moveTo>
                  <a:lnTo>
                    <a:pt x="1" y="57"/>
                  </a:lnTo>
                  <a:lnTo>
                    <a:pt x="1" y="169"/>
                  </a:lnTo>
                  <a:lnTo>
                    <a:pt x="57" y="282"/>
                  </a:lnTo>
                  <a:lnTo>
                    <a:pt x="113" y="338"/>
                  </a:lnTo>
                  <a:lnTo>
                    <a:pt x="226" y="338"/>
                  </a:lnTo>
                  <a:lnTo>
                    <a:pt x="282" y="282"/>
                  </a:lnTo>
                  <a:lnTo>
                    <a:pt x="450" y="282"/>
                  </a:lnTo>
                  <a:lnTo>
                    <a:pt x="394" y="113"/>
                  </a:lnTo>
                  <a:lnTo>
                    <a:pt x="113"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8" name="Google Shape;22528;p51"/>
            <p:cNvSpPr/>
            <p:nvPr/>
          </p:nvSpPr>
          <p:spPr>
            <a:xfrm>
              <a:off x="401100" y="965475"/>
              <a:ext cx="5650" cy="8450"/>
            </a:xfrm>
            <a:custGeom>
              <a:avLst/>
              <a:gdLst/>
              <a:ahLst/>
              <a:cxnLst/>
              <a:rect l="l" t="t" r="r" b="b"/>
              <a:pathLst>
                <a:path w="226" h="338" extrusionOk="0">
                  <a:moveTo>
                    <a:pt x="169" y="0"/>
                  </a:moveTo>
                  <a:lnTo>
                    <a:pt x="113" y="56"/>
                  </a:lnTo>
                  <a:lnTo>
                    <a:pt x="57" y="56"/>
                  </a:lnTo>
                  <a:lnTo>
                    <a:pt x="1" y="113"/>
                  </a:lnTo>
                  <a:lnTo>
                    <a:pt x="57" y="337"/>
                  </a:lnTo>
                  <a:lnTo>
                    <a:pt x="113" y="225"/>
                  </a:lnTo>
                  <a:lnTo>
                    <a:pt x="226" y="169"/>
                  </a:lnTo>
                  <a:lnTo>
                    <a:pt x="226" y="113"/>
                  </a:lnTo>
                  <a:lnTo>
                    <a:pt x="226" y="56"/>
                  </a:lnTo>
                  <a:lnTo>
                    <a:pt x="169" y="0"/>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9" name="Google Shape;22529;p51"/>
            <p:cNvSpPr/>
            <p:nvPr/>
          </p:nvSpPr>
          <p:spPr>
            <a:xfrm>
              <a:off x="398300" y="948600"/>
              <a:ext cx="4250" cy="5650"/>
            </a:xfrm>
            <a:custGeom>
              <a:avLst/>
              <a:gdLst/>
              <a:ahLst/>
              <a:cxnLst/>
              <a:rect l="l" t="t" r="r" b="b"/>
              <a:pathLst>
                <a:path w="170" h="226" extrusionOk="0">
                  <a:moveTo>
                    <a:pt x="113" y="1"/>
                  </a:moveTo>
                  <a:lnTo>
                    <a:pt x="0" y="57"/>
                  </a:lnTo>
                  <a:lnTo>
                    <a:pt x="0" y="169"/>
                  </a:lnTo>
                  <a:lnTo>
                    <a:pt x="113" y="225"/>
                  </a:lnTo>
                  <a:lnTo>
                    <a:pt x="169" y="169"/>
                  </a:lnTo>
                  <a:lnTo>
                    <a:pt x="169" y="57"/>
                  </a:lnTo>
                  <a:lnTo>
                    <a:pt x="113"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0" name="Google Shape;22530;p51"/>
            <p:cNvSpPr/>
            <p:nvPr/>
          </p:nvSpPr>
          <p:spPr>
            <a:xfrm>
              <a:off x="402525" y="973900"/>
              <a:ext cx="2825" cy="1425"/>
            </a:xfrm>
            <a:custGeom>
              <a:avLst/>
              <a:gdLst/>
              <a:ahLst/>
              <a:cxnLst/>
              <a:rect l="l" t="t" r="r" b="b"/>
              <a:pathLst>
                <a:path w="113" h="57" extrusionOk="0">
                  <a:moveTo>
                    <a:pt x="0" y="0"/>
                  </a:moveTo>
                  <a:lnTo>
                    <a:pt x="0" y="57"/>
                  </a:lnTo>
                  <a:lnTo>
                    <a:pt x="56" y="57"/>
                  </a:lnTo>
                  <a:lnTo>
                    <a:pt x="112" y="0"/>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1" name="Google Shape;22531;p51"/>
            <p:cNvSpPr/>
            <p:nvPr/>
          </p:nvSpPr>
          <p:spPr>
            <a:xfrm>
              <a:off x="439050" y="869925"/>
              <a:ext cx="1425" cy="2825"/>
            </a:xfrm>
            <a:custGeom>
              <a:avLst/>
              <a:gdLst/>
              <a:ahLst/>
              <a:cxnLst/>
              <a:rect l="l" t="t" r="r" b="b"/>
              <a:pathLst>
                <a:path w="57" h="113" extrusionOk="0">
                  <a:moveTo>
                    <a:pt x="0" y="0"/>
                  </a:moveTo>
                  <a:lnTo>
                    <a:pt x="0" y="56"/>
                  </a:lnTo>
                  <a:lnTo>
                    <a:pt x="0" y="113"/>
                  </a:lnTo>
                  <a:lnTo>
                    <a:pt x="57" y="0"/>
                  </a:lnTo>
                  <a:close/>
                </a:path>
              </a:pathLst>
            </a:custGeom>
            <a:solidFill>
              <a:srgbClr val="867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2" name="Google Shape;22532;p51"/>
            <p:cNvSpPr/>
            <p:nvPr/>
          </p:nvSpPr>
          <p:spPr>
            <a:xfrm>
              <a:off x="401100" y="975300"/>
              <a:ext cx="1450" cy="1425"/>
            </a:xfrm>
            <a:custGeom>
              <a:avLst/>
              <a:gdLst/>
              <a:ahLst/>
              <a:cxnLst/>
              <a:rect l="l" t="t" r="r" b="b"/>
              <a:pathLst>
                <a:path w="58" h="57" extrusionOk="0">
                  <a:moveTo>
                    <a:pt x="57" y="1"/>
                  </a:moveTo>
                  <a:lnTo>
                    <a:pt x="1" y="57"/>
                  </a:lnTo>
                  <a:lnTo>
                    <a:pt x="1" y="57"/>
                  </a:lnTo>
                  <a:lnTo>
                    <a:pt x="1" y="57"/>
                  </a:lnTo>
                  <a:lnTo>
                    <a:pt x="57" y="1"/>
                  </a:lnTo>
                  <a:lnTo>
                    <a:pt x="57" y="1"/>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3" name="Google Shape;22533;p51"/>
            <p:cNvSpPr/>
            <p:nvPr/>
          </p:nvSpPr>
          <p:spPr>
            <a:xfrm>
              <a:off x="396900" y="942975"/>
              <a:ext cx="2825" cy="2850"/>
            </a:xfrm>
            <a:custGeom>
              <a:avLst/>
              <a:gdLst/>
              <a:ahLst/>
              <a:cxnLst/>
              <a:rect l="l" t="t" r="r" b="b"/>
              <a:pathLst>
                <a:path w="113" h="114" extrusionOk="0">
                  <a:moveTo>
                    <a:pt x="0" y="113"/>
                  </a:moveTo>
                  <a:lnTo>
                    <a:pt x="0" y="113"/>
                  </a:lnTo>
                  <a:lnTo>
                    <a:pt x="113" y="1"/>
                  </a:lnTo>
                  <a:lnTo>
                    <a:pt x="113" y="1"/>
                  </a:lnTo>
                  <a:lnTo>
                    <a:pt x="0" y="113"/>
                  </a:lnTo>
                  <a:lnTo>
                    <a:pt x="0" y="113"/>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4" name="Google Shape;22534;p51"/>
            <p:cNvSpPr/>
            <p:nvPr/>
          </p:nvSpPr>
          <p:spPr>
            <a:xfrm>
              <a:off x="440450" y="875525"/>
              <a:ext cx="1425" cy="2850"/>
            </a:xfrm>
            <a:custGeom>
              <a:avLst/>
              <a:gdLst/>
              <a:ahLst/>
              <a:cxnLst/>
              <a:rect l="l" t="t" r="r" b="b"/>
              <a:pathLst>
                <a:path w="57" h="114" extrusionOk="0">
                  <a:moveTo>
                    <a:pt x="57" y="1"/>
                  </a:moveTo>
                  <a:lnTo>
                    <a:pt x="57" y="1"/>
                  </a:lnTo>
                  <a:lnTo>
                    <a:pt x="1" y="113"/>
                  </a:lnTo>
                  <a:lnTo>
                    <a:pt x="1" y="113"/>
                  </a:lnTo>
                  <a:lnTo>
                    <a:pt x="57" y="1"/>
                  </a:lnTo>
                  <a:lnTo>
                    <a:pt x="57" y="1"/>
                  </a:lnTo>
                  <a:close/>
                </a:path>
              </a:pathLst>
            </a:custGeom>
            <a:solidFill>
              <a:srgbClr val="867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5" name="Google Shape;22535;p51"/>
            <p:cNvSpPr/>
            <p:nvPr/>
          </p:nvSpPr>
          <p:spPr>
            <a:xfrm>
              <a:off x="448875" y="895200"/>
              <a:ext cx="18300" cy="11275"/>
            </a:xfrm>
            <a:custGeom>
              <a:avLst/>
              <a:gdLst/>
              <a:ahLst/>
              <a:cxnLst/>
              <a:rect l="l" t="t" r="r" b="b"/>
              <a:pathLst>
                <a:path w="732" h="451" extrusionOk="0">
                  <a:moveTo>
                    <a:pt x="732" y="282"/>
                  </a:moveTo>
                  <a:lnTo>
                    <a:pt x="713" y="319"/>
                  </a:lnTo>
                  <a:lnTo>
                    <a:pt x="713" y="319"/>
                  </a:lnTo>
                  <a:lnTo>
                    <a:pt x="732" y="338"/>
                  </a:lnTo>
                  <a:lnTo>
                    <a:pt x="732" y="282"/>
                  </a:lnTo>
                  <a:close/>
                  <a:moveTo>
                    <a:pt x="338" y="1"/>
                  </a:moveTo>
                  <a:lnTo>
                    <a:pt x="282" y="113"/>
                  </a:lnTo>
                  <a:lnTo>
                    <a:pt x="169" y="169"/>
                  </a:lnTo>
                  <a:lnTo>
                    <a:pt x="1" y="169"/>
                  </a:lnTo>
                  <a:lnTo>
                    <a:pt x="1" y="226"/>
                  </a:lnTo>
                  <a:lnTo>
                    <a:pt x="57" y="282"/>
                  </a:lnTo>
                  <a:lnTo>
                    <a:pt x="169" y="282"/>
                  </a:lnTo>
                  <a:lnTo>
                    <a:pt x="338" y="226"/>
                  </a:lnTo>
                  <a:lnTo>
                    <a:pt x="394" y="282"/>
                  </a:lnTo>
                  <a:lnTo>
                    <a:pt x="394" y="394"/>
                  </a:lnTo>
                  <a:lnTo>
                    <a:pt x="394" y="450"/>
                  </a:lnTo>
                  <a:lnTo>
                    <a:pt x="563" y="450"/>
                  </a:lnTo>
                  <a:lnTo>
                    <a:pt x="675" y="394"/>
                  </a:lnTo>
                  <a:lnTo>
                    <a:pt x="713" y="319"/>
                  </a:lnTo>
                  <a:lnTo>
                    <a:pt x="713" y="319"/>
                  </a:lnTo>
                  <a:lnTo>
                    <a:pt x="675" y="282"/>
                  </a:lnTo>
                  <a:lnTo>
                    <a:pt x="619" y="226"/>
                  </a:lnTo>
                  <a:lnTo>
                    <a:pt x="619" y="169"/>
                  </a:lnTo>
                  <a:lnTo>
                    <a:pt x="619" y="57"/>
                  </a:lnTo>
                  <a:lnTo>
                    <a:pt x="507" y="1"/>
                  </a:lnTo>
                  <a:close/>
                </a:path>
              </a:pathLst>
            </a:custGeom>
            <a:solidFill>
              <a:srgbClr val="95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6" name="Google Shape;22536;p51"/>
            <p:cNvSpPr/>
            <p:nvPr/>
          </p:nvSpPr>
          <p:spPr>
            <a:xfrm>
              <a:off x="447475" y="892400"/>
              <a:ext cx="2850" cy="1425"/>
            </a:xfrm>
            <a:custGeom>
              <a:avLst/>
              <a:gdLst/>
              <a:ahLst/>
              <a:cxnLst/>
              <a:rect l="l" t="t" r="r" b="b"/>
              <a:pathLst>
                <a:path w="114" h="57" extrusionOk="0">
                  <a:moveTo>
                    <a:pt x="1" y="0"/>
                  </a:moveTo>
                  <a:lnTo>
                    <a:pt x="57" y="57"/>
                  </a:lnTo>
                  <a:lnTo>
                    <a:pt x="113" y="57"/>
                  </a:lnTo>
                  <a:lnTo>
                    <a:pt x="113" y="0"/>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7" name="Google Shape;22537;p51"/>
            <p:cNvSpPr/>
            <p:nvPr/>
          </p:nvSpPr>
          <p:spPr>
            <a:xfrm>
              <a:off x="450300" y="882550"/>
              <a:ext cx="25" cy="1450"/>
            </a:xfrm>
            <a:custGeom>
              <a:avLst/>
              <a:gdLst/>
              <a:ahLst/>
              <a:cxnLst/>
              <a:rect l="l" t="t" r="r" b="b"/>
              <a:pathLst>
                <a:path w="1" h="58" extrusionOk="0">
                  <a:moveTo>
                    <a:pt x="0" y="1"/>
                  </a:moveTo>
                  <a:lnTo>
                    <a:pt x="0" y="57"/>
                  </a:lnTo>
                  <a:lnTo>
                    <a:pt x="0" y="57"/>
                  </a:lnTo>
                  <a:lnTo>
                    <a:pt x="0" y="57"/>
                  </a:lnTo>
                  <a:lnTo>
                    <a:pt x="0" y="1"/>
                  </a:lnTo>
                  <a:lnTo>
                    <a:pt x="0" y="1"/>
                  </a:lnTo>
                  <a:close/>
                </a:path>
              </a:pathLst>
            </a:custGeom>
            <a:solidFill>
              <a:srgbClr val="908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8" name="Google Shape;22538;p51"/>
            <p:cNvSpPr/>
            <p:nvPr/>
          </p:nvSpPr>
          <p:spPr>
            <a:xfrm>
              <a:off x="402525" y="982325"/>
              <a:ext cx="2825" cy="1425"/>
            </a:xfrm>
            <a:custGeom>
              <a:avLst/>
              <a:gdLst/>
              <a:ahLst/>
              <a:cxnLst/>
              <a:rect l="l" t="t" r="r" b="b"/>
              <a:pathLst>
                <a:path w="113" h="57" extrusionOk="0">
                  <a:moveTo>
                    <a:pt x="0" y="1"/>
                  </a:moveTo>
                  <a:lnTo>
                    <a:pt x="0" y="57"/>
                  </a:lnTo>
                  <a:lnTo>
                    <a:pt x="112" y="57"/>
                  </a:lnTo>
                  <a:lnTo>
                    <a:pt x="56" y="1"/>
                  </a:lnTo>
                  <a:close/>
                </a:path>
              </a:pathLst>
            </a:custGeom>
            <a:solidFill>
              <a:srgbClr val="9B9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9" name="Google Shape;22539;p51"/>
            <p:cNvSpPr/>
            <p:nvPr/>
          </p:nvSpPr>
          <p:spPr>
            <a:xfrm>
              <a:off x="413750" y="1105975"/>
              <a:ext cx="56225" cy="78725"/>
            </a:xfrm>
            <a:custGeom>
              <a:avLst/>
              <a:gdLst/>
              <a:ahLst/>
              <a:cxnLst/>
              <a:rect l="l" t="t" r="r" b="b"/>
              <a:pathLst>
                <a:path w="2249" h="3149" extrusionOk="0">
                  <a:moveTo>
                    <a:pt x="731" y="2530"/>
                  </a:moveTo>
                  <a:lnTo>
                    <a:pt x="656" y="2549"/>
                  </a:lnTo>
                  <a:lnTo>
                    <a:pt x="656" y="2549"/>
                  </a:lnTo>
                  <a:lnTo>
                    <a:pt x="563" y="2642"/>
                  </a:lnTo>
                  <a:lnTo>
                    <a:pt x="582" y="2642"/>
                  </a:lnTo>
                  <a:lnTo>
                    <a:pt x="731" y="2530"/>
                  </a:lnTo>
                  <a:close/>
                  <a:moveTo>
                    <a:pt x="1574" y="1"/>
                  </a:moveTo>
                  <a:lnTo>
                    <a:pt x="1631" y="169"/>
                  </a:lnTo>
                  <a:lnTo>
                    <a:pt x="1631" y="338"/>
                  </a:lnTo>
                  <a:lnTo>
                    <a:pt x="1574" y="450"/>
                  </a:lnTo>
                  <a:lnTo>
                    <a:pt x="1518" y="563"/>
                  </a:lnTo>
                  <a:lnTo>
                    <a:pt x="1462" y="563"/>
                  </a:lnTo>
                  <a:lnTo>
                    <a:pt x="1406" y="507"/>
                  </a:lnTo>
                  <a:lnTo>
                    <a:pt x="1350" y="450"/>
                  </a:lnTo>
                  <a:lnTo>
                    <a:pt x="1237" y="394"/>
                  </a:lnTo>
                  <a:lnTo>
                    <a:pt x="844" y="450"/>
                  </a:lnTo>
                  <a:lnTo>
                    <a:pt x="900" y="563"/>
                  </a:lnTo>
                  <a:lnTo>
                    <a:pt x="1012" y="563"/>
                  </a:lnTo>
                  <a:lnTo>
                    <a:pt x="1125" y="619"/>
                  </a:lnTo>
                  <a:lnTo>
                    <a:pt x="1181" y="675"/>
                  </a:lnTo>
                  <a:lnTo>
                    <a:pt x="1125" y="731"/>
                  </a:lnTo>
                  <a:lnTo>
                    <a:pt x="1069" y="731"/>
                  </a:lnTo>
                  <a:lnTo>
                    <a:pt x="956" y="675"/>
                  </a:lnTo>
                  <a:lnTo>
                    <a:pt x="900" y="731"/>
                  </a:lnTo>
                  <a:lnTo>
                    <a:pt x="844" y="844"/>
                  </a:lnTo>
                  <a:lnTo>
                    <a:pt x="900" y="956"/>
                  </a:lnTo>
                  <a:lnTo>
                    <a:pt x="956" y="1012"/>
                  </a:lnTo>
                  <a:lnTo>
                    <a:pt x="1125" y="1012"/>
                  </a:lnTo>
                  <a:lnTo>
                    <a:pt x="1181" y="1069"/>
                  </a:lnTo>
                  <a:lnTo>
                    <a:pt x="1237" y="1181"/>
                  </a:lnTo>
                  <a:lnTo>
                    <a:pt x="1125" y="1181"/>
                  </a:lnTo>
                  <a:lnTo>
                    <a:pt x="1012" y="1237"/>
                  </a:lnTo>
                  <a:lnTo>
                    <a:pt x="1069" y="1350"/>
                  </a:lnTo>
                  <a:lnTo>
                    <a:pt x="1125" y="1462"/>
                  </a:lnTo>
                  <a:lnTo>
                    <a:pt x="1181" y="1518"/>
                  </a:lnTo>
                  <a:lnTo>
                    <a:pt x="1293" y="1574"/>
                  </a:lnTo>
                  <a:lnTo>
                    <a:pt x="1462" y="1574"/>
                  </a:lnTo>
                  <a:lnTo>
                    <a:pt x="1462" y="1687"/>
                  </a:lnTo>
                  <a:lnTo>
                    <a:pt x="1518" y="1799"/>
                  </a:lnTo>
                  <a:lnTo>
                    <a:pt x="1293" y="1968"/>
                  </a:lnTo>
                  <a:lnTo>
                    <a:pt x="1293" y="1912"/>
                  </a:lnTo>
                  <a:lnTo>
                    <a:pt x="1237" y="1855"/>
                  </a:lnTo>
                  <a:lnTo>
                    <a:pt x="1125" y="1855"/>
                  </a:lnTo>
                  <a:lnTo>
                    <a:pt x="1069" y="1912"/>
                  </a:lnTo>
                  <a:lnTo>
                    <a:pt x="1069" y="1968"/>
                  </a:lnTo>
                  <a:lnTo>
                    <a:pt x="1069" y="2080"/>
                  </a:lnTo>
                  <a:lnTo>
                    <a:pt x="1069" y="2193"/>
                  </a:lnTo>
                  <a:lnTo>
                    <a:pt x="956" y="2249"/>
                  </a:lnTo>
                  <a:lnTo>
                    <a:pt x="844" y="2249"/>
                  </a:lnTo>
                  <a:lnTo>
                    <a:pt x="731" y="2193"/>
                  </a:lnTo>
                  <a:lnTo>
                    <a:pt x="675" y="2024"/>
                  </a:lnTo>
                  <a:lnTo>
                    <a:pt x="619" y="2024"/>
                  </a:lnTo>
                  <a:lnTo>
                    <a:pt x="563" y="2080"/>
                  </a:lnTo>
                  <a:lnTo>
                    <a:pt x="394" y="2305"/>
                  </a:lnTo>
                  <a:lnTo>
                    <a:pt x="282" y="2361"/>
                  </a:lnTo>
                  <a:lnTo>
                    <a:pt x="226" y="2249"/>
                  </a:lnTo>
                  <a:lnTo>
                    <a:pt x="226" y="2193"/>
                  </a:lnTo>
                  <a:lnTo>
                    <a:pt x="169" y="2193"/>
                  </a:lnTo>
                  <a:lnTo>
                    <a:pt x="57" y="2249"/>
                  </a:lnTo>
                  <a:lnTo>
                    <a:pt x="1" y="2305"/>
                  </a:lnTo>
                  <a:lnTo>
                    <a:pt x="57" y="2418"/>
                  </a:lnTo>
                  <a:lnTo>
                    <a:pt x="169" y="2474"/>
                  </a:lnTo>
                  <a:lnTo>
                    <a:pt x="282" y="2530"/>
                  </a:lnTo>
                  <a:lnTo>
                    <a:pt x="507" y="2586"/>
                  </a:lnTo>
                  <a:lnTo>
                    <a:pt x="656" y="2549"/>
                  </a:lnTo>
                  <a:lnTo>
                    <a:pt x="656" y="2549"/>
                  </a:lnTo>
                  <a:lnTo>
                    <a:pt x="675" y="2530"/>
                  </a:lnTo>
                  <a:lnTo>
                    <a:pt x="731" y="2474"/>
                  </a:lnTo>
                  <a:lnTo>
                    <a:pt x="731" y="2530"/>
                  </a:lnTo>
                  <a:lnTo>
                    <a:pt x="788" y="2530"/>
                  </a:lnTo>
                  <a:lnTo>
                    <a:pt x="788" y="2586"/>
                  </a:lnTo>
                  <a:lnTo>
                    <a:pt x="675" y="2642"/>
                  </a:lnTo>
                  <a:lnTo>
                    <a:pt x="582" y="2642"/>
                  </a:lnTo>
                  <a:lnTo>
                    <a:pt x="507" y="2699"/>
                  </a:lnTo>
                  <a:lnTo>
                    <a:pt x="394" y="2755"/>
                  </a:lnTo>
                  <a:lnTo>
                    <a:pt x="338" y="2755"/>
                  </a:lnTo>
                  <a:lnTo>
                    <a:pt x="282" y="2811"/>
                  </a:lnTo>
                  <a:lnTo>
                    <a:pt x="338" y="2923"/>
                  </a:lnTo>
                  <a:lnTo>
                    <a:pt x="450" y="2980"/>
                  </a:lnTo>
                  <a:lnTo>
                    <a:pt x="619" y="3036"/>
                  </a:lnTo>
                  <a:lnTo>
                    <a:pt x="731" y="3036"/>
                  </a:lnTo>
                  <a:lnTo>
                    <a:pt x="844" y="3148"/>
                  </a:lnTo>
                  <a:lnTo>
                    <a:pt x="956" y="3092"/>
                  </a:lnTo>
                  <a:lnTo>
                    <a:pt x="1237" y="2923"/>
                  </a:lnTo>
                  <a:lnTo>
                    <a:pt x="1293" y="2811"/>
                  </a:lnTo>
                  <a:lnTo>
                    <a:pt x="1406" y="2699"/>
                  </a:lnTo>
                  <a:lnTo>
                    <a:pt x="1462" y="2699"/>
                  </a:lnTo>
                  <a:lnTo>
                    <a:pt x="1518" y="2642"/>
                  </a:lnTo>
                  <a:lnTo>
                    <a:pt x="1574" y="2699"/>
                  </a:lnTo>
                  <a:lnTo>
                    <a:pt x="1631" y="3036"/>
                  </a:lnTo>
                  <a:lnTo>
                    <a:pt x="1743" y="3036"/>
                  </a:lnTo>
                  <a:lnTo>
                    <a:pt x="1799" y="2923"/>
                  </a:lnTo>
                  <a:lnTo>
                    <a:pt x="1912" y="2923"/>
                  </a:lnTo>
                  <a:lnTo>
                    <a:pt x="2024" y="2867"/>
                  </a:lnTo>
                  <a:lnTo>
                    <a:pt x="2024" y="2699"/>
                  </a:lnTo>
                  <a:lnTo>
                    <a:pt x="1968" y="2586"/>
                  </a:lnTo>
                  <a:lnTo>
                    <a:pt x="1912" y="2642"/>
                  </a:lnTo>
                  <a:lnTo>
                    <a:pt x="1799" y="2699"/>
                  </a:lnTo>
                  <a:lnTo>
                    <a:pt x="1799" y="2755"/>
                  </a:lnTo>
                  <a:lnTo>
                    <a:pt x="1743" y="2755"/>
                  </a:lnTo>
                  <a:lnTo>
                    <a:pt x="1687" y="2699"/>
                  </a:lnTo>
                  <a:lnTo>
                    <a:pt x="1687" y="2642"/>
                  </a:lnTo>
                  <a:lnTo>
                    <a:pt x="1743" y="2530"/>
                  </a:lnTo>
                  <a:lnTo>
                    <a:pt x="1687" y="2474"/>
                  </a:lnTo>
                  <a:lnTo>
                    <a:pt x="1631" y="2418"/>
                  </a:lnTo>
                  <a:lnTo>
                    <a:pt x="1574" y="2418"/>
                  </a:lnTo>
                  <a:lnTo>
                    <a:pt x="1687" y="2305"/>
                  </a:lnTo>
                  <a:lnTo>
                    <a:pt x="1912" y="2305"/>
                  </a:lnTo>
                  <a:lnTo>
                    <a:pt x="2024" y="2249"/>
                  </a:lnTo>
                  <a:lnTo>
                    <a:pt x="2024" y="2136"/>
                  </a:lnTo>
                  <a:lnTo>
                    <a:pt x="1912" y="1968"/>
                  </a:lnTo>
                  <a:lnTo>
                    <a:pt x="1856" y="1799"/>
                  </a:lnTo>
                  <a:lnTo>
                    <a:pt x="1743" y="1631"/>
                  </a:lnTo>
                  <a:lnTo>
                    <a:pt x="1743" y="1518"/>
                  </a:lnTo>
                  <a:lnTo>
                    <a:pt x="1856" y="1462"/>
                  </a:lnTo>
                  <a:lnTo>
                    <a:pt x="1856" y="1406"/>
                  </a:lnTo>
                  <a:lnTo>
                    <a:pt x="1799" y="1350"/>
                  </a:lnTo>
                  <a:lnTo>
                    <a:pt x="1687" y="1406"/>
                  </a:lnTo>
                  <a:lnTo>
                    <a:pt x="1631" y="1350"/>
                  </a:lnTo>
                  <a:lnTo>
                    <a:pt x="1574" y="1293"/>
                  </a:lnTo>
                  <a:lnTo>
                    <a:pt x="1574" y="1237"/>
                  </a:lnTo>
                  <a:lnTo>
                    <a:pt x="1631" y="1181"/>
                  </a:lnTo>
                  <a:lnTo>
                    <a:pt x="1799" y="1125"/>
                  </a:lnTo>
                  <a:lnTo>
                    <a:pt x="1856" y="1125"/>
                  </a:lnTo>
                  <a:lnTo>
                    <a:pt x="1968" y="1069"/>
                  </a:lnTo>
                  <a:lnTo>
                    <a:pt x="1968" y="1012"/>
                  </a:lnTo>
                  <a:lnTo>
                    <a:pt x="1968" y="956"/>
                  </a:lnTo>
                  <a:lnTo>
                    <a:pt x="1912" y="900"/>
                  </a:lnTo>
                  <a:lnTo>
                    <a:pt x="1968" y="619"/>
                  </a:lnTo>
                  <a:lnTo>
                    <a:pt x="2080" y="563"/>
                  </a:lnTo>
                  <a:lnTo>
                    <a:pt x="2193" y="563"/>
                  </a:lnTo>
                  <a:lnTo>
                    <a:pt x="2249" y="507"/>
                  </a:lnTo>
                  <a:lnTo>
                    <a:pt x="2249" y="450"/>
                  </a:lnTo>
                  <a:lnTo>
                    <a:pt x="2193" y="338"/>
                  </a:lnTo>
                  <a:lnTo>
                    <a:pt x="2024" y="338"/>
                  </a:lnTo>
                  <a:lnTo>
                    <a:pt x="1912" y="282"/>
                  </a:lnTo>
                  <a:lnTo>
                    <a:pt x="1631" y="57"/>
                  </a:lnTo>
                  <a:lnTo>
                    <a:pt x="1574" y="1"/>
                  </a:lnTo>
                  <a:close/>
                </a:path>
              </a:pathLst>
            </a:custGeom>
            <a:solidFill>
              <a:srgbClr val="A39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0" name="Google Shape;22540;p51"/>
            <p:cNvSpPr/>
            <p:nvPr/>
          </p:nvSpPr>
          <p:spPr>
            <a:xfrm>
              <a:off x="486825" y="1113000"/>
              <a:ext cx="2825" cy="7050"/>
            </a:xfrm>
            <a:custGeom>
              <a:avLst/>
              <a:gdLst/>
              <a:ahLst/>
              <a:cxnLst/>
              <a:rect l="l" t="t" r="r" b="b"/>
              <a:pathLst>
                <a:path w="113" h="282" extrusionOk="0">
                  <a:moveTo>
                    <a:pt x="113" y="1"/>
                  </a:moveTo>
                  <a:lnTo>
                    <a:pt x="0" y="169"/>
                  </a:lnTo>
                  <a:lnTo>
                    <a:pt x="0" y="226"/>
                  </a:lnTo>
                  <a:lnTo>
                    <a:pt x="0" y="282"/>
                  </a:lnTo>
                  <a:lnTo>
                    <a:pt x="57" y="226"/>
                  </a:lnTo>
                  <a:lnTo>
                    <a:pt x="113" y="1"/>
                  </a:lnTo>
                  <a:close/>
                </a:path>
              </a:pathLst>
            </a:custGeom>
            <a:solidFill>
              <a:srgbClr val="9E9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1" name="Google Shape;22541;p51"/>
            <p:cNvSpPr/>
            <p:nvPr/>
          </p:nvSpPr>
          <p:spPr>
            <a:xfrm>
              <a:off x="471375" y="1187475"/>
              <a:ext cx="1425" cy="25"/>
            </a:xfrm>
            <a:custGeom>
              <a:avLst/>
              <a:gdLst/>
              <a:ahLst/>
              <a:cxnLst/>
              <a:rect l="l" t="t" r="r" b="b"/>
              <a:pathLst>
                <a:path w="57" h="1" extrusionOk="0">
                  <a:moveTo>
                    <a:pt x="0" y="1"/>
                  </a:moveTo>
                  <a:lnTo>
                    <a:pt x="0" y="1"/>
                  </a:lnTo>
                  <a:lnTo>
                    <a:pt x="0" y="1"/>
                  </a:lnTo>
                  <a:lnTo>
                    <a:pt x="56" y="1"/>
                  </a:lnTo>
                  <a:lnTo>
                    <a:pt x="0" y="1"/>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2" name="Google Shape;22542;p51"/>
            <p:cNvSpPr/>
            <p:nvPr/>
          </p:nvSpPr>
          <p:spPr>
            <a:xfrm>
              <a:off x="462925" y="1101775"/>
              <a:ext cx="1450" cy="25"/>
            </a:xfrm>
            <a:custGeom>
              <a:avLst/>
              <a:gdLst/>
              <a:ahLst/>
              <a:cxnLst/>
              <a:rect l="l" t="t" r="r" b="b"/>
              <a:pathLst>
                <a:path w="58" h="1" extrusionOk="0">
                  <a:moveTo>
                    <a:pt x="57" y="0"/>
                  </a:moveTo>
                  <a:lnTo>
                    <a:pt x="1" y="0"/>
                  </a:lnTo>
                  <a:lnTo>
                    <a:pt x="1" y="0"/>
                  </a:lnTo>
                  <a:lnTo>
                    <a:pt x="57" y="0"/>
                  </a:lnTo>
                  <a:close/>
                </a:path>
              </a:pathLst>
            </a:custGeom>
            <a:solidFill>
              <a:srgbClr val="A39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3" name="Google Shape;22543;p51"/>
            <p:cNvSpPr/>
            <p:nvPr/>
          </p:nvSpPr>
          <p:spPr>
            <a:xfrm>
              <a:off x="464350" y="1101775"/>
              <a:ext cx="25" cy="1425"/>
            </a:xfrm>
            <a:custGeom>
              <a:avLst/>
              <a:gdLst/>
              <a:ahLst/>
              <a:cxnLst/>
              <a:rect l="l" t="t" r="r" b="b"/>
              <a:pathLst>
                <a:path w="1" h="57" extrusionOk="0">
                  <a:moveTo>
                    <a:pt x="0" y="0"/>
                  </a:moveTo>
                  <a:lnTo>
                    <a:pt x="0" y="56"/>
                  </a:lnTo>
                  <a:lnTo>
                    <a:pt x="0" y="56"/>
                  </a:lnTo>
                  <a:lnTo>
                    <a:pt x="0" y="0"/>
                  </a:lnTo>
                  <a:close/>
                </a:path>
              </a:pathLst>
            </a:custGeom>
            <a:solidFill>
              <a:srgbClr val="A39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4" name="Google Shape;22544;p51"/>
            <p:cNvSpPr/>
            <p:nvPr/>
          </p:nvSpPr>
          <p:spPr>
            <a:xfrm>
              <a:off x="479800" y="1073650"/>
              <a:ext cx="1425" cy="25"/>
            </a:xfrm>
            <a:custGeom>
              <a:avLst/>
              <a:gdLst/>
              <a:ahLst/>
              <a:cxnLst/>
              <a:rect l="l" t="t" r="r" b="b"/>
              <a:pathLst>
                <a:path w="57" h="1" extrusionOk="0">
                  <a:moveTo>
                    <a:pt x="0" y="1"/>
                  </a:moveTo>
                  <a:lnTo>
                    <a:pt x="57" y="1"/>
                  </a:lnTo>
                  <a:lnTo>
                    <a:pt x="57" y="1"/>
                  </a:lnTo>
                  <a:lnTo>
                    <a:pt x="0" y="1"/>
                  </a:lnTo>
                  <a:close/>
                </a:path>
              </a:pathLst>
            </a:custGeom>
            <a:solidFill>
              <a:srgbClr val="AFA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5" name="Google Shape;22545;p51"/>
            <p:cNvSpPr/>
            <p:nvPr/>
          </p:nvSpPr>
          <p:spPr>
            <a:xfrm>
              <a:off x="475575" y="1017450"/>
              <a:ext cx="2850" cy="1425"/>
            </a:xfrm>
            <a:custGeom>
              <a:avLst/>
              <a:gdLst/>
              <a:ahLst/>
              <a:cxnLst/>
              <a:rect l="l" t="t" r="r" b="b"/>
              <a:pathLst>
                <a:path w="114" h="57" extrusionOk="0">
                  <a:moveTo>
                    <a:pt x="1" y="1"/>
                  </a:moveTo>
                  <a:lnTo>
                    <a:pt x="1" y="57"/>
                  </a:lnTo>
                  <a:lnTo>
                    <a:pt x="113" y="57"/>
                  </a:lnTo>
                  <a:lnTo>
                    <a:pt x="57"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6" name="Google Shape;22546;p51"/>
            <p:cNvSpPr/>
            <p:nvPr/>
          </p:nvSpPr>
          <p:spPr>
            <a:xfrm>
              <a:off x="467150" y="1017450"/>
              <a:ext cx="1425" cy="1425"/>
            </a:xfrm>
            <a:custGeom>
              <a:avLst/>
              <a:gdLst/>
              <a:ahLst/>
              <a:cxnLst/>
              <a:rect l="l" t="t" r="r" b="b"/>
              <a:pathLst>
                <a:path w="57" h="57" extrusionOk="0">
                  <a:moveTo>
                    <a:pt x="1" y="1"/>
                  </a:moveTo>
                  <a:lnTo>
                    <a:pt x="1" y="57"/>
                  </a:lnTo>
                  <a:lnTo>
                    <a:pt x="57" y="57"/>
                  </a:lnTo>
                  <a:lnTo>
                    <a:pt x="1"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7" name="Google Shape;22547;p51"/>
            <p:cNvSpPr/>
            <p:nvPr/>
          </p:nvSpPr>
          <p:spPr>
            <a:xfrm>
              <a:off x="461525" y="1011825"/>
              <a:ext cx="25" cy="1450"/>
            </a:xfrm>
            <a:custGeom>
              <a:avLst/>
              <a:gdLst/>
              <a:ahLst/>
              <a:cxnLst/>
              <a:rect l="l" t="t" r="r" b="b"/>
              <a:pathLst>
                <a:path w="1" h="58" extrusionOk="0">
                  <a:moveTo>
                    <a:pt x="1" y="1"/>
                  </a:moveTo>
                  <a:lnTo>
                    <a:pt x="1" y="57"/>
                  </a:lnTo>
                  <a:lnTo>
                    <a:pt x="1" y="57"/>
                  </a:lnTo>
                  <a:lnTo>
                    <a:pt x="1" y="1"/>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8" name="Google Shape;22548;p51"/>
            <p:cNvSpPr/>
            <p:nvPr/>
          </p:nvSpPr>
          <p:spPr>
            <a:xfrm>
              <a:off x="434825" y="1049775"/>
              <a:ext cx="1450" cy="1425"/>
            </a:xfrm>
            <a:custGeom>
              <a:avLst/>
              <a:gdLst/>
              <a:ahLst/>
              <a:cxnLst/>
              <a:rect l="l" t="t" r="r" b="b"/>
              <a:pathLst>
                <a:path w="58" h="57" extrusionOk="0">
                  <a:moveTo>
                    <a:pt x="1" y="0"/>
                  </a:moveTo>
                  <a:lnTo>
                    <a:pt x="1" y="57"/>
                  </a:lnTo>
                  <a:lnTo>
                    <a:pt x="57" y="0"/>
                  </a:lnTo>
                  <a:close/>
                </a:path>
              </a:pathLst>
            </a:custGeom>
            <a:solidFill>
              <a:srgbClr val="9D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9" name="Google Shape;22549;p51"/>
            <p:cNvSpPr/>
            <p:nvPr/>
          </p:nvSpPr>
          <p:spPr>
            <a:xfrm>
              <a:off x="277450" y="1003400"/>
              <a:ext cx="73100" cy="104000"/>
            </a:xfrm>
            <a:custGeom>
              <a:avLst/>
              <a:gdLst/>
              <a:ahLst/>
              <a:cxnLst/>
              <a:rect l="l" t="t" r="r" b="b"/>
              <a:pathLst>
                <a:path w="2924" h="4160" extrusionOk="0">
                  <a:moveTo>
                    <a:pt x="675" y="1"/>
                  </a:moveTo>
                  <a:lnTo>
                    <a:pt x="619" y="57"/>
                  </a:lnTo>
                  <a:lnTo>
                    <a:pt x="563" y="113"/>
                  </a:lnTo>
                  <a:lnTo>
                    <a:pt x="563" y="338"/>
                  </a:lnTo>
                  <a:lnTo>
                    <a:pt x="507" y="394"/>
                  </a:lnTo>
                  <a:lnTo>
                    <a:pt x="450" y="394"/>
                  </a:lnTo>
                  <a:lnTo>
                    <a:pt x="394" y="338"/>
                  </a:lnTo>
                  <a:lnTo>
                    <a:pt x="338" y="282"/>
                  </a:lnTo>
                  <a:lnTo>
                    <a:pt x="226" y="338"/>
                  </a:lnTo>
                  <a:lnTo>
                    <a:pt x="169" y="394"/>
                  </a:lnTo>
                  <a:lnTo>
                    <a:pt x="169" y="450"/>
                  </a:lnTo>
                  <a:lnTo>
                    <a:pt x="226" y="450"/>
                  </a:lnTo>
                  <a:lnTo>
                    <a:pt x="282" y="507"/>
                  </a:lnTo>
                  <a:lnTo>
                    <a:pt x="282" y="563"/>
                  </a:lnTo>
                  <a:lnTo>
                    <a:pt x="338" y="619"/>
                  </a:lnTo>
                  <a:lnTo>
                    <a:pt x="282" y="675"/>
                  </a:lnTo>
                  <a:lnTo>
                    <a:pt x="226" y="675"/>
                  </a:lnTo>
                  <a:lnTo>
                    <a:pt x="113" y="619"/>
                  </a:lnTo>
                  <a:lnTo>
                    <a:pt x="1" y="619"/>
                  </a:lnTo>
                  <a:lnTo>
                    <a:pt x="1" y="731"/>
                  </a:lnTo>
                  <a:lnTo>
                    <a:pt x="57" y="788"/>
                  </a:lnTo>
                  <a:lnTo>
                    <a:pt x="113" y="844"/>
                  </a:lnTo>
                  <a:lnTo>
                    <a:pt x="169" y="844"/>
                  </a:lnTo>
                  <a:lnTo>
                    <a:pt x="169" y="956"/>
                  </a:lnTo>
                  <a:lnTo>
                    <a:pt x="282" y="956"/>
                  </a:lnTo>
                  <a:lnTo>
                    <a:pt x="394" y="900"/>
                  </a:lnTo>
                  <a:lnTo>
                    <a:pt x="450" y="956"/>
                  </a:lnTo>
                  <a:lnTo>
                    <a:pt x="619" y="1069"/>
                  </a:lnTo>
                  <a:lnTo>
                    <a:pt x="507" y="1125"/>
                  </a:lnTo>
                  <a:lnTo>
                    <a:pt x="394" y="1181"/>
                  </a:lnTo>
                  <a:lnTo>
                    <a:pt x="338" y="1293"/>
                  </a:lnTo>
                  <a:lnTo>
                    <a:pt x="450" y="1293"/>
                  </a:lnTo>
                  <a:lnTo>
                    <a:pt x="563" y="1237"/>
                  </a:lnTo>
                  <a:lnTo>
                    <a:pt x="675" y="1237"/>
                  </a:lnTo>
                  <a:lnTo>
                    <a:pt x="900" y="1181"/>
                  </a:lnTo>
                  <a:lnTo>
                    <a:pt x="1012" y="1181"/>
                  </a:lnTo>
                  <a:lnTo>
                    <a:pt x="1069" y="1237"/>
                  </a:lnTo>
                  <a:lnTo>
                    <a:pt x="1069" y="1406"/>
                  </a:lnTo>
                  <a:lnTo>
                    <a:pt x="1069" y="1518"/>
                  </a:lnTo>
                  <a:lnTo>
                    <a:pt x="1125" y="1631"/>
                  </a:lnTo>
                  <a:lnTo>
                    <a:pt x="1069" y="1687"/>
                  </a:lnTo>
                  <a:lnTo>
                    <a:pt x="1012" y="1687"/>
                  </a:lnTo>
                  <a:lnTo>
                    <a:pt x="844" y="1631"/>
                  </a:lnTo>
                  <a:lnTo>
                    <a:pt x="619" y="1631"/>
                  </a:lnTo>
                  <a:lnTo>
                    <a:pt x="563" y="1687"/>
                  </a:lnTo>
                  <a:lnTo>
                    <a:pt x="563" y="1799"/>
                  </a:lnTo>
                  <a:lnTo>
                    <a:pt x="619" y="1912"/>
                  </a:lnTo>
                  <a:lnTo>
                    <a:pt x="731" y="2080"/>
                  </a:lnTo>
                  <a:lnTo>
                    <a:pt x="731" y="2249"/>
                  </a:lnTo>
                  <a:lnTo>
                    <a:pt x="619" y="2530"/>
                  </a:lnTo>
                  <a:lnTo>
                    <a:pt x="619" y="2811"/>
                  </a:lnTo>
                  <a:lnTo>
                    <a:pt x="619" y="3092"/>
                  </a:lnTo>
                  <a:lnTo>
                    <a:pt x="563" y="3317"/>
                  </a:lnTo>
                  <a:lnTo>
                    <a:pt x="675" y="3429"/>
                  </a:lnTo>
                  <a:lnTo>
                    <a:pt x="900" y="3429"/>
                  </a:lnTo>
                  <a:lnTo>
                    <a:pt x="1012" y="3317"/>
                  </a:lnTo>
                  <a:lnTo>
                    <a:pt x="1069" y="3204"/>
                  </a:lnTo>
                  <a:lnTo>
                    <a:pt x="1069" y="3092"/>
                  </a:lnTo>
                  <a:lnTo>
                    <a:pt x="1069" y="3036"/>
                  </a:lnTo>
                  <a:lnTo>
                    <a:pt x="1069" y="2980"/>
                  </a:lnTo>
                  <a:lnTo>
                    <a:pt x="1069" y="2923"/>
                  </a:lnTo>
                  <a:lnTo>
                    <a:pt x="1125" y="2811"/>
                  </a:lnTo>
                  <a:lnTo>
                    <a:pt x="1181" y="2811"/>
                  </a:lnTo>
                  <a:lnTo>
                    <a:pt x="1237" y="2867"/>
                  </a:lnTo>
                  <a:lnTo>
                    <a:pt x="1293" y="2867"/>
                  </a:lnTo>
                  <a:lnTo>
                    <a:pt x="1462" y="2980"/>
                  </a:lnTo>
                  <a:lnTo>
                    <a:pt x="1518" y="3092"/>
                  </a:lnTo>
                  <a:lnTo>
                    <a:pt x="1518" y="3204"/>
                  </a:lnTo>
                  <a:lnTo>
                    <a:pt x="1406" y="3373"/>
                  </a:lnTo>
                  <a:lnTo>
                    <a:pt x="1350" y="3429"/>
                  </a:lnTo>
                  <a:lnTo>
                    <a:pt x="1237" y="3542"/>
                  </a:lnTo>
                  <a:lnTo>
                    <a:pt x="1237" y="3654"/>
                  </a:lnTo>
                  <a:lnTo>
                    <a:pt x="1237" y="3823"/>
                  </a:lnTo>
                  <a:lnTo>
                    <a:pt x="1237" y="4047"/>
                  </a:lnTo>
                  <a:lnTo>
                    <a:pt x="1293" y="4104"/>
                  </a:lnTo>
                  <a:lnTo>
                    <a:pt x="1462" y="4104"/>
                  </a:lnTo>
                  <a:lnTo>
                    <a:pt x="1518" y="4047"/>
                  </a:lnTo>
                  <a:lnTo>
                    <a:pt x="1575" y="3935"/>
                  </a:lnTo>
                  <a:lnTo>
                    <a:pt x="1687" y="3823"/>
                  </a:lnTo>
                  <a:lnTo>
                    <a:pt x="1743" y="3766"/>
                  </a:lnTo>
                  <a:lnTo>
                    <a:pt x="1856" y="3766"/>
                  </a:lnTo>
                  <a:lnTo>
                    <a:pt x="1968" y="3823"/>
                  </a:lnTo>
                  <a:lnTo>
                    <a:pt x="2193" y="3766"/>
                  </a:lnTo>
                  <a:lnTo>
                    <a:pt x="2193" y="3766"/>
                  </a:lnTo>
                  <a:lnTo>
                    <a:pt x="2024" y="3935"/>
                  </a:lnTo>
                  <a:lnTo>
                    <a:pt x="2024" y="4047"/>
                  </a:lnTo>
                  <a:lnTo>
                    <a:pt x="2137" y="4104"/>
                  </a:lnTo>
                  <a:lnTo>
                    <a:pt x="2249" y="4160"/>
                  </a:lnTo>
                  <a:lnTo>
                    <a:pt x="2586" y="4160"/>
                  </a:lnTo>
                  <a:lnTo>
                    <a:pt x="2699" y="4104"/>
                  </a:lnTo>
                  <a:lnTo>
                    <a:pt x="2755" y="4047"/>
                  </a:lnTo>
                  <a:lnTo>
                    <a:pt x="2755" y="3935"/>
                  </a:lnTo>
                  <a:lnTo>
                    <a:pt x="2699" y="3766"/>
                  </a:lnTo>
                  <a:lnTo>
                    <a:pt x="2642" y="3598"/>
                  </a:lnTo>
                  <a:lnTo>
                    <a:pt x="2642" y="3429"/>
                  </a:lnTo>
                  <a:lnTo>
                    <a:pt x="2586" y="3261"/>
                  </a:lnTo>
                  <a:lnTo>
                    <a:pt x="2530" y="3148"/>
                  </a:lnTo>
                  <a:lnTo>
                    <a:pt x="2474" y="3148"/>
                  </a:lnTo>
                  <a:lnTo>
                    <a:pt x="2530" y="3092"/>
                  </a:lnTo>
                  <a:lnTo>
                    <a:pt x="2586" y="2980"/>
                  </a:lnTo>
                  <a:lnTo>
                    <a:pt x="2530" y="2867"/>
                  </a:lnTo>
                  <a:lnTo>
                    <a:pt x="2474" y="2811"/>
                  </a:lnTo>
                  <a:lnTo>
                    <a:pt x="2361" y="2811"/>
                  </a:lnTo>
                  <a:lnTo>
                    <a:pt x="2249" y="2699"/>
                  </a:lnTo>
                  <a:lnTo>
                    <a:pt x="2249" y="2474"/>
                  </a:lnTo>
                  <a:lnTo>
                    <a:pt x="2305" y="2249"/>
                  </a:lnTo>
                  <a:lnTo>
                    <a:pt x="2361" y="2193"/>
                  </a:lnTo>
                  <a:lnTo>
                    <a:pt x="2474" y="2136"/>
                  </a:lnTo>
                  <a:lnTo>
                    <a:pt x="2867" y="2136"/>
                  </a:lnTo>
                  <a:lnTo>
                    <a:pt x="2923" y="2080"/>
                  </a:lnTo>
                  <a:lnTo>
                    <a:pt x="2923" y="1968"/>
                  </a:lnTo>
                  <a:lnTo>
                    <a:pt x="2923" y="1912"/>
                  </a:lnTo>
                  <a:lnTo>
                    <a:pt x="2867" y="1855"/>
                  </a:lnTo>
                  <a:lnTo>
                    <a:pt x="2699" y="1799"/>
                  </a:lnTo>
                  <a:lnTo>
                    <a:pt x="2530" y="1743"/>
                  </a:lnTo>
                  <a:lnTo>
                    <a:pt x="2474" y="1631"/>
                  </a:lnTo>
                  <a:lnTo>
                    <a:pt x="2249" y="1518"/>
                  </a:lnTo>
                  <a:lnTo>
                    <a:pt x="2137" y="1462"/>
                  </a:lnTo>
                  <a:lnTo>
                    <a:pt x="2024" y="1518"/>
                  </a:lnTo>
                  <a:lnTo>
                    <a:pt x="2080" y="1462"/>
                  </a:lnTo>
                  <a:lnTo>
                    <a:pt x="2137" y="1406"/>
                  </a:lnTo>
                  <a:lnTo>
                    <a:pt x="2249" y="1293"/>
                  </a:lnTo>
                  <a:lnTo>
                    <a:pt x="2305" y="1181"/>
                  </a:lnTo>
                  <a:lnTo>
                    <a:pt x="2361" y="1125"/>
                  </a:lnTo>
                  <a:lnTo>
                    <a:pt x="2474" y="1125"/>
                  </a:lnTo>
                  <a:lnTo>
                    <a:pt x="2474" y="956"/>
                  </a:lnTo>
                  <a:lnTo>
                    <a:pt x="2418" y="900"/>
                  </a:lnTo>
                  <a:lnTo>
                    <a:pt x="2361" y="900"/>
                  </a:lnTo>
                  <a:lnTo>
                    <a:pt x="2249" y="844"/>
                  </a:lnTo>
                  <a:lnTo>
                    <a:pt x="2193" y="788"/>
                  </a:lnTo>
                  <a:lnTo>
                    <a:pt x="2137" y="731"/>
                  </a:lnTo>
                  <a:lnTo>
                    <a:pt x="2080" y="788"/>
                  </a:lnTo>
                  <a:lnTo>
                    <a:pt x="1968" y="788"/>
                  </a:lnTo>
                  <a:lnTo>
                    <a:pt x="1799" y="675"/>
                  </a:lnTo>
                  <a:lnTo>
                    <a:pt x="1575" y="619"/>
                  </a:lnTo>
                  <a:lnTo>
                    <a:pt x="1406" y="563"/>
                  </a:lnTo>
                  <a:lnTo>
                    <a:pt x="1237" y="450"/>
                  </a:lnTo>
                  <a:lnTo>
                    <a:pt x="1125" y="450"/>
                  </a:lnTo>
                  <a:lnTo>
                    <a:pt x="1069" y="563"/>
                  </a:lnTo>
                  <a:lnTo>
                    <a:pt x="1012" y="619"/>
                  </a:lnTo>
                  <a:lnTo>
                    <a:pt x="900" y="563"/>
                  </a:lnTo>
                  <a:lnTo>
                    <a:pt x="788" y="338"/>
                  </a:lnTo>
                  <a:lnTo>
                    <a:pt x="731" y="57"/>
                  </a:lnTo>
                  <a:lnTo>
                    <a:pt x="675" y="1"/>
                  </a:lnTo>
                  <a:close/>
                </a:path>
              </a:pathLst>
            </a:custGeom>
            <a:solidFill>
              <a:srgbClr val="827A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0" name="Google Shape;22550;p51"/>
            <p:cNvSpPr/>
            <p:nvPr/>
          </p:nvSpPr>
          <p:spPr>
            <a:xfrm>
              <a:off x="326625" y="942975"/>
              <a:ext cx="30950" cy="42175"/>
            </a:xfrm>
            <a:custGeom>
              <a:avLst/>
              <a:gdLst/>
              <a:ahLst/>
              <a:cxnLst/>
              <a:rect l="l" t="t" r="r" b="b"/>
              <a:pathLst>
                <a:path w="1238" h="1687" extrusionOk="0">
                  <a:moveTo>
                    <a:pt x="844" y="1"/>
                  </a:moveTo>
                  <a:lnTo>
                    <a:pt x="619" y="169"/>
                  </a:lnTo>
                  <a:lnTo>
                    <a:pt x="451" y="394"/>
                  </a:lnTo>
                  <a:lnTo>
                    <a:pt x="282" y="563"/>
                  </a:lnTo>
                  <a:lnTo>
                    <a:pt x="1" y="731"/>
                  </a:lnTo>
                  <a:lnTo>
                    <a:pt x="57" y="788"/>
                  </a:lnTo>
                  <a:lnTo>
                    <a:pt x="226" y="956"/>
                  </a:lnTo>
                  <a:lnTo>
                    <a:pt x="170" y="1069"/>
                  </a:lnTo>
                  <a:lnTo>
                    <a:pt x="170" y="1181"/>
                  </a:lnTo>
                  <a:lnTo>
                    <a:pt x="226" y="1237"/>
                  </a:lnTo>
                  <a:lnTo>
                    <a:pt x="282" y="1350"/>
                  </a:lnTo>
                  <a:lnTo>
                    <a:pt x="282" y="1406"/>
                  </a:lnTo>
                  <a:lnTo>
                    <a:pt x="282" y="1462"/>
                  </a:lnTo>
                  <a:lnTo>
                    <a:pt x="451" y="1518"/>
                  </a:lnTo>
                  <a:lnTo>
                    <a:pt x="563" y="1518"/>
                  </a:lnTo>
                  <a:lnTo>
                    <a:pt x="507" y="1631"/>
                  </a:lnTo>
                  <a:lnTo>
                    <a:pt x="507" y="1687"/>
                  </a:lnTo>
                  <a:lnTo>
                    <a:pt x="619" y="1687"/>
                  </a:lnTo>
                  <a:lnTo>
                    <a:pt x="844" y="1518"/>
                  </a:lnTo>
                  <a:lnTo>
                    <a:pt x="844" y="1406"/>
                  </a:lnTo>
                  <a:lnTo>
                    <a:pt x="788" y="1294"/>
                  </a:lnTo>
                  <a:lnTo>
                    <a:pt x="788" y="1237"/>
                  </a:lnTo>
                  <a:lnTo>
                    <a:pt x="844" y="1069"/>
                  </a:lnTo>
                  <a:lnTo>
                    <a:pt x="844" y="956"/>
                  </a:lnTo>
                  <a:lnTo>
                    <a:pt x="788" y="844"/>
                  </a:lnTo>
                  <a:lnTo>
                    <a:pt x="732" y="844"/>
                  </a:lnTo>
                  <a:lnTo>
                    <a:pt x="788" y="788"/>
                  </a:lnTo>
                  <a:lnTo>
                    <a:pt x="900" y="788"/>
                  </a:lnTo>
                  <a:lnTo>
                    <a:pt x="900" y="619"/>
                  </a:lnTo>
                  <a:lnTo>
                    <a:pt x="1069" y="619"/>
                  </a:lnTo>
                  <a:lnTo>
                    <a:pt x="1125" y="563"/>
                  </a:lnTo>
                  <a:lnTo>
                    <a:pt x="1237" y="338"/>
                  </a:lnTo>
                  <a:lnTo>
                    <a:pt x="1125" y="282"/>
                  </a:lnTo>
                  <a:lnTo>
                    <a:pt x="1069" y="282"/>
                  </a:lnTo>
                  <a:lnTo>
                    <a:pt x="1013" y="226"/>
                  </a:lnTo>
                  <a:lnTo>
                    <a:pt x="1013" y="113"/>
                  </a:lnTo>
                  <a:lnTo>
                    <a:pt x="956" y="57"/>
                  </a:lnTo>
                  <a:lnTo>
                    <a:pt x="844"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1" name="Google Shape;22551;p51"/>
            <p:cNvSpPr/>
            <p:nvPr/>
          </p:nvSpPr>
          <p:spPr>
            <a:xfrm>
              <a:off x="295725" y="935950"/>
              <a:ext cx="29525" cy="39375"/>
            </a:xfrm>
            <a:custGeom>
              <a:avLst/>
              <a:gdLst/>
              <a:ahLst/>
              <a:cxnLst/>
              <a:rect l="l" t="t" r="r" b="b"/>
              <a:pathLst>
                <a:path w="1181" h="1575" extrusionOk="0">
                  <a:moveTo>
                    <a:pt x="338" y="1"/>
                  </a:moveTo>
                  <a:lnTo>
                    <a:pt x="113" y="57"/>
                  </a:lnTo>
                  <a:lnTo>
                    <a:pt x="169" y="169"/>
                  </a:lnTo>
                  <a:lnTo>
                    <a:pt x="169" y="282"/>
                  </a:lnTo>
                  <a:lnTo>
                    <a:pt x="57" y="507"/>
                  </a:lnTo>
                  <a:lnTo>
                    <a:pt x="0" y="619"/>
                  </a:lnTo>
                  <a:lnTo>
                    <a:pt x="0" y="788"/>
                  </a:lnTo>
                  <a:lnTo>
                    <a:pt x="57" y="900"/>
                  </a:lnTo>
                  <a:lnTo>
                    <a:pt x="169" y="1012"/>
                  </a:lnTo>
                  <a:lnTo>
                    <a:pt x="57" y="1069"/>
                  </a:lnTo>
                  <a:lnTo>
                    <a:pt x="169" y="1294"/>
                  </a:lnTo>
                  <a:lnTo>
                    <a:pt x="169" y="1406"/>
                  </a:lnTo>
                  <a:lnTo>
                    <a:pt x="169" y="1518"/>
                  </a:lnTo>
                  <a:lnTo>
                    <a:pt x="113" y="1575"/>
                  </a:lnTo>
                  <a:lnTo>
                    <a:pt x="281" y="1575"/>
                  </a:lnTo>
                  <a:lnTo>
                    <a:pt x="450" y="1350"/>
                  </a:lnTo>
                  <a:lnTo>
                    <a:pt x="675" y="1125"/>
                  </a:lnTo>
                  <a:lnTo>
                    <a:pt x="844" y="1462"/>
                  </a:lnTo>
                  <a:lnTo>
                    <a:pt x="1068" y="1406"/>
                  </a:lnTo>
                  <a:lnTo>
                    <a:pt x="1181" y="1350"/>
                  </a:lnTo>
                  <a:lnTo>
                    <a:pt x="1181" y="1294"/>
                  </a:lnTo>
                  <a:lnTo>
                    <a:pt x="1181" y="1125"/>
                  </a:lnTo>
                  <a:lnTo>
                    <a:pt x="1181" y="1069"/>
                  </a:lnTo>
                  <a:lnTo>
                    <a:pt x="1012" y="900"/>
                  </a:lnTo>
                  <a:lnTo>
                    <a:pt x="900" y="731"/>
                  </a:lnTo>
                  <a:lnTo>
                    <a:pt x="731" y="338"/>
                  </a:lnTo>
                  <a:lnTo>
                    <a:pt x="562" y="169"/>
                  </a:lnTo>
                  <a:lnTo>
                    <a:pt x="450" y="113"/>
                  </a:lnTo>
                  <a:lnTo>
                    <a:pt x="338"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2" name="Google Shape;22552;p51"/>
            <p:cNvSpPr/>
            <p:nvPr/>
          </p:nvSpPr>
          <p:spPr>
            <a:xfrm>
              <a:off x="333650" y="1020275"/>
              <a:ext cx="21125" cy="28125"/>
            </a:xfrm>
            <a:custGeom>
              <a:avLst/>
              <a:gdLst/>
              <a:ahLst/>
              <a:cxnLst/>
              <a:rect l="l" t="t" r="r" b="b"/>
              <a:pathLst>
                <a:path w="845" h="1125" extrusionOk="0">
                  <a:moveTo>
                    <a:pt x="563" y="0"/>
                  </a:moveTo>
                  <a:lnTo>
                    <a:pt x="507" y="56"/>
                  </a:lnTo>
                  <a:lnTo>
                    <a:pt x="451" y="113"/>
                  </a:lnTo>
                  <a:lnTo>
                    <a:pt x="394" y="169"/>
                  </a:lnTo>
                  <a:lnTo>
                    <a:pt x="394" y="281"/>
                  </a:lnTo>
                  <a:lnTo>
                    <a:pt x="394" y="394"/>
                  </a:lnTo>
                  <a:lnTo>
                    <a:pt x="226" y="450"/>
                  </a:lnTo>
                  <a:lnTo>
                    <a:pt x="57" y="618"/>
                  </a:lnTo>
                  <a:lnTo>
                    <a:pt x="1" y="731"/>
                  </a:lnTo>
                  <a:lnTo>
                    <a:pt x="113" y="787"/>
                  </a:lnTo>
                  <a:lnTo>
                    <a:pt x="282" y="956"/>
                  </a:lnTo>
                  <a:lnTo>
                    <a:pt x="451" y="1068"/>
                  </a:lnTo>
                  <a:lnTo>
                    <a:pt x="619" y="1124"/>
                  </a:lnTo>
                  <a:lnTo>
                    <a:pt x="732" y="1124"/>
                  </a:lnTo>
                  <a:lnTo>
                    <a:pt x="844" y="1068"/>
                  </a:lnTo>
                  <a:lnTo>
                    <a:pt x="844" y="731"/>
                  </a:lnTo>
                  <a:lnTo>
                    <a:pt x="732" y="618"/>
                  </a:lnTo>
                  <a:lnTo>
                    <a:pt x="675" y="506"/>
                  </a:lnTo>
                  <a:lnTo>
                    <a:pt x="619" y="450"/>
                  </a:lnTo>
                  <a:lnTo>
                    <a:pt x="675" y="394"/>
                  </a:lnTo>
                  <a:lnTo>
                    <a:pt x="732" y="281"/>
                  </a:lnTo>
                  <a:lnTo>
                    <a:pt x="732" y="225"/>
                  </a:lnTo>
                  <a:lnTo>
                    <a:pt x="732" y="169"/>
                  </a:lnTo>
                  <a:lnTo>
                    <a:pt x="619" y="0"/>
                  </a:lnTo>
                  <a:close/>
                </a:path>
              </a:pathLst>
            </a:custGeom>
            <a:solidFill>
              <a:srgbClr val="84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3" name="Google Shape;22553;p51"/>
            <p:cNvSpPr/>
            <p:nvPr/>
          </p:nvSpPr>
          <p:spPr>
            <a:xfrm>
              <a:off x="354750" y="1014650"/>
              <a:ext cx="11250" cy="9850"/>
            </a:xfrm>
            <a:custGeom>
              <a:avLst/>
              <a:gdLst/>
              <a:ahLst/>
              <a:cxnLst/>
              <a:rect l="l" t="t" r="r" b="b"/>
              <a:pathLst>
                <a:path w="450" h="394" extrusionOk="0">
                  <a:moveTo>
                    <a:pt x="281" y="0"/>
                  </a:moveTo>
                  <a:lnTo>
                    <a:pt x="225" y="113"/>
                  </a:lnTo>
                  <a:lnTo>
                    <a:pt x="225" y="225"/>
                  </a:lnTo>
                  <a:lnTo>
                    <a:pt x="169" y="225"/>
                  </a:lnTo>
                  <a:lnTo>
                    <a:pt x="56" y="169"/>
                  </a:lnTo>
                  <a:lnTo>
                    <a:pt x="0" y="281"/>
                  </a:lnTo>
                  <a:lnTo>
                    <a:pt x="56" y="394"/>
                  </a:lnTo>
                  <a:lnTo>
                    <a:pt x="225" y="394"/>
                  </a:lnTo>
                  <a:lnTo>
                    <a:pt x="281" y="338"/>
                  </a:lnTo>
                  <a:lnTo>
                    <a:pt x="337" y="281"/>
                  </a:lnTo>
                  <a:lnTo>
                    <a:pt x="450" y="113"/>
                  </a:lnTo>
                  <a:lnTo>
                    <a:pt x="394" y="57"/>
                  </a:lnTo>
                  <a:lnTo>
                    <a:pt x="281" y="0"/>
                  </a:lnTo>
                  <a:close/>
                </a:path>
              </a:pathLst>
            </a:custGeom>
            <a:solidFill>
              <a:srgbClr val="93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4" name="Google Shape;22554;p51"/>
            <p:cNvSpPr/>
            <p:nvPr/>
          </p:nvSpPr>
          <p:spPr>
            <a:xfrm>
              <a:off x="344900" y="989350"/>
              <a:ext cx="5650" cy="2850"/>
            </a:xfrm>
            <a:custGeom>
              <a:avLst/>
              <a:gdLst/>
              <a:ahLst/>
              <a:cxnLst/>
              <a:rect l="l" t="t" r="r" b="b"/>
              <a:pathLst>
                <a:path w="226" h="114" extrusionOk="0">
                  <a:moveTo>
                    <a:pt x="169" y="1"/>
                  </a:moveTo>
                  <a:lnTo>
                    <a:pt x="57" y="57"/>
                  </a:lnTo>
                  <a:lnTo>
                    <a:pt x="1" y="113"/>
                  </a:lnTo>
                  <a:lnTo>
                    <a:pt x="57" y="113"/>
                  </a:lnTo>
                  <a:lnTo>
                    <a:pt x="169" y="57"/>
                  </a:lnTo>
                  <a:lnTo>
                    <a:pt x="225" y="57"/>
                  </a:lnTo>
                  <a:lnTo>
                    <a:pt x="169"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5" name="Google Shape;22555;p51"/>
            <p:cNvSpPr/>
            <p:nvPr/>
          </p:nvSpPr>
          <p:spPr>
            <a:xfrm>
              <a:off x="342100" y="1017450"/>
              <a:ext cx="2825" cy="5650"/>
            </a:xfrm>
            <a:custGeom>
              <a:avLst/>
              <a:gdLst/>
              <a:ahLst/>
              <a:cxnLst/>
              <a:rect l="l" t="t" r="r" b="b"/>
              <a:pathLst>
                <a:path w="113" h="226" extrusionOk="0">
                  <a:moveTo>
                    <a:pt x="56" y="1"/>
                  </a:moveTo>
                  <a:lnTo>
                    <a:pt x="0" y="57"/>
                  </a:lnTo>
                  <a:lnTo>
                    <a:pt x="0" y="169"/>
                  </a:lnTo>
                  <a:lnTo>
                    <a:pt x="56" y="169"/>
                  </a:lnTo>
                  <a:lnTo>
                    <a:pt x="113" y="226"/>
                  </a:lnTo>
                  <a:lnTo>
                    <a:pt x="113" y="169"/>
                  </a:lnTo>
                  <a:lnTo>
                    <a:pt x="113" y="113"/>
                  </a:lnTo>
                  <a:lnTo>
                    <a:pt x="113" y="57"/>
                  </a:lnTo>
                  <a:lnTo>
                    <a:pt x="56" y="1"/>
                  </a:lnTo>
                  <a:close/>
                </a:path>
              </a:pathLst>
            </a:custGeom>
            <a:solidFill>
              <a:srgbClr val="84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6" name="Google Shape;22556;p51"/>
            <p:cNvSpPr/>
            <p:nvPr/>
          </p:nvSpPr>
          <p:spPr>
            <a:xfrm>
              <a:off x="350525" y="990750"/>
              <a:ext cx="25" cy="1450"/>
            </a:xfrm>
            <a:custGeom>
              <a:avLst/>
              <a:gdLst/>
              <a:ahLst/>
              <a:cxnLst/>
              <a:rect l="l" t="t" r="r" b="b"/>
              <a:pathLst>
                <a:path w="1" h="58" extrusionOk="0">
                  <a:moveTo>
                    <a:pt x="0" y="1"/>
                  </a:moveTo>
                  <a:lnTo>
                    <a:pt x="0" y="1"/>
                  </a:lnTo>
                  <a:lnTo>
                    <a:pt x="0" y="57"/>
                  </a:lnTo>
                  <a:lnTo>
                    <a:pt x="0"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7" name="Google Shape;22557;p51"/>
            <p:cNvSpPr/>
            <p:nvPr/>
          </p:nvSpPr>
          <p:spPr>
            <a:xfrm>
              <a:off x="350525" y="972500"/>
              <a:ext cx="25" cy="1425"/>
            </a:xfrm>
            <a:custGeom>
              <a:avLst/>
              <a:gdLst/>
              <a:ahLst/>
              <a:cxnLst/>
              <a:rect l="l" t="t" r="r" b="b"/>
              <a:pathLst>
                <a:path w="1" h="57" extrusionOk="0">
                  <a:moveTo>
                    <a:pt x="0" y="56"/>
                  </a:moveTo>
                  <a:lnTo>
                    <a:pt x="0" y="0"/>
                  </a:lnTo>
                  <a:lnTo>
                    <a:pt x="0" y="0"/>
                  </a:lnTo>
                  <a:lnTo>
                    <a:pt x="0" y="56"/>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8" name="Google Shape;22558;p51"/>
            <p:cNvSpPr/>
            <p:nvPr/>
          </p:nvSpPr>
          <p:spPr>
            <a:xfrm>
              <a:off x="325225" y="962650"/>
              <a:ext cx="2850" cy="1425"/>
            </a:xfrm>
            <a:custGeom>
              <a:avLst/>
              <a:gdLst/>
              <a:ahLst/>
              <a:cxnLst/>
              <a:rect l="l" t="t" r="r" b="b"/>
              <a:pathLst>
                <a:path w="114" h="57" extrusionOk="0">
                  <a:moveTo>
                    <a:pt x="1" y="1"/>
                  </a:moveTo>
                  <a:lnTo>
                    <a:pt x="1" y="57"/>
                  </a:lnTo>
                  <a:lnTo>
                    <a:pt x="113"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9" name="Google Shape;22559;p51"/>
            <p:cNvSpPr/>
            <p:nvPr/>
          </p:nvSpPr>
          <p:spPr>
            <a:xfrm>
              <a:off x="281675" y="1233850"/>
              <a:ext cx="134925" cy="174250"/>
            </a:xfrm>
            <a:custGeom>
              <a:avLst/>
              <a:gdLst/>
              <a:ahLst/>
              <a:cxnLst/>
              <a:rect l="l" t="t" r="r" b="b"/>
              <a:pathLst>
                <a:path w="5397" h="6970" extrusionOk="0">
                  <a:moveTo>
                    <a:pt x="1574" y="0"/>
                  </a:moveTo>
                  <a:lnTo>
                    <a:pt x="1518" y="113"/>
                  </a:lnTo>
                  <a:lnTo>
                    <a:pt x="1518" y="225"/>
                  </a:lnTo>
                  <a:lnTo>
                    <a:pt x="1518" y="281"/>
                  </a:lnTo>
                  <a:lnTo>
                    <a:pt x="1349" y="450"/>
                  </a:lnTo>
                  <a:lnTo>
                    <a:pt x="1293" y="675"/>
                  </a:lnTo>
                  <a:lnTo>
                    <a:pt x="1349" y="843"/>
                  </a:lnTo>
                  <a:lnTo>
                    <a:pt x="1406" y="1068"/>
                  </a:lnTo>
                  <a:lnTo>
                    <a:pt x="1518" y="1124"/>
                  </a:lnTo>
                  <a:lnTo>
                    <a:pt x="1630" y="1181"/>
                  </a:lnTo>
                  <a:lnTo>
                    <a:pt x="1743" y="1293"/>
                  </a:lnTo>
                  <a:lnTo>
                    <a:pt x="1799" y="1349"/>
                  </a:lnTo>
                  <a:lnTo>
                    <a:pt x="1799" y="1406"/>
                  </a:lnTo>
                  <a:lnTo>
                    <a:pt x="1799" y="1687"/>
                  </a:lnTo>
                  <a:lnTo>
                    <a:pt x="1799" y="1968"/>
                  </a:lnTo>
                  <a:lnTo>
                    <a:pt x="1799" y="2080"/>
                  </a:lnTo>
                  <a:lnTo>
                    <a:pt x="1743" y="2192"/>
                  </a:lnTo>
                  <a:lnTo>
                    <a:pt x="1687" y="2305"/>
                  </a:lnTo>
                  <a:lnTo>
                    <a:pt x="1518" y="2417"/>
                  </a:lnTo>
                  <a:lnTo>
                    <a:pt x="1406" y="2473"/>
                  </a:lnTo>
                  <a:lnTo>
                    <a:pt x="1406" y="2642"/>
                  </a:lnTo>
                  <a:lnTo>
                    <a:pt x="1349" y="2754"/>
                  </a:lnTo>
                  <a:lnTo>
                    <a:pt x="1293" y="2811"/>
                  </a:lnTo>
                  <a:lnTo>
                    <a:pt x="1124" y="2811"/>
                  </a:lnTo>
                  <a:lnTo>
                    <a:pt x="1068" y="2867"/>
                  </a:lnTo>
                  <a:lnTo>
                    <a:pt x="1012" y="2923"/>
                  </a:lnTo>
                  <a:lnTo>
                    <a:pt x="1124" y="3035"/>
                  </a:lnTo>
                  <a:lnTo>
                    <a:pt x="1124" y="3148"/>
                  </a:lnTo>
                  <a:lnTo>
                    <a:pt x="1068" y="3148"/>
                  </a:lnTo>
                  <a:lnTo>
                    <a:pt x="1012" y="3204"/>
                  </a:lnTo>
                  <a:lnTo>
                    <a:pt x="843" y="3148"/>
                  </a:lnTo>
                  <a:lnTo>
                    <a:pt x="731" y="3204"/>
                  </a:lnTo>
                  <a:lnTo>
                    <a:pt x="619" y="3429"/>
                  </a:lnTo>
                  <a:lnTo>
                    <a:pt x="619" y="3485"/>
                  </a:lnTo>
                  <a:lnTo>
                    <a:pt x="619" y="3598"/>
                  </a:lnTo>
                  <a:lnTo>
                    <a:pt x="619" y="3654"/>
                  </a:lnTo>
                  <a:lnTo>
                    <a:pt x="506" y="3710"/>
                  </a:lnTo>
                  <a:lnTo>
                    <a:pt x="338" y="3766"/>
                  </a:lnTo>
                  <a:lnTo>
                    <a:pt x="169" y="3879"/>
                  </a:lnTo>
                  <a:lnTo>
                    <a:pt x="113" y="3991"/>
                  </a:lnTo>
                  <a:lnTo>
                    <a:pt x="0" y="4160"/>
                  </a:lnTo>
                  <a:lnTo>
                    <a:pt x="0" y="4272"/>
                  </a:lnTo>
                  <a:lnTo>
                    <a:pt x="169" y="4384"/>
                  </a:lnTo>
                  <a:lnTo>
                    <a:pt x="281" y="4384"/>
                  </a:lnTo>
                  <a:lnTo>
                    <a:pt x="450" y="4328"/>
                  </a:lnTo>
                  <a:lnTo>
                    <a:pt x="562" y="4272"/>
                  </a:lnTo>
                  <a:lnTo>
                    <a:pt x="675" y="4216"/>
                  </a:lnTo>
                  <a:lnTo>
                    <a:pt x="731" y="4272"/>
                  </a:lnTo>
                  <a:lnTo>
                    <a:pt x="731" y="4328"/>
                  </a:lnTo>
                  <a:lnTo>
                    <a:pt x="787" y="4441"/>
                  </a:lnTo>
                  <a:lnTo>
                    <a:pt x="1068" y="4665"/>
                  </a:lnTo>
                  <a:lnTo>
                    <a:pt x="1237" y="4722"/>
                  </a:lnTo>
                  <a:lnTo>
                    <a:pt x="1349" y="4665"/>
                  </a:lnTo>
                  <a:lnTo>
                    <a:pt x="1462" y="4609"/>
                  </a:lnTo>
                  <a:lnTo>
                    <a:pt x="1518" y="4553"/>
                  </a:lnTo>
                  <a:lnTo>
                    <a:pt x="1574" y="4609"/>
                  </a:lnTo>
                  <a:lnTo>
                    <a:pt x="1630" y="4665"/>
                  </a:lnTo>
                  <a:lnTo>
                    <a:pt x="1687" y="4778"/>
                  </a:lnTo>
                  <a:lnTo>
                    <a:pt x="1743" y="4834"/>
                  </a:lnTo>
                  <a:lnTo>
                    <a:pt x="1968" y="4834"/>
                  </a:lnTo>
                  <a:lnTo>
                    <a:pt x="2136" y="4722"/>
                  </a:lnTo>
                  <a:lnTo>
                    <a:pt x="2136" y="4609"/>
                  </a:lnTo>
                  <a:lnTo>
                    <a:pt x="2080" y="4497"/>
                  </a:lnTo>
                  <a:lnTo>
                    <a:pt x="1968" y="4384"/>
                  </a:lnTo>
                  <a:lnTo>
                    <a:pt x="1855" y="4272"/>
                  </a:lnTo>
                  <a:lnTo>
                    <a:pt x="1799" y="4216"/>
                  </a:lnTo>
                  <a:lnTo>
                    <a:pt x="1855" y="4160"/>
                  </a:lnTo>
                  <a:lnTo>
                    <a:pt x="1968" y="4103"/>
                  </a:lnTo>
                  <a:lnTo>
                    <a:pt x="2080" y="4103"/>
                  </a:lnTo>
                  <a:lnTo>
                    <a:pt x="2192" y="4160"/>
                  </a:lnTo>
                  <a:lnTo>
                    <a:pt x="2305" y="4272"/>
                  </a:lnTo>
                  <a:lnTo>
                    <a:pt x="2473" y="4384"/>
                  </a:lnTo>
                  <a:lnTo>
                    <a:pt x="2642" y="4384"/>
                  </a:lnTo>
                  <a:lnTo>
                    <a:pt x="2754" y="4328"/>
                  </a:lnTo>
                  <a:lnTo>
                    <a:pt x="2867" y="4103"/>
                  </a:lnTo>
                  <a:lnTo>
                    <a:pt x="2923" y="4328"/>
                  </a:lnTo>
                  <a:lnTo>
                    <a:pt x="3035" y="4553"/>
                  </a:lnTo>
                  <a:lnTo>
                    <a:pt x="3148" y="4665"/>
                  </a:lnTo>
                  <a:lnTo>
                    <a:pt x="3373" y="4778"/>
                  </a:lnTo>
                  <a:lnTo>
                    <a:pt x="3598" y="4834"/>
                  </a:lnTo>
                  <a:lnTo>
                    <a:pt x="3766" y="4946"/>
                  </a:lnTo>
                  <a:lnTo>
                    <a:pt x="3935" y="5115"/>
                  </a:lnTo>
                  <a:lnTo>
                    <a:pt x="3991" y="5284"/>
                  </a:lnTo>
                  <a:lnTo>
                    <a:pt x="3935" y="5171"/>
                  </a:lnTo>
                  <a:lnTo>
                    <a:pt x="3879" y="5115"/>
                  </a:lnTo>
                  <a:lnTo>
                    <a:pt x="3766" y="5059"/>
                  </a:lnTo>
                  <a:lnTo>
                    <a:pt x="3598" y="5059"/>
                  </a:lnTo>
                  <a:lnTo>
                    <a:pt x="3485" y="5115"/>
                  </a:lnTo>
                  <a:lnTo>
                    <a:pt x="3429" y="5228"/>
                  </a:lnTo>
                  <a:lnTo>
                    <a:pt x="3429" y="5396"/>
                  </a:lnTo>
                  <a:lnTo>
                    <a:pt x="3429" y="5509"/>
                  </a:lnTo>
                  <a:lnTo>
                    <a:pt x="3429" y="5621"/>
                  </a:lnTo>
                  <a:lnTo>
                    <a:pt x="3541" y="5790"/>
                  </a:lnTo>
                  <a:lnTo>
                    <a:pt x="3598" y="5958"/>
                  </a:lnTo>
                  <a:lnTo>
                    <a:pt x="3710" y="5958"/>
                  </a:lnTo>
                  <a:lnTo>
                    <a:pt x="3935" y="5902"/>
                  </a:lnTo>
                  <a:lnTo>
                    <a:pt x="3991" y="5902"/>
                  </a:lnTo>
                  <a:lnTo>
                    <a:pt x="4047" y="6071"/>
                  </a:lnTo>
                  <a:lnTo>
                    <a:pt x="3991" y="6183"/>
                  </a:lnTo>
                  <a:lnTo>
                    <a:pt x="3991" y="6408"/>
                  </a:lnTo>
                  <a:lnTo>
                    <a:pt x="3991" y="6633"/>
                  </a:lnTo>
                  <a:lnTo>
                    <a:pt x="4047" y="6801"/>
                  </a:lnTo>
                  <a:lnTo>
                    <a:pt x="4216" y="6914"/>
                  </a:lnTo>
                  <a:lnTo>
                    <a:pt x="4328" y="6970"/>
                  </a:lnTo>
                  <a:lnTo>
                    <a:pt x="4384" y="6970"/>
                  </a:lnTo>
                  <a:lnTo>
                    <a:pt x="4441" y="6914"/>
                  </a:lnTo>
                  <a:lnTo>
                    <a:pt x="4441" y="6801"/>
                  </a:lnTo>
                  <a:lnTo>
                    <a:pt x="4384" y="6689"/>
                  </a:lnTo>
                  <a:lnTo>
                    <a:pt x="4328" y="6576"/>
                  </a:lnTo>
                  <a:lnTo>
                    <a:pt x="4328" y="6520"/>
                  </a:lnTo>
                  <a:lnTo>
                    <a:pt x="4272" y="6464"/>
                  </a:lnTo>
                  <a:lnTo>
                    <a:pt x="4272" y="6408"/>
                  </a:lnTo>
                  <a:lnTo>
                    <a:pt x="4328" y="6408"/>
                  </a:lnTo>
                  <a:lnTo>
                    <a:pt x="4384" y="6295"/>
                  </a:lnTo>
                  <a:lnTo>
                    <a:pt x="4497" y="6295"/>
                  </a:lnTo>
                  <a:lnTo>
                    <a:pt x="4609" y="6352"/>
                  </a:lnTo>
                  <a:lnTo>
                    <a:pt x="4834" y="6464"/>
                  </a:lnTo>
                  <a:lnTo>
                    <a:pt x="5115" y="6464"/>
                  </a:lnTo>
                  <a:lnTo>
                    <a:pt x="5340" y="6295"/>
                  </a:lnTo>
                  <a:lnTo>
                    <a:pt x="5396" y="6127"/>
                  </a:lnTo>
                  <a:lnTo>
                    <a:pt x="5396" y="5958"/>
                  </a:lnTo>
                  <a:lnTo>
                    <a:pt x="5340" y="5902"/>
                  </a:lnTo>
                  <a:lnTo>
                    <a:pt x="5228" y="5902"/>
                  </a:lnTo>
                  <a:lnTo>
                    <a:pt x="5115" y="5958"/>
                  </a:lnTo>
                  <a:lnTo>
                    <a:pt x="5059" y="6014"/>
                  </a:lnTo>
                  <a:lnTo>
                    <a:pt x="5003" y="5958"/>
                  </a:lnTo>
                  <a:lnTo>
                    <a:pt x="4946" y="5902"/>
                  </a:lnTo>
                  <a:lnTo>
                    <a:pt x="5003" y="5790"/>
                  </a:lnTo>
                  <a:lnTo>
                    <a:pt x="5115" y="5733"/>
                  </a:lnTo>
                  <a:lnTo>
                    <a:pt x="5171" y="5677"/>
                  </a:lnTo>
                  <a:lnTo>
                    <a:pt x="5228" y="5565"/>
                  </a:lnTo>
                  <a:lnTo>
                    <a:pt x="5115" y="5452"/>
                  </a:lnTo>
                  <a:lnTo>
                    <a:pt x="5115" y="5340"/>
                  </a:lnTo>
                  <a:lnTo>
                    <a:pt x="5228" y="5284"/>
                  </a:lnTo>
                  <a:lnTo>
                    <a:pt x="5340" y="5228"/>
                  </a:lnTo>
                  <a:lnTo>
                    <a:pt x="5396" y="5115"/>
                  </a:lnTo>
                  <a:lnTo>
                    <a:pt x="5396" y="5059"/>
                  </a:lnTo>
                  <a:lnTo>
                    <a:pt x="5396" y="4946"/>
                  </a:lnTo>
                  <a:lnTo>
                    <a:pt x="5059" y="4890"/>
                  </a:lnTo>
                  <a:lnTo>
                    <a:pt x="4890" y="4834"/>
                  </a:lnTo>
                  <a:lnTo>
                    <a:pt x="4722" y="4890"/>
                  </a:lnTo>
                  <a:lnTo>
                    <a:pt x="4609" y="4890"/>
                  </a:lnTo>
                  <a:lnTo>
                    <a:pt x="4497" y="4834"/>
                  </a:lnTo>
                  <a:lnTo>
                    <a:pt x="4497" y="4609"/>
                  </a:lnTo>
                  <a:lnTo>
                    <a:pt x="4497" y="4497"/>
                  </a:lnTo>
                  <a:lnTo>
                    <a:pt x="4272" y="4384"/>
                  </a:lnTo>
                  <a:lnTo>
                    <a:pt x="3991" y="4384"/>
                  </a:lnTo>
                  <a:lnTo>
                    <a:pt x="3766" y="4328"/>
                  </a:lnTo>
                  <a:lnTo>
                    <a:pt x="3485" y="4272"/>
                  </a:lnTo>
                  <a:lnTo>
                    <a:pt x="3373" y="4272"/>
                  </a:lnTo>
                  <a:lnTo>
                    <a:pt x="3317" y="4160"/>
                  </a:lnTo>
                  <a:lnTo>
                    <a:pt x="3317" y="4103"/>
                  </a:lnTo>
                  <a:lnTo>
                    <a:pt x="3485" y="3991"/>
                  </a:lnTo>
                  <a:lnTo>
                    <a:pt x="3541" y="3935"/>
                  </a:lnTo>
                  <a:lnTo>
                    <a:pt x="3541" y="3710"/>
                  </a:lnTo>
                  <a:lnTo>
                    <a:pt x="3373" y="3541"/>
                  </a:lnTo>
                  <a:lnTo>
                    <a:pt x="3260" y="3373"/>
                  </a:lnTo>
                  <a:lnTo>
                    <a:pt x="3148" y="3317"/>
                  </a:lnTo>
                  <a:lnTo>
                    <a:pt x="3035" y="3373"/>
                  </a:lnTo>
                  <a:lnTo>
                    <a:pt x="3035" y="3429"/>
                  </a:lnTo>
                  <a:lnTo>
                    <a:pt x="3035" y="3485"/>
                  </a:lnTo>
                  <a:lnTo>
                    <a:pt x="2979" y="3429"/>
                  </a:lnTo>
                  <a:lnTo>
                    <a:pt x="3035" y="3373"/>
                  </a:lnTo>
                  <a:lnTo>
                    <a:pt x="3148" y="3092"/>
                  </a:lnTo>
                  <a:lnTo>
                    <a:pt x="3148" y="2979"/>
                  </a:lnTo>
                  <a:lnTo>
                    <a:pt x="3092" y="2923"/>
                  </a:lnTo>
                  <a:lnTo>
                    <a:pt x="3035" y="2867"/>
                  </a:lnTo>
                  <a:lnTo>
                    <a:pt x="2923" y="2923"/>
                  </a:lnTo>
                  <a:lnTo>
                    <a:pt x="2979" y="2811"/>
                  </a:lnTo>
                  <a:lnTo>
                    <a:pt x="3035" y="2698"/>
                  </a:lnTo>
                  <a:lnTo>
                    <a:pt x="3035" y="2530"/>
                  </a:lnTo>
                  <a:lnTo>
                    <a:pt x="3035" y="2361"/>
                  </a:lnTo>
                  <a:lnTo>
                    <a:pt x="3035" y="2305"/>
                  </a:lnTo>
                  <a:lnTo>
                    <a:pt x="2979" y="2305"/>
                  </a:lnTo>
                  <a:lnTo>
                    <a:pt x="2923" y="2249"/>
                  </a:lnTo>
                  <a:lnTo>
                    <a:pt x="2979" y="2249"/>
                  </a:lnTo>
                  <a:lnTo>
                    <a:pt x="2979" y="2192"/>
                  </a:lnTo>
                  <a:lnTo>
                    <a:pt x="3035" y="2136"/>
                  </a:lnTo>
                  <a:lnTo>
                    <a:pt x="3092" y="2136"/>
                  </a:lnTo>
                  <a:lnTo>
                    <a:pt x="3148" y="2080"/>
                  </a:lnTo>
                  <a:lnTo>
                    <a:pt x="3204" y="2024"/>
                  </a:lnTo>
                  <a:lnTo>
                    <a:pt x="3092" y="1968"/>
                  </a:lnTo>
                  <a:lnTo>
                    <a:pt x="2979" y="1855"/>
                  </a:lnTo>
                  <a:lnTo>
                    <a:pt x="2979" y="1799"/>
                  </a:lnTo>
                  <a:lnTo>
                    <a:pt x="3035" y="1743"/>
                  </a:lnTo>
                  <a:lnTo>
                    <a:pt x="3035" y="1911"/>
                  </a:lnTo>
                  <a:lnTo>
                    <a:pt x="3092" y="1968"/>
                  </a:lnTo>
                  <a:lnTo>
                    <a:pt x="3317" y="1968"/>
                  </a:lnTo>
                  <a:lnTo>
                    <a:pt x="3485" y="1911"/>
                  </a:lnTo>
                  <a:lnTo>
                    <a:pt x="3598" y="1743"/>
                  </a:lnTo>
                  <a:lnTo>
                    <a:pt x="3654" y="1630"/>
                  </a:lnTo>
                  <a:lnTo>
                    <a:pt x="3822" y="1349"/>
                  </a:lnTo>
                  <a:lnTo>
                    <a:pt x="3879" y="1237"/>
                  </a:lnTo>
                  <a:lnTo>
                    <a:pt x="3879" y="1124"/>
                  </a:lnTo>
                  <a:lnTo>
                    <a:pt x="3879" y="1012"/>
                  </a:lnTo>
                  <a:lnTo>
                    <a:pt x="3879" y="900"/>
                  </a:lnTo>
                  <a:lnTo>
                    <a:pt x="3822" y="787"/>
                  </a:lnTo>
                  <a:lnTo>
                    <a:pt x="3710" y="787"/>
                  </a:lnTo>
                  <a:lnTo>
                    <a:pt x="3598" y="900"/>
                  </a:lnTo>
                  <a:lnTo>
                    <a:pt x="3598" y="1068"/>
                  </a:lnTo>
                  <a:lnTo>
                    <a:pt x="3541" y="1124"/>
                  </a:lnTo>
                  <a:lnTo>
                    <a:pt x="3541" y="1068"/>
                  </a:lnTo>
                  <a:lnTo>
                    <a:pt x="3485" y="956"/>
                  </a:lnTo>
                  <a:lnTo>
                    <a:pt x="3429" y="900"/>
                  </a:lnTo>
                  <a:lnTo>
                    <a:pt x="3260" y="900"/>
                  </a:lnTo>
                  <a:lnTo>
                    <a:pt x="3148" y="956"/>
                  </a:lnTo>
                  <a:lnTo>
                    <a:pt x="2923" y="1124"/>
                  </a:lnTo>
                  <a:lnTo>
                    <a:pt x="2811" y="1237"/>
                  </a:lnTo>
                  <a:lnTo>
                    <a:pt x="2754" y="1349"/>
                  </a:lnTo>
                  <a:lnTo>
                    <a:pt x="2642" y="1462"/>
                  </a:lnTo>
                  <a:lnTo>
                    <a:pt x="2530" y="1518"/>
                  </a:lnTo>
                  <a:lnTo>
                    <a:pt x="2361" y="1462"/>
                  </a:lnTo>
                  <a:lnTo>
                    <a:pt x="2473" y="1181"/>
                  </a:lnTo>
                  <a:lnTo>
                    <a:pt x="2530" y="1012"/>
                  </a:lnTo>
                  <a:lnTo>
                    <a:pt x="2417" y="843"/>
                  </a:lnTo>
                  <a:lnTo>
                    <a:pt x="2192" y="675"/>
                  </a:lnTo>
                  <a:lnTo>
                    <a:pt x="2080" y="562"/>
                  </a:lnTo>
                  <a:lnTo>
                    <a:pt x="2080" y="506"/>
                  </a:lnTo>
                  <a:lnTo>
                    <a:pt x="2080" y="281"/>
                  </a:lnTo>
                  <a:lnTo>
                    <a:pt x="2024" y="113"/>
                  </a:lnTo>
                  <a:lnTo>
                    <a:pt x="1911" y="57"/>
                  </a:lnTo>
                  <a:lnTo>
                    <a:pt x="168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0" name="Google Shape;22560;p51"/>
            <p:cNvSpPr/>
            <p:nvPr/>
          </p:nvSpPr>
          <p:spPr>
            <a:xfrm>
              <a:off x="260600" y="1416525"/>
              <a:ext cx="91350" cy="84325"/>
            </a:xfrm>
            <a:custGeom>
              <a:avLst/>
              <a:gdLst/>
              <a:ahLst/>
              <a:cxnLst/>
              <a:rect l="l" t="t" r="r" b="b"/>
              <a:pathLst>
                <a:path w="3654" h="3373" extrusionOk="0">
                  <a:moveTo>
                    <a:pt x="2080" y="956"/>
                  </a:moveTo>
                  <a:lnTo>
                    <a:pt x="2136" y="1012"/>
                  </a:lnTo>
                  <a:lnTo>
                    <a:pt x="2192" y="1068"/>
                  </a:lnTo>
                  <a:lnTo>
                    <a:pt x="2136" y="1068"/>
                  </a:lnTo>
                  <a:lnTo>
                    <a:pt x="2080" y="956"/>
                  </a:lnTo>
                  <a:close/>
                  <a:moveTo>
                    <a:pt x="1349" y="0"/>
                  </a:moveTo>
                  <a:lnTo>
                    <a:pt x="1181" y="169"/>
                  </a:lnTo>
                  <a:lnTo>
                    <a:pt x="1181" y="337"/>
                  </a:lnTo>
                  <a:lnTo>
                    <a:pt x="1237" y="450"/>
                  </a:lnTo>
                  <a:lnTo>
                    <a:pt x="1349" y="618"/>
                  </a:lnTo>
                  <a:lnTo>
                    <a:pt x="1405" y="731"/>
                  </a:lnTo>
                  <a:lnTo>
                    <a:pt x="1462" y="843"/>
                  </a:lnTo>
                  <a:lnTo>
                    <a:pt x="1462" y="1012"/>
                  </a:lnTo>
                  <a:lnTo>
                    <a:pt x="1349" y="1068"/>
                  </a:lnTo>
                  <a:lnTo>
                    <a:pt x="1237" y="1124"/>
                  </a:lnTo>
                  <a:lnTo>
                    <a:pt x="1068" y="1124"/>
                  </a:lnTo>
                  <a:lnTo>
                    <a:pt x="900" y="1068"/>
                  </a:lnTo>
                  <a:lnTo>
                    <a:pt x="843" y="899"/>
                  </a:lnTo>
                  <a:lnTo>
                    <a:pt x="731" y="843"/>
                  </a:lnTo>
                  <a:lnTo>
                    <a:pt x="562" y="843"/>
                  </a:lnTo>
                  <a:lnTo>
                    <a:pt x="562" y="787"/>
                  </a:lnTo>
                  <a:lnTo>
                    <a:pt x="506" y="731"/>
                  </a:lnTo>
                  <a:lnTo>
                    <a:pt x="450" y="618"/>
                  </a:lnTo>
                  <a:lnTo>
                    <a:pt x="338" y="731"/>
                  </a:lnTo>
                  <a:lnTo>
                    <a:pt x="281" y="787"/>
                  </a:lnTo>
                  <a:lnTo>
                    <a:pt x="338" y="843"/>
                  </a:lnTo>
                  <a:lnTo>
                    <a:pt x="338" y="956"/>
                  </a:lnTo>
                  <a:lnTo>
                    <a:pt x="338" y="1068"/>
                  </a:lnTo>
                  <a:lnTo>
                    <a:pt x="338" y="1180"/>
                  </a:lnTo>
                  <a:lnTo>
                    <a:pt x="338" y="1237"/>
                  </a:lnTo>
                  <a:lnTo>
                    <a:pt x="281" y="1293"/>
                  </a:lnTo>
                  <a:lnTo>
                    <a:pt x="281" y="1349"/>
                  </a:lnTo>
                  <a:lnTo>
                    <a:pt x="281" y="1461"/>
                  </a:lnTo>
                  <a:lnTo>
                    <a:pt x="225" y="1518"/>
                  </a:lnTo>
                  <a:lnTo>
                    <a:pt x="225" y="1574"/>
                  </a:lnTo>
                  <a:lnTo>
                    <a:pt x="675" y="1574"/>
                  </a:lnTo>
                  <a:lnTo>
                    <a:pt x="675" y="1630"/>
                  </a:lnTo>
                  <a:lnTo>
                    <a:pt x="619" y="1686"/>
                  </a:lnTo>
                  <a:lnTo>
                    <a:pt x="450" y="1742"/>
                  </a:lnTo>
                  <a:lnTo>
                    <a:pt x="450" y="1799"/>
                  </a:lnTo>
                  <a:lnTo>
                    <a:pt x="506" y="1799"/>
                  </a:lnTo>
                  <a:lnTo>
                    <a:pt x="506" y="1855"/>
                  </a:lnTo>
                  <a:lnTo>
                    <a:pt x="450" y="1911"/>
                  </a:lnTo>
                  <a:lnTo>
                    <a:pt x="281" y="1911"/>
                  </a:lnTo>
                  <a:lnTo>
                    <a:pt x="169" y="1855"/>
                  </a:lnTo>
                  <a:lnTo>
                    <a:pt x="56" y="1911"/>
                  </a:lnTo>
                  <a:lnTo>
                    <a:pt x="0" y="1967"/>
                  </a:lnTo>
                  <a:lnTo>
                    <a:pt x="56" y="2024"/>
                  </a:lnTo>
                  <a:lnTo>
                    <a:pt x="281" y="2192"/>
                  </a:lnTo>
                  <a:lnTo>
                    <a:pt x="338" y="2192"/>
                  </a:lnTo>
                  <a:lnTo>
                    <a:pt x="394" y="2248"/>
                  </a:lnTo>
                  <a:lnTo>
                    <a:pt x="394" y="2305"/>
                  </a:lnTo>
                  <a:lnTo>
                    <a:pt x="450" y="2361"/>
                  </a:lnTo>
                  <a:lnTo>
                    <a:pt x="450" y="2417"/>
                  </a:lnTo>
                  <a:lnTo>
                    <a:pt x="394" y="2417"/>
                  </a:lnTo>
                  <a:lnTo>
                    <a:pt x="394" y="2473"/>
                  </a:lnTo>
                  <a:lnTo>
                    <a:pt x="338" y="2529"/>
                  </a:lnTo>
                  <a:lnTo>
                    <a:pt x="506" y="2586"/>
                  </a:lnTo>
                  <a:lnTo>
                    <a:pt x="619" y="2642"/>
                  </a:lnTo>
                  <a:lnTo>
                    <a:pt x="675" y="2586"/>
                  </a:lnTo>
                  <a:lnTo>
                    <a:pt x="731" y="2473"/>
                  </a:lnTo>
                  <a:lnTo>
                    <a:pt x="787" y="2305"/>
                  </a:lnTo>
                  <a:lnTo>
                    <a:pt x="1012" y="2417"/>
                  </a:lnTo>
                  <a:lnTo>
                    <a:pt x="1124" y="2473"/>
                  </a:lnTo>
                  <a:lnTo>
                    <a:pt x="1237" y="2473"/>
                  </a:lnTo>
                  <a:lnTo>
                    <a:pt x="1349" y="2642"/>
                  </a:lnTo>
                  <a:lnTo>
                    <a:pt x="1574" y="2810"/>
                  </a:lnTo>
                  <a:lnTo>
                    <a:pt x="1743" y="2979"/>
                  </a:lnTo>
                  <a:lnTo>
                    <a:pt x="1799" y="3091"/>
                  </a:lnTo>
                  <a:lnTo>
                    <a:pt x="1799" y="3260"/>
                  </a:lnTo>
                  <a:lnTo>
                    <a:pt x="1855" y="3372"/>
                  </a:lnTo>
                  <a:lnTo>
                    <a:pt x="2024" y="3372"/>
                  </a:lnTo>
                  <a:lnTo>
                    <a:pt x="2136" y="3316"/>
                  </a:lnTo>
                  <a:lnTo>
                    <a:pt x="2249" y="3148"/>
                  </a:lnTo>
                  <a:lnTo>
                    <a:pt x="2249" y="2867"/>
                  </a:lnTo>
                  <a:lnTo>
                    <a:pt x="2249" y="2417"/>
                  </a:lnTo>
                  <a:lnTo>
                    <a:pt x="2305" y="1967"/>
                  </a:lnTo>
                  <a:lnTo>
                    <a:pt x="2305" y="1855"/>
                  </a:lnTo>
                  <a:lnTo>
                    <a:pt x="2361" y="1742"/>
                  </a:lnTo>
                  <a:lnTo>
                    <a:pt x="2417" y="1686"/>
                  </a:lnTo>
                  <a:lnTo>
                    <a:pt x="2473" y="1461"/>
                  </a:lnTo>
                  <a:lnTo>
                    <a:pt x="2473" y="1237"/>
                  </a:lnTo>
                  <a:lnTo>
                    <a:pt x="2473" y="1068"/>
                  </a:lnTo>
                  <a:lnTo>
                    <a:pt x="2530" y="843"/>
                  </a:lnTo>
                  <a:lnTo>
                    <a:pt x="2530" y="731"/>
                  </a:lnTo>
                  <a:lnTo>
                    <a:pt x="2530" y="675"/>
                  </a:lnTo>
                  <a:lnTo>
                    <a:pt x="2530" y="618"/>
                  </a:lnTo>
                  <a:lnTo>
                    <a:pt x="2586" y="675"/>
                  </a:lnTo>
                  <a:lnTo>
                    <a:pt x="2586" y="956"/>
                  </a:lnTo>
                  <a:lnTo>
                    <a:pt x="2642" y="1124"/>
                  </a:lnTo>
                  <a:lnTo>
                    <a:pt x="2811" y="1237"/>
                  </a:lnTo>
                  <a:lnTo>
                    <a:pt x="2979" y="1349"/>
                  </a:lnTo>
                  <a:lnTo>
                    <a:pt x="3148" y="1518"/>
                  </a:lnTo>
                  <a:lnTo>
                    <a:pt x="3204" y="1742"/>
                  </a:lnTo>
                  <a:lnTo>
                    <a:pt x="3316" y="1911"/>
                  </a:lnTo>
                  <a:lnTo>
                    <a:pt x="3485" y="2080"/>
                  </a:lnTo>
                  <a:lnTo>
                    <a:pt x="3597" y="1967"/>
                  </a:lnTo>
                  <a:lnTo>
                    <a:pt x="3654" y="1911"/>
                  </a:lnTo>
                  <a:lnTo>
                    <a:pt x="3654" y="1742"/>
                  </a:lnTo>
                  <a:lnTo>
                    <a:pt x="3597" y="1518"/>
                  </a:lnTo>
                  <a:lnTo>
                    <a:pt x="3597" y="1349"/>
                  </a:lnTo>
                  <a:lnTo>
                    <a:pt x="3429" y="1012"/>
                  </a:lnTo>
                  <a:lnTo>
                    <a:pt x="3148" y="675"/>
                  </a:lnTo>
                  <a:lnTo>
                    <a:pt x="2586" y="113"/>
                  </a:lnTo>
                  <a:lnTo>
                    <a:pt x="2249" y="56"/>
                  </a:lnTo>
                  <a:lnTo>
                    <a:pt x="2249" y="113"/>
                  </a:lnTo>
                  <a:lnTo>
                    <a:pt x="2249" y="169"/>
                  </a:lnTo>
                  <a:lnTo>
                    <a:pt x="2417" y="225"/>
                  </a:lnTo>
                  <a:lnTo>
                    <a:pt x="2417" y="281"/>
                  </a:lnTo>
                  <a:lnTo>
                    <a:pt x="2249" y="281"/>
                  </a:lnTo>
                  <a:lnTo>
                    <a:pt x="2136" y="394"/>
                  </a:lnTo>
                  <a:lnTo>
                    <a:pt x="2080" y="506"/>
                  </a:lnTo>
                  <a:lnTo>
                    <a:pt x="1911" y="562"/>
                  </a:lnTo>
                  <a:lnTo>
                    <a:pt x="1799" y="618"/>
                  </a:lnTo>
                  <a:lnTo>
                    <a:pt x="1743" y="506"/>
                  </a:lnTo>
                  <a:lnTo>
                    <a:pt x="1686" y="394"/>
                  </a:lnTo>
                  <a:lnTo>
                    <a:pt x="1630" y="225"/>
                  </a:lnTo>
                  <a:lnTo>
                    <a:pt x="1518" y="56"/>
                  </a:lnTo>
                  <a:lnTo>
                    <a:pt x="1405" y="0"/>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1" name="Google Shape;22561;p51"/>
            <p:cNvSpPr/>
            <p:nvPr/>
          </p:nvSpPr>
          <p:spPr>
            <a:xfrm>
              <a:off x="321025" y="1330800"/>
              <a:ext cx="68875" cy="89950"/>
            </a:xfrm>
            <a:custGeom>
              <a:avLst/>
              <a:gdLst/>
              <a:ahLst/>
              <a:cxnLst/>
              <a:rect l="l" t="t" r="r" b="b"/>
              <a:pathLst>
                <a:path w="2755" h="3598" extrusionOk="0">
                  <a:moveTo>
                    <a:pt x="2024" y="2249"/>
                  </a:moveTo>
                  <a:lnTo>
                    <a:pt x="2024" y="2417"/>
                  </a:lnTo>
                  <a:lnTo>
                    <a:pt x="2080" y="2417"/>
                  </a:lnTo>
                  <a:lnTo>
                    <a:pt x="2080" y="2474"/>
                  </a:lnTo>
                  <a:lnTo>
                    <a:pt x="2024" y="2417"/>
                  </a:lnTo>
                  <a:lnTo>
                    <a:pt x="1967" y="2361"/>
                  </a:lnTo>
                  <a:lnTo>
                    <a:pt x="1911" y="2417"/>
                  </a:lnTo>
                  <a:lnTo>
                    <a:pt x="1855" y="2474"/>
                  </a:lnTo>
                  <a:lnTo>
                    <a:pt x="1855" y="2530"/>
                  </a:lnTo>
                  <a:lnTo>
                    <a:pt x="1855" y="2642"/>
                  </a:lnTo>
                  <a:lnTo>
                    <a:pt x="1799" y="2474"/>
                  </a:lnTo>
                  <a:lnTo>
                    <a:pt x="1855" y="2417"/>
                  </a:lnTo>
                  <a:lnTo>
                    <a:pt x="1911" y="2361"/>
                  </a:lnTo>
                  <a:lnTo>
                    <a:pt x="1967" y="2361"/>
                  </a:lnTo>
                  <a:lnTo>
                    <a:pt x="2024" y="2249"/>
                  </a:lnTo>
                  <a:close/>
                  <a:moveTo>
                    <a:pt x="281" y="1"/>
                  </a:moveTo>
                  <a:lnTo>
                    <a:pt x="225" y="57"/>
                  </a:lnTo>
                  <a:lnTo>
                    <a:pt x="169" y="225"/>
                  </a:lnTo>
                  <a:lnTo>
                    <a:pt x="56" y="282"/>
                  </a:lnTo>
                  <a:lnTo>
                    <a:pt x="0" y="338"/>
                  </a:lnTo>
                  <a:lnTo>
                    <a:pt x="0" y="394"/>
                  </a:lnTo>
                  <a:lnTo>
                    <a:pt x="56" y="450"/>
                  </a:lnTo>
                  <a:lnTo>
                    <a:pt x="113" y="394"/>
                  </a:lnTo>
                  <a:lnTo>
                    <a:pt x="225" y="450"/>
                  </a:lnTo>
                  <a:lnTo>
                    <a:pt x="281" y="506"/>
                  </a:lnTo>
                  <a:lnTo>
                    <a:pt x="337" y="619"/>
                  </a:lnTo>
                  <a:lnTo>
                    <a:pt x="450" y="675"/>
                  </a:lnTo>
                  <a:lnTo>
                    <a:pt x="506" y="731"/>
                  </a:lnTo>
                  <a:lnTo>
                    <a:pt x="506" y="787"/>
                  </a:lnTo>
                  <a:lnTo>
                    <a:pt x="394" y="900"/>
                  </a:lnTo>
                  <a:lnTo>
                    <a:pt x="450" y="1012"/>
                  </a:lnTo>
                  <a:lnTo>
                    <a:pt x="675" y="1125"/>
                  </a:lnTo>
                  <a:lnTo>
                    <a:pt x="787" y="1181"/>
                  </a:lnTo>
                  <a:lnTo>
                    <a:pt x="956" y="1125"/>
                  </a:lnTo>
                  <a:lnTo>
                    <a:pt x="956" y="1181"/>
                  </a:lnTo>
                  <a:lnTo>
                    <a:pt x="899" y="1237"/>
                  </a:lnTo>
                  <a:lnTo>
                    <a:pt x="787" y="1406"/>
                  </a:lnTo>
                  <a:lnTo>
                    <a:pt x="899" y="1518"/>
                  </a:lnTo>
                  <a:lnTo>
                    <a:pt x="956" y="1631"/>
                  </a:lnTo>
                  <a:lnTo>
                    <a:pt x="1012" y="1687"/>
                  </a:lnTo>
                  <a:lnTo>
                    <a:pt x="956" y="1799"/>
                  </a:lnTo>
                  <a:lnTo>
                    <a:pt x="899" y="1855"/>
                  </a:lnTo>
                  <a:lnTo>
                    <a:pt x="787" y="1968"/>
                  </a:lnTo>
                  <a:lnTo>
                    <a:pt x="675" y="2024"/>
                  </a:lnTo>
                  <a:lnTo>
                    <a:pt x="618" y="1912"/>
                  </a:lnTo>
                  <a:lnTo>
                    <a:pt x="562" y="1912"/>
                  </a:lnTo>
                  <a:lnTo>
                    <a:pt x="450" y="2024"/>
                  </a:lnTo>
                  <a:lnTo>
                    <a:pt x="450" y="2080"/>
                  </a:lnTo>
                  <a:lnTo>
                    <a:pt x="506" y="2305"/>
                  </a:lnTo>
                  <a:lnTo>
                    <a:pt x="506" y="2474"/>
                  </a:lnTo>
                  <a:lnTo>
                    <a:pt x="394" y="2586"/>
                  </a:lnTo>
                  <a:lnTo>
                    <a:pt x="225" y="2755"/>
                  </a:lnTo>
                  <a:lnTo>
                    <a:pt x="225" y="2811"/>
                  </a:lnTo>
                  <a:lnTo>
                    <a:pt x="281" y="2867"/>
                  </a:lnTo>
                  <a:lnTo>
                    <a:pt x="562" y="2923"/>
                  </a:lnTo>
                  <a:lnTo>
                    <a:pt x="787" y="2867"/>
                  </a:lnTo>
                  <a:lnTo>
                    <a:pt x="956" y="2755"/>
                  </a:lnTo>
                  <a:lnTo>
                    <a:pt x="1068" y="2474"/>
                  </a:lnTo>
                  <a:lnTo>
                    <a:pt x="1068" y="2417"/>
                  </a:lnTo>
                  <a:lnTo>
                    <a:pt x="1068" y="2361"/>
                  </a:lnTo>
                  <a:lnTo>
                    <a:pt x="1180" y="2361"/>
                  </a:lnTo>
                  <a:lnTo>
                    <a:pt x="1124" y="2530"/>
                  </a:lnTo>
                  <a:lnTo>
                    <a:pt x="1068" y="2642"/>
                  </a:lnTo>
                  <a:lnTo>
                    <a:pt x="1012" y="2811"/>
                  </a:lnTo>
                  <a:lnTo>
                    <a:pt x="1068" y="2867"/>
                  </a:lnTo>
                  <a:lnTo>
                    <a:pt x="1124" y="2979"/>
                  </a:lnTo>
                  <a:lnTo>
                    <a:pt x="1237" y="2979"/>
                  </a:lnTo>
                  <a:lnTo>
                    <a:pt x="1349" y="2923"/>
                  </a:lnTo>
                  <a:lnTo>
                    <a:pt x="1461" y="2698"/>
                  </a:lnTo>
                  <a:lnTo>
                    <a:pt x="1799" y="3036"/>
                  </a:lnTo>
                  <a:lnTo>
                    <a:pt x="2024" y="3092"/>
                  </a:lnTo>
                  <a:lnTo>
                    <a:pt x="2192" y="3148"/>
                  </a:lnTo>
                  <a:lnTo>
                    <a:pt x="2361" y="3317"/>
                  </a:lnTo>
                  <a:lnTo>
                    <a:pt x="2417" y="3542"/>
                  </a:lnTo>
                  <a:lnTo>
                    <a:pt x="2529" y="3598"/>
                  </a:lnTo>
                  <a:lnTo>
                    <a:pt x="2642" y="3598"/>
                  </a:lnTo>
                  <a:lnTo>
                    <a:pt x="2698" y="3485"/>
                  </a:lnTo>
                  <a:lnTo>
                    <a:pt x="2754" y="3260"/>
                  </a:lnTo>
                  <a:lnTo>
                    <a:pt x="2698" y="3036"/>
                  </a:lnTo>
                  <a:lnTo>
                    <a:pt x="2642" y="2979"/>
                  </a:lnTo>
                  <a:lnTo>
                    <a:pt x="2586" y="2923"/>
                  </a:lnTo>
                  <a:lnTo>
                    <a:pt x="2473" y="2811"/>
                  </a:lnTo>
                  <a:lnTo>
                    <a:pt x="2473" y="2755"/>
                  </a:lnTo>
                  <a:lnTo>
                    <a:pt x="2473" y="2586"/>
                  </a:lnTo>
                  <a:lnTo>
                    <a:pt x="2529" y="2361"/>
                  </a:lnTo>
                  <a:lnTo>
                    <a:pt x="2586" y="2136"/>
                  </a:lnTo>
                  <a:lnTo>
                    <a:pt x="2586" y="2080"/>
                  </a:lnTo>
                  <a:lnTo>
                    <a:pt x="2529" y="2024"/>
                  </a:lnTo>
                  <a:lnTo>
                    <a:pt x="2417" y="1968"/>
                  </a:lnTo>
                  <a:lnTo>
                    <a:pt x="2417" y="1912"/>
                  </a:lnTo>
                  <a:lnTo>
                    <a:pt x="2361" y="1799"/>
                  </a:lnTo>
                  <a:lnTo>
                    <a:pt x="2305" y="1855"/>
                  </a:lnTo>
                  <a:lnTo>
                    <a:pt x="2024" y="2080"/>
                  </a:lnTo>
                  <a:lnTo>
                    <a:pt x="2024" y="1912"/>
                  </a:lnTo>
                  <a:lnTo>
                    <a:pt x="2024" y="1799"/>
                  </a:lnTo>
                  <a:lnTo>
                    <a:pt x="1911" y="1743"/>
                  </a:lnTo>
                  <a:lnTo>
                    <a:pt x="1967" y="1574"/>
                  </a:lnTo>
                  <a:lnTo>
                    <a:pt x="1967" y="1237"/>
                  </a:lnTo>
                  <a:lnTo>
                    <a:pt x="2136" y="1237"/>
                  </a:lnTo>
                  <a:lnTo>
                    <a:pt x="2248" y="1293"/>
                  </a:lnTo>
                  <a:lnTo>
                    <a:pt x="2361" y="1406"/>
                  </a:lnTo>
                  <a:lnTo>
                    <a:pt x="2305" y="1518"/>
                  </a:lnTo>
                  <a:lnTo>
                    <a:pt x="2192" y="1631"/>
                  </a:lnTo>
                  <a:lnTo>
                    <a:pt x="2192" y="1687"/>
                  </a:lnTo>
                  <a:lnTo>
                    <a:pt x="2361" y="1631"/>
                  </a:lnTo>
                  <a:lnTo>
                    <a:pt x="2417" y="1574"/>
                  </a:lnTo>
                  <a:lnTo>
                    <a:pt x="2473" y="1462"/>
                  </a:lnTo>
                  <a:lnTo>
                    <a:pt x="2473" y="1350"/>
                  </a:lnTo>
                  <a:lnTo>
                    <a:pt x="2417" y="1181"/>
                  </a:lnTo>
                  <a:lnTo>
                    <a:pt x="2473" y="1012"/>
                  </a:lnTo>
                  <a:lnTo>
                    <a:pt x="2473" y="956"/>
                  </a:lnTo>
                  <a:lnTo>
                    <a:pt x="2417" y="900"/>
                  </a:lnTo>
                  <a:lnTo>
                    <a:pt x="2136" y="900"/>
                  </a:lnTo>
                  <a:lnTo>
                    <a:pt x="1967" y="787"/>
                  </a:lnTo>
                  <a:lnTo>
                    <a:pt x="1911" y="787"/>
                  </a:lnTo>
                  <a:lnTo>
                    <a:pt x="1855" y="844"/>
                  </a:lnTo>
                  <a:lnTo>
                    <a:pt x="1743" y="787"/>
                  </a:lnTo>
                  <a:lnTo>
                    <a:pt x="1518" y="563"/>
                  </a:lnTo>
                  <a:lnTo>
                    <a:pt x="1405" y="394"/>
                  </a:lnTo>
                  <a:lnTo>
                    <a:pt x="1349" y="225"/>
                  </a:lnTo>
                  <a:lnTo>
                    <a:pt x="1349" y="113"/>
                  </a:lnTo>
                  <a:lnTo>
                    <a:pt x="1293" y="113"/>
                  </a:lnTo>
                  <a:lnTo>
                    <a:pt x="1180" y="57"/>
                  </a:lnTo>
                  <a:lnTo>
                    <a:pt x="1124" y="57"/>
                  </a:lnTo>
                  <a:lnTo>
                    <a:pt x="1068" y="113"/>
                  </a:lnTo>
                  <a:lnTo>
                    <a:pt x="1068" y="225"/>
                  </a:lnTo>
                  <a:lnTo>
                    <a:pt x="1124" y="225"/>
                  </a:lnTo>
                  <a:lnTo>
                    <a:pt x="1180" y="282"/>
                  </a:lnTo>
                  <a:lnTo>
                    <a:pt x="1124" y="394"/>
                  </a:lnTo>
                  <a:lnTo>
                    <a:pt x="1012" y="450"/>
                  </a:lnTo>
                  <a:lnTo>
                    <a:pt x="956" y="450"/>
                  </a:lnTo>
                  <a:lnTo>
                    <a:pt x="843" y="394"/>
                  </a:lnTo>
                  <a:lnTo>
                    <a:pt x="618" y="113"/>
                  </a:lnTo>
                  <a:lnTo>
                    <a:pt x="506" y="225"/>
                  </a:lnTo>
                  <a:lnTo>
                    <a:pt x="394" y="57"/>
                  </a:lnTo>
                  <a:lnTo>
                    <a:pt x="281"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2" name="Google Shape;22562;p51"/>
            <p:cNvSpPr/>
            <p:nvPr/>
          </p:nvSpPr>
          <p:spPr>
            <a:xfrm>
              <a:off x="257775" y="1401050"/>
              <a:ext cx="43600" cy="47800"/>
            </a:xfrm>
            <a:custGeom>
              <a:avLst/>
              <a:gdLst/>
              <a:ahLst/>
              <a:cxnLst/>
              <a:rect l="l" t="t" r="r" b="b"/>
              <a:pathLst>
                <a:path w="1744" h="1912" extrusionOk="0">
                  <a:moveTo>
                    <a:pt x="226" y="1"/>
                  </a:moveTo>
                  <a:lnTo>
                    <a:pt x="1" y="394"/>
                  </a:lnTo>
                  <a:lnTo>
                    <a:pt x="1" y="507"/>
                  </a:lnTo>
                  <a:lnTo>
                    <a:pt x="113" y="563"/>
                  </a:lnTo>
                  <a:lnTo>
                    <a:pt x="226" y="563"/>
                  </a:lnTo>
                  <a:lnTo>
                    <a:pt x="338" y="619"/>
                  </a:lnTo>
                  <a:lnTo>
                    <a:pt x="451" y="732"/>
                  </a:lnTo>
                  <a:lnTo>
                    <a:pt x="563" y="900"/>
                  </a:lnTo>
                  <a:lnTo>
                    <a:pt x="563" y="1013"/>
                  </a:lnTo>
                  <a:lnTo>
                    <a:pt x="563" y="1069"/>
                  </a:lnTo>
                  <a:lnTo>
                    <a:pt x="563" y="1125"/>
                  </a:lnTo>
                  <a:lnTo>
                    <a:pt x="563" y="1181"/>
                  </a:lnTo>
                  <a:lnTo>
                    <a:pt x="563" y="1237"/>
                  </a:lnTo>
                  <a:lnTo>
                    <a:pt x="619" y="1462"/>
                  </a:lnTo>
                  <a:lnTo>
                    <a:pt x="619" y="1518"/>
                  </a:lnTo>
                  <a:lnTo>
                    <a:pt x="788" y="1518"/>
                  </a:lnTo>
                  <a:lnTo>
                    <a:pt x="900" y="1575"/>
                  </a:lnTo>
                  <a:lnTo>
                    <a:pt x="900" y="1687"/>
                  </a:lnTo>
                  <a:lnTo>
                    <a:pt x="844" y="1799"/>
                  </a:lnTo>
                  <a:lnTo>
                    <a:pt x="900" y="1912"/>
                  </a:lnTo>
                  <a:lnTo>
                    <a:pt x="1069" y="1799"/>
                  </a:lnTo>
                  <a:lnTo>
                    <a:pt x="1181" y="1799"/>
                  </a:lnTo>
                  <a:lnTo>
                    <a:pt x="1294" y="1856"/>
                  </a:lnTo>
                  <a:lnTo>
                    <a:pt x="1631" y="1856"/>
                  </a:lnTo>
                  <a:lnTo>
                    <a:pt x="1743" y="1799"/>
                  </a:lnTo>
                  <a:lnTo>
                    <a:pt x="1743" y="1687"/>
                  </a:lnTo>
                  <a:lnTo>
                    <a:pt x="1687" y="1575"/>
                  </a:lnTo>
                  <a:lnTo>
                    <a:pt x="1687" y="1462"/>
                  </a:lnTo>
                  <a:lnTo>
                    <a:pt x="1687" y="1294"/>
                  </a:lnTo>
                  <a:lnTo>
                    <a:pt x="1631" y="1181"/>
                  </a:lnTo>
                  <a:lnTo>
                    <a:pt x="1518" y="1125"/>
                  </a:lnTo>
                  <a:lnTo>
                    <a:pt x="1406" y="1069"/>
                  </a:lnTo>
                  <a:lnTo>
                    <a:pt x="1350" y="956"/>
                  </a:lnTo>
                  <a:lnTo>
                    <a:pt x="1350" y="844"/>
                  </a:lnTo>
                  <a:lnTo>
                    <a:pt x="1406" y="732"/>
                  </a:lnTo>
                  <a:lnTo>
                    <a:pt x="1406" y="675"/>
                  </a:lnTo>
                  <a:lnTo>
                    <a:pt x="1575" y="563"/>
                  </a:lnTo>
                  <a:lnTo>
                    <a:pt x="1631" y="450"/>
                  </a:lnTo>
                  <a:lnTo>
                    <a:pt x="1631" y="338"/>
                  </a:lnTo>
                  <a:lnTo>
                    <a:pt x="1518" y="338"/>
                  </a:lnTo>
                  <a:lnTo>
                    <a:pt x="1406" y="394"/>
                  </a:lnTo>
                  <a:lnTo>
                    <a:pt x="1406" y="450"/>
                  </a:lnTo>
                  <a:lnTo>
                    <a:pt x="1294" y="450"/>
                  </a:lnTo>
                  <a:lnTo>
                    <a:pt x="1294" y="338"/>
                  </a:lnTo>
                  <a:lnTo>
                    <a:pt x="1350" y="226"/>
                  </a:lnTo>
                  <a:lnTo>
                    <a:pt x="1294" y="113"/>
                  </a:lnTo>
                  <a:lnTo>
                    <a:pt x="1237" y="113"/>
                  </a:lnTo>
                  <a:lnTo>
                    <a:pt x="1181" y="169"/>
                  </a:lnTo>
                  <a:lnTo>
                    <a:pt x="1125" y="169"/>
                  </a:lnTo>
                  <a:lnTo>
                    <a:pt x="1069" y="57"/>
                  </a:lnTo>
                  <a:lnTo>
                    <a:pt x="956" y="113"/>
                  </a:lnTo>
                  <a:lnTo>
                    <a:pt x="844" y="169"/>
                  </a:lnTo>
                  <a:lnTo>
                    <a:pt x="788" y="282"/>
                  </a:lnTo>
                  <a:lnTo>
                    <a:pt x="675" y="338"/>
                  </a:lnTo>
                  <a:lnTo>
                    <a:pt x="563" y="450"/>
                  </a:lnTo>
                  <a:lnTo>
                    <a:pt x="394" y="450"/>
                  </a:lnTo>
                  <a:lnTo>
                    <a:pt x="338" y="338"/>
                  </a:lnTo>
                  <a:lnTo>
                    <a:pt x="338" y="226"/>
                  </a:lnTo>
                  <a:lnTo>
                    <a:pt x="282" y="169"/>
                  </a:lnTo>
                  <a:lnTo>
                    <a:pt x="282" y="57"/>
                  </a:lnTo>
                  <a:lnTo>
                    <a:pt x="282" y="1"/>
                  </a:lnTo>
                  <a:close/>
                </a:path>
              </a:pathLst>
            </a:custGeom>
            <a:solidFill>
              <a:srgbClr val="86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3" name="Google Shape;22563;p51"/>
            <p:cNvSpPr/>
            <p:nvPr/>
          </p:nvSpPr>
          <p:spPr>
            <a:xfrm>
              <a:off x="328050" y="1387000"/>
              <a:ext cx="52000" cy="47800"/>
            </a:xfrm>
            <a:custGeom>
              <a:avLst/>
              <a:gdLst/>
              <a:ahLst/>
              <a:cxnLst/>
              <a:rect l="l" t="t" r="r" b="b"/>
              <a:pathLst>
                <a:path w="2080" h="1912" extrusionOk="0">
                  <a:moveTo>
                    <a:pt x="1293" y="844"/>
                  </a:moveTo>
                  <a:lnTo>
                    <a:pt x="1237" y="919"/>
                  </a:lnTo>
                  <a:lnTo>
                    <a:pt x="1237" y="919"/>
                  </a:lnTo>
                  <a:lnTo>
                    <a:pt x="1237" y="900"/>
                  </a:lnTo>
                  <a:lnTo>
                    <a:pt x="1237" y="844"/>
                  </a:lnTo>
                  <a:close/>
                  <a:moveTo>
                    <a:pt x="731" y="1"/>
                  </a:moveTo>
                  <a:lnTo>
                    <a:pt x="675" y="57"/>
                  </a:lnTo>
                  <a:lnTo>
                    <a:pt x="731" y="169"/>
                  </a:lnTo>
                  <a:lnTo>
                    <a:pt x="731" y="226"/>
                  </a:lnTo>
                  <a:lnTo>
                    <a:pt x="675" y="226"/>
                  </a:lnTo>
                  <a:lnTo>
                    <a:pt x="562" y="282"/>
                  </a:lnTo>
                  <a:lnTo>
                    <a:pt x="562" y="338"/>
                  </a:lnTo>
                  <a:lnTo>
                    <a:pt x="506" y="675"/>
                  </a:lnTo>
                  <a:lnTo>
                    <a:pt x="337" y="507"/>
                  </a:lnTo>
                  <a:lnTo>
                    <a:pt x="225" y="507"/>
                  </a:lnTo>
                  <a:lnTo>
                    <a:pt x="0" y="619"/>
                  </a:lnTo>
                  <a:lnTo>
                    <a:pt x="113" y="788"/>
                  </a:lnTo>
                  <a:lnTo>
                    <a:pt x="56" y="844"/>
                  </a:lnTo>
                  <a:lnTo>
                    <a:pt x="113" y="900"/>
                  </a:lnTo>
                  <a:lnTo>
                    <a:pt x="169" y="1012"/>
                  </a:lnTo>
                  <a:lnTo>
                    <a:pt x="169" y="1069"/>
                  </a:lnTo>
                  <a:lnTo>
                    <a:pt x="113" y="1350"/>
                  </a:lnTo>
                  <a:lnTo>
                    <a:pt x="169" y="1462"/>
                  </a:lnTo>
                  <a:lnTo>
                    <a:pt x="281" y="1575"/>
                  </a:lnTo>
                  <a:lnTo>
                    <a:pt x="337" y="1631"/>
                  </a:lnTo>
                  <a:lnTo>
                    <a:pt x="450" y="1631"/>
                  </a:lnTo>
                  <a:lnTo>
                    <a:pt x="618" y="1518"/>
                  </a:lnTo>
                  <a:lnTo>
                    <a:pt x="843" y="1237"/>
                  </a:lnTo>
                  <a:lnTo>
                    <a:pt x="956" y="1125"/>
                  </a:lnTo>
                  <a:lnTo>
                    <a:pt x="1124" y="1069"/>
                  </a:lnTo>
                  <a:lnTo>
                    <a:pt x="1124" y="1237"/>
                  </a:lnTo>
                  <a:lnTo>
                    <a:pt x="1180" y="1294"/>
                  </a:lnTo>
                  <a:lnTo>
                    <a:pt x="1237" y="1350"/>
                  </a:lnTo>
                  <a:lnTo>
                    <a:pt x="1462" y="1406"/>
                  </a:lnTo>
                  <a:lnTo>
                    <a:pt x="1518" y="1462"/>
                  </a:lnTo>
                  <a:lnTo>
                    <a:pt x="1574" y="1518"/>
                  </a:lnTo>
                  <a:lnTo>
                    <a:pt x="1574" y="1687"/>
                  </a:lnTo>
                  <a:lnTo>
                    <a:pt x="1686" y="1799"/>
                  </a:lnTo>
                  <a:lnTo>
                    <a:pt x="1743" y="1856"/>
                  </a:lnTo>
                  <a:lnTo>
                    <a:pt x="1855" y="1912"/>
                  </a:lnTo>
                  <a:lnTo>
                    <a:pt x="1967" y="1856"/>
                  </a:lnTo>
                  <a:lnTo>
                    <a:pt x="2024" y="1743"/>
                  </a:lnTo>
                  <a:lnTo>
                    <a:pt x="2080" y="1575"/>
                  </a:lnTo>
                  <a:lnTo>
                    <a:pt x="2024" y="1294"/>
                  </a:lnTo>
                  <a:lnTo>
                    <a:pt x="1911" y="1069"/>
                  </a:lnTo>
                  <a:lnTo>
                    <a:pt x="1743" y="900"/>
                  </a:lnTo>
                  <a:lnTo>
                    <a:pt x="1574" y="788"/>
                  </a:lnTo>
                  <a:lnTo>
                    <a:pt x="1518" y="619"/>
                  </a:lnTo>
                  <a:lnTo>
                    <a:pt x="1405" y="563"/>
                  </a:lnTo>
                  <a:lnTo>
                    <a:pt x="1293" y="450"/>
                  </a:lnTo>
                  <a:lnTo>
                    <a:pt x="1237" y="282"/>
                  </a:lnTo>
                  <a:lnTo>
                    <a:pt x="1180" y="282"/>
                  </a:lnTo>
                  <a:lnTo>
                    <a:pt x="1068" y="338"/>
                  </a:lnTo>
                  <a:lnTo>
                    <a:pt x="1068" y="394"/>
                  </a:lnTo>
                  <a:lnTo>
                    <a:pt x="1068" y="450"/>
                  </a:lnTo>
                  <a:lnTo>
                    <a:pt x="1068" y="507"/>
                  </a:lnTo>
                  <a:lnTo>
                    <a:pt x="1068" y="563"/>
                  </a:lnTo>
                  <a:lnTo>
                    <a:pt x="956" y="619"/>
                  </a:lnTo>
                  <a:lnTo>
                    <a:pt x="956" y="675"/>
                  </a:lnTo>
                  <a:lnTo>
                    <a:pt x="899" y="675"/>
                  </a:lnTo>
                  <a:lnTo>
                    <a:pt x="843" y="619"/>
                  </a:lnTo>
                  <a:lnTo>
                    <a:pt x="843" y="563"/>
                  </a:lnTo>
                  <a:lnTo>
                    <a:pt x="899" y="338"/>
                  </a:lnTo>
                  <a:lnTo>
                    <a:pt x="1012" y="169"/>
                  </a:lnTo>
                  <a:lnTo>
                    <a:pt x="1068" y="113"/>
                  </a:lnTo>
                  <a:lnTo>
                    <a:pt x="1068" y="57"/>
                  </a:lnTo>
                  <a:lnTo>
                    <a:pt x="956" y="1"/>
                  </a:lnTo>
                  <a:close/>
                </a:path>
              </a:pathLst>
            </a:custGeom>
            <a:solidFill>
              <a:srgbClr val="6C6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4" name="Google Shape;22564;p51"/>
            <p:cNvSpPr/>
            <p:nvPr/>
          </p:nvSpPr>
          <p:spPr>
            <a:xfrm>
              <a:off x="278850" y="1343450"/>
              <a:ext cx="54825" cy="43575"/>
            </a:xfrm>
            <a:custGeom>
              <a:avLst/>
              <a:gdLst/>
              <a:ahLst/>
              <a:cxnLst/>
              <a:rect l="l" t="t" r="r" b="b"/>
              <a:pathLst>
                <a:path w="2193" h="1743" extrusionOk="0">
                  <a:moveTo>
                    <a:pt x="956" y="0"/>
                  </a:moveTo>
                  <a:lnTo>
                    <a:pt x="844" y="57"/>
                  </a:lnTo>
                  <a:lnTo>
                    <a:pt x="844" y="113"/>
                  </a:lnTo>
                  <a:lnTo>
                    <a:pt x="844" y="169"/>
                  </a:lnTo>
                  <a:lnTo>
                    <a:pt x="844" y="281"/>
                  </a:lnTo>
                  <a:lnTo>
                    <a:pt x="788" y="338"/>
                  </a:lnTo>
                  <a:lnTo>
                    <a:pt x="619" y="281"/>
                  </a:lnTo>
                  <a:lnTo>
                    <a:pt x="507" y="281"/>
                  </a:lnTo>
                  <a:lnTo>
                    <a:pt x="226" y="394"/>
                  </a:lnTo>
                  <a:lnTo>
                    <a:pt x="113" y="562"/>
                  </a:lnTo>
                  <a:lnTo>
                    <a:pt x="1" y="731"/>
                  </a:lnTo>
                  <a:lnTo>
                    <a:pt x="113" y="675"/>
                  </a:lnTo>
                  <a:lnTo>
                    <a:pt x="226" y="675"/>
                  </a:lnTo>
                  <a:lnTo>
                    <a:pt x="394" y="562"/>
                  </a:lnTo>
                  <a:lnTo>
                    <a:pt x="619" y="562"/>
                  </a:lnTo>
                  <a:lnTo>
                    <a:pt x="675" y="619"/>
                  </a:lnTo>
                  <a:lnTo>
                    <a:pt x="732" y="731"/>
                  </a:lnTo>
                  <a:lnTo>
                    <a:pt x="900" y="844"/>
                  </a:lnTo>
                  <a:lnTo>
                    <a:pt x="1013" y="844"/>
                  </a:lnTo>
                  <a:lnTo>
                    <a:pt x="1237" y="787"/>
                  </a:lnTo>
                  <a:lnTo>
                    <a:pt x="1350" y="787"/>
                  </a:lnTo>
                  <a:lnTo>
                    <a:pt x="1462" y="844"/>
                  </a:lnTo>
                  <a:lnTo>
                    <a:pt x="1406" y="900"/>
                  </a:lnTo>
                  <a:lnTo>
                    <a:pt x="1294" y="1012"/>
                  </a:lnTo>
                  <a:lnTo>
                    <a:pt x="1237" y="1125"/>
                  </a:lnTo>
                  <a:lnTo>
                    <a:pt x="1125" y="1181"/>
                  </a:lnTo>
                  <a:lnTo>
                    <a:pt x="1013" y="1237"/>
                  </a:lnTo>
                  <a:lnTo>
                    <a:pt x="1069" y="1293"/>
                  </a:lnTo>
                  <a:lnTo>
                    <a:pt x="1125" y="1406"/>
                  </a:lnTo>
                  <a:lnTo>
                    <a:pt x="1181" y="1574"/>
                  </a:lnTo>
                  <a:lnTo>
                    <a:pt x="1125" y="1687"/>
                  </a:lnTo>
                  <a:lnTo>
                    <a:pt x="1181" y="1743"/>
                  </a:lnTo>
                  <a:lnTo>
                    <a:pt x="1294" y="1743"/>
                  </a:lnTo>
                  <a:lnTo>
                    <a:pt x="1406" y="1630"/>
                  </a:lnTo>
                  <a:lnTo>
                    <a:pt x="1462" y="1574"/>
                  </a:lnTo>
                  <a:lnTo>
                    <a:pt x="1462" y="1462"/>
                  </a:lnTo>
                  <a:lnTo>
                    <a:pt x="1519" y="1406"/>
                  </a:lnTo>
                  <a:lnTo>
                    <a:pt x="1575" y="1293"/>
                  </a:lnTo>
                  <a:lnTo>
                    <a:pt x="1687" y="1237"/>
                  </a:lnTo>
                  <a:lnTo>
                    <a:pt x="1687" y="1181"/>
                  </a:lnTo>
                  <a:lnTo>
                    <a:pt x="1800" y="1125"/>
                  </a:lnTo>
                  <a:lnTo>
                    <a:pt x="1912" y="1125"/>
                  </a:lnTo>
                  <a:lnTo>
                    <a:pt x="1968" y="1068"/>
                  </a:lnTo>
                  <a:lnTo>
                    <a:pt x="1968" y="956"/>
                  </a:lnTo>
                  <a:lnTo>
                    <a:pt x="1912" y="844"/>
                  </a:lnTo>
                  <a:lnTo>
                    <a:pt x="1968" y="844"/>
                  </a:lnTo>
                  <a:lnTo>
                    <a:pt x="2137" y="787"/>
                  </a:lnTo>
                  <a:lnTo>
                    <a:pt x="2193" y="675"/>
                  </a:lnTo>
                  <a:lnTo>
                    <a:pt x="2193" y="562"/>
                  </a:lnTo>
                  <a:lnTo>
                    <a:pt x="2137" y="394"/>
                  </a:lnTo>
                  <a:lnTo>
                    <a:pt x="1912" y="394"/>
                  </a:lnTo>
                  <a:lnTo>
                    <a:pt x="1856" y="338"/>
                  </a:lnTo>
                  <a:lnTo>
                    <a:pt x="1856" y="225"/>
                  </a:lnTo>
                  <a:lnTo>
                    <a:pt x="1856" y="169"/>
                  </a:lnTo>
                  <a:lnTo>
                    <a:pt x="1800" y="113"/>
                  </a:lnTo>
                  <a:lnTo>
                    <a:pt x="1631" y="57"/>
                  </a:lnTo>
                  <a:lnTo>
                    <a:pt x="1519" y="57"/>
                  </a:lnTo>
                  <a:lnTo>
                    <a:pt x="1406" y="113"/>
                  </a:lnTo>
                  <a:lnTo>
                    <a:pt x="1406" y="225"/>
                  </a:lnTo>
                  <a:lnTo>
                    <a:pt x="1350" y="281"/>
                  </a:lnTo>
                  <a:lnTo>
                    <a:pt x="1294" y="281"/>
                  </a:lnTo>
                  <a:lnTo>
                    <a:pt x="1237" y="113"/>
                  </a:lnTo>
                  <a:lnTo>
                    <a:pt x="1181" y="57"/>
                  </a:lnTo>
                  <a:lnTo>
                    <a:pt x="1069" y="113"/>
                  </a:lnTo>
                  <a:lnTo>
                    <a:pt x="956" y="0"/>
                  </a:lnTo>
                  <a:close/>
                </a:path>
              </a:pathLst>
            </a:custGeom>
            <a:solidFill>
              <a:srgbClr val="827B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5" name="Google Shape;22565;p51"/>
            <p:cNvSpPr/>
            <p:nvPr/>
          </p:nvSpPr>
          <p:spPr>
            <a:xfrm>
              <a:off x="323825" y="1406675"/>
              <a:ext cx="29525" cy="43600"/>
            </a:xfrm>
            <a:custGeom>
              <a:avLst/>
              <a:gdLst/>
              <a:ahLst/>
              <a:cxnLst/>
              <a:rect l="l" t="t" r="r" b="b"/>
              <a:pathLst>
                <a:path w="1181" h="1744" extrusionOk="0">
                  <a:moveTo>
                    <a:pt x="282" y="1"/>
                  </a:moveTo>
                  <a:lnTo>
                    <a:pt x="1" y="225"/>
                  </a:lnTo>
                  <a:lnTo>
                    <a:pt x="1" y="282"/>
                  </a:lnTo>
                  <a:lnTo>
                    <a:pt x="1" y="338"/>
                  </a:lnTo>
                  <a:lnTo>
                    <a:pt x="57" y="507"/>
                  </a:lnTo>
                  <a:lnTo>
                    <a:pt x="169" y="675"/>
                  </a:lnTo>
                  <a:lnTo>
                    <a:pt x="225" y="900"/>
                  </a:lnTo>
                  <a:lnTo>
                    <a:pt x="282" y="1012"/>
                  </a:lnTo>
                  <a:lnTo>
                    <a:pt x="394" y="1069"/>
                  </a:lnTo>
                  <a:lnTo>
                    <a:pt x="619" y="1181"/>
                  </a:lnTo>
                  <a:lnTo>
                    <a:pt x="787" y="1406"/>
                  </a:lnTo>
                  <a:lnTo>
                    <a:pt x="900" y="1631"/>
                  </a:lnTo>
                  <a:lnTo>
                    <a:pt x="1068" y="1743"/>
                  </a:lnTo>
                  <a:lnTo>
                    <a:pt x="1125" y="1743"/>
                  </a:lnTo>
                  <a:lnTo>
                    <a:pt x="1181" y="1574"/>
                  </a:lnTo>
                  <a:lnTo>
                    <a:pt x="1181" y="1406"/>
                  </a:lnTo>
                  <a:lnTo>
                    <a:pt x="1125" y="1293"/>
                  </a:lnTo>
                  <a:lnTo>
                    <a:pt x="1068" y="1181"/>
                  </a:lnTo>
                  <a:lnTo>
                    <a:pt x="1012" y="1069"/>
                  </a:lnTo>
                  <a:lnTo>
                    <a:pt x="956" y="1012"/>
                  </a:lnTo>
                  <a:lnTo>
                    <a:pt x="844" y="956"/>
                  </a:lnTo>
                  <a:lnTo>
                    <a:pt x="844" y="900"/>
                  </a:lnTo>
                  <a:lnTo>
                    <a:pt x="956" y="788"/>
                  </a:lnTo>
                  <a:lnTo>
                    <a:pt x="900" y="675"/>
                  </a:lnTo>
                  <a:lnTo>
                    <a:pt x="844" y="675"/>
                  </a:lnTo>
                  <a:lnTo>
                    <a:pt x="731" y="731"/>
                  </a:lnTo>
                  <a:lnTo>
                    <a:pt x="619" y="788"/>
                  </a:lnTo>
                  <a:lnTo>
                    <a:pt x="506" y="788"/>
                  </a:lnTo>
                  <a:lnTo>
                    <a:pt x="450" y="731"/>
                  </a:lnTo>
                  <a:lnTo>
                    <a:pt x="394" y="675"/>
                  </a:lnTo>
                  <a:lnTo>
                    <a:pt x="394" y="563"/>
                  </a:lnTo>
                  <a:lnTo>
                    <a:pt x="450" y="394"/>
                  </a:lnTo>
                  <a:lnTo>
                    <a:pt x="506" y="282"/>
                  </a:lnTo>
                  <a:lnTo>
                    <a:pt x="450" y="169"/>
                  </a:lnTo>
                  <a:lnTo>
                    <a:pt x="282" y="1"/>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6" name="Google Shape;22566;p51"/>
            <p:cNvSpPr/>
            <p:nvPr/>
          </p:nvSpPr>
          <p:spPr>
            <a:xfrm>
              <a:off x="318200" y="1353275"/>
              <a:ext cx="29550" cy="26725"/>
            </a:xfrm>
            <a:custGeom>
              <a:avLst/>
              <a:gdLst/>
              <a:ahLst/>
              <a:cxnLst/>
              <a:rect l="l" t="t" r="r" b="b"/>
              <a:pathLst>
                <a:path w="1182" h="1069" extrusionOk="0">
                  <a:moveTo>
                    <a:pt x="563" y="1"/>
                  </a:moveTo>
                  <a:lnTo>
                    <a:pt x="563" y="169"/>
                  </a:lnTo>
                  <a:lnTo>
                    <a:pt x="507" y="282"/>
                  </a:lnTo>
                  <a:lnTo>
                    <a:pt x="450" y="338"/>
                  </a:lnTo>
                  <a:lnTo>
                    <a:pt x="282" y="394"/>
                  </a:lnTo>
                  <a:lnTo>
                    <a:pt x="282" y="563"/>
                  </a:lnTo>
                  <a:lnTo>
                    <a:pt x="282" y="675"/>
                  </a:lnTo>
                  <a:lnTo>
                    <a:pt x="57" y="675"/>
                  </a:lnTo>
                  <a:lnTo>
                    <a:pt x="57" y="732"/>
                  </a:lnTo>
                  <a:lnTo>
                    <a:pt x="1" y="900"/>
                  </a:lnTo>
                  <a:lnTo>
                    <a:pt x="169" y="844"/>
                  </a:lnTo>
                  <a:lnTo>
                    <a:pt x="226" y="900"/>
                  </a:lnTo>
                  <a:lnTo>
                    <a:pt x="282" y="956"/>
                  </a:lnTo>
                  <a:lnTo>
                    <a:pt x="282" y="1013"/>
                  </a:lnTo>
                  <a:lnTo>
                    <a:pt x="338" y="1069"/>
                  </a:lnTo>
                  <a:lnTo>
                    <a:pt x="450" y="1013"/>
                  </a:lnTo>
                  <a:lnTo>
                    <a:pt x="507" y="900"/>
                  </a:lnTo>
                  <a:lnTo>
                    <a:pt x="563" y="563"/>
                  </a:lnTo>
                  <a:lnTo>
                    <a:pt x="900" y="507"/>
                  </a:lnTo>
                  <a:lnTo>
                    <a:pt x="1012" y="507"/>
                  </a:lnTo>
                  <a:lnTo>
                    <a:pt x="1069" y="394"/>
                  </a:lnTo>
                  <a:lnTo>
                    <a:pt x="1181" y="226"/>
                  </a:lnTo>
                  <a:lnTo>
                    <a:pt x="1181" y="169"/>
                  </a:lnTo>
                  <a:lnTo>
                    <a:pt x="1181" y="113"/>
                  </a:lnTo>
                  <a:lnTo>
                    <a:pt x="1125" y="57"/>
                  </a:lnTo>
                  <a:lnTo>
                    <a:pt x="1125" y="113"/>
                  </a:lnTo>
                  <a:lnTo>
                    <a:pt x="1069" y="169"/>
                  </a:lnTo>
                  <a:lnTo>
                    <a:pt x="788" y="169"/>
                  </a:lnTo>
                  <a:lnTo>
                    <a:pt x="675" y="57"/>
                  </a:lnTo>
                  <a:lnTo>
                    <a:pt x="563"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7" name="Google Shape;22567;p51"/>
            <p:cNvSpPr/>
            <p:nvPr/>
          </p:nvSpPr>
          <p:spPr>
            <a:xfrm>
              <a:off x="292925" y="1401050"/>
              <a:ext cx="25300" cy="25325"/>
            </a:xfrm>
            <a:custGeom>
              <a:avLst/>
              <a:gdLst/>
              <a:ahLst/>
              <a:cxnLst/>
              <a:rect l="l" t="t" r="r" b="b"/>
              <a:pathLst>
                <a:path w="1012" h="1013" extrusionOk="0">
                  <a:moveTo>
                    <a:pt x="956" y="1"/>
                  </a:moveTo>
                  <a:lnTo>
                    <a:pt x="674" y="169"/>
                  </a:lnTo>
                  <a:lnTo>
                    <a:pt x="562" y="226"/>
                  </a:lnTo>
                  <a:lnTo>
                    <a:pt x="506" y="338"/>
                  </a:lnTo>
                  <a:lnTo>
                    <a:pt x="450" y="282"/>
                  </a:lnTo>
                  <a:lnTo>
                    <a:pt x="393" y="226"/>
                  </a:lnTo>
                  <a:lnTo>
                    <a:pt x="337" y="226"/>
                  </a:lnTo>
                  <a:lnTo>
                    <a:pt x="225" y="282"/>
                  </a:lnTo>
                  <a:lnTo>
                    <a:pt x="225" y="338"/>
                  </a:lnTo>
                  <a:lnTo>
                    <a:pt x="0" y="675"/>
                  </a:lnTo>
                  <a:lnTo>
                    <a:pt x="112" y="732"/>
                  </a:lnTo>
                  <a:lnTo>
                    <a:pt x="169" y="788"/>
                  </a:lnTo>
                  <a:lnTo>
                    <a:pt x="281" y="900"/>
                  </a:lnTo>
                  <a:lnTo>
                    <a:pt x="393" y="1013"/>
                  </a:lnTo>
                  <a:lnTo>
                    <a:pt x="450" y="1013"/>
                  </a:lnTo>
                  <a:lnTo>
                    <a:pt x="506" y="956"/>
                  </a:lnTo>
                  <a:lnTo>
                    <a:pt x="450" y="619"/>
                  </a:lnTo>
                  <a:lnTo>
                    <a:pt x="450" y="563"/>
                  </a:lnTo>
                  <a:lnTo>
                    <a:pt x="506" y="563"/>
                  </a:lnTo>
                  <a:lnTo>
                    <a:pt x="618" y="507"/>
                  </a:lnTo>
                  <a:lnTo>
                    <a:pt x="674" y="394"/>
                  </a:lnTo>
                  <a:lnTo>
                    <a:pt x="731" y="282"/>
                  </a:lnTo>
                  <a:lnTo>
                    <a:pt x="843" y="226"/>
                  </a:lnTo>
                  <a:lnTo>
                    <a:pt x="843" y="338"/>
                  </a:lnTo>
                  <a:lnTo>
                    <a:pt x="899" y="450"/>
                  </a:lnTo>
                  <a:lnTo>
                    <a:pt x="1012" y="450"/>
                  </a:lnTo>
                  <a:lnTo>
                    <a:pt x="1012" y="394"/>
                  </a:lnTo>
                  <a:lnTo>
                    <a:pt x="1012" y="169"/>
                  </a:lnTo>
                  <a:lnTo>
                    <a:pt x="956" y="1"/>
                  </a:lnTo>
                  <a:close/>
                </a:path>
              </a:pathLst>
            </a:custGeom>
            <a:solidFill>
              <a:srgbClr val="7B6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8" name="Google Shape;22568;p51"/>
            <p:cNvSpPr/>
            <p:nvPr/>
          </p:nvSpPr>
          <p:spPr>
            <a:xfrm>
              <a:off x="266225" y="1336425"/>
              <a:ext cx="29525" cy="16875"/>
            </a:xfrm>
            <a:custGeom>
              <a:avLst/>
              <a:gdLst/>
              <a:ahLst/>
              <a:cxnLst/>
              <a:rect l="l" t="t" r="r" b="b"/>
              <a:pathLst>
                <a:path w="1181" h="675" extrusionOk="0">
                  <a:moveTo>
                    <a:pt x="450" y="0"/>
                  </a:moveTo>
                  <a:lnTo>
                    <a:pt x="337" y="57"/>
                  </a:lnTo>
                  <a:lnTo>
                    <a:pt x="281" y="225"/>
                  </a:lnTo>
                  <a:lnTo>
                    <a:pt x="56" y="506"/>
                  </a:lnTo>
                  <a:lnTo>
                    <a:pt x="0" y="562"/>
                  </a:lnTo>
                  <a:lnTo>
                    <a:pt x="0" y="675"/>
                  </a:lnTo>
                  <a:lnTo>
                    <a:pt x="281" y="562"/>
                  </a:lnTo>
                  <a:lnTo>
                    <a:pt x="618" y="450"/>
                  </a:lnTo>
                  <a:lnTo>
                    <a:pt x="675" y="394"/>
                  </a:lnTo>
                  <a:lnTo>
                    <a:pt x="731" y="338"/>
                  </a:lnTo>
                  <a:lnTo>
                    <a:pt x="1068" y="338"/>
                  </a:lnTo>
                  <a:lnTo>
                    <a:pt x="1180" y="281"/>
                  </a:lnTo>
                  <a:lnTo>
                    <a:pt x="1180" y="169"/>
                  </a:lnTo>
                  <a:lnTo>
                    <a:pt x="1068" y="113"/>
                  </a:lnTo>
                  <a:lnTo>
                    <a:pt x="956" y="113"/>
                  </a:lnTo>
                  <a:lnTo>
                    <a:pt x="899" y="169"/>
                  </a:lnTo>
                  <a:lnTo>
                    <a:pt x="787" y="225"/>
                  </a:lnTo>
                  <a:lnTo>
                    <a:pt x="731" y="225"/>
                  </a:lnTo>
                  <a:lnTo>
                    <a:pt x="675" y="169"/>
                  </a:lnTo>
                  <a:lnTo>
                    <a:pt x="562" y="57"/>
                  </a:lnTo>
                  <a:lnTo>
                    <a:pt x="450"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9" name="Google Shape;22569;p51"/>
            <p:cNvSpPr/>
            <p:nvPr/>
          </p:nvSpPr>
          <p:spPr>
            <a:xfrm>
              <a:off x="291500" y="1377175"/>
              <a:ext cx="8475" cy="11250"/>
            </a:xfrm>
            <a:custGeom>
              <a:avLst/>
              <a:gdLst/>
              <a:ahLst/>
              <a:cxnLst/>
              <a:rect l="l" t="t" r="r" b="b"/>
              <a:pathLst>
                <a:path w="339" h="450" extrusionOk="0">
                  <a:moveTo>
                    <a:pt x="57" y="0"/>
                  </a:moveTo>
                  <a:lnTo>
                    <a:pt x="1" y="113"/>
                  </a:lnTo>
                  <a:lnTo>
                    <a:pt x="1" y="225"/>
                  </a:lnTo>
                  <a:lnTo>
                    <a:pt x="57" y="450"/>
                  </a:lnTo>
                  <a:lnTo>
                    <a:pt x="226" y="450"/>
                  </a:lnTo>
                  <a:lnTo>
                    <a:pt x="282" y="394"/>
                  </a:lnTo>
                  <a:lnTo>
                    <a:pt x="282" y="281"/>
                  </a:lnTo>
                  <a:lnTo>
                    <a:pt x="338" y="169"/>
                  </a:lnTo>
                  <a:lnTo>
                    <a:pt x="338" y="113"/>
                  </a:lnTo>
                  <a:lnTo>
                    <a:pt x="338" y="57"/>
                  </a:lnTo>
                  <a:lnTo>
                    <a:pt x="169" y="57"/>
                  </a:lnTo>
                  <a:lnTo>
                    <a:pt x="57" y="0"/>
                  </a:lnTo>
                  <a:close/>
                </a:path>
              </a:pathLst>
            </a:custGeom>
            <a:solidFill>
              <a:srgbClr val="6A5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0" name="Google Shape;22570;p51"/>
            <p:cNvSpPr/>
            <p:nvPr/>
          </p:nvSpPr>
          <p:spPr>
            <a:xfrm>
              <a:off x="284475" y="1347675"/>
              <a:ext cx="14075" cy="7050"/>
            </a:xfrm>
            <a:custGeom>
              <a:avLst/>
              <a:gdLst/>
              <a:ahLst/>
              <a:cxnLst/>
              <a:rect l="l" t="t" r="r" b="b"/>
              <a:pathLst>
                <a:path w="563" h="282" extrusionOk="0">
                  <a:moveTo>
                    <a:pt x="226" y="0"/>
                  </a:moveTo>
                  <a:lnTo>
                    <a:pt x="169" y="56"/>
                  </a:lnTo>
                  <a:lnTo>
                    <a:pt x="1" y="225"/>
                  </a:lnTo>
                  <a:lnTo>
                    <a:pt x="169" y="281"/>
                  </a:lnTo>
                  <a:lnTo>
                    <a:pt x="282" y="225"/>
                  </a:lnTo>
                  <a:lnTo>
                    <a:pt x="394" y="169"/>
                  </a:lnTo>
                  <a:lnTo>
                    <a:pt x="563" y="169"/>
                  </a:lnTo>
                  <a:lnTo>
                    <a:pt x="338" y="56"/>
                  </a:lnTo>
                  <a:lnTo>
                    <a:pt x="226"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1" name="Google Shape;22571;p51"/>
            <p:cNvSpPr/>
            <p:nvPr/>
          </p:nvSpPr>
          <p:spPr>
            <a:xfrm>
              <a:off x="299950" y="1423550"/>
              <a:ext cx="8450" cy="9850"/>
            </a:xfrm>
            <a:custGeom>
              <a:avLst/>
              <a:gdLst/>
              <a:ahLst/>
              <a:cxnLst/>
              <a:rect l="l" t="t" r="r" b="b"/>
              <a:pathLst>
                <a:path w="338" h="394" extrusionOk="0">
                  <a:moveTo>
                    <a:pt x="0" y="0"/>
                  </a:moveTo>
                  <a:lnTo>
                    <a:pt x="56" y="337"/>
                  </a:lnTo>
                  <a:lnTo>
                    <a:pt x="112" y="394"/>
                  </a:lnTo>
                  <a:lnTo>
                    <a:pt x="169" y="394"/>
                  </a:lnTo>
                  <a:lnTo>
                    <a:pt x="225" y="337"/>
                  </a:lnTo>
                  <a:lnTo>
                    <a:pt x="281" y="225"/>
                  </a:lnTo>
                  <a:lnTo>
                    <a:pt x="281" y="169"/>
                  </a:lnTo>
                  <a:lnTo>
                    <a:pt x="337" y="113"/>
                  </a:lnTo>
                  <a:lnTo>
                    <a:pt x="225" y="56"/>
                  </a:lnTo>
                  <a:lnTo>
                    <a:pt x="112" y="56"/>
                  </a:lnTo>
                  <a:lnTo>
                    <a:pt x="0" y="0"/>
                  </a:lnTo>
                  <a:close/>
                </a:path>
              </a:pathLst>
            </a:custGeom>
            <a:solidFill>
              <a:srgbClr val="86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2" name="Google Shape;22572;p51"/>
            <p:cNvSpPr/>
            <p:nvPr/>
          </p:nvSpPr>
          <p:spPr>
            <a:xfrm>
              <a:off x="263400" y="1357500"/>
              <a:ext cx="4250" cy="8450"/>
            </a:xfrm>
            <a:custGeom>
              <a:avLst/>
              <a:gdLst/>
              <a:ahLst/>
              <a:cxnLst/>
              <a:rect l="l" t="t" r="r" b="b"/>
              <a:pathLst>
                <a:path w="170" h="338" extrusionOk="0">
                  <a:moveTo>
                    <a:pt x="1" y="0"/>
                  </a:moveTo>
                  <a:lnTo>
                    <a:pt x="1" y="57"/>
                  </a:lnTo>
                  <a:lnTo>
                    <a:pt x="1" y="282"/>
                  </a:lnTo>
                  <a:lnTo>
                    <a:pt x="1" y="338"/>
                  </a:lnTo>
                  <a:lnTo>
                    <a:pt x="57" y="338"/>
                  </a:lnTo>
                  <a:lnTo>
                    <a:pt x="113" y="282"/>
                  </a:lnTo>
                  <a:lnTo>
                    <a:pt x="169" y="169"/>
                  </a:lnTo>
                  <a:lnTo>
                    <a:pt x="113" y="57"/>
                  </a:lnTo>
                  <a:lnTo>
                    <a:pt x="1" y="0"/>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3" name="Google Shape;22573;p51"/>
            <p:cNvSpPr/>
            <p:nvPr/>
          </p:nvSpPr>
          <p:spPr>
            <a:xfrm>
              <a:off x="298525" y="1336425"/>
              <a:ext cx="4250" cy="11275"/>
            </a:xfrm>
            <a:custGeom>
              <a:avLst/>
              <a:gdLst/>
              <a:ahLst/>
              <a:cxnLst/>
              <a:rect l="l" t="t" r="r" b="b"/>
              <a:pathLst>
                <a:path w="170" h="451" extrusionOk="0">
                  <a:moveTo>
                    <a:pt x="57" y="0"/>
                  </a:moveTo>
                  <a:lnTo>
                    <a:pt x="1" y="57"/>
                  </a:lnTo>
                  <a:lnTo>
                    <a:pt x="1" y="113"/>
                  </a:lnTo>
                  <a:lnTo>
                    <a:pt x="1" y="281"/>
                  </a:lnTo>
                  <a:lnTo>
                    <a:pt x="1" y="394"/>
                  </a:lnTo>
                  <a:lnTo>
                    <a:pt x="57" y="450"/>
                  </a:lnTo>
                  <a:lnTo>
                    <a:pt x="169" y="281"/>
                  </a:lnTo>
                  <a:lnTo>
                    <a:pt x="113" y="57"/>
                  </a:lnTo>
                  <a:lnTo>
                    <a:pt x="57"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4" name="Google Shape;22574;p51"/>
            <p:cNvSpPr/>
            <p:nvPr/>
          </p:nvSpPr>
          <p:spPr>
            <a:xfrm>
              <a:off x="301350" y="1110200"/>
              <a:ext cx="40775" cy="102600"/>
            </a:xfrm>
            <a:custGeom>
              <a:avLst/>
              <a:gdLst/>
              <a:ahLst/>
              <a:cxnLst/>
              <a:rect l="l" t="t" r="r" b="b"/>
              <a:pathLst>
                <a:path w="1631" h="4104" extrusionOk="0">
                  <a:moveTo>
                    <a:pt x="562" y="0"/>
                  </a:moveTo>
                  <a:lnTo>
                    <a:pt x="506" y="113"/>
                  </a:lnTo>
                  <a:lnTo>
                    <a:pt x="394" y="450"/>
                  </a:lnTo>
                  <a:lnTo>
                    <a:pt x="281" y="787"/>
                  </a:lnTo>
                  <a:lnTo>
                    <a:pt x="225" y="1181"/>
                  </a:lnTo>
                  <a:lnTo>
                    <a:pt x="281" y="1518"/>
                  </a:lnTo>
                  <a:lnTo>
                    <a:pt x="281" y="1630"/>
                  </a:lnTo>
                  <a:lnTo>
                    <a:pt x="337" y="1686"/>
                  </a:lnTo>
                  <a:lnTo>
                    <a:pt x="337" y="1799"/>
                  </a:lnTo>
                  <a:lnTo>
                    <a:pt x="169" y="1911"/>
                  </a:lnTo>
                  <a:lnTo>
                    <a:pt x="113" y="1967"/>
                  </a:lnTo>
                  <a:lnTo>
                    <a:pt x="169" y="2080"/>
                  </a:lnTo>
                  <a:lnTo>
                    <a:pt x="225" y="2249"/>
                  </a:lnTo>
                  <a:lnTo>
                    <a:pt x="281" y="2361"/>
                  </a:lnTo>
                  <a:lnTo>
                    <a:pt x="225" y="2642"/>
                  </a:lnTo>
                  <a:lnTo>
                    <a:pt x="281" y="2754"/>
                  </a:lnTo>
                  <a:lnTo>
                    <a:pt x="281" y="2867"/>
                  </a:lnTo>
                  <a:lnTo>
                    <a:pt x="281" y="2979"/>
                  </a:lnTo>
                  <a:lnTo>
                    <a:pt x="394" y="3092"/>
                  </a:lnTo>
                  <a:lnTo>
                    <a:pt x="337" y="3148"/>
                  </a:lnTo>
                  <a:lnTo>
                    <a:pt x="225" y="3204"/>
                  </a:lnTo>
                  <a:lnTo>
                    <a:pt x="0" y="3654"/>
                  </a:lnTo>
                  <a:lnTo>
                    <a:pt x="0" y="3710"/>
                  </a:lnTo>
                  <a:lnTo>
                    <a:pt x="56" y="3822"/>
                  </a:lnTo>
                  <a:lnTo>
                    <a:pt x="225" y="4047"/>
                  </a:lnTo>
                  <a:lnTo>
                    <a:pt x="281" y="4103"/>
                  </a:lnTo>
                  <a:lnTo>
                    <a:pt x="562" y="3991"/>
                  </a:lnTo>
                  <a:lnTo>
                    <a:pt x="787" y="3935"/>
                  </a:lnTo>
                  <a:lnTo>
                    <a:pt x="1012" y="3878"/>
                  </a:lnTo>
                  <a:lnTo>
                    <a:pt x="1293" y="3766"/>
                  </a:lnTo>
                  <a:lnTo>
                    <a:pt x="1405" y="3654"/>
                  </a:lnTo>
                  <a:lnTo>
                    <a:pt x="1462" y="3597"/>
                  </a:lnTo>
                  <a:lnTo>
                    <a:pt x="1462" y="3541"/>
                  </a:lnTo>
                  <a:lnTo>
                    <a:pt x="1405" y="3373"/>
                  </a:lnTo>
                  <a:lnTo>
                    <a:pt x="1349" y="3260"/>
                  </a:lnTo>
                  <a:lnTo>
                    <a:pt x="1068" y="3260"/>
                  </a:lnTo>
                  <a:lnTo>
                    <a:pt x="1181" y="3148"/>
                  </a:lnTo>
                  <a:lnTo>
                    <a:pt x="1237" y="2979"/>
                  </a:lnTo>
                  <a:lnTo>
                    <a:pt x="1293" y="2867"/>
                  </a:lnTo>
                  <a:lnTo>
                    <a:pt x="1293" y="2586"/>
                  </a:lnTo>
                  <a:lnTo>
                    <a:pt x="1349" y="2417"/>
                  </a:lnTo>
                  <a:lnTo>
                    <a:pt x="1462" y="2305"/>
                  </a:lnTo>
                  <a:lnTo>
                    <a:pt x="1574" y="2249"/>
                  </a:lnTo>
                  <a:lnTo>
                    <a:pt x="1518" y="2080"/>
                  </a:lnTo>
                  <a:lnTo>
                    <a:pt x="1462" y="2024"/>
                  </a:lnTo>
                  <a:lnTo>
                    <a:pt x="1293" y="2024"/>
                  </a:lnTo>
                  <a:lnTo>
                    <a:pt x="1181" y="2080"/>
                  </a:lnTo>
                  <a:lnTo>
                    <a:pt x="1124" y="2080"/>
                  </a:lnTo>
                  <a:lnTo>
                    <a:pt x="1293" y="1967"/>
                  </a:lnTo>
                  <a:lnTo>
                    <a:pt x="1349" y="1855"/>
                  </a:lnTo>
                  <a:lnTo>
                    <a:pt x="1349" y="1518"/>
                  </a:lnTo>
                  <a:lnTo>
                    <a:pt x="1349" y="1405"/>
                  </a:lnTo>
                  <a:lnTo>
                    <a:pt x="1293" y="1293"/>
                  </a:lnTo>
                  <a:lnTo>
                    <a:pt x="1349" y="1237"/>
                  </a:lnTo>
                  <a:lnTo>
                    <a:pt x="1518" y="1124"/>
                  </a:lnTo>
                  <a:lnTo>
                    <a:pt x="1574" y="1068"/>
                  </a:lnTo>
                  <a:lnTo>
                    <a:pt x="1630" y="900"/>
                  </a:lnTo>
                  <a:lnTo>
                    <a:pt x="1518" y="787"/>
                  </a:lnTo>
                  <a:lnTo>
                    <a:pt x="1405" y="787"/>
                  </a:lnTo>
                  <a:lnTo>
                    <a:pt x="1293" y="731"/>
                  </a:lnTo>
                  <a:lnTo>
                    <a:pt x="1181" y="675"/>
                  </a:lnTo>
                  <a:lnTo>
                    <a:pt x="1124" y="619"/>
                  </a:lnTo>
                  <a:lnTo>
                    <a:pt x="956" y="506"/>
                  </a:lnTo>
                  <a:lnTo>
                    <a:pt x="900" y="338"/>
                  </a:lnTo>
                  <a:lnTo>
                    <a:pt x="900" y="225"/>
                  </a:lnTo>
                  <a:lnTo>
                    <a:pt x="843" y="56"/>
                  </a:lnTo>
                  <a:lnTo>
                    <a:pt x="731" y="0"/>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5" name="Google Shape;22575;p51"/>
            <p:cNvSpPr/>
            <p:nvPr/>
          </p:nvSpPr>
          <p:spPr>
            <a:xfrm>
              <a:off x="270425" y="1219800"/>
              <a:ext cx="77325" cy="71675"/>
            </a:xfrm>
            <a:custGeom>
              <a:avLst/>
              <a:gdLst/>
              <a:ahLst/>
              <a:cxnLst/>
              <a:rect l="l" t="t" r="r" b="b"/>
              <a:pathLst>
                <a:path w="3093" h="2867" extrusionOk="0">
                  <a:moveTo>
                    <a:pt x="1237" y="956"/>
                  </a:moveTo>
                  <a:lnTo>
                    <a:pt x="1293" y="1012"/>
                  </a:lnTo>
                  <a:lnTo>
                    <a:pt x="1293" y="1068"/>
                  </a:lnTo>
                  <a:lnTo>
                    <a:pt x="1293" y="1124"/>
                  </a:lnTo>
                  <a:lnTo>
                    <a:pt x="1237" y="1124"/>
                  </a:lnTo>
                  <a:lnTo>
                    <a:pt x="1125" y="1237"/>
                  </a:lnTo>
                  <a:lnTo>
                    <a:pt x="1069" y="1405"/>
                  </a:lnTo>
                  <a:lnTo>
                    <a:pt x="1018" y="1760"/>
                  </a:lnTo>
                  <a:lnTo>
                    <a:pt x="1018" y="1760"/>
                  </a:lnTo>
                  <a:lnTo>
                    <a:pt x="1012" y="1743"/>
                  </a:lnTo>
                  <a:lnTo>
                    <a:pt x="1012" y="1574"/>
                  </a:lnTo>
                  <a:lnTo>
                    <a:pt x="900" y="1405"/>
                  </a:lnTo>
                  <a:lnTo>
                    <a:pt x="788" y="1349"/>
                  </a:lnTo>
                  <a:lnTo>
                    <a:pt x="619" y="1293"/>
                  </a:lnTo>
                  <a:lnTo>
                    <a:pt x="788" y="1293"/>
                  </a:lnTo>
                  <a:lnTo>
                    <a:pt x="1012" y="1181"/>
                  </a:lnTo>
                  <a:lnTo>
                    <a:pt x="1125" y="1124"/>
                  </a:lnTo>
                  <a:lnTo>
                    <a:pt x="1181" y="1012"/>
                  </a:lnTo>
                  <a:lnTo>
                    <a:pt x="1237" y="956"/>
                  </a:lnTo>
                  <a:close/>
                  <a:moveTo>
                    <a:pt x="2418" y="0"/>
                  </a:moveTo>
                  <a:lnTo>
                    <a:pt x="2361" y="57"/>
                  </a:lnTo>
                  <a:lnTo>
                    <a:pt x="2249" y="113"/>
                  </a:lnTo>
                  <a:lnTo>
                    <a:pt x="2193" y="225"/>
                  </a:lnTo>
                  <a:lnTo>
                    <a:pt x="2137" y="281"/>
                  </a:lnTo>
                  <a:lnTo>
                    <a:pt x="1743" y="281"/>
                  </a:lnTo>
                  <a:lnTo>
                    <a:pt x="1462" y="338"/>
                  </a:lnTo>
                  <a:lnTo>
                    <a:pt x="1462" y="394"/>
                  </a:lnTo>
                  <a:lnTo>
                    <a:pt x="1462" y="450"/>
                  </a:lnTo>
                  <a:lnTo>
                    <a:pt x="1462" y="506"/>
                  </a:lnTo>
                  <a:lnTo>
                    <a:pt x="1350" y="450"/>
                  </a:lnTo>
                  <a:lnTo>
                    <a:pt x="1237" y="338"/>
                  </a:lnTo>
                  <a:lnTo>
                    <a:pt x="1125" y="394"/>
                  </a:lnTo>
                  <a:lnTo>
                    <a:pt x="956" y="506"/>
                  </a:lnTo>
                  <a:lnTo>
                    <a:pt x="844" y="450"/>
                  </a:lnTo>
                  <a:lnTo>
                    <a:pt x="507" y="450"/>
                  </a:lnTo>
                  <a:lnTo>
                    <a:pt x="394" y="562"/>
                  </a:lnTo>
                  <a:lnTo>
                    <a:pt x="394" y="619"/>
                  </a:lnTo>
                  <a:lnTo>
                    <a:pt x="394" y="675"/>
                  </a:lnTo>
                  <a:lnTo>
                    <a:pt x="450" y="787"/>
                  </a:lnTo>
                  <a:lnTo>
                    <a:pt x="394" y="900"/>
                  </a:lnTo>
                  <a:lnTo>
                    <a:pt x="338" y="1012"/>
                  </a:lnTo>
                  <a:lnTo>
                    <a:pt x="226" y="1237"/>
                  </a:lnTo>
                  <a:lnTo>
                    <a:pt x="226" y="1349"/>
                  </a:lnTo>
                  <a:lnTo>
                    <a:pt x="282" y="1462"/>
                  </a:lnTo>
                  <a:lnTo>
                    <a:pt x="226" y="1686"/>
                  </a:lnTo>
                  <a:lnTo>
                    <a:pt x="113" y="1855"/>
                  </a:lnTo>
                  <a:lnTo>
                    <a:pt x="57" y="2024"/>
                  </a:lnTo>
                  <a:lnTo>
                    <a:pt x="1" y="2136"/>
                  </a:lnTo>
                  <a:lnTo>
                    <a:pt x="1" y="2305"/>
                  </a:lnTo>
                  <a:lnTo>
                    <a:pt x="113" y="2417"/>
                  </a:lnTo>
                  <a:lnTo>
                    <a:pt x="113" y="2530"/>
                  </a:lnTo>
                  <a:lnTo>
                    <a:pt x="113" y="2586"/>
                  </a:lnTo>
                  <a:lnTo>
                    <a:pt x="1" y="2698"/>
                  </a:lnTo>
                  <a:lnTo>
                    <a:pt x="1" y="2811"/>
                  </a:lnTo>
                  <a:lnTo>
                    <a:pt x="450" y="2867"/>
                  </a:lnTo>
                  <a:lnTo>
                    <a:pt x="619" y="2811"/>
                  </a:lnTo>
                  <a:lnTo>
                    <a:pt x="619" y="2754"/>
                  </a:lnTo>
                  <a:lnTo>
                    <a:pt x="619" y="2642"/>
                  </a:lnTo>
                  <a:lnTo>
                    <a:pt x="563" y="2586"/>
                  </a:lnTo>
                  <a:lnTo>
                    <a:pt x="675" y="2586"/>
                  </a:lnTo>
                  <a:lnTo>
                    <a:pt x="731" y="2530"/>
                  </a:lnTo>
                  <a:lnTo>
                    <a:pt x="844" y="2417"/>
                  </a:lnTo>
                  <a:lnTo>
                    <a:pt x="844" y="2305"/>
                  </a:lnTo>
                  <a:lnTo>
                    <a:pt x="844" y="2192"/>
                  </a:lnTo>
                  <a:lnTo>
                    <a:pt x="956" y="2136"/>
                  </a:lnTo>
                  <a:lnTo>
                    <a:pt x="1012" y="2024"/>
                  </a:lnTo>
                  <a:lnTo>
                    <a:pt x="1069" y="1911"/>
                  </a:lnTo>
                  <a:lnTo>
                    <a:pt x="1034" y="1808"/>
                  </a:lnTo>
                  <a:lnTo>
                    <a:pt x="1034" y="1808"/>
                  </a:lnTo>
                  <a:lnTo>
                    <a:pt x="1293" y="1911"/>
                  </a:lnTo>
                  <a:lnTo>
                    <a:pt x="1406" y="1968"/>
                  </a:lnTo>
                  <a:lnTo>
                    <a:pt x="1518" y="2080"/>
                  </a:lnTo>
                  <a:lnTo>
                    <a:pt x="1574" y="2136"/>
                  </a:lnTo>
                  <a:lnTo>
                    <a:pt x="1687" y="2192"/>
                  </a:lnTo>
                  <a:lnTo>
                    <a:pt x="1856" y="2136"/>
                  </a:lnTo>
                  <a:lnTo>
                    <a:pt x="1912" y="2024"/>
                  </a:lnTo>
                  <a:lnTo>
                    <a:pt x="1856" y="1855"/>
                  </a:lnTo>
                  <a:lnTo>
                    <a:pt x="1856" y="1743"/>
                  </a:lnTo>
                  <a:lnTo>
                    <a:pt x="1912" y="1686"/>
                  </a:lnTo>
                  <a:lnTo>
                    <a:pt x="1912" y="1630"/>
                  </a:lnTo>
                  <a:lnTo>
                    <a:pt x="1912" y="1462"/>
                  </a:lnTo>
                  <a:lnTo>
                    <a:pt x="1912" y="1349"/>
                  </a:lnTo>
                  <a:lnTo>
                    <a:pt x="1799" y="1293"/>
                  </a:lnTo>
                  <a:lnTo>
                    <a:pt x="1799" y="1237"/>
                  </a:lnTo>
                  <a:lnTo>
                    <a:pt x="1799" y="1181"/>
                  </a:lnTo>
                  <a:lnTo>
                    <a:pt x="2024" y="1012"/>
                  </a:lnTo>
                  <a:lnTo>
                    <a:pt x="2080" y="956"/>
                  </a:lnTo>
                  <a:lnTo>
                    <a:pt x="2137" y="900"/>
                  </a:lnTo>
                  <a:lnTo>
                    <a:pt x="2024" y="675"/>
                  </a:lnTo>
                  <a:lnTo>
                    <a:pt x="2024" y="619"/>
                  </a:lnTo>
                  <a:lnTo>
                    <a:pt x="2361" y="731"/>
                  </a:lnTo>
                  <a:lnTo>
                    <a:pt x="2474" y="787"/>
                  </a:lnTo>
                  <a:lnTo>
                    <a:pt x="2474" y="843"/>
                  </a:lnTo>
                  <a:lnTo>
                    <a:pt x="2586" y="900"/>
                  </a:lnTo>
                  <a:lnTo>
                    <a:pt x="2699" y="843"/>
                  </a:lnTo>
                  <a:lnTo>
                    <a:pt x="2867" y="731"/>
                  </a:lnTo>
                  <a:lnTo>
                    <a:pt x="3036" y="619"/>
                  </a:lnTo>
                  <a:lnTo>
                    <a:pt x="3092" y="506"/>
                  </a:lnTo>
                  <a:lnTo>
                    <a:pt x="3092" y="394"/>
                  </a:lnTo>
                  <a:lnTo>
                    <a:pt x="2980" y="281"/>
                  </a:lnTo>
                  <a:lnTo>
                    <a:pt x="2699" y="281"/>
                  </a:lnTo>
                  <a:lnTo>
                    <a:pt x="2642" y="225"/>
                  </a:lnTo>
                  <a:lnTo>
                    <a:pt x="2586" y="113"/>
                  </a:lnTo>
                  <a:lnTo>
                    <a:pt x="2474" y="57"/>
                  </a:lnTo>
                  <a:lnTo>
                    <a:pt x="2418" y="0"/>
                  </a:lnTo>
                  <a:close/>
                </a:path>
              </a:pathLst>
            </a:custGeom>
            <a:solidFill>
              <a:srgbClr val="716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6" name="Google Shape;22576;p51"/>
            <p:cNvSpPr/>
            <p:nvPr/>
          </p:nvSpPr>
          <p:spPr>
            <a:xfrm>
              <a:off x="298525" y="1180450"/>
              <a:ext cx="63275" cy="49200"/>
            </a:xfrm>
            <a:custGeom>
              <a:avLst/>
              <a:gdLst/>
              <a:ahLst/>
              <a:cxnLst/>
              <a:rect l="l" t="t" r="r" b="b"/>
              <a:pathLst>
                <a:path w="2531" h="1968" extrusionOk="0">
                  <a:moveTo>
                    <a:pt x="1462" y="1"/>
                  </a:moveTo>
                  <a:lnTo>
                    <a:pt x="1350" y="57"/>
                  </a:lnTo>
                  <a:lnTo>
                    <a:pt x="1294" y="113"/>
                  </a:lnTo>
                  <a:lnTo>
                    <a:pt x="1237" y="169"/>
                  </a:lnTo>
                  <a:lnTo>
                    <a:pt x="1181" y="338"/>
                  </a:lnTo>
                  <a:lnTo>
                    <a:pt x="1069" y="563"/>
                  </a:lnTo>
                  <a:lnTo>
                    <a:pt x="1069" y="675"/>
                  </a:lnTo>
                  <a:lnTo>
                    <a:pt x="1181" y="675"/>
                  </a:lnTo>
                  <a:lnTo>
                    <a:pt x="1237" y="619"/>
                  </a:lnTo>
                  <a:lnTo>
                    <a:pt x="1350" y="506"/>
                  </a:lnTo>
                  <a:lnTo>
                    <a:pt x="1406" y="619"/>
                  </a:lnTo>
                  <a:lnTo>
                    <a:pt x="1518" y="787"/>
                  </a:lnTo>
                  <a:lnTo>
                    <a:pt x="1406" y="844"/>
                  </a:lnTo>
                  <a:lnTo>
                    <a:pt x="1294" y="900"/>
                  </a:lnTo>
                  <a:lnTo>
                    <a:pt x="1181" y="900"/>
                  </a:lnTo>
                  <a:lnTo>
                    <a:pt x="1069" y="844"/>
                  </a:lnTo>
                  <a:lnTo>
                    <a:pt x="1013" y="844"/>
                  </a:lnTo>
                  <a:lnTo>
                    <a:pt x="1013" y="1012"/>
                  </a:lnTo>
                  <a:lnTo>
                    <a:pt x="1013" y="1068"/>
                  </a:lnTo>
                  <a:lnTo>
                    <a:pt x="844" y="1068"/>
                  </a:lnTo>
                  <a:lnTo>
                    <a:pt x="788" y="1012"/>
                  </a:lnTo>
                  <a:lnTo>
                    <a:pt x="619" y="900"/>
                  </a:lnTo>
                  <a:lnTo>
                    <a:pt x="563" y="956"/>
                  </a:lnTo>
                  <a:lnTo>
                    <a:pt x="563" y="1012"/>
                  </a:lnTo>
                  <a:lnTo>
                    <a:pt x="563" y="1125"/>
                  </a:lnTo>
                  <a:lnTo>
                    <a:pt x="450" y="1237"/>
                  </a:lnTo>
                  <a:lnTo>
                    <a:pt x="338" y="1181"/>
                  </a:lnTo>
                  <a:lnTo>
                    <a:pt x="226" y="956"/>
                  </a:lnTo>
                  <a:lnTo>
                    <a:pt x="113" y="900"/>
                  </a:lnTo>
                  <a:lnTo>
                    <a:pt x="1" y="1012"/>
                  </a:lnTo>
                  <a:lnTo>
                    <a:pt x="169" y="1237"/>
                  </a:lnTo>
                  <a:lnTo>
                    <a:pt x="338" y="1462"/>
                  </a:lnTo>
                  <a:lnTo>
                    <a:pt x="507" y="1406"/>
                  </a:lnTo>
                  <a:lnTo>
                    <a:pt x="563" y="1406"/>
                  </a:lnTo>
                  <a:lnTo>
                    <a:pt x="619" y="1462"/>
                  </a:lnTo>
                  <a:lnTo>
                    <a:pt x="732" y="1631"/>
                  </a:lnTo>
                  <a:lnTo>
                    <a:pt x="956" y="1743"/>
                  </a:lnTo>
                  <a:lnTo>
                    <a:pt x="1013" y="1855"/>
                  </a:lnTo>
                  <a:lnTo>
                    <a:pt x="1069" y="1855"/>
                  </a:lnTo>
                  <a:lnTo>
                    <a:pt x="1125" y="1799"/>
                  </a:lnTo>
                  <a:lnTo>
                    <a:pt x="1125" y="1743"/>
                  </a:lnTo>
                  <a:lnTo>
                    <a:pt x="1181" y="1631"/>
                  </a:lnTo>
                  <a:lnTo>
                    <a:pt x="1237" y="1631"/>
                  </a:lnTo>
                  <a:lnTo>
                    <a:pt x="1294" y="1574"/>
                  </a:lnTo>
                  <a:lnTo>
                    <a:pt x="1350" y="1518"/>
                  </a:lnTo>
                  <a:lnTo>
                    <a:pt x="1350" y="1574"/>
                  </a:lnTo>
                  <a:lnTo>
                    <a:pt x="1406" y="1574"/>
                  </a:lnTo>
                  <a:lnTo>
                    <a:pt x="1518" y="1687"/>
                  </a:lnTo>
                  <a:lnTo>
                    <a:pt x="1518" y="1743"/>
                  </a:lnTo>
                  <a:lnTo>
                    <a:pt x="1575" y="1855"/>
                  </a:lnTo>
                  <a:lnTo>
                    <a:pt x="1631" y="1912"/>
                  </a:lnTo>
                  <a:lnTo>
                    <a:pt x="1687" y="1968"/>
                  </a:lnTo>
                  <a:lnTo>
                    <a:pt x="1799" y="1855"/>
                  </a:lnTo>
                  <a:lnTo>
                    <a:pt x="1856" y="1799"/>
                  </a:lnTo>
                  <a:lnTo>
                    <a:pt x="1968" y="1687"/>
                  </a:lnTo>
                  <a:lnTo>
                    <a:pt x="2080" y="1631"/>
                  </a:lnTo>
                  <a:lnTo>
                    <a:pt x="2249" y="1631"/>
                  </a:lnTo>
                  <a:lnTo>
                    <a:pt x="2305" y="1518"/>
                  </a:lnTo>
                  <a:lnTo>
                    <a:pt x="2305" y="1406"/>
                  </a:lnTo>
                  <a:lnTo>
                    <a:pt x="2305" y="1237"/>
                  </a:lnTo>
                  <a:lnTo>
                    <a:pt x="2305" y="1181"/>
                  </a:lnTo>
                  <a:lnTo>
                    <a:pt x="2361" y="1068"/>
                  </a:lnTo>
                  <a:lnTo>
                    <a:pt x="2530" y="900"/>
                  </a:lnTo>
                  <a:lnTo>
                    <a:pt x="2530" y="731"/>
                  </a:lnTo>
                  <a:lnTo>
                    <a:pt x="2474" y="563"/>
                  </a:lnTo>
                  <a:lnTo>
                    <a:pt x="2361" y="394"/>
                  </a:lnTo>
                  <a:lnTo>
                    <a:pt x="2249" y="338"/>
                  </a:lnTo>
                  <a:lnTo>
                    <a:pt x="2137" y="282"/>
                  </a:lnTo>
                  <a:lnTo>
                    <a:pt x="1968" y="169"/>
                  </a:lnTo>
                  <a:lnTo>
                    <a:pt x="1912" y="169"/>
                  </a:lnTo>
                  <a:lnTo>
                    <a:pt x="1799" y="57"/>
                  </a:lnTo>
                  <a:lnTo>
                    <a:pt x="1631" y="57"/>
                  </a:lnTo>
                  <a:lnTo>
                    <a:pt x="1462" y="1"/>
                  </a:lnTo>
                  <a:close/>
                </a:path>
              </a:pathLst>
            </a:custGeom>
            <a:solidFill>
              <a:srgbClr val="89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7" name="Google Shape;22577;p51"/>
            <p:cNvSpPr/>
            <p:nvPr/>
          </p:nvSpPr>
          <p:spPr>
            <a:xfrm>
              <a:off x="299950" y="1093325"/>
              <a:ext cx="29525" cy="54825"/>
            </a:xfrm>
            <a:custGeom>
              <a:avLst/>
              <a:gdLst/>
              <a:ahLst/>
              <a:cxnLst/>
              <a:rect l="l" t="t" r="r" b="b"/>
              <a:pathLst>
                <a:path w="1181" h="2193" extrusionOk="0">
                  <a:moveTo>
                    <a:pt x="843" y="1"/>
                  </a:moveTo>
                  <a:lnTo>
                    <a:pt x="787" y="57"/>
                  </a:lnTo>
                  <a:lnTo>
                    <a:pt x="618" y="226"/>
                  </a:lnTo>
                  <a:lnTo>
                    <a:pt x="618" y="282"/>
                  </a:lnTo>
                  <a:lnTo>
                    <a:pt x="562" y="394"/>
                  </a:lnTo>
                  <a:lnTo>
                    <a:pt x="562" y="450"/>
                  </a:lnTo>
                  <a:lnTo>
                    <a:pt x="450" y="507"/>
                  </a:lnTo>
                  <a:lnTo>
                    <a:pt x="337" y="619"/>
                  </a:lnTo>
                  <a:lnTo>
                    <a:pt x="281" y="788"/>
                  </a:lnTo>
                  <a:lnTo>
                    <a:pt x="281" y="900"/>
                  </a:lnTo>
                  <a:lnTo>
                    <a:pt x="225" y="1069"/>
                  </a:lnTo>
                  <a:lnTo>
                    <a:pt x="56" y="1350"/>
                  </a:lnTo>
                  <a:lnTo>
                    <a:pt x="0" y="1631"/>
                  </a:lnTo>
                  <a:lnTo>
                    <a:pt x="112" y="1912"/>
                  </a:lnTo>
                  <a:lnTo>
                    <a:pt x="225" y="2193"/>
                  </a:lnTo>
                  <a:lnTo>
                    <a:pt x="337" y="2193"/>
                  </a:lnTo>
                  <a:lnTo>
                    <a:pt x="450" y="1743"/>
                  </a:lnTo>
                  <a:lnTo>
                    <a:pt x="393" y="1631"/>
                  </a:lnTo>
                  <a:lnTo>
                    <a:pt x="450" y="1518"/>
                  </a:lnTo>
                  <a:lnTo>
                    <a:pt x="450" y="1462"/>
                  </a:lnTo>
                  <a:lnTo>
                    <a:pt x="506" y="1350"/>
                  </a:lnTo>
                  <a:lnTo>
                    <a:pt x="506" y="1294"/>
                  </a:lnTo>
                  <a:lnTo>
                    <a:pt x="618" y="1237"/>
                  </a:lnTo>
                  <a:lnTo>
                    <a:pt x="618" y="1181"/>
                  </a:lnTo>
                  <a:lnTo>
                    <a:pt x="562" y="1125"/>
                  </a:lnTo>
                  <a:lnTo>
                    <a:pt x="506" y="1069"/>
                  </a:lnTo>
                  <a:lnTo>
                    <a:pt x="562" y="1013"/>
                  </a:lnTo>
                  <a:lnTo>
                    <a:pt x="562" y="956"/>
                  </a:lnTo>
                  <a:lnTo>
                    <a:pt x="675" y="956"/>
                  </a:lnTo>
                  <a:lnTo>
                    <a:pt x="675" y="844"/>
                  </a:lnTo>
                  <a:lnTo>
                    <a:pt x="731" y="731"/>
                  </a:lnTo>
                  <a:lnTo>
                    <a:pt x="956" y="731"/>
                  </a:lnTo>
                  <a:lnTo>
                    <a:pt x="1068" y="619"/>
                  </a:lnTo>
                  <a:lnTo>
                    <a:pt x="1124" y="507"/>
                  </a:lnTo>
                  <a:lnTo>
                    <a:pt x="1124" y="450"/>
                  </a:lnTo>
                  <a:lnTo>
                    <a:pt x="1180" y="338"/>
                  </a:lnTo>
                  <a:lnTo>
                    <a:pt x="1180" y="282"/>
                  </a:lnTo>
                  <a:lnTo>
                    <a:pt x="1180" y="226"/>
                  </a:lnTo>
                  <a:lnTo>
                    <a:pt x="1068" y="169"/>
                  </a:lnTo>
                  <a:lnTo>
                    <a:pt x="899" y="1"/>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8" name="Google Shape;22578;p51"/>
            <p:cNvSpPr/>
            <p:nvPr/>
          </p:nvSpPr>
          <p:spPr>
            <a:xfrm>
              <a:off x="294325" y="1103175"/>
              <a:ext cx="16875" cy="47800"/>
            </a:xfrm>
            <a:custGeom>
              <a:avLst/>
              <a:gdLst/>
              <a:ahLst/>
              <a:cxnLst/>
              <a:rect l="l" t="t" r="r" b="b"/>
              <a:pathLst>
                <a:path w="675" h="1912" extrusionOk="0">
                  <a:moveTo>
                    <a:pt x="506" y="0"/>
                  </a:moveTo>
                  <a:lnTo>
                    <a:pt x="394" y="113"/>
                  </a:lnTo>
                  <a:lnTo>
                    <a:pt x="337" y="169"/>
                  </a:lnTo>
                  <a:lnTo>
                    <a:pt x="225" y="225"/>
                  </a:lnTo>
                  <a:lnTo>
                    <a:pt x="169" y="225"/>
                  </a:lnTo>
                  <a:lnTo>
                    <a:pt x="225" y="394"/>
                  </a:lnTo>
                  <a:lnTo>
                    <a:pt x="169" y="506"/>
                  </a:lnTo>
                  <a:lnTo>
                    <a:pt x="56" y="562"/>
                  </a:lnTo>
                  <a:lnTo>
                    <a:pt x="0" y="731"/>
                  </a:lnTo>
                  <a:lnTo>
                    <a:pt x="0" y="900"/>
                  </a:lnTo>
                  <a:lnTo>
                    <a:pt x="56" y="1293"/>
                  </a:lnTo>
                  <a:lnTo>
                    <a:pt x="56" y="1349"/>
                  </a:lnTo>
                  <a:lnTo>
                    <a:pt x="113" y="1349"/>
                  </a:lnTo>
                  <a:lnTo>
                    <a:pt x="169" y="1405"/>
                  </a:lnTo>
                  <a:lnTo>
                    <a:pt x="225" y="1686"/>
                  </a:lnTo>
                  <a:lnTo>
                    <a:pt x="337" y="1855"/>
                  </a:lnTo>
                  <a:lnTo>
                    <a:pt x="394" y="1911"/>
                  </a:lnTo>
                  <a:lnTo>
                    <a:pt x="450" y="1799"/>
                  </a:lnTo>
                  <a:lnTo>
                    <a:pt x="394" y="1574"/>
                  </a:lnTo>
                  <a:lnTo>
                    <a:pt x="394" y="1405"/>
                  </a:lnTo>
                  <a:lnTo>
                    <a:pt x="337" y="1237"/>
                  </a:lnTo>
                  <a:lnTo>
                    <a:pt x="337" y="1068"/>
                  </a:lnTo>
                  <a:lnTo>
                    <a:pt x="394" y="900"/>
                  </a:lnTo>
                  <a:lnTo>
                    <a:pt x="506" y="731"/>
                  </a:lnTo>
                  <a:lnTo>
                    <a:pt x="618" y="619"/>
                  </a:lnTo>
                  <a:lnTo>
                    <a:pt x="618" y="506"/>
                  </a:lnTo>
                  <a:lnTo>
                    <a:pt x="562" y="450"/>
                  </a:lnTo>
                  <a:lnTo>
                    <a:pt x="562" y="394"/>
                  </a:lnTo>
                  <a:lnTo>
                    <a:pt x="618" y="337"/>
                  </a:lnTo>
                  <a:lnTo>
                    <a:pt x="675" y="225"/>
                  </a:lnTo>
                  <a:lnTo>
                    <a:pt x="675" y="113"/>
                  </a:lnTo>
                  <a:lnTo>
                    <a:pt x="618" y="0"/>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9" name="Google Shape;22579;p51"/>
            <p:cNvSpPr/>
            <p:nvPr/>
          </p:nvSpPr>
          <p:spPr>
            <a:xfrm>
              <a:off x="299950" y="1155150"/>
              <a:ext cx="12650" cy="21100"/>
            </a:xfrm>
            <a:custGeom>
              <a:avLst/>
              <a:gdLst/>
              <a:ahLst/>
              <a:cxnLst/>
              <a:rect l="l" t="t" r="r" b="b"/>
              <a:pathLst>
                <a:path w="506" h="844" extrusionOk="0">
                  <a:moveTo>
                    <a:pt x="169" y="1"/>
                  </a:moveTo>
                  <a:lnTo>
                    <a:pt x="0" y="169"/>
                  </a:lnTo>
                  <a:lnTo>
                    <a:pt x="0" y="226"/>
                  </a:lnTo>
                  <a:lnTo>
                    <a:pt x="0" y="282"/>
                  </a:lnTo>
                  <a:lnTo>
                    <a:pt x="112" y="394"/>
                  </a:lnTo>
                  <a:lnTo>
                    <a:pt x="169" y="563"/>
                  </a:lnTo>
                  <a:lnTo>
                    <a:pt x="169" y="732"/>
                  </a:lnTo>
                  <a:lnTo>
                    <a:pt x="281" y="844"/>
                  </a:lnTo>
                  <a:lnTo>
                    <a:pt x="450" y="675"/>
                  </a:lnTo>
                  <a:lnTo>
                    <a:pt x="506" y="563"/>
                  </a:lnTo>
                  <a:lnTo>
                    <a:pt x="450" y="451"/>
                  </a:lnTo>
                  <a:lnTo>
                    <a:pt x="337" y="282"/>
                  </a:lnTo>
                  <a:lnTo>
                    <a:pt x="281" y="226"/>
                  </a:lnTo>
                  <a:lnTo>
                    <a:pt x="281" y="113"/>
                  </a:lnTo>
                  <a:lnTo>
                    <a:pt x="337" y="57"/>
                  </a:lnTo>
                  <a:lnTo>
                    <a:pt x="506" y="57"/>
                  </a:lnTo>
                  <a:lnTo>
                    <a:pt x="450" y="1"/>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0" name="Google Shape;22580;p51"/>
            <p:cNvSpPr/>
            <p:nvPr/>
          </p:nvSpPr>
          <p:spPr>
            <a:xfrm>
              <a:off x="280275" y="1201525"/>
              <a:ext cx="2825" cy="2850"/>
            </a:xfrm>
            <a:custGeom>
              <a:avLst/>
              <a:gdLst/>
              <a:ahLst/>
              <a:cxnLst/>
              <a:rect l="l" t="t" r="r" b="b"/>
              <a:pathLst>
                <a:path w="113" h="114" extrusionOk="0">
                  <a:moveTo>
                    <a:pt x="0" y="1"/>
                  </a:moveTo>
                  <a:lnTo>
                    <a:pt x="0" y="113"/>
                  </a:lnTo>
                  <a:lnTo>
                    <a:pt x="113" y="113"/>
                  </a:lnTo>
                  <a:lnTo>
                    <a:pt x="113" y="57"/>
                  </a:lnTo>
                  <a:lnTo>
                    <a:pt x="113" y="1"/>
                  </a:lnTo>
                  <a:close/>
                </a:path>
              </a:pathLst>
            </a:custGeom>
            <a:solidFill>
              <a:srgbClr val="968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1" name="Google Shape;22581;p51"/>
            <p:cNvSpPr/>
            <p:nvPr/>
          </p:nvSpPr>
          <p:spPr>
            <a:xfrm>
              <a:off x="308375" y="1148125"/>
              <a:ext cx="1425" cy="4250"/>
            </a:xfrm>
            <a:custGeom>
              <a:avLst/>
              <a:gdLst/>
              <a:ahLst/>
              <a:cxnLst/>
              <a:rect l="l" t="t" r="r" b="b"/>
              <a:pathLst>
                <a:path w="57" h="170" extrusionOk="0">
                  <a:moveTo>
                    <a:pt x="0" y="1"/>
                  </a:moveTo>
                  <a:lnTo>
                    <a:pt x="0" y="113"/>
                  </a:lnTo>
                  <a:lnTo>
                    <a:pt x="56" y="169"/>
                  </a:lnTo>
                  <a:lnTo>
                    <a:pt x="56" y="57"/>
                  </a:lnTo>
                  <a:lnTo>
                    <a:pt x="0" y="1"/>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2" name="Google Shape;22582;p51"/>
            <p:cNvSpPr/>
            <p:nvPr/>
          </p:nvSpPr>
          <p:spPr>
            <a:xfrm>
              <a:off x="298525" y="1201525"/>
              <a:ext cx="2850" cy="4250"/>
            </a:xfrm>
            <a:custGeom>
              <a:avLst/>
              <a:gdLst/>
              <a:ahLst/>
              <a:cxnLst/>
              <a:rect l="l" t="t" r="r" b="b"/>
              <a:pathLst>
                <a:path w="114" h="170" extrusionOk="0">
                  <a:moveTo>
                    <a:pt x="113" y="1"/>
                  </a:moveTo>
                  <a:lnTo>
                    <a:pt x="57" y="57"/>
                  </a:lnTo>
                  <a:lnTo>
                    <a:pt x="1" y="169"/>
                  </a:lnTo>
                  <a:lnTo>
                    <a:pt x="1" y="169"/>
                  </a:lnTo>
                  <a:lnTo>
                    <a:pt x="113" y="113"/>
                  </a:lnTo>
                  <a:lnTo>
                    <a:pt x="113" y="57"/>
                  </a:lnTo>
                  <a:lnTo>
                    <a:pt x="113"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3" name="Google Shape;22583;p51"/>
            <p:cNvSpPr/>
            <p:nvPr/>
          </p:nvSpPr>
          <p:spPr>
            <a:xfrm>
              <a:off x="306975" y="1216975"/>
              <a:ext cx="25" cy="1450"/>
            </a:xfrm>
            <a:custGeom>
              <a:avLst/>
              <a:gdLst/>
              <a:ahLst/>
              <a:cxnLst/>
              <a:rect l="l" t="t" r="r" b="b"/>
              <a:pathLst>
                <a:path w="1" h="58" extrusionOk="0">
                  <a:moveTo>
                    <a:pt x="0" y="1"/>
                  </a:moveTo>
                  <a:lnTo>
                    <a:pt x="0" y="57"/>
                  </a:lnTo>
                  <a:lnTo>
                    <a:pt x="0" y="57"/>
                  </a:lnTo>
                  <a:lnTo>
                    <a:pt x="0" y="1"/>
                  </a:lnTo>
                  <a:lnTo>
                    <a:pt x="0" y="1"/>
                  </a:lnTo>
                  <a:lnTo>
                    <a:pt x="0" y="1"/>
                  </a:lnTo>
                  <a:close/>
                </a:path>
              </a:pathLst>
            </a:custGeom>
            <a:solidFill>
              <a:srgbClr val="89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4" name="Google Shape;22584;p51"/>
            <p:cNvSpPr/>
            <p:nvPr/>
          </p:nvSpPr>
          <p:spPr>
            <a:xfrm>
              <a:off x="256375" y="1535950"/>
              <a:ext cx="45000" cy="43575"/>
            </a:xfrm>
            <a:custGeom>
              <a:avLst/>
              <a:gdLst/>
              <a:ahLst/>
              <a:cxnLst/>
              <a:rect l="l" t="t" r="r" b="b"/>
              <a:pathLst>
                <a:path w="1800" h="1743" extrusionOk="0">
                  <a:moveTo>
                    <a:pt x="731" y="1"/>
                  </a:moveTo>
                  <a:lnTo>
                    <a:pt x="619" y="57"/>
                  </a:lnTo>
                  <a:lnTo>
                    <a:pt x="563" y="113"/>
                  </a:lnTo>
                  <a:lnTo>
                    <a:pt x="507" y="169"/>
                  </a:lnTo>
                  <a:lnTo>
                    <a:pt x="563" y="282"/>
                  </a:lnTo>
                  <a:lnTo>
                    <a:pt x="507" y="394"/>
                  </a:lnTo>
                  <a:lnTo>
                    <a:pt x="394" y="450"/>
                  </a:lnTo>
                  <a:lnTo>
                    <a:pt x="282" y="506"/>
                  </a:lnTo>
                  <a:lnTo>
                    <a:pt x="225" y="563"/>
                  </a:lnTo>
                  <a:lnTo>
                    <a:pt x="169" y="619"/>
                  </a:lnTo>
                  <a:lnTo>
                    <a:pt x="225" y="675"/>
                  </a:lnTo>
                  <a:lnTo>
                    <a:pt x="282" y="731"/>
                  </a:lnTo>
                  <a:lnTo>
                    <a:pt x="338" y="787"/>
                  </a:lnTo>
                  <a:lnTo>
                    <a:pt x="282" y="900"/>
                  </a:lnTo>
                  <a:lnTo>
                    <a:pt x="169" y="956"/>
                  </a:lnTo>
                  <a:lnTo>
                    <a:pt x="57" y="1012"/>
                  </a:lnTo>
                  <a:lnTo>
                    <a:pt x="1" y="1125"/>
                  </a:lnTo>
                  <a:lnTo>
                    <a:pt x="57" y="1237"/>
                  </a:lnTo>
                  <a:lnTo>
                    <a:pt x="169" y="1293"/>
                  </a:lnTo>
                  <a:lnTo>
                    <a:pt x="338" y="1406"/>
                  </a:lnTo>
                  <a:lnTo>
                    <a:pt x="394" y="1462"/>
                  </a:lnTo>
                  <a:lnTo>
                    <a:pt x="394" y="1518"/>
                  </a:lnTo>
                  <a:lnTo>
                    <a:pt x="450" y="1574"/>
                  </a:lnTo>
                  <a:lnTo>
                    <a:pt x="563" y="1574"/>
                  </a:lnTo>
                  <a:lnTo>
                    <a:pt x="675" y="1631"/>
                  </a:lnTo>
                  <a:lnTo>
                    <a:pt x="1012" y="1743"/>
                  </a:lnTo>
                  <a:lnTo>
                    <a:pt x="1012" y="1687"/>
                  </a:lnTo>
                  <a:lnTo>
                    <a:pt x="1125" y="1631"/>
                  </a:lnTo>
                  <a:lnTo>
                    <a:pt x="1181" y="1687"/>
                  </a:lnTo>
                  <a:lnTo>
                    <a:pt x="1293" y="1687"/>
                  </a:lnTo>
                  <a:lnTo>
                    <a:pt x="1406" y="1518"/>
                  </a:lnTo>
                  <a:lnTo>
                    <a:pt x="1518" y="1293"/>
                  </a:lnTo>
                  <a:lnTo>
                    <a:pt x="1574" y="1181"/>
                  </a:lnTo>
                  <a:lnTo>
                    <a:pt x="1743" y="1068"/>
                  </a:lnTo>
                  <a:lnTo>
                    <a:pt x="1799" y="956"/>
                  </a:lnTo>
                  <a:lnTo>
                    <a:pt x="1799" y="787"/>
                  </a:lnTo>
                  <a:lnTo>
                    <a:pt x="1687" y="675"/>
                  </a:lnTo>
                  <a:lnTo>
                    <a:pt x="1462" y="675"/>
                  </a:lnTo>
                  <a:lnTo>
                    <a:pt x="1406" y="787"/>
                  </a:lnTo>
                  <a:lnTo>
                    <a:pt x="1069" y="787"/>
                  </a:lnTo>
                  <a:lnTo>
                    <a:pt x="956" y="731"/>
                  </a:lnTo>
                  <a:lnTo>
                    <a:pt x="900" y="619"/>
                  </a:lnTo>
                  <a:lnTo>
                    <a:pt x="956" y="394"/>
                  </a:lnTo>
                  <a:lnTo>
                    <a:pt x="956" y="225"/>
                  </a:lnTo>
                  <a:lnTo>
                    <a:pt x="900" y="169"/>
                  </a:lnTo>
                  <a:lnTo>
                    <a:pt x="788" y="1"/>
                  </a:lnTo>
                  <a:close/>
                </a:path>
              </a:pathLst>
            </a:custGeom>
            <a:solidFill>
              <a:srgbClr val="877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5" name="Google Shape;22585;p51"/>
            <p:cNvSpPr/>
            <p:nvPr/>
          </p:nvSpPr>
          <p:spPr>
            <a:xfrm>
              <a:off x="259200" y="1482550"/>
              <a:ext cx="39350" cy="46400"/>
            </a:xfrm>
            <a:custGeom>
              <a:avLst/>
              <a:gdLst/>
              <a:ahLst/>
              <a:cxnLst/>
              <a:rect l="l" t="t" r="r" b="b"/>
              <a:pathLst>
                <a:path w="1574" h="1856" extrusionOk="0">
                  <a:moveTo>
                    <a:pt x="1124" y="1"/>
                  </a:moveTo>
                  <a:lnTo>
                    <a:pt x="1012" y="57"/>
                  </a:lnTo>
                  <a:lnTo>
                    <a:pt x="956" y="113"/>
                  </a:lnTo>
                  <a:lnTo>
                    <a:pt x="899" y="113"/>
                  </a:lnTo>
                  <a:lnTo>
                    <a:pt x="787" y="169"/>
                  </a:lnTo>
                  <a:lnTo>
                    <a:pt x="731" y="169"/>
                  </a:lnTo>
                  <a:lnTo>
                    <a:pt x="618" y="338"/>
                  </a:lnTo>
                  <a:lnTo>
                    <a:pt x="506" y="394"/>
                  </a:lnTo>
                  <a:lnTo>
                    <a:pt x="394" y="394"/>
                  </a:lnTo>
                  <a:lnTo>
                    <a:pt x="337" y="450"/>
                  </a:lnTo>
                  <a:lnTo>
                    <a:pt x="394" y="450"/>
                  </a:lnTo>
                  <a:lnTo>
                    <a:pt x="506" y="507"/>
                  </a:lnTo>
                  <a:lnTo>
                    <a:pt x="562" y="507"/>
                  </a:lnTo>
                  <a:lnTo>
                    <a:pt x="562" y="563"/>
                  </a:lnTo>
                  <a:lnTo>
                    <a:pt x="506" y="619"/>
                  </a:lnTo>
                  <a:lnTo>
                    <a:pt x="337" y="675"/>
                  </a:lnTo>
                  <a:lnTo>
                    <a:pt x="169" y="563"/>
                  </a:lnTo>
                  <a:lnTo>
                    <a:pt x="0" y="563"/>
                  </a:lnTo>
                  <a:lnTo>
                    <a:pt x="0" y="619"/>
                  </a:lnTo>
                  <a:lnTo>
                    <a:pt x="56" y="675"/>
                  </a:lnTo>
                  <a:lnTo>
                    <a:pt x="169" y="731"/>
                  </a:lnTo>
                  <a:lnTo>
                    <a:pt x="281" y="788"/>
                  </a:lnTo>
                  <a:lnTo>
                    <a:pt x="281" y="900"/>
                  </a:lnTo>
                  <a:lnTo>
                    <a:pt x="562" y="900"/>
                  </a:lnTo>
                  <a:lnTo>
                    <a:pt x="675" y="788"/>
                  </a:lnTo>
                  <a:lnTo>
                    <a:pt x="731" y="731"/>
                  </a:lnTo>
                  <a:lnTo>
                    <a:pt x="731" y="788"/>
                  </a:lnTo>
                  <a:lnTo>
                    <a:pt x="731" y="844"/>
                  </a:lnTo>
                  <a:lnTo>
                    <a:pt x="899" y="1069"/>
                  </a:lnTo>
                  <a:lnTo>
                    <a:pt x="899" y="1181"/>
                  </a:lnTo>
                  <a:lnTo>
                    <a:pt x="843" y="1350"/>
                  </a:lnTo>
                  <a:lnTo>
                    <a:pt x="843" y="1462"/>
                  </a:lnTo>
                  <a:lnTo>
                    <a:pt x="899" y="1575"/>
                  </a:lnTo>
                  <a:lnTo>
                    <a:pt x="956" y="1687"/>
                  </a:lnTo>
                  <a:lnTo>
                    <a:pt x="1124" y="1687"/>
                  </a:lnTo>
                  <a:lnTo>
                    <a:pt x="1124" y="1743"/>
                  </a:lnTo>
                  <a:lnTo>
                    <a:pt x="1124" y="1799"/>
                  </a:lnTo>
                  <a:lnTo>
                    <a:pt x="1180" y="1856"/>
                  </a:lnTo>
                  <a:lnTo>
                    <a:pt x="1349" y="1856"/>
                  </a:lnTo>
                  <a:lnTo>
                    <a:pt x="1461" y="1743"/>
                  </a:lnTo>
                  <a:lnTo>
                    <a:pt x="1461" y="1687"/>
                  </a:lnTo>
                  <a:lnTo>
                    <a:pt x="1405" y="1575"/>
                  </a:lnTo>
                  <a:lnTo>
                    <a:pt x="1349" y="1462"/>
                  </a:lnTo>
                  <a:lnTo>
                    <a:pt x="1349" y="1406"/>
                  </a:lnTo>
                  <a:lnTo>
                    <a:pt x="1405" y="1294"/>
                  </a:lnTo>
                  <a:lnTo>
                    <a:pt x="1461" y="1181"/>
                  </a:lnTo>
                  <a:lnTo>
                    <a:pt x="1574" y="1069"/>
                  </a:lnTo>
                  <a:lnTo>
                    <a:pt x="1574" y="956"/>
                  </a:lnTo>
                  <a:lnTo>
                    <a:pt x="1461" y="844"/>
                  </a:lnTo>
                  <a:lnTo>
                    <a:pt x="1180" y="844"/>
                  </a:lnTo>
                  <a:lnTo>
                    <a:pt x="1068" y="900"/>
                  </a:lnTo>
                  <a:lnTo>
                    <a:pt x="1012" y="844"/>
                  </a:lnTo>
                  <a:lnTo>
                    <a:pt x="1068" y="844"/>
                  </a:lnTo>
                  <a:lnTo>
                    <a:pt x="1180" y="731"/>
                  </a:lnTo>
                  <a:lnTo>
                    <a:pt x="1180" y="675"/>
                  </a:lnTo>
                  <a:lnTo>
                    <a:pt x="956" y="507"/>
                  </a:lnTo>
                  <a:lnTo>
                    <a:pt x="1124" y="563"/>
                  </a:lnTo>
                  <a:lnTo>
                    <a:pt x="1405" y="450"/>
                  </a:lnTo>
                  <a:lnTo>
                    <a:pt x="1518" y="394"/>
                  </a:lnTo>
                  <a:lnTo>
                    <a:pt x="1574" y="282"/>
                  </a:lnTo>
                  <a:lnTo>
                    <a:pt x="1574" y="113"/>
                  </a:lnTo>
                  <a:lnTo>
                    <a:pt x="1461" y="57"/>
                  </a:lnTo>
                  <a:lnTo>
                    <a:pt x="1293" y="57"/>
                  </a:lnTo>
                  <a:lnTo>
                    <a:pt x="1180" y="1"/>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6" name="Google Shape;22586;p51"/>
            <p:cNvSpPr/>
            <p:nvPr/>
          </p:nvSpPr>
          <p:spPr>
            <a:xfrm>
              <a:off x="267625" y="1502225"/>
              <a:ext cx="15475" cy="33750"/>
            </a:xfrm>
            <a:custGeom>
              <a:avLst/>
              <a:gdLst/>
              <a:ahLst/>
              <a:cxnLst/>
              <a:rect l="l" t="t" r="r" b="b"/>
              <a:pathLst>
                <a:path w="619" h="1350" extrusionOk="0">
                  <a:moveTo>
                    <a:pt x="225" y="1"/>
                  </a:moveTo>
                  <a:lnTo>
                    <a:pt x="225" y="57"/>
                  </a:lnTo>
                  <a:lnTo>
                    <a:pt x="225" y="113"/>
                  </a:lnTo>
                  <a:lnTo>
                    <a:pt x="169" y="225"/>
                  </a:lnTo>
                  <a:lnTo>
                    <a:pt x="169" y="338"/>
                  </a:lnTo>
                  <a:lnTo>
                    <a:pt x="281" y="507"/>
                  </a:lnTo>
                  <a:lnTo>
                    <a:pt x="281" y="563"/>
                  </a:lnTo>
                  <a:lnTo>
                    <a:pt x="225" y="619"/>
                  </a:lnTo>
                  <a:lnTo>
                    <a:pt x="113" y="619"/>
                  </a:lnTo>
                  <a:lnTo>
                    <a:pt x="0" y="675"/>
                  </a:lnTo>
                  <a:lnTo>
                    <a:pt x="57" y="788"/>
                  </a:lnTo>
                  <a:lnTo>
                    <a:pt x="113" y="844"/>
                  </a:lnTo>
                  <a:lnTo>
                    <a:pt x="169" y="900"/>
                  </a:lnTo>
                  <a:lnTo>
                    <a:pt x="225" y="1012"/>
                  </a:lnTo>
                  <a:lnTo>
                    <a:pt x="169" y="1125"/>
                  </a:lnTo>
                  <a:lnTo>
                    <a:pt x="113" y="1181"/>
                  </a:lnTo>
                  <a:lnTo>
                    <a:pt x="113" y="1237"/>
                  </a:lnTo>
                  <a:lnTo>
                    <a:pt x="281" y="1350"/>
                  </a:lnTo>
                  <a:lnTo>
                    <a:pt x="506" y="1125"/>
                  </a:lnTo>
                  <a:lnTo>
                    <a:pt x="619" y="1012"/>
                  </a:lnTo>
                  <a:lnTo>
                    <a:pt x="619" y="844"/>
                  </a:lnTo>
                  <a:lnTo>
                    <a:pt x="619" y="675"/>
                  </a:lnTo>
                  <a:lnTo>
                    <a:pt x="619" y="563"/>
                  </a:lnTo>
                  <a:lnTo>
                    <a:pt x="619" y="450"/>
                  </a:lnTo>
                  <a:lnTo>
                    <a:pt x="619" y="282"/>
                  </a:lnTo>
                  <a:lnTo>
                    <a:pt x="506" y="169"/>
                  </a:lnTo>
                  <a:lnTo>
                    <a:pt x="394" y="1"/>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7" name="Google Shape;22587;p51"/>
            <p:cNvSpPr/>
            <p:nvPr/>
          </p:nvSpPr>
          <p:spPr>
            <a:xfrm>
              <a:off x="262000" y="1573900"/>
              <a:ext cx="11275" cy="4225"/>
            </a:xfrm>
            <a:custGeom>
              <a:avLst/>
              <a:gdLst/>
              <a:ahLst/>
              <a:cxnLst/>
              <a:rect l="l" t="t" r="r" b="b"/>
              <a:pathLst>
                <a:path w="451" h="169" extrusionOk="0">
                  <a:moveTo>
                    <a:pt x="169" y="0"/>
                  </a:moveTo>
                  <a:lnTo>
                    <a:pt x="0" y="56"/>
                  </a:lnTo>
                  <a:lnTo>
                    <a:pt x="0" y="169"/>
                  </a:lnTo>
                  <a:lnTo>
                    <a:pt x="225" y="169"/>
                  </a:lnTo>
                  <a:lnTo>
                    <a:pt x="450" y="113"/>
                  </a:lnTo>
                  <a:lnTo>
                    <a:pt x="394" y="56"/>
                  </a:lnTo>
                  <a:lnTo>
                    <a:pt x="282" y="0"/>
                  </a:lnTo>
                  <a:close/>
                </a:path>
              </a:pathLst>
            </a:custGeom>
            <a:solidFill>
              <a:srgbClr val="8E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8" name="Google Shape;22588;p51"/>
            <p:cNvSpPr/>
            <p:nvPr/>
          </p:nvSpPr>
          <p:spPr>
            <a:xfrm>
              <a:off x="253575" y="1502225"/>
              <a:ext cx="11250" cy="4250"/>
            </a:xfrm>
            <a:custGeom>
              <a:avLst/>
              <a:gdLst/>
              <a:ahLst/>
              <a:cxnLst/>
              <a:rect l="l" t="t" r="r" b="b"/>
              <a:pathLst>
                <a:path w="450" h="170" extrusionOk="0">
                  <a:moveTo>
                    <a:pt x="169" y="1"/>
                  </a:moveTo>
                  <a:lnTo>
                    <a:pt x="113" y="57"/>
                  </a:lnTo>
                  <a:lnTo>
                    <a:pt x="0" y="169"/>
                  </a:lnTo>
                  <a:lnTo>
                    <a:pt x="0" y="169"/>
                  </a:lnTo>
                  <a:lnTo>
                    <a:pt x="225" y="113"/>
                  </a:lnTo>
                  <a:lnTo>
                    <a:pt x="450" y="113"/>
                  </a:lnTo>
                  <a:lnTo>
                    <a:pt x="281" y="1"/>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9" name="Google Shape;22589;p51"/>
            <p:cNvSpPr/>
            <p:nvPr/>
          </p:nvSpPr>
          <p:spPr>
            <a:xfrm>
              <a:off x="260600" y="1578100"/>
              <a:ext cx="1425" cy="2850"/>
            </a:xfrm>
            <a:custGeom>
              <a:avLst/>
              <a:gdLst/>
              <a:ahLst/>
              <a:cxnLst/>
              <a:rect l="l" t="t" r="r" b="b"/>
              <a:pathLst>
                <a:path w="57" h="114" extrusionOk="0">
                  <a:moveTo>
                    <a:pt x="0" y="1"/>
                  </a:moveTo>
                  <a:lnTo>
                    <a:pt x="0" y="113"/>
                  </a:lnTo>
                  <a:lnTo>
                    <a:pt x="56" y="57"/>
                  </a:lnTo>
                  <a:lnTo>
                    <a:pt x="56" y="1"/>
                  </a:lnTo>
                  <a:close/>
                </a:path>
              </a:pathLst>
            </a:custGeom>
            <a:solidFill>
              <a:srgbClr val="8E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0" name="Google Shape;22590;p51"/>
            <p:cNvSpPr/>
            <p:nvPr/>
          </p:nvSpPr>
          <p:spPr>
            <a:xfrm>
              <a:off x="257775" y="1625875"/>
              <a:ext cx="2850" cy="1425"/>
            </a:xfrm>
            <a:custGeom>
              <a:avLst/>
              <a:gdLst/>
              <a:ahLst/>
              <a:cxnLst/>
              <a:rect l="l" t="t" r="r" b="b"/>
              <a:pathLst>
                <a:path w="114" h="57" extrusionOk="0">
                  <a:moveTo>
                    <a:pt x="113" y="57"/>
                  </a:moveTo>
                  <a:lnTo>
                    <a:pt x="113" y="57"/>
                  </a:lnTo>
                  <a:lnTo>
                    <a:pt x="1" y="1"/>
                  </a:lnTo>
                  <a:lnTo>
                    <a:pt x="1" y="1"/>
                  </a:lnTo>
                  <a:lnTo>
                    <a:pt x="113" y="57"/>
                  </a:lnTo>
                  <a:lnTo>
                    <a:pt x="113" y="57"/>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1" name="Google Shape;22591;p51"/>
            <p:cNvSpPr/>
            <p:nvPr/>
          </p:nvSpPr>
          <p:spPr>
            <a:xfrm>
              <a:off x="264800" y="1505050"/>
              <a:ext cx="1450" cy="1425"/>
            </a:xfrm>
            <a:custGeom>
              <a:avLst/>
              <a:gdLst/>
              <a:ahLst/>
              <a:cxnLst/>
              <a:rect l="l" t="t" r="r" b="b"/>
              <a:pathLst>
                <a:path w="58" h="57" extrusionOk="0">
                  <a:moveTo>
                    <a:pt x="1" y="0"/>
                  </a:moveTo>
                  <a:lnTo>
                    <a:pt x="1" y="56"/>
                  </a:lnTo>
                  <a:lnTo>
                    <a:pt x="57" y="0"/>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2" name="Google Shape;22592;p51"/>
            <p:cNvSpPr/>
            <p:nvPr/>
          </p:nvSpPr>
          <p:spPr>
            <a:xfrm>
              <a:off x="271825" y="1401050"/>
              <a:ext cx="7050" cy="4250"/>
            </a:xfrm>
            <a:custGeom>
              <a:avLst/>
              <a:gdLst/>
              <a:ahLst/>
              <a:cxnLst/>
              <a:rect l="l" t="t" r="r" b="b"/>
              <a:pathLst>
                <a:path w="282" h="170" extrusionOk="0">
                  <a:moveTo>
                    <a:pt x="1" y="1"/>
                  </a:moveTo>
                  <a:lnTo>
                    <a:pt x="1" y="57"/>
                  </a:lnTo>
                  <a:lnTo>
                    <a:pt x="1" y="113"/>
                  </a:lnTo>
                  <a:lnTo>
                    <a:pt x="57" y="113"/>
                  </a:lnTo>
                  <a:lnTo>
                    <a:pt x="282" y="169"/>
                  </a:lnTo>
                  <a:lnTo>
                    <a:pt x="282" y="57"/>
                  </a:lnTo>
                  <a:lnTo>
                    <a:pt x="57" y="1"/>
                  </a:lnTo>
                  <a:close/>
                </a:path>
              </a:pathLst>
            </a:custGeom>
            <a:solidFill>
              <a:srgbClr val="86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3" name="Google Shape;22593;p51"/>
            <p:cNvSpPr/>
            <p:nvPr/>
          </p:nvSpPr>
          <p:spPr>
            <a:xfrm>
              <a:off x="267625" y="1440400"/>
              <a:ext cx="4225" cy="5650"/>
            </a:xfrm>
            <a:custGeom>
              <a:avLst/>
              <a:gdLst/>
              <a:ahLst/>
              <a:cxnLst/>
              <a:rect l="l" t="t" r="r" b="b"/>
              <a:pathLst>
                <a:path w="169" h="226" extrusionOk="0">
                  <a:moveTo>
                    <a:pt x="57" y="1"/>
                  </a:moveTo>
                  <a:lnTo>
                    <a:pt x="0" y="57"/>
                  </a:lnTo>
                  <a:lnTo>
                    <a:pt x="0" y="113"/>
                  </a:lnTo>
                  <a:lnTo>
                    <a:pt x="57" y="225"/>
                  </a:lnTo>
                  <a:lnTo>
                    <a:pt x="113" y="169"/>
                  </a:lnTo>
                  <a:lnTo>
                    <a:pt x="169" y="113"/>
                  </a:lnTo>
                  <a:lnTo>
                    <a:pt x="169" y="57"/>
                  </a:lnTo>
                  <a:lnTo>
                    <a:pt x="57"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4" name="Google Shape;22594;p51"/>
            <p:cNvSpPr/>
            <p:nvPr/>
          </p:nvSpPr>
          <p:spPr>
            <a:xfrm>
              <a:off x="266225" y="1447425"/>
              <a:ext cx="2825" cy="7050"/>
            </a:xfrm>
            <a:custGeom>
              <a:avLst/>
              <a:gdLst/>
              <a:ahLst/>
              <a:cxnLst/>
              <a:rect l="l" t="t" r="r" b="b"/>
              <a:pathLst>
                <a:path w="113" h="282" extrusionOk="0">
                  <a:moveTo>
                    <a:pt x="113" y="1"/>
                  </a:moveTo>
                  <a:lnTo>
                    <a:pt x="56" y="57"/>
                  </a:lnTo>
                  <a:lnTo>
                    <a:pt x="0" y="113"/>
                  </a:lnTo>
                  <a:lnTo>
                    <a:pt x="0" y="282"/>
                  </a:lnTo>
                  <a:lnTo>
                    <a:pt x="56" y="225"/>
                  </a:lnTo>
                  <a:lnTo>
                    <a:pt x="113" y="169"/>
                  </a:lnTo>
                  <a:lnTo>
                    <a:pt x="113"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5" name="Google Shape;22595;p51"/>
            <p:cNvSpPr/>
            <p:nvPr/>
          </p:nvSpPr>
          <p:spPr>
            <a:xfrm>
              <a:off x="278850" y="1399650"/>
              <a:ext cx="1450" cy="2850"/>
            </a:xfrm>
            <a:custGeom>
              <a:avLst/>
              <a:gdLst/>
              <a:ahLst/>
              <a:cxnLst/>
              <a:rect l="l" t="t" r="r" b="b"/>
              <a:pathLst>
                <a:path w="58" h="114" extrusionOk="0">
                  <a:moveTo>
                    <a:pt x="57" y="1"/>
                  </a:moveTo>
                  <a:lnTo>
                    <a:pt x="1" y="113"/>
                  </a:lnTo>
                  <a:lnTo>
                    <a:pt x="57" y="113"/>
                  </a:lnTo>
                  <a:lnTo>
                    <a:pt x="57" y="57"/>
                  </a:lnTo>
                  <a:lnTo>
                    <a:pt x="57" y="1"/>
                  </a:lnTo>
                  <a:close/>
                </a:path>
              </a:pathLst>
            </a:custGeom>
            <a:solidFill>
              <a:srgbClr val="86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6" name="Google Shape;22596;p51"/>
            <p:cNvSpPr/>
            <p:nvPr/>
          </p:nvSpPr>
          <p:spPr>
            <a:xfrm>
              <a:off x="273250" y="1408075"/>
              <a:ext cx="1425" cy="1450"/>
            </a:xfrm>
            <a:custGeom>
              <a:avLst/>
              <a:gdLst/>
              <a:ahLst/>
              <a:cxnLst/>
              <a:rect l="l" t="t" r="r" b="b"/>
              <a:pathLst>
                <a:path w="57" h="58" extrusionOk="0">
                  <a:moveTo>
                    <a:pt x="0" y="1"/>
                  </a:moveTo>
                  <a:lnTo>
                    <a:pt x="56" y="57"/>
                  </a:lnTo>
                  <a:lnTo>
                    <a:pt x="56" y="1"/>
                  </a:lnTo>
                  <a:close/>
                </a:path>
              </a:pathLst>
            </a:custGeom>
            <a:solidFill>
              <a:srgbClr val="86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7" name="Google Shape;22597;p51"/>
            <p:cNvSpPr/>
            <p:nvPr/>
          </p:nvSpPr>
          <p:spPr>
            <a:xfrm>
              <a:off x="278850" y="1462875"/>
              <a:ext cx="46400" cy="63275"/>
            </a:xfrm>
            <a:custGeom>
              <a:avLst/>
              <a:gdLst/>
              <a:ahLst/>
              <a:cxnLst/>
              <a:rect l="l" t="t" r="r" b="b"/>
              <a:pathLst>
                <a:path w="1856" h="2531" extrusionOk="0">
                  <a:moveTo>
                    <a:pt x="1575" y="1"/>
                  </a:moveTo>
                  <a:lnTo>
                    <a:pt x="1519" y="57"/>
                  </a:lnTo>
                  <a:lnTo>
                    <a:pt x="1406" y="226"/>
                  </a:lnTo>
                  <a:lnTo>
                    <a:pt x="1406" y="282"/>
                  </a:lnTo>
                  <a:lnTo>
                    <a:pt x="1462" y="394"/>
                  </a:lnTo>
                  <a:lnTo>
                    <a:pt x="1462" y="451"/>
                  </a:lnTo>
                  <a:lnTo>
                    <a:pt x="1406" y="619"/>
                  </a:lnTo>
                  <a:lnTo>
                    <a:pt x="1406" y="732"/>
                  </a:lnTo>
                  <a:lnTo>
                    <a:pt x="1406" y="900"/>
                  </a:lnTo>
                  <a:lnTo>
                    <a:pt x="1406" y="1069"/>
                  </a:lnTo>
                  <a:lnTo>
                    <a:pt x="1462" y="1181"/>
                  </a:lnTo>
                  <a:lnTo>
                    <a:pt x="1406" y="1237"/>
                  </a:lnTo>
                  <a:lnTo>
                    <a:pt x="1294" y="1462"/>
                  </a:lnTo>
                  <a:lnTo>
                    <a:pt x="1181" y="1462"/>
                  </a:lnTo>
                  <a:lnTo>
                    <a:pt x="1125" y="1406"/>
                  </a:lnTo>
                  <a:lnTo>
                    <a:pt x="1125" y="1350"/>
                  </a:lnTo>
                  <a:lnTo>
                    <a:pt x="1181" y="1125"/>
                  </a:lnTo>
                  <a:lnTo>
                    <a:pt x="1125" y="1069"/>
                  </a:lnTo>
                  <a:lnTo>
                    <a:pt x="1069" y="1013"/>
                  </a:lnTo>
                  <a:lnTo>
                    <a:pt x="788" y="844"/>
                  </a:lnTo>
                  <a:lnTo>
                    <a:pt x="675" y="732"/>
                  </a:lnTo>
                  <a:lnTo>
                    <a:pt x="732" y="619"/>
                  </a:lnTo>
                  <a:lnTo>
                    <a:pt x="732" y="507"/>
                  </a:lnTo>
                  <a:lnTo>
                    <a:pt x="619" y="507"/>
                  </a:lnTo>
                  <a:lnTo>
                    <a:pt x="507" y="619"/>
                  </a:lnTo>
                  <a:lnTo>
                    <a:pt x="563" y="732"/>
                  </a:lnTo>
                  <a:lnTo>
                    <a:pt x="507" y="788"/>
                  </a:lnTo>
                  <a:lnTo>
                    <a:pt x="394" y="788"/>
                  </a:lnTo>
                  <a:lnTo>
                    <a:pt x="451" y="844"/>
                  </a:lnTo>
                  <a:lnTo>
                    <a:pt x="563" y="900"/>
                  </a:lnTo>
                  <a:lnTo>
                    <a:pt x="788" y="1013"/>
                  </a:lnTo>
                  <a:lnTo>
                    <a:pt x="563" y="1181"/>
                  </a:lnTo>
                  <a:lnTo>
                    <a:pt x="338" y="1237"/>
                  </a:lnTo>
                  <a:lnTo>
                    <a:pt x="282" y="1237"/>
                  </a:lnTo>
                  <a:lnTo>
                    <a:pt x="170" y="1181"/>
                  </a:lnTo>
                  <a:lnTo>
                    <a:pt x="57" y="1181"/>
                  </a:lnTo>
                  <a:lnTo>
                    <a:pt x="57" y="1237"/>
                  </a:lnTo>
                  <a:lnTo>
                    <a:pt x="1" y="1350"/>
                  </a:lnTo>
                  <a:lnTo>
                    <a:pt x="57" y="1406"/>
                  </a:lnTo>
                  <a:lnTo>
                    <a:pt x="282" y="1462"/>
                  </a:lnTo>
                  <a:lnTo>
                    <a:pt x="338" y="1518"/>
                  </a:lnTo>
                  <a:lnTo>
                    <a:pt x="282" y="1631"/>
                  </a:lnTo>
                  <a:lnTo>
                    <a:pt x="226" y="1631"/>
                  </a:lnTo>
                  <a:lnTo>
                    <a:pt x="282" y="1687"/>
                  </a:lnTo>
                  <a:lnTo>
                    <a:pt x="338" y="1743"/>
                  </a:lnTo>
                  <a:lnTo>
                    <a:pt x="619" y="1687"/>
                  </a:lnTo>
                  <a:lnTo>
                    <a:pt x="675" y="1743"/>
                  </a:lnTo>
                  <a:lnTo>
                    <a:pt x="675" y="1856"/>
                  </a:lnTo>
                  <a:lnTo>
                    <a:pt x="619" y="1968"/>
                  </a:lnTo>
                  <a:lnTo>
                    <a:pt x="451" y="2024"/>
                  </a:lnTo>
                  <a:lnTo>
                    <a:pt x="394" y="2024"/>
                  </a:lnTo>
                  <a:lnTo>
                    <a:pt x="338" y="2081"/>
                  </a:lnTo>
                  <a:lnTo>
                    <a:pt x="338" y="2137"/>
                  </a:lnTo>
                  <a:lnTo>
                    <a:pt x="394" y="2193"/>
                  </a:lnTo>
                  <a:lnTo>
                    <a:pt x="451" y="2249"/>
                  </a:lnTo>
                  <a:lnTo>
                    <a:pt x="507" y="2362"/>
                  </a:lnTo>
                  <a:lnTo>
                    <a:pt x="619" y="2418"/>
                  </a:lnTo>
                  <a:lnTo>
                    <a:pt x="675" y="2474"/>
                  </a:lnTo>
                  <a:lnTo>
                    <a:pt x="788" y="2530"/>
                  </a:lnTo>
                  <a:lnTo>
                    <a:pt x="900" y="2474"/>
                  </a:lnTo>
                  <a:lnTo>
                    <a:pt x="1181" y="2474"/>
                  </a:lnTo>
                  <a:lnTo>
                    <a:pt x="1294" y="2362"/>
                  </a:lnTo>
                  <a:lnTo>
                    <a:pt x="1406" y="2249"/>
                  </a:lnTo>
                  <a:lnTo>
                    <a:pt x="1575" y="1912"/>
                  </a:lnTo>
                  <a:lnTo>
                    <a:pt x="1743" y="1518"/>
                  </a:lnTo>
                  <a:lnTo>
                    <a:pt x="1743" y="1013"/>
                  </a:lnTo>
                  <a:lnTo>
                    <a:pt x="1743" y="788"/>
                  </a:lnTo>
                  <a:lnTo>
                    <a:pt x="1800" y="507"/>
                  </a:lnTo>
                  <a:lnTo>
                    <a:pt x="1856" y="394"/>
                  </a:lnTo>
                  <a:lnTo>
                    <a:pt x="1856" y="226"/>
                  </a:lnTo>
                  <a:lnTo>
                    <a:pt x="1743" y="57"/>
                  </a:lnTo>
                  <a:lnTo>
                    <a:pt x="1687" y="1"/>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8" name="Google Shape;22598;p51"/>
            <p:cNvSpPr/>
            <p:nvPr/>
          </p:nvSpPr>
          <p:spPr>
            <a:xfrm>
              <a:off x="267625" y="1469900"/>
              <a:ext cx="4225" cy="9875"/>
            </a:xfrm>
            <a:custGeom>
              <a:avLst/>
              <a:gdLst/>
              <a:ahLst/>
              <a:cxnLst/>
              <a:rect l="l" t="t" r="r" b="b"/>
              <a:pathLst>
                <a:path w="169" h="395" extrusionOk="0">
                  <a:moveTo>
                    <a:pt x="113" y="1"/>
                  </a:moveTo>
                  <a:lnTo>
                    <a:pt x="0" y="57"/>
                  </a:lnTo>
                  <a:lnTo>
                    <a:pt x="0" y="226"/>
                  </a:lnTo>
                  <a:lnTo>
                    <a:pt x="0" y="338"/>
                  </a:lnTo>
                  <a:lnTo>
                    <a:pt x="57" y="394"/>
                  </a:lnTo>
                  <a:lnTo>
                    <a:pt x="169" y="338"/>
                  </a:lnTo>
                  <a:lnTo>
                    <a:pt x="169" y="282"/>
                  </a:lnTo>
                  <a:lnTo>
                    <a:pt x="169" y="226"/>
                  </a:lnTo>
                  <a:lnTo>
                    <a:pt x="169" y="170"/>
                  </a:lnTo>
                  <a:lnTo>
                    <a:pt x="169" y="113"/>
                  </a:lnTo>
                  <a:lnTo>
                    <a:pt x="169" y="57"/>
                  </a:lnTo>
                  <a:lnTo>
                    <a:pt x="113" y="1"/>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9" name="Google Shape;22599;p51"/>
            <p:cNvSpPr/>
            <p:nvPr/>
          </p:nvSpPr>
          <p:spPr>
            <a:xfrm>
              <a:off x="262000" y="1491000"/>
              <a:ext cx="1425" cy="1425"/>
            </a:xfrm>
            <a:custGeom>
              <a:avLst/>
              <a:gdLst/>
              <a:ahLst/>
              <a:cxnLst/>
              <a:rect l="l" t="t" r="r" b="b"/>
              <a:pathLst>
                <a:path w="57" h="57" extrusionOk="0">
                  <a:moveTo>
                    <a:pt x="0" y="0"/>
                  </a:moveTo>
                  <a:lnTo>
                    <a:pt x="0" y="56"/>
                  </a:lnTo>
                  <a:lnTo>
                    <a:pt x="57" y="56"/>
                  </a:lnTo>
                  <a:lnTo>
                    <a:pt x="0" y="0"/>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0" name="Google Shape;22600;p51"/>
            <p:cNvSpPr/>
            <p:nvPr/>
          </p:nvSpPr>
          <p:spPr>
            <a:xfrm>
              <a:off x="263400" y="1492400"/>
              <a:ext cx="25" cy="1425"/>
            </a:xfrm>
            <a:custGeom>
              <a:avLst/>
              <a:gdLst/>
              <a:ahLst/>
              <a:cxnLst/>
              <a:rect l="l" t="t" r="r" b="b"/>
              <a:pathLst>
                <a:path w="1" h="57" extrusionOk="0">
                  <a:moveTo>
                    <a:pt x="1" y="0"/>
                  </a:moveTo>
                  <a:lnTo>
                    <a:pt x="1" y="0"/>
                  </a:lnTo>
                  <a:lnTo>
                    <a:pt x="1" y="56"/>
                  </a:lnTo>
                  <a:lnTo>
                    <a:pt x="1" y="0"/>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1" name="Google Shape;22601;p51"/>
            <p:cNvSpPr/>
            <p:nvPr/>
          </p:nvSpPr>
          <p:spPr>
            <a:xfrm>
              <a:off x="288700" y="1481150"/>
              <a:ext cx="1425" cy="1425"/>
            </a:xfrm>
            <a:custGeom>
              <a:avLst/>
              <a:gdLst/>
              <a:ahLst/>
              <a:cxnLst/>
              <a:rect l="l" t="t" r="r" b="b"/>
              <a:pathLst>
                <a:path w="57" h="57" extrusionOk="0">
                  <a:moveTo>
                    <a:pt x="57" y="1"/>
                  </a:moveTo>
                  <a:lnTo>
                    <a:pt x="0" y="57"/>
                  </a:lnTo>
                  <a:lnTo>
                    <a:pt x="57" y="57"/>
                  </a:lnTo>
                  <a:lnTo>
                    <a:pt x="57" y="1"/>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2" name="Google Shape;22602;p51"/>
            <p:cNvSpPr/>
            <p:nvPr/>
          </p:nvSpPr>
          <p:spPr>
            <a:xfrm>
              <a:off x="270425" y="1288650"/>
              <a:ext cx="49200" cy="30925"/>
            </a:xfrm>
            <a:custGeom>
              <a:avLst/>
              <a:gdLst/>
              <a:ahLst/>
              <a:cxnLst/>
              <a:rect l="l" t="t" r="r" b="b"/>
              <a:pathLst>
                <a:path w="1968" h="1237" extrusionOk="0">
                  <a:moveTo>
                    <a:pt x="226" y="0"/>
                  </a:moveTo>
                  <a:lnTo>
                    <a:pt x="113" y="57"/>
                  </a:lnTo>
                  <a:lnTo>
                    <a:pt x="1" y="57"/>
                  </a:lnTo>
                  <a:lnTo>
                    <a:pt x="57" y="281"/>
                  </a:lnTo>
                  <a:lnTo>
                    <a:pt x="169" y="225"/>
                  </a:lnTo>
                  <a:lnTo>
                    <a:pt x="282" y="225"/>
                  </a:lnTo>
                  <a:lnTo>
                    <a:pt x="282" y="281"/>
                  </a:lnTo>
                  <a:lnTo>
                    <a:pt x="226" y="338"/>
                  </a:lnTo>
                  <a:lnTo>
                    <a:pt x="282" y="450"/>
                  </a:lnTo>
                  <a:lnTo>
                    <a:pt x="394" y="562"/>
                  </a:lnTo>
                  <a:lnTo>
                    <a:pt x="563" y="675"/>
                  </a:lnTo>
                  <a:lnTo>
                    <a:pt x="788" y="787"/>
                  </a:lnTo>
                  <a:lnTo>
                    <a:pt x="1012" y="900"/>
                  </a:lnTo>
                  <a:lnTo>
                    <a:pt x="1293" y="843"/>
                  </a:lnTo>
                  <a:lnTo>
                    <a:pt x="1125" y="900"/>
                  </a:lnTo>
                  <a:lnTo>
                    <a:pt x="1069" y="956"/>
                  </a:lnTo>
                  <a:lnTo>
                    <a:pt x="1069" y="1068"/>
                  </a:lnTo>
                  <a:lnTo>
                    <a:pt x="1125" y="1181"/>
                  </a:lnTo>
                  <a:lnTo>
                    <a:pt x="1125" y="1237"/>
                  </a:lnTo>
                  <a:lnTo>
                    <a:pt x="1237" y="1181"/>
                  </a:lnTo>
                  <a:lnTo>
                    <a:pt x="1237" y="1125"/>
                  </a:lnTo>
                  <a:lnTo>
                    <a:pt x="1293" y="1012"/>
                  </a:lnTo>
                  <a:lnTo>
                    <a:pt x="1350" y="1012"/>
                  </a:lnTo>
                  <a:lnTo>
                    <a:pt x="1406" y="1125"/>
                  </a:lnTo>
                  <a:lnTo>
                    <a:pt x="1574" y="1125"/>
                  </a:lnTo>
                  <a:lnTo>
                    <a:pt x="1631" y="1068"/>
                  </a:lnTo>
                  <a:lnTo>
                    <a:pt x="1687" y="956"/>
                  </a:lnTo>
                  <a:lnTo>
                    <a:pt x="1687" y="900"/>
                  </a:lnTo>
                  <a:lnTo>
                    <a:pt x="1631" y="843"/>
                  </a:lnTo>
                  <a:lnTo>
                    <a:pt x="1574" y="787"/>
                  </a:lnTo>
                  <a:lnTo>
                    <a:pt x="1574" y="731"/>
                  </a:lnTo>
                  <a:lnTo>
                    <a:pt x="1687" y="731"/>
                  </a:lnTo>
                  <a:lnTo>
                    <a:pt x="1968" y="675"/>
                  </a:lnTo>
                  <a:lnTo>
                    <a:pt x="1912" y="562"/>
                  </a:lnTo>
                  <a:lnTo>
                    <a:pt x="1912" y="450"/>
                  </a:lnTo>
                  <a:lnTo>
                    <a:pt x="1968" y="225"/>
                  </a:lnTo>
                  <a:lnTo>
                    <a:pt x="1912" y="225"/>
                  </a:lnTo>
                  <a:lnTo>
                    <a:pt x="1799" y="169"/>
                  </a:lnTo>
                  <a:lnTo>
                    <a:pt x="1687" y="225"/>
                  </a:lnTo>
                  <a:lnTo>
                    <a:pt x="1518" y="225"/>
                  </a:lnTo>
                  <a:lnTo>
                    <a:pt x="1406" y="169"/>
                  </a:lnTo>
                  <a:lnTo>
                    <a:pt x="1181" y="113"/>
                  </a:lnTo>
                  <a:lnTo>
                    <a:pt x="956" y="57"/>
                  </a:lnTo>
                  <a:lnTo>
                    <a:pt x="788" y="0"/>
                  </a:lnTo>
                  <a:lnTo>
                    <a:pt x="619" y="57"/>
                  </a:lnTo>
                  <a:lnTo>
                    <a:pt x="450" y="113"/>
                  </a:lnTo>
                  <a:lnTo>
                    <a:pt x="226"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3" name="Google Shape;22603;p51"/>
            <p:cNvSpPr/>
            <p:nvPr/>
          </p:nvSpPr>
          <p:spPr>
            <a:xfrm>
              <a:off x="271825" y="1297075"/>
              <a:ext cx="23925" cy="30950"/>
            </a:xfrm>
            <a:custGeom>
              <a:avLst/>
              <a:gdLst/>
              <a:ahLst/>
              <a:cxnLst/>
              <a:rect l="l" t="t" r="r" b="b"/>
              <a:pathLst>
                <a:path w="957" h="1238" extrusionOk="0">
                  <a:moveTo>
                    <a:pt x="170" y="1"/>
                  </a:moveTo>
                  <a:lnTo>
                    <a:pt x="170" y="169"/>
                  </a:lnTo>
                  <a:lnTo>
                    <a:pt x="113" y="225"/>
                  </a:lnTo>
                  <a:lnTo>
                    <a:pt x="57" y="225"/>
                  </a:lnTo>
                  <a:lnTo>
                    <a:pt x="1" y="282"/>
                  </a:lnTo>
                  <a:lnTo>
                    <a:pt x="1" y="338"/>
                  </a:lnTo>
                  <a:lnTo>
                    <a:pt x="1" y="563"/>
                  </a:lnTo>
                  <a:lnTo>
                    <a:pt x="1" y="788"/>
                  </a:lnTo>
                  <a:lnTo>
                    <a:pt x="1" y="1012"/>
                  </a:lnTo>
                  <a:lnTo>
                    <a:pt x="113" y="1181"/>
                  </a:lnTo>
                  <a:lnTo>
                    <a:pt x="170" y="1237"/>
                  </a:lnTo>
                  <a:lnTo>
                    <a:pt x="226" y="1237"/>
                  </a:lnTo>
                  <a:lnTo>
                    <a:pt x="226" y="1181"/>
                  </a:lnTo>
                  <a:lnTo>
                    <a:pt x="338" y="1181"/>
                  </a:lnTo>
                  <a:lnTo>
                    <a:pt x="451" y="1237"/>
                  </a:lnTo>
                  <a:lnTo>
                    <a:pt x="563" y="1237"/>
                  </a:lnTo>
                  <a:lnTo>
                    <a:pt x="675" y="1181"/>
                  </a:lnTo>
                  <a:lnTo>
                    <a:pt x="675" y="1069"/>
                  </a:lnTo>
                  <a:lnTo>
                    <a:pt x="732" y="956"/>
                  </a:lnTo>
                  <a:lnTo>
                    <a:pt x="844" y="844"/>
                  </a:lnTo>
                  <a:lnTo>
                    <a:pt x="900" y="788"/>
                  </a:lnTo>
                  <a:lnTo>
                    <a:pt x="956" y="731"/>
                  </a:lnTo>
                  <a:lnTo>
                    <a:pt x="956" y="563"/>
                  </a:lnTo>
                  <a:lnTo>
                    <a:pt x="956" y="450"/>
                  </a:lnTo>
                  <a:lnTo>
                    <a:pt x="844" y="450"/>
                  </a:lnTo>
                  <a:lnTo>
                    <a:pt x="732" y="338"/>
                  </a:lnTo>
                  <a:lnTo>
                    <a:pt x="675" y="282"/>
                  </a:lnTo>
                  <a:lnTo>
                    <a:pt x="563" y="282"/>
                  </a:lnTo>
                  <a:lnTo>
                    <a:pt x="451" y="225"/>
                  </a:lnTo>
                  <a:lnTo>
                    <a:pt x="338" y="169"/>
                  </a:lnTo>
                  <a:lnTo>
                    <a:pt x="282" y="57"/>
                  </a:lnTo>
                  <a:lnTo>
                    <a:pt x="170" y="1"/>
                  </a:lnTo>
                  <a:close/>
                </a:path>
              </a:pathLst>
            </a:custGeom>
            <a:solidFill>
              <a:srgbClr val="6D63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4" name="Google Shape;22604;p51"/>
            <p:cNvSpPr/>
            <p:nvPr/>
          </p:nvSpPr>
          <p:spPr>
            <a:xfrm>
              <a:off x="262000" y="1297075"/>
              <a:ext cx="15475" cy="30950"/>
            </a:xfrm>
            <a:custGeom>
              <a:avLst/>
              <a:gdLst/>
              <a:ahLst/>
              <a:cxnLst/>
              <a:rect l="l" t="t" r="r" b="b"/>
              <a:pathLst>
                <a:path w="619" h="1238" extrusionOk="0">
                  <a:moveTo>
                    <a:pt x="169" y="1"/>
                  </a:moveTo>
                  <a:lnTo>
                    <a:pt x="57" y="57"/>
                  </a:lnTo>
                  <a:lnTo>
                    <a:pt x="0" y="225"/>
                  </a:lnTo>
                  <a:lnTo>
                    <a:pt x="0" y="282"/>
                  </a:lnTo>
                  <a:lnTo>
                    <a:pt x="57" y="338"/>
                  </a:lnTo>
                  <a:lnTo>
                    <a:pt x="113" y="338"/>
                  </a:lnTo>
                  <a:lnTo>
                    <a:pt x="169" y="394"/>
                  </a:lnTo>
                  <a:lnTo>
                    <a:pt x="113" y="450"/>
                  </a:lnTo>
                  <a:lnTo>
                    <a:pt x="113" y="506"/>
                  </a:lnTo>
                  <a:lnTo>
                    <a:pt x="225" y="506"/>
                  </a:lnTo>
                  <a:lnTo>
                    <a:pt x="225" y="563"/>
                  </a:lnTo>
                  <a:lnTo>
                    <a:pt x="225" y="619"/>
                  </a:lnTo>
                  <a:lnTo>
                    <a:pt x="225" y="675"/>
                  </a:lnTo>
                  <a:lnTo>
                    <a:pt x="225" y="788"/>
                  </a:lnTo>
                  <a:lnTo>
                    <a:pt x="169" y="844"/>
                  </a:lnTo>
                  <a:lnTo>
                    <a:pt x="113" y="844"/>
                  </a:lnTo>
                  <a:lnTo>
                    <a:pt x="113" y="956"/>
                  </a:lnTo>
                  <a:lnTo>
                    <a:pt x="225" y="956"/>
                  </a:lnTo>
                  <a:lnTo>
                    <a:pt x="338" y="1012"/>
                  </a:lnTo>
                  <a:lnTo>
                    <a:pt x="450" y="1237"/>
                  </a:lnTo>
                  <a:lnTo>
                    <a:pt x="506" y="1237"/>
                  </a:lnTo>
                  <a:lnTo>
                    <a:pt x="506" y="956"/>
                  </a:lnTo>
                  <a:lnTo>
                    <a:pt x="450" y="844"/>
                  </a:lnTo>
                  <a:lnTo>
                    <a:pt x="506" y="731"/>
                  </a:lnTo>
                  <a:lnTo>
                    <a:pt x="563" y="619"/>
                  </a:lnTo>
                  <a:lnTo>
                    <a:pt x="506" y="506"/>
                  </a:lnTo>
                  <a:lnTo>
                    <a:pt x="506" y="338"/>
                  </a:lnTo>
                  <a:lnTo>
                    <a:pt x="619" y="225"/>
                  </a:lnTo>
                  <a:lnTo>
                    <a:pt x="563" y="169"/>
                  </a:lnTo>
                  <a:lnTo>
                    <a:pt x="394" y="113"/>
                  </a:lnTo>
                  <a:lnTo>
                    <a:pt x="282" y="57"/>
                  </a:lnTo>
                  <a:lnTo>
                    <a:pt x="169" y="1"/>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5" name="Google Shape;22605;p51"/>
            <p:cNvSpPr/>
            <p:nvPr/>
          </p:nvSpPr>
          <p:spPr>
            <a:xfrm>
              <a:off x="266225" y="1309725"/>
              <a:ext cx="4225" cy="4250"/>
            </a:xfrm>
            <a:custGeom>
              <a:avLst/>
              <a:gdLst/>
              <a:ahLst/>
              <a:cxnLst/>
              <a:rect l="l" t="t" r="r" b="b"/>
              <a:pathLst>
                <a:path w="169" h="170" extrusionOk="0">
                  <a:moveTo>
                    <a:pt x="56" y="0"/>
                  </a:moveTo>
                  <a:lnTo>
                    <a:pt x="0" y="113"/>
                  </a:lnTo>
                  <a:lnTo>
                    <a:pt x="56" y="169"/>
                  </a:lnTo>
                  <a:lnTo>
                    <a:pt x="113" y="169"/>
                  </a:lnTo>
                  <a:lnTo>
                    <a:pt x="169" y="113"/>
                  </a:lnTo>
                  <a:lnTo>
                    <a:pt x="169" y="0"/>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6" name="Google Shape;22606;p51"/>
            <p:cNvSpPr/>
            <p:nvPr/>
          </p:nvSpPr>
          <p:spPr>
            <a:xfrm>
              <a:off x="264800" y="1316750"/>
              <a:ext cx="4250" cy="1425"/>
            </a:xfrm>
            <a:custGeom>
              <a:avLst/>
              <a:gdLst/>
              <a:ahLst/>
              <a:cxnLst/>
              <a:rect l="l" t="t" r="r" b="b"/>
              <a:pathLst>
                <a:path w="170" h="57" extrusionOk="0">
                  <a:moveTo>
                    <a:pt x="113" y="1"/>
                  </a:moveTo>
                  <a:lnTo>
                    <a:pt x="1" y="57"/>
                  </a:lnTo>
                  <a:lnTo>
                    <a:pt x="170" y="57"/>
                  </a:lnTo>
                  <a:lnTo>
                    <a:pt x="170" y="1"/>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7" name="Google Shape;22607;p51"/>
            <p:cNvSpPr/>
            <p:nvPr/>
          </p:nvSpPr>
          <p:spPr>
            <a:xfrm>
              <a:off x="264800" y="1308325"/>
              <a:ext cx="25" cy="1425"/>
            </a:xfrm>
            <a:custGeom>
              <a:avLst/>
              <a:gdLst/>
              <a:ahLst/>
              <a:cxnLst/>
              <a:rect l="l" t="t" r="r" b="b"/>
              <a:pathLst>
                <a:path w="1" h="57" extrusionOk="0">
                  <a:moveTo>
                    <a:pt x="1" y="0"/>
                  </a:moveTo>
                  <a:lnTo>
                    <a:pt x="1" y="0"/>
                  </a:lnTo>
                  <a:lnTo>
                    <a:pt x="1" y="56"/>
                  </a:lnTo>
                  <a:lnTo>
                    <a:pt x="1" y="56"/>
                  </a:lnTo>
                  <a:lnTo>
                    <a:pt x="1" y="0"/>
                  </a:lnTo>
                  <a:lnTo>
                    <a:pt x="1" y="0"/>
                  </a:lnTo>
                  <a:lnTo>
                    <a:pt x="1" y="0"/>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8" name="Google Shape;22608;p51"/>
            <p:cNvSpPr/>
            <p:nvPr/>
          </p:nvSpPr>
          <p:spPr>
            <a:xfrm>
              <a:off x="263400" y="1304100"/>
              <a:ext cx="1425" cy="1425"/>
            </a:xfrm>
            <a:custGeom>
              <a:avLst/>
              <a:gdLst/>
              <a:ahLst/>
              <a:cxnLst/>
              <a:rect l="l" t="t" r="r" b="b"/>
              <a:pathLst>
                <a:path w="57" h="57" extrusionOk="0">
                  <a:moveTo>
                    <a:pt x="57" y="1"/>
                  </a:moveTo>
                  <a:lnTo>
                    <a:pt x="1" y="57"/>
                  </a:lnTo>
                  <a:lnTo>
                    <a:pt x="57" y="57"/>
                  </a:lnTo>
                  <a:lnTo>
                    <a:pt x="57" y="1"/>
                  </a:lnTo>
                  <a:close/>
                </a:path>
              </a:pathLst>
            </a:custGeom>
            <a:solidFill>
              <a:srgbClr val="7C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9" name="Google Shape;22609;p51"/>
            <p:cNvSpPr/>
            <p:nvPr/>
          </p:nvSpPr>
          <p:spPr>
            <a:xfrm>
              <a:off x="264800" y="1287250"/>
              <a:ext cx="1450" cy="1425"/>
            </a:xfrm>
            <a:custGeom>
              <a:avLst/>
              <a:gdLst/>
              <a:ahLst/>
              <a:cxnLst/>
              <a:rect l="l" t="t" r="r" b="b"/>
              <a:pathLst>
                <a:path w="58" h="57" extrusionOk="0">
                  <a:moveTo>
                    <a:pt x="1" y="0"/>
                  </a:moveTo>
                  <a:lnTo>
                    <a:pt x="57" y="56"/>
                  </a:lnTo>
                  <a:lnTo>
                    <a:pt x="57" y="0"/>
                  </a:lnTo>
                  <a:close/>
                </a:path>
              </a:pathLst>
            </a:custGeom>
            <a:solidFill>
              <a:srgbClr val="716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0" name="Google Shape;22610;p51"/>
            <p:cNvSpPr/>
            <p:nvPr/>
          </p:nvSpPr>
          <p:spPr>
            <a:xfrm>
              <a:off x="266225" y="1288650"/>
              <a:ext cx="25" cy="1425"/>
            </a:xfrm>
            <a:custGeom>
              <a:avLst/>
              <a:gdLst/>
              <a:ahLst/>
              <a:cxnLst/>
              <a:rect l="l" t="t" r="r" b="b"/>
              <a:pathLst>
                <a:path w="1" h="57" extrusionOk="0">
                  <a:moveTo>
                    <a:pt x="0" y="0"/>
                  </a:moveTo>
                  <a:lnTo>
                    <a:pt x="0" y="0"/>
                  </a:lnTo>
                  <a:lnTo>
                    <a:pt x="0" y="0"/>
                  </a:lnTo>
                  <a:lnTo>
                    <a:pt x="0" y="57"/>
                  </a:lnTo>
                  <a:lnTo>
                    <a:pt x="0" y="0"/>
                  </a:lnTo>
                  <a:lnTo>
                    <a:pt x="0" y="0"/>
                  </a:lnTo>
                  <a:close/>
                </a:path>
              </a:pathLst>
            </a:custGeom>
            <a:solidFill>
              <a:srgbClr val="716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1" name="Google Shape;22611;p51"/>
            <p:cNvSpPr/>
            <p:nvPr/>
          </p:nvSpPr>
          <p:spPr>
            <a:xfrm>
              <a:off x="271825" y="12956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2" name="Google Shape;22612;p51"/>
            <p:cNvSpPr/>
            <p:nvPr/>
          </p:nvSpPr>
          <p:spPr>
            <a:xfrm>
              <a:off x="285875" y="1117225"/>
              <a:ext cx="11275" cy="18275"/>
            </a:xfrm>
            <a:custGeom>
              <a:avLst/>
              <a:gdLst/>
              <a:ahLst/>
              <a:cxnLst/>
              <a:rect l="l" t="t" r="r" b="b"/>
              <a:pathLst>
                <a:path w="451" h="731" extrusionOk="0">
                  <a:moveTo>
                    <a:pt x="394" y="0"/>
                  </a:moveTo>
                  <a:lnTo>
                    <a:pt x="282" y="113"/>
                  </a:lnTo>
                  <a:lnTo>
                    <a:pt x="226" y="225"/>
                  </a:lnTo>
                  <a:lnTo>
                    <a:pt x="113" y="450"/>
                  </a:lnTo>
                  <a:lnTo>
                    <a:pt x="57" y="506"/>
                  </a:lnTo>
                  <a:lnTo>
                    <a:pt x="1" y="562"/>
                  </a:lnTo>
                  <a:lnTo>
                    <a:pt x="57" y="675"/>
                  </a:lnTo>
                  <a:lnTo>
                    <a:pt x="170" y="675"/>
                  </a:lnTo>
                  <a:lnTo>
                    <a:pt x="394" y="731"/>
                  </a:lnTo>
                  <a:lnTo>
                    <a:pt x="451" y="619"/>
                  </a:lnTo>
                  <a:lnTo>
                    <a:pt x="394" y="0"/>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3" name="Google Shape;22613;p51"/>
            <p:cNvSpPr/>
            <p:nvPr/>
          </p:nvSpPr>
          <p:spPr>
            <a:xfrm>
              <a:off x="295725" y="1115825"/>
              <a:ext cx="2825" cy="1425"/>
            </a:xfrm>
            <a:custGeom>
              <a:avLst/>
              <a:gdLst/>
              <a:ahLst/>
              <a:cxnLst/>
              <a:rect l="l" t="t" r="r" b="b"/>
              <a:pathLst>
                <a:path w="113" h="57" extrusionOk="0">
                  <a:moveTo>
                    <a:pt x="113" y="0"/>
                  </a:moveTo>
                  <a:lnTo>
                    <a:pt x="113" y="0"/>
                  </a:lnTo>
                  <a:lnTo>
                    <a:pt x="0" y="56"/>
                  </a:lnTo>
                  <a:lnTo>
                    <a:pt x="0" y="56"/>
                  </a:lnTo>
                  <a:lnTo>
                    <a:pt x="113" y="0"/>
                  </a:lnTo>
                  <a:lnTo>
                    <a:pt x="113" y="0"/>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4" name="Google Shape;22614;p51"/>
            <p:cNvSpPr/>
            <p:nvPr/>
          </p:nvSpPr>
          <p:spPr>
            <a:xfrm>
              <a:off x="267625" y="1051175"/>
              <a:ext cx="26725" cy="59050"/>
            </a:xfrm>
            <a:custGeom>
              <a:avLst/>
              <a:gdLst/>
              <a:ahLst/>
              <a:cxnLst/>
              <a:rect l="l" t="t" r="r" b="b"/>
              <a:pathLst>
                <a:path w="1069" h="2362" extrusionOk="0">
                  <a:moveTo>
                    <a:pt x="169" y="1"/>
                  </a:moveTo>
                  <a:lnTo>
                    <a:pt x="113" y="57"/>
                  </a:lnTo>
                  <a:lnTo>
                    <a:pt x="113" y="113"/>
                  </a:lnTo>
                  <a:lnTo>
                    <a:pt x="113" y="394"/>
                  </a:lnTo>
                  <a:lnTo>
                    <a:pt x="113" y="619"/>
                  </a:lnTo>
                  <a:lnTo>
                    <a:pt x="281" y="731"/>
                  </a:lnTo>
                  <a:lnTo>
                    <a:pt x="281" y="788"/>
                  </a:lnTo>
                  <a:lnTo>
                    <a:pt x="281" y="844"/>
                  </a:lnTo>
                  <a:lnTo>
                    <a:pt x="0" y="844"/>
                  </a:lnTo>
                  <a:lnTo>
                    <a:pt x="0" y="900"/>
                  </a:lnTo>
                  <a:lnTo>
                    <a:pt x="57" y="1069"/>
                  </a:lnTo>
                  <a:lnTo>
                    <a:pt x="0" y="1181"/>
                  </a:lnTo>
                  <a:lnTo>
                    <a:pt x="57" y="1237"/>
                  </a:lnTo>
                  <a:lnTo>
                    <a:pt x="57" y="1293"/>
                  </a:lnTo>
                  <a:lnTo>
                    <a:pt x="0" y="1462"/>
                  </a:lnTo>
                  <a:lnTo>
                    <a:pt x="57" y="1518"/>
                  </a:lnTo>
                  <a:lnTo>
                    <a:pt x="113" y="1631"/>
                  </a:lnTo>
                  <a:lnTo>
                    <a:pt x="113" y="1743"/>
                  </a:lnTo>
                  <a:lnTo>
                    <a:pt x="57" y="1912"/>
                  </a:lnTo>
                  <a:lnTo>
                    <a:pt x="57" y="2080"/>
                  </a:lnTo>
                  <a:lnTo>
                    <a:pt x="57" y="2249"/>
                  </a:lnTo>
                  <a:lnTo>
                    <a:pt x="113" y="2361"/>
                  </a:lnTo>
                  <a:lnTo>
                    <a:pt x="225" y="2305"/>
                  </a:lnTo>
                  <a:lnTo>
                    <a:pt x="619" y="2305"/>
                  </a:lnTo>
                  <a:lnTo>
                    <a:pt x="731" y="2249"/>
                  </a:lnTo>
                  <a:lnTo>
                    <a:pt x="900" y="2136"/>
                  </a:lnTo>
                  <a:lnTo>
                    <a:pt x="1012" y="2024"/>
                  </a:lnTo>
                  <a:lnTo>
                    <a:pt x="1068" y="1912"/>
                  </a:lnTo>
                  <a:lnTo>
                    <a:pt x="1068" y="1799"/>
                  </a:lnTo>
                  <a:lnTo>
                    <a:pt x="1068" y="1687"/>
                  </a:lnTo>
                  <a:lnTo>
                    <a:pt x="900" y="1687"/>
                  </a:lnTo>
                  <a:lnTo>
                    <a:pt x="843" y="1799"/>
                  </a:lnTo>
                  <a:lnTo>
                    <a:pt x="843" y="1799"/>
                  </a:lnTo>
                  <a:lnTo>
                    <a:pt x="843" y="1743"/>
                  </a:lnTo>
                  <a:lnTo>
                    <a:pt x="731" y="1574"/>
                  </a:lnTo>
                  <a:lnTo>
                    <a:pt x="619" y="1350"/>
                  </a:lnTo>
                  <a:lnTo>
                    <a:pt x="619" y="1181"/>
                  </a:lnTo>
                  <a:lnTo>
                    <a:pt x="619" y="956"/>
                  </a:lnTo>
                  <a:lnTo>
                    <a:pt x="619" y="844"/>
                  </a:lnTo>
                  <a:lnTo>
                    <a:pt x="506" y="731"/>
                  </a:lnTo>
                  <a:lnTo>
                    <a:pt x="394" y="563"/>
                  </a:lnTo>
                  <a:lnTo>
                    <a:pt x="338" y="394"/>
                  </a:lnTo>
                  <a:lnTo>
                    <a:pt x="281" y="57"/>
                  </a:lnTo>
                  <a:lnTo>
                    <a:pt x="169" y="1"/>
                  </a:lnTo>
                  <a:close/>
                </a:path>
              </a:pathLst>
            </a:custGeom>
            <a:solidFill>
              <a:srgbClr val="7D7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5" name="Google Shape;22615;p51"/>
            <p:cNvSpPr/>
            <p:nvPr/>
          </p:nvSpPr>
          <p:spPr>
            <a:xfrm>
              <a:off x="290100" y="1083500"/>
              <a:ext cx="19700" cy="25325"/>
            </a:xfrm>
            <a:custGeom>
              <a:avLst/>
              <a:gdLst/>
              <a:ahLst/>
              <a:cxnLst/>
              <a:rect l="l" t="t" r="r" b="b"/>
              <a:pathLst>
                <a:path w="788" h="1013" extrusionOk="0">
                  <a:moveTo>
                    <a:pt x="450" y="0"/>
                  </a:moveTo>
                  <a:lnTo>
                    <a:pt x="394" y="113"/>
                  </a:lnTo>
                  <a:lnTo>
                    <a:pt x="394" y="169"/>
                  </a:lnTo>
                  <a:lnTo>
                    <a:pt x="282" y="113"/>
                  </a:lnTo>
                  <a:lnTo>
                    <a:pt x="225" y="113"/>
                  </a:lnTo>
                  <a:lnTo>
                    <a:pt x="113" y="169"/>
                  </a:lnTo>
                  <a:lnTo>
                    <a:pt x="57" y="225"/>
                  </a:lnTo>
                  <a:lnTo>
                    <a:pt x="113" y="338"/>
                  </a:lnTo>
                  <a:lnTo>
                    <a:pt x="113" y="619"/>
                  </a:lnTo>
                  <a:lnTo>
                    <a:pt x="57" y="731"/>
                  </a:lnTo>
                  <a:lnTo>
                    <a:pt x="1" y="843"/>
                  </a:lnTo>
                  <a:lnTo>
                    <a:pt x="113" y="843"/>
                  </a:lnTo>
                  <a:lnTo>
                    <a:pt x="169" y="900"/>
                  </a:lnTo>
                  <a:lnTo>
                    <a:pt x="338" y="1012"/>
                  </a:lnTo>
                  <a:lnTo>
                    <a:pt x="563" y="787"/>
                  </a:lnTo>
                  <a:lnTo>
                    <a:pt x="619" y="619"/>
                  </a:lnTo>
                  <a:lnTo>
                    <a:pt x="619" y="562"/>
                  </a:lnTo>
                  <a:lnTo>
                    <a:pt x="563" y="450"/>
                  </a:lnTo>
                  <a:lnTo>
                    <a:pt x="563" y="450"/>
                  </a:lnTo>
                  <a:lnTo>
                    <a:pt x="619" y="506"/>
                  </a:lnTo>
                  <a:lnTo>
                    <a:pt x="675" y="506"/>
                  </a:lnTo>
                  <a:lnTo>
                    <a:pt x="787" y="450"/>
                  </a:lnTo>
                  <a:lnTo>
                    <a:pt x="787" y="338"/>
                  </a:lnTo>
                  <a:lnTo>
                    <a:pt x="675" y="113"/>
                  </a:lnTo>
                  <a:lnTo>
                    <a:pt x="563" y="57"/>
                  </a:lnTo>
                  <a:lnTo>
                    <a:pt x="450" y="0"/>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6" name="Google Shape;22616;p51"/>
            <p:cNvSpPr/>
            <p:nvPr/>
          </p:nvSpPr>
          <p:spPr>
            <a:xfrm>
              <a:off x="264800" y="1231025"/>
              <a:ext cx="4250" cy="8475"/>
            </a:xfrm>
            <a:custGeom>
              <a:avLst/>
              <a:gdLst/>
              <a:ahLst/>
              <a:cxnLst/>
              <a:rect l="l" t="t" r="r" b="b"/>
              <a:pathLst>
                <a:path w="170" h="339" extrusionOk="0">
                  <a:moveTo>
                    <a:pt x="113" y="1"/>
                  </a:moveTo>
                  <a:lnTo>
                    <a:pt x="57" y="57"/>
                  </a:lnTo>
                  <a:lnTo>
                    <a:pt x="1" y="226"/>
                  </a:lnTo>
                  <a:lnTo>
                    <a:pt x="1" y="338"/>
                  </a:lnTo>
                  <a:lnTo>
                    <a:pt x="57" y="338"/>
                  </a:lnTo>
                  <a:lnTo>
                    <a:pt x="170" y="282"/>
                  </a:lnTo>
                  <a:lnTo>
                    <a:pt x="170" y="170"/>
                  </a:lnTo>
                  <a:lnTo>
                    <a:pt x="170" y="57"/>
                  </a:lnTo>
                  <a:lnTo>
                    <a:pt x="170" y="1"/>
                  </a:lnTo>
                  <a:close/>
                </a:path>
              </a:pathLst>
            </a:custGeom>
            <a:solidFill>
              <a:srgbClr val="968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7" name="Google Shape;22617;p51"/>
            <p:cNvSpPr/>
            <p:nvPr/>
          </p:nvSpPr>
          <p:spPr>
            <a:xfrm>
              <a:off x="280275" y="1231025"/>
              <a:ext cx="2825" cy="2850"/>
            </a:xfrm>
            <a:custGeom>
              <a:avLst/>
              <a:gdLst/>
              <a:ahLst/>
              <a:cxnLst/>
              <a:rect l="l" t="t" r="r" b="b"/>
              <a:pathLst>
                <a:path w="113" h="114" extrusionOk="0">
                  <a:moveTo>
                    <a:pt x="113" y="1"/>
                  </a:moveTo>
                  <a:lnTo>
                    <a:pt x="113" y="1"/>
                  </a:lnTo>
                  <a:lnTo>
                    <a:pt x="0" y="113"/>
                  </a:lnTo>
                  <a:lnTo>
                    <a:pt x="0" y="113"/>
                  </a:lnTo>
                  <a:lnTo>
                    <a:pt x="113" y="1"/>
                  </a:lnTo>
                  <a:lnTo>
                    <a:pt x="113" y="1"/>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8" name="Google Shape;22618;p51"/>
            <p:cNvSpPr/>
            <p:nvPr/>
          </p:nvSpPr>
          <p:spPr>
            <a:xfrm>
              <a:off x="262000" y="1328000"/>
              <a:ext cx="21100" cy="21100"/>
            </a:xfrm>
            <a:custGeom>
              <a:avLst/>
              <a:gdLst/>
              <a:ahLst/>
              <a:cxnLst/>
              <a:rect l="l" t="t" r="r" b="b"/>
              <a:pathLst>
                <a:path w="844" h="844" extrusionOk="0">
                  <a:moveTo>
                    <a:pt x="450" y="0"/>
                  </a:moveTo>
                  <a:lnTo>
                    <a:pt x="338" y="56"/>
                  </a:lnTo>
                  <a:lnTo>
                    <a:pt x="169" y="56"/>
                  </a:lnTo>
                  <a:lnTo>
                    <a:pt x="113" y="225"/>
                  </a:lnTo>
                  <a:lnTo>
                    <a:pt x="57" y="281"/>
                  </a:lnTo>
                  <a:lnTo>
                    <a:pt x="0" y="394"/>
                  </a:lnTo>
                  <a:lnTo>
                    <a:pt x="0" y="506"/>
                  </a:lnTo>
                  <a:lnTo>
                    <a:pt x="57" y="618"/>
                  </a:lnTo>
                  <a:lnTo>
                    <a:pt x="113" y="675"/>
                  </a:lnTo>
                  <a:lnTo>
                    <a:pt x="169" y="675"/>
                  </a:lnTo>
                  <a:lnTo>
                    <a:pt x="225" y="731"/>
                  </a:lnTo>
                  <a:lnTo>
                    <a:pt x="225" y="843"/>
                  </a:lnTo>
                  <a:lnTo>
                    <a:pt x="450" y="675"/>
                  </a:lnTo>
                  <a:lnTo>
                    <a:pt x="506" y="618"/>
                  </a:lnTo>
                  <a:lnTo>
                    <a:pt x="563" y="506"/>
                  </a:lnTo>
                  <a:lnTo>
                    <a:pt x="563" y="450"/>
                  </a:lnTo>
                  <a:lnTo>
                    <a:pt x="675" y="450"/>
                  </a:lnTo>
                  <a:lnTo>
                    <a:pt x="844" y="506"/>
                  </a:lnTo>
                  <a:lnTo>
                    <a:pt x="844" y="394"/>
                  </a:lnTo>
                  <a:lnTo>
                    <a:pt x="844" y="281"/>
                  </a:lnTo>
                  <a:lnTo>
                    <a:pt x="731" y="169"/>
                  </a:lnTo>
                  <a:lnTo>
                    <a:pt x="506" y="0"/>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9" name="Google Shape;22619;p51"/>
            <p:cNvSpPr/>
            <p:nvPr/>
          </p:nvSpPr>
          <p:spPr>
            <a:xfrm>
              <a:off x="273250" y="1031500"/>
              <a:ext cx="37950" cy="73100"/>
            </a:xfrm>
            <a:custGeom>
              <a:avLst/>
              <a:gdLst/>
              <a:ahLst/>
              <a:cxnLst/>
              <a:rect l="l" t="t" r="r" b="b"/>
              <a:pathLst>
                <a:path w="1518" h="2924" extrusionOk="0">
                  <a:moveTo>
                    <a:pt x="956" y="1"/>
                  </a:moveTo>
                  <a:lnTo>
                    <a:pt x="843" y="113"/>
                  </a:lnTo>
                  <a:lnTo>
                    <a:pt x="787" y="226"/>
                  </a:lnTo>
                  <a:lnTo>
                    <a:pt x="787" y="282"/>
                  </a:lnTo>
                  <a:lnTo>
                    <a:pt x="843" y="338"/>
                  </a:lnTo>
                  <a:lnTo>
                    <a:pt x="899" y="394"/>
                  </a:lnTo>
                  <a:lnTo>
                    <a:pt x="843" y="450"/>
                  </a:lnTo>
                  <a:lnTo>
                    <a:pt x="562" y="450"/>
                  </a:lnTo>
                  <a:lnTo>
                    <a:pt x="281" y="619"/>
                  </a:lnTo>
                  <a:lnTo>
                    <a:pt x="281" y="675"/>
                  </a:lnTo>
                  <a:lnTo>
                    <a:pt x="337" y="731"/>
                  </a:lnTo>
                  <a:lnTo>
                    <a:pt x="394" y="731"/>
                  </a:lnTo>
                  <a:lnTo>
                    <a:pt x="394" y="844"/>
                  </a:lnTo>
                  <a:lnTo>
                    <a:pt x="225" y="844"/>
                  </a:lnTo>
                  <a:lnTo>
                    <a:pt x="169" y="788"/>
                  </a:lnTo>
                  <a:lnTo>
                    <a:pt x="56" y="844"/>
                  </a:lnTo>
                  <a:lnTo>
                    <a:pt x="0" y="956"/>
                  </a:lnTo>
                  <a:lnTo>
                    <a:pt x="0" y="1069"/>
                  </a:lnTo>
                  <a:lnTo>
                    <a:pt x="0" y="1293"/>
                  </a:lnTo>
                  <a:lnTo>
                    <a:pt x="56" y="1406"/>
                  </a:lnTo>
                  <a:lnTo>
                    <a:pt x="169" y="1462"/>
                  </a:lnTo>
                  <a:lnTo>
                    <a:pt x="281" y="1575"/>
                  </a:lnTo>
                  <a:lnTo>
                    <a:pt x="281" y="1743"/>
                  </a:lnTo>
                  <a:lnTo>
                    <a:pt x="225" y="2024"/>
                  </a:lnTo>
                  <a:lnTo>
                    <a:pt x="225" y="2193"/>
                  </a:lnTo>
                  <a:lnTo>
                    <a:pt x="281" y="2249"/>
                  </a:lnTo>
                  <a:lnTo>
                    <a:pt x="394" y="2305"/>
                  </a:lnTo>
                  <a:lnTo>
                    <a:pt x="394" y="2361"/>
                  </a:lnTo>
                  <a:lnTo>
                    <a:pt x="337" y="2418"/>
                  </a:lnTo>
                  <a:lnTo>
                    <a:pt x="337" y="2474"/>
                  </a:lnTo>
                  <a:lnTo>
                    <a:pt x="394" y="2530"/>
                  </a:lnTo>
                  <a:lnTo>
                    <a:pt x="506" y="2530"/>
                  </a:lnTo>
                  <a:lnTo>
                    <a:pt x="562" y="2586"/>
                  </a:lnTo>
                  <a:lnTo>
                    <a:pt x="562" y="2642"/>
                  </a:lnTo>
                  <a:lnTo>
                    <a:pt x="506" y="2642"/>
                  </a:lnTo>
                  <a:lnTo>
                    <a:pt x="394" y="2699"/>
                  </a:lnTo>
                  <a:lnTo>
                    <a:pt x="281" y="2811"/>
                  </a:lnTo>
                  <a:lnTo>
                    <a:pt x="281" y="2867"/>
                  </a:lnTo>
                  <a:lnTo>
                    <a:pt x="337" y="2923"/>
                  </a:lnTo>
                  <a:lnTo>
                    <a:pt x="450" y="2923"/>
                  </a:lnTo>
                  <a:lnTo>
                    <a:pt x="618" y="2755"/>
                  </a:lnTo>
                  <a:lnTo>
                    <a:pt x="675" y="2642"/>
                  </a:lnTo>
                  <a:lnTo>
                    <a:pt x="675" y="2530"/>
                  </a:lnTo>
                  <a:lnTo>
                    <a:pt x="731" y="2474"/>
                  </a:lnTo>
                  <a:lnTo>
                    <a:pt x="787" y="2418"/>
                  </a:lnTo>
                  <a:lnTo>
                    <a:pt x="787" y="2249"/>
                  </a:lnTo>
                  <a:lnTo>
                    <a:pt x="843" y="2080"/>
                  </a:lnTo>
                  <a:lnTo>
                    <a:pt x="899" y="1968"/>
                  </a:lnTo>
                  <a:lnTo>
                    <a:pt x="956" y="1856"/>
                  </a:lnTo>
                  <a:lnTo>
                    <a:pt x="899" y="1687"/>
                  </a:lnTo>
                  <a:lnTo>
                    <a:pt x="843" y="1575"/>
                  </a:lnTo>
                  <a:lnTo>
                    <a:pt x="843" y="1518"/>
                  </a:lnTo>
                  <a:lnTo>
                    <a:pt x="843" y="1406"/>
                  </a:lnTo>
                  <a:lnTo>
                    <a:pt x="956" y="1350"/>
                  </a:lnTo>
                  <a:lnTo>
                    <a:pt x="1012" y="1237"/>
                  </a:lnTo>
                  <a:lnTo>
                    <a:pt x="1012" y="1181"/>
                  </a:lnTo>
                  <a:lnTo>
                    <a:pt x="956" y="1125"/>
                  </a:lnTo>
                  <a:lnTo>
                    <a:pt x="1012" y="1069"/>
                  </a:lnTo>
                  <a:lnTo>
                    <a:pt x="1068" y="900"/>
                  </a:lnTo>
                  <a:lnTo>
                    <a:pt x="956" y="788"/>
                  </a:lnTo>
                  <a:lnTo>
                    <a:pt x="843" y="731"/>
                  </a:lnTo>
                  <a:lnTo>
                    <a:pt x="843" y="675"/>
                  </a:lnTo>
                  <a:lnTo>
                    <a:pt x="843" y="619"/>
                  </a:lnTo>
                  <a:lnTo>
                    <a:pt x="899" y="563"/>
                  </a:lnTo>
                  <a:lnTo>
                    <a:pt x="1012" y="675"/>
                  </a:lnTo>
                  <a:lnTo>
                    <a:pt x="1518" y="675"/>
                  </a:lnTo>
                  <a:lnTo>
                    <a:pt x="1461" y="507"/>
                  </a:lnTo>
                  <a:lnTo>
                    <a:pt x="1349" y="450"/>
                  </a:lnTo>
                  <a:lnTo>
                    <a:pt x="1349" y="394"/>
                  </a:lnTo>
                  <a:lnTo>
                    <a:pt x="1293" y="282"/>
                  </a:lnTo>
                  <a:lnTo>
                    <a:pt x="1293" y="169"/>
                  </a:lnTo>
                  <a:lnTo>
                    <a:pt x="1405" y="113"/>
                  </a:lnTo>
                  <a:lnTo>
                    <a:pt x="1405" y="57"/>
                  </a:lnTo>
                  <a:lnTo>
                    <a:pt x="1405" y="1"/>
                  </a:lnTo>
                  <a:close/>
                </a:path>
              </a:pathLst>
            </a:custGeom>
            <a:solidFill>
              <a:srgbClr val="878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0" name="Google Shape;22620;p51"/>
            <p:cNvSpPr/>
            <p:nvPr/>
          </p:nvSpPr>
          <p:spPr>
            <a:xfrm>
              <a:off x="284475" y="1023075"/>
              <a:ext cx="8475" cy="7050"/>
            </a:xfrm>
            <a:custGeom>
              <a:avLst/>
              <a:gdLst/>
              <a:ahLst/>
              <a:cxnLst/>
              <a:rect l="l" t="t" r="r" b="b"/>
              <a:pathLst>
                <a:path w="339" h="282" extrusionOk="0">
                  <a:moveTo>
                    <a:pt x="113" y="1"/>
                  </a:moveTo>
                  <a:lnTo>
                    <a:pt x="57" y="57"/>
                  </a:lnTo>
                  <a:lnTo>
                    <a:pt x="1" y="169"/>
                  </a:lnTo>
                  <a:lnTo>
                    <a:pt x="169" y="225"/>
                  </a:lnTo>
                  <a:lnTo>
                    <a:pt x="338" y="282"/>
                  </a:lnTo>
                  <a:lnTo>
                    <a:pt x="282" y="113"/>
                  </a:lnTo>
                  <a:lnTo>
                    <a:pt x="226"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1" name="Google Shape;22621;p51"/>
            <p:cNvSpPr/>
            <p:nvPr/>
          </p:nvSpPr>
          <p:spPr>
            <a:xfrm>
              <a:off x="294325" y="1039925"/>
              <a:ext cx="4225" cy="2850"/>
            </a:xfrm>
            <a:custGeom>
              <a:avLst/>
              <a:gdLst/>
              <a:ahLst/>
              <a:cxnLst/>
              <a:rect l="l" t="t" r="r" b="b"/>
              <a:pathLst>
                <a:path w="169" h="114" extrusionOk="0">
                  <a:moveTo>
                    <a:pt x="0" y="1"/>
                  </a:moveTo>
                  <a:lnTo>
                    <a:pt x="0" y="57"/>
                  </a:lnTo>
                  <a:lnTo>
                    <a:pt x="0" y="113"/>
                  </a:lnTo>
                  <a:lnTo>
                    <a:pt x="113" y="113"/>
                  </a:lnTo>
                  <a:lnTo>
                    <a:pt x="169" y="1"/>
                  </a:lnTo>
                  <a:close/>
                </a:path>
              </a:pathLst>
            </a:custGeom>
            <a:solidFill>
              <a:srgbClr val="827A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2" name="Google Shape;22622;p51"/>
            <p:cNvSpPr/>
            <p:nvPr/>
          </p:nvSpPr>
          <p:spPr>
            <a:xfrm>
              <a:off x="380025" y="1566875"/>
              <a:ext cx="35150" cy="77300"/>
            </a:xfrm>
            <a:custGeom>
              <a:avLst/>
              <a:gdLst/>
              <a:ahLst/>
              <a:cxnLst/>
              <a:rect l="l" t="t" r="r" b="b"/>
              <a:pathLst>
                <a:path w="1406" h="3092" extrusionOk="0">
                  <a:moveTo>
                    <a:pt x="788" y="0"/>
                  </a:moveTo>
                  <a:lnTo>
                    <a:pt x="507" y="225"/>
                  </a:lnTo>
                  <a:lnTo>
                    <a:pt x="226" y="450"/>
                  </a:lnTo>
                  <a:lnTo>
                    <a:pt x="169" y="562"/>
                  </a:lnTo>
                  <a:lnTo>
                    <a:pt x="113" y="731"/>
                  </a:lnTo>
                  <a:lnTo>
                    <a:pt x="1" y="1068"/>
                  </a:lnTo>
                  <a:lnTo>
                    <a:pt x="169" y="1349"/>
                  </a:lnTo>
                  <a:lnTo>
                    <a:pt x="226" y="1461"/>
                  </a:lnTo>
                  <a:lnTo>
                    <a:pt x="169" y="1630"/>
                  </a:lnTo>
                  <a:lnTo>
                    <a:pt x="226" y="1742"/>
                  </a:lnTo>
                  <a:lnTo>
                    <a:pt x="338" y="1855"/>
                  </a:lnTo>
                  <a:lnTo>
                    <a:pt x="394" y="1911"/>
                  </a:lnTo>
                  <a:lnTo>
                    <a:pt x="450" y="2248"/>
                  </a:lnTo>
                  <a:lnTo>
                    <a:pt x="563" y="2529"/>
                  </a:lnTo>
                  <a:lnTo>
                    <a:pt x="731" y="2754"/>
                  </a:lnTo>
                  <a:lnTo>
                    <a:pt x="956" y="2923"/>
                  </a:lnTo>
                  <a:lnTo>
                    <a:pt x="1012" y="3035"/>
                  </a:lnTo>
                  <a:lnTo>
                    <a:pt x="1125" y="3091"/>
                  </a:lnTo>
                  <a:lnTo>
                    <a:pt x="1181" y="3091"/>
                  </a:lnTo>
                  <a:lnTo>
                    <a:pt x="1294" y="3035"/>
                  </a:lnTo>
                  <a:lnTo>
                    <a:pt x="1294" y="2979"/>
                  </a:lnTo>
                  <a:lnTo>
                    <a:pt x="1294" y="2867"/>
                  </a:lnTo>
                  <a:lnTo>
                    <a:pt x="1237" y="2754"/>
                  </a:lnTo>
                  <a:lnTo>
                    <a:pt x="1237" y="2642"/>
                  </a:lnTo>
                  <a:lnTo>
                    <a:pt x="1125" y="2529"/>
                  </a:lnTo>
                  <a:lnTo>
                    <a:pt x="1069" y="2473"/>
                  </a:lnTo>
                  <a:lnTo>
                    <a:pt x="1069" y="2361"/>
                  </a:lnTo>
                  <a:lnTo>
                    <a:pt x="1125" y="2361"/>
                  </a:lnTo>
                  <a:lnTo>
                    <a:pt x="1237" y="2305"/>
                  </a:lnTo>
                  <a:lnTo>
                    <a:pt x="1294" y="2248"/>
                  </a:lnTo>
                  <a:lnTo>
                    <a:pt x="1350" y="2248"/>
                  </a:lnTo>
                  <a:lnTo>
                    <a:pt x="1406" y="2136"/>
                  </a:lnTo>
                  <a:lnTo>
                    <a:pt x="1350" y="2080"/>
                  </a:lnTo>
                  <a:lnTo>
                    <a:pt x="1294" y="2080"/>
                  </a:lnTo>
                  <a:lnTo>
                    <a:pt x="1294" y="2024"/>
                  </a:lnTo>
                  <a:lnTo>
                    <a:pt x="1294" y="1967"/>
                  </a:lnTo>
                  <a:lnTo>
                    <a:pt x="1294" y="1911"/>
                  </a:lnTo>
                  <a:lnTo>
                    <a:pt x="1237" y="1742"/>
                  </a:lnTo>
                  <a:lnTo>
                    <a:pt x="1181" y="1630"/>
                  </a:lnTo>
                  <a:lnTo>
                    <a:pt x="1069" y="1574"/>
                  </a:lnTo>
                  <a:lnTo>
                    <a:pt x="1012" y="1461"/>
                  </a:lnTo>
                  <a:lnTo>
                    <a:pt x="1012" y="1293"/>
                  </a:lnTo>
                  <a:lnTo>
                    <a:pt x="1012" y="1180"/>
                  </a:lnTo>
                  <a:lnTo>
                    <a:pt x="1012" y="1068"/>
                  </a:lnTo>
                  <a:lnTo>
                    <a:pt x="956" y="956"/>
                  </a:lnTo>
                  <a:lnTo>
                    <a:pt x="844" y="899"/>
                  </a:lnTo>
                  <a:lnTo>
                    <a:pt x="788" y="787"/>
                  </a:lnTo>
                  <a:lnTo>
                    <a:pt x="788" y="675"/>
                  </a:lnTo>
                  <a:lnTo>
                    <a:pt x="844" y="506"/>
                  </a:lnTo>
                  <a:lnTo>
                    <a:pt x="956" y="169"/>
                  </a:lnTo>
                  <a:lnTo>
                    <a:pt x="956" y="113"/>
                  </a:lnTo>
                  <a:lnTo>
                    <a:pt x="956" y="56"/>
                  </a:lnTo>
                  <a:lnTo>
                    <a:pt x="788" y="0"/>
                  </a:lnTo>
                  <a:close/>
                </a:path>
              </a:pathLst>
            </a:custGeom>
            <a:solidFill>
              <a:srgbClr val="807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3" name="Google Shape;22623;p51"/>
            <p:cNvSpPr/>
            <p:nvPr/>
          </p:nvSpPr>
          <p:spPr>
            <a:xfrm>
              <a:off x="396900" y="1641350"/>
              <a:ext cx="22500" cy="36550"/>
            </a:xfrm>
            <a:custGeom>
              <a:avLst/>
              <a:gdLst/>
              <a:ahLst/>
              <a:cxnLst/>
              <a:rect l="l" t="t" r="r" b="b"/>
              <a:pathLst>
                <a:path w="900" h="1462" extrusionOk="0">
                  <a:moveTo>
                    <a:pt x="337" y="0"/>
                  </a:moveTo>
                  <a:lnTo>
                    <a:pt x="225" y="112"/>
                  </a:lnTo>
                  <a:lnTo>
                    <a:pt x="113" y="225"/>
                  </a:lnTo>
                  <a:lnTo>
                    <a:pt x="56" y="618"/>
                  </a:lnTo>
                  <a:lnTo>
                    <a:pt x="0" y="956"/>
                  </a:lnTo>
                  <a:lnTo>
                    <a:pt x="0" y="1068"/>
                  </a:lnTo>
                  <a:lnTo>
                    <a:pt x="0" y="1180"/>
                  </a:lnTo>
                  <a:lnTo>
                    <a:pt x="0" y="1293"/>
                  </a:lnTo>
                  <a:lnTo>
                    <a:pt x="113" y="1405"/>
                  </a:lnTo>
                  <a:lnTo>
                    <a:pt x="113" y="1349"/>
                  </a:lnTo>
                  <a:lnTo>
                    <a:pt x="225" y="1237"/>
                  </a:lnTo>
                  <a:lnTo>
                    <a:pt x="225" y="1124"/>
                  </a:lnTo>
                  <a:lnTo>
                    <a:pt x="337" y="1068"/>
                  </a:lnTo>
                  <a:lnTo>
                    <a:pt x="394" y="1349"/>
                  </a:lnTo>
                  <a:lnTo>
                    <a:pt x="450" y="1461"/>
                  </a:lnTo>
                  <a:lnTo>
                    <a:pt x="731" y="1349"/>
                  </a:lnTo>
                  <a:lnTo>
                    <a:pt x="731" y="1293"/>
                  </a:lnTo>
                  <a:lnTo>
                    <a:pt x="731" y="1237"/>
                  </a:lnTo>
                  <a:lnTo>
                    <a:pt x="843" y="1124"/>
                  </a:lnTo>
                  <a:lnTo>
                    <a:pt x="900" y="1012"/>
                  </a:lnTo>
                  <a:lnTo>
                    <a:pt x="843" y="899"/>
                  </a:lnTo>
                  <a:lnTo>
                    <a:pt x="731" y="787"/>
                  </a:lnTo>
                  <a:lnTo>
                    <a:pt x="731" y="731"/>
                  </a:lnTo>
                  <a:lnTo>
                    <a:pt x="731" y="674"/>
                  </a:lnTo>
                  <a:lnTo>
                    <a:pt x="675" y="506"/>
                  </a:lnTo>
                  <a:lnTo>
                    <a:pt x="619" y="393"/>
                  </a:lnTo>
                  <a:lnTo>
                    <a:pt x="506" y="225"/>
                  </a:lnTo>
                  <a:lnTo>
                    <a:pt x="506" y="112"/>
                  </a:lnTo>
                  <a:lnTo>
                    <a:pt x="450" y="0"/>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4" name="Google Shape;22624;p51"/>
            <p:cNvSpPr/>
            <p:nvPr/>
          </p:nvSpPr>
          <p:spPr>
            <a:xfrm>
              <a:off x="432025" y="1638525"/>
              <a:ext cx="18300" cy="16900"/>
            </a:xfrm>
            <a:custGeom>
              <a:avLst/>
              <a:gdLst/>
              <a:ahLst/>
              <a:cxnLst/>
              <a:rect l="l" t="t" r="r" b="b"/>
              <a:pathLst>
                <a:path w="732" h="676" extrusionOk="0">
                  <a:moveTo>
                    <a:pt x="57" y="1"/>
                  </a:moveTo>
                  <a:lnTo>
                    <a:pt x="0" y="57"/>
                  </a:lnTo>
                  <a:lnTo>
                    <a:pt x="57" y="225"/>
                  </a:lnTo>
                  <a:lnTo>
                    <a:pt x="225" y="450"/>
                  </a:lnTo>
                  <a:lnTo>
                    <a:pt x="225" y="563"/>
                  </a:lnTo>
                  <a:lnTo>
                    <a:pt x="225" y="619"/>
                  </a:lnTo>
                  <a:lnTo>
                    <a:pt x="281" y="675"/>
                  </a:lnTo>
                  <a:lnTo>
                    <a:pt x="394" y="675"/>
                  </a:lnTo>
                  <a:lnTo>
                    <a:pt x="506" y="619"/>
                  </a:lnTo>
                  <a:lnTo>
                    <a:pt x="562" y="506"/>
                  </a:lnTo>
                  <a:lnTo>
                    <a:pt x="562" y="394"/>
                  </a:lnTo>
                  <a:lnTo>
                    <a:pt x="619" y="338"/>
                  </a:lnTo>
                  <a:lnTo>
                    <a:pt x="731" y="169"/>
                  </a:lnTo>
                  <a:lnTo>
                    <a:pt x="619" y="113"/>
                  </a:lnTo>
                  <a:lnTo>
                    <a:pt x="450" y="1"/>
                  </a:lnTo>
                  <a:lnTo>
                    <a:pt x="338" y="1"/>
                  </a:lnTo>
                  <a:lnTo>
                    <a:pt x="225" y="57"/>
                  </a:lnTo>
                  <a:lnTo>
                    <a:pt x="113"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5" name="Google Shape;22625;p51"/>
            <p:cNvSpPr/>
            <p:nvPr/>
          </p:nvSpPr>
          <p:spPr>
            <a:xfrm>
              <a:off x="403925" y="1687700"/>
              <a:ext cx="1425" cy="1450"/>
            </a:xfrm>
            <a:custGeom>
              <a:avLst/>
              <a:gdLst/>
              <a:ahLst/>
              <a:cxnLst/>
              <a:rect l="l" t="t" r="r" b="b"/>
              <a:pathLst>
                <a:path w="57" h="58" extrusionOk="0">
                  <a:moveTo>
                    <a:pt x="0" y="1"/>
                  </a:moveTo>
                  <a:lnTo>
                    <a:pt x="0" y="57"/>
                  </a:lnTo>
                  <a:lnTo>
                    <a:pt x="56" y="57"/>
                  </a:lnTo>
                  <a:lnTo>
                    <a:pt x="56" y="1"/>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6" name="Google Shape;22626;p51"/>
            <p:cNvSpPr/>
            <p:nvPr/>
          </p:nvSpPr>
          <p:spPr>
            <a:xfrm>
              <a:off x="465750" y="1637125"/>
              <a:ext cx="4225" cy="7050"/>
            </a:xfrm>
            <a:custGeom>
              <a:avLst/>
              <a:gdLst/>
              <a:ahLst/>
              <a:cxnLst/>
              <a:rect l="l" t="t" r="r" b="b"/>
              <a:pathLst>
                <a:path w="169" h="282" extrusionOk="0">
                  <a:moveTo>
                    <a:pt x="0" y="0"/>
                  </a:moveTo>
                  <a:lnTo>
                    <a:pt x="0" y="225"/>
                  </a:lnTo>
                  <a:lnTo>
                    <a:pt x="57" y="281"/>
                  </a:lnTo>
                  <a:lnTo>
                    <a:pt x="113" y="281"/>
                  </a:lnTo>
                  <a:lnTo>
                    <a:pt x="169" y="225"/>
                  </a:lnTo>
                  <a:lnTo>
                    <a:pt x="169" y="0"/>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7" name="Google Shape;22627;p51"/>
            <p:cNvSpPr/>
            <p:nvPr/>
          </p:nvSpPr>
          <p:spPr>
            <a:xfrm>
              <a:off x="450300" y="1637125"/>
              <a:ext cx="5625" cy="5650"/>
            </a:xfrm>
            <a:custGeom>
              <a:avLst/>
              <a:gdLst/>
              <a:ahLst/>
              <a:cxnLst/>
              <a:rect l="l" t="t" r="r" b="b"/>
              <a:pathLst>
                <a:path w="225" h="226" extrusionOk="0">
                  <a:moveTo>
                    <a:pt x="169" y="0"/>
                  </a:moveTo>
                  <a:lnTo>
                    <a:pt x="0" y="225"/>
                  </a:lnTo>
                  <a:lnTo>
                    <a:pt x="225" y="225"/>
                  </a:lnTo>
                  <a:lnTo>
                    <a:pt x="225" y="169"/>
                  </a:lnTo>
                  <a:lnTo>
                    <a:pt x="169" y="0"/>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8" name="Google Shape;22628;p51"/>
            <p:cNvSpPr/>
            <p:nvPr/>
          </p:nvSpPr>
          <p:spPr>
            <a:xfrm>
              <a:off x="464350" y="1627275"/>
              <a:ext cx="4225" cy="8475"/>
            </a:xfrm>
            <a:custGeom>
              <a:avLst/>
              <a:gdLst/>
              <a:ahLst/>
              <a:cxnLst/>
              <a:rect l="l" t="t" r="r" b="b"/>
              <a:pathLst>
                <a:path w="169" h="339" extrusionOk="0">
                  <a:moveTo>
                    <a:pt x="56" y="1"/>
                  </a:moveTo>
                  <a:lnTo>
                    <a:pt x="0" y="57"/>
                  </a:lnTo>
                  <a:lnTo>
                    <a:pt x="56" y="170"/>
                  </a:lnTo>
                  <a:lnTo>
                    <a:pt x="56" y="338"/>
                  </a:lnTo>
                  <a:lnTo>
                    <a:pt x="169" y="170"/>
                  </a:lnTo>
                  <a:lnTo>
                    <a:pt x="169" y="113"/>
                  </a:lnTo>
                  <a:lnTo>
                    <a:pt x="169" y="57"/>
                  </a:lnTo>
                  <a:lnTo>
                    <a:pt x="56"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9" name="Google Shape;22629;p51"/>
            <p:cNvSpPr/>
            <p:nvPr/>
          </p:nvSpPr>
          <p:spPr>
            <a:xfrm>
              <a:off x="458725" y="1631500"/>
              <a:ext cx="1425" cy="1425"/>
            </a:xfrm>
            <a:custGeom>
              <a:avLst/>
              <a:gdLst/>
              <a:ahLst/>
              <a:cxnLst/>
              <a:rect l="l" t="t" r="r" b="b"/>
              <a:pathLst>
                <a:path w="57" h="57" extrusionOk="0">
                  <a:moveTo>
                    <a:pt x="0" y="1"/>
                  </a:moveTo>
                  <a:lnTo>
                    <a:pt x="57" y="57"/>
                  </a:lnTo>
                  <a:lnTo>
                    <a:pt x="57"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0" name="Google Shape;22630;p51"/>
            <p:cNvSpPr/>
            <p:nvPr/>
          </p:nvSpPr>
          <p:spPr>
            <a:xfrm>
              <a:off x="457325" y="1625875"/>
              <a:ext cx="2825" cy="25"/>
            </a:xfrm>
            <a:custGeom>
              <a:avLst/>
              <a:gdLst/>
              <a:ahLst/>
              <a:cxnLst/>
              <a:rect l="l" t="t" r="r" b="b"/>
              <a:pathLst>
                <a:path w="113" h="1" extrusionOk="0">
                  <a:moveTo>
                    <a:pt x="0" y="1"/>
                  </a:moveTo>
                  <a:lnTo>
                    <a:pt x="0" y="1"/>
                  </a:lnTo>
                  <a:lnTo>
                    <a:pt x="56" y="1"/>
                  </a:lnTo>
                  <a:lnTo>
                    <a:pt x="113" y="1"/>
                  </a:lnTo>
                  <a:lnTo>
                    <a:pt x="113" y="1"/>
                  </a:lnTo>
                  <a:lnTo>
                    <a:pt x="0" y="1"/>
                  </a:lnTo>
                  <a:lnTo>
                    <a:pt x="0" y="1"/>
                  </a:lnTo>
                  <a:close/>
                </a:path>
              </a:pathLst>
            </a:custGeom>
            <a:solidFill>
              <a:srgbClr val="948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1" name="Google Shape;22631;p51"/>
            <p:cNvSpPr/>
            <p:nvPr/>
          </p:nvSpPr>
          <p:spPr>
            <a:xfrm>
              <a:off x="278850" y="1573900"/>
              <a:ext cx="50625" cy="78700"/>
            </a:xfrm>
            <a:custGeom>
              <a:avLst/>
              <a:gdLst/>
              <a:ahLst/>
              <a:cxnLst/>
              <a:rect l="l" t="t" r="r" b="b"/>
              <a:pathLst>
                <a:path w="2025" h="3148" extrusionOk="0">
                  <a:moveTo>
                    <a:pt x="788" y="0"/>
                  </a:moveTo>
                  <a:lnTo>
                    <a:pt x="563" y="113"/>
                  </a:lnTo>
                  <a:lnTo>
                    <a:pt x="451" y="281"/>
                  </a:lnTo>
                  <a:lnTo>
                    <a:pt x="338" y="450"/>
                  </a:lnTo>
                  <a:lnTo>
                    <a:pt x="507" y="562"/>
                  </a:lnTo>
                  <a:lnTo>
                    <a:pt x="507" y="675"/>
                  </a:lnTo>
                  <a:lnTo>
                    <a:pt x="507" y="843"/>
                  </a:lnTo>
                  <a:lnTo>
                    <a:pt x="563" y="956"/>
                  </a:lnTo>
                  <a:lnTo>
                    <a:pt x="844" y="956"/>
                  </a:lnTo>
                  <a:lnTo>
                    <a:pt x="844" y="1068"/>
                  </a:lnTo>
                  <a:lnTo>
                    <a:pt x="844" y="1124"/>
                  </a:lnTo>
                  <a:lnTo>
                    <a:pt x="563" y="1124"/>
                  </a:lnTo>
                  <a:lnTo>
                    <a:pt x="394" y="1180"/>
                  </a:lnTo>
                  <a:lnTo>
                    <a:pt x="394" y="1349"/>
                  </a:lnTo>
                  <a:lnTo>
                    <a:pt x="394" y="1461"/>
                  </a:lnTo>
                  <a:lnTo>
                    <a:pt x="338" y="1574"/>
                  </a:lnTo>
                  <a:lnTo>
                    <a:pt x="57" y="1574"/>
                  </a:lnTo>
                  <a:lnTo>
                    <a:pt x="1" y="1630"/>
                  </a:lnTo>
                  <a:lnTo>
                    <a:pt x="1" y="1686"/>
                  </a:lnTo>
                  <a:lnTo>
                    <a:pt x="1" y="1743"/>
                  </a:lnTo>
                  <a:lnTo>
                    <a:pt x="113" y="1799"/>
                  </a:lnTo>
                  <a:lnTo>
                    <a:pt x="226" y="1855"/>
                  </a:lnTo>
                  <a:lnTo>
                    <a:pt x="338" y="1855"/>
                  </a:lnTo>
                  <a:lnTo>
                    <a:pt x="338" y="1911"/>
                  </a:lnTo>
                  <a:lnTo>
                    <a:pt x="338" y="2080"/>
                  </a:lnTo>
                  <a:lnTo>
                    <a:pt x="394" y="2192"/>
                  </a:lnTo>
                  <a:lnTo>
                    <a:pt x="507" y="2361"/>
                  </a:lnTo>
                  <a:lnTo>
                    <a:pt x="563" y="2417"/>
                  </a:lnTo>
                  <a:lnTo>
                    <a:pt x="563" y="2473"/>
                  </a:lnTo>
                  <a:lnTo>
                    <a:pt x="563" y="2586"/>
                  </a:lnTo>
                  <a:lnTo>
                    <a:pt x="619" y="2642"/>
                  </a:lnTo>
                  <a:lnTo>
                    <a:pt x="619" y="2698"/>
                  </a:lnTo>
                  <a:lnTo>
                    <a:pt x="619" y="2810"/>
                  </a:lnTo>
                  <a:lnTo>
                    <a:pt x="619" y="2867"/>
                  </a:lnTo>
                  <a:lnTo>
                    <a:pt x="563" y="2979"/>
                  </a:lnTo>
                  <a:lnTo>
                    <a:pt x="507" y="2979"/>
                  </a:lnTo>
                  <a:lnTo>
                    <a:pt x="451" y="3035"/>
                  </a:lnTo>
                  <a:lnTo>
                    <a:pt x="507" y="3148"/>
                  </a:lnTo>
                  <a:lnTo>
                    <a:pt x="1350" y="2810"/>
                  </a:lnTo>
                  <a:lnTo>
                    <a:pt x="1462" y="2810"/>
                  </a:lnTo>
                  <a:lnTo>
                    <a:pt x="1462" y="2867"/>
                  </a:lnTo>
                  <a:lnTo>
                    <a:pt x="1519" y="3035"/>
                  </a:lnTo>
                  <a:lnTo>
                    <a:pt x="1687" y="3091"/>
                  </a:lnTo>
                  <a:lnTo>
                    <a:pt x="1800" y="3035"/>
                  </a:lnTo>
                  <a:lnTo>
                    <a:pt x="1968" y="2810"/>
                  </a:lnTo>
                  <a:lnTo>
                    <a:pt x="1968" y="2642"/>
                  </a:lnTo>
                  <a:lnTo>
                    <a:pt x="1968" y="2417"/>
                  </a:lnTo>
                  <a:lnTo>
                    <a:pt x="1912" y="2248"/>
                  </a:lnTo>
                  <a:lnTo>
                    <a:pt x="2024" y="2080"/>
                  </a:lnTo>
                  <a:lnTo>
                    <a:pt x="2024" y="2024"/>
                  </a:lnTo>
                  <a:lnTo>
                    <a:pt x="1968" y="1967"/>
                  </a:lnTo>
                  <a:lnTo>
                    <a:pt x="1743" y="1967"/>
                  </a:lnTo>
                  <a:lnTo>
                    <a:pt x="1687" y="2024"/>
                  </a:lnTo>
                  <a:lnTo>
                    <a:pt x="1687" y="1967"/>
                  </a:lnTo>
                  <a:lnTo>
                    <a:pt x="1800" y="1799"/>
                  </a:lnTo>
                  <a:lnTo>
                    <a:pt x="1856" y="1574"/>
                  </a:lnTo>
                  <a:lnTo>
                    <a:pt x="1912" y="1349"/>
                  </a:lnTo>
                  <a:lnTo>
                    <a:pt x="1968" y="1124"/>
                  </a:lnTo>
                  <a:lnTo>
                    <a:pt x="1968" y="1012"/>
                  </a:lnTo>
                  <a:lnTo>
                    <a:pt x="1856" y="899"/>
                  </a:lnTo>
                  <a:lnTo>
                    <a:pt x="1575" y="843"/>
                  </a:lnTo>
                  <a:lnTo>
                    <a:pt x="1406" y="787"/>
                  </a:lnTo>
                  <a:lnTo>
                    <a:pt x="1350" y="618"/>
                  </a:lnTo>
                  <a:lnTo>
                    <a:pt x="1294" y="337"/>
                  </a:lnTo>
                  <a:lnTo>
                    <a:pt x="1294" y="225"/>
                  </a:lnTo>
                  <a:lnTo>
                    <a:pt x="1237" y="113"/>
                  </a:lnTo>
                  <a:lnTo>
                    <a:pt x="1125" y="56"/>
                  </a:lnTo>
                  <a:lnTo>
                    <a:pt x="1013" y="0"/>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2" name="Google Shape;22632;p51"/>
            <p:cNvSpPr/>
            <p:nvPr/>
          </p:nvSpPr>
          <p:spPr>
            <a:xfrm>
              <a:off x="284475" y="1562650"/>
              <a:ext cx="54825" cy="36550"/>
            </a:xfrm>
            <a:custGeom>
              <a:avLst/>
              <a:gdLst/>
              <a:ahLst/>
              <a:cxnLst/>
              <a:rect l="l" t="t" r="r" b="b"/>
              <a:pathLst>
                <a:path w="2193" h="1462" extrusionOk="0">
                  <a:moveTo>
                    <a:pt x="450" y="0"/>
                  </a:moveTo>
                  <a:lnTo>
                    <a:pt x="394" y="57"/>
                  </a:lnTo>
                  <a:lnTo>
                    <a:pt x="282" y="113"/>
                  </a:lnTo>
                  <a:lnTo>
                    <a:pt x="226" y="225"/>
                  </a:lnTo>
                  <a:lnTo>
                    <a:pt x="226" y="506"/>
                  </a:lnTo>
                  <a:lnTo>
                    <a:pt x="169" y="506"/>
                  </a:lnTo>
                  <a:lnTo>
                    <a:pt x="169" y="563"/>
                  </a:lnTo>
                  <a:lnTo>
                    <a:pt x="57" y="563"/>
                  </a:lnTo>
                  <a:lnTo>
                    <a:pt x="1" y="675"/>
                  </a:lnTo>
                  <a:lnTo>
                    <a:pt x="57" y="675"/>
                  </a:lnTo>
                  <a:lnTo>
                    <a:pt x="57" y="731"/>
                  </a:lnTo>
                  <a:lnTo>
                    <a:pt x="1" y="731"/>
                  </a:lnTo>
                  <a:lnTo>
                    <a:pt x="1" y="844"/>
                  </a:lnTo>
                  <a:lnTo>
                    <a:pt x="113" y="900"/>
                  </a:lnTo>
                  <a:lnTo>
                    <a:pt x="282" y="787"/>
                  </a:lnTo>
                  <a:lnTo>
                    <a:pt x="338" y="731"/>
                  </a:lnTo>
                  <a:lnTo>
                    <a:pt x="394" y="619"/>
                  </a:lnTo>
                  <a:lnTo>
                    <a:pt x="507" y="563"/>
                  </a:lnTo>
                  <a:lnTo>
                    <a:pt x="619" y="563"/>
                  </a:lnTo>
                  <a:lnTo>
                    <a:pt x="900" y="619"/>
                  </a:lnTo>
                  <a:lnTo>
                    <a:pt x="956" y="619"/>
                  </a:lnTo>
                  <a:lnTo>
                    <a:pt x="956" y="675"/>
                  </a:lnTo>
                  <a:lnTo>
                    <a:pt x="956" y="731"/>
                  </a:lnTo>
                  <a:lnTo>
                    <a:pt x="956" y="956"/>
                  </a:lnTo>
                  <a:lnTo>
                    <a:pt x="1012" y="1181"/>
                  </a:lnTo>
                  <a:lnTo>
                    <a:pt x="1125" y="1293"/>
                  </a:lnTo>
                  <a:lnTo>
                    <a:pt x="1237" y="1406"/>
                  </a:lnTo>
                  <a:lnTo>
                    <a:pt x="1350" y="1462"/>
                  </a:lnTo>
                  <a:lnTo>
                    <a:pt x="1575" y="1406"/>
                  </a:lnTo>
                  <a:lnTo>
                    <a:pt x="1631" y="1406"/>
                  </a:lnTo>
                  <a:lnTo>
                    <a:pt x="1799" y="1349"/>
                  </a:lnTo>
                  <a:lnTo>
                    <a:pt x="1856" y="1349"/>
                  </a:lnTo>
                  <a:lnTo>
                    <a:pt x="1856" y="1293"/>
                  </a:lnTo>
                  <a:lnTo>
                    <a:pt x="1912" y="1125"/>
                  </a:lnTo>
                  <a:lnTo>
                    <a:pt x="2137" y="1125"/>
                  </a:lnTo>
                  <a:lnTo>
                    <a:pt x="2193" y="1068"/>
                  </a:lnTo>
                  <a:lnTo>
                    <a:pt x="2137" y="900"/>
                  </a:lnTo>
                  <a:lnTo>
                    <a:pt x="2024" y="787"/>
                  </a:lnTo>
                  <a:lnTo>
                    <a:pt x="1968" y="619"/>
                  </a:lnTo>
                  <a:lnTo>
                    <a:pt x="1912" y="506"/>
                  </a:lnTo>
                  <a:lnTo>
                    <a:pt x="1799" y="394"/>
                  </a:lnTo>
                  <a:lnTo>
                    <a:pt x="1294" y="394"/>
                  </a:lnTo>
                  <a:lnTo>
                    <a:pt x="1012" y="338"/>
                  </a:lnTo>
                  <a:lnTo>
                    <a:pt x="788" y="225"/>
                  </a:lnTo>
                  <a:lnTo>
                    <a:pt x="563" y="0"/>
                  </a:lnTo>
                  <a:close/>
                </a:path>
              </a:pathLst>
            </a:custGeom>
            <a:solidFill>
              <a:srgbClr val="8F7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3" name="Google Shape;22633;p51"/>
            <p:cNvSpPr/>
            <p:nvPr/>
          </p:nvSpPr>
          <p:spPr>
            <a:xfrm>
              <a:off x="281675" y="1617450"/>
              <a:ext cx="11275" cy="15475"/>
            </a:xfrm>
            <a:custGeom>
              <a:avLst/>
              <a:gdLst/>
              <a:ahLst/>
              <a:cxnLst/>
              <a:rect l="l" t="t" r="r" b="b"/>
              <a:pathLst>
                <a:path w="451" h="619" extrusionOk="0">
                  <a:moveTo>
                    <a:pt x="225" y="1"/>
                  </a:moveTo>
                  <a:lnTo>
                    <a:pt x="113" y="113"/>
                  </a:lnTo>
                  <a:lnTo>
                    <a:pt x="57" y="169"/>
                  </a:lnTo>
                  <a:lnTo>
                    <a:pt x="113" y="225"/>
                  </a:lnTo>
                  <a:lnTo>
                    <a:pt x="57" y="282"/>
                  </a:lnTo>
                  <a:lnTo>
                    <a:pt x="0" y="282"/>
                  </a:lnTo>
                  <a:lnTo>
                    <a:pt x="0" y="338"/>
                  </a:lnTo>
                  <a:lnTo>
                    <a:pt x="0" y="450"/>
                  </a:lnTo>
                  <a:lnTo>
                    <a:pt x="169" y="506"/>
                  </a:lnTo>
                  <a:lnTo>
                    <a:pt x="281" y="563"/>
                  </a:lnTo>
                  <a:lnTo>
                    <a:pt x="394" y="619"/>
                  </a:lnTo>
                  <a:lnTo>
                    <a:pt x="394" y="506"/>
                  </a:lnTo>
                  <a:lnTo>
                    <a:pt x="281" y="338"/>
                  </a:lnTo>
                  <a:lnTo>
                    <a:pt x="281" y="282"/>
                  </a:lnTo>
                  <a:lnTo>
                    <a:pt x="394" y="225"/>
                  </a:lnTo>
                  <a:lnTo>
                    <a:pt x="450" y="169"/>
                  </a:lnTo>
                  <a:lnTo>
                    <a:pt x="450" y="113"/>
                  </a:lnTo>
                  <a:lnTo>
                    <a:pt x="394"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4" name="Google Shape;22634;p51"/>
            <p:cNvSpPr/>
            <p:nvPr/>
          </p:nvSpPr>
          <p:spPr>
            <a:xfrm>
              <a:off x="276050" y="1631500"/>
              <a:ext cx="7050" cy="8450"/>
            </a:xfrm>
            <a:custGeom>
              <a:avLst/>
              <a:gdLst/>
              <a:ahLst/>
              <a:cxnLst/>
              <a:rect l="l" t="t" r="r" b="b"/>
              <a:pathLst>
                <a:path w="282" h="338" extrusionOk="0">
                  <a:moveTo>
                    <a:pt x="1" y="1"/>
                  </a:moveTo>
                  <a:lnTo>
                    <a:pt x="1" y="57"/>
                  </a:lnTo>
                  <a:lnTo>
                    <a:pt x="1" y="113"/>
                  </a:lnTo>
                  <a:lnTo>
                    <a:pt x="1" y="225"/>
                  </a:lnTo>
                  <a:lnTo>
                    <a:pt x="1" y="282"/>
                  </a:lnTo>
                  <a:lnTo>
                    <a:pt x="225" y="338"/>
                  </a:lnTo>
                  <a:lnTo>
                    <a:pt x="282" y="225"/>
                  </a:lnTo>
                  <a:lnTo>
                    <a:pt x="225" y="113"/>
                  </a:lnTo>
                  <a:lnTo>
                    <a:pt x="225" y="57"/>
                  </a:lnTo>
                  <a:lnTo>
                    <a:pt x="113"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5" name="Google Shape;22635;p51"/>
            <p:cNvSpPr/>
            <p:nvPr/>
          </p:nvSpPr>
          <p:spPr>
            <a:xfrm>
              <a:off x="280275" y="1624475"/>
              <a:ext cx="5625" cy="8450"/>
            </a:xfrm>
            <a:custGeom>
              <a:avLst/>
              <a:gdLst/>
              <a:ahLst/>
              <a:cxnLst/>
              <a:rect l="l" t="t" r="r" b="b"/>
              <a:pathLst>
                <a:path w="225" h="338" extrusionOk="0">
                  <a:moveTo>
                    <a:pt x="56" y="1"/>
                  </a:moveTo>
                  <a:lnTo>
                    <a:pt x="0" y="57"/>
                  </a:lnTo>
                  <a:lnTo>
                    <a:pt x="0" y="169"/>
                  </a:lnTo>
                  <a:lnTo>
                    <a:pt x="56" y="338"/>
                  </a:lnTo>
                  <a:lnTo>
                    <a:pt x="113" y="338"/>
                  </a:lnTo>
                  <a:lnTo>
                    <a:pt x="225" y="225"/>
                  </a:lnTo>
                  <a:lnTo>
                    <a:pt x="56"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6" name="Google Shape;22636;p51"/>
            <p:cNvSpPr/>
            <p:nvPr/>
          </p:nvSpPr>
          <p:spPr>
            <a:xfrm>
              <a:off x="281675" y="1578100"/>
              <a:ext cx="4225" cy="5650"/>
            </a:xfrm>
            <a:custGeom>
              <a:avLst/>
              <a:gdLst/>
              <a:ahLst/>
              <a:cxnLst/>
              <a:rect l="l" t="t" r="r" b="b"/>
              <a:pathLst>
                <a:path w="169" h="226" extrusionOk="0">
                  <a:moveTo>
                    <a:pt x="57" y="1"/>
                  </a:moveTo>
                  <a:lnTo>
                    <a:pt x="0" y="57"/>
                  </a:lnTo>
                  <a:lnTo>
                    <a:pt x="0" y="169"/>
                  </a:lnTo>
                  <a:lnTo>
                    <a:pt x="113" y="226"/>
                  </a:lnTo>
                  <a:lnTo>
                    <a:pt x="169" y="113"/>
                  </a:lnTo>
                  <a:lnTo>
                    <a:pt x="169" y="57"/>
                  </a:lnTo>
                  <a:lnTo>
                    <a:pt x="57" y="1"/>
                  </a:lnTo>
                  <a:close/>
                </a:path>
              </a:pathLst>
            </a:custGeom>
            <a:solidFill>
              <a:srgbClr val="877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7" name="Google Shape;22637;p51"/>
            <p:cNvSpPr/>
            <p:nvPr/>
          </p:nvSpPr>
          <p:spPr>
            <a:xfrm>
              <a:off x="292925" y="1644150"/>
              <a:ext cx="4225" cy="4250"/>
            </a:xfrm>
            <a:custGeom>
              <a:avLst/>
              <a:gdLst/>
              <a:ahLst/>
              <a:cxnLst/>
              <a:rect l="l" t="t" r="r" b="b"/>
              <a:pathLst>
                <a:path w="169" h="170" extrusionOk="0">
                  <a:moveTo>
                    <a:pt x="56" y="0"/>
                  </a:moveTo>
                  <a:lnTo>
                    <a:pt x="0" y="169"/>
                  </a:lnTo>
                  <a:lnTo>
                    <a:pt x="169" y="113"/>
                  </a:lnTo>
                  <a:lnTo>
                    <a:pt x="112" y="57"/>
                  </a:lnTo>
                  <a:lnTo>
                    <a:pt x="56"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8" name="Google Shape;22638;p51"/>
            <p:cNvSpPr/>
            <p:nvPr/>
          </p:nvSpPr>
          <p:spPr>
            <a:xfrm>
              <a:off x="291500" y="1632900"/>
              <a:ext cx="2850" cy="7050"/>
            </a:xfrm>
            <a:custGeom>
              <a:avLst/>
              <a:gdLst/>
              <a:ahLst/>
              <a:cxnLst/>
              <a:rect l="l" t="t" r="r" b="b"/>
              <a:pathLst>
                <a:path w="114" h="282" extrusionOk="0">
                  <a:moveTo>
                    <a:pt x="1" y="1"/>
                  </a:moveTo>
                  <a:lnTo>
                    <a:pt x="1" y="169"/>
                  </a:lnTo>
                  <a:lnTo>
                    <a:pt x="1" y="226"/>
                  </a:lnTo>
                  <a:lnTo>
                    <a:pt x="1" y="282"/>
                  </a:lnTo>
                  <a:lnTo>
                    <a:pt x="113" y="282"/>
                  </a:lnTo>
                  <a:lnTo>
                    <a:pt x="113" y="113"/>
                  </a:lnTo>
                  <a:lnTo>
                    <a:pt x="57" y="57"/>
                  </a:lnTo>
                  <a:lnTo>
                    <a:pt x="1"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9" name="Google Shape;22639;p51"/>
            <p:cNvSpPr/>
            <p:nvPr/>
          </p:nvSpPr>
          <p:spPr>
            <a:xfrm>
              <a:off x="290100" y="1648375"/>
              <a:ext cx="1425" cy="4225"/>
            </a:xfrm>
            <a:custGeom>
              <a:avLst/>
              <a:gdLst/>
              <a:ahLst/>
              <a:cxnLst/>
              <a:rect l="l" t="t" r="r" b="b"/>
              <a:pathLst>
                <a:path w="57" h="169" extrusionOk="0">
                  <a:moveTo>
                    <a:pt x="57" y="0"/>
                  </a:moveTo>
                  <a:lnTo>
                    <a:pt x="1" y="56"/>
                  </a:lnTo>
                  <a:lnTo>
                    <a:pt x="57" y="169"/>
                  </a:lnTo>
                  <a:lnTo>
                    <a:pt x="57"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0" name="Google Shape;22640;p51"/>
            <p:cNvSpPr/>
            <p:nvPr/>
          </p:nvSpPr>
          <p:spPr>
            <a:xfrm>
              <a:off x="270425" y="1634300"/>
              <a:ext cx="1425" cy="2850"/>
            </a:xfrm>
            <a:custGeom>
              <a:avLst/>
              <a:gdLst/>
              <a:ahLst/>
              <a:cxnLst/>
              <a:rect l="l" t="t" r="r" b="b"/>
              <a:pathLst>
                <a:path w="57" h="114" extrusionOk="0">
                  <a:moveTo>
                    <a:pt x="57" y="1"/>
                  </a:moveTo>
                  <a:lnTo>
                    <a:pt x="1" y="57"/>
                  </a:lnTo>
                  <a:lnTo>
                    <a:pt x="1" y="113"/>
                  </a:lnTo>
                  <a:lnTo>
                    <a:pt x="57" y="57"/>
                  </a:lnTo>
                  <a:lnTo>
                    <a:pt x="57"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1" name="Google Shape;22641;p51"/>
            <p:cNvSpPr/>
            <p:nvPr/>
          </p:nvSpPr>
          <p:spPr>
            <a:xfrm>
              <a:off x="262000" y="1638525"/>
              <a:ext cx="1425" cy="1425"/>
            </a:xfrm>
            <a:custGeom>
              <a:avLst/>
              <a:gdLst/>
              <a:ahLst/>
              <a:cxnLst/>
              <a:rect l="l" t="t" r="r" b="b"/>
              <a:pathLst>
                <a:path w="57" h="57" extrusionOk="0">
                  <a:moveTo>
                    <a:pt x="0" y="1"/>
                  </a:moveTo>
                  <a:lnTo>
                    <a:pt x="0" y="57"/>
                  </a:lnTo>
                  <a:lnTo>
                    <a:pt x="57"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2" name="Google Shape;22642;p51"/>
            <p:cNvSpPr/>
            <p:nvPr/>
          </p:nvSpPr>
          <p:spPr>
            <a:xfrm>
              <a:off x="266225" y="1620250"/>
              <a:ext cx="1425" cy="1450"/>
            </a:xfrm>
            <a:custGeom>
              <a:avLst/>
              <a:gdLst/>
              <a:ahLst/>
              <a:cxnLst/>
              <a:rect l="l" t="t" r="r" b="b"/>
              <a:pathLst>
                <a:path w="57" h="58" extrusionOk="0">
                  <a:moveTo>
                    <a:pt x="56" y="1"/>
                  </a:moveTo>
                  <a:lnTo>
                    <a:pt x="0" y="57"/>
                  </a:lnTo>
                  <a:lnTo>
                    <a:pt x="56" y="57"/>
                  </a:lnTo>
                  <a:lnTo>
                    <a:pt x="56" y="1"/>
                  </a:lnTo>
                  <a:close/>
                </a:path>
              </a:pathLst>
            </a:custGeom>
            <a:solidFill>
              <a:srgbClr val="8578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3" name="Google Shape;22643;p51"/>
            <p:cNvSpPr/>
            <p:nvPr/>
          </p:nvSpPr>
          <p:spPr>
            <a:xfrm>
              <a:off x="276050" y="1637125"/>
              <a:ext cx="25" cy="1425"/>
            </a:xfrm>
            <a:custGeom>
              <a:avLst/>
              <a:gdLst/>
              <a:ahLst/>
              <a:cxnLst/>
              <a:rect l="l" t="t" r="r" b="b"/>
              <a:pathLst>
                <a:path w="1" h="57" extrusionOk="0">
                  <a:moveTo>
                    <a:pt x="1" y="0"/>
                  </a:moveTo>
                  <a:lnTo>
                    <a:pt x="1" y="0"/>
                  </a:lnTo>
                  <a:lnTo>
                    <a:pt x="1" y="57"/>
                  </a:lnTo>
                  <a:lnTo>
                    <a:pt x="1" y="57"/>
                  </a:lnTo>
                  <a:lnTo>
                    <a:pt x="1" y="57"/>
                  </a:lnTo>
                  <a:lnTo>
                    <a:pt x="1" y="0"/>
                  </a:lnTo>
                  <a:lnTo>
                    <a:pt x="1"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4" name="Google Shape;22644;p51"/>
            <p:cNvSpPr/>
            <p:nvPr/>
          </p:nvSpPr>
          <p:spPr>
            <a:xfrm>
              <a:off x="281675" y="1634300"/>
              <a:ext cx="1425" cy="2850"/>
            </a:xfrm>
            <a:custGeom>
              <a:avLst/>
              <a:gdLst/>
              <a:ahLst/>
              <a:cxnLst/>
              <a:rect l="l" t="t" r="r" b="b"/>
              <a:pathLst>
                <a:path w="57" h="114" extrusionOk="0">
                  <a:moveTo>
                    <a:pt x="57" y="113"/>
                  </a:moveTo>
                  <a:lnTo>
                    <a:pt x="57" y="113"/>
                  </a:lnTo>
                  <a:lnTo>
                    <a:pt x="0" y="1"/>
                  </a:lnTo>
                  <a:lnTo>
                    <a:pt x="0" y="1"/>
                  </a:lnTo>
                  <a:lnTo>
                    <a:pt x="57" y="113"/>
                  </a:lnTo>
                  <a:lnTo>
                    <a:pt x="57" y="113"/>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5" name="Google Shape;22645;p51"/>
            <p:cNvSpPr/>
            <p:nvPr/>
          </p:nvSpPr>
          <p:spPr>
            <a:xfrm>
              <a:off x="283075" y="1621675"/>
              <a:ext cx="1425" cy="2825"/>
            </a:xfrm>
            <a:custGeom>
              <a:avLst/>
              <a:gdLst/>
              <a:ahLst/>
              <a:cxnLst/>
              <a:rect l="l" t="t" r="r" b="b"/>
              <a:pathLst>
                <a:path w="57" h="113" extrusionOk="0">
                  <a:moveTo>
                    <a:pt x="1" y="0"/>
                  </a:moveTo>
                  <a:lnTo>
                    <a:pt x="1" y="113"/>
                  </a:lnTo>
                  <a:lnTo>
                    <a:pt x="57" y="56"/>
                  </a:lnTo>
                  <a:lnTo>
                    <a:pt x="1" y="0"/>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6" name="Google Shape;22646;p51"/>
            <p:cNvSpPr/>
            <p:nvPr/>
          </p:nvSpPr>
          <p:spPr>
            <a:xfrm>
              <a:off x="290100" y="1637125"/>
              <a:ext cx="1425" cy="2825"/>
            </a:xfrm>
            <a:custGeom>
              <a:avLst/>
              <a:gdLst/>
              <a:ahLst/>
              <a:cxnLst/>
              <a:rect l="l" t="t" r="r" b="b"/>
              <a:pathLst>
                <a:path w="57" h="113" extrusionOk="0">
                  <a:moveTo>
                    <a:pt x="57" y="0"/>
                  </a:moveTo>
                  <a:lnTo>
                    <a:pt x="1" y="57"/>
                  </a:lnTo>
                  <a:lnTo>
                    <a:pt x="57" y="113"/>
                  </a:lnTo>
                  <a:lnTo>
                    <a:pt x="57" y="0"/>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7" name="Google Shape;22647;p51"/>
            <p:cNvSpPr/>
            <p:nvPr/>
          </p:nvSpPr>
          <p:spPr>
            <a:xfrm>
              <a:off x="314000" y="1642750"/>
              <a:ext cx="30925" cy="37950"/>
            </a:xfrm>
            <a:custGeom>
              <a:avLst/>
              <a:gdLst/>
              <a:ahLst/>
              <a:cxnLst/>
              <a:rect l="l" t="t" r="r" b="b"/>
              <a:pathLst>
                <a:path w="1237" h="1518" extrusionOk="0">
                  <a:moveTo>
                    <a:pt x="562" y="0"/>
                  </a:moveTo>
                  <a:lnTo>
                    <a:pt x="450" y="56"/>
                  </a:lnTo>
                  <a:lnTo>
                    <a:pt x="394" y="113"/>
                  </a:lnTo>
                  <a:lnTo>
                    <a:pt x="337" y="225"/>
                  </a:lnTo>
                  <a:lnTo>
                    <a:pt x="281" y="225"/>
                  </a:lnTo>
                  <a:lnTo>
                    <a:pt x="113" y="281"/>
                  </a:lnTo>
                  <a:lnTo>
                    <a:pt x="169" y="394"/>
                  </a:lnTo>
                  <a:lnTo>
                    <a:pt x="169" y="562"/>
                  </a:lnTo>
                  <a:lnTo>
                    <a:pt x="113" y="675"/>
                  </a:lnTo>
                  <a:lnTo>
                    <a:pt x="0" y="843"/>
                  </a:lnTo>
                  <a:lnTo>
                    <a:pt x="169" y="956"/>
                  </a:lnTo>
                  <a:lnTo>
                    <a:pt x="337" y="1012"/>
                  </a:lnTo>
                  <a:lnTo>
                    <a:pt x="506" y="956"/>
                  </a:lnTo>
                  <a:lnTo>
                    <a:pt x="618" y="843"/>
                  </a:lnTo>
                  <a:lnTo>
                    <a:pt x="506" y="1068"/>
                  </a:lnTo>
                  <a:lnTo>
                    <a:pt x="450" y="1237"/>
                  </a:lnTo>
                  <a:lnTo>
                    <a:pt x="506" y="1349"/>
                  </a:lnTo>
                  <a:lnTo>
                    <a:pt x="675" y="1462"/>
                  </a:lnTo>
                  <a:lnTo>
                    <a:pt x="787" y="1462"/>
                  </a:lnTo>
                  <a:lnTo>
                    <a:pt x="956" y="1518"/>
                  </a:lnTo>
                  <a:lnTo>
                    <a:pt x="1124" y="1405"/>
                  </a:lnTo>
                  <a:lnTo>
                    <a:pt x="1124" y="1349"/>
                  </a:lnTo>
                  <a:lnTo>
                    <a:pt x="1124" y="1293"/>
                  </a:lnTo>
                  <a:lnTo>
                    <a:pt x="1124" y="1237"/>
                  </a:lnTo>
                  <a:lnTo>
                    <a:pt x="1068" y="1124"/>
                  </a:lnTo>
                  <a:lnTo>
                    <a:pt x="1124" y="1012"/>
                  </a:lnTo>
                  <a:lnTo>
                    <a:pt x="1237" y="900"/>
                  </a:lnTo>
                  <a:lnTo>
                    <a:pt x="1237" y="787"/>
                  </a:lnTo>
                  <a:lnTo>
                    <a:pt x="1237" y="675"/>
                  </a:lnTo>
                  <a:lnTo>
                    <a:pt x="1124" y="562"/>
                  </a:lnTo>
                  <a:lnTo>
                    <a:pt x="1068" y="450"/>
                  </a:lnTo>
                  <a:lnTo>
                    <a:pt x="956" y="394"/>
                  </a:lnTo>
                  <a:lnTo>
                    <a:pt x="787" y="169"/>
                  </a:lnTo>
                  <a:lnTo>
                    <a:pt x="731" y="56"/>
                  </a:lnTo>
                  <a:lnTo>
                    <a:pt x="562" y="0"/>
                  </a:lnTo>
                  <a:close/>
                </a:path>
              </a:pathLst>
            </a:custGeom>
            <a:solidFill>
              <a:srgbClr val="7E6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8" name="Google Shape;22648;p51"/>
            <p:cNvSpPr/>
            <p:nvPr/>
          </p:nvSpPr>
          <p:spPr>
            <a:xfrm>
              <a:off x="314000" y="1662425"/>
              <a:ext cx="21100" cy="29525"/>
            </a:xfrm>
            <a:custGeom>
              <a:avLst/>
              <a:gdLst/>
              <a:ahLst/>
              <a:cxnLst/>
              <a:rect l="l" t="t" r="r" b="b"/>
              <a:pathLst>
                <a:path w="844" h="1181" extrusionOk="0">
                  <a:moveTo>
                    <a:pt x="675" y="0"/>
                  </a:moveTo>
                  <a:lnTo>
                    <a:pt x="562" y="56"/>
                  </a:lnTo>
                  <a:lnTo>
                    <a:pt x="394" y="113"/>
                  </a:lnTo>
                  <a:lnTo>
                    <a:pt x="281" y="113"/>
                  </a:lnTo>
                  <a:lnTo>
                    <a:pt x="0" y="56"/>
                  </a:lnTo>
                  <a:lnTo>
                    <a:pt x="0" y="169"/>
                  </a:lnTo>
                  <a:lnTo>
                    <a:pt x="56" y="225"/>
                  </a:lnTo>
                  <a:lnTo>
                    <a:pt x="56" y="281"/>
                  </a:lnTo>
                  <a:lnTo>
                    <a:pt x="56" y="337"/>
                  </a:lnTo>
                  <a:lnTo>
                    <a:pt x="113" y="394"/>
                  </a:lnTo>
                  <a:lnTo>
                    <a:pt x="113" y="787"/>
                  </a:lnTo>
                  <a:lnTo>
                    <a:pt x="169" y="956"/>
                  </a:lnTo>
                  <a:lnTo>
                    <a:pt x="225" y="1124"/>
                  </a:lnTo>
                  <a:lnTo>
                    <a:pt x="337" y="1124"/>
                  </a:lnTo>
                  <a:lnTo>
                    <a:pt x="450" y="1180"/>
                  </a:lnTo>
                  <a:lnTo>
                    <a:pt x="506" y="1180"/>
                  </a:lnTo>
                  <a:lnTo>
                    <a:pt x="562" y="1124"/>
                  </a:lnTo>
                  <a:lnTo>
                    <a:pt x="618" y="956"/>
                  </a:lnTo>
                  <a:lnTo>
                    <a:pt x="675" y="675"/>
                  </a:lnTo>
                  <a:lnTo>
                    <a:pt x="562" y="618"/>
                  </a:lnTo>
                  <a:lnTo>
                    <a:pt x="506" y="506"/>
                  </a:lnTo>
                  <a:lnTo>
                    <a:pt x="562" y="337"/>
                  </a:lnTo>
                  <a:lnTo>
                    <a:pt x="618" y="169"/>
                  </a:lnTo>
                  <a:lnTo>
                    <a:pt x="675" y="113"/>
                  </a:lnTo>
                  <a:lnTo>
                    <a:pt x="843" y="113"/>
                  </a:lnTo>
                  <a:lnTo>
                    <a:pt x="843" y="56"/>
                  </a:lnTo>
                  <a:lnTo>
                    <a:pt x="787" y="0"/>
                  </a:lnTo>
                  <a:close/>
                </a:path>
              </a:pathLst>
            </a:custGeom>
            <a:solidFill>
              <a:srgbClr val="795C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9" name="Google Shape;22649;p51"/>
            <p:cNvSpPr/>
            <p:nvPr/>
          </p:nvSpPr>
          <p:spPr>
            <a:xfrm>
              <a:off x="314000" y="1672250"/>
              <a:ext cx="5625" cy="18300"/>
            </a:xfrm>
            <a:custGeom>
              <a:avLst/>
              <a:gdLst/>
              <a:ahLst/>
              <a:cxnLst/>
              <a:rect l="l" t="t" r="r" b="b"/>
              <a:pathLst>
                <a:path w="225" h="732" extrusionOk="0">
                  <a:moveTo>
                    <a:pt x="113" y="1"/>
                  </a:moveTo>
                  <a:lnTo>
                    <a:pt x="0" y="225"/>
                  </a:lnTo>
                  <a:lnTo>
                    <a:pt x="0" y="450"/>
                  </a:lnTo>
                  <a:lnTo>
                    <a:pt x="56" y="450"/>
                  </a:lnTo>
                  <a:lnTo>
                    <a:pt x="113" y="506"/>
                  </a:lnTo>
                  <a:lnTo>
                    <a:pt x="113" y="563"/>
                  </a:lnTo>
                  <a:lnTo>
                    <a:pt x="113" y="619"/>
                  </a:lnTo>
                  <a:lnTo>
                    <a:pt x="169" y="731"/>
                  </a:lnTo>
                  <a:lnTo>
                    <a:pt x="225" y="731"/>
                  </a:lnTo>
                  <a:lnTo>
                    <a:pt x="225" y="338"/>
                  </a:lnTo>
                  <a:lnTo>
                    <a:pt x="113" y="1"/>
                  </a:lnTo>
                  <a:close/>
                </a:path>
              </a:pathLst>
            </a:custGeom>
            <a:solidFill>
              <a:srgbClr val="7E6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0" name="Google Shape;22650;p51"/>
            <p:cNvSpPr/>
            <p:nvPr/>
          </p:nvSpPr>
          <p:spPr>
            <a:xfrm>
              <a:off x="314000" y="1666625"/>
              <a:ext cx="2825" cy="5650"/>
            </a:xfrm>
            <a:custGeom>
              <a:avLst/>
              <a:gdLst/>
              <a:ahLst/>
              <a:cxnLst/>
              <a:rect l="l" t="t" r="r" b="b"/>
              <a:pathLst>
                <a:path w="113" h="226" extrusionOk="0">
                  <a:moveTo>
                    <a:pt x="0" y="1"/>
                  </a:moveTo>
                  <a:lnTo>
                    <a:pt x="0" y="113"/>
                  </a:lnTo>
                  <a:lnTo>
                    <a:pt x="56" y="169"/>
                  </a:lnTo>
                  <a:lnTo>
                    <a:pt x="113" y="226"/>
                  </a:lnTo>
                  <a:lnTo>
                    <a:pt x="113" y="113"/>
                  </a:lnTo>
                  <a:lnTo>
                    <a:pt x="56" y="57"/>
                  </a:lnTo>
                  <a:lnTo>
                    <a:pt x="0" y="1"/>
                  </a:lnTo>
                  <a:close/>
                </a:path>
              </a:pathLst>
            </a:custGeom>
            <a:solidFill>
              <a:srgbClr val="7E6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1" name="Google Shape;22651;p51"/>
            <p:cNvSpPr/>
            <p:nvPr/>
          </p:nvSpPr>
          <p:spPr>
            <a:xfrm>
              <a:off x="382850" y="1190300"/>
              <a:ext cx="71675" cy="73075"/>
            </a:xfrm>
            <a:custGeom>
              <a:avLst/>
              <a:gdLst/>
              <a:ahLst/>
              <a:cxnLst/>
              <a:rect l="l" t="t" r="r" b="b"/>
              <a:pathLst>
                <a:path w="2867" h="2923" extrusionOk="0">
                  <a:moveTo>
                    <a:pt x="506" y="0"/>
                  </a:moveTo>
                  <a:lnTo>
                    <a:pt x="394" y="112"/>
                  </a:lnTo>
                  <a:lnTo>
                    <a:pt x="337" y="225"/>
                  </a:lnTo>
                  <a:lnTo>
                    <a:pt x="281" y="337"/>
                  </a:lnTo>
                  <a:lnTo>
                    <a:pt x="337" y="450"/>
                  </a:lnTo>
                  <a:lnTo>
                    <a:pt x="337" y="506"/>
                  </a:lnTo>
                  <a:lnTo>
                    <a:pt x="225" y="450"/>
                  </a:lnTo>
                  <a:lnTo>
                    <a:pt x="56" y="562"/>
                  </a:lnTo>
                  <a:lnTo>
                    <a:pt x="0" y="618"/>
                  </a:lnTo>
                  <a:lnTo>
                    <a:pt x="0" y="731"/>
                  </a:lnTo>
                  <a:lnTo>
                    <a:pt x="56" y="787"/>
                  </a:lnTo>
                  <a:lnTo>
                    <a:pt x="113" y="787"/>
                  </a:lnTo>
                  <a:lnTo>
                    <a:pt x="281" y="731"/>
                  </a:lnTo>
                  <a:lnTo>
                    <a:pt x="337" y="731"/>
                  </a:lnTo>
                  <a:lnTo>
                    <a:pt x="225" y="787"/>
                  </a:lnTo>
                  <a:lnTo>
                    <a:pt x="225" y="843"/>
                  </a:lnTo>
                  <a:lnTo>
                    <a:pt x="281" y="1012"/>
                  </a:lnTo>
                  <a:lnTo>
                    <a:pt x="337" y="1124"/>
                  </a:lnTo>
                  <a:lnTo>
                    <a:pt x="281" y="1237"/>
                  </a:lnTo>
                  <a:lnTo>
                    <a:pt x="225" y="1237"/>
                  </a:lnTo>
                  <a:lnTo>
                    <a:pt x="225" y="1405"/>
                  </a:lnTo>
                  <a:lnTo>
                    <a:pt x="337" y="1574"/>
                  </a:lnTo>
                  <a:lnTo>
                    <a:pt x="618" y="1686"/>
                  </a:lnTo>
                  <a:lnTo>
                    <a:pt x="675" y="1742"/>
                  </a:lnTo>
                  <a:lnTo>
                    <a:pt x="731" y="1855"/>
                  </a:lnTo>
                  <a:lnTo>
                    <a:pt x="731" y="2023"/>
                  </a:lnTo>
                  <a:lnTo>
                    <a:pt x="675" y="2080"/>
                  </a:lnTo>
                  <a:lnTo>
                    <a:pt x="506" y="2080"/>
                  </a:lnTo>
                  <a:lnTo>
                    <a:pt x="450" y="2136"/>
                  </a:lnTo>
                  <a:lnTo>
                    <a:pt x="450" y="2248"/>
                  </a:lnTo>
                  <a:lnTo>
                    <a:pt x="450" y="2304"/>
                  </a:lnTo>
                  <a:lnTo>
                    <a:pt x="731" y="2417"/>
                  </a:lnTo>
                  <a:lnTo>
                    <a:pt x="1012" y="2529"/>
                  </a:lnTo>
                  <a:lnTo>
                    <a:pt x="1181" y="2585"/>
                  </a:lnTo>
                  <a:lnTo>
                    <a:pt x="1237" y="2642"/>
                  </a:lnTo>
                  <a:lnTo>
                    <a:pt x="1349" y="2698"/>
                  </a:lnTo>
                  <a:lnTo>
                    <a:pt x="1405" y="2754"/>
                  </a:lnTo>
                  <a:lnTo>
                    <a:pt x="1462" y="2754"/>
                  </a:lnTo>
                  <a:lnTo>
                    <a:pt x="1574" y="2642"/>
                  </a:lnTo>
                  <a:lnTo>
                    <a:pt x="1686" y="2585"/>
                  </a:lnTo>
                  <a:lnTo>
                    <a:pt x="1743" y="2529"/>
                  </a:lnTo>
                  <a:lnTo>
                    <a:pt x="1855" y="2529"/>
                  </a:lnTo>
                  <a:lnTo>
                    <a:pt x="1743" y="2585"/>
                  </a:lnTo>
                  <a:lnTo>
                    <a:pt x="1686" y="2585"/>
                  </a:lnTo>
                  <a:lnTo>
                    <a:pt x="1630" y="2642"/>
                  </a:lnTo>
                  <a:lnTo>
                    <a:pt x="1686" y="2754"/>
                  </a:lnTo>
                  <a:lnTo>
                    <a:pt x="1743" y="2866"/>
                  </a:lnTo>
                  <a:lnTo>
                    <a:pt x="1911" y="2923"/>
                  </a:lnTo>
                  <a:lnTo>
                    <a:pt x="2080" y="2866"/>
                  </a:lnTo>
                  <a:lnTo>
                    <a:pt x="2305" y="2754"/>
                  </a:lnTo>
                  <a:lnTo>
                    <a:pt x="2417" y="2642"/>
                  </a:lnTo>
                  <a:lnTo>
                    <a:pt x="2473" y="2585"/>
                  </a:lnTo>
                  <a:lnTo>
                    <a:pt x="2586" y="2585"/>
                  </a:lnTo>
                  <a:lnTo>
                    <a:pt x="2754" y="2642"/>
                  </a:lnTo>
                  <a:lnTo>
                    <a:pt x="2810" y="2585"/>
                  </a:lnTo>
                  <a:lnTo>
                    <a:pt x="2867" y="2529"/>
                  </a:lnTo>
                  <a:lnTo>
                    <a:pt x="2867" y="2417"/>
                  </a:lnTo>
                  <a:lnTo>
                    <a:pt x="2810" y="2361"/>
                  </a:lnTo>
                  <a:lnTo>
                    <a:pt x="2642" y="2248"/>
                  </a:lnTo>
                  <a:lnTo>
                    <a:pt x="2754" y="2248"/>
                  </a:lnTo>
                  <a:lnTo>
                    <a:pt x="2810" y="2192"/>
                  </a:lnTo>
                  <a:lnTo>
                    <a:pt x="2754" y="2080"/>
                  </a:lnTo>
                  <a:lnTo>
                    <a:pt x="2642" y="1911"/>
                  </a:lnTo>
                  <a:lnTo>
                    <a:pt x="2473" y="1855"/>
                  </a:lnTo>
                  <a:lnTo>
                    <a:pt x="2305" y="1911"/>
                  </a:lnTo>
                  <a:lnTo>
                    <a:pt x="2136" y="2023"/>
                  </a:lnTo>
                  <a:lnTo>
                    <a:pt x="2136" y="2023"/>
                  </a:lnTo>
                  <a:lnTo>
                    <a:pt x="2305" y="1799"/>
                  </a:lnTo>
                  <a:lnTo>
                    <a:pt x="2361" y="1742"/>
                  </a:lnTo>
                  <a:lnTo>
                    <a:pt x="2361" y="1574"/>
                  </a:lnTo>
                  <a:lnTo>
                    <a:pt x="2305" y="1518"/>
                  </a:lnTo>
                  <a:lnTo>
                    <a:pt x="2248" y="1461"/>
                  </a:lnTo>
                  <a:lnTo>
                    <a:pt x="2136" y="1405"/>
                  </a:lnTo>
                  <a:lnTo>
                    <a:pt x="2024" y="1405"/>
                  </a:lnTo>
                  <a:lnTo>
                    <a:pt x="1855" y="1461"/>
                  </a:lnTo>
                  <a:lnTo>
                    <a:pt x="1743" y="1461"/>
                  </a:lnTo>
                  <a:lnTo>
                    <a:pt x="1630" y="1405"/>
                  </a:lnTo>
                  <a:lnTo>
                    <a:pt x="1630" y="1293"/>
                  </a:lnTo>
                  <a:lnTo>
                    <a:pt x="1518" y="1180"/>
                  </a:lnTo>
                  <a:lnTo>
                    <a:pt x="1237" y="1180"/>
                  </a:lnTo>
                  <a:lnTo>
                    <a:pt x="1237" y="1068"/>
                  </a:lnTo>
                  <a:lnTo>
                    <a:pt x="1181" y="1012"/>
                  </a:lnTo>
                  <a:lnTo>
                    <a:pt x="1237" y="955"/>
                  </a:lnTo>
                  <a:lnTo>
                    <a:pt x="1349" y="955"/>
                  </a:lnTo>
                  <a:lnTo>
                    <a:pt x="1462" y="899"/>
                  </a:lnTo>
                  <a:lnTo>
                    <a:pt x="1462" y="787"/>
                  </a:lnTo>
                  <a:lnTo>
                    <a:pt x="1405" y="562"/>
                  </a:lnTo>
                  <a:lnTo>
                    <a:pt x="1293" y="393"/>
                  </a:lnTo>
                  <a:lnTo>
                    <a:pt x="1181" y="450"/>
                  </a:lnTo>
                  <a:lnTo>
                    <a:pt x="1124" y="337"/>
                  </a:lnTo>
                  <a:lnTo>
                    <a:pt x="1012" y="225"/>
                  </a:lnTo>
                  <a:lnTo>
                    <a:pt x="675" y="225"/>
                  </a:lnTo>
                  <a:lnTo>
                    <a:pt x="731" y="169"/>
                  </a:lnTo>
                  <a:lnTo>
                    <a:pt x="731" y="56"/>
                  </a:lnTo>
                  <a:lnTo>
                    <a:pt x="675" y="0"/>
                  </a:lnTo>
                  <a:close/>
                </a:path>
              </a:pathLst>
            </a:custGeom>
            <a:solidFill>
              <a:srgbClr val="95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2" name="Google Shape;22652;p51"/>
            <p:cNvSpPr/>
            <p:nvPr/>
          </p:nvSpPr>
          <p:spPr>
            <a:xfrm>
              <a:off x="415150" y="1209950"/>
              <a:ext cx="57650" cy="78725"/>
            </a:xfrm>
            <a:custGeom>
              <a:avLst/>
              <a:gdLst/>
              <a:ahLst/>
              <a:cxnLst/>
              <a:rect l="l" t="t" r="r" b="b"/>
              <a:pathLst>
                <a:path w="2306" h="3149" extrusionOk="0">
                  <a:moveTo>
                    <a:pt x="1237" y="2362"/>
                  </a:moveTo>
                  <a:lnTo>
                    <a:pt x="1237" y="2418"/>
                  </a:lnTo>
                  <a:lnTo>
                    <a:pt x="1181" y="2362"/>
                  </a:lnTo>
                  <a:close/>
                  <a:moveTo>
                    <a:pt x="1294" y="1"/>
                  </a:moveTo>
                  <a:lnTo>
                    <a:pt x="1181" y="282"/>
                  </a:lnTo>
                  <a:lnTo>
                    <a:pt x="1069" y="394"/>
                  </a:lnTo>
                  <a:lnTo>
                    <a:pt x="900" y="451"/>
                  </a:lnTo>
                  <a:lnTo>
                    <a:pt x="844" y="507"/>
                  </a:lnTo>
                  <a:lnTo>
                    <a:pt x="732" y="563"/>
                  </a:lnTo>
                  <a:lnTo>
                    <a:pt x="732" y="619"/>
                  </a:lnTo>
                  <a:lnTo>
                    <a:pt x="956" y="732"/>
                  </a:lnTo>
                  <a:lnTo>
                    <a:pt x="1013" y="788"/>
                  </a:lnTo>
                  <a:lnTo>
                    <a:pt x="1013" y="844"/>
                  </a:lnTo>
                  <a:lnTo>
                    <a:pt x="956" y="956"/>
                  </a:lnTo>
                  <a:lnTo>
                    <a:pt x="900" y="1013"/>
                  </a:lnTo>
                  <a:lnTo>
                    <a:pt x="844" y="1069"/>
                  </a:lnTo>
                  <a:lnTo>
                    <a:pt x="732" y="1069"/>
                  </a:lnTo>
                  <a:lnTo>
                    <a:pt x="675" y="1125"/>
                  </a:lnTo>
                  <a:lnTo>
                    <a:pt x="732" y="1181"/>
                  </a:lnTo>
                  <a:lnTo>
                    <a:pt x="788" y="1294"/>
                  </a:lnTo>
                  <a:lnTo>
                    <a:pt x="900" y="1350"/>
                  </a:lnTo>
                  <a:lnTo>
                    <a:pt x="1181" y="1125"/>
                  </a:lnTo>
                  <a:lnTo>
                    <a:pt x="1406" y="1350"/>
                  </a:lnTo>
                  <a:lnTo>
                    <a:pt x="1406" y="1406"/>
                  </a:lnTo>
                  <a:lnTo>
                    <a:pt x="1294" y="1406"/>
                  </a:lnTo>
                  <a:lnTo>
                    <a:pt x="1406" y="1575"/>
                  </a:lnTo>
                  <a:lnTo>
                    <a:pt x="1462" y="1687"/>
                  </a:lnTo>
                  <a:lnTo>
                    <a:pt x="1518" y="1743"/>
                  </a:lnTo>
                  <a:lnTo>
                    <a:pt x="1125" y="1631"/>
                  </a:lnTo>
                  <a:lnTo>
                    <a:pt x="1013" y="1687"/>
                  </a:lnTo>
                  <a:lnTo>
                    <a:pt x="1013" y="1743"/>
                  </a:lnTo>
                  <a:lnTo>
                    <a:pt x="1013" y="1856"/>
                  </a:lnTo>
                  <a:lnTo>
                    <a:pt x="956" y="1912"/>
                  </a:lnTo>
                  <a:lnTo>
                    <a:pt x="788" y="1968"/>
                  </a:lnTo>
                  <a:lnTo>
                    <a:pt x="675" y="2024"/>
                  </a:lnTo>
                  <a:lnTo>
                    <a:pt x="563" y="2024"/>
                  </a:lnTo>
                  <a:lnTo>
                    <a:pt x="451" y="1968"/>
                  </a:lnTo>
                  <a:lnTo>
                    <a:pt x="394" y="1856"/>
                  </a:lnTo>
                  <a:lnTo>
                    <a:pt x="619" y="1856"/>
                  </a:lnTo>
                  <a:lnTo>
                    <a:pt x="675" y="1799"/>
                  </a:lnTo>
                  <a:lnTo>
                    <a:pt x="732" y="1743"/>
                  </a:lnTo>
                  <a:lnTo>
                    <a:pt x="732" y="1687"/>
                  </a:lnTo>
                  <a:lnTo>
                    <a:pt x="732" y="1631"/>
                  </a:lnTo>
                  <a:lnTo>
                    <a:pt x="619" y="1631"/>
                  </a:lnTo>
                  <a:lnTo>
                    <a:pt x="451" y="1687"/>
                  </a:lnTo>
                  <a:lnTo>
                    <a:pt x="282" y="1799"/>
                  </a:lnTo>
                  <a:lnTo>
                    <a:pt x="170" y="1912"/>
                  </a:lnTo>
                  <a:lnTo>
                    <a:pt x="1" y="1912"/>
                  </a:lnTo>
                  <a:lnTo>
                    <a:pt x="1" y="1968"/>
                  </a:lnTo>
                  <a:lnTo>
                    <a:pt x="57" y="2249"/>
                  </a:lnTo>
                  <a:lnTo>
                    <a:pt x="57" y="2305"/>
                  </a:lnTo>
                  <a:lnTo>
                    <a:pt x="113" y="2418"/>
                  </a:lnTo>
                  <a:lnTo>
                    <a:pt x="226" y="2474"/>
                  </a:lnTo>
                  <a:lnTo>
                    <a:pt x="394" y="2586"/>
                  </a:lnTo>
                  <a:lnTo>
                    <a:pt x="563" y="2643"/>
                  </a:lnTo>
                  <a:lnTo>
                    <a:pt x="675" y="2699"/>
                  </a:lnTo>
                  <a:lnTo>
                    <a:pt x="844" y="2811"/>
                  </a:lnTo>
                  <a:lnTo>
                    <a:pt x="1013" y="2924"/>
                  </a:lnTo>
                  <a:lnTo>
                    <a:pt x="1125" y="3092"/>
                  </a:lnTo>
                  <a:lnTo>
                    <a:pt x="1237" y="3148"/>
                  </a:lnTo>
                  <a:lnTo>
                    <a:pt x="1294" y="3092"/>
                  </a:lnTo>
                  <a:lnTo>
                    <a:pt x="1406" y="2867"/>
                  </a:lnTo>
                  <a:lnTo>
                    <a:pt x="1350" y="2755"/>
                  </a:lnTo>
                  <a:lnTo>
                    <a:pt x="1294" y="2586"/>
                  </a:lnTo>
                  <a:lnTo>
                    <a:pt x="1237" y="2418"/>
                  </a:lnTo>
                  <a:lnTo>
                    <a:pt x="1237" y="2418"/>
                  </a:lnTo>
                  <a:lnTo>
                    <a:pt x="1294" y="2530"/>
                  </a:lnTo>
                  <a:lnTo>
                    <a:pt x="1406" y="2586"/>
                  </a:lnTo>
                  <a:lnTo>
                    <a:pt x="1518" y="2586"/>
                  </a:lnTo>
                  <a:lnTo>
                    <a:pt x="1631" y="2530"/>
                  </a:lnTo>
                  <a:lnTo>
                    <a:pt x="1687" y="2418"/>
                  </a:lnTo>
                  <a:lnTo>
                    <a:pt x="1687" y="2362"/>
                  </a:lnTo>
                  <a:lnTo>
                    <a:pt x="1575" y="2193"/>
                  </a:lnTo>
                  <a:lnTo>
                    <a:pt x="1518" y="2137"/>
                  </a:lnTo>
                  <a:lnTo>
                    <a:pt x="1631" y="2137"/>
                  </a:lnTo>
                  <a:lnTo>
                    <a:pt x="1856" y="1968"/>
                  </a:lnTo>
                  <a:lnTo>
                    <a:pt x="1968" y="1912"/>
                  </a:lnTo>
                  <a:lnTo>
                    <a:pt x="2081" y="1912"/>
                  </a:lnTo>
                  <a:lnTo>
                    <a:pt x="2193" y="1799"/>
                  </a:lnTo>
                  <a:lnTo>
                    <a:pt x="2305" y="1743"/>
                  </a:lnTo>
                  <a:lnTo>
                    <a:pt x="2249" y="1631"/>
                  </a:lnTo>
                  <a:lnTo>
                    <a:pt x="2137" y="1518"/>
                  </a:lnTo>
                  <a:lnTo>
                    <a:pt x="2137" y="1462"/>
                  </a:lnTo>
                  <a:lnTo>
                    <a:pt x="2193" y="1406"/>
                  </a:lnTo>
                  <a:lnTo>
                    <a:pt x="2249" y="1294"/>
                  </a:lnTo>
                  <a:lnTo>
                    <a:pt x="2305" y="1181"/>
                  </a:lnTo>
                  <a:lnTo>
                    <a:pt x="2249" y="1069"/>
                  </a:lnTo>
                  <a:lnTo>
                    <a:pt x="2193" y="956"/>
                  </a:lnTo>
                  <a:lnTo>
                    <a:pt x="2249" y="844"/>
                  </a:lnTo>
                  <a:lnTo>
                    <a:pt x="2137" y="788"/>
                  </a:lnTo>
                  <a:lnTo>
                    <a:pt x="2024" y="732"/>
                  </a:lnTo>
                  <a:lnTo>
                    <a:pt x="2081" y="619"/>
                  </a:lnTo>
                  <a:lnTo>
                    <a:pt x="2249" y="451"/>
                  </a:lnTo>
                  <a:lnTo>
                    <a:pt x="2249" y="338"/>
                  </a:lnTo>
                  <a:lnTo>
                    <a:pt x="2249" y="282"/>
                  </a:lnTo>
                  <a:lnTo>
                    <a:pt x="2193" y="282"/>
                  </a:lnTo>
                  <a:lnTo>
                    <a:pt x="1968" y="338"/>
                  </a:lnTo>
                  <a:lnTo>
                    <a:pt x="1912" y="338"/>
                  </a:lnTo>
                  <a:lnTo>
                    <a:pt x="1800" y="226"/>
                  </a:lnTo>
                  <a:lnTo>
                    <a:pt x="1800" y="169"/>
                  </a:lnTo>
                  <a:lnTo>
                    <a:pt x="1687" y="226"/>
                  </a:lnTo>
                  <a:lnTo>
                    <a:pt x="1518" y="338"/>
                  </a:lnTo>
                  <a:lnTo>
                    <a:pt x="1462" y="338"/>
                  </a:lnTo>
                  <a:lnTo>
                    <a:pt x="1462" y="282"/>
                  </a:lnTo>
                  <a:lnTo>
                    <a:pt x="1462" y="169"/>
                  </a:lnTo>
                  <a:lnTo>
                    <a:pt x="1406" y="113"/>
                  </a:lnTo>
                  <a:lnTo>
                    <a:pt x="1294"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3" name="Google Shape;22653;p51"/>
            <p:cNvSpPr/>
            <p:nvPr/>
          </p:nvSpPr>
          <p:spPr>
            <a:xfrm>
              <a:off x="368800" y="1118625"/>
              <a:ext cx="35150" cy="78725"/>
            </a:xfrm>
            <a:custGeom>
              <a:avLst/>
              <a:gdLst/>
              <a:ahLst/>
              <a:cxnLst/>
              <a:rect l="l" t="t" r="r" b="b"/>
              <a:pathLst>
                <a:path w="1406" h="3149" extrusionOk="0">
                  <a:moveTo>
                    <a:pt x="675" y="2080"/>
                  </a:moveTo>
                  <a:lnTo>
                    <a:pt x="675" y="2136"/>
                  </a:lnTo>
                  <a:lnTo>
                    <a:pt x="618" y="2080"/>
                  </a:lnTo>
                  <a:close/>
                  <a:moveTo>
                    <a:pt x="731" y="1"/>
                  </a:moveTo>
                  <a:lnTo>
                    <a:pt x="618" y="57"/>
                  </a:lnTo>
                  <a:lnTo>
                    <a:pt x="562" y="169"/>
                  </a:lnTo>
                  <a:lnTo>
                    <a:pt x="562" y="338"/>
                  </a:lnTo>
                  <a:lnTo>
                    <a:pt x="562" y="450"/>
                  </a:lnTo>
                  <a:lnTo>
                    <a:pt x="731" y="563"/>
                  </a:lnTo>
                  <a:lnTo>
                    <a:pt x="787" y="619"/>
                  </a:lnTo>
                  <a:lnTo>
                    <a:pt x="843" y="675"/>
                  </a:lnTo>
                  <a:lnTo>
                    <a:pt x="618" y="675"/>
                  </a:lnTo>
                  <a:lnTo>
                    <a:pt x="450" y="844"/>
                  </a:lnTo>
                  <a:lnTo>
                    <a:pt x="450" y="956"/>
                  </a:lnTo>
                  <a:lnTo>
                    <a:pt x="450" y="1125"/>
                  </a:lnTo>
                  <a:lnTo>
                    <a:pt x="450" y="1293"/>
                  </a:lnTo>
                  <a:lnTo>
                    <a:pt x="337" y="1462"/>
                  </a:lnTo>
                  <a:lnTo>
                    <a:pt x="113" y="1518"/>
                  </a:lnTo>
                  <a:lnTo>
                    <a:pt x="56" y="1518"/>
                  </a:lnTo>
                  <a:lnTo>
                    <a:pt x="0" y="1574"/>
                  </a:lnTo>
                  <a:lnTo>
                    <a:pt x="0" y="1687"/>
                  </a:lnTo>
                  <a:lnTo>
                    <a:pt x="169" y="1799"/>
                  </a:lnTo>
                  <a:lnTo>
                    <a:pt x="281" y="1855"/>
                  </a:lnTo>
                  <a:lnTo>
                    <a:pt x="394" y="1855"/>
                  </a:lnTo>
                  <a:lnTo>
                    <a:pt x="450" y="1912"/>
                  </a:lnTo>
                  <a:lnTo>
                    <a:pt x="506" y="2024"/>
                  </a:lnTo>
                  <a:lnTo>
                    <a:pt x="506" y="2080"/>
                  </a:lnTo>
                  <a:lnTo>
                    <a:pt x="450" y="2136"/>
                  </a:lnTo>
                  <a:lnTo>
                    <a:pt x="394" y="2136"/>
                  </a:lnTo>
                  <a:lnTo>
                    <a:pt x="337" y="2249"/>
                  </a:lnTo>
                  <a:lnTo>
                    <a:pt x="337" y="2530"/>
                  </a:lnTo>
                  <a:lnTo>
                    <a:pt x="225" y="2755"/>
                  </a:lnTo>
                  <a:lnTo>
                    <a:pt x="225" y="2811"/>
                  </a:lnTo>
                  <a:lnTo>
                    <a:pt x="225" y="2867"/>
                  </a:lnTo>
                  <a:lnTo>
                    <a:pt x="281" y="3036"/>
                  </a:lnTo>
                  <a:lnTo>
                    <a:pt x="506" y="3148"/>
                  </a:lnTo>
                  <a:lnTo>
                    <a:pt x="618" y="3148"/>
                  </a:lnTo>
                  <a:lnTo>
                    <a:pt x="731" y="3092"/>
                  </a:lnTo>
                  <a:lnTo>
                    <a:pt x="843" y="3036"/>
                  </a:lnTo>
                  <a:lnTo>
                    <a:pt x="1124" y="2867"/>
                  </a:lnTo>
                  <a:lnTo>
                    <a:pt x="1237" y="2642"/>
                  </a:lnTo>
                  <a:lnTo>
                    <a:pt x="1349" y="2586"/>
                  </a:lnTo>
                  <a:lnTo>
                    <a:pt x="1405" y="2586"/>
                  </a:lnTo>
                  <a:lnTo>
                    <a:pt x="1405" y="2474"/>
                  </a:lnTo>
                  <a:lnTo>
                    <a:pt x="1237" y="2305"/>
                  </a:lnTo>
                  <a:lnTo>
                    <a:pt x="1180" y="2249"/>
                  </a:lnTo>
                  <a:lnTo>
                    <a:pt x="1124" y="2080"/>
                  </a:lnTo>
                  <a:lnTo>
                    <a:pt x="1124" y="1912"/>
                  </a:lnTo>
                  <a:lnTo>
                    <a:pt x="1124" y="1855"/>
                  </a:lnTo>
                  <a:lnTo>
                    <a:pt x="1237" y="1799"/>
                  </a:lnTo>
                  <a:lnTo>
                    <a:pt x="1293" y="1799"/>
                  </a:lnTo>
                  <a:lnTo>
                    <a:pt x="1349" y="1743"/>
                  </a:lnTo>
                  <a:lnTo>
                    <a:pt x="1349" y="1687"/>
                  </a:lnTo>
                  <a:lnTo>
                    <a:pt x="1349" y="1630"/>
                  </a:lnTo>
                  <a:lnTo>
                    <a:pt x="1124" y="1630"/>
                  </a:lnTo>
                  <a:lnTo>
                    <a:pt x="1180" y="1574"/>
                  </a:lnTo>
                  <a:lnTo>
                    <a:pt x="1237" y="1406"/>
                  </a:lnTo>
                  <a:lnTo>
                    <a:pt x="1349" y="1237"/>
                  </a:lnTo>
                  <a:lnTo>
                    <a:pt x="1349" y="1068"/>
                  </a:lnTo>
                  <a:lnTo>
                    <a:pt x="1293" y="900"/>
                  </a:lnTo>
                  <a:lnTo>
                    <a:pt x="1180" y="900"/>
                  </a:lnTo>
                  <a:lnTo>
                    <a:pt x="1180" y="844"/>
                  </a:lnTo>
                  <a:lnTo>
                    <a:pt x="1180" y="731"/>
                  </a:lnTo>
                  <a:lnTo>
                    <a:pt x="1180" y="675"/>
                  </a:lnTo>
                  <a:lnTo>
                    <a:pt x="1124" y="619"/>
                  </a:lnTo>
                  <a:lnTo>
                    <a:pt x="1180" y="563"/>
                  </a:lnTo>
                  <a:lnTo>
                    <a:pt x="1237" y="506"/>
                  </a:lnTo>
                  <a:lnTo>
                    <a:pt x="1180" y="450"/>
                  </a:lnTo>
                  <a:lnTo>
                    <a:pt x="1124" y="338"/>
                  </a:lnTo>
                  <a:lnTo>
                    <a:pt x="1068" y="225"/>
                  </a:lnTo>
                  <a:lnTo>
                    <a:pt x="1012" y="113"/>
                  </a:lnTo>
                  <a:lnTo>
                    <a:pt x="956" y="1"/>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4" name="Google Shape;22654;p51"/>
            <p:cNvSpPr/>
            <p:nvPr/>
          </p:nvSpPr>
          <p:spPr>
            <a:xfrm>
              <a:off x="370200" y="1111600"/>
              <a:ext cx="25325" cy="28125"/>
            </a:xfrm>
            <a:custGeom>
              <a:avLst/>
              <a:gdLst/>
              <a:ahLst/>
              <a:cxnLst/>
              <a:rect l="l" t="t" r="r" b="b"/>
              <a:pathLst>
                <a:path w="1013" h="1125" extrusionOk="0">
                  <a:moveTo>
                    <a:pt x="956" y="0"/>
                  </a:moveTo>
                  <a:lnTo>
                    <a:pt x="900" y="57"/>
                  </a:lnTo>
                  <a:lnTo>
                    <a:pt x="787" y="113"/>
                  </a:lnTo>
                  <a:lnTo>
                    <a:pt x="731" y="169"/>
                  </a:lnTo>
                  <a:lnTo>
                    <a:pt x="562" y="113"/>
                  </a:lnTo>
                  <a:lnTo>
                    <a:pt x="394" y="282"/>
                  </a:lnTo>
                  <a:lnTo>
                    <a:pt x="169" y="338"/>
                  </a:lnTo>
                  <a:lnTo>
                    <a:pt x="0" y="450"/>
                  </a:lnTo>
                  <a:lnTo>
                    <a:pt x="0" y="563"/>
                  </a:lnTo>
                  <a:lnTo>
                    <a:pt x="57" y="619"/>
                  </a:lnTo>
                  <a:lnTo>
                    <a:pt x="169" y="731"/>
                  </a:lnTo>
                  <a:lnTo>
                    <a:pt x="281" y="731"/>
                  </a:lnTo>
                  <a:lnTo>
                    <a:pt x="225" y="787"/>
                  </a:lnTo>
                  <a:lnTo>
                    <a:pt x="225" y="1012"/>
                  </a:lnTo>
                  <a:lnTo>
                    <a:pt x="281" y="1125"/>
                  </a:lnTo>
                  <a:lnTo>
                    <a:pt x="562" y="1125"/>
                  </a:lnTo>
                  <a:lnTo>
                    <a:pt x="675" y="1012"/>
                  </a:lnTo>
                  <a:lnTo>
                    <a:pt x="731" y="1068"/>
                  </a:lnTo>
                  <a:lnTo>
                    <a:pt x="787" y="1125"/>
                  </a:lnTo>
                  <a:lnTo>
                    <a:pt x="900" y="1125"/>
                  </a:lnTo>
                  <a:lnTo>
                    <a:pt x="956" y="1068"/>
                  </a:lnTo>
                  <a:lnTo>
                    <a:pt x="956" y="956"/>
                  </a:lnTo>
                  <a:lnTo>
                    <a:pt x="843" y="787"/>
                  </a:lnTo>
                  <a:lnTo>
                    <a:pt x="675" y="675"/>
                  </a:lnTo>
                  <a:lnTo>
                    <a:pt x="619" y="675"/>
                  </a:lnTo>
                  <a:lnTo>
                    <a:pt x="562" y="731"/>
                  </a:lnTo>
                  <a:lnTo>
                    <a:pt x="562" y="731"/>
                  </a:lnTo>
                  <a:lnTo>
                    <a:pt x="619" y="506"/>
                  </a:lnTo>
                  <a:lnTo>
                    <a:pt x="675" y="394"/>
                  </a:lnTo>
                  <a:lnTo>
                    <a:pt x="731" y="338"/>
                  </a:lnTo>
                  <a:lnTo>
                    <a:pt x="900" y="282"/>
                  </a:lnTo>
                  <a:lnTo>
                    <a:pt x="1012" y="225"/>
                  </a:lnTo>
                  <a:lnTo>
                    <a:pt x="1012" y="113"/>
                  </a:lnTo>
                  <a:lnTo>
                    <a:pt x="956" y="57"/>
                  </a:lnTo>
                  <a:lnTo>
                    <a:pt x="956"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5" name="Google Shape;22655;p51"/>
            <p:cNvSpPr/>
            <p:nvPr/>
          </p:nvSpPr>
          <p:spPr>
            <a:xfrm>
              <a:off x="415150" y="1191700"/>
              <a:ext cx="21125" cy="9850"/>
            </a:xfrm>
            <a:custGeom>
              <a:avLst/>
              <a:gdLst/>
              <a:ahLst/>
              <a:cxnLst/>
              <a:rect l="l" t="t" r="r" b="b"/>
              <a:pathLst>
                <a:path w="845" h="394" extrusionOk="0">
                  <a:moveTo>
                    <a:pt x="226" y="0"/>
                  </a:moveTo>
                  <a:lnTo>
                    <a:pt x="113" y="113"/>
                  </a:lnTo>
                  <a:lnTo>
                    <a:pt x="57" y="169"/>
                  </a:lnTo>
                  <a:lnTo>
                    <a:pt x="1" y="337"/>
                  </a:lnTo>
                  <a:lnTo>
                    <a:pt x="282" y="337"/>
                  </a:lnTo>
                  <a:lnTo>
                    <a:pt x="563" y="394"/>
                  </a:lnTo>
                  <a:lnTo>
                    <a:pt x="675" y="394"/>
                  </a:lnTo>
                  <a:lnTo>
                    <a:pt x="732" y="225"/>
                  </a:lnTo>
                  <a:lnTo>
                    <a:pt x="844" y="56"/>
                  </a:lnTo>
                  <a:lnTo>
                    <a:pt x="788" y="0"/>
                  </a:lnTo>
                  <a:lnTo>
                    <a:pt x="732" y="0"/>
                  </a:lnTo>
                  <a:lnTo>
                    <a:pt x="507" y="169"/>
                  </a:lnTo>
                  <a:lnTo>
                    <a:pt x="451" y="113"/>
                  </a:lnTo>
                  <a:lnTo>
                    <a:pt x="338" y="56"/>
                  </a:lnTo>
                  <a:lnTo>
                    <a:pt x="282" y="0"/>
                  </a:lnTo>
                  <a:close/>
                </a:path>
              </a:pathLst>
            </a:custGeom>
            <a:solidFill>
              <a:srgbClr val="95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6" name="Google Shape;22656;p51"/>
            <p:cNvSpPr/>
            <p:nvPr/>
          </p:nvSpPr>
          <p:spPr>
            <a:xfrm>
              <a:off x="406725" y="1104575"/>
              <a:ext cx="16900" cy="21100"/>
            </a:xfrm>
            <a:custGeom>
              <a:avLst/>
              <a:gdLst/>
              <a:ahLst/>
              <a:cxnLst/>
              <a:rect l="l" t="t" r="r" b="b"/>
              <a:pathLst>
                <a:path w="676" h="844" extrusionOk="0">
                  <a:moveTo>
                    <a:pt x="57" y="0"/>
                  </a:moveTo>
                  <a:lnTo>
                    <a:pt x="1" y="113"/>
                  </a:lnTo>
                  <a:lnTo>
                    <a:pt x="1" y="169"/>
                  </a:lnTo>
                  <a:lnTo>
                    <a:pt x="57" y="338"/>
                  </a:lnTo>
                  <a:lnTo>
                    <a:pt x="169" y="506"/>
                  </a:lnTo>
                  <a:lnTo>
                    <a:pt x="226" y="619"/>
                  </a:lnTo>
                  <a:lnTo>
                    <a:pt x="226" y="731"/>
                  </a:lnTo>
                  <a:lnTo>
                    <a:pt x="226" y="787"/>
                  </a:lnTo>
                  <a:lnTo>
                    <a:pt x="282" y="844"/>
                  </a:lnTo>
                  <a:lnTo>
                    <a:pt x="450" y="844"/>
                  </a:lnTo>
                  <a:lnTo>
                    <a:pt x="619" y="787"/>
                  </a:lnTo>
                  <a:lnTo>
                    <a:pt x="675" y="731"/>
                  </a:lnTo>
                  <a:lnTo>
                    <a:pt x="675" y="675"/>
                  </a:lnTo>
                  <a:lnTo>
                    <a:pt x="507" y="675"/>
                  </a:lnTo>
                  <a:lnTo>
                    <a:pt x="450" y="619"/>
                  </a:lnTo>
                  <a:lnTo>
                    <a:pt x="282" y="506"/>
                  </a:lnTo>
                  <a:lnTo>
                    <a:pt x="282" y="394"/>
                  </a:lnTo>
                  <a:lnTo>
                    <a:pt x="338" y="338"/>
                  </a:lnTo>
                  <a:lnTo>
                    <a:pt x="338" y="281"/>
                  </a:lnTo>
                  <a:lnTo>
                    <a:pt x="282" y="169"/>
                  </a:lnTo>
                  <a:lnTo>
                    <a:pt x="169" y="113"/>
                  </a:lnTo>
                  <a:lnTo>
                    <a:pt x="57" y="0"/>
                  </a:lnTo>
                  <a:close/>
                </a:path>
              </a:pathLst>
            </a:custGeom>
            <a:solidFill>
              <a:srgbClr val="A1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7" name="Google Shape;22657;p51"/>
            <p:cNvSpPr/>
            <p:nvPr/>
          </p:nvSpPr>
          <p:spPr>
            <a:xfrm>
              <a:off x="429200" y="1211375"/>
              <a:ext cx="11275" cy="12650"/>
            </a:xfrm>
            <a:custGeom>
              <a:avLst/>
              <a:gdLst/>
              <a:ahLst/>
              <a:cxnLst/>
              <a:rect l="l" t="t" r="r" b="b"/>
              <a:pathLst>
                <a:path w="451" h="506" extrusionOk="0">
                  <a:moveTo>
                    <a:pt x="57" y="0"/>
                  </a:moveTo>
                  <a:lnTo>
                    <a:pt x="1" y="56"/>
                  </a:lnTo>
                  <a:lnTo>
                    <a:pt x="1" y="112"/>
                  </a:lnTo>
                  <a:lnTo>
                    <a:pt x="170" y="225"/>
                  </a:lnTo>
                  <a:lnTo>
                    <a:pt x="170" y="281"/>
                  </a:lnTo>
                  <a:lnTo>
                    <a:pt x="113" y="394"/>
                  </a:lnTo>
                  <a:lnTo>
                    <a:pt x="170" y="506"/>
                  </a:lnTo>
                  <a:lnTo>
                    <a:pt x="282" y="506"/>
                  </a:lnTo>
                  <a:lnTo>
                    <a:pt x="338" y="394"/>
                  </a:lnTo>
                  <a:lnTo>
                    <a:pt x="338" y="337"/>
                  </a:lnTo>
                  <a:lnTo>
                    <a:pt x="282" y="337"/>
                  </a:lnTo>
                  <a:lnTo>
                    <a:pt x="394" y="225"/>
                  </a:lnTo>
                  <a:lnTo>
                    <a:pt x="451" y="225"/>
                  </a:lnTo>
                  <a:lnTo>
                    <a:pt x="451" y="112"/>
                  </a:lnTo>
                  <a:lnTo>
                    <a:pt x="282" y="0"/>
                  </a:lnTo>
                  <a:close/>
                </a:path>
              </a:pathLst>
            </a:custGeom>
            <a:solidFill>
              <a:srgbClr val="958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8" name="Google Shape;22658;p51"/>
            <p:cNvSpPr/>
            <p:nvPr/>
          </p:nvSpPr>
          <p:spPr>
            <a:xfrm>
              <a:off x="396900" y="1170625"/>
              <a:ext cx="1425" cy="25"/>
            </a:xfrm>
            <a:custGeom>
              <a:avLst/>
              <a:gdLst/>
              <a:ahLst/>
              <a:cxnLst/>
              <a:rect l="l" t="t" r="r" b="b"/>
              <a:pathLst>
                <a:path w="57" h="1" extrusionOk="0">
                  <a:moveTo>
                    <a:pt x="0" y="0"/>
                  </a:moveTo>
                  <a:lnTo>
                    <a:pt x="56" y="0"/>
                  </a:lnTo>
                  <a:lnTo>
                    <a:pt x="56" y="0"/>
                  </a:lnTo>
                  <a:lnTo>
                    <a:pt x="0" y="0"/>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9" name="Google Shape;22659;p51"/>
            <p:cNvSpPr/>
            <p:nvPr/>
          </p:nvSpPr>
          <p:spPr>
            <a:xfrm>
              <a:off x="392675" y="1117225"/>
              <a:ext cx="2850" cy="1425"/>
            </a:xfrm>
            <a:custGeom>
              <a:avLst/>
              <a:gdLst/>
              <a:ahLst/>
              <a:cxnLst/>
              <a:rect l="l" t="t" r="r" b="b"/>
              <a:pathLst>
                <a:path w="114" h="57" extrusionOk="0">
                  <a:moveTo>
                    <a:pt x="1" y="57"/>
                  </a:moveTo>
                  <a:lnTo>
                    <a:pt x="1" y="57"/>
                  </a:lnTo>
                  <a:lnTo>
                    <a:pt x="113" y="0"/>
                  </a:lnTo>
                  <a:lnTo>
                    <a:pt x="113" y="0"/>
                  </a:lnTo>
                  <a:lnTo>
                    <a:pt x="1" y="57"/>
                  </a:lnTo>
                  <a:lnTo>
                    <a:pt x="1" y="57"/>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0" name="Google Shape;22660;p51"/>
            <p:cNvSpPr/>
            <p:nvPr/>
          </p:nvSpPr>
          <p:spPr>
            <a:xfrm>
              <a:off x="472775" y="1204350"/>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1" name="Google Shape;22661;p51"/>
            <p:cNvSpPr/>
            <p:nvPr/>
          </p:nvSpPr>
          <p:spPr>
            <a:xfrm>
              <a:off x="450300" y="1172025"/>
              <a:ext cx="2825" cy="1425"/>
            </a:xfrm>
            <a:custGeom>
              <a:avLst/>
              <a:gdLst/>
              <a:ahLst/>
              <a:cxnLst/>
              <a:rect l="l" t="t" r="r" b="b"/>
              <a:pathLst>
                <a:path w="113" h="57" extrusionOk="0">
                  <a:moveTo>
                    <a:pt x="56" y="0"/>
                  </a:moveTo>
                  <a:lnTo>
                    <a:pt x="0" y="57"/>
                  </a:lnTo>
                  <a:lnTo>
                    <a:pt x="112" y="57"/>
                  </a:lnTo>
                  <a:lnTo>
                    <a:pt x="56" y="0"/>
                  </a:lnTo>
                  <a:close/>
                </a:path>
              </a:pathLst>
            </a:custGeom>
            <a:solidFill>
              <a:srgbClr val="A6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2" name="Google Shape;22662;p51"/>
            <p:cNvSpPr/>
            <p:nvPr/>
          </p:nvSpPr>
          <p:spPr>
            <a:xfrm>
              <a:off x="419375" y="1111600"/>
              <a:ext cx="1425" cy="1425"/>
            </a:xfrm>
            <a:custGeom>
              <a:avLst/>
              <a:gdLst/>
              <a:ahLst/>
              <a:cxnLst/>
              <a:rect l="l" t="t" r="r" b="b"/>
              <a:pathLst>
                <a:path w="57" h="57" extrusionOk="0">
                  <a:moveTo>
                    <a:pt x="1" y="0"/>
                  </a:moveTo>
                  <a:lnTo>
                    <a:pt x="57" y="57"/>
                  </a:lnTo>
                  <a:lnTo>
                    <a:pt x="57" y="0"/>
                  </a:lnTo>
                  <a:close/>
                </a:path>
              </a:pathLst>
            </a:custGeom>
            <a:solidFill>
              <a:srgbClr val="A1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3" name="Google Shape;22663;p51"/>
            <p:cNvSpPr/>
            <p:nvPr/>
          </p:nvSpPr>
          <p:spPr>
            <a:xfrm>
              <a:off x="413750" y="1107375"/>
              <a:ext cx="1425" cy="1450"/>
            </a:xfrm>
            <a:custGeom>
              <a:avLst/>
              <a:gdLst/>
              <a:ahLst/>
              <a:cxnLst/>
              <a:rect l="l" t="t" r="r" b="b"/>
              <a:pathLst>
                <a:path w="57" h="58" extrusionOk="0">
                  <a:moveTo>
                    <a:pt x="1" y="57"/>
                  </a:moveTo>
                  <a:lnTo>
                    <a:pt x="57" y="57"/>
                  </a:lnTo>
                  <a:lnTo>
                    <a:pt x="57" y="1"/>
                  </a:lnTo>
                  <a:lnTo>
                    <a:pt x="57" y="1"/>
                  </a:lnTo>
                  <a:lnTo>
                    <a:pt x="57" y="57"/>
                  </a:lnTo>
                  <a:lnTo>
                    <a:pt x="1" y="57"/>
                  </a:lnTo>
                  <a:lnTo>
                    <a:pt x="1" y="57"/>
                  </a:lnTo>
                  <a:close/>
                </a:path>
              </a:pathLst>
            </a:custGeom>
            <a:solidFill>
              <a:srgbClr val="A1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4" name="Google Shape;22664;p51"/>
            <p:cNvSpPr/>
            <p:nvPr/>
          </p:nvSpPr>
          <p:spPr>
            <a:xfrm>
              <a:off x="395500" y="1561250"/>
              <a:ext cx="22500" cy="46400"/>
            </a:xfrm>
            <a:custGeom>
              <a:avLst/>
              <a:gdLst/>
              <a:ahLst/>
              <a:cxnLst/>
              <a:rect l="l" t="t" r="r" b="b"/>
              <a:pathLst>
                <a:path w="900" h="1856" extrusionOk="0">
                  <a:moveTo>
                    <a:pt x="0" y="0"/>
                  </a:moveTo>
                  <a:lnTo>
                    <a:pt x="0" y="56"/>
                  </a:lnTo>
                  <a:lnTo>
                    <a:pt x="0" y="225"/>
                  </a:lnTo>
                  <a:lnTo>
                    <a:pt x="56" y="281"/>
                  </a:lnTo>
                  <a:lnTo>
                    <a:pt x="225" y="281"/>
                  </a:lnTo>
                  <a:lnTo>
                    <a:pt x="281" y="338"/>
                  </a:lnTo>
                  <a:lnTo>
                    <a:pt x="281" y="394"/>
                  </a:lnTo>
                  <a:lnTo>
                    <a:pt x="56" y="787"/>
                  </a:lnTo>
                  <a:lnTo>
                    <a:pt x="0" y="900"/>
                  </a:lnTo>
                  <a:lnTo>
                    <a:pt x="56" y="1012"/>
                  </a:lnTo>
                  <a:lnTo>
                    <a:pt x="56" y="1124"/>
                  </a:lnTo>
                  <a:lnTo>
                    <a:pt x="56" y="1293"/>
                  </a:lnTo>
                  <a:lnTo>
                    <a:pt x="56" y="1405"/>
                  </a:lnTo>
                  <a:lnTo>
                    <a:pt x="112" y="1349"/>
                  </a:lnTo>
                  <a:lnTo>
                    <a:pt x="169" y="1237"/>
                  </a:lnTo>
                  <a:lnTo>
                    <a:pt x="281" y="1237"/>
                  </a:lnTo>
                  <a:lnTo>
                    <a:pt x="281" y="1293"/>
                  </a:lnTo>
                  <a:lnTo>
                    <a:pt x="281" y="1349"/>
                  </a:lnTo>
                  <a:lnTo>
                    <a:pt x="393" y="1518"/>
                  </a:lnTo>
                  <a:lnTo>
                    <a:pt x="281" y="1518"/>
                  </a:lnTo>
                  <a:lnTo>
                    <a:pt x="225" y="1574"/>
                  </a:lnTo>
                  <a:lnTo>
                    <a:pt x="225" y="1686"/>
                  </a:lnTo>
                  <a:lnTo>
                    <a:pt x="281" y="1743"/>
                  </a:lnTo>
                  <a:lnTo>
                    <a:pt x="450" y="1855"/>
                  </a:lnTo>
                  <a:lnTo>
                    <a:pt x="562" y="1855"/>
                  </a:lnTo>
                  <a:lnTo>
                    <a:pt x="675" y="1799"/>
                  </a:lnTo>
                  <a:lnTo>
                    <a:pt x="675" y="1743"/>
                  </a:lnTo>
                  <a:lnTo>
                    <a:pt x="618" y="1686"/>
                  </a:lnTo>
                  <a:lnTo>
                    <a:pt x="562" y="1518"/>
                  </a:lnTo>
                  <a:lnTo>
                    <a:pt x="562" y="1405"/>
                  </a:lnTo>
                  <a:lnTo>
                    <a:pt x="731" y="1349"/>
                  </a:lnTo>
                  <a:lnTo>
                    <a:pt x="787" y="1237"/>
                  </a:lnTo>
                  <a:lnTo>
                    <a:pt x="787" y="1124"/>
                  </a:lnTo>
                  <a:lnTo>
                    <a:pt x="899" y="1012"/>
                  </a:lnTo>
                  <a:lnTo>
                    <a:pt x="899" y="900"/>
                  </a:lnTo>
                  <a:lnTo>
                    <a:pt x="787" y="843"/>
                  </a:lnTo>
                  <a:lnTo>
                    <a:pt x="731" y="731"/>
                  </a:lnTo>
                  <a:lnTo>
                    <a:pt x="618" y="619"/>
                  </a:lnTo>
                  <a:lnTo>
                    <a:pt x="562" y="562"/>
                  </a:lnTo>
                  <a:lnTo>
                    <a:pt x="506" y="562"/>
                  </a:lnTo>
                  <a:lnTo>
                    <a:pt x="506" y="450"/>
                  </a:lnTo>
                  <a:lnTo>
                    <a:pt x="562" y="394"/>
                  </a:lnTo>
                  <a:lnTo>
                    <a:pt x="506" y="338"/>
                  </a:lnTo>
                  <a:lnTo>
                    <a:pt x="450" y="281"/>
                  </a:lnTo>
                  <a:lnTo>
                    <a:pt x="450" y="225"/>
                  </a:lnTo>
                  <a:lnTo>
                    <a:pt x="450" y="169"/>
                  </a:lnTo>
                  <a:lnTo>
                    <a:pt x="450" y="113"/>
                  </a:lnTo>
                  <a:lnTo>
                    <a:pt x="225" y="0"/>
                  </a:lnTo>
                  <a:close/>
                </a:path>
              </a:pathLst>
            </a:custGeom>
            <a:solidFill>
              <a:srgbClr val="89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5" name="Google Shape;22665;p51"/>
            <p:cNvSpPr/>
            <p:nvPr/>
          </p:nvSpPr>
          <p:spPr>
            <a:xfrm>
              <a:off x="392675" y="1527525"/>
              <a:ext cx="29525" cy="39375"/>
            </a:xfrm>
            <a:custGeom>
              <a:avLst/>
              <a:gdLst/>
              <a:ahLst/>
              <a:cxnLst/>
              <a:rect l="l" t="t" r="r" b="b"/>
              <a:pathLst>
                <a:path w="1181" h="1575" extrusionOk="0">
                  <a:moveTo>
                    <a:pt x="338" y="0"/>
                  </a:moveTo>
                  <a:lnTo>
                    <a:pt x="338" y="57"/>
                  </a:lnTo>
                  <a:lnTo>
                    <a:pt x="338" y="225"/>
                  </a:lnTo>
                  <a:lnTo>
                    <a:pt x="338" y="450"/>
                  </a:lnTo>
                  <a:lnTo>
                    <a:pt x="225" y="562"/>
                  </a:lnTo>
                  <a:lnTo>
                    <a:pt x="57" y="731"/>
                  </a:lnTo>
                  <a:lnTo>
                    <a:pt x="1" y="843"/>
                  </a:lnTo>
                  <a:lnTo>
                    <a:pt x="1" y="956"/>
                  </a:lnTo>
                  <a:lnTo>
                    <a:pt x="1" y="1068"/>
                  </a:lnTo>
                  <a:lnTo>
                    <a:pt x="113" y="1181"/>
                  </a:lnTo>
                  <a:lnTo>
                    <a:pt x="282" y="1349"/>
                  </a:lnTo>
                  <a:lnTo>
                    <a:pt x="563" y="1462"/>
                  </a:lnTo>
                  <a:lnTo>
                    <a:pt x="563" y="1574"/>
                  </a:lnTo>
                  <a:lnTo>
                    <a:pt x="788" y="1462"/>
                  </a:lnTo>
                  <a:lnTo>
                    <a:pt x="844" y="1405"/>
                  </a:lnTo>
                  <a:lnTo>
                    <a:pt x="844" y="1293"/>
                  </a:lnTo>
                  <a:lnTo>
                    <a:pt x="844" y="1068"/>
                  </a:lnTo>
                  <a:lnTo>
                    <a:pt x="900" y="1068"/>
                  </a:lnTo>
                  <a:lnTo>
                    <a:pt x="956" y="1012"/>
                  </a:lnTo>
                  <a:lnTo>
                    <a:pt x="1181" y="1012"/>
                  </a:lnTo>
                  <a:lnTo>
                    <a:pt x="1181" y="956"/>
                  </a:lnTo>
                  <a:lnTo>
                    <a:pt x="1125" y="900"/>
                  </a:lnTo>
                  <a:lnTo>
                    <a:pt x="731" y="900"/>
                  </a:lnTo>
                  <a:lnTo>
                    <a:pt x="675" y="956"/>
                  </a:lnTo>
                  <a:lnTo>
                    <a:pt x="619" y="900"/>
                  </a:lnTo>
                  <a:lnTo>
                    <a:pt x="675" y="843"/>
                  </a:lnTo>
                  <a:lnTo>
                    <a:pt x="844" y="787"/>
                  </a:lnTo>
                  <a:lnTo>
                    <a:pt x="900" y="731"/>
                  </a:lnTo>
                  <a:lnTo>
                    <a:pt x="956" y="619"/>
                  </a:lnTo>
                  <a:lnTo>
                    <a:pt x="900" y="450"/>
                  </a:lnTo>
                  <a:lnTo>
                    <a:pt x="900" y="338"/>
                  </a:lnTo>
                  <a:lnTo>
                    <a:pt x="956" y="225"/>
                  </a:lnTo>
                  <a:lnTo>
                    <a:pt x="956" y="113"/>
                  </a:lnTo>
                  <a:lnTo>
                    <a:pt x="788" y="57"/>
                  </a:lnTo>
                  <a:lnTo>
                    <a:pt x="731" y="113"/>
                  </a:lnTo>
                  <a:lnTo>
                    <a:pt x="731" y="169"/>
                  </a:lnTo>
                  <a:lnTo>
                    <a:pt x="731" y="281"/>
                  </a:lnTo>
                  <a:lnTo>
                    <a:pt x="675" y="281"/>
                  </a:lnTo>
                  <a:lnTo>
                    <a:pt x="619" y="225"/>
                  </a:lnTo>
                  <a:lnTo>
                    <a:pt x="563" y="169"/>
                  </a:lnTo>
                  <a:lnTo>
                    <a:pt x="506" y="57"/>
                  </a:lnTo>
                  <a:lnTo>
                    <a:pt x="450" y="0"/>
                  </a:lnTo>
                  <a:close/>
                </a:path>
              </a:pathLst>
            </a:custGeom>
            <a:solidFill>
              <a:srgbClr val="8981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6" name="Google Shape;22666;p51"/>
            <p:cNvSpPr/>
            <p:nvPr/>
          </p:nvSpPr>
          <p:spPr>
            <a:xfrm>
              <a:off x="458725" y="1493800"/>
              <a:ext cx="19700" cy="15475"/>
            </a:xfrm>
            <a:custGeom>
              <a:avLst/>
              <a:gdLst/>
              <a:ahLst/>
              <a:cxnLst/>
              <a:rect l="l" t="t" r="r" b="b"/>
              <a:pathLst>
                <a:path w="788" h="619" extrusionOk="0">
                  <a:moveTo>
                    <a:pt x="225" y="0"/>
                  </a:moveTo>
                  <a:lnTo>
                    <a:pt x="57" y="113"/>
                  </a:lnTo>
                  <a:lnTo>
                    <a:pt x="0" y="281"/>
                  </a:lnTo>
                  <a:lnTo>
                    <a:pt x="57" y="394"/>
                  </a:lnTo>
                  <a:lnTo>
                    <a:pt x="281" y="506"/>
                  </a:lnTo>
                  <a:lnTo>
                    <a:pt x="450" y="619"/>
                  </a:lnTo>
                  <a:lnTo>
                    <a:pt x="731" y="394"/>
                  </a:lnTo>
                  <a:lnTo>
                    <a:pt x="787" y="338"/>
                  </a:lnTo>
                  <a:lnTo>
                    <a:pt x="787" y="281"/>
                  </a:lnTo>
                  <a:lnTo>
                    <a:pt x="619" y="113"/>
                  </a:lnTo>
                  <a:lnTo>
                    <a:pt x="562" y="57"/>
                  </a:lnTo>
                  <a:lnTo>
                    <a:pt x="506" y="57"/>
                  </a:lnTo>
                  <a:lnTo>
                    <a:pt x="394" y="0"/>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7" name="Google Shape;22667;p51"/>
            <p:cNvSpPr/>
            <p:nvPr/>
          </p:nvSpPr>
          <p:spPr>
            <a:xfrm>
              <a:off x="406725" y="1603400"/>
              <a:ext cx="19700" cy="11275"/>
            </a:xfrm>
            <a:custGeom>
              <a:avLst/>
              <a:gdLst/>
              <a:ahLst/>
              <a:cxnLst/>
              <a:rect l="l" t="t" r="r" b="b"/>
              <a:pathLst>
                <a:path w="788" h="451" extrusionOk="0">
                  <a:moveTo>
                    <a:pt x="169" y="0"/>
                  </a:moveTo>
                  <a:lnTo>
                    <a:pt x="169" y="57"/>
                  </a:lnTo>
                  <a:lnTo>
                    <a:pt x="1" y="225"/>
                  </a:lnTo>
                  <a:lnTo>
                    <a:pt x="113" y="338"/>
                  </a:lnTo>
                  <a:lnTo>
                    <a:pt x="226" y="450"/>
                  </a:lnTo>
                  <a:lnTo>
                    <a:pt x="731" y="450"/>
                  </a:lnTo>
                  <a:lnTo>
                    <a:pt x="788" y="394"/>
                  </a:lnTo>
                  <a:lnTo>
                    <a:pt x="731" y="338"/>
                  </a:lnTo>
                  <a:lnTo>
                    <a:pt x="675" y="338"/>
                  </a:lnTo>
                  <a:lnTo>
                    <a:pt x="563" y="281"/>
                  </a:lnTo>
                  <a:lnTo>
                    <a:pt x="507" y="225"/>
                  </a:lnTo>
                  <a:lnTo>
                    <a:pt x="450" y="113"/>
                  </a:lnTo>
                  <a:lnTo>
                    <a:pt x="394" y="57"/>
                  </a:lnTo>
                  <a:lnTo>
                    <a:pt x="338" y="0"/>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8" name="Google Shape;22668;p51"/>
            <p:cNvSpPr/>
            <p:nvPr/>
          </p:nvSpPr>
          <p:spPr>
            <a:xfrm>
              <a:off x="406725" y="1616050"/>
              <a:ext cx="8450" cy="4225"/>
            </a:xfrm>
            <a:custGeom>
              <a:avLst/>
              <a:gdLst/>
              <a:ahLst/>
              <a:cxnLst/>
              <a:rect l="l" t="t" r="r" b="b"/>
              <a:pathLst>
                <a:path w="338" h="169" extrusionOk="0">
                  <a:moveTo>
                    <a:pt x="1" y="0"/>
                  </a:moveTo>
                  <a:lnTo>
                    <a:pt x="1" y="57"/>
                  </a:lnTo>
                  <a:lnTo>
                    <a:pt x="169" y="169"/>
                  </a:lnTo>
                  <a:lnTo>
                    <a:pt x="338" y="169"/>
                  </a:lnTo>
                  <a:lnTo>
                    <a:pt x="338" y="57"/>
                  </a:lnTo>
                  <a:lnTo>
                    <a:pt x="226" y="0"/>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9" name="Google Shape;22669;p51"/>
            <p:cNvSpPr/>
            <p:nvPr/>
          </p:nvSpPr>
          <p:spPr>
            <a:xfrm>
              <a:off x="432025" y="1604800"/>
              <a:ext cx="4250" cy="4250"/>
            </a:xfrm>
            <a:custGeom>
              <a:avLst/>
              <a:gdLst/>
              <a:ahLst/>
              <a:cxnLst/>
              <a:rect l="l" t="t" r="r" b="b"/>
              <a:pathLst>
                <a:path w="170" h="170" extrusionOk="0">
                  <a:moveTo>
                    <a:pt x="0" y="1"/>
                  </a:moveTo>
                  <a:lnTo>
                    <a:pt x="0" y="57"/>
                  </a:lnTo>
                  <a:lnTo>
                    <a:pt x="0" y="113"/>
                  </a:lnTo>
                  <a:lnTo>
                    <a:pt x="169" y="169"/>
                  </a:lnTo>
                  <a:lnTo>
                    <a:pt x="169" y="113"/>
                  </a:lnTo>
                  <a:lnTo>
                    <a:pt x="113" y="1"/>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0" name="Google Shape;22670;p51"/>
            <p:cNvSpPr/>
            <p:nvPr/>
          </p:nvSpPr>
          <p:spPr>
            <a:xfrm>
              <a:off x="437650" y="1568275"/>
              <a:ext cx="1425" cy="1425"/>
            </a:xfrm>
            <a:custGeom>
              <a:avLst/>
              <a:gdLst/>
              <a:ahLst/>
              <a:cxnLst/>
              <a:rect l="l" t="t" r="r" b="b"/>
              <a:pathLst>
                <a:path w="57" h="57" extrusionOk="0">
                  <a:moveTo>
                    <a:pt x="56" y="0"/>
                  </a:moveTo>
                  <a:lnTo>
                    <a:pt x="0" y="57"/>
                  </a:lnTo>
                  <a:lnTo>
                    <a:pt x="56" y="57"/>
                  </a:lnTo>
                  <a:lnTo>
                    <a:pt x="56"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1" name="Google Shape;22671;p51"/>
            <p:cNvSpPr/>
            <p:nvPr/>
          </p:nvSpPr>
          <p:spPr>
            <a:xfrm>
              <a:off x="420775" y="1644150"/>
              <a:ext cx="25" cy="1425"/>
            </a:xfrm>
            <a:custGeom>
              <a:avLst/>
              <a:gdLst/>
              <a:ahLst/>
              <a:cxnLst/>
              <a:rect l="l" t="t" r="r" b="b"/>
              <a:pathLst>
                <a:path w="1" h="57" extrusionOk="0">
                  <a:moveTo>
                    <a:pt x="1" y="0"/>
                  </a:moveTo>
                  <a:lnTo>
                    <a:pt x="1" y="0"/>
                  </a:lnTo>
                  <a:lnTo>
                    <a:pt x="1" y="57"/>
                  </a:lnTo>
                  <a:lnTo>
                    <a:pt x="1" y="0"/>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2" name="Google Shape;22672;p51"/>
            <p:cNvSpPr/>
            <p:nvPr/>
          </p:nvSpPr>
          <p:spPr>
            <a:xfrm>
              <a:off x="389875" y="1388400"/>
              <a:ext cx="57625" cy="132125"/>
            </a:xfrm>
            <a:custGeom>
              <a:avLst/>
              <a:gdLst/>
              <a:ahLst/>
              <a:cxnLst/>
              <a:rect l="l" t="t" r="r" b="b"/>
              <a:pathLst>
                <a:path w="2305" h="5285" extrusionOk="0">
                  <a:moveTo>
                    <a:pt x="1518" y="1"/>
                  </a:moveTo>
                  <a:lnTo>
                    <a:pt x="1405" y="57"/>
                  </a:lnTo>
                  <a:lnTo>
                    <a:pt x="1237" y="226"/>
                  </a:lnTo>
                  <a:lnTo>
                    <a:pt x="1181" y="338"/>
                  </a:lnTo>
                  <a:lnTo>
                    <a:pt x="1068" y="563"/>
                  </a:lnTo>
                  <a:lnTo>
                    <a:pt x="1012" y="788"/>
                  </a:lnTo>
                  <a:lnTo>
                    <a:pt x="956" y="956"/>
                  </a:lnTo>
                  <a:lnTo>
                    <a:pt x="843" y="1181"/>
                  </a:lnTo>
                  <a:lnTo>
                    <a:pt x="900" y="1294"/>
                  </a:lnTo>
                  <a:lnTo>
                    <a:pt x="1068" y="1406"/>
                  </a:lnTo>
                  <a:lnTo>
                    <a:pt x="1181" y="1519"/>
                  </a:lnTo>
                  <a:lnTo>
                    <a:pt x="1068" y="1575"/>
                  </a:lnTo>
                  <a:lnTo>
                    <a:pt x="900" y="1743"/>
                  </a:lnTo>
                  <a:lnTo>
                    <a:pt x="675" y="2024"/>
                  </a:lnTo>
                  <a:lnTo>
                    <a:pt x="618" y="2249"/>
                  </a:lnTo>
                  <a:lnTo>
                    <a:pt x="675" y="2418"/>
                  </a:lnTo>
                  <a:lnTo>
                    <a:pt x="843" y="2586"/>
                  </a:lnTo>
                  <a:lnTo>
                    <a:pt x="675" y="2811"/>
                  </a:lnTo>
                  <a:lnTo>
                    <a:pt x="618" y="2980"/>
                  </a:lnTo>
                  <a:lnTo>
                    <a:pt x="562" y="3149"/>
                  </a:lnTo>
                  <a:lnTo>
                    <a:pt x="506" y="3486"/>
                  </a:lnTo>
                  <a:lnTo>
                    <a:pt x="506" y="3711"/>
                  </a:lnTo>
                  <a:lnTo>
                    <a:pt x="450" y="3823"/>
                  </a:lnTo>
                  <a:lnTo>
                    <a:pt x="394" y="3879"/>
                  </a:lnTo>
                  <a:lnTo>
                    <a:pt x="225" y="3879"/>
                  </a:lnTo>
                  <a:lnTo>
                    <a:pt x="113" y="3935"/>
                  </a:lnTo>
                  <a:lnTo>
                    <a:pt x="0" y="4160"/>
                  </a:lnTo>
                  <a:lnTo>
                    <a:pt x="0" y="4329"/>
                  </a:lnTo>
                  <a:lnTo>
                    <a:pt x="56" y="4441"/>
                  </a:lnTo>
                  <a:lnTo>
                    <a:pt x="169" y="4441"/>
                  </a:lnTo>
                  <a:lnTo>
                    <a:pt x="169" y="4497"/>
                  </a:lnTo>
                  <a:lnTo>
                    <a:pt x="225" y="4441"/>
                  </a:lnTo>
                  <a:lnTo>
                    <a:pt x="281" y="4441"/>
                  </a:lnTo>
                  <a:lnTo>
                    <a:pt x="281" y="4497"/>
                  </a:lnTo>
                  <a:lnTo>
                    <a:pt x="450" y="4835"/>
                  </a:lnTo>
                  <a:lnTo>
                    <a:pt x="450" y="5172"/>
                  </a:lnTo>
                  <a:lnTo>
                    <a:pt x="618" y="5284"/>
                  </a:lnTo>
                  <a:lnTo>
                    <a:pt x="731" y="5284"/>
                  </a:lnTo>
                  <a:lnTo>
                    <a:pt x="787" y="5228"/>
                  </a:lnTo>
                  <a:lnTo>
                    <a:pt x="900" y="5228"/>
                  </a:lnTo>
                  <a:lnTo>
                    <a:pt x="956" y="5172"/>
                  </a:lnTo>
                  <a:lnTo>
                    <a:pt x="956" y="5060"/>
                  </a:lnTo>
                  <a:lnTo>
                    <a:pt x="843" y="4835"/>
                  </a:lnTo>
                  <a:lnTo>
                    <a:pt x="843" y="4722"/>
                  </a:lnTo>
                  <a:lnTo>
                    <a:pt x="956" y="4722"/>
                  </a:lnTo>
                  <a:lnTo>
                    <a:pt x="1012" y="4778"/>
                  </a:lnTo>
                  <a:lnTo>
                    <a:pt x="1124" y="4778"/>
                  </a:lnTo>
                  <a:lnTo>
                    <a:pt x="1293" y="4722"/>
                  </a:lnTo>
                  <a:lnTo>
                    <a:pt x="1124" y="4554"/>
                  </a:lnTo>
                  <a:lnTo>
                    <a:pt x="1012" y="4329"/>
                  </a:lnTo>
                  <a:lnTo>
                    <a:pt x="1012" y="4273"/>
                  </a:lnTo>
                  <a:lnTo>
                    <a:pt x="1068" y="4273"/>
                  </a:lnTo>
                  <a:lnTo>
                    <a:pt x="1181" y="4216"/>
                  </a:lnTo>
                  <a:lnTo>
                    <a:pt x="1237" y="4104"/>
                  </a:lnTo>
                  <a:lnTo>
                    <a:pt x="1181" y="4048"/>
                  </a:lnTo>
                  <a:lnTo>
                    <a:pt x="900" y="3879"/>
                  </a:lnTo>
                  <a:lnTo>
                    <a:pt x="843" y="3823"/>
                  </a:lnTo>
                  <a:lnTo>
                    <a:pt x="843" y="3767"/>
                  </a:lnTo>
                  <a:lnTo>
                    <a:pt x="956" y="3711"/>
                  </a:lnTo>
                  <a:lnTo>
                    <a:pt x="1124" y="3373"/>
                  </a:lnTo>
                  <a:lnTo>
                    <a:pt x="1237" y="3317"/>
                  </a:lnTo>
                  <a:lnTo>
                    <a:pt x="1462" y="3261"/>
                  </a:lnTo>
                  <a:lnTo>
                    <a:pt x="1462" y="3205"/>
                  </a:lnTo>
                  <a:lnTo>
                    <a:pt x="1518" y="3205"/>
                  </a:lnTo>
                  <a:lnTo>
                    <a:pt x="1462" y="3149"/>
                  </a:lnTo>
                  <a:lnTo>
                    <a:pt x="1405" y="3036"/>
                  </a:lnTo>
                  <a:lnTo>
                    <a:pt x="1518" y="3036"/>
                  </a:lnTo>
                  <a:lnTo>
                    <a:pt x="1518" y="2980"/>
                  </a:lnTo>
                  <a:lnTo>
                    <a:pt x="1518" y="2924"/>
                  </a:lnTo>
                  <a:lnTo>
                    <a:pt x="1462" y="2867"/>
                  </a:lnTo>
                  <a:lnTo>
                    <a:pt x="1462" y="2811"/>
                  </a:lnTo>
                  <a:lnTo>
                    <a:pt x="1574" y="2643"/>
                  </a:lnTo>
                  <a:lnTo>
                    <a:pt x="1574" y="2586"/>
                  </a:lnTo>
                  <a:lnTo>
                    <a:pt x="1462" y="2530"/>
                  </a:lnTo>
                  <a:lnTo>
                    <a:pt x="1405" y="2474"/>
                  </a:lnTo>
                  <a:lnTo>
                    <a:pt x="1686" y="2137"/>
                  </a:lnTo>
                  <a:lnTo>
                    <a:pt x="1743" y="2024"/>
                  </a:lnTo>
                  <a:lnTo>
                    <a:pt x="1743" y="1912"/>
                  </a:lnTo>
                  <a:lnTo>
                    <a:pt x="1743" y="1856"/>
                  </a:lnTo>
                  <a:lnTo>
                    <a:pt x="1799" y="1743"/>
                  </a:lnTo>
                  <a:lnTo>
                    <a:pt x="1799" y="1687"/>
                  </a:lnTo>
                  <a:lnTo>
                    <a:pt x="1799" y="1631"/>
                  </a:lnTo>
                  <a:lnTo>
                    <a:pt x="1743" y="1575"/>
                  </a:lnTo>
                  <a:lnTo>
                    <a:pt x="1630" y="1519"/>
                  </a:lnTo>
                  <a:lnTo>
                    <a:pt x="1518" y="1406"/>
                  </a:lnTo>
                  <a:lnTo>
                    <a:pt x="1574" y="1350"/>
                  </a:lnTo>
                  <a:lnTo>
                    <a:pt x="1630" y="1238"/>
                  </a:lnTo>
                  <a:lnTo>
                    <a:pt x="1911" y="1069"/>
                  </a:lnTo>
                  <a:lnTo>
                    <a:pt x="1911" y="1013"/>
                  </a:lnTo>
                  <a:lnTo>
                    <a:pt x="1967" y="956"/>
                  </a:lnTo>
                  <a:lnTo>
                    <a:pt x="2024" y="900"/>
                  </a:lnTo>
                  <a:lnTo>
                    <a:pt x="2136" y="844"/>
                  </a:lnTo>
                  <a:lnTo>
                    <a:pt x="2248" y="675"/>
                  </a:lnTo>
                  <a:lnTo>
                    <a:pt x="2305" y="619"/>
                  </a:lnTo>
                  <a:lnTo>
                    <a:pt x="2192" y="507"/>
                  </a:lnTo>
                  <a:lnTo>
                    <a:pt x="1967" y="507"/>
                  </a:lnTo>
                  <a:lnTo>
                    <a:pt x="1855" y="338"/>
                  </a:lnTo>
                  <a:lnTo>
                    <a:pt x="1743" y="170"/>
                  </a:lnTo>
                  <a:lnTo>
                    <a:pt x="1630" y="1"/>
                  </a:lnTo>
                  <a:close/>
                </a:path>
              </a:pathLst>
            </a:custGeom>
            <a:solidFill>
              <a:srgbClr val="87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3" name="Google Shape;22673;p51"/>
            <p:cNvSpPr/>
            <p:nvPr/>
          </p:nvSpPr>
          <p:spPr>
            <a:xfrm>
              <a:off x="381425" y="1520500"/>
              <a:ext cx="25325" cy="57625"/>
            </a:xfrm>
            <a:custGeom>
              <a:avLst/>
              <a:gdLst/>
              <a:ahLst/>
              <a:cxnLst/>
              <a:rect l="l" t="t" r="r" b="b"/>
              <a:pathLst>
                <a:path w="1013" h="2305" extrusionOk="0">
                  <a:moveTo>
                    <a:pt x="282" y="0"/>
                  </a:moveTo>
                  <a:lnTo>
                    <a:pt x="170" y="113"/>
                  </a:lnTo>
                  <a:lnTo>
                    <a:pt x="170" y="169"/>
                  </a:lnTo>
                  <a:lnTo>
                    <a:pt x="170" y="225"/>
                  </a:lnTo>
                  <a:lnTo>
                    <a:pt x="226" y="394"/>
                  </a:lnTo>
                  <a:lnTo>
                    <a:pt x="226" y="562"/>
                  </a:lnTo>
                  <a:lnTo>
                    <a:pt x="226" y="619"/>
                  </a:lnTo>
                  <a:lnTo>
                    <a:pt x="170" y="675"/>
                  </a:lnTo>
                  <a:lnTo>
                    <a:pt x="170" y="843"/>
                  </a:lnTo>
                  <a:lnTo>
                    <a:pt x="113" y="956"/>
                  </a:lnTo>
                  <a:lnTo>
                    <a:pt x="1" y="1237"/>
                  </a:lnTo>
                  <a:lnTo>
                    <a:pt x="1" y="1349"/>
                  </a:lnTo>
                  <a:lnTo>
                    <a:pt x="57" y="1462"/>
                  </a:lnTo>
                  <a:lnTo>
                    <a:pt x="113" y="1574"/>
                  </a:lnTo>
                  <a:lnTo>
                    <a:pt x="57" y="1686"/>
                  </a:lnTo>
                  <a:lnTo>
                    <a:pt x="1" y="1855"/>
                  </a:lnTo>
                  <a:lnTo>
                    <a:pt x="57" y="2024"/>
                  </a:lnTo>
                  <a:lnTo>
                    <a:pt x="113" y="2192"/>
                  </a:lnTo>
                  <a:lnTo>
                    <a:pt x="170" y="2305"/>
                  </a:lnTo>
                  <a:lnTo>
                    <a:pt x="394" y="2305"/>
                  </a:lnTo>
                  <a:lnTo>
                    <a:pt x="507" y="2192"/>
                  </a:lnTo>
                  <a:lnTo>
                    <a:pt x="619" y="2080"/>
                  </a:lnTo>
                  <a:lnTo>
                    <a:pt x="732" y="1911"/>
                  </a:lnTo>
                  <a:lnTo>
                    <a:pt x="675" y="1911"/>
                  </a:lnTo>
                  <a:lnTo>
                    <a:pt x="619" y="1799"/>
                  </a:lnTo>
                  <a:lnTo>
                    <a:pt x="619" y="1686"/>
                  </a:lnTo>
                  <a:lnTo>
                    <a:pt x="732" y="1686"/>
                  </a:lnTo>
                  <a:lnTo>
                    <a:pt x="788" y="1743"/>
                  </a:lnTo>
                  <a:lnTo>
                    <a:pt x="900" y="1799"/>
                  </a:lnTo>
                  <a:lnTo>
                    <a:pt x="1013" y="1743"/>
                  </a:lnTo>
                  <a:lnTo>
                    <a:pt x="619" y="1349"/>
                  </a:lnTo>
                  <a:lnTo>
                    <a:pt x="563" y="1293"/>
                  </a:lnTo>
                  <a:lnTo>
                    <a:pt x="563" y="1181"/>
                  </a:lnTo>
                  <a:lnTo>
                    <a:pt x="563" y="1068"/>
                  </a:lnTo>
                  <a:lnTo>
                    <a:pt x="619" y="1012"/>
                  </a:lnTo>
                  <a:lnTo>
                    <a:pt x="732" y="956"/>
                  </a:lnTo>
                  <a:lnTo>
                    <a:pt x="788" y="956"/>
                  </a:lnTo>
                  <a:lnTo>
                    <a:pt x="900" y="900"/>
                  </a:lnTo>
                  <a:lnTo>
                    <a:pt x="1013" y="787"/>
                  </a:lnTo>
                  <a:lnTo>
                    <a:pt x="1013" y="731"/>
                  </a:lnTo>
                  <a:lnTo>
                    <a:pt x="956" y="675"/>
                  </a:lnTo>
                  <a:lnTo>
                    <a:pt x="844" y="619"/>
                  </a:lnTo>
                  <a:lnTo>
                    <a:pt x="844" y="562"/>
                  </a:lnTo>
                  <a:lnTo>
                    <a:pt x="900" y="506"/>
                  </a:lnTo>
                  <a:lnTo>
                    <a:pt x="900" y="450"/>
                  </a:lnTo>
                  <a:lnTo>
                    <a:pt x="844" y="394"/>
                  </a:lnTo>
                  <a:lnTo>
                    <a:pt x="844" y="338"/>
                  </a:lnTo>
                  <a:lnTo>
                    <a:pt x="900" y="281"/>
                  </a:lnTo>
                  <a:lnTo>
                    <a:pt x="900" y="225"/>
                  </a:lnTo>
                  <a:lnTo>
                    <a:pt x="563" y="113"/>
                  </a:lnTo>
                  <a:lnTo>
                    <a:pt x="451" y="0"/>
                  </a:lnTo>
                  <a:close/>
                </a:path>
              </a:pathLst>
            </a:custGeom>
            <a:solidFill>
              <a:srgbClr val="7B75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4" name="Google Shape;22674;p51"/>
            <p:cNvSpPr/>
            <p:nvPr/>
          </p:nvSpPr>
          <p:spPr>
            <a:xfrm>
              <a:off x="391275" y="1516275"/>
              <a:ext cx="18300" cy="16900"/>
            </a:xfrm>
            <a:custGeom>
              <a:avLst/>
              <a:gdLst/>
              <a:ahLst/>
              <a:cxnLst/>
              <a:rect l="l" t="t" r="r" b="b"/>
              <a:pathLst>
                <a:path w="732" h="676" extrusionOk="0">
                  <a:moveTo>
                    <a:pt x="394" y="1"/>
                  </a:moveTo>
                  <a:lnTo>
                    <a:pt x="394" y="57"/>
                  </a:lnTo>
                  <a:lnTo>
                    <a:pt x="225" y="57"/>
                  </a:lnTo>
                  <a:lnTo>
                    <a:pt x="113" y="113"/>
                  </a:lnTo>
                  <a:lnTo>
                    <a:pt x="0" y="169"/>
                  </a:lnTo>
                  <a:lnTo>
                    <a:pt x="0" y="282"/>
                  </a:lnTo>
                  <a:lnTo>
                    <a:pt x="57" y="394"/>
                  </a:lnTo>
                  <a:lnTo>
                    <a:pt x="169" y="563"/>
                  </a:lnTo>
                  <a:lnTo>
                    <a:pt x="169" y="619"/>
                  </a:lnTo>
                  <a:lnTo>
                    <a:pt x="169" y="675"/>
                  </a:lnTo>
                  <a:lnTo>
                    <a:pt x="225" y="675"/>
                  </a:lnTo>
                  <a:lnTo>
                    <a:pt x="281" y="619"/>
                  </a:lnTo>
                  <a:lnTo>
                    <a:pt x="281" y="507"/>
                  </a:lnTo>
                  <a:lnTo>
                    <a:pt x="338" y="394"/>
                  </a:lnTo>
                  <a:lnTo>
                    <a:pt x="506" y="394"/>
                  </a:lnTo>
                  <a:lnTo>
                    <a:pt x="619" y="282"/>
                  </a:lnTo>
                  <a:lnTo>
                    <a:pt x="675" y="226"/>
                  </a:lnTo>
                  <a:lnTo>
                    <a:pt x="731" y="113"/>
                  </a:lnTo>
                  <a:lnTo>
                    <a:pt x="394" y="1"/>
                  </a:lnTo>
                  <a:close/>
                </a:path>
              </a:pathLst>
            </a:custGeom>
            <a:solidFill>
              <a:srgbClr val="8981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5" name="Google Shape;22675;p51"/>
            <p:cNvSpPr/>
            <p:nvPr/>
          </p:nvSpPr>
          <p:spPr>
            <a:xfrm>
              <a:off x="437650" y="1415100"/>
              <a:ext cx="9850" cy="5650"/>
            </a:xfrm>
            <a:custGeom>
              <a:avLst/>
              <a:gdLst/>
              <a:ahLst/>
              <a:cxnLst/>
              <a:rect l="l" t="t" r="r" b="b"/>
              <a:pathLst>
                <a:path w="394" h="226" extrusionOk="0">
                  <a:moveTo>
                    <a:pt x="0" y="1"/>
                  </a:moveTo>
                  <a:lnTo>
                    <a:pt x="56" y="170"/>
                  </a:lnTo>
                  <a:lnTo>
                    <a:pt x="113" y="226"/>
                  </a:lnTo>
                  <a:lnTo>
                    <a:pt x="225" y="226"/>
                  </a:lnTo>
                  <a:lnTo>
                    <a:pt x="394" y="170"/>
                  </a:lnTo>
                  <a:lnTo>
                    <a:pt x="394" y="113"/>
                  </a:lnTo>
                  <a:lnTo>
                    <a:pt x="225" y="1"/>
                  </a:lnTo>
                  <a:close/>
                </a:path>
              </a:pathLst>
            </a:custGeom>
            <a:solidFill>
              <a:srgbClr val="87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6" name="Google Shape;22676;p51"/>
            <p:cNvSpPr/>
            <p:nvPr/>
          </p:nvSpPr>
          <p:spPr>
            <a:xfrm>
              <a:off x="434825" y="1472725"/>
              <a:ext cx="1450" cy="2825"/>
            </a:xfrm>
            <a:custGeom>
              <a:avLst/>
              <a:gdLst/>
              <a:ahLst/>
              <a:cxnLst/>
              <a:rect l="l" t="t" r="r" b="b"/>
              <a:pathLst>
                <a:path w="58" h="113" extrusionOk="0">
                  <a:moveTo>
                    <a:pt x="57" y="0"/>
                  </a:moveTo>
                  <a:lnTo>
                    <a:pt x="1" y="57"/>
                  </a:lnTo>
                  <a:lnTo>
                    <a:pt x="1" y="113"/>
                  </a:lnTo>
                  <a:lnTo>
                    <a:pt x="57" y="57"/>
                  </a:lnTo>
                  <a:lnTo>
                    <a:pt x="57"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7" name="Google Shape;22677;p51"/>
            <p:cNvSpPr/>
            <p:nvPr/>
          </p:nvSpPr>
          <p:spPr>
            <a:xfrm>
              <a:off x="447475" y="1469900"/>
              <a:ext cx="1425" cy="1450"/>
            </a:xfrm>
            <a:custGeom>
              <a:avLst/>
              <a:gdLst/>
              <a:ahLst/>
              <a:cxnLst/>
              <a:rect l="l" t="t" r="r" b="b"/>
              <a:pathLst>
                <a:path w="57" h="58" extrusionOk="0">
                  <a:moveTo>
                    <a:pt x="1" y="1"/>
                  </a:moveTo>
                  <a:lnTo>
                    <a:pt x="1" y="57"/>
                  </a:lnTo>
                  <a:lnTo>
                    <a:pt x="57" y="57"/>
                  </a:lnTo>
                  <a:lnTo>
                    <a:pt x="1"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8" name="Google Shape;22678;p51"/>
            <p:cNvSpPr/>
            <p:nvPr/>
          </p:nvSpPr>
          <p:spPr>
            <a:xfrm>
              <a:off x="416575" y="1528925"/>
              <a:ext cx="25" cy="1425"/>
            </a:xfrm>
            <a:custGeom>
              <a:avLst/>
              <a:gdLst/>
              <a:ahLst/>
              <a:cxnLst/>
              <a:rect l="l" t="t" r="r" b="b"/>
              <a:pathLst>
                <a:path w="1" h="57" extrusionOk="0">
                  <a:moveTo>
                    <a:pt x="0" y="57"/>
                  </a:moveTo>
                  <a:lnTo>
                    <a:pt x="0" y="1"/>
                  </a:lnTo>
                  <a:lnTo>
                    <a:pt x="0" y="57"/>
                  </a:lnTo>
                  <a:lnTo>
                    <a:pt x="0" y="57"/>
                  </a:lnTo>
                  <a:close/>
                </a:path>
              </a:pathLst>
            </a:custGeom>
            <a:solidFill>
              <a:srgbClr val="8981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9" name="Google Shape;22679;p51"/>
            <p:cNvSpPr/>
            <p:nvPr/>
          </p:nvSpPr>
          <p:spPr>
            <a:xfrm>
              <a:off x="413750" y="148115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87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0" name="Google Shape;22680;p51"/>
            <p:cNvSpPr/>
            <p:nvPr/>
          </p:nvSpPr>
          <p:spPr>
            <a:xfrm>
              <a:off x="429200" y="1333600"/>
              <a:ext cx="26725" cy="70300"/>
            </a:xfrm>
            <a:custGeom>
              <a:avLst/>
              <a:gdLst/>
              <a:ahLst/>
              <a:cxnLst/>
              <a:rect l="l" t="t" r="r" b="b"/>
              <a:pathLst>
                <a:path w="1069" h="2812" extrusionOk="0">
                  <a:moveTo>
                    <a:pt x="675" y="1"/>
                  </a:moveTo>
                  <a:lnTo>
                    <a:pt x="507" y="57"/>
                  </a:lnTo>
                  <a:lnTo>
                    <a:pt x="507" y="170"/>
                  </a:lnTo>
                  <a:lnTo>
                    <a:pt x="507" y="226"/>
                  </a:lnTo>
                  <a:lnTo>
                    <a:pt x="563" y="282"/>
                  </a:lnTo>
                  <a:lnTo>
                    <a:pt x="507" y="394"/>
                  </a:lnTo>
                  <a:lnTo>
                    <a:pt x="451" y="451"/>
                  </a:lnTo>
                  <a:lnTo>
                    <a:pt x="282" y="619"/>
                  </a:lnTo>
                  <a:lnTo>
                    <a:pt x="226" y="788"/>
                  </a:lnTo>
                  <a:lnTo>
                    <a:pt x="226" y="1013"/>
                  </a:lnTo>
                  <a:lnTo>
                    <a:pt x="226" y="1181"/>
                  </a:lnTo>
                  <a:lnTo>
                    <a:pt x="170" y="1406"/>
                  </a:lnTo>
                  <a:lnTo>
                    <a:pt x="226" y="1575"/>
                  </a:lnTo>
                  <a:lnTo>
                    <a:pt x="113" y="1631"/>
                  </a:lnTo>
                  <a:lnTo>
                    <a:pt x="57" y="1687"/>
                  </a:lnTo>
                  <a:lnTo>
                    <a:pt x="1" y="1856"/>
                  </a:lnTo>
                  <a:lnTo>
                    <a:pt x="1" y="2193"/>
                  </a:lnTo>
                  <a:lnTo>
                    <a:pt x="113" y="2418"/>
                  </a:lnTo>
                  <a:lnTo>
                    <a:pt x="113" y="2474"/>
                  </a:lnTo>
                  <a:lnTo>
                    <a:pt x="113" y="2586"/>
                  </a:lnTo>
                  <a:lnTo>
                    <a:pt x="113" y="2699"/>
                  </a:lnTo>
                  <a:lnTo>
                    <a:pt x="113" y="2755"/>
                  </a:lnTo>
                  <a:lnTo>
                    <a:pt x="170" y="2811"/>
                  </a:lnTo>
                  <a:lnTo>
                    <a:pt x="226" y="2811"/>
                  </a:lnTo>
                  <a:lnTo>
                    <a:pt x="338" y="2755"/>
                  </a:lnTo>
                  <a:lnTo>
                    <a:pt x="619" y="2755"/>
                  </a:lnTo>
                  <a:lnTo>
                    <a:pt x="675" y="2699"/>
                  </a:lnTo>
                  <a:lnTo>
                    <a:pt x="732" y="2643"/>
                  </a:lnTo>
                  <a:lnTo>
                    <a:pt x="788" y="2530"/>
                  </a:lnTo>
                  <a:lnTo>
                    <a:pt x="900" y="2081"/>
                  </a:lnTo>
                  <a:lnTo>
                    <a:pt x="956" y="1968"/>
                  </a:lnTo>
                  <a:lnTo>
                    <a:pt x="956" y="1912"/>
                  </a:lnTo>
                  <a:lnTo>
                    <a:pt x="900" y="1856"/>
                  </a:lnTo>
                  <a:lnTo>
                    <a:pt x="900" y="1743"/>
                  </a:lnTo>
                  <a:lnTo>
                    <a:pt x="1013" y="1743"/>
                  </a:lnTo>
                  <a:lnTo>
                    <a:pt x="1069" y="1687"/>
                  </a:lnTo>
                  <a:lnTo>
                    <a:pt x="1013" y="1575"/>
                  </a:lnTo>
                  <a:lnTo>
                    <a:pt x="844" y="1575"/>
                  </a:lnTo>
                  <a:lnTo>
                    <a:pt x="619" y="1519"/>
                  </a:lnTo>
                  <a:lnTo>
                    <a:pt x="732" y="1350"/>
                  </a:lnTo>
                  <a:lnTo>
                    <a:pt x="732" y="1125"/>
                  </a:lnTo>
                  <a:lnTo>
                    <a:pt x="732" y="1069"/>
                  </a:lnTo>
                  <a:lnTo>
                    <a:pt x="788" y="1013"/>
                  </a:lnTo>
                  <a:lnTo>
                    <a:pt x="844" y="956"/>
                  </a:lnTo>
                  <a:lnTo>
                    <a:pt x="788" y="844"/>
                  </a:lnTo>
                  <a:lnTo>
                    <a:pt x="732" y="675"/>
                  </a:lnTo>
                  <a:lnTo>
                    <a:pt x="788" y="675"/>
                  </a:lnTo>
                  <a:lnTo>
                    <a:pt x="844" y="732"/>
                  </a:lnTo>
                  <a:lnTo>
                    <a:pt x="900" y="732"/>
                  </a:lnTo>
                  <a:lnTo>
                    <a:pt x="1013" y="619"/>
                  </a:lnTo>
                  <a:lnTo>
                    <a:pt x="1013" y="451"/>
                  </a:lnTo>
                  <a:lnTo>
                    <a:pt x="1069" y="282"/>
                  </a:lnTo>
                  <a:lnTo>
                    <a:pt x="1013" y="226"/>
                  </a:lnTo>
                  <a:lnTo>
                    <a:pt x="956" y="57"/>
                  </a:lnTo>
                  <a:lnTo>
                    <a:pt x="844" y="1"/>
                  </a:lnTo>
                  <a:close/>
                </a:path>
              </a:pathLst>
            </a:custGeom>
            <a:solidFill>
              <a:srgbClr val="8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1" name="Google Shape;22681;p51"/>
            <p:cNvSpPr/>
            <p:nvPr/>
          </p:nvSpPr>
          <p:spPr>
            <a:xfrm>
              <a:off x="444675" y="1384200"/>
              <a:ext cx="28125" cy="22500"/>
            </a:xfrm>
            <a:custGeom>
              <a:avLst/>
              <a:gdLst/>
              <a:ahLst/>
              <a:cxnLst/>
              <a:rect l="l" t="t" r="r" b="b"/>
              <a:pathLst>
                <a:path w="1125" h="900" extrusionOk="0">
                  <a:moveTo>
                    <a:pt x="113" y="0"/>
                  </a:moveTo>
                  <a:lnTo>
                    <a:pt x="113" y="57"/>
                  </a:lnTo>
                  <a:lnTo>
                    <a:pt x="113" y="225"/>
                  </a:lnTo>
                  <a:lnTo>
                    <a:pt x="56" y="394"/>
                  </a:lnTo>
                  <a:lnTo>
                    <a:pt x="0" y="450"/>
                  </a:lnTo>
                  <a:lnTo>
                    <a:pt x="56" y="562"/>
                  </a:lnTo>
                  <a:lnTo>
                    <a:pt x="337" y="619"/>
                  </a:lnTo>
                  <a:lnTo>
                    <a:pt x="506" y="675"/>
                  </a:lnTo>
                  <a:lnTo>
                    <a:pt x="619" y="731"/>
                  </a:lnTo>
                  <a:lnTo>
                    <a:pt x="675" y="731"/>
                  </a:lnTo>
                  <a:lnTo>
                    <a:pt x="843" y="787"/>
                  </a:lnTo>
                  <a:lnTo>
                    <a:pt x="956" y="900"/>
                  </a:lnTo>
                  <a:lnTo>
                    <a:pt x="1068" y="900"/>
                  </a:lnTo>
                  <a:lnTo>
                    <a:pt x="1124" y="843"/>
                  </a:lnTo>
                  <a:lnTo>
                    <a:pt x="1124" y="787"/>
                  </a:lnTo>
                  <a:lnTo>
                    <a:pt x="1068" y="562"/>
                  </a:lnTo>
                  <a:lnTo>
                    <a:pt x="1124" y="450"/>
                  </a:lnTo>
                  <a:lnTo>
                    <a:pt x="1124" y="338"/>
                  </a:lnTo>
                  <a:lnTo>
                    <a:pt x="1124" y="225"/>
                  </a:lnTo>
                  <a:lnTo>
                    <a:pt x="1068" y="113"/>
                  </a:lnTo>
                  <a:lnTo>
                    <a:pt x="843" y="113"/>
                  </a:lnTo>
                  <a:lnTo>
                    <a:pt x="675" y="169"/>
                  </a:lnTo>
                  <a:lnTo>
                    <a:pt x="787" y="225"/>
                  </a:lnTo>
                  <a:lnTo>
                    <a:pt x="787" y="338"/>
                  </a:lnTo>
                  <a:lnTo>
                    <a:pt x="787" y="450"/>
                  </a:lnTo>
                  <a:lnTo>
                    <a:pt x="731" y="450"/>
                  </a:lnTo>
                  <a:lnTo>
                    <a:pt x="562" y="394"/>
                  </a:lnTo>
                  <a:lnTo>
                    <a:pt x="506" y="338"/>
                  </a:lnTo>
                  <a:lnTo>
                    <a:pt x="450" y="281"/>
                  </a:lnTo>
                  <a:lnTo>
                    <a:pt x="281" y="57"/>
                  </a:lnTo>
                  <a:lnTo>
                    <a:pt x="169"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2" name="Google Shape;22682;p51"/>
            <p:cNvSpPr/>
            <p:nvPr/>
          </p:nvSpPr>
          <p:spPr>
            <a:xfrm>
              <a:off x="433425" y="1398250"/>
              <a:ext cx="28125" cy="19700"/>
            </a:xfrm>
            <a:custGeom>
              <a:avLst/>
              <a:gdLst/>
              <a:ahLst/>
              <a:cxnLst/>
              <a:rect l="l" t="t" r="r" b="b"/>
              <a:pathLst>
                <a:path w="1125" h="788" extrusionOk="0">
                  <a:moveTo>
                    <a:pt x="675" y="0"/>
                  </a:moveTo>
                  <a:lnTo>
                    <a:pt x="506" y="113"/>
                  </a:lnTo>
                  <a:lnTo>
                    <a:pt x="450" y="169"/>
                  </a:lnTo>
                  <a:lnTo>
                    <a:pt x="450" y="225"/>
                  </a:lnTo>
                  <a:lnTo>
                    <a:pt x="450" y="281"/>
                  </a:lnTo>
                  <a:lnTo>
                    <a:pt x="338" y="338"/>
                  </a:lnTo>
                  <a:lnTo>
                    <a:pt x="282" y="394"/>
                  </a:lnTo>
                  <a:lnTo>
                    <a:pt x="57" y="394"/>
                  </a:lnTo>
                  <a:lnTo>
                    <a:pt x="1" y="450"/>
                  </a:lnTo>
                  <a:lnTo>
                    <a:pt x="1" y="562"/>
                  </a:lnTo>
                  <a:lnTo>
                    <a:pt x="169" y="675"/>
                  </a:lnTo>
                  <a:lnTo>
                    <a:pt x="394" y="731"/>
                  </a:lnTo>
                  <a:lnTo>
                    <a:pt x="563" y="787"/>
                  </a:lnTo>
                  <a:lnTo>
                    <a:pt x="731" y="731"/>
                  </a:lnTo>
                  <a:lnTo>
                    <a:pt x="844" y="675"/>
                  </a:lnTo>
                  <a:lnTo>
                    <a:pt x="900" y="562"/>
                  </a:lnTo>
                  <a:lnTo>
                    <a:pt x="900" y="506"/>
                  </a:lnTo>
                  <a:lnTo>
                    <a:pt x="844" y="394"/>
                  </a:lnTo>
                  <a:lnTo>
                    <a:pt x="787" y="338"/>
                  </a:lnTo>
                  <a:lnTo>
                    <a:pt x="900" y="281"/>
                  </a:lnTo>
                  <a:lnTo>
                    <a:pt x="1069" y="281"/>
                  </a:lnTo>
                  <a:lnTo>
                    <a:pt x="1125" y="169"/>
                  </a:lnTo>
                  <a:lnTo>
                    <a:pt x="844"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3" name="Google Shape;22683;p51"/>
            <p:cNvSpPr/>
            <p:nvPr/>
          </p:nvSpPr>
          <p:spPr>
            <a:xfrm>
              <a:off x="481200" y="1364525"/>
              <a:ext cx="15475" cy="28125"/>
            </a:xfrm>
            <a:custGeom>
              <a:avLst/>
              <a:gdLst/>
              <a:ahLst/>
              <a:cxnLst/>
              <a:rect l="l" t="t" r="r" b="b"/>
              <a:pathLst>
                <a:path w="619" h="1125" extrusionOk="0">
                  <a:moveTo>
                    <a:pt x="338" y="1"/>
                  </a:moveTo>
                  <a:lnTo>
                    <a:pt x="282" y="113"/>
                  </a:lnTo>
                  <a:lnTo>
                    <a:pt x="169" y="225"/>
                  </a:lnTo>
                  <a:lnTo>
                    <a:pt x="57" y="394"/>
                  </a:lnTo>
                  <a:lnTo>
                    <a:pt x="1" y="450"/>
                  </a:lnTo>
                  <a:lnTo>
                    <a:pt x="1" y="675"/>
                  </a:lnTo>
                  <a:lnTo>
                    <a:pt x="1" y="731"/>
                  </a:lnTo>
                  <a:lnTo>
                    <a:pt x="225" y="731"/>
                  </a:lnTo>
                  <a:lnTo>
                    <a:pt x="169" y="787"/>
                  </a:lnTo>
                  <a:lnTo>
                    <a:pt x="113" y="844"/>
                  </a:lnTo>
                  <a:lnTo>
                    <a:pt x="113" y="1012"/>
                  </a:lnTo>
                  <a:lnTo>
                    <a:pt x="113" y="1068"/>
                  </a:lnTo>
                  <a:lnTo>
                    <a:pt x="169" y="1125"/>
                  </a:lnTo>
                  <a:lnTo>
                    <a:pt x="282" y="1068"/>
                  </a:lnTo>
                  <a:lnTo>
                    <a:pt x="338" y="1068"/>
                  </a:lnTo>
                  <a:lnTo>
                    <a:pt x="338" y="1012"/>
                  </a:lnTo>
                  <a:lnTo>
                    <a:pt x="338" y="900"/>
                  </a:lnTo>
                  <a:lnTo>
                    <a:pt x="450" y="900"/>
                  </a:lnTo>
                  <a:lnTo>
                    <a:pt x="563" y="844"/>
                  </a:lnTo>
                  <a:lnTo>
                    <a:pt x="563" y="731"/>
                  </a:lnTo>
                  <a:lnTo>
                    <a:pt x="563" y="450"/>
                  </a:lnTo>
                  <a:lnTo>
                    <a:pt x="563" y="338"/>
                  </a:lnTo>
                  <a:lnTo>
                    <a:pt x="619" y="225"/>
                  </a:lnTo>
                  <a:lnTo>
                    <a:pt x="619" y="113"/>
                  </a:lnTo>
                  <a:lnTo>
                    <a:pt x="563" y="57"/>
                  </a:lnTo>
                  <a:lnTo>
                    <a:pt x="394" y="1"/>
                  </a:lnTo>
                  <a:close/>
                </a:path>
              </a:pathLst>
            </a:custGeom>
            <a:solidFill>
              <a:srgbClr val="8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4" name="Google Shape;22684;p51"/>
            <p:cNvSpPr/>
            <p:nvPr/>
          </p:nvSpPr>
          <p:spPr>
            <a:xfrm>
              <a:off x="476975" y="1375775"/>
              <a:ext cx="8475" cy="18275"/>
            </a:xfrm>
            <a:custGeom>
              <a:avLst/>
              <a:gdLst/>
              <a:ahLst/>
              <a:cxnLst/>
              <a:rect l="l" t="t" r="r" b="b"/>
              <a:pathLst>
                <a:path w="339" h="731" extrusionOk="0">
                  <a:moveTo>
                    <a:pt x="170" y="0"/>
                  </a:moveTo>
                  <a:lnTo>
                    <a:pt x="1" y="113"/>
                  </a:lnTo>
                  <a:lnTo>
                    <a:pt x="57" y="169"/>
                  </a:lnTo>
                  <a:lnTo>
                    <a:pt x="57" y="281"/>
                  </a:lnTo>
                  <a:lnTo>
                    <a:pt x="226" y="394"/>
                  </a:lnTo>
                  <a:lnTo>
                    <a:pt x="1" y="450"/>
                  </a:lnTo>
                  <a:lnTo>
                    <a:pt x="113" y="562"/>
                  </a:lnTo>
                  <a:lnTo>
                    <a:pt x="170" y="675"/>
                  </a:lnTo>
                  <a:lnTo>
                    <a:pt x="226" y="731"/>
                  </a:lnTo>
                  <a:lnTo>
                    <a:pt x="282" y="731"/>
                  </a:lnTo>
                  <a:lnTo>
                    <a:pt x="338" y="675"/>
                  </a:lnTo>
                  <a:lnTo>
                    <a:pt x="338" y="281"/>
                  </a:lnTo>
                  <a:lnTo>
                    <a:pt x="226" y="225"/>
                  </a:lnTo>
                  <a:lnTo>
                    <a:pt x="226" y="169"/>
                  </a:lnTo>
                  <a:lnTo>
                    <a:pt x="226" y="113"/>
                  </a:lnTo>
                  <a:lnTo>
                    <a:pt x="226" y="56"/>
                  </a:lnTo>
                  <a:lnTo>
                    <a:pt x="170"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5" name="Google Shape;22685;p51"/>
            <p:cNvSpPr/>
            <p:nvPr/>
          </p:nvSpPr>
          <p:spPr>
            <a:xfrm>
              <a:off x="476975" y="1402475"/>
              <a:ext cx="4250" cy="2825"/>
            </a:xfrm>
            <a:custGeom>
              <a:avLst/>
              <a:gdLst/>
              <a:ahLst/>
              <a:cxnLst/>
              <a:rect l="l" t="t" r="r" b="b"/>
              <a:pathLst>
                <a:path w="170" h="113" extrusionOk="0">
                  <a:moveTo>
                    <a:pt x="57" y="0"/>
                  </a:moveTo>
                  <a:lnTo>
                    <a:pt x="1" y="56"/>
                  </a:lnTo>
                  <a:lnTo>
                    <a:pt x="57" y="112"/>
                  </a:lnTo>
                  <a:lnTo>
                    <a:pt x="113" y="112"/>
                  </a:lnTo>
                  <a:lnTo>
                    <a:pt x="170" y="56"/>
                  </a:lnTo>
                  <a:lnTo>
                    <a:pt x="57" y="0"/>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6" name="Google Shape;22686;p51"/>
            <p:cNvSpPr/>
            <p:nvPr/>
          </p:nvSpPr>
          <p:spPr>
            <a:xfrm>
              <a:off x="451700" y="1382800"/>
              <a:ext cx="1425" cy="2825"/>
            </a:xfrm>
            <a:custGeom>
              <a:avLst/>
              <a:gdLst/>
              <a:ahLst/>
              <a:cxnLst/>
              <a:rect l="l" t="t" r="r" b="b"/>
              <a:pathLst>
                <a:path w="57" h="113" extrusionOk="0">
                  <a:moveTo>
                    <a:pt x="0" y="113"/>
                  </a:moveTo>
                  <a:lnTo>
                    <a:pt x="0" y="113"/>
                  </a:lnTo>
                  <a:lnTo>
                    <a:pt x="56" y="0"/>
                  </a:lnTo>
                  <a:lnTo>
                    <a:pt x="56" y="0"/>
                  </a:lnTo>
                  <a:lnTo>
                    <a:pt x="0" y="113"/>
                  </a:lnTo>
                  <a:lnTo>
                    <a:pt x="0" y="113"/>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7" name="Google Shape;22687;p51"/>
            <p:cNvSpPr/>
            <p:nvPr/>
          </p:nvSpPr>
          <p:spPr>
            <a:xfrm>
              <a:off x="461525" y="138840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8" name="Google Shape;22688;p51"/>
            <p:cNvSpPr/>
            <p:nvPr/>
          </p:nvSpPr>
          <p:spPr>
            <a:xfrm>
              <a:off x="476975" y="1377175"/>
              <a:ext cx="25" cy="1425"/>
            </a:xfrm>
            <a:custGeom>
              <a:avLst/>
              <a:gdLst/>
              <a:ahLst/>
              <a:cxnLst/>
              <a:rect l="l" t="t" r="r" b="b"/>
              <a:pathLst>
                <a:path w="1" h="57" extrusionOk="0">
                  <a:moveTo>
                    <a:pt x="1" y="57"/>
                  </a:moveTo>
                  <a:lnTo>
                    <a:pt x="1" y="0"/>
                  </a:lnTo>
                  <a:lnTo>
                    <a:pt x="1" y="0"/>
                  </a:lnTo>
                  <a:lnTo>
                    <a:pt x="1" y="57"/>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9" name="Google Shape;22689;p51"/>
            <p:cNvSpPr/>
            <p:nvPr/>
          </p:nvSpPr>
          <p:spPr>
            <a:xfrm>
              <a:off x="484025" y="1486775"/>
              <a:ext cx="7050" cy="7050"/>
            </a:xfrm>
            <a:custGeom>
              <a:avLst/>
              <a:gdLst/>
              <a:ahLst/>
              <a:cxnLst/>
              <a:rect l="l" t="t" r="r" b="b"/>
              <a:pathLst>
                <a:path w="282" h="282" extrusionOk="0">
                  <a:moveTo>
                    <a:pt x="169" y="0"/>
                  </a:moveTo>
                  <a:lnTo>
                    <a:pt x="112" y="57"/>
                  </a:lnTo>
                  <a:lnTo>
                    <a:pt x="56" y="113"/>
                  </a:lnTo>
                  <a:lnTo>
                    <a:pt x="0" y="225"/>
                  </a:lnTo>
                  <a:lnTo>
                    <a:pt x="56" y="225"/>
                  </a:lnTo>
                  <a:lnTo>
                    <a:pt x="112" y="281"/>
                  </a:lnTo>
                  <a:lnTo>
                    <a:pt x="169" y="281"/>
                  </a:lnTo>
                  <a:lnTo>
                    <a:pt x="281" y="225"/>
                  </a:lnTo>
                  <a:lnTo>
                    <a:pt x="281" y="169"/>
                  </a:lnTo>
                  <a:lnTo>
                    <a:pt x="281" y="113"/>
                  </a:lnTo>
                  <a:lnTo>
                    <a:pt x="281" y="57"/>
                  </a:lnTo>
                  <a:lnTo>
                    <a:pt x="169" y="0"/>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0" name="Google Shape;22690;p51"/>
            <p:cNvSpPr/>
            <p:nvPr/>
          </p:nvSpPr>
          <p:spPr>
            <a:xfrm>
              <a:off x="484025" y="1493800"/>
              <a:ext cx="4225" cy="4250"/>
            </a:xfrm>
            <a:custGeom>
              <a:avLst/>
              <a:gdLst/>
              <a:ahLst/>
              <a:cxnLst/>
              <a:rect l="l" t="t" r="r" b="b"/>
              <a:pathLst>
                <a:path w="169" h="170" extrusionOk="0">
                  <a:moveTo>
                    <a:pt x="0" y="0"/>
                  </a:moveTo>
                  <a:lnTo>
                    <a:pt x="0" y="113"/>
                  </a:lnTo>
                  <a:lnTo>
                    <a:pt x="56" y="169"/>
                  </a:lnTo>
                  <a:lnTo>
                    <a:pt x="169" y="169"/>
                  </a:lnTo>
                  <a:lnTo>
                    <a:pt x="169" y="113"/>
                  </a:lnTo>
                  <a:lnTo>
                    <a:pt x="169" y="0"/>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1" name="Google Shape;22691;p51"/>
            <p:cNvSpPr/>
            <p:nvPr/>
          </p:nvSpPr>
          <p:spPr>
            <a:xfrm>
              <a:off x="481200" y="1492400"/>
              <a:ext cx="4250" cy="1425"/>
            </a:xfrm>
            <a:custGeom>
              <a:avLst/>
              <a:gdLst/>
              <a:ahLst/>
              <a:cxnLst/>
              <a:rect l="l" t="t" r="r" b="b"/>
              <a:pathLst>
                <a:path w="170" h="57" extrusionOk="0">
                  <a:moveTo>
                    <a:pt x="1" y="0"/>
                  </a:moveTo>
                  <a:lnTo>
                    <a:pt x="113" y="56"/>
                  </a:lnTo>
                  <a:lnTo>
                    <a:pt x="169" y="56"/>
                  </a:lnTo>
                  <a:lnTo>
                    <a:pt x="113" y="0"/>
                  </a:lnTo>
                  <a:close/>
                </a:path>
              </a:pathLst>
            </a:custGeom>
            <a:solidFill>
              <a:srgbClr val="8F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2" name="Google Shape;22692;p51"/>
            <p:cNvSpPr/>
            <p:nvPr/>
          </p:nvSpPr>
          <p:spPr>
            <a:xfrm>
              <a:off x="506500" y="1398250"/>
              <a:ext cx="25" cy="1425"/>
            </a:xfrm>
            <a:custGeom>
              <a:avLst/>
              <a:gdLst/>
              <a:ahLst/>
              <a:cxnLst/>
              <a:rect l="l" t="t" r="r" b="b"/>
              <a:pathLst>
                <a:path w="1" h="57" extrusionOk="0">
                  <a:moveTo>
                    <a:pt x="0" y="0"/>
                  </a:moveTo>
                  <a:lnTo>
                    <a:pt x="0" y="57"/>
                  </a:lnTo>
                  <a:lnTo>
                    <a:pt x="0" y="57"/>
                  </a:lnTo>
                  <a:lnTo>
                    <a:pt x="0" y="0"/>
                  </a:lnTo>
                  <a:lnTo>
                    <a:pt x="0" y="0"/>
                  </a:lnTo>
                  <a:lnTo>
                    <a:pt x="0"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3" name="Google Shape;22693;p51"/>
            <p:cNvSpPr/>
            <p:nvPr/>
          </p:nvSpPr>
          <p:spPr>
            <a:xfrm>
              <a:off x="506500" y="1045550"/>
              <a:ext cx="2825" cy="25"/>
            </a:xfrm>
            <a:custGeom>
              <a:avLst/>
              <a:gdLst/>
              <a:ahLst/>
              <a:cxnLst/>
              <a:rect l="l" t="t" r="r" b="b"/>
              <a:pathLst>
                <a:path w="113" h="1" extrusionOk="0">
                  <a:moveTo>
                    <a:pt x="113" y="1"/>
                  </a:moveTo>
                  <a:lnTo>
                    <a:pt x="113" y="1"/>
                  </a:lnTo>
                  <a:lnTo>
                    <a:pt x="0" y="1"/>
                  </a:lnTo>
                  <a:lnTo>
                    <a:pt x="0" y="1"/>
                  </a:lnTo>
                  <a:lnTo>
                    <a:pt x="57" y="1"/>
                  </a:lnTo>
                  <a:lnTo>
                    <a:pt x="113" y="1"/>
                  </a:lnTo>
                  <a:lnTo>
                    <a:pt x="113" y="1"/>
                  </a:lnTo>
                  <a:close/>
                </a:path>
              </a:pathLst>
            </a:custGeom>
            <a:solidFill>
              <a:srgbClr val="9E9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4" name="Google Shape;22694;p51"/>
            <p:cNvSpPr/>
            <p:nvPr/>
          </p:nvSpPr>
          <p:spPr>
            <a:xfrm>
              <a:off x="509300" y="1045550"/>
              <a:ext cx="25" cy="1450"/>
            </a:xfrm>
            <a:custGeom>
              <a:avLst/>
              <a:gdLst/>
              <a:ahLst/>
              <a:cxnLst/>
              <a:rect l="l" t="t" r="r" b="b"/>
              <a:pathLst>
                <a:path w="1" h="58" extrusionOk="0">
                  <a:moveTo>
                    <a:pt x="1" y="1"/>
                  </a:moveTo>
                  <a:lnTo>
                    <a:pt x="1" y="57"/>
                  </a:lnTo>
                  <a:lnTo>
                    <a:pt x="1" y="57"/>
                  </a:lnTo>
                  <a:lnTo>
                    <a:pt x="1" y="1"/>
                  </a:lnTo>
                  <a:close/>
                </a:path>
              </a:pathLst>
            </a:custGeom>
            <a:solidFill>
              <a:srgbClr val="9E9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5" name="Google Shape;22695;p51"/>
            <p:cNvSpPr/>
            <p:nvPr/>
          </p:nvSpPr>
          <p:spPr>
            <a:xfrm>
              <a:off x="319600" y="1602000"/>
              <a:ext cx="29550" cy="50600"/>
            </a:xfrm>
            <a:custGeom>
              <a:avLst/>
              <a:gdLst/>
              <a:ahLst/>
              <a:cxnLst/>
              <a:rect l="l" t="t" r="r" b="b"/>
              <a:pathLst>
                <a:path w="1182" h="2024" extrusionOk="0">
                  <a:moveTo>
                    <a:pt x="338" y="0"/>
                  </a:moveTo>
                  <a:lnTo>
                    <a:pt x="226" y="56"/>
                  </a:lnTo>
                  <a:lnTo>
                    <a:pt x="226" y="169"/>
                  </a:lnTo>
                  <a:lnTo>
                    <a:pt x="226" y="225"/>
                  </a:lnTo>
                  <a:lnTo>
                    <a:pt x="170" y="281"/>
                  </a:lnTo>
                  <a:lnTo>
                    <a:pt x="1" y="394"/>
                  </a:lnTo>
                  <a:lnTo>
                    <a:pt x="1" y="450"/>
                  </a:lnTo>
                  <a:lnTo>
                    <a:pt x="57" y="843"/>
                  </a:lnTo>
                  <a:lnTo>
                    <a:pt x="1" y="956"/>
                  </a:lnTo>
                  <a:lnTo>
                    <a:pt x="1" y="956"/>
                  </a:lnTo>
                  <a:lnTo>
                    <a:pt x="226" y="900"/>
                  </a:lnTo>
                  <a:lnTo>
                    <a:pt x="282" y="900"/>
                  </a:lnTo>
                  <a:lnTo>
                    <a:pt x="338" y="956"/>
                  </a:lnTo>
                  <a:lnTo>
                    <a:pt x="338" y="1012"/>
                  </a:lnTo>
                  <a:lnTo>
                    <a:pt x="282" y="1012"/>
                  </a:lnTo>
                  <a:lnTo>
                    <a:pt x="170" y="1124"/>
                  </a:lnTo>
                  <a:lnTo>
                    <a:pt x="113" y="1237"/>
                  </a:lnTo>
                  <a:lnTo>
                    <a:pt x="113" y="1293"/>
                  </a:lnTo>
                  <a:lnTo>
                    <a:pt x="170" y="1405"/>
                  </a:lnTo>
                  <a:lnTo>
                    <a:pt x="282" y="1518"/>
                  </a:lnTo>
                  <a:lnTo>
                    <a:pt x="338" y="1574"/>
                  </a:lnTo>
                  <a:lnTo>
                    <a:pt x="338" y="1630"/>
                  </a:lnTo>
                  <a:lnTo>
                    <a:pt x="507" y="1855"/>
                  </a:lnTo>
                  <a:lnTo>
                    <a:pt x="732" y="1967"/>
                  </a:lnTo>
                  <a:lnTo>
                    <a:pt x="732" y="2024"/>
                  </a:lnTo>
                  <a:lnTo>
                    <a:pt x="788" y="1799"/>
                  </a:lnTo>
                  <a:lnTo>
                    <a:pt x="844" y="1743"/>
                  </a:lnTo>
                  <a:lnTo>
                    <a:pt x="1013" y="1743"/>
                  </a:lnTo>
                  <a:lnTo>
                    <a:pt x="1069" y="1686"/>
                  </a:lnTo>
                  <a:lnTo>
                    <a:pt x="1125" y="1630"/>
                  </a:lnTo>
                  <a:lnTo>
                    <a:pt x="1125" y="1405"/>
                  </a:lnTo>
                  <a:lnTo>
                    <a:pt x="1181" y="1293"/>
                  </a:lnTo>
                  <a:lnTo>
                    <a:pt x="1181" y="1181"/>
                  </a:lnTo>
                  <a:lnTo>
                    <a:pt x="1125" y="1012"/>
                  </a:lnTo>
                  <a:lnTo>
                    <a:pt x="1013" y="787"/>
                  </a:lnTo>
                  <a:lnTo>
                    <a:pt x="844" y="562"/>
                  </a:lnTo>
                  <a:lnTo>
                    <a:pt x="788" y="394"/>
                  </a:lnTo>
                  <a:lnTo>
                    <a:pt x="788" y="281"/>
                  </a:lnTo>
                  <a:lnTo>
                    <a:pt x="675" y="225"/>
                  </a:lnTo>
                  <a:lnTo>
                    <a:pt x="563" y="113"/>
                  </a:lnTo>
                  <a:lnTo>
                    <a:pt x="451" y="0"/>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6" name="Google Shape;22696;p51"/>
            <p:cNvSpPr/>
            <p:nvPr/>
          </p:nvSpPr>
          <p:spPr>
            <a:xfrm>
              <a:off x="365975" y="1632900"/>
              <a:ext cx="33750" cy="47800"/>
            </a:xfrm>
            <a:custGeom>
              <a:avLst/>
              <a:gdLst/>
              <a:ahLst/>
              <a:cxnLst/>
              <a:rect l="l" t="t" r="r" b="b"/>
              <a:pathLst>
                <a:path w="1350" h="1912" extrusionOk="0">
                  <a:moveTo>
                    <a:pt x="507" y="450"/>
                  </a:moveTo>
                  <a:lnTo>
                    <a:pt x="563" y="507"/>
                  </a:lnTo>
                  <a:lnTo>
                    <a:pt x="675" y="563"/>
                  </a:lnTo>
                  <a:lnTo>
                    <a:pt x="675" y="619"/>
                  </a:lnTo>
                  <a:lnTo>
                    <a:pt x="563" y="731"/>
                  </a:lnTo>
                  <a:lnTo>
                    <a:pt x="507" y="788"/>
                  </a:lnTo>
                  <a:lnTo>
                    <a:pt x="394" y="844"/>
                  </a:lnTo>
                  <a:lnTo>
                    <a:pt x="507" y="675"/>
                  </a:lnTo>
                  <a:lnTo>
                    <a:pt x="507" y="563"/>
                  </a:lnTo>
                  <a:lnTo>
                    <a:pt x="507" y="450"/>
                  </a:lnTo>
                  <a:close/>
                  <a:moveTo>
                    <a:pt x="282" y="1"/>
                  </a:moveTo>
                  <a:lnTo>
                    <a:pt x="226" y="57"/>
                  </a:lnTo>
                  <a:lnTo>
                    <a:pt x="113" y="226"/>
                  </a:lnTo>
                  <a:lnTo>
                    <a:pt x="57" y="394"/>
                  </a:lnTo>
                  <a:lnTo>
                    <a:pt x="57" y="507"/>
                  </a:lnTo>
                  <a:lnTo>
                    <a:pt x="1" y="619"/>
                  </a:lnTo>
                  <a:lnTo>
                    <a:pt x="57" y="788"/>
                  </a:lnTo>
                  <a:lnTo>
                    <a:pt x="57" y="900"/>
                  </a:lnTo>
                  <a:lnTo>
                    <a:pt x="226" y="1125"/>
                  </a:lnTo>
                  <a:lnTo>
                    <a:pt x="450" y="1237"/>
                  </a:lnTo>
                  <a:lnTo>
                    <a:pt x="675" y="1350"/>
                  </a:lnTo>
                  <a:lnTo>
                    <a:pt x="900" y="1406"/>
                  </a:lnTo>
                  <a:lnTo>
                    <a:pt x="956" y="1518"/>
                  </a:lnTo>
                  <a:lnTo>
                    <a:pt x="956" y="1575"/>
                  </a:lnTo>
                  <a:lnTo>
                    <a:pt x="956" y="1799"/>
                  </a:lnTo>
                  <a:lnTo>
                    <a:pt x="1012" y="1856"/>
                  </a:lnTo>
                  <a:lnTo>
                    <a:pt x="1125" y="1912"/>
                  </a:lnTo>
                  <a:lnTo>
                    <a:pt x="1181" y="1912"/>
                  </a:lnTo>
                  <a:lnTo>
                    <a:pt x="1237" y="1856"/>
                  </a:lnTo>
                  <a:lnTo>
                    <a:pt x="1350" y="1743"/>
                  </a:lnTo>
                  <a:lnTo>
                    <a:pt x="1293" y="1631"/>
                  </a:lnTo>
                  <a:lnTo>
                    <a:pt x="1293" y="1462"/>
                  </a:lnTo>
                  <a:lnTo>
                    <a:pt x="1293" y="1294"/>
                  </a:lnTo>
                  <a:lnTo>
                    <a:pt x="1293" y="1125"/>
                  </a:lnTo>
                  <a:lnTo>
                    <a:pt x="1293" y="1012"/>
                  </a:lnTo>
                  <a:lnTo>
                    <a:pt x="1237" y="900"/>
                  </a:lnTo>
                  <a:lnTo>
                    <a:pt x="1293" y="731"/>
                  </a:lnTo>
                  <a:lnTo>
                    <a:pt x="1181" y="675"/>
                  </a:lnTo>
                  <a:lnTo>
                    <a:pt x="1125" y="675"/>
                  </a:lnTo>
                  <a:lnTo>
                    <a:pt x="1125" y="619"/>
                  </a:lnTo>
                  <a:lnTo>
                    <a:pt x="1125" y="450"/>
                  </a:lnTo>
                  <a:lnTo>
                    <a:pt x="1125" y="282"/>
                  </a:lnTo>
                  <a:lnTo>
                    <a:pt x="1012" y="169"/>
                  </a:lnTo>
                  <a:lnTo>
                    <a:pt x="788" y="113"/>
                  </a:lnTo>
                  <a:lnTo>
                    <a:pt x="675" y="113"/>
                  </a:lnTo>
                  <a:lnTo>
                    <a:pt x="563" y="226"/>
                  </a:lnTo>
                  <a:lnTo>
                    <a:pt x="507" y="338"/>
                  </a:lnTo>
                  <a:lnTo>
                    <a:pt x="507" y="169"/>
                  </a:lnTo>
                  <a:lnTo>
                    <a:pt x="507" y="113"/>
                  </a:lnTo>
                  <a:lnTo>
                    <a:pt x="394" y="57"/>
                  </a:lnTo>
                  <a:lnTo>
                    <a:pt x="282" y="1"/>
                  </a:lnTo>
                  <a:close/>
                </a:path>
              </a:pathLst>
            </a:custGeom>
            <a:solidFill>
              <a:srgbClr val="5D5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7" name="Google Shape;22697;p51"/>
            <p:cNvSpPr/>
            <p:nvPr/>
          </p:nvSpPr>
          <p:spPr>
            <a:xfrm>
              <a:off x="347725" y="1616050"/>
              <a:ext cx="22500" cy="35150"/>
            </a:xfrm>
            <a:custGeom>
              <a:avLst/>
              <a:gdLst/>
              <a:ahLst/>
              <a:cxnLst/>
              <a:rect l="l" t="t" r="r" b="b"/>
              <a:pathLst>
                <a:path w="900" h="1406" extrusionOk="0">
                  <a:moveTo>
                    <a:pt x="618" y="0"/>
                  </a:moveTo>
                  <a:lnTo>
                    <a:pt x="450" y="169"/>
                  </a:lnTo>
                  <a:lnTo>
                    <a:pt x="337" y="394"/>
                  </a:lnTo>
                  <a:lnTo>
                    <a:pt x="225" y="619"/>
                  </a:lnTo>
                  <a:lnTo>
                    <a:pt x="0" y="787"/>
                  </a:lnTo>
                  <a:lnTo>
                    <a:pt x="0" y="843"/>
                  </a:lnTo>
                  <a:lnTo>
                    <a:pt x="225" y="900"/>
                  </a:lnTo>
                  <a:lnTo>
                    <a:pt x="281" y="900"/>
                  </a:lnTo>
                  <a:lnTo>
                    <a:pt x="281" y="956"/>
                  </a:lnTo>
                  <a:lnTo>
                    <a:pt x="169" y="1068"/>
                  </a:lnTo>
                  <a:lnTo>
                    <a:pt x="169" y="1124"/>
                  </a:lnTo>
                  <a:lnTo>
                    <a:pt x="169" y="1293"/>
                  </a:lnTo>
                  <a:lnTo>
                    <a:pt x="169" y="1349"/>
                  </a:lnTo>
                  <a:lnTo>
                    <a:pt x="281" y="1405"/>
                  </a:lnTo>
                  <a:lnTo>
                    <a:pt x="337" y="1405"/>
                  </a:lnTo>
                  <a:lnTo>
                    <a:pt x="393" y="1349"/>
                  </a:lnTo>
                  <a:lnTo>
                    <a:pt x="393" y="1237"/>
                  </a:lnTo>
                  <a:lnTo>
                    <a:pt x="506" y="1181"/>
                  </a:lnTo>
                  <a:lnTo>
                    <a:pt x="562" y="1124"/>
                  </a:lnTo>
                  <a:lnTo>
                    <a:pt x="787" y="1068"/>
                  </a:lnTo>
                  <a:lnTo>
                    <a:pt x="843" y="956"/>
                  </a:lnTo>
                  <a:lnTo>
                    <a:pt x="899" y="675"/>
                  </a:lnTo>
                  <a:lnTo>
                    <a:pt x="899" y="450"/>
                  </a:lnTo>
                  <a:lnTo>
                    <a:pt x="843" y="225"/>
                  </a:lnTo>
                  <a:lnTo>
                    <a:pt x="618" y="0"/>
                  </a:lnTo>
                  <a:close/>
                </a:path>
              </a:pathLst>
            </a:custGeom>
            <a:solidFill>
              <a:srgbClr val="757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8" name="Google Shape;22698;p51"/>
            <p:cNvSpPr/>
            <p:nvPr/>
          </p:nvSpPr>
          <p:spPr>
            <a:xfrm>
              <a:off x="360350" y="1648375"/>
              <a:ext cx="22525" cy="35150"/>
            </a:xfrm>
            <a:custGeom>
              <a:avLst/>
              <a:gdLst/>
              <a:ahLst/>
              <a:cxnLst/>
              <a:rect l="l" t="t" r="r" b="b"/>
              <a:pathLst>
                <a:path w="901" h="1406" extrusionOk="0">
                  <a:moveTo>
                    <a:pt x="226" y="0"/>
                  </a:moveTo>
                  <a:lnTo>
                    <a:pt x="170" y="112"/>
                  </a:lnTo>
                  <a:lnTo>
                    <a:pt x="113" y="225"/>
                  </a:lnTo>
                  <a:lnTo>
                    <a:pt x="1" y="393"/>
                  </a:lnTo>
                  <a:lnTo>
                    <a:pt x="1" y="450"/>
                  </a:lnTo>
                  <a:lnTo>
                    <a:pt x="57" y="562"/>
                  </a:lnTo>
                  <a:lnTo>
                    <a:pt x="170" y="618"/>
                  </a:lnTo>
                  <a:lnTo>
                    <a:pt x="282" y="675"/>
                  </a:lnTo>
                  <a:lnTo>
                    <a:pt x="338" y="731"/>
                  </a:lnTo>
                  <a:lnTo>
                    <a:pt x="338" y="843"/>
                  </a:lnTo>
                  <a:lnTo>
                    <a:pt x="338" y="899"/>
                  </a:lnTo>
                  <a:lnTo>
                    <a:pt x="282" y="1012"/>
                  </a:lnTo>
                  <a:lnTo>
                    <a:pt x="282" y="1068"/>
                  </a:lnTo>
                  <a:lnTo>
                    <a:pt x="338" y="1293"/>
                  </a:lnTo>
                  <a:lnTo>
                    <a:pt x="394" y="1349"/>
                  </a:lnTo>
                  <a:lnTo>
                    <a:pt x="451" y="1405"/>
                  </a:lnTo>
                  <a:lnTo>
                    <a:pt x="507" y="1349"/>
                  </a:lnTo>
                  <a:lnTo>
                    <a:pt x="507" y="1293"/>
                  </a:lnTo>
                  <a:lnTo>
                    <a:pt x="563" y="1237"/>
                  </a:lnTo>
                  <a:lnTo>
                    <a:pt x="619" y="1237"/>
                  </a:lnTo>
                  <a:lnTo>
                    <a:pt x="788" y="1012"/>
                  </a:lnTo>
                  <a:lnTo>
                    <a:pt x="900" y="731"/>
                  </a:lnTo>
                  <a:lnTo>
                    <a:pt x="900" y="618"/>
                  </a:lnTo>
                  <a:lnTo>
                    <a:pt x="844" y="562"/>
                  </a:lnTo>
                  <a:lnTo>
                    <a:pt x="675" y="506"/>
                  </a:lnTo>
                  <a:lnTo>
                    <a:pt x="563" y="450"/>
                  </a:lnTo>
                  <a:lnTo>
                    <a:pt x="451" y="393"/>
                  </a:lnTo>
                  <a:lnTo>
                    <a:pt x="338" y="169"/>
                  </a:lnTo>
                  <a:lnTo>
                    <a:pt x="226" y="0"/>
                  </a:lnTo>
                  <a:close/>
                </a:path>
              </a:pathLst>
            </a:custGeom>
            <a:solidFill>
              <a:srgbClr val="515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9" name="Google Shape;22699;p51"/>
            <p:cNvSpPr/>
            <p:nvPr/>
          </p:nvSpPr>
          <p:spPr>
            <a:xfrm>
              <a:off x="340700" y="1672250"/>
              <a:ext cx="19675" cy="15475"/>
            </a:xfrm>
            <a:custGeom>
              <a:avLst/>
              <a:gdLst/>
              <a:ahLst/>
              <a:cxnLst/>
              <a:rect l="l" t="t" r="r" b="b"/>
              <a:pathLst>
                <a:path w="787" h="619" extrusionOk="0">
                  <a:moveTo>
                    <a:pt x="281" y="1"/>
                  </a:moveTo>
                  <a:lnTo>
                    <a:pt x="56" y="57"/>
                  </a:lnTo>
                  <a:lnTo>
                    <a:pt x="0" y="169"/>
                  </a:lnTo>
                  <a:lnTo>
                    <a:pt x="56" y="225"/>
                  </a:lnTo>
                  <a:lnTo>
                    <a:pt x="169" y="282"/>
                  </a:lnTo>
                  <a:lnTo>
                    <a:pt x="281" y="394"/>
                  </a:lnTo>
                  <a:lnTo>
                    <a:pt x="337" y="563"/>
                  </a:lnTo>
                  <a:lnTo>
                    <a:pt x="393" y="619"/>
                  </a:lnTo>
                  <a:lnTo>
                    <a:pt x="450" y="563"/>
                  </a:lnTo>
                  <a:lnTo>
                    <a:pt x="506" y="506"/>
                  </a:lnTo>
                  <a:lnTo>
                    <a:pt x="562" y="563"/>
                  </a:lnTo>
                  <a:lnTo>
                    <a:pt x="618" y="619"/>
                  </a:lnTo>
                  <a:lnTo>
                    <a:pt x="674" y="619"/>
                  </a:lnTo>
                  <a:lnTo>
                    <a:pt x="731" y="563"/>
                  </a:lnTo>
                  <a:lnTo>
                    <a:pt x="787" y="563"/>
                  </a:lnTo>
                  <a:lnTo>
                    <a:pt x="731" y="338"/>
                  </a:lnTo>
                  <a:lnTo>
                    <a:pt x="618" y="338"/>
                  </a:lnTo>
                  <a:lnTo>
                    <a:pt x="562" y="282"/>
                  </a:lnTo>
                  <a:lnTo>
                    <a:pt x="506" y="225"/>
                  </a:lnTo>
                  <a:lnTo>
                    <a:pt x="506" y="113"/>
                  </a:lnTo>
                  <a:lnTo>
                    <a:pt x="450" y="57"/>
                  </a:lnTo>
                  <a:lnTo>
                    <a:pt x="281" y="1"/>
                  </a:lnTo>
                  <a:close/>
                </a:path>
              </a:pathLst>
            </a:custGeom>
            <a:solidFill>
              <a:srgbClr val="797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0" name="Google Shape;22700;p51"/>
            <p:cNvSpPr/>
            <p:nvPr/>
          </p:nvSpPr>
          <p:spPr>
            <a:xfrm>
              <a:off x="358950" y="1676475"/>
              <a:ext cx="7050" cy="7050"/>
            </a:xfrm>
            <a:custGeom>
              <a:avLst/>
              <a:gdLst/>
              <a:ahLst/>
              <a:cxnLst/>
              <a:rect l="l" t="t" r="r" b="b"/>
              <a:pathLst>
                <a:path w="282" h="282" extrusionOk="0">
                  <a:moveTo>
                    <a:pt x="113" y="0"/>
                  </a:moveTo>
                  <a:lnTo>
                    <a:pt x="57" y="56"/>
                  </a:lnTo>
                  <a:lnTo>
                    <a:pt x="1" y="169"/>
                  </a:lnTo>
                  <a:lnTo>
                    <a:pt x="113" y="225"/>
                  </a:lnTo>
                  <a:lnTo>
                    <a:pt x="226" y="281"/>
                  </a:lnTo>
                  <a:lnTo>
                    <a:pt x="282" y="225"/>
                  </a:lnTo>
                  <a:lnTo>
                    <a:pt x="226" y="56"/>
                  </a:lnTo>
                  <a:lnTo>
                    <a:pt x="226" y="0"/>
                  </a:lnTo>
                  <a:close/>
                </a:path>
              </a:pathLst>
            </a:custGeom>
            <a:solidFill>
              <a:srgbClr val="797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1" name="Google Shape;22701;p51"/>
            <p:cNvSpPr/>
            <p:nvPr/>
          </p:nvSpPr>
          <p:spPr>
            <a:xfrm>
              <a:off x="364575" y="1687700"/>
              <a:ext cx="4250" cy="4250"/>
            </a:xfrm>
            <a:custGeom>
              <a:avLst/>
              <a:gdLst/>
              <a:ahLst/>
              <a:cxnLst/>
              <a:rect l="l" t="t" r="r" b="b"/>
              <a:pathLst>
                <a:path w="170" h="170" extrusionOk="0">
                  <a:moveTo>
                    <a:pt x="1" y="1"/>
                  </a:moveTo>
                  <a:lnTo>
                    <a:pt x="113" y="113"/>
                  </a:lnTo>
                  <a:lnTo>
                    <a:pt x="169" y="169"/>
                  </a:lnTo>
                  <a:lnTo>
                    <a:pt x="169" y="57"/>
                  </a:lnTo>
                  <a:lnTo>
                    <a:pt x="1" y="1"/>
                  </a:lnTo>
                  <a:close/>
                </a:path>
              </a:pathLst>
            </a:custGeom>
            <a:solidFill>
              <a:srgbClr val="797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2" name="Google Shape;22702;p51"/>
            <p:cNvSpPr/>
            <p:nvPr/>
          </p:nvSpPr>
          <p:spPr>
            <a:xfrm>
              <a:off x="371600" y="1687700"/>
              <a:ext cx="1425" cy="2850"/>
            </a:xfrm>
            <a:custGeom>
              <a:avLst/>
              <a:gdLst/>
              <a:ahLst/>
              <a:cxnLst/>
              <a:rect l="l" t="t" r="r" b="b"/>
              <a:pathLst>
                <a:path w="57" h="114" extrusionOk="0">
                  <a:moveTo>
                    <a:pt x="1" y="1"/>
                  </a:moveTo>
                  <a:lnTo>
                    <a:pt x="1" y="57"/>
                  </a:lnTo>
                  <a:lnTo>
                    <a:pt x="57" y="113"/>
                  </a:lnTo>
                  <a:lnTo>
                    <a:pt x="1" y="1"/>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3" name="Google Shape;22703;p51"/>
            <p:cNvSpPr/>
            <p:nvPr/>
          </p:nvSpPr>
          <p:spPr>
            <a:xfrm>
              <a:off x="351925" y="1694725"/>
              <a:ext cx="1425" cy="1450"/>
            </a:xfrm>
            <a:custGeom>
              <a:avLst/>
              <a:gdLst/>
              <a:ahLst/>
              <a:cxnLst/>
              <a:rect l="l" t="t" r="r" b="b"/>
              <a:pathLst>
                <a:path w="57" h="58" extrusionOk="0">
                  <a:moveTo>
                    <a:pt x="1" y="1"/>
                  </a:moveTo>
                  <a:lnTo>
                    <a:pt x="1" y="57"/>
                  </a:lnTo>
                  <a:lnTo>
                    <a:pt x="57" y="1"/>
                  </a:lnTo>
                  <a:close/>
                </a:path>
              </a:pathLst>
            </a:custGeom>
            <a:solidFill>
              <a:srgbClr val="A08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4" name="Google Shape;22704;p51"/>
            <p:cNvSpPr/>
            <p:nvPr/>
          </p:nvSpPr>
          <p:spPr>
            <a:xfrm>
              <a:off x="375825" y="1666625"/>
              <a:ext cx="7050" cy="12675"/>
            </a:xfrm>
            <a:custGeom>
              <a:avLst/>
              <a:gdLst/>
              <a:ahLst/>
              <a:cxnLst/>
              <a:rect l="l" t="t" r="r" b="b"/>
              <a:pathLst>
                <a:path w="282" h="507" extrusionOk="0">
                  <a:moveTo>
                    <a:pt x="281" y="1"/>
                  </a:moveTo>
                  <a:lnTo>
                    <a:pt x="113" y="226"/>
                  </a:lnTo>
                  <a:lnTo>
                    <a:pt x="0" y="507"/>
                  </a:lnTo>
                  <a:lnTo>
                    <a:pt x="113" y="507"/>
                  </a:lnTo>
                  <a:lnTo>
                    <a:pt x="169" y="394"/>
                  </a:lnTo>
                  <a:lnTo>
                    <a:pt x="281" y="282"/>
                  </a:lnTo>
                  <a:lnTo>
                    <a:pt x="281" y="113"/>
                  </a:lnTo>
                  <a:lnTo>
                    <a:pt x="281" y="1"/>
                  </a:lnTo>
                  <a:close/>
                </a:path>
              </a:pathLst>
            </a:custGeom>
            <a:solidFill>
              <a:srgbClr val="6B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5" name="Google Shape;22705;p51"/>
            <p:cNvSpPr/>
            <p:nvPr/>
          </p:nvSpPr>
          <p:spPr>
            <a:xfrm>
              <a:off x="371600" y="1679275"/>
              <a:ext cx="4250" cy="4250"/>
            </a:xfrm>
            <a:custGeom>
              <a:avLst/>
              <a:gdLst/>
              <a:ahLst/>
              <a:cxnLst/>
              <a:rect l="l" t="t" r="r" b="b"/>
              <a:pathLst>
                <a:path w="170" h="170" extrusionOk="0">
                  <a:moveTo>
                    <a:pt x="57" y="1"/>
                  </a:moveTo>
                  <a:lnTo>
                    <a:pt x="1" y="57"/>
                  </a:lnTo>
                  <a:lnTo>
                    <a:pt x="1" y="169"/>
                  </a:lnTo>
                  <a:lnTo>
                    <a:pt x="113" y="113"/>
                  </a:lnTo>
                  <a:lnTo>
                    <a:pt x="169" y="1"/>
                  </a:lnTo>
                  <a:close/>
                </a:path>
              </a:pathLst>
            </a:custGeom>
            <a:solidFill>
              <a:srgbClr val="6B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6" name="Google Shape;22706;p51"/>
            <p:cNvSpPr/>
            <p:nvPr/>
          </p:nvSpPr>
          <p:spPr>
            <a:xfrm>
              <a:off x="285875" y="934550"/>
              <a:ext cx="21125" cy="29525"/>
            </a:xfrm>
            <a:custGeom>
              <a:avLst/>
              <a:gdLst/>
              <a:ahLst/>
              <a:cxnLst/>
              <a:rect l="l" t="t" r="r" b="b"/>
              <a:pathLst>
                <a:path w="845" h="1181" extrusionOk="0">
                  <a:moveTo>
                    <a:pt x="563" y="1"/>
                  </a:moveTo>
                  <a:lnTo>
                    <a:pt x="507" y="57"/>
                  </a:lnTo>
                  <a:lnTo>
                    <a:pt x="394" y="57"/>
                  </a:lnTo>
                  <a:lnTo>
                    <a:pt x="394" y="169"/>
                  </a:lnTo>
                  <a:lnTo>
                    <a:pt x="451" y="338"/>
                  </a:lnTo>
                  <a:lnTo>
                    <a:pt x="451" y="450"/>
                  </a:lnTo>
                  <a:lnTo>
                    <a:pt x="338" y="563"/>
                  </a:lnTo>
                  <a:lnTo>
                    <a:pt x="282" y="675"/>
                  </a:lnTo>
                  <a:lnTo>
                    <a:pt x="226" y="844"/>
                  </a:lnTo>
                  <a:lnTo>
                    <a:pt x="170" y="844"/>
                  </a:lnTo>
                  <a:lnTo>
                    <a:pt x="113" y="787"/>
                  </a:lnTo>
                  <a:lnTo>
                    <a:pt x="113" y="731"/>
                  </a:lnTo>
                  <a:lnTo>
                    <a:pt x="57" y="731"/>
                  </a:lnTo>
                  <a:lnTo>
                    <a:pt x="1" y="844"/>
                  </a:lnTo>
                  <a:lnTo>
                    <a:pt x="57" y="900"/>
                  </a:lnTo>
                  <a:lnTo>
                    <a:pt x="57" y="1012"/>
                  </a:lnTo>
                  <a:lnTo>
                    <a:pt x="170" y="1012"/>
                  </a:lnTo>
                  <a:lnTo>
                    <a:pt x="282" y="956"/>
                  </a:lnTo>
                  <a:lnTo>
                    <a:pt x="338" y="956"/>
                  </a:lnTo>
                  <a:lnTo>
                    <a:pt x="451" y="1125"/>
                  </a:lnTo>
                  <a:lnTo>
                    <a:pt x="563" y="1181"/>
                  </a:lnTo>
                  <a:lnTo>
                    <a:pt x="619" y="1181"/>
                  </a:lnTo>
                  <a:lnTo>
                    <a:pt x="675" y="1125"/>
                  </a:lnTo>
                  <a:lnTo>
                    <a:pt x="675" y="1012"/>
                  </a:lnTo>
                  <a:lnTo>
                    <a:pt x="563" y="900"/>
                  </a:lnTo>
                  <a:lnTo>
                    <a:pt x="451" y="844"/>
                  </a:lnTo>
                  <a:lnTo>
                    <a:pt x="394" y="787"/>
                  </a:lnTo>
                  <a:lnTo>
                    <a:pt x="507" y="675"/>
                  </a:lnTo>
                  <a:lnTo>
                    <a:pt x="563" y="675"/>
                  </a:lnTo>
                  <a:lnTo>
                    <a:pt x="563" y="619"/>
                  </a:lnTo>
                  <a:lnTo>
                    <a:pt x="563" y="450"/>
                  </a:lnTo>
                  <a:lnTo>
                    <a:pt x="619" y="225"/>
                  </a:lnTo>
                  <a:lnTo>
                    <a:pt x="619" y="169"/>
                  </a:lnTo>
                  <a:lnTo>
                    <a:pt x="732" y="113"/>
                  </a:lnTo>
                  <a:lnTo>
                    <a:pt x="844" y="113"/>
                  </a:lnTo>
                  <a:lnTo>
                    <a:pt x="844" y="57"/>
                  </a:lnTo>
                  <a:lnTo>
                    <a:pt x="732" y="57"/>
                  </a:lnTo>
                  <a:lnTo>
                    <a:pt x="563"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7" name="Google Shape;22707;p51"/>
            <p:cNvSpPr/>
            <p:nvPr/>
          </p:nvSpPr>
          <p:spPr>
            <a:xfrm>
              <a:off x="302750" y="927525"/>
              <a:ext cx="12675" cy="14075"/>
            </a:xfrm>
            <a:custGeom>
              <a:avLst/>
              <a:gdLst/>
              <a:ahLst/>
              <a:cxnLst/>
              <a:rect l="l" t="t" r="r" b="b"/>
              <a:pathLst>
                <a:path w="507" h="563" extrusionOk="0">
                  <a:moveTo>
                    <a:pt x="113" y="1"/>
                  </a:moveTo>
                  <a:lnTo>
                    <a:pt x="0" y="57"/>
                  </a:lnTo>
                  <a:lnTo>
                    <a:pt x="0" y="169"/>
                  </a:lnTo>
                  <a:lnTo>
                    <a:pt x="57" y="338"/>
                  </a:lnTo>
                  <a:lnTo>
                    <a:pt x="113" y="338"/>
                  </a:lnTo>
                  <a:lnTo>
                    <a:pt x="57" y="394"/>
                  </a:lnTo>
                  <a:lnTo>
                    <a:pt x="113" y="506"/>
                  </a:lnTo>
                  <a:lnTo>
                    <a:pt x="225" y="563"/>
                  </a:lnTo>
                  <a:lnTo>
                    <a:pt x="394" y="506"/>
                  </a:lnTo>
                  <a:lnTo>
                    <a:pt x="450" y="450"/>
                  </a:lnTo>
                  <a:lnTo>
                    <a:pt x="506" y="394"/>
                  </a:lnTo>
                  <a:lnTo>
                    <a:pt x="450" y="338"/>
                  </a:lnTo>
                  <a:lnTo>
                    <a:pt x="225" y="57"/>
                  </a:lnTo>
                  <a:lnTo>
                    <a:pt x="113" y="1"/>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8" name="Google Shape;22708;p51"/>
            <p:cNvSpPr/>
            <p:nvPr/>
          </p:nvSpPr>
          <p:spPr>
            <a:xfrm>
              <a:off x="285875" y="910675"/>
              <a:ext cx="7075" cy="5625"/>
            </a:xfrm>
            <a:custGeom>
              <a:avLst/>
              <a:gdLst/>
              <a:ahLst/>
              <a:cxnLst/>
              <a:rect l="l" t="t" r="r" b="b"/>
              <a:pathLst>
                <a:path w="283" h="225" extrusionOk="0">
                  <a:moveTo>
                    <a:pt x="170" y="0"/>
                  </a:moveTo>
                  <a:lnTo>
                    <a:pt x="57" y="56"/>
                  </a:lnTo>
                  <a:lnTo>
                    <a:pt x="1" y="169"/>
                  </a:lnTo>
                  <a:lnTo>
                    <a:pt x="113" y="225"/>
                  </a:lnTo>
                  <a:lnTo>
                    <a:pt x="282" y="225"/>
                  </a:lnTo>
                  <a:lnTo>
                    <a:pt x="282" y="169"/>
                  </a:lnTo>
                  <a:lnTo>
                    <a:pt x="282" y="112"/>
                  </a:lnTo>
                  <a:lnTo>
                    <a:pt x="226" y="56"/>
                  </a:lnTo>
                  <a:lnTo>
                    <a:pt x="170" y="0"/>
                  </a:lnTo>
                  <a:close/>
                </a:path>
              </a:pathLst>
            </a:custGeom>
            <a:solidFill>
              <a:srgbClr val="7C70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9" name="Google Shape;22709;p51"/>
            <p:cNvSpPr/>
            <p:nvPr/>
          </p:nvSpPr>
          <p:spPr>
            <a:xfrm>
              <a:off x="280275" y="919100"/>
              <a:ext cx="1425" cy="25"/>
            </a:xfrm>
            <a:custGeom>
              <a:avLst/>
              <a:gdLst/>
              <a:ahLst/>
              <a:cxnLst/>
              <a:rect l="l" t="t" r="r" b="b"/>
              <a:pathLst>
                <a:path w="57" h="1" extrusionOk="0">
                  <a:moveTo>
                    <a:pt x="56" y="0"/>
                  </a:moveTo>
                  <a:lnTo>
                    <a:pt x="0" y="0"/>
                  </a:lnTo>
                  <a:lnTo>
                    <a:pt x="56" y="0"/>
                  </a:lnTo>
                  <a:lnTo>
                    <a:pt x="56" y="0"/>
                  </a:lnTo>
                  <a:close/>
                </a:path>
              </a:pathLst>
            </a:custGeom>
            <a:solidFill>
              <a:srgbClr val="7C70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0" name="Google Shape;22710;p51"/>
            <p:cNvSpPr/>
            <p:nvPr/>
          </p:nvSpPr>
          <p:spPr>
            <a:xfrm>
              <a:off x="312575" y="934550"/>
              <a:ext cx="35175" cy="29525"/>
            </a:xfrm>
            <a:custGeom>
              <a:avLst/>
              <a:gdLst/>
              <a:ahLst/>
              <a:cxnLst/>
              <a:rect l="l" t="t" r="r" b="b"/>
              <a:pathLst>
                <a:path w="1407" h="1181" extrusionOk="0">
                  <a:moveTo>
                    <a:pt x="451" y="1"/>
                  </a:moveTo>
                  <a:lnTo>
                    <a:pt x="394" y="57"/>
                  </a:lnTo>
                  <a:lnTo>
                    <a:pt x="282" y="169"/>
                  </a:lnTo>
                  <a:lnTo>
                    <a:pt x="226" y="282"/>
                  </a:lnTo>
                  <a:lnTo>
                    <a:pt x="170" y="394"/>
                  </a:lnTo>
                  <a:lnTo>
                    <a:pt x="1" y="394"/>
                  </a:lnTo>
                  <a:lnTo>
                    <a:pt x="113" y="563"/>
                  </a:lnTo>
                  <a:lnTo>
                    <a:pt x="57" y="619"/>
                  </a:lnTo>
                  <a:lnTo>
                    <a:pt x="1" y="731"/>
                  </a:lnTo>
                  <a:lnTo>
                    <a:pt x="1" y="787"/>
                  </a:lnTo>
                  <a:lnTo>
                    <a:pt x="1" y="844"/>
                  </a:lnTo>
                  <a:lnTo>
                    <a:pt x="57" y="900"/>
                  </a:lnTo>
                  <a:lnTo>
                    <a:pt x="170" y="900"/>
                  </a:lnTo>
                  <a:lnTo>
                    <a:pt x="226" y="956"/>
                  </a:lnTo>
                  <a:lnTo>
                    <a:pt x="226" y="1068"/>
                  </a:lnTo>
                  <a:lnTo>
                    <a:pt x="338" y="1125"/>
                  </a:lnTo>
                  <a:lnTo>
                    <a:pt x="507" y="1181"/>
                  </a:lnTo>
                  <a:lnTo>
                    <a:pt x="619" y="1125"/>
                  </a:lnTo>
                  <a:lnTo>
                    <a:pt x="732" y="1012"/>
                  </a:lnTo>
                  <a:lnTo>
                    <a:pt x="1013" y="1012"/>
                  </a:lnTo>
                  <a:lnTo>
                    <a:pt x="1069" y="956"/>
                  </a:lnTo>
                  <a:lnTo>
                    <a:pt x="1069" y="844"/>
                  </a:lnTo>
                  <a:lnTo>
                    <a:pt x="1181" y="675"/>
                  </a:lnTo>
                  <a:lnTo>
                    <a:pt x="1294" y="563"/>
                  </a:lnTo>
                  <a:lnTo>
                    <a:pt x="1350" y="450"/>
                  </a:lnTo>
                  <a:lnTo>
                    <a:pt x="1406" y="338"/>
                  </a:lnTo>
                  <a:lnTo>
                    <a:pt x="1069" y="338"/>
                  </a:lnTo>
                  <a:lnTo>
                    <a:pt x="1013" y="394"/>
                  </a:lnTo>
                  <a:lnTo>
                    <a:pt x="900" y="506"/>
                  </a:lnTo>
                  <a:lnTo>
                    <a:pt x="732" y="506"/>
                  </a:lnTo>
                  <a:lnTo>
                    <a:pt x="788" y="450"/>
                  </a:lnTo>
                  <a:lnTo>
                    <a:pt x="900" y="338"/>
                  </a:lnTo>
                  <a:lnTo>
                    <a:pt x="1069" y="282"/>
                  </a:lnTo>
                  <a:lnTo>
                    <a:pt x="1125" y="113"/>
                  </a:lnTo>
                  <a:lnTo>
                    <a:pt x="1125" y="57"/>
                  </a:lnTo>
                  <a:lnTo>
                    <a:pt x="956" y="1"/>
                  </a:lnTo>
                  <a:lnTo>
                    <a:pt x="900" y="57"/>
                  </a:lnTo>
                  <a:lnTo>
                    <a:pt x="788" y="113"/>
                  </a:lnTo>
                  <a:lnTo>
                    <a:pt x="675" y="57"/>
                  </a:lnTo>
                  <a:lnTo>
                    <a:pt x="619" y="1"/>
                  </a:lnTo>
                  <a:close/>
                </a:path>
              </a:pathLst>
            </a:custGeom>
            <a:solidFill>
              <a:srgbClr val="736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1" name="Google Shape;22711;p51"/>
            <p:cNvSpPr/>
            <p:nvPr/>
          </p:nvSpPr>
          <p:spPr>
            <a:xfrm>
              <a:off x="330850" y="921900"/>
              <a:ext cx="19700" cy="30950"/>
            </a:xfrm>
            <a:custGeom>
              <a:avLst/>
              <a:gdLst/>
              <a:ahLst/>
              <a:cxnLst/>
              <a:rect l="l" t="t" r="r" b="b"/>
              <a:pathLst>
                <a:path w="788" h="1238" extrusionOk="0">
                  <a:moveTo>
                    <a:pt x="113" y="1"/>
                  </a:moveTo>
                  <a:lnTo>
                    <a:pt x="113" y="226"/>
                  </a:lnTo>
                  <a:lnTo>
                    <a:pt x="113" y="338"/>
                  </a:lnTo>
                  <a:lnTo>
                    <a:pt x="169" y="394"/>
                  </a:lnTo>
                  <a:lnTo>
                    <a:pt x="225" y="507"/>
                  </a:lnTo>
                  <a:lnTo>
                    <a:pt x="338" y="675"/>
                  </a:lnTo>
                  <a:lnTo>
                    <a:pt x="282" y="731"/>
                  </a:lnTo>
                  <a:lnTo>
                    <a:pt x="113" y="731"/>
                  </a:lnTo>
                  <a:lnTo>
                    <a:pt x="57" y="788"/>
                  </a:lnTo>
                  <a:lnTo>
                    <a:pt x="1" y="1012"/>
                  </a:lnTo>
                  <a:lnTo>
                    <a:pt x="113" y="1181"/>
                  </a:lnTo>
                  <a:lnTo>
                    <a:pt x="169" y="1181"/>
                  </a:lnTo>
                  <a:lnTo>
                    <a:pt x="225" y="1237"/>
                  </a:lnTo>
                  <a:lnTo>
                    <a:pt x="282" y="1125"/>
                  </a:lnTo>
                  <a:lnTo>
                    <a:pt x="338" y="956"/>
                  </a:lnTo>
                  <a:lnTo>
                    <a:pt x="450" y="900"/>
                  </a:lnTo>
                  <a:lnTo>
                    <a:pt x="506" y="844"/>
                  </a:lnTo>
                  <a:lnTo>
                    <a:pt x="506" y="788"/>
                  </a:lnTo>
                  <a:lnTo>
                    <a:pt x="563" y="675"/>
                  </a:lnTo>
                  <a:lnTo>
                    <a:pt x="731" y="563"/>
                  </a:lnTo>
                  <a:lnTo>
                    <a:pt x="787" y="450"/>
                  </a:lnTo>
                  <a:lnTo>
                    <a:pt x="787" y="338"/>
                  </a:lnTo>
                  <a:lnTo>
                    <a:pt x="619" y="282"/>
                  </a:lnTo>
                  <a:lnTo>
                    <a:pt x="450" y="394"/>
                  </a:lnTo>
                  <a:lnTo>
                    <a:pt x="394" y="394"/>
                  </a:lnTo>
                  <a:lnTo>
                    <a:pt x="394" y="338"/>
                  </a:lnTo>
                  <a:lnTo>
                    <a:pt x="338" y="169"/>
                  </a:lnTo>
                  <a:lnTo>
                    <a:pt x="338" y="57"/>
                  </a:lnTo>
                  <a:lnTo>
                    <a:pt x="282" y="1"/>
                  </a:lnTo>
                  <a:close/>
                </a:path>
              </a:pathLst>
            </a:custGeom>
            <a:solidFill>
              <a:srgbClr val="685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2" name="Google Shape;22712;p51"/>
            <p:cNvSpPr/>
            <p:nvPr/>
          </p:nvSpPr>
          <p:spPr>
            <a:xfrm>
              <a:off x="306975" y="924725"/>
              <a:ext cx="15475" cy="19700"/>
            </a:xfrm>
            <a:custGeom>
              <a:avLst/>
              <a:gdLst/>
              <a:ahLst/>
              <a:cxnLst/>
              <a:rect l="l" t="t" r="r" b="b"/>
              <a:pathLst>
                <a:path w="619" h="788" extrusionOk="0">
                  <a:moveTo>
                    <a:pt x="337" y="0"/>
                  </a:moveTo>
                  <a:lnTo>
                    <a:pt x="169" y="113"/>
                  </a:lnTo>
                  <a:lnTo>
                    <a:pt x="0" y="113"/>
                  </a:lnTo>
                  <a:lnTo>
                    <a:pt x="0" y="169"/>
                  </a:lnTo>
                  <a:lnTo>
                    <a:pt x="56" y="337"/>
                  </a:lnTo>
                  <a:lnTo>
                    <a:pt x="169" y="450"/>
                  </a:lnTo>
                  <a:lnTo>
                    <a:pt x="225" y="562"/>
                  </a:lnTo>
                  <a:lnTo>
                    <a:pt x="169" y="618"/>
                  </a:lnTo>
                  <a:lnTo>
                    <a:pt x="56" y="675"/>
                  </a:lnTo>
                  <a:lnTo>
                    <a:pt x="169" y="787"/>
                  </a:lnTo>
                  <a:lnTo>
                    <a:pt x="506" y="787"/>
                  </a:lnTo>
                  <a:lnTo>
                    <a:pt x="562" y="731"/>
                  </a:lnTo>
                  <a:lnTo>
                    <a:pt x="618" y="562"/>
                  </a:lnTo>
                  <a:lnTo>
                    <a:pt x="618" y="450"/>
                  </a:lnTo>
                  <a:lnTo>
                    <a:pt x="450" y="394"/>
                  </a:lnTo>
                  <a:lnTo>
                    <a:pt x="394" y="281"/>
                  </a:lnTo>
                  <a:lnTo>
                    <a:pt x="337" y="169"/>
                  </a:lnTo>
                  <a:lnTo>
                    <a:pt x="337" y="0"/>
                  </a:lnTo>
                  <a:close/>
                </a:path>
              </a:pathLst>
            </a:custGeom>
            <a:solidFill>
              <a:srgbClr val="6659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3" name="Google Shape;22713;p51"/>
            <p:cNvSpPr/>
            <p:nvPr/>
          </p:nvSpPr>
          <p:spPr>
            <a:xfrm>
              <a:off x="335075" y="931750"/>
              <a:ext cx="1425" cy="2825"/>
            </a:xfrm>
            <a:custGeom>
              <a:avLst/>
              <a:gdLst/>
              <a:ahLst/>
              <a:cxnLst/>
              <a:rect l="l" t="t" r="r" b="b"/>
              <a:pathLst>
                <a:path w="57" h="113" extrusionOk="0">
                  <a:moveTo>
                    <a:pt x="0" y="0"/>
                  </a:moveTo>
                  <a:lnTo>
                    <a:pt x="0" y="0"/>
                  </a:lnTo>
                  <a:lnTo>
                    <a:pt x="56" y="113"/>
                  </a:lnTo>
                  <a:lnTo>
                    <a:pt x="56" y="113"/>
                  </a:lnTo>
                  <a:lnTo>
                    <a:pt x="0" y="0"/>
                  </a:lnTo>
                  <a:lnTo>
                    <a:pt x="0" y="0"/>
                  </a:lnTo>
                  <a:close/>
                </a:path>
              </a:pathLst>
            </a:custGeom>
            <a:solidFill>
              <a:srgbClr val="736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4" name="Google Shape;22714;p51"/>
            <p:cNvSpPr/>
            <p:nvPr/>
          </p:nvSpPr>
          <p:spPr>
            <a:xfrm>
              <a:off x="305550" y="927525"/>
              <a:ext cx="1450" cy="1425"/>
            </a:xfrm>
            <a:custGeom>
              <a:avLst/>
              <a:gdLst/>
              <a:ahLst/>
              <a:cxnLst/>
              <a:rect l="l" t="t" r="r" b="b"/>
              <a:pathLst>
                <a:path w="58" h="57" extrusionOk="0">
                  <a:moveTo>
                    <a:pt x="1" y="1"/>
                  </a:moveTo>
                  <a:lnTo>
                    <a:pt x="57" y="57"/>
                  </a:lnTo>
                  <a:lnTo>
                    <a:pt x="57"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5" name="Google Shape;22715;p51"/>
            <p:cNvSpPr/>
            <p:nvPr/>
          </p:nvSpPr>
          <p:spPr>
            <a:xfrm>
              <a:off x="342100" y="874125"/>
              <a:ext cx="1425" cy="1425"/>
            </a:xfrm>
            <a:custGeom>
              <a:avLst/>
              <a:gdLst/>
              <a:ahLst/>
              <a:cxnLst/>
              <a:rect l="l" t="t" r="r" b="b"/>
              <a:pathLst>
                <a:path w="57" h="57" extrusionOk="0">
                  <a:moveTo>
                    <a:pt x="56" y="1"/>
                  </a:moveTo>
                  <a:lnTo>
                    <a:pt x="0" y="57"/>
                  </a:lnTo>
                  <a:lnTo>
                    <a:pt x="56" y="57"/>
                  </a:lnTo>
                  <a:lnTo>
                    <a:pt x="56" y="1"/>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6" name="Google Shape;22716;p51"/>
            <p:cNvSpPr/>
            <p:nvPr/>
          </p:nvSpPr>
          <p:spPr>
            <a:xfrm>
              <a:off x="329450" y="876950"/>
              <a:ext cx="1425" cy="1425"/>
            </a:xfrm>
            <a:custGeom>
              <a:avLst/>
              <a:gdLst/>
              <a:ahLst/>
              <a:cxnLst/>
              <a:rect l="l" t="t" r="r" b="b"/>
              <a:pathLst>
                <a:path w="57" h="57" extrusionOk="0">
                  <a:moveTo>
                    <a:pt x="0" y="0"/>
                  </a:moveTo>
                  <a:lnTo>
                    <a:pt x="0" y="56"/>
                  </a:lnTo>
                  <a:lnTo>
                    <a:pt x="57" y="56"/>
                  </a:lnTo>
                  <a:lnTo>
                    <a:pt x="0" y="0"/>
                  </a:lnTo>
                  <a:close/>
                </a:path>
              </a:pathLst>
            </a:custGeom>
            <a:solidFill>
              <a:srgbClr val="7E7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7" name="Google Shape;22717;p51"/>
            <p:cNvSpPr/>
            <p:nvPr/>
          </p:nvSpPr>
          <p:spPr>
            <a:xfrm>
              <a:off x="420775" y="1256325"/>
              <a:ext cx="50625" cy="57650"/>
            </a:xfrm>
            <a:custGeom>
              <a:avLst/>
              <a:gdLst/>
              <a:ahLst/>
              <a:cxnLst/>
              <a:rect l="l" t="t" r="r" b="b"/>
              <a:pathLst>
                <a:path w="2025" h="2306" extrusionOk="0">
                  <a:moveTo>
                    <a:pt x="1575" y="1"/>
                  </a:moveTo>
                  <a:lnTo>
                    <a:pt x="1518" y="57"/>
                  </a:lnTo>
                  <a:lnTo>
                    <a:pt x="1406" y="225"/>
                  </a:lnTo>
                  <a:lnTo>
                    <a:pt x="1350" y="282"/>
                  </a:lnTo>
                  <a:lnTo>
                    <a:pt x="1237" y="394"/>
                  </a:lnTo>
                  <a:lnTo>
                    <a:pt x="1293" y="450"/>
                  </a:lnTo>
                  <a:lnTo>
                    <a:pt x="1406" y="507"/>
                  </a:lnTo>
                  <a:lnTo>
                    <a:pt x="1406" y="563"/>
                  </a:lnTo>
                  <a:lnTo>
                    <a:pt x="1350" y="619"/>
                  </a:lnTo>
                  <a:lnTo>
                    <a:pt x="1237" y="675"/>
                  </a:lnTo>
                  <a:lnTo>
                    <a:pt x="1181" y="675"/>
                  </a:lnTo>
                  <a:lnTo>
                    <a:pt x="1125" y="619"/>
                  </a:lnTo>
                  <a:lnTo>
                    <a:pt x="1069" y="563"/>
                  </a:lnTo>
                  <a:lnTo>
                    <a:pt x="956" y="507"/>
                  </a:lnTo>
                  <a:lnTo>
                    <a:pt x="900" y="731"/>
                  </a:lnTo>
                  <a:lnTo>
                    <a:pt x="1012" y="900"/>
                  </a:lnTo>
                  <a:lnTo>
                    <a:pt x="1125" y="956"/>
                  </a:lnTo>
                  <a:lnTo>
                    <a:pt x="1125" y="1125"/>
                  </a:lnTo>
                  <a:lnTo>
                    <a:pt x="1069" y="1181"/>
                  </a:lnTo>
                  <a:lnTo>
                    <a:pt x="956" y="1237"/>
                  </a:lnTo>
                  <a:lnTo>
                    <a:pt x="900" y="1237"/>
                  </a:lnTo>
                  <a:lnTo>
                    <a:pt x="900" y="1125"/>
                  </a:lnTo>
                  <a:lnTo>
                    <a:pt x="956" y="1069"/>
                  </a:lnTo>
                  <a:lnTo>
                    <a:pt x="900" y="1012"/>
                  </a:lnTo>
                  <a:lnTo>
                    <a:pt x="675" y="844"/>
                  </a:lnTo>
                  <a:lnTo>
                    <a:pt x="338" y="731"/>
                  </a:lnTo>
                  <a:lnTo>
                    <a:pt x="282" y="675"/>
                  </a:lnTo>
                  <a:lnTo>
                    <a:pt x="169" y="675"/>
                  </a:lnTo>
                  <a:lnTo>
                    <a:pt x="57" y="731"/>
                  </a:lnTo>
                  <a:lnTo>
                    <a:pt x="1" y="844"/>
                  </a:lnTo>
                  <a:lnTo>
                    <a:pt x="1" y="956"/>
                  </a:lnTo>
                  <a:lnTo>
                    <a:pt x="57" y="1125"/>
                  </a:lnTo>
                  <a:lnTo>
                    <a:pt x="226" y="1350"/>
                  </a:lnTo>
                  <a:lnTo>
                    <a:pt x="394" y="1462"/>
                  </a:lnTo>
                  <a:lnTo>
                    <a:pt x="507" y="1574"/>
                  </a:lnTo>
                  <a:lnTo>
                    <a:pt x="563" y="1574"/>
                  </a:lnTo>
                  <a:lnTo>
                    <a:pt x="619" y="1687"/>
                  </a:lnTo>
                  <a:lnTo>
                    <a:pt x="731" y="1743"/>
                  </a:lnTo>
                  <a:lnTo>
                    <a:pt x="844" y="1799"/>
                  </a:lnTo>
                  <a:lnTo>
                    <a:pt x="900" y="1912"/>
                  </a:lnTo>
                  <a:lnTo>
                    <a:pt x="956" y="2136"/>
                  </a:lnTo>
                  <a:lnTo>
                    <a:pt x="1012" y="2249"/>
                  </a:lnTo>
                  <a:lnTo>
                    <a:pt x="1069" y="2305"/>
                  </a:lnTo>
                  <a:lnTo>
                    <a:pt x="1181" y="2305"/>
                  </a:lnTo>
                  <a:lnTo>
                    <a:pt x="1181" y="2193"/>
                  </a:lnTo>
                  <a:lnTo>
                    <a:pt x="1181" y="2136"/>
                  </a:lnTo>
                  <a:lnTo>
                    <a:pt x="1293" y="2136"/>
                  </a:lnTo>
                  <a:lnTo>
                    <a:pt x="1406" y="2080"/>
                  </a:lnTo>
                  <a:lnTo>
                    <a:pt x="1406" y="1968"/>
                  </a:lnTo>
                  <a:lnTo>
                    <a:pt x="1462" y="1855"/>
                  </a:lnTo>
                  <a:lnTo>
                    <a:pt x="1575" y="1687"/>
                  </a:lnTo>
                  <a:lnTo>
                    <a:pt x="1687" y="1518"/>
                  </a:lnTo>
                  <a:lnTo>
                    <a:pt x="1856" y="1350"/>
                  </a:lnTo>
                  <a:lnTo>
                    <a:pt x="1968" y="1125"/>
                  </a:lnTo>
                  <a:lnTo>
                    <a:pt x="2024" y="1012"/>
                  </a:lnTo>
                  <a:lnTo>
                    <a:pt x="2024" y="844"/>
                  </a:lnTo>
                  <a:lnTo>
                    <a:pt x="1912" y="844"/>
                  </a:lnTo>
                  <a:lnTo>
                    <a:pt x="1856" y="900"/>
                  </a:lnTo>
                  <a:lnTo>
                    <a:pt x="1743" y="900"/>
                  </a:lnTo>
                  <a:lnTo>
                    <a:pt x="1743" y="731"/>
                  </a:lnTo>
                  <a:lnTo>
                    <a:pt x="1687" y="619"/>
                  </a:lnTo>
                  <a:lnTo>
                    <a:pt x="1743" y="507"/>
                  </a:lnTo>
                  <a:lnTo>
                    <a:pt x="1743" y="394"/>
                  </a:lnTo>
                  <a:lnTo>
                    <a:pt x="1743" y="282"/>
                  </a:lnTo>
                  <a:lnTo>
                    <a:pt x="1743" y="225"/>
                  </a:lnTo>
                  <a:lnTo>
                    <a:pt x="1743" y="113"/>
                  </a:lnTo>
                  <a:lnTo>
                    <a:pt x="1856" y="57"/>
                  </a:lnTo>
                  <a:lnTo>
                    <a:pt x="1743" y="1"/>
                  </a:lnTo>
                  <a:close/>
                </a:path>
              </a:pathLst>
            </a:custGeom>
            <a:solidFill>
              <a:srgbClr val="8E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8" name="Google Shape;22718;p51"/>
            <p:cNvSpPr/>
            <p:nvPr/>
          </p:nvSpPr>
          <p:spPr>
            <a:xfrm>
              <a:off x="462925" y="1297075"/>
              <a:ext cx="23925" cy="39375"/>
            </a:xfrm>
            <a:custGeom>
              <a:avLst/>
              <a:gdLst/>
              <a:ahLst/>
              <a:cxnLst/>
              <a:rect l="l" t="t" r="r" b="b"/>
              <a:pathLst>
                <a:path w="957" h="1575" extrusionOk="0">
                  <a:moveTo>
                    <a:pt x="507" y="1"/>
                  </a:moveTo>
                  <a:lnTo>
                    <a:pt x="451" y="57"/>
                  </a:lnTo>
                  <a:lnTo>
                    <a:pt x="394" y="57"/>
                  </a:lnTo>
                  <a:lnTo>
                    <a:pt x="394" y="169"/>
                  </a:lnTo>
                  <a:lnTo>
                    <a:pt x="394" y="282"/>
                  </a:lnTo>
                  <a:lnTo>
                    <a:pt x="394" y="338"/>
                  </a:lnTo>
                  <a:lnTo>
                    <a:pt x="282" y="394"/>
                  </a:lnTo>
                  <a:lnTo>
                    <a:pt x="170" y="450"/>
                  </a:lnTo>
                  <a:lnTo>
                    <a:pt x="57" y="394"/>
                  </a:lnTo>
                  <a:lnTo>
                    <a:pt x="1" y="394"/>
                  </a:lnTo>
                  <a:lnTo>
                    <a:pt x="1" y="450"/>
                  </a:lnTo>
                  <a:lnTo>
                    <a:pt x="1" y="563"/>
                  </a:lnTo>
                  <a:lnTo>
                    <a:pt x="57" y="731"/>
                  </a:lnTo>
                  <a:lnTo>
                    <a:pt x="226" y="788"/>
                  </a:lnTo>
                  <a:lnTo>
                    <a:pt x="507" y="788"/>
                  </a:lnTo>
                  <a:lnTo>
                    <a:pt x="563" y="900"/>
                  </a:lnTo>
                  <a:lnTo>
                    <a:pt x="563" y="1125"/>
                  </a:lnTo>
                  <a:lnTo>
                    <a:pt x="451" y="1293"/>
                  </a:lnTo>
                  <a:lnTo>
                    <a:pt x="394" y="1350"/>
                  </a:lnTo>
                  <a:lnTo>
                    <a:pt x="394" y="1406"/>
                  </a:lnTo>
                  <a:lnTo>
                    <a:pt x="451" y="1462"/>
                  </a:lnTo>
                  <a:lnTo>
                    <a:pt x="619" y="1462"/>
                  </a:lnTo>
                  <a:lnTo>
                    <a:pt x="788" y="1574"/>
                  </a:lnTo>
                  <a:lnTo>
                    <a:pt x="956" y="1574"/>
                  </a:lnTo>
                  <a:lnTo>
                    <a:pt x="900" y="1462"/>
                  </a:lnTo>
                  <a:lnTo>
                    <a:pt x="900" y="1406"/>
                  </a:lnTo>
                  <a:lnTo>
                    <a:pt x="900" y="1293"/>
                  </a:lnTo>
                  <a:lnTo>
                    <a:pt x="900" y="1181"/>
                  </a:lnTo>
                  <a:lnTo>
                    <a:pt x="900" y="1069"/>
                  </a:lnTo>
                  <a:lnTo>
                    <a:pt x="900" y="1012"/>
                  </a:lnTo>
                  <a:lnTo>
                    <a:pt x="788" y="900"/>
                  </a:lnTo>
                  <a:lnTo>
                    <a:pt x="675" y="563"/>
                  </a:lnTo>
                  <a:lnTo>
                    <a:pt x="675" y="394"/>
                  </a:lnTo>
                  <a:lnTo>
                    <a:pt x="675" y="225"/>
                  </a:lnTo>
                  <a:lnTo>
                    <a:pt x="619" y="282"/>
                  </a:lnTo>
                  <a:lnTo>
                    <a:pt x="563" y="225"/>
                  </a:lnTo>
                  <a:lnTo>
                    <a:pt x="507" y="169"/>
                  </a:lnTo>
                  <a:lnTo>
                    <a:pt x="507" y="57"/>
                  </a:lnTo>
                  <a:lnTo>
                    <a:pt x="507" y="1"/>
                  </a:lnTo>
                  <a:close/>
                </a:path>
              </a:pathLst>
            </a:custGeom>
            <a:solidFill>
              <a:srgbClr val="9D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9" name="Google Shape;22719;p51"/>
            <p:cNvSpPr/>
            <p:nvPr/>
          </p:nvSpPr>
          <p:spPr>
            <a:xfrm>
              <a:off x="437650" y="1313950"/>
              <a:ext cx="26725" cy="21100"/>
            </a:xfrm>
            <a:custGeom>
              <a:avLst/>
              <a:gdLst/>
              <a:ahLst/>
              <a:cxnLst/>
              <a:rect l="l" t="t" r="r" b="b"/>
              <a:pathLst>
                <a:path w="1069" h="844" extrusionOk="0">
                  <a:moveTo>
                    <a:pt x="675" y="0"/>
                  </a:moveTo>
                  <a:lnTo>
                    <a:pt x="562" y="56"/>
                  </a:lnTo>
                  <a:lnTo>
                    <a:pt x="225" y="56"/>
                  </a:lnTo>
                  <a:lnTo>
                    <a:pt x="113" y="113"/>
                  </a:lnTo>
                  <a:lnTo>
                    <a:pt x="0" y="281"/>
                  </a:lnTo>
                  <a:lnTo>
                    <a:pt x="56" y="337"/>
                  </a:lnTo>
                  <a:lnTo>
                    <a:pt x="225" y="506"/>
                  </a:lnTo>
                  <a:lnTo>
                    <a:pt x="281" y="506"/>
                  </a:lnTo>
                  <a:lnTo>
                    <a:pt x="394" y="394"/>
                  </a:lnTo>
                  <a:lnTo>
                    <a:pt x="506" y="450"/>
                  </a:lnTo>
                  <a:lnTo>
                    <a:pt x="562" y="450"/>
                  </a:lnTo>
                  <a:lnTo>
                    <a:pt x="618" y="394"/>
                  </a:lnTo>
                  <a:lnTo>
                    <a:pt x="562" y="506"/>
                  </a:lnTo>
                  <a:lnTo>
                    <a:pt x="618" y="675"/>
                  </a:lnTo>
                  <a:lnTo>
                    <a:pt x="675" y="787"/>
                  </a:lnTo>
                  <a:lnTo>
                    <a:pt x="731" y="843"/>
                  </a:lnTo>
                  <a:lnTo>
                    <a:pt x="787" y="787"/>
                  </a:lnTo>
                  <a:lnTo>
                    <a:pt x="787" y="618"/>
                  </a:lnTo>
                  <a:lnTo>
                    <a:pt x="787" y="506"/>
                  </a:lnTo>
                  <a:lnTo>
                    <a:pt x="900" y="450"/>
                  </a:lnTo>
                  <a:lnTo>
                    <a:pt x="1012" y="394"/>
                  </a:lnTo>
                  <a:lnTo>
                    <a:pt x="956" y="337"/>
                  </a:lnTo>
                  <a:lnTo>
                    <a:pt x="1012" y="281"/>
                  </a:lnTo>
                  <a:lnTo>
                    <a:pt x="956" y="225"/>
                  </a:lnTo>
                  <a:lnTo>
                    <a:pt x="956" y="169"/>
                  </a:lnTo>
                  <a:lnTo>
                    <a:pt x="1068" y="56"/>
                  </a:lnTo>
                  <a:lnTo>
                    <a:pt x="843" y="0"/>
                  </a:lnTo>
                  <a:close/>
                </a:path>
              </a:pathLst>
            </a:custGeom>
            <a:solidFill>
              <a:srgbClr val="8E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0" name="Google Shape;22720;p51"/>
            <p:cNvSpPr/>
            <p:nvPr/>
          </p:nvSpPr>
          <p:spPr>
            <a:xfrm>
              <a:off x="433425" y="1297075"/>
              <a:ext cx="18300" cy="21100"/>
            </a:xfrm>
            <a:custGeom>
              <a:avLst/>
              <a:gdLst/>
              <a:ahLst/>
              <a:cxnLst/>
              <a:rect l="l" t="t" r="r" b="b"/>
              <a:pathLst>
                <a:path w="732" h="844" extrusionOk="0">
                  <a:moveTo>
                    <a:pt x="169" y="1"/>
                  </a:moveTo>
                  <a:lnTo>
                    <a:pt x="57" y="57"/>
                  </a:lnTo>
                  <a:lnTo>
                    <a:pt x="1" y="169"/>
                  </a:lnTo>
                  <a:lnTo>
                    <a:pt x="1" y="394"/>
                  </a:lnTo>
                  <a:lnTo>
                    <a:pt x="57" y="506"/>
                  </a:lnTo>
                  <a:lnTo>
                    <a:pt x="113" y="563"/>
                  </a:lnTo>
                  <a:lnTo>
                    <a:pt x="225" y="563"/>
                  </a:lnTo>
                  <a:lnTo>
                    <a:pt x="169" y="675"/>
                  </a:lnTo>
                  <a:lnTo>
                    <a:pt x="225" y="731"/>
                  </a:lnTo>
                  <a:lnTo>
                    <a:pt x="282" y="788"/>
                  </a:lnTo>
                  <a:lnTo>
                    <a:pt x="450" y="844"/>
                  </a:lnTo>
                  <a:lnTo>
                    <a:pt x="563" y="844"/>
                  </a:lnTo>
                  <a:lnTo>
                    <a:pt x="675" y="788"/>
                  </a:lnTo>
                  <a:lnTo>
                    <a:pt x="731" y="731"/>
                  </a:lnTo>
                  <a:lnTo>
                    <a:pt x="675" y="675"/>
                  </a:lnTo>
                  <a:lnTo>
                    <a:pt x="563" y="506"/>
                  </a:lnTo>
                  <a:lnTo>
                    <a:pt x="506" y="338"/>
                  </a:lnTo>
                  <a:lnTo>
                    <a:pt x="506" y="225"/>
                  </a:lnTo>
                  <a:lnTo>
                    <a:pt x="506" y="169"/>
                  </a:lnTo>
                  <a:lnTo>
                    <a:pt x="338" y="57"/>
                  </a:lnTo>
                  <a:lnTo>
                    <a:pt x="282" y="1"/>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1" name="Google Shape;22721;p51"/>
            <p:cNvSpPr/>
            <p:nvPr/>
          </p:nvSpPr>
          <p:spPr>
            <a:xfrm>
              <a:off x="481200" y="1283025"/>
              <a:ext cx="4250" cy="1425"/>
            </a:xfrm>
            <a:custGeom>
              <a:avLst/>
              <a:gdLst/>
              <a:ahLst/>
              <a:cxnLst/>
              <a:rect l="l" t="t" r="r" b="b"/>
              <a:pathLst>
                <a:path w="170" h="57" extrusionOk="0">
                  <a:moveTo>
                    <a:pt x="1" y="1"/>
                  </a:moveTo>
                  <a:lnTo>
                    <a:pt x="57" y="57"/>
                  </a:lnTo>
                  <a:lnTo>
                    <a:pt x="113" y="57"/>
                  </a:lnTo>
                  <a:lnTo>
                    <a:pt x="169" y="1"/>
                  </a:lnTo>
                  <a:close/>
                </a:path>
              </a:pathLst>
            </a:custGeom>
            <a:solidFill>
              <a:srgbClr val="8E8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2" name="Google Shape;22722;p51"/>
            <p:cNvSpPr/>
            <p:nvPr/>
          </p:nvSpPr>
          <p:spPr>
            <a:xfrm>
              <a:off x="454500" y="1333600"/>
              <a:ext cx="8450" cy="9875"/>
            </a:xfrm>
            <a:custGeom>
              <a:avLst/>
              <a:gdLst/>
              <a:ahLst/>
              <a:cxnLst/>
              <a:rect l="l" t="t" r="r" b="b"/>
              <a:pathLst>
                <a:path w="338" h="395" extrusionOk="0">
                  <a:moveTo>
                    <a:pt x="113" y="1"/>
                  </a:moveTo>
                  <a:lnTo>
                    <a:pt x="57" y="57"/>
                  </a:lnTo>
                  <a:lnTo>
                    <a:pt x="1" y="113"/>
                  </a:lnTo>
                  <a:lnTo>
                    <a:pt x="1" y="226"/>
                  </a:lnTo>
                  <a:lnTo>
                    <a:pt x="57" y="282"/>
                  </a:lnTo>
                  <a:lnTo>
                    <a:pt x="113" y="338"/>
                  </a:lnTo>
                  <a:lnTo>
                    <a:pt x="169" y="394"/>
                  </a:lnTo>
                  <a:lnTo>
                    <a:pt x="226" y="394"/>
                  </a:lnTo>
                  <a:lnTo>
                    <a:pt x="282" y="282"/>
                  </a:lnTo>
                  <a:lnTo>
                    <a:pt x="338" y="170"/>
                  </a:lnTo>
                  <a:lnTo>
                    <a:pt x="338" y="113"/>
                  </a:lnTo>
                  <a:lnTo>
                    <a:pt x="338" y="57"/>
                  </a:lnTo>
                  <a:lnTo>
                    <a:pt x="282" y="57"/>
                  </a:lnTo>
                  <a:lnTo>
                    <a:pt x="113" y="1"/>
                  </a:lnTo>
                  <a:close/>
                </a:path>
              </a:pathLst>
            </a:custGeom>
            <a:solidFill>
              <a:srgbClr val="8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3" name="Google Shape;22723;p51"/>
            <p:cNvSpPr/>
            <p:nvPr/>
          </p:nvSpPr>
          <p:spPr>
            <a:xfrm>
              <a:off x="492450" y="1349075"/>
              <a:ext cx="1425" cy="1425"/>
            </a:xfrm>
            <a:custGeom>
              <a:avLst/>
              <a:gdLst/>
              <a:ahLst/>
              <a:cxnLst/>
              <a:rect l="l" t="t" r="r" b="b"/>
              <a:pathLst>
                <a:path w="57" h="57" extrusionOk="0">
                  <a:moveTo>
                    <a:pt x="0" y="0"/>
                  </a:moveTo>
                  <a:lnTo>
                    <a:pt x="56" y="56"/>
                  </a:lnTo>
                  <a:lnTo>
                    <a:pt x="56" y="0"/>
                  </a:lnTo>
                  <a:close/>
                </a:path>
              </a:pathLst>
            </a:custGeom>
            <a:solidFill>
              <a:srgbClr val="8F7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4" name="Google Shape;22724;p51"/>
            <p:cNvSpPr/>
            <p:nvPr/>
          </p:nvSpPr>
          <p:spPr>
            <a:xfrm>
              <a:off x="461525" y="1320975"/>
              <a:ext cx="1425" cy="2825"/>
            </a:xfrm>
            <a:custGeom>
              <a:avLst/>
              <a:gdLst/>
              <a:ahLst/>
              <a:cxnLst/>
              <a:rect l="l" t="t" r="r" b="b"/>
              <a:pathLst>
                <a:path w="57" h="113" extrusionOk="0">
                  <a:moveTo>
                    <a:pt x="57" y="0"/>
                  </a:moveTo>
                  <a:lnTo>
                    <a:pt x="1" y="56"/>
                  </a:lnTo>
                  <a:lnTo>
                    <a:pt x="57" y="113"/>
                  </a:lnTo>
                  <a:lnTo>
                    <a:pt x="57" y="0"/>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5" name="Google Shape;22725;p51"/>
            <p:cNvSpPr/>
            <p:nvPr/>
          </p:nvSpPr>
          <p:spPr>
            <a:xfrm>
              <a:off x="287300" y="1690525"/>
              <a:ext cx="15475" cy="9850"/>
            </a:xfrm>
            <a:custGeom>
              <a:avLst/>
              <a:gdLst/>
              <a:ahLst/>
              <a:cxnLst/>
              <a:rect l="l" t="t" r="r" b="b"/>
              <a:pathLst>
                <a:path w="619" h="394" extrusionOk="0">
                  <a:moveTo>
                    <a:pt x="281" y="0"/>
                  </a:moveTo>
                  <a:lnTo>
                    <a:pt x="169" y="169"/>
                  </a:lnTo>
                  <a:lnTo>
                    <a:pt x="113" y="225"/>
                  </a:lnTo>
                  <a:lnTo>
                    <a:pt x="0" y="281"/>
                  </a:lnTo>
                  <a:lnTo>
                    <a:pt x="56" y="394"/>
                  </a:lnTo>
                  <a:lnTo>
                    <a:pt x="337" y="394"/>
                  </a:lnTo>
                  <a:lnTo>
                    <a:pt x="337" y="337"/>
                  </a:lnTo>
                  <a:lnTo>
                    <a:pt x="394" y="281"/>
                  </a:lnTo>
                  <a:lnTo>
                    <a:pt x="450" y="225"/>
                  </a:lnTo>
                  <a:lnTo>
                    <a:pt x="562" y="169"/>
                  </a:lnTo>
                  <a:lnTo>
                    <a:pt x="618" y="113"/>
                  </a:lnTo>
                  <a:lnTo>
                    <a:pt x="506" y="113"/>
                  </a:lnTo>
                  <a:lnTo>
                    <a:pt x="450" y="56"/>
                  </a:lnTo>
                  <a:lnTo>
                    <a:pt x="281"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6" name="Google Shape;22726;p51"/>
            <p:cNvSpPr/>
            <p:nvPr/>
          </p:nvSpPr>
          <p:spPr>
            <a:xfrm>
              <a:off x="295725" y="1675050"/>
              <a:ext cx="1425" cy="25"/>
            </a:xfrm>
            <a:custGeom>
              <a:avLst/>
              <a:gdLst/>
              <a:ahLst/>
              <a:cxnLst/>
              <a:rect l="l" t="t" r="r" b="b"/>
              <a:pathLst>
                <a:path w="57" h="1" extrusionOk="0">
                  <a:moveTo>
                    <a:pt x="57" y="1"/>
                  </a:moveTo>
                  <a:lnTo>
                    <a:pt x="0" y="1"/>
                  </a:lnTo>
                  <a:lnTo>
                    <a:pt x="57" y="1"/>
                  </a:lnTo>
                  <a:lnTo>
                    <a:pt x="57" y="1"/>
                  </a:lnTo>
                  <a:lnTo>
                    <a:pt x="57" y="1"/>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7" name="Google Shape;22727;p51"/>
            <p:cNvSpPr/>
            <p:nvPr/>
          </p:nvSpPr>
          <p:spPr>
            <a:xfrm>
              <a:off x="315400" y="1683500"/>
              <a:ext cx="2825" cy="7050"/>
            </a:xfrm>
            <a:custGeom>
              <a:avLst/>
              <a:gdLst/>
              <a:ahLst/>
              <a:cxnLst/>
              <a:rect l="l" t="t" r="r" b="b"/>
              <a:pathLst>
                <a:path w="113" h="282" extrusionOk="0">
                  <a:moveTo>
                    <a:pt x="0" y="0"/>
                  </a:moveTo>
                  <a:lnTo>
                    <a:pt x="0" y="113"/>
                  </a:lnTo>
                  <a:lnTo>
                    <a:pt x="57" y="225"/>
                  </a:lnTo>
                  <a:lnTo>
                    <a:pt x="113" y="281"/>
                  </a:lnTo>
                  <a:lnTo>
                    <a:pt x="113" y="113"/>
                  </a:lnTo>
                  <a:lnTo>
                    <a:pt x="57" y="56"/>
                  </a:lnTo>
                  <a:lnTo>
                    <a:pt x="0" y="0"/>
                  </a:lnTo>
                  <a:close/>
                </a:path>
              </a:pathLst>
            </a:custGeom>
            <a:solidFill>
              <a:srgbClr val="927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8" name="Google Shape;22728;p51"/>
            <p:cNvSpPr/>
            <p:nvPr/>
          </p:nvSpPr>
          <p:spPr>
            <a:xfrm>
              <a:off x="443275" y="1590750"/>
              <a:ext cx="23900" cy="22500"/>
            </a:xfrm>
            <a:custGeom>
              <a:avLst/>
              <a:gdLst/>
              <a:ahLst/>
              <a:cxnLst/>
              <a:rect l="l" t="t" r="r" b="b"/>
              <a:pathLst>
                <a:path w="956" h="900" extrusionOk="0">
                  <a:moveTo>
                    <a:pt x="225" y="1"/>
                  </a:moveTo>
                  <a:lnTo>
                    <a:pt x="112" y="57"/>
                  </a:lnTo>
                  <a:lnTo>
                    <a:pt x="0" y="225"/>
                  </a:lnTo>
                  <a:lnTo>
                    <a:pt x="0" y="450"/>
                  </a:lnTo>
                  <a:lnTo>
                    <a:pt x="56" y="563"/>
                  </a:lnTo>
                  <a:lnTo>
                    <a:pt x="169" y="619"/>
                  </a:lnTo>
                  <a:lnTo>
                    <a:pt x="393" y="675"/>
                  </a:lnTo>
                  <a:lnTo>
                    <a:pt x="618" y="844"/>
                  </a:lnTo>
                  <a:lnTo>
                    <a:pt x="675" y="900"/>
                  </a:lnTo>
                  <a:lnTo>
                    <a:pt x="731" y="900"/>
                  </a:lnTo>
                  <a:lnTo>
                    <a:pt x="899" y="844"/>
                  </a:lnTo>
                  <a:lnTo>
                    <a:pt x="956" y="787"/>
                  </a:lnTo>
                  <a:lnTo>
                    <a:pt x="956" y="675"/>
                  </a:lnTo>
                  <a:lnTo>
                    <a:pt x="169" y="394"/>
                  </a:lnTo>
                  <a:lnTo>
                    <a:pt x="450" y="394"/>
                  </a:lnTo>
                  <a:lnTo>
                    <a:pt x="562" y="338"/>
                  </a:lnTo>
                  <a:lnTo>
                    <a:pt x="506" y="225"/>
                  </a:lnTo>
                  <a:lnTo>
                    <a:pt x="450" y="113"/>
                  </a:lnTo>
                  <a:lnTo>
                    <a:pt x="337"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9" name="Google Shape;22729;p51"/>
            <p:cNvSpPr/>
            <p:nvPr/>
          </p:nvSpPr>
          <p:spPr>
            <a:xfrm>
              <a:off x="482600" y="1562650"/>
              <a:ext cx="1450" cy="2825"/>
            </a:xfrm>
            <a:custGeom>
              <a:avLst/>
              <a:gdLst/>
              <a:ahLst/>
              <a:cxnLst/>
              <a:rect l="l" t="t" r="r" b="b"/>
              <a:pathLst>
                <a:path w="58" h="113" extrusionOk="0">
                  <a:moveTo>
                    <a:pt x="57" y="0"/>
                  </a:moveTo>
                  <a:lnTo>
                    <a:pt x="1" y="57"/>
                  </a:lnTo>
                  <a:lnTo>
                    <a:pt x="57" y="113"/>
                  </a:lnTo>
                  <a:lnTo>
                    <a:pt x="57" y="0"/>
                  </a:lnTo>
                  <a:close/>
                </a:path>
              </a:pathLst>
            </a:custGeom>
            <a:solidFill>
              <a:srgbClr val="867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0" name="Google Shape;22730;p51"/>
            <p:cNvSpPr/>
            <p:nvPr/>
          </p:nvSpPr>
          <p:spPr>
            <a:xfrm>
              <a:off x="344900" y="931750"/>
              <a:ext cx="23925" cy="16875"/>
            </a:xfrm>
            <a:custGeom>
              <a:avLst/>
              <a:gdLst/>
              <a:ahLst/>
              <a:cxnLst/>
              <a:rect l="l" t="t" r="r" b="b"/>
              <a:pathLst>
                <a:path w="957" h="675" extrusionOk="0">
                  <a:moveTo>
                    <a:pt x="731" y="0"/>
                  </a:moveTo>
                  <a:lnTo>
                    <a:pt x="563" y="56"/>
                  </a:lnTo>
                  <a:lnTo>
                    <a:pt x="394" y="113"/>
                  </a:lnTo>
                  <a:lnTo>
                    <a:pt x="225" y="225"/>
                  </a:lnTo>
                  <a:lnTo>
                    <a:pt x="57" y="281"/>
                  </a:lnTo>
                  <a:lnTo>
                    <a:pt x="1" y="337"/>
                  </a:lnTo>
                  <a:lnTo>
                    <a:pt x="1" y="394"/>
                  </a:lnTo>
                  <a:lnTo>
                    <a:pt x="113" y="450"/>
                  </a:lnTo>
                  <a:lnTo>
                    <a:pt x="225" y="562"/>
                  </a:lnTo>
                  <a:lnTo>
                    <a:pt x="282" y="675"/>
                  </a:lnTo>
                  <a:lnTo>
                    <a:pt x="394" y="618"/>
                  </a:lnTo>
                  <a:lnTo>
                    <a:pt x="619" y="618"/>
                  </a:lnTo>
                  <a:lnTo>
                    <a:pt x="675" y="562"/>
                  </a:lnTo>
                  <a:lnTo>
                    <a:pt x="675" y="450"/>
                  </a:lnTo>
                  <a:lnTo>
                    <a:pt x="675" y="394"/>
                  </a:lnTo>
                  <a:lnTo>
                    <a:pt x="731" y="337"/>
                  </a:lnTo>
                  <a:lnTo>
                    <a:pt x="844" y="337"/>
                  </a:lnTo>
                  <a:lnTo>
                    <a:pt x="900" y="281"/>
                  </a:lnTo>
                  <a:lnTo>
                    <a:pt x="900" y="225"/>
                  </a:lnTo>
                  <a:lnTo>
                    <a:pt x="844" y="113"/>
                  </a:lnTo>
                  <a:lnTo>
                    <a:pt x="956" y="56"/>
                  </a:lnTo>
                  <a:lnTo>
                    <a:pt x="956" y="0"/>
                  </a:lnTo>
                  <a:close/>
                </a:path>
              </a:pathLst>
            </a:custGeom>
            <a:solidFill>
              <a:srgbClr val="8B7F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1" name="Google Shape;22731;p51"/>
            <p:cNvSpPr/>
            <p:nvPr/>
          </p:nvSpPr>
          <p:spPr>
            <a:xfrm>
              <a:off x="344900" y="927525"/>
              <a:ext cx="18300" cy="11275"/>
            </a:xfrm>
            <a:custGeom>
              <a:avLst/>
              <a:gdLst/>
              <a:ahLst/>
              <a:cxnLst/>
              <a:rect l="l" t="t" r="r" b="b"/>
              <a:pathLst>
                <a:path w="732" h="451" extrusionOk="0">
                  <a:moveTo>
                    <a:pt x="563" y="1"/>
                  </a:moveTo>
                  <a:lnTo>
                    <a:pt x="450" y="113"/>
                  </a:lnTo>
                  <a:lnTo>
                    <a:pt x="338" y="169"/>
                  </a:lnTo>
                  <a:lnTo>
                    <a:pt x="225" y="113"/>
                  </a:lnTo>
                  <a:lnTo>
                    <a:pt x="113" y="282"/>
                  </a:lnTo>
                  <a:lnTo>
                    <a:pt x="57" y="338"/>
                  </a:lnTo>
                  <a:lnTo>
                    <a:pt x="1" y="394"/>
                  </a:lnTo>
                  <a:lnTo>
                    <a:pt x="1" y="450"/>
                  </a:lnTo>
                  <a:lnTo>
                    <a:pt x="450" y="450"/>
                  </a:lnTo>
                  <a:lnTo>
                    <a:pt x="506" y="394"/>
                  </a:lnTo>
                  <a:lnTo>
                    <a:pt x="506" y="338"/>
                  </a:lnTo>
                  <a:lnTo>
                    <a:pt x="563" y="282"/>
                  </a:lnTo>
                  <a:lnTo>
                    <a:pt x="675" y="225"/>
                  </a:lnTo>
                  <a:lnTo>
                    <a:pt x="731" y="169"/>
                  </a:lnTo>
                  <a:lnTo>
                    <a:pt x="731" y="57"/>
                  </a:lnTo>
                  <a:lnTo>
                    <a:pt x="731" y="1"/>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2" name="Google Shape;22732;p51"/>
            <p:cNvSpPr/>
            <p:nvPr/>
          </p:nvSpPr>
          <p:spPr>
            <a:xfrm>
              <a:off x="373000" y="926125"/>
              <a:ext cx="9875" cy="12675"/>
            </a:xfrm>
            <a:custGeom>
              <a:avLst/>
              <a:gdLst/>
              <a:ahLst/>
              <a:cxnLst/>
              <a:rect l="l" t="t" r="r" b="b"/>
              <a:pathLst>
                <a:path w="395" h="507" extrusionOk="0">
                  <a:moveTo>
                    <a:pt x="169" y="0"/>
                  </a:moveTo>
                  <a:lnTo>
                    <a:pt x="1" y="169"/>
                  </a:lnTo>
                  <a:lnTo>
                    <a:pt x="57" y="225"/>
                  </a:lnTo>
                  <a:lnTo>
                    <a:pt x="57" y="338"/>
                  </a:lnTo>
                  <a:lnTo>
                    <a:pt x="113" y="450"/>
                  </a:lnTo>
                  <a:lnTo>
                    <a:pt x="169" y="506"/>
                  </a:lnTo>
                  <a:lnTo>
                    <a:pt x="282" y="450"/>
                  </a:lnTo>
                  <a:lnTo>
                    <a:pt x="394" y="394"/>
                  </a:lnTo>
                  <a:lnTo>
                    <a:pt x="282" y="57"/>
                  </a:lnTo>
                  <a:lnTo>
                    <a:pt x="226" y="0"/>
                  </a:lnTo>
                  <a:close/>
                </a:path>
              </a:pathLst>
            </a:custGeom>
            <a:solidFill>
              <a:srgbClr val="8B7F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3" name="Google Shape;22733;p51"/>
            <p:cNvSpPr/>
            <p:nvPr/>
          </p:nvSpPr>
          <p:spPr>
            <a:xfrm>
              <a:off x="368800" y="933150"/>
              <a:ext cx="2825" cy="2825"/>
            </a:xfrm>
            <a:custGeom>
              <a:avLst/>
              <a:gdLst/>
              <a:ahLst/>
              <a:cxnLst/>
              <a:rect l="l" t="t" r="r" b="b"/>
              <a:pathLst>
                <a:path w="113" h="113" extrusionOk="0">
                  <a:moveTo>
                    <a:pt x="113" y="113"/>
                  </a:moveTo>
                  <a:lnTo>
                    <a:pt x="113" y="113"/>
                  </a:lnTo>
                  <a:lnTo>
                    <a:pt x="0" y="0"/>
                  </a:lnTo>
                  <a:lnTo>
                    <a:pt x="0" y="0"/>
                  </a:lnTo>
                  <a:lnTo>
                    <a:pt x="113" y="113"/>
                  </a:lnTo>
                  <a:lnTo>
                    <a:pt x="113" y="113"/>
                  </a:lnTo>
                  <a:close/>
                </a:path>
              </a:pathLst>
            </a:custGeom>
            <a:solidFill>
              <a:srgbClr val="8B7F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4" name="Google Shape;22734;p51"/>
            <p:cNvSpPr/>
            <p:nvPr/>
          </p:nvSpPr>
          <p:spPr>
            <a:xfrm>
              <a:off x="374400" y="875525"/>
              <a:ext cx="1450" cy="2850"/>
            </a:xfrm>
            <a:custGeom>
              <a:avLst/>
              <a:gdLst/>
              <a:ahLst/>
              <a:cxnLst/>
              <a:rect l="l" t="t" r="r" b="b"/>
              <a:pathLst>
                <a:path w="58" h="114" extrusionOk="0">
                  <a:moveTo>
                    <a:pt x="1" y="1"/>
                  </a:moveTo>
                  <a:lnTo>
                    <a:pt x="1" y="57"/>
                  </a:lnTo>
                  <a:lnTo>
                    <a:pt x="57" y="113"/>
                  </a:lnTo>
                  <a:lnTo>
                    <a:pt x="57" y="1"/>
                  </a:lnTo>
                  <a:close/>
                </a:path>
              </a:pathLst>
            </a:custGeom>
            <a:solidFill>
              <a:srgbClr val="998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5" name="Google Shape;22735;p51"/>
            <p:cNvSpPr/>
            <p:nvPr/>
          </p:nvSpPr>
          <p:spPr>
            <a:xfrm>
              <a:off x="476975" y="1589350"/>
              <a:ext cx="1450" cy="1425"/>
            </a:xfrm>
            <a:custGeom>
              <a:avLst/>
              <a:gdLst/>
              <a:ahLst/>
              <a:cxnLst/>
              <a:rect l="l" t="t" r="r" b="b"/>
              <a:pathLst>
                <a:path w="58" h="57" extrusionOk="0">
                  <a:moveTo>
                    <a:pt x="1" y="0"/>
                  </a:moveTo>
                  <a:lnTo>
                    <a:pt x="1" y="57"/>
                  </a:lnTo>
                  <a:lnTo>
                    <a:pt x="57" y="57"/>
                  </a:lnTo>
                  <a:lnTo>
                    <a:pt x="1" y="0"/>
                  </a:lnTo>
                  <a:close/>
                </a:path>
              </a:pathLst>
            </a:custGeom>
            <a:solidFill>
              <a:srgbClr val="93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6" name="Google Shape;22736;p51"/>
            <p:cNvSpPr/>
            <p:nvPr/>
          </p:nvSpPr>
          <p:spPr>
            <a:xfrm>
              <a:off x="344900" y="907850"/>
              <a:ext cx="14075" cy="15475"/>
            </a:xfrm>
            <a:custGeom>
              <a:avLst/>
              <a:gdLst/>
              <a:ahLst/>
              <a:cxnLst/>
              <a:rect l="l" t="t" r="r" b="b"/>
              <a:pathLst>
                <a:path w="563" h="619" extrusionOk="0">
                  <a:moveTo>
                    <a:pt x="113" y="1"/>
                  </a:moveTo>
                  <a:lnTo>
                    <a:pt x="1" y="57"/>
                  </a:lnTo>
                  <a:lnTo>
                    <a:pt x="1" y="169"/>
                  </a:lnTo>
                  <a:lnTo>
                    <a:pt x="57" y="450"/>
                  </a:lnTo>
                  <a:lnTo>
                    <a:pt x="169" y="563"/>
                  </a:lnTo>
                  <a:lnTo>
                    <a:pt x="225" y="619"/>
                  </a:lnTo>
                  <a:lnTo>
                    <a:pt x="338" y="563"/>
                  </a:lnTo>
                  <a:lnTo>
                    <a:pt x="450" y="507"/>
                  </a:lnTo>
                  <a:lnTo>
                    <a:pt x="506" y="394"/>
                  </a:lnTo>
                  <a:lnTo>
                    <a:pt x="563" y="338"/>
                  </a:lnTo>
                  <a:lnTo>
                    <a:pt x="394" y="57"/>
                  </a:lnTo>
                  <a:lnTo>
                    <a:pt x="338" y="113"/>
                  </a:lnTo>
                  <a:lnTo>
                    <a:pt x="338" y="169"/>
                  </a:lnTo>
                  <a:lnTo>
                    <a:pt x="282" y="282"/>
                  </a:lnTo>
                  <a:lnTo>
                    <a:pt x="282" y="338"/>
                  </a:lnTo>
                  <a:lnTo>
                    <a:pt x="225" y="113"/>
                  </a:lnTo>
                  <a:lnTo>
                    <a:pt x="169" y="57"/>
                  </a:lnTo>
                  <a:lnTo>
                    <a:pt x="113" y="1"/>
                  </a:lnTo>
                  <a:close/>
                </a:path>
              </a:pathLst>
            </a:custGeom>
            <a:solidFill>
              <a:srgbClr val="6C5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7" name="Google Shape;22737;p51"/>
            <p:cNvSpPr/>
            <p:nvPr/>
          </p:nvSpPr>
          <p:spPr>
            <a:xfrm>
              <a:off x="367375" y="952825"/>
              <a:ext cx="25325" cy="43575"/>
            </a:xfrm>
            <a:custGeom>
              <a:avLst/>
              <a:gdLst/>
              <a:ahLst/>
              <a:cxnLst/>
              <a:rect l="l" t="t" r="r" b="b"/>
              <a:pathLst>
                <a:path w="1013" h="1743" extrusionOk="0">
                  <a:moveTo>
                    <a:pt x="675" y="0"/>
                  </a:moveTo>
                  <a:lnTo>
                    <a:pt x="563" y="56"/>
                  </a:lnTo>
                  <a:lnTo>
                    <a:pt x="451" y="113"/>
                  </a:lnTo>
                  <a:lnTo>
                    <a:pt x="282" y="113"/>
                  </a:lnTo>
                  <a:lnTo>
                    <a:pt x="394" y="169"/>
                  </a:lnTo>
                  <a:lnTo>
                    <a:pt x="507" y="225"/>
                  </a:lnTo>
                  <a:lnTo>
                    <a:pt x="619" y="281"/>
                  </a:lnTo>
                  <a:lnTo>
                    <a:pt x="619" y="337"/>
                  </a:lnTo>
                  <a:lnTo>
                    <a:pt x="619" y="450"/>
                  </a:lnTo>
                  <a:lnTo>
                    <a:pt x="563" y="506"/>
                  </a:lnTo>
                  <a:lnTo>
                    <a:pt x="451" y="619"/>
                  </a:lnTo>
                  <a:lnTo>
                    <a:pt x="282" y="675"/>
                  </a:lnTo>
                  <a:lnTo>
                    <a:pt x="113" y="787"/>
                  </a:lnTo>
                  <a:lnTo>
                    <a:pt x="57" y="843"/>
                  </a:lnTo>
                  <a:lnTo>
                    <a:pt x="1" y="956"/>
                  </a:lnTo>
                  <a:lnTo>
                    <a:pt x="226" y="1012"/>
                  </a:lnTo>
                  <a:lnTo>
                    <a:pt x="282" y="1068"/>
                  </a:lnTo>
                  <a:lnTo>
                    <a:pt x="226" y="1181"/>
                  </a:lnTo>
                  <a:lnTo>
                    <a:pt x="226" y="1237"/>
                  </a:lnTo>
                  <a:lnTo>
                    <a:pt x="338" y="1237"/>
                  </a:lnTo>
                  <a:lnTo>
                    <a:pt x="338" y="1349"/>
                  </a:lnTo>
                  <a:lnTo>
                    <a:pt x="282" y="1518"/>
                  </a:lnTo>
                  <a:lnTo>
                    <a:pt x="282" y="1630"/>
                  </a:lnTo>
                  <a:lnTo>
                    <a:pt x="338" y="1686"/>
                  </a:lnTo>
                  <a:lnTo>
                    <a:pt x="507" y="1743"/>
                  </a:lnTo>
                  <a:lnTo>
                    <a:pt x="675" y="1743"/>
                  </a:lnTo>
                  <a:lnTo>
                    <a:pt x="619" y="1630"/>
                  </a:lnTo>
                  <a:lnTo>
                    <a:pt x="563" y="1518"/>
                  </a:lnTo>
                  <a:lnTo>
                    <a:pt x="619" y="1349"/>
                  </a:lnTo>
                  <a:lnTo>
                    <a:pt x="732" y="1293"/>
                  </a:lnTo>
                  <a:lnTo>
                    <a:pt x="844" y="1181"/>
                  </a:lnTo>
                  <a:lnTo>
                    <a:pt x="844" y="1012"/>
                  </a:lnTo>
                  <a:lnTo>
                    <a:pt x="788" y="787"/>
                  </a:lnTo>
                  <a:lnTo>
                    <a:pt x="788" y="506"/>
                  </a:lnTo>
                  <a:lnTo>
                    <a:pt x="844" y="450"/>
                  </a:lnTo>
                  <a:lnTo>
                    <a:pt x="900" y="394"/>
                  </a:lnTo>
                  <a:lnTo>
                    <a:pt x="900" y="337"/>
                  </a:lnTo>
                  <a:lnTo>
                    <a:pt x="956" y="281"/>
                  </a:lnTo>
                  <a:lnTo>
                    <a:pt x="1013" y="225"/>
                  </a:lnTo>
                  <a:lnTo>
                    <a:pt x="900" y="169"/>
                  </a:lnTo>
                  <a:lnTo>
                    <a:pt x="844" y="169"/>
                  </a:lnTo>
                  <a:lnTo>
                    <a:pt x="732" y="56"/>
                  </a:lnTo>
                  <a:lnTo>
                    <a:pt x="675" y="0"/>
                  </a:lnTo>
                  <a:close/>
                </a:path>
              </a:pathLst>
            </a:custGeom>
            <a:solidFill>
              <a:srgbClr val="928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8" name="Google Shape;22738;p51"/>
            <p:cNvSpPr/>
            <p:nvPr/>
          </p:nvSpPr>
          <p:spPr>
            <a:xfrm>
              <a:off x="377225" y="1009025"/>
              <a:ext cx="4225" cy="2825"/>
            </a:xfrm>
            <a:custGeom>
              <a:avLst/>
              <a:gdLst/>
              <a:ahLst/>
              <a:cxnLst/>
              <a:rect l="l" t="t" r="r" b="b"/>
              <a:pathLst>
                <a:path w="169" h="113" extrusionOk="0">
                  <a:moveTo>
                    <a:pt x="57" y="0"/>
                  </a:moveTo>
                  <a:lnTo>
                    <a:pt x="0" y="113"/>
                  </a:lnTo>
                  <a:lnTo>
                    <a:pt x="169" y="113"/>
                  </a:lnTo>
                  <a:lnTo>
                    <a:pt x="169"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9" name="Google Shape;22739;p51"/>
            <p:cNvSpPr/>
            <p:nvPr/>
          </p:nvSpPr>
          <p:spPr>
            <a:xfrm>
              <a:off x="381425" y="1011825"/>
              <a:ext cx="1450" cy="25"/>
            </a:xfrm>
            <a:custGeom>
              <a:avLst/>
              <a:gdLst/>
              <a:ahLst/>
              <a:cxnLst/>
              <a:rect l="l" t="t" r="r" b="b"/>
              <a:pathLst>
                <a:path w="58" h="1" extrusionOk="0">
                  <a:moveTo>
                    <a:pt x="1" y="1"/>
                  </a:moveTo>
                  <a:lnTo>
                    <a:pt x="57" y="1"/>
                  </a:lnTo>
                  <a:lnTo>
                    <a:pt x="57" y="1"/>
                  </a:lnTo>
                  <a:lnTo>
                    <a:pt x="1" y="1"/>
                  </a:lnTo>
                  <a:lnTo>
                    <a:pt x="1" y="1"/>
                  </a:lnTo>
                  <a:lnTo>
                    <a:pt x="1"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0" name="Google Shape;22740;p51"/>
            <p:cNvSpPr/>
            <p:nvPr/>
          </p:nvSpPr>
          <p:spPr>
            <a:xfrm>
              <a:off x="330850" y="1052575"/>
              <a:ext cx="36550" cy="42200"/>
            </a:xfrm>
            <a:custGeom>
              <a:avLst/>
              <a:gdLst/>
              <a:ahLst/>
              <a:cxnLst/>
              <a:rect l="l" t="t" r="r" b="b"/>
              <a:pathLst>
                <a:path w="1462" h="1688" extrusionOk="0">
                  <a:moveTo>
                    <a:pt x="113" y="1"/>
                  </a:moveTo>
                  <a:lnTo>
                    <a:pt x="57" y="57"/>
                  </a:lnTo>
                  <a:lnTo>
                    <a:pt x="1" y="113"/>
                  </a:lnTo>
                  <a:lnTo>
                    <a:pt x="57" y="169"/>
                  </a:lnTo>
                  <a:lnTo>
                    <a:pt x="113" y="282"/>
                  </a:lnTo>
                  <a:lnTo>
                    <a:pt x="113" y="338"/>
                  </a:lnTo>
                  <a:lnTo>
                    <a:pt x="1" y="450"/>
                  </a:lnTo>
                  <a:lnTo>
                    <a:pt x="1" y="619"/>
                  </a:lnTo>
                  <a:lnTo>
                    <a:pt x="57" y="844"/>
                  </a:lnTo>
                  <a:lnTo>
                    <a:pt x="113" y="956"/>
                  </a:lnTo>
                  <a:lnTo>
                    <a:pt x="282" y="900"/>
                  </a:lnTo>
                  <a:lnTo>
                    <a:pt x="338" y="956"/>
                  </a:lnTo>
                  <a:lnTo>
                    <a:pt x="394" y="1013"/>
                  </a:lnTo>
                  <a:lnTo>
                    <a:pt x="394" y="1125"/>
                  </a:lnTo>
                  <a:lnTo>
                    <a:pt x="338" y="1181"/>
                  </a:lnTo>
                  <a:lnTo>
                    <a:pt x="394" y="1237"/>
                  </a:lnTo>
                  <a:lnTo>
                    <a:pt x="450" y="1350"/>
                  </a:lnTo>
                  <a:lnTo>
                    <a:pt x="563" y="1462"/>
                  </a:lnTo>
                  <a:lnTo>
                    <a:pt x="787" y="1462"/>
                  </a:lnTo>
                  <a:lnTo>
                    <a:pt x="844" y="1406"/>
                  </a:lnTo>
                  <a:lnTo>
                    <a:pt x="900" y="1462"/>
                  </a:lnTo>
                  <a:lnTo>
                    <a:pt x="844" y="1518"/>
                  </a:lnTo>
                  <a:lnTo>
                    <a:pt x="900" y="1631"/>
                  </a:lnTo>
                  <a:lnTo>
                    <a:pt x="956" y="1687"/>
                  </a:lnTo>
                  <a:lnTo>
                    <a:pt x="1293" y="1687"/>
                  </a:lnTo>
                  <a:lnTo>
                    <a:pt x="1406" y="1575"/>
                  </a:lnTo>
                  <a:lnTo>
                    <a:pt x="1462" y="1462"/>
                  </a:lnTo>
                  <a:lnTo>
                    <a:pt x="1406" y="1350"/>
                  </a:lnTo>
                  <a:lnTo>
                    <a:pt x="1237" y="1237"/>
                  </a:lnTo>
                  <a:lnTo>
                    <a:pt x="1068" y="1125"/>
                  </a:lnTo>
                  <a:lnTo>
                    <a:pt x="956" y="1013"/>
                  </a:lnTo>
                  <a:lnTo>
                    <a:pt x="675" y="732"/>
                  </a:lnTo>
                  <a:lnTo>
                    <a:pt x="675" y="675"/>
                  </a:lnTo>
                  <a:lnTo>
                    <a:pt x="675" y="563"/>
                  </a:lnTo>
                  <a:lnTo>
                    <a:pt x="844" y="394"/>
                  </a:lnTo>
                  <a:lnTo>
                    <a:pt x="844" y="282"/>
                  </a:lnTo>
                  <a:lnTo>
                    <a:pt x="900" y="226"/>
                  </a:lnTo>
                  <a:lnTo>
                    <a:pt x="956" y="113"/>
                  </a:lnTo>
                  <a:lnTo>
                    <a:pt x="956" y="1"/>
                  </a:lnTo>
                  <a:lnTo>
                    <a:pt x="787" y="1"/>
                  </a:lnTo>
                  <a:lnTo>
                    <a:pt x="675" y="57"/>
                  </a:lnTo>
                  <a:lnTo>
                    <a:pt x="563" y="113"/>
                  </a:lnTo>
                  <a:lnTo>
                    <a:pt x="450" y="57"/>
                  </a:lnTo>
                  <a:lnTo>
                    <a:pt x="169" y="57"/>
                  </a:lnTo>
                  <a:lnTo>
                    <a:pt x="113" y="1"/>
                  </a:lnTo>
                  <a:close/>
                </a:path>
              </a:pathLst>
            </a:custGeom>
            <a:solidFill>
              <a:srgbClr val="8C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1" name="Google Shape;22741;p51"/>
            <p:cNvSpPr/>
            <p:nvPr/>
          </p:nvSpPr>
          <p:spPr>
            <a:xfrm>
              <a:off x="367375" y="1083500"/>
              <a:ext cx="12675" cy="8450"/>
            </a:xfrm>
            <a:custGeom>
              <a:avLst/>
              <a:gdLst/>
              <a:ahLst/>
              <a:cxnLst/>
              <a:rect l="l" t="t" r="r" b="b"/>
              <a:pathLst>
                <a:path w="507" h="338" extrusionOk="0">
                  <a:moveTo>
                    <a:pt x="113" y="0"/>
                  </a:moveTo>
                  <a:lnTo>
                    <a:pt x="1" y="113"/>
                  </a:lnTo>
                  <a:lnTo>
                    <a:pt x="1" y="281"/>
                  </a:lnTo>
                  <a:lnTo>
                    <a:pt x="226" y="338"/>
                  </a:lnTo>
                  <a:lnTo>
                    <a:pt x="451" y="281"/>
                  </a:lnTo>
                  <a:lnTo>
                    <a:pt x="507" y="169"/>
                  </a:lnTo>
                  <a:lnTo>
                    <a:pt x="451" y="113"/>
                  </a:lnTo>
                  <a:lnTo>
                    <a:pt x="394" y="57"/>
                  </a:lnTo>
                  <a:lnTo>
                    <a:pt x="282" y="0"/>
                  </a:lnTo>
                  <a:lnTo>
                    <a:pt x="282" y="57"/>
                  </a:lnTo>
                  <a:lnTo>
                    <a:pt x="226" y="0"/>
                  </a:lnTo>
                  <a:close/>
                </a:path>
              </a:pathLst>
            </a:custGeom>
            <a:solidFill>
              <a:srgbClr val="8C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2" name="Google Shape;22742;p51"/>
            <p:cNvSpPr/>
            <p:nvPr/>
          </p:nvSpPr>
          <p:spPr>
            <a:xfrm>
              <a:off x="339275" y="1045550"/>
              <a:ext cx="15500" cy="7050"/>
            </a:xfrm>
            <a:custGeom>
              <a:avLst/>
              <a:gdLst/>
              <a:ahLst/>
              <a:cxnLst/>
              <a:rect l="l" t="t" r="r" b="b"/>
              <a:pathLst>
                <a:path w="620" h="282" extrusionOk="0">
                  <a:moveTo>
                    <a:pt x="57" y="1"/>
                  </a:moveTo>
                  <a:lnTo>
                    <a:pt x="1" y="113"/>
                  </a:lnTo>
                  <a:lnTo>
                    <a:pt x="113" y="226"/>
                  </a:lnTo>
                  <a:lnTo>
                    <a:pt x="338" y="226"/>
                  </a:lnTo>
                  <a:lnTo>
                    <a:pt x="450" y="282"/>
                  </a:lnTo>
                  <a:lnTo>
                    <a:pt x="619" y="282"/>
                  </a:lnTo>
                  <a:lnTo>
                    <a:pt x="563" y="226"/>
                  </a:lnTo>
                  <a:lnTo>
                    <a:pt x="507" y="113"/>
                  </a:lnTo>
                  <a:lnTo>
                    <a:pt x="394" y="57"/>
                  </a:lnTo>
                  <a:lnTo>
                    <a:pt x="282" y="57"/>
                  </a:lnTo>
                  <a:lnTo>
                    <a:pt x="113" y="1"/>
                  </a:lnTo>
                  <a:close/>
                </a:path>
              </a:pathLst>
            </a:custGeom>
            <a:solidFill>
              <a:srgbClr val="93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3" name="Google Shape;22743;p51"/>
            <p:cNvSpPr/>
            <p:nvPr/>
          </p:nvSpPr>
          <p:spPr>
            <a:xfrm>
              <a:off x="361775" y="1083500"/>
              <a:ext cx="8450" cy="8450"/>
            </a:xfrm>
            <a:custGeom>
              <a:avLst/>
              <a:gdLst/>
              <a:ahLst/>
              <a:cxnLst/>
              <a:rect l="l" t="t" r="r" b="b"/>
              <a:pathLst>
                <a:path w="338" h="338" extrusionOk="0">
                  <a:moveTo>
                    <a:pt x="0" y="0"/>
                  </a:moveTo>
                  <a:lnTo>
                    <a:pt x="113" y="169"/>
                  </a:lnTo>
                  <a:lnTo>
                    <a:pt x="169" y="225"/>
                  </a:lnTo>
                  <a:lnTo>
                    <a:pt x="169" y="338"/>
                  </a:lnTo>
                  <a:lnTo>
                    <a:pt x="225" y="338"/>
                  </a:lnTo>
                  <a:lnTo>
                    <a:pt x="225" y="281"/>
                  </a:lnTo>
                  <a:lnTo>
                    <a:pt x="281" y="169"/>
                  </a:lnTo>
                  <a:lnTo>
                    <a:pt x="337" y="0"/>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4" name="Google Shape;22744;p51"/>
            <p:cNvSpPr/>
            <p:nvPr/>
          </p:nvSpPr>
          <p:spPr>
            <a:xfrm>
              <a:off x="350525" y="1052575"/>
              <a:ext cx="5650" cy="9875"/>
            </a:xfrm>
            <a:custGeom>
              <a:avLst/>
              <a:gdLst/>
              <a:ahLst/>
              <a:cxnLst/>
              <a:rect l="l" t="t" r="r" b="b"/>
              <a:pathLst>
                <a:path w="226" h="395" extrusionOk="0">
                  <a:moveTo>
                    <a:pt x="169" y="1"/>
                  </a:moveTo>
                  <a:lnTo>
                    <a:pt x="57" y="169"/>
                  </a:lnTo>
                  <a:lnTo>
                    <a:pt x="0" y="282"/>
                  </a:lnTo>
                  <a:lnTo>
                    <a:pt x="57" y="394"/>
                  </a:lnTo>
                  <a:lnTo>
                    <a:pt x="113" y="338"/>
                  </a:lnTo>
                  <a:lnTo>
                    <a:pt x="169" y="282"/>
                  </a:lnTo>
                  <a:lnTo>
                    <a:pt x="225" y="57"/>
                  </a:lnTo>
                  <a:lnTo>
                    <a:pt x="169" y="1"/>
                  </a:lnTo>
                  <a:close/>
                </a:path>
              </a:pathLst>
            </a:custGeom>
            <a:solidFill>
              <a:srgbClr val="93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5" name="Google Shape;22745;p51"/>
            <p:cNvSpPr/>
            <p:nvPr/>
          </p:nvSpPr>
          <p:spPr>
            <a:xfrm>
              <a:off x="387050" y="1077875"/>
              <a:ext cx="4250" cy="4250"/>
            </a:xfrm>
            <a:custGeom>
              <a:avLst/>
              <a:gdLst/>
              <a:ahLst/>
              <a:cxnLst/>
              <a:rect l="l" t="t" r="r" b="b"/>
              <a:pathLst>
                <a:path w="170" h="170" extrusionOk="0">
                  <a:moveTo>
                    <a:pt x="169" y="1"/>
                  </a:moveTo>
                  <a:lnTo>
                    <a:pt x="1" y="57"/>
                  </a:lnTo>
                  <a:lnTo>
                    <a:pt x="1" y="113"/>
                  </a:lnTo>
                  <a:lnTo>
                    <a:pt x="1" y="169"/>
                  </a:lnTo>
                  <a:lnTo>
                    <a:pt x="113" y="169"/>
                  </a:lnTo>
                  <a:lnTo>
                    <a:pt x="169" y="113"/>
                  </a:lnTo>
                  <a:lnTo>
                    <a:pt x="169" y="1"/>
                  </a:lnTo>
                  <a:close/>
                </a:path>
              </a:pathLst>
            </a:custGeom>
            <a:solidFill>
              <a:srgbClr val="A19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6" name="Google Shape;22746;p51"/>
            <p:cNvSpPr/>
            <p:nvPr/>
          </p:nvSpPr>
          <p:spPr>
            <a:xfrm>
              <a:off x="373000" y="1083500"/>
              <a:ext cx="1425" cy="1425"/>
            </a:xfrm>
            <a:custGeom>
              <a:avLst/>
              <a:gdLst/>
              <a:ahLst/>
              <a:cxnLst/>
              <a:rect l="l" t="t" r="r" b="b"/>
              <a:pathLst>
                <a:path w="57" h="57" extrusionOk="0">
                  <a:moveTo>
                    <a:pt x="1" y="0"/>
                  </a:moveTo>
                  <a:lnTo>
                    <a:pt x="1" y="57"/>
                  </a:lnTo>
                  <a:lnTo>
                    <a:pt x="57" y="0"/>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7" name="Google Shape;22747;p51"/>
            <p:cNvSpPr/>
            <p:nvPr/>
          </p:nvSpPr>
          <p:spPr>
            <a:xfrm>
              <a:off x="356150" y="1052575"/>
              <a:ext cx="1425" cy="1450"/>
            </a:xfrm>
            <a:custGeom>
              <a:avLst/>
              <a:gdLst/>
              <a:ahLst/>
              <a:cxnLst/>
              <a:rect l="l" t="t" r="r" b="b"/>
              <a:pathLst>
                <a:path w="57" h="58" extrusionOk="0">
                  <a:moveTo>
                    <a:pt x="0" y="57"/>
                  </a:moveTo>
                  <a:lnTo>
                    <a:pt x="56" y="1"/>
                  </a:lnTo>
                  <a:lnTo>
                    <a:pt x="56" y="1"/>
                  </a:lnTo>
                  <a:lnTo>
                    <a:pt x="56" y="1"/>
                  </a:lnTo>
                  <a:lnTo>
                    <a:pt x="0" y="57"/>
                  </a:lnTo>
                  <a:lnTo>
                    <a:pt x="0" y="57"/>
                  </a:lnTo>
                  <a:close/>
                </a:path>
              </a:pathLst>
            </a:custGeom>
            <a:solidFill>
              <a:srgbClr val="938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8" name="Google Shape;22748;p51"/>
            <p:cNvSpPr/>
            <p:nvPr/>
          </p:nvSpPr>
          <p:spPr>
            <a:xfrm>
              <a:off x="353325" y="1089125"/>
              <a:ext cx="33750" cy="68875"/>
            </a:xfrm>
            <a:custGeom>
              <a:avLst/>
              <a:gdLst/>
              <a:ahLst/>
              <a:cxnLst/>
              <a:rect l="l" t="t" r="r" b="b"/>
              <a:pathLst>
                <a:path w="1350" h="2755" extrusionOk="0">
                  <a:moveTo>
                    <a:pt x="788" y="0"/>
                  </a:moveTo>
                  <a:lnTo>
                    <a:pt x="563" y="56"/>
                  </a:lnTo>
                  <a:lnTo>
                    <a:pt x="507" y="113"/>
                  </a:lnTo>
                  <a:lnTo>
                    <a:pt x="338" y="113"/>
                  </a:lnTo>
                  <a:lnTo>
                    <a:pt x="282" y="169"/>
                  </a:lnTo>
                  <a:lnTo>
                    <a:pt x="226" y="225"/>
                  </a:lnTo>
                  <a:lnTo>
                    <a:pt x="113" y="281"/>
                  </a:lnTo>
                  <a:lnTo>
                    <a:pt x="57" y="394"/>
                  </a:lnTo>
                  <a:lnTo>
                    <a:pt x="1" y="675"/>
                  </a:lnTo>
                  <a:lnTo>
                    <a:pt x="1" y="1012"/>
                  </a:lnTo>
                  <a:lnTo>
                    <a:pt x="169" y="1349"/>
                  </a:lnTo>
                  <a:lnTo>
                    <a:pt x="57" y="1462"/>
                  </a:lnTo>
                  <a:lnTo>
                    <a:pt x="1" y="1518"/>
                  </a:lnTo>
                  <a:lnTo>
                    <a:pt x="1" y="1630"/>
                  </a:lnTo>
                  <a:lnTo>
                    <a:pt x="57" y="1743"/>
                  </a:lnTo>
                  <a:lnTo>
                    <a:pt x="169" y="1855"/>
                  </a:lnTo>
                  <a:lnTo>
                    <a:pt x="226" y="2024"/>
                  </a:lnTo>
                  <a:lnTo>
                    <a:pt x="226" y="2136"/>
                  </a:lnTo>
                  <a:lnTo>
                    <a:pt x="169" y="2305"/>
                  </a:lnTo>
                  <a:lnTo>
                    <a:pt x="282" y="2586"/>
                  </a:lnTo>
                  <a:lnTo>
                    <a:pt x="338" y="2698"/>
                  </a:lnTo>
                  <a:lnTo>
                    <a:pt x="451" y="2754"/>
                  </a:lnTo>
                  <a:lnTo>
                    <a:pt x="619" y="2754"/>
                  </a:lnTo>
                  <a:lnTo>
                    <a:pt x="675" y="2642"/>
                  </a:lnTo>
                  <a:lnTo>
                    <a:pt x="900" y="2417"/>
                  </a:lnTo>
                  <a:lnTo>
                    <a:pt x="1013" y="2248"/>
                  </a:lnTo>
                  <a:lnTo>
                    <a:pt x="1125" y="2136"/>
                  </a:lnTo>
                  <a:lnTo>
                    <a:pt x="1125" y="2024"/>
                  </a:lnTo>
                  <a:lnTo>
                    <a:pt x="1013" y="1911"/>
                  </a:lnTo>
                  <a:lnTo>
                    <a:pt x="956" y="1855"/>
                  </a:lnTo>
                  <a:lnTo>
                    <a:pt x="956" y="1743"/>
                  </a:lnTo>
                  <a:lnTo>
                    <a:pt x="956" y="1686"/>
                  </a:lnTo>
                  <a:lnTo>
                    <a:pt x="956" y="1630"/>
                  </a:lnTo>
                  <a:lnTo>
                    <a:pt x="732" y="1405"/>
                  </a:lnTo>
                  <a:lnTo>
                    <a:pt x="956" y="1349"/>
                  </a:lnTo>
                  <a:lnTo>
                    <a:pt x="1069" y="1293"/>
                  </a:lnTo>
                  <a:lnTo>
                    <a:pt x="1181" y="1181"/>
                  </a:lnTo>
                  <a:lnTo>
                    <a:pt x="1237" y="1012"/>
                  </a:lnTo>
                  <a:lnTo>
                    <a:pt x="1069" y="899"/>
                  </a:lnTo>
                  <a:lnTo>
                    <a:pt x="1125" y="899"/>
                  </a:lnTo>
                  <a:lnTo>
                    <a:pt x="1125" y="843"/>
                  </a:lnTo>
                  <a:lnTo>
                    <a:pt x="1294" y="675"/>
                  </a:lnTo>
                  <a:lnTo>
                    <a:pt x="1294" y="618"/>
                  </a:lnTo>
                  <a:lnTo>
                    <a:pt x="1294" y="562"/>
                  </a:lnTo>
                  <a:lnTo>
                    <a:pt x="1125" y="562"/>
                  </a:lnTo>
                  <a:lnTo>
                    <a:pt x="1181" y="506"/>
                  </a:lnTo>
                  <a:lnTo>
                    <a:pt x="1350" y="281"/>
                  </a:lnTo>
                  <a:lnTo>
                    <a:pt x="1350" y="281"/>
                  </a:lnTo>
                  <a:lnTo>
                    <a:pt x="1181" y="337"/>
                  </a:lnTo>
                  <a:lnTo>
                    <a:pt x="1069" y="281"/>
                  </a:lnTo>
                  <a:lnTo>
                    <a:pt x="1069" y="225"/>
                  </a:lnTo>
                  <a:lnTo>
                    <a:pt x="1013" y="113"/>
                  </a:lnTo>
                  <a:lnTo>
                    <a:pt x="1013" y="56"/>
                  </a:lnTo>
                  <a:lnTo>
                    <a:pt x="788"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9" name="Google Shape;22749;p51"/>
            <p:cNvSpPr/>
            <p:nvPr/>
          </p:nvSpPr>
          <p:spPr>
            <a:xfrm>
              <a:off x="389875" y="1080675"/>
              <a:ext cx="1425" cy="1450"/>
            </a:xfrm>
            <a:custGeom>
              <a:avLst/>
              <a:gdLst/>
              <a:ahLst/>
              <a:cxnLst/>
              <a:rect l="l" t="t" r="r" b="b"/>
              <a:pathLst>
                <a:path w="57" h="58" extrusionOk="0">
                  <a:moveTo>
                    <a:pt x="0" y="57"/>
                  </a:moveTo>
                  <a:lnTo>
                    <a:pt x="0" y="57"/>
                  </a:lnTo>
                  <a:lnTo>
                    <a:pt x="56" y="1"/>
                  </a:lnTo>
                  <a:lnTo>
                    <a:pt x="56" y="1"/>
                  </a:lnTo>
                  <a:lnTo>
                    <a:pt x="0" y="57"/>
                  </a:lnTo>
                  <a:lnTo>
                    <a:pt x="0" y="57"/>
                  </a:lnTo>
                  <a:close/>
                </a:path>
              </a:pathLst>
            </a:custGeom>
            <a:solidFill>
              <a:srgbClr val="9D92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0" name="Google Shape;22750;p51"/>
            <p:cNvSpPr/>
            <p:nvPr/>
          </p:nvSpPr>
          <p:spPr>
            <a:xfrm>
              <a:off x="377225" y="935950"/>
              <a:ext cx="5650" cy="2850"/>
            </a:xfrm>
            <a:custGeom>
              <a:avLst/>
              <a:gdLst/>
              <a:ahLst/>
              <a:cxnLst/>
              <a:rect l="l" t="t" r="r" b="b"/>
              <a:pathLst>
                <a:path w="226" h="114" extrusionOk="0">
                  <a:moveTo>
                    <a:pt x="57" y="1"/>
                  </a:moveTo>
                  <a:lnTo>
                    <a:pt x="0" y="113"/>
                  </a:lnTo>
                  <a:lnTo>
                    <a:pt x="169" y="113"/>
                  </a:lnTo>
                  <a:lnTo>
                    <a:pt x="225" y="1"/>
                  </a:lnTo>
                  <a:close/>
                </a:path>
              </a:pathLst>
            </a:custGeom>
            <a:solidFill>
              <a:srgbClr val="92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1" name="Google Shape;22751;p51"/>
            <p:cNvSpPr/>
            <p:nvPr/>
          </p:nvSpPr>
          <p:spPr>
            <a:xfrm>
              <a:off x="356150" y="978100"/>
              <a:ext cx="1425" cy="1450"/>
            </a:xfrm>
            <a:custGeom>
              <a:avLst/>
              <a:gdLst/>
              <a:ahLst/>
              <a:cxnLst/>
              <a:rect l="l" t="t" r="r" b="b"/>
              <a:pathLst>
                <a:path w="57" h="58" extrusionOk="0">
                  <a:moveTo>
                    <a:pt x="0" y="1"/>
                  </a:moveTo>
                  <a:lnTo>
                    <a:pt x="0" y="57"/>
                  </a:lnTo>
                  <a:lnTo>
                    <a:pt x="56" y="57"/>
                  </a:lnTo>
                  <a:lnTo>
                    <a:pt x="0"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2" name="Google Shape;22752;p51"/>
            <p:cNvSpPr/>
            <p:nvPr/>
          </p:nvSpPr>
          <p:spPr>
            <a:xfrm>
              <a:off x="374400" y="954225"/>
              <a:ext cx="25" cy="1425"/>
            </a:xfrm>
            <a:custGeom>
              <a:avLst/>
              <a:gdLst/>
              <a:ahLst/>
              <a:cxnLst/>
              <a:rect l="l" t="t" r="r" b="b"/>
              <a:pathLst>
                <a:path w="1" h="57" extrusionOk="0">
                  <a:moveTo>
                    <a:pt x="1" y="57"/>
                  </a:moveTo>
                  <a:lnTo>
                    <a:pt x="1" y="0"/>
                  </a:lnTo>
                  <a:lnTo>
                    <a:pt x="1" y="0"/>
                  </a:lnTo>
                  <a:lnTo>
                    <a:pt x="1" y="57"/>
                  </a:lnTo>
                  <a:close/>
                </a:path>
              </a:pathLst>
            </a:custGeom>
            <a:solidFill>
              <a:srgbClr val="928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3" name="Google Shape;22753;p51"/>
            <p:cNvSpPr/>
            <p:nvPr/>
          </p:nvSpPr>
          <p:spPr>
            <a:xfrm>
              <a:off x="367375" y="976700"/>
              <a:ext cx="25" cy="25"/>
            </a:xfrm>
            <a:custGeom>
              <a:avLst/>
              <a:gdLst/>
              <a:ahLst/>
              <a:cxnLst/>
              <a:rect l="l" t="t" r="r" b="b"/>
              <a:pathLst>
                <a:path w="1" h="1" extrusionOk="0">
                  <a:moveTo>
                    <a:pt x="1" y="1"/>
                  </a:moveTo>
                  <a:lnTo>
                    <a:pt x="1" y="1"/>
                  </a:lnTo>
                  <a:lnTo>
                    <a:pt x="1" y="1"/>
                  </a:lnTo>
                  <a:lnTo>
                    <a:pt x="1" y="1"/>
                  </a:lnTo>
                  <a:close/>
                </a:path>
              </a:pathLst>
            </a:custGeom>
            <a:solidFill>
              <a:srgbClr val="928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4" name="Google Shape;22754;p51"/>
            <p:cNvSpPr/>
            <p:nvPr/>
          </p:nvSpPr>
          <p:spPr>
            <a:xfrm>
              <a:off x="427800" y="1165000"/>
              <a:ext cx="12675" cy="12675"/>
            </a:xfrm>
            <a:custGeom>
              <a:avLst/>
              <a:gdLst/>
              <a:ahLst/>
              <a:cxnLst/>
              <a:rect l="l" t="t" r="r" b="b"/>
              <a:pathLst>
                <a:path w="507" h="507" extrusionOk="0">
                  <a:moveTo>
                    <a:pt x="113" y="0"/>
                  </a:moveTo>
                  <a:lnTo>
                    <a:pt x="57" y="57"/>
                  </a:lnTo>
                  <a:lnTo>
                    <a:pt x="1" y="169"/>
                  </a:lnTo>
                  <a:lnTo>
                    <a:pt x="1" y="225"/>
                  </a:lnTo>
                  <a:lnTo>
                    <a:pt x="57" y="338"/>
                  </a:lnTo>
                  <a:lnTo>
                    <a:pt x="113" y="450"/>
                  </a:lnTo>
                  <a:lnTo>
                    <a:pt x="226" y="506"/>
                  </a:lnTo>
                  <a:lnTo>
                    <a:pt x="282" y="450"/>
                  </a:lnTo>
                  <a:lnTo>
                    <a:pt x="338" y="394"/>
                  </a:lnTo>
                  <a:lnTo>
                    <a:pt x="338" y="281"/>
                  </a:lnTo>
                  <a:lnTo>
                    <a:pt x="338" y="169"/>
                  </a:lnTo>
                  <a:lnTo>
                    <a:pt x="394" y="113"/>
                  </a:lnTo>
                  <a:lnTo>
                    <a:pt x="507" y="57"/>
                  </a:lnTo>
                  <a:lnTo>
                    <a:pt x="507" y="0"/>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5" name="Google Shape;22755;p51"/>
            <p:cNvSpPr/>
            <p:nvPr/>
          </p:nvSpPr>
          <p:spPr>
            <a:xfrm>
              <a:off x="444675" y="1139700"/>
              <a:ext cx="5650" cy="2850"/>
            </a:xfrm>
            <a:custGeom>
              <a:avLst/>
              <a:gdLst/>
              <a:ahLst/>
              <a:cxnLst/>
              <a:rect l="l" t="t" r="r" b="b"/>
              <a:pathLst>
                <a:path w="226" h="114" extrusionOk="0">
                  <a:moveTo>
                    <a:pt x="0" y="1"/>
                  </a:moveTo>
                  <a:lnTo>
                    <a:pt x="0" y="57"/>
                  </a:lnTo>
                  <a:lnTo>
                    <a:pt x="56" y="113"/>
                  </a:lnTo>
                  <a:lnTo>
                    <a:pt x="225" y="113"/>
                  </a:lnTo>
                  <a:lnTo>
                    <a:pt x="56" y="1"/>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6" name="Google Shape;22756;p51"/>
            <p:cNvSpPr/>
            <p:nvPr/>
          </p:nvSpPr>
          <p:spPr>
            <a:xfrm>
              <a:off x="447475" y="1172025"/>
              <a:ext cx="1425" cy="1425"/>
            </a:xfrm>
            <a:custGeom>
              <a:avLst/>
              <a:gdLst/>
              <a:ahLst/>
              <a:cxnLst/>
              <a:rect l="l" t="t" r="r" b="b"/>
              <a:pathLst>
                <a:path w="57" h="57" extrusionOk="0">
                  <a:moveTo>
                    <a:pt x="57" y="57"/>
                  </a:moveTo>
                  <a:lnTo>
                    <a:pt x="1" y="0"/>
                  </a:lnTo>
                  <a:lnTo>
                    <a:pt x="1" y="0"/>
                  </a:lnTo>
                  <a:lnTo>
                    <a:pt x="57" y="57"/>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7" name="Google Shape;22757;p51"/>
            <p:cNvSpPr/>
            <p:nvPr/>
          </p:nvSpPr>
          <p:spPr>
            <a:xfrm>
              <a:off x="450300" y="1142525"/>
              <a:ext cx="25" cy="2825"/>
            </a:xfrm>
            <a:custGeom>
              <a:avLst/>
              <a:gdLst/>
              <a:ahLst/>
              <a:cxnLst/>
              <a:rect l="l" t="t" r="r" b="b"/>
              <a:pathLst>
                <a:path w="1" h="113" extrusionOk="0">
                  <a:moveTo>
                    <a:pt x="0" y="112"/>
                  </a:moveTo>
                  <a:lnTo>
                    <a:pt x="0" y="112"/>
                  </a:lnTo>
                  <a:lnTo>
                    <a:pt x="0" y="0"/>
                  </a:lnTo>
                  <a:lnTo>
                    <a:pt x="0" y="0"/>
                  </a:lnTo>
                  <a:lnTo>
                    <a:pt x="0" y="56"/>
                  </a:lnTo>
                  <a:lnTo>
                    <a:pt x="0" y="112"/>
                  </a:lnTo>
                  <a:lnTo>
                    <a:pt x="0" y="112"/>
                  </a:lnTo>
                  <a:close/>
                </a:path>
              </a:pathLst>
            </a:custGeom>
            <a:solidFill>
              <a:srgbClr val="9B9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8" name="Google Shape;22758;p51"/>
            <p:cNvSpPr/>
            <p:nvPr/>
          </p:nvSpPr>
          <p:spPr>
            <a:xfrm>
              <a:off x="321025" y="1087700"/>
              <a:ext cx="44975" cy="63275"/>
            </a:xfrm>
            <a:custGeom>
              <a:avLst/>
              <a:gdLst/>
              <a:ahLst/>
              <a:cxnLst/>
              <a:rect l="l" t="t" r="r" b="b"/>
              <a:pathLst>
                <a:path w="1799" h="2531" extrusionOk="0">
                  <a:moveTo>
                    <a:pt x="956" y="1"/>
                  </a:moveTo>
                  <a:lnTo>
                    <a:pt x="899" y="113"/>
                  </a:lnTo>
                  <a:lnTo>
                    <a:pt x="956" y="282"/>
                  </a:lnTo>
                  <a:lnTo>
                    <a:pt x="1012" y="451"/>
                  </a:lnTo>
                  <a:lnTo>
                    <a:pt x="1012" y="563"/>
                  </a:lnTo>
                  <a:lnTo>
                    <a:pt x="899" y="675"/>
                  </a:lnTo>
                  <a:lnTo>
                    <a:pt x="843" y="732"/>
                  </a:lnTo>
                  <a:lnTo>
                    <a:pt x="731" y="675"/>
                  </a:lnTo>
                  <a:lnTo>
                    <a:pt x="618" y="675"/>
                  </a:lnTo>
                  <a:lnTo>
                    <a:pt x="450" y="732"/>
                  </a:lnTo>
                  <a:lnTo>
                    <a:pt x="394" y="732"/>
                  </a:lnTo>
                  <a:lnTo>
                    <a:pt x="394" y="788"/>
                  </a:lnTo>
                  <a:lnTo>
                    <a:pt x="394" y="872"/>
                  </a:lnTo>
                  <a:lnTo>
                    <a:pt x="394" y="872"/>
                  </a:lnTo>
                  <a:lnTo>
                    <a:pt x="337" y="844"/>
                  </a:lnTo>
                  <a:lnTo>
                    <a:pt x="225" y="900"/>
                  </a:lnTo>
                  <a:lnTo>
                    <a:pt x="56" y="956"/>
                  </a:lnTo>
                  <a:lnTo>
                    <a:pt x="0" y="1181"/>
                  </a:lnTo>
                  <a:lnTo>
                    <a:pt x="0" y="1294"/>
                  </a:lnTo>
                  <a:lnTo>
                    <a:pt x="0" y="1350"/>
                  </a:lnTo>
                  <a:lnTo>
                    <a:pt x="113" y="1519"/>
                  </a:lnTo>
                  <a:lnTo>
                    <a:pt x="225" y="1575"/>
                  </a:lnTo>
                  <a:lnTo>
                    <a:pt x="337" y="1575"/>
                  </a:lnTo>
                  <a:lnTo>
                    <a:pt x="618" y="1800"/>
                  </a:lnTo>
                  <a:lnTo>
                    <a:pt x="675" y="1800"/>
                  </a:lnTo>
                  <a:lnTo>
                    <a:pt x="731" y="1743"/>
                  </a:lnTo>
                  <a:lnTo>
                    <a:pt x="787" y="1800"/>
                  </a:lnTo>
                  <a:lnTo>
                    <a:pt x="843" y="1856"/>
                  </a:lnTo>
                  <a:lnTo>
                    <a:pt x="956" y="1912"/>
                  </a:lnTo>
                  <a:lnTo>
                    <a:pt x="1068" y="1856"/>
                  </a:lnTo>
                  <a:lnTo>
                    <a:pt x="1012" y="2081"/>
                  </a:lnTo>
                  <a:lnTo>
                    <a:pt x="1012" y="2137"/>
                  </a:lnTo>
                  <a:lnTo>
                    <a:pt x="1124" y="2474"/>
                  </a:lnTo>
                  <a:lnTo>
                    <a:pt x="1237" y="2530"/>
                  </a:lnTo>
                  <a:lnTo>
                    <a:pt x="1349" y="2530"/>
                  </a:lnTo>
                  <a:lnTo>
                    <a:pt x="1461" y="2474"/>
                  </a:lnTo>
                  <a:lnTo>
                    <a:pt x="1518" y="2418"/>
                  </a:lnTo>
                  <a:lnTo>
                    <a:pt x="1574" y="2249"/>
                  </a:lnTo>
                  <a:lnTo>
                    <a:pt x="1574" y="2193"/>
                  </a:lnTo>
                  <a:lnTo>
                    <a:pt x="1630" y="2193"/>
                  </a:lnTo>
                  <a:lnTo>
                    <a:pt x="1686" y="2249"/>
                  </a:lnTo>
                  <a:lnTo>
                    <a:pt x="1743" y="2305"/>
                  </a:lnTo>
                  <a:lnTo>
                    <a:pt x="1799" y="2249"/>
                  </a:lnTo>
                  <a:lnTo>
                    <a:pt x="1799" y="2193"/>
                  </a:lnTo>
                  <a:lnTo>
                    <a:pt x="1686" y="2081"/>
                  </a:lnTo>
                  <a:lnTo>
                    <a:pt x="1574" y="1912"/>
                  </a:lnTo>
                  <a:lnTo>
                    <a:pt x="1405" y="1631"/>
                  </a:lnTo>
                  <a:lnTo>
                    <a:pt x="1349" y="1631"/>
                  </a:lnTo>
                  <a:lnTo>
                    <a:pt x="1349" y="1575"/>
                  </a:lnTo>
                  <a:lnTo>
                    <a:pt x="1461" y="1462"/>
                  </a:lnTo>
                  <a:lnTo>
                    <a:pt x="1574" y="1462"/>
                  </a:lnTo>
                  <a:lnTo>
                    <a:pt x="1518" y="1350"/>
                  </a:lnTo>
                  <a:lnTo>
                    <a:pt x="1461" y="1238"/>
                  </a:lnTo>
                  <a:lnTo>
                    <a:pt x="1405" y="1125"/>
                  </a:lnTo>
                  <a:lnTo>
                    <a:pt x="1349" y="1069"/>
                  </a:lnTo>
                  <a:lnTo>
                    <a:pt x="1293" y="1013"/>
                  </a:lnTo>
                  <a:lnTo>
                    <a:pt x="1349" y="956"/>
                  </a:lnTo>
                  <a:lnTo>
                    <a:pt x="1405" y="844"/>
                  </a:lnTo>
                  <a:lnTo>
                    <a:pt x="1461" y="788"/>
                  </a:lnTo>
                  <a:lnTo>
                    <a:pt x="1461" y="675"/>
                  </a:lnTo>
                  <a:lnTo>
                    <a:pt x="1405" y="563"/>
                  </a:lnTo>
                  <a:lnTo>
                    <a:pt x="1405" y="451"/>
                  </a:lnTo>
                  <a:lnTo>
                    <a:pt x="1405" y="394"/>
                  </a:lnTo>
                  <a:lnTo>
                    <a:pt x="1518" y="282"/>
                  </a:lnTo>
                  <a:lnTo>
                    <a:pt x="1405" y="170"/>
                  </a:lnTo>
                  <a:lnTo>
                    <a:pt x="1293" y="57"/>
                  </a:lnTo>
                  <a:lnTo>
                    <a:pt x="1237" y="1"/>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9" name="Google Shape;22759;p51"/>
            <p:cNvSpPr/>
            <p:nvPr/>
          </p:nvSpPr>
          <p:spPr>
            <a:xfrm>
              <a:off x="323825" y="1030100"/>
              <a:ext cx="22500" cy="18300"/>
            </a:xfrm>
            <a:custGeom>
              <a:avLst/>
              <a:gdLst/>
              <a:ahLst/>
              <a:cxnLst/>
              <a:rect l="l" t="t" r="r" b="b"/>
              <a:pathLst>
                <a:path w="900" h="732" extrusionOk="0">
                  <a:moveTo>
                    <a:pt x="282" y="1"/>
                  </a:moveTo>
                  <a:lnTo>
                    <a:pt x="282" y="57"/>
                  </a:lnTo>
                  <a:lnTo>
                    <a:pt x="282" y="225"/>
                  </a:lnTo>
                  <a:lnTo>
                    <a:pt x="225" y="338"/>
                  </a:lnTo>
                  <a:lnTo>
                    <a:pt x="169" y="394"/>
                  </a:lnTo>
                  <a:lnTo>
                    <a:pt x="57" y="394"/>
                  </a:lnTo>
                  <a:lnTo>
                    <a:pt x="1" y="450"/>
                  </a:lnTo>
                  <a:lnTo>
                    <a:pt x="1" y="506"/>
                  </a:lnTo>
                  <a:lnTo>
                    <a:pt x="57" y="563"/>
                  </a:lnTo>
                  <a:lnTo>
                    <a:pt x="113" y="563"/>
                  </a:lnTo>
                  <a:lnTo>
                    <a:pt x="169" y="506"/>
                  </a:lnTo>
                  <a:lnTo>
                    <a:pt x="282" y="450"/>
                  </a:lnTo>
                  <a:lnTo>
                    <a:pt x="394" y="506"/>
                  </a:lnTo>
                  <a:lnTo>
                    <a:pt x="619" y="731"/>
                  </a:lnTo>
                  <a:lnTo>
                    <a:pt x="675" y="675"/>
                  </a:lnTo>
                  <a:lnTo>
                    <a:pt x="900" y="675"/>
                  </a:lnTo>
                  <a:lnTo>
                    <a:pt x="844" y="563"/>
                  </a:lnTo>
                  <a:lnTo>
                    <a:pt x="731" y="450"/>
                  </a:lnTo>
                  <a:lnTo>
                    <a:pt x="506" y="338"/>
                  </a:lnTo>
                  <a:lnTo>
                    <a:pt x="450" y="338"/>
                  </a:lnTo>
                  <a:lnTo>
                    <a:pt x="450" y="282"/>
                  </a:lnTo>
                  <a:lnTo>
                    <a:pt x="506" y="225"/>
                  </a:lnTo>
                  <a:lnTo>
                    <a:pt x="675" y="225"/>
                  </a:lnTo>
                  <a:lnTo>
                    <a:pt x="731" y="169"/>
                  </a:lnTo>
                  <a:lnTo>
                    <a:pt x="675" y="57"/>
                  </a:lnTo>
                  <a:lnTo>
                    <a:pt x="619" y="57"/>
                  </a:lnTo>
                  <a:lnTo>
                    <a:pt x="506" y="1"/>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0" name="Google Shape;22760;p51"/>
            <p:cNvSpPr/>
            <p:nvPr/>
          </p:nvSpPr>
          <p:spPr>
            <a:xfrm>
              <a:off x="298525" y="1094750"/>
              <a:ext cx="12675" cy="15475"/>
            </a:xfrm>
            <a:custGeom>
              <a:avLst/>
              <a:gdLst/>
              <a:ahLst/>
              <a:cxnLst/>
              <a:rect l="l" t="t" r="r" b="b"/>
              <a:pathLst>
                <a:path w="507" h="619" extrusionOk="0">
                  <a:moveTo>
                    <a:pt x="57" y="0"/>
                  </a:moveTo>
                  <a:lnTo>
                    <a:pt x="226" y="169"/>
                  </a:lnTo>
                  <a:lnTo>
                    <a:pt x="226" y="225"/>
                  </a:lnTo>
                  <a:lnTo>
                    <a:pt x="169" y="225"/>
                  </a:lnTo>
                  <a:lnTo>
                    <a:pt x="1" y="393"/>
                  </a:lnTo>
                  <a:lnTo>
                    <a:pt x="1" y="562"/>
                  </a:lnTo>
                  <a:lnTo>
                    <a:pt x="169" y="618"/>
                  </a:lnTo>
                  <a:lnTo>
                    <a:pt x="226" y="618"/>
                  </a:lnTo>
                  <a:lnTo>
                    <a:pt x="282" y="506"/>
                  </a:lnTo>
                  <a:lnTo>
                    <a:pt x="394" y="393"/>
                  </a:lnTo>
                  <a:lnTo>
                    <a:pt x="450" y="337"/>
                  </a:lnTo>
                  <a:lnTo>
                    <a:pt x="450" y="169"/>
                  </a:lnTo>
                  <a:lnTo>
                    <a:pt x="507" y="56"/>
                  </a:lnTo>
                  <a:lnTo>
                    <a:pt x="450" y="0"/>
                  </a:lnTo>
                  <a:close/>
                </a:path>
              </a:pathLst>
            </a:custGeom>
            <a:solidFill>
              <a:srgbClr val="6B6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1" name="Google Shape;22761;p51"/>
            <p:cNvSpPr/>
            <p:nvPr/>
          </p:nvSpPr>
          <p:spPr>
            <a:xfrm>
              <a:off x="301350" y="1073650"/>
              <a:ext cx="12675" cy="18300"/>
            </a:xfrm>
            <a:custGeom>
              <a:avLst/>
              <a:gdLst/>
              <a:ahLst/>
              <a:cxnLst/>
              <a:rect l="l" t="t" r="r" b="b"/>
              <a:pathLst>
                <a:path w="507" h="732" extrusionOk="0">
                  <a:moveTo>
                    <a:pt x="169" y="1"/>
                  </a:moveTo>
                  <a:lnTo>
                    <a:pt x="113" y="57"/>
                  </a:lnTo>
                  <a:lnTo>
                    <a:pt x="113" y="113"/>
                  </a:lnTo>
                  <a:lnTo>
                    <a:pt x="113" y="170"/>
                  </a:lnTo>
                  <a:lnTo>
                    <a:pt x="113" y="226"/>
                  </a:lnTo>
                  <a:lnTo>
                    <a:pt x="0" y="338"/>
                  </a:lnTo>
                  <a:lnTo>
                    <a:pt x="0" y="394"/>
                  </a:lnTo>
                  <a:lnTo>
                    <a:pt x="113" y="619"/>
                  </a:lnTo>
                  <a:lnTo>
                    <a:pt x="225" y="675"/>
                  </a:lnTo>
                  <a:lnTo>
                    <a:pt x="337" y="732"/>
                  </a:lnTo>
                  <a:lnTo>
                    <a:pt x="394" y="675"/>
                  </a:lnTo>
                  <a:lnTo>
                    <a:pt x="506" y="675"/>
                  </a:lnTo>
                  <a:lnTo>
                    <a:pt x="506" y="451"/>
                  </a:lnTo>
                  <a:lnTo>
                    <a:pt x="506" y="282"/>
                  </a:lnTo>
                  <a:lnTo>
                    <a:pt x="281" y="1"/>
                  </a:lnTo>
                  <a:close/>
                </a:path>
              </a:pathLst>
            </a:custGeom>
            <a:solidFill>
              <a:srgbClr val="6D6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2" name="Google Shape;22762;p51"/>
            <p:cNvSpPr/>
            <p:nvPr/>
          </p:nvSpPr>
          <p:spPr>
            <a:xfrm>
              <a:off x="308375" y="1073650"/>
              <a:ext cx="9850" cy="16900"/>
            </a:xfrm>
            <a:custGeom>
              <a:avLst/>
              <a:gdLst/>
              <a:ahLst/>
              <a:cxnLst/>
              <a:rect l="l" t="t" r="r" b="b"/>
              <a:pathLst>
                <a:path w="394" h="676" extrusionOk="0">
                  <a:moveTo>
                    <a:pt x="0" y="1"/>
                  </a:moveTo>
                  <a:lnTo>
                    <a:pt x="0" y="113"/>
                  </a:lnTo>
                  <a:lnTo>
                    <a:pt x="56" y="226"/>
                  </a:lnTo>
                  <a:lnTo>
                    <a:pt x="169" y="451"/>
                  </a:lnTo>
                  <a:lnTo>
                    <a:pt x="225" y="675"/>
                  </a:lnTo>
                  <a:lnTo>
                    <a:pt x="338" y="619"/>
                  </a:lnTo>
                  <a:lnTo>
                    <a:pt x="394" y="563"/>
                  </a:lnTo>
                  <a:lnTo>
                    <a:pt x="394" y="451"/>
                  </a:lnTo>
                  <a:lnTo>
                    <a:pt x="338" y="338"/>
                  </a:lnTo>
                  <a:lnTo>
                    <a:pt x="338" y="282"/>
                  </a:lnTo>
                  <a:lnTo>
                    <a:pt x="338" y="170"/>
                  </a:lnTo>
                  <a:lnTo>
                    <a:pt x="338" y="113"/>
                  </a:lnTo>
                  <a:lnTo>
                    <a:pt x="338" y="57"/>
                  </a:lnTo>
                  <a:lnTo>
                    <a:pt x="0" y="1"/>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3" name="Google Shape;22763;p51"/>
            <p:cNvSpPr/>
            <p:nvPr/>
          </p:nvSpPr>
          <p:spPr>
            <a:xfrm>
              <a:off x="340700" y="1083500"/>
              <a:ext cx="8450" cy="18300"/>
            </a:xfrm>
            <a:custGeom>
              <a:avLst/>
              <a:gdLst/>
              <a:ahLst/>
              <a:cxnLst/>
              <a:rect l="l" t="t" r="r" b="b"/>
              <a:pathLst>
                <a:path w="338" h="732" extrusionOk="0">
                  <a:moveTo>
                    <a:pt x="0" y="0"/>
                  </a:moveTo>
                  <a:lnTo>
                    <a:pt x="56" y="225"/>
                  </a:lnTo>
                  <a:lnTo>
                    <a:pt x="56" y="394"/>
                  </a:lnTo>
                  <a:lnTo>
                    <a:pt x="0" y="506"/>
                  </a:lnTo>
                  <a:lnTo>
                    <a:pt x="0" y="619"/>
                  </a:lnTo>
                  <a:lnTo>
                    <a:pt x="56" y="675"/>
                  </a:lnTo>
                  <a:lnTo>
                    <a:pt x="225" y="731"/>
                  </a:lnTo>
                  <a:lnTo>
                    <a:pt x="337" y="731"/>
                  </a:lnTo>
                  <a:lnTo>
                    <a:pt x="337" y="675"/>
                  </a:lnTo>
                  <a:lnTo>
                    <a:pt x="281" y="562"/>
                  </a:lnTo>
                  <a:lnTo>
                    <a:pt x="225" y="506"/>
                  </a:lnTo>
                  <a:lnTo>
                    <a:pt x="281" y="394"/>
                  </a:lnTo>
                  <a:lnTo>
                    <a:pt x="225" y="281"/>
                  </a:lnTo>
                  <a:lnTo>
                    <a:pt x="169" y="169"/>
                  </a:lnTo>
                  <a:lnTo>
                    <a:pt x="56" y="57"/>
                  </a:lnTo>
                  <a:lnTo>
                    <a:pt x="0"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4" name="Google Shape;22764;p51"/>
            <p:cNvSpPr/>
            <p:nvPr/>
          </p:nvSpPr>
          <p:spPr>
            <a:xfrm>
              <a:off x="322425" y="1104575"/>
              <a:ext cx="15475" cy="11275"/>
            </a:xfrm>
            <a:custGeom>
              <a:avLst/>
              <a:gdLst/>
              <a:ahLst/>
              <a:cxnLst/>
              <a:rect l="l" t="t" r="r" b="b"/>
              <a:pathLst>
                <a:path w="619" h="451" extrusionOk="0">
                  <a:moveTo>
                    <a:pt x="225" y="0"/>
                  </a:moveTo>
                  <a:lnTo>
                    <a:pt x="113" y="57"/>
                  </a:lnTo>
                  <a:lnTo>
                    <a:pt x="0" y="169"/>
                  </a:lnTo>
                  <a:lnTo>
                    <a:pt x="0" y="281"/>
                  </a:lnTo>
                  <a:lnTo>
                    <a:pt x="225" y="225"/>
                  </a:lnTo>
                  <a:lnTo>
                    <a:pt x="281" y="281"/>
                  </a:lnTo>
                  <a:lnTo>
                    <a:pt x="394" y="338"/>
                  </a:lnTo>
                  <a:lnTo>
                    <a:pt x="506" y="394"/>
                  </a:lnTo>
                  <a:lnTo>
                    <a:pt x="506" y="450"/>
                  </a:lnTo>
                  <a:lnTo>
                    <a:pt x="619" y="450"/>
                  </a:lnTo>
                  <a:lnTo>
                    <a:pt x="562" y="338"/>
                  </a:lnTo>
                  <a:lnTo>
                    <a:pt x="506" y="281"/>
                  </a:lnTo>
                  <a:lnTo>
                    <a:pt x="394" y="169"/>
                  </a:lnTo>
                  <a:lnTo>
                    <a:pt x="394" y="113"/>
                  </a:lnTo>
                  <a:lnTo>
                    <a:pt x="394" y="57"/>
                  </a:lnTo>
                  <a:lnTo>
                    <a:pt x="338"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5" name="Google Shape;22765;p51"/>
            <p:cNvSpPr/>
            <p:nvPr/>
          </p:nvSpPr>
          <p:spPr>
            <a:xfrm>
              <a:off x="326625" y="1094750"/>
              <a:ext cx="9875" cy="7050"/>
            </a:xfrm>
            <a:custGeom>
              <a:avLst/>
              <a:gdLst/>
              <a:ahLst/>
              <a:cxnLst/>
              <a:rect l="l" t="t" r="r" b="b"/>
              <a:pathLst>
                <a:path w="395" h="282" extrusionOk="0">
                  <a:moveTo>
                    <a:pt x="282" y="0"/>
                  </a:moveTo>
                  <a:lnTo>
                    <a:pt x="1" y="112"/>
                  </a:lnTo>
                  <a:lnTo>
                    <a:pt x="113" y="281"/>
                  </a:lnTo>
                  <a:lnTo>
                    <a:pt x="226" y="225"/>
                  </a:lnTo>
                  <a:lnTo>
                    <a:pt x="338" y="225"/>
                  </a:lnTo>
                  <a:lnTo>
                    <a:pt x="394" y="169"/>
                  </a:lnTo>
                  <a:lnTo>
                    <a:pt x="394" y="56"/>
                  </a:lnTo>
                  <a:lnTo>
                    <a:pt x="338"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6" name="Google Shape;22766;p51"/>
            <p:cNvSpPr/>
            <p:nvPr/>
          </p:nvSpPr>
          <p:spPr>
            <a:xfrm>
              <a:off x="325225" y="1054000"/>
              <a:ext cx="4250" cy="5625"/>
            </a:xfrm>
            <a:custGeom>
              <a:avLst/>
              <a:gdLst/>
              <a:ahLst/>
              <a:cxnLst/>
              <a:rect l="l" t="t" r="r" b="b"/>
              <a:pathLst>
                <a:path w="170" h="225" extrusionOk="0">
                  <a:moveTo>
                    <a:pt x="57" y="0"/>
                  </a:moveTo>
                  <a:lnTo>
                    <a:pt x="1" y="112"/>
                  </a:lnTo>
                  <a:lnTo>
                    <a:pt x="1" y="169"/>
                  </a:lnTo>
                  <a:lnTo>
                    <a:pt x="113" y="225"/>
                  </a:lnTo>
                  <a:lnTo>
                    <a:pt x="169" y="169"/>
                  </a:lnTo>
                  <a:lnTo>
                    <a:pt x="113" y="112"/>
                  </a:lnTo>
                  <a:lnTo>
                    <a:pt x="113" y="0"/>
                  </a:lnTo>
                  <a:close/>
                </a:path>
              </a:pathLst>
            </a:custGeom>
            <a:solidFill>
              <a:srgbClr val="8C8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7" name="Google Shape;22767;p51"/>
            <p:cNvSpPr/>
            <p:nvPr/>
          </p:nvSpPr>
          <p:spPr>
            <a:xfrm>
              <a:off x="335075" y="1080675"/>
              <a:ext cx="5650" cy="2850"/>
            </a:xfrm>
            <a:custGeom>
              <a:avLst/>
              <a:gdLst/>
              <a:ahLst/>
              <a:cxnLst/>
              <a:rect l="l" t="t" r="r" b="b"/>
              <a:pathLst>
                <a:path w="226" h="114" extrusionOk="0">
                  <a:moveTo>
                    <a:pt x="56" y="1"/>
                  </a:moveTo>
                  <a:lnTo>
                    <a:pt x="0" y="57"/>
                  </a:lnTo>
                  <a:lnTo>
                    <a:pt x="0" y="113"/>
                  </a:lnTo>
                  <a:lnTo>
                    <a:pt x="225" y="113"/>
                  </a:lnTo>
                  <a:lnTo>
                    <a:pt x="225" y="1"/>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8" name="Google Shape;22768;p51"/>
            <p:cNvSpPr/>
            <p:nvPr/>
          </p:nvSpPr>
          <p:spPr>
            <a:xfrm>
              <a:off x="304150" y="1072250"/>
              <a:ext cx="1425" cy="2850"/>
            </a:xfrm>
            <a:custGeom>
              <a:avLst/>
              <a:gdLst/>
              <a:ahLst/>
              <a:cxnLst/>
              <a:rect l="l" t="t" r="r" b="b"/>
              <a:pathLst>
                <a:path w="57" h="114" extrusionOk="0">
                  <a:moveTo>
                    <a:pt x="1" y="1"/>
                  </a:moveTo>
                  <a:lnTo>
                    <a:pt x="1" y="57"/>
                  </a:lnTo>
                  <a:lnTo>
                    <a:pt x="1" y="113"/>
                  </a:lnTo>
                  <a:lnTo>
                    <a:pt x="57" y="57"/>
                  </a:lnTo>
                  <a:lnTo>
                    <a:pt x="1" y="1"/>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9" name="Google Shape;22769;p51"/>
            <p:cNvSpPr/>
            <p:nvPr/>
          </p:nvSpPr>
          <p:spPr>
            <a:xfrm>
              <a:off x="301350" y="1079275"/>
              <a:ext cx="2825" cy="2850"/>
            </a:xfrm>
            <a:custGeom>
              <a:avLst/>
              <a:gdLst/>
              <a:ahLst/>
              <a:cxnLst/>
              <a:rect l="l" t="t" r="r" b="b"/>
              <a:pathLst>
                <a:path w="113" h="114" extrusionOk="0">
                  <a:moveTo>
                    <a:pt x="113" y="1"/>
                  </a:moveTo>
                  <a:lnTo>
                    <a:pt x="113" y="1"/>
                  </a:lnTo>
                  <a:lnTo>
                    <a:pt x="0" y="113"/>
                  </a:lnTo>
                  <a:lnTo>
                    <a:pt x="0" y="113"/>
                  </a:lnTo>
                  <a:lnTo>
                    <a:pt x="113" y="1"/>
                  </a:lnTo>
                  <a:lnTo>
                    <a:pt x="113" y="1"/>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0" name="Google Shape;22770;p51"/>
            <p:cNvSpPr/>
            <p:nvPr/>
          </p:nvSpPr>
          <p:spPr>
            <a:xfrm>
              <a:off x="302750" y="1075075"/>
              <a:ext cx="1425" cy="1425"/>
            </a:xfrm>
            <a:custGeom>
              <a:avLst/>
              <a:gdLst/>
              <a:ahLst/>
              <a:cxnLst/>
              <a:rect l="l" t="t" r="r" b="b"/>
              <a:pathLst>
                <a:path w="57" h="57" extrusionOk="0">
                  <a:moveTo>
                    <a:pt x="57" y="0"/>
                  </a:moveTo>
                  <a:lnTo>
                    <a:pt x="0" y="56"/>
                  </a:lnTo>
                  <a:lnTo>
                    <a:pt x="57" y="56"/>
                  </a:lnTo>
                  <a:lnTo>
                    <a:pt x="57" y="0"/>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1" name="Google Shape;22771;p51"/>
            <p:cNvSpPr/>
            <p:nvPr/>
          </p:nvSpPr>
          <p:spPr>
            <a:xfrm>
              <a:off x="304150" y="1077875"/>
              <a:ext cx="1425" cy="1425"/>
            </a:xfrm>
            <a:custGeom>
              <a:avLst/>
              <a:gdLst/>
              <a:ahLst/>
              <a:cxnLst/>
              <a:rect l="l" t="t" r="r" b="b"/>
              <a:pathLst>
                <a:path w="57" h="57" extrusionOk="0">
                  <a:moveTo>
                    <a:pt x="1" y="1"/>
                  </a:moveTo>
                  <a:lnTo>
                    <a:pt x="1" y="57"/>
                  </a:lnTo>
                  <a:lnTo>
                    <a:pt x="57" y="1"/>
                  </a:lnTo>
                  <a:close/>
                </a:path>
              </a:pathLst>
            </a:custGeom>
            <a:solidFill>
              <a:srgbClr val="786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2" name="Google Shape;22772;p51"/>
            <p:cNvSpPr/>
            <p:nvPr/>
          </p:nvSpPr>
          <p:spPr>
            <a:xfrm>
              <a:off x="339275" y="1048375"/>
              <a:ext cx="2850" cy="2825"/>
            </a:xfrm>
            <a:custGeom>
              <a:avLst/>
              <a:gdLst/>
              <a:ahLst/>
              <a:cxnLst/>
              <a:rect l="l" t="t" r="r" b="b"/>
              <a:pathLst>
                <a:path w="114" h="113" extrusionOk="0">
                  <a:moveTo>
                    <a:pt x="1" y="0"/>
                  </a:moveTo>
                  <a:lnTo>
                    <a:pt x="1" y="0"/>
                  </a:lnTo>
                  <a:lnTo>
                    <a:pt x="113" y="113"/>
                  </a:lnTo>
                  <a:lnTo>
                    <a:pt x="113" y="113"/>
                  </a:lnTo>
                  <a:lnTo>
                    <a:pt x="1" y="0"/>
                  </a:lnTo>
                  <a:lnTo>
                    <a:pt x="1"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3" name="Google Shape;22773;p51"/>
            <p:cNvSpPr/>
            <p:nvPr/>
          </p:nvSpPr>
          <p:spPr>
            <a:xfrm>
              <a:off x="332250" y="1073650"/>
              <a:ext cx="1425" cy="2850"/>
            </a:xfrm>
            <a:custGeom>
              <a:avLst/>
              <a:gdLst/>
              <a:ahLst/>
              <a:cxnLst/>
              <a:rect l="l" t="t" r="r" b="b"/>
              <a:pathLst>
                <a:path w="57" h="114" extrusionOk="0">
                  <a:moveTo>
                    <a:pt x="1" y="1"/>
                  </a:moveTo>
                  <a:lnTo>
                    <a:pt x="1" y="1"/>
                  </a:lnTo>
                  <a:lnTo>
                    <a:pt x="57" y="113"/>
                  </a:lnTo>
                  <a:lnTo>
                    <a:pt x="57" y="113"/>
                  </a:lnTo>
                  <a:lnTo>
                    <a:pt x="1" y="1"/>
                  </a:lnTo>
                  <a:lnTo>
                    <a:pt x="1" y="1"/>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4" name="Google Shape;22774;p51"/>
            <p:cNvSpPr/>
            <p:nvPr/>
          </p:nvSpPr>
          <p:spPr>
            <a:xfrm>
              <a:off x="346300" y="952825"/>
              <a:ext cx="4250" cy="5650"/>
            </a:xfrm>
            <a:custGeom>
              <a:avLst/>
              <a:gdLst/>
              <a:ahLst/>
              <a:cxnLst/>
              <a:rect l="l" t="t" r="r" b="b"/>
              <a:pathLst>
                <a:path w="170" h="226" extrusionOk="0">
                  <a:moveTo>
                    <a:pt x="57" y="0"/>
                  </a:moveTo>
                  <a:lnTo>
                    <a:pt x="57" y="56"/>
                  </a:lnTo>
                  <a:lnTo>
                    <a:pt x="1" y="113"/>
                  </a:lnTo>
                  <a:lnTo>
                    <a:pt x="57" y="169"/>
                  </a:lnTo>
                  <a:lnTo>
                    <a:pt x="113" y="225"/>
                  </a:lnTo>
                  <a:lnTo>
                    <a:pt x="169" y="56"/>
                  </a:lnTo>
                  <a:lnTo>
                    <a:pt x="57" y="0"/>
                  </a:lnTo>
                  <a:close/>
                </a:path>
              </a:pathLst>
            </a:custGeom>
            <a:solidFill>
              <a:srgbClr val="978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5" name="Google Shape;22775;p51"/>
            <p:cNvSpPr/>
            <p:nvPr/>
          </p:nvSpPr>
          <p:spPr>
            <a:xfrm>
              <a:off x="312575" y="961250"/>
              <a:ext cx="1450" cy="2825"/>
            </a:xfrm>
            <a:custGeom>
              <a:avLst/>
              <a:gdLst/>
              <a:ahLst/>
              <a:cxnLst/>
              <a:rect l="l" t="t" r="r" b="b"/>
              <a:pathLst>
                <a:path w="58" h="113" extrusionOk="0">
                  <a:moveTo>
                    <a:pt x="57" y="0"/>
                  </a:moveTo>
                  <a:lnTo>
                    <a:pt x="57" y="0"/>
                  </a:lnTo>
                  <a:lnTo>
                    <a:pt x="57" y="0"/>
                  </a:lnTo>
                  <a:lnTo>
                    <a:pt x="1" y="57"/>
                  </a:lnTo>
                  <a:lnTo>
                    <a:pt x="1" y="57"/>
                  </a:lnTo>
                  <a:lnTo>
                    <a:pt x="1" y="113"/>
                  </a:lnTo>
                  <a:lnTo>
                    <a:pt x="1" y="57"/>
                  </a:lnTo>
                  <a:lnTo>
                    <a:pt x="1" y="57"/>
                  </a:lnTo>
                  <a:lnTo>
                    <a:pt x="57" y="0"/>
                  </a:lnTo>
                  <a:lnTo>
                    <a:pt x="57" y="0"/>
                  </a:lnTo>
                  <a:close/>
                </a:path>
              </a:pathLst>
            </a:custGeom>
            <a:solidFill>
              <a:srgbClr val="8A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6" name="Google Shape;22776;p51"/>
            <p:cNvSpPr/>
            <p:nvPr/>
          </p:nvSpPr>
          <p:spPr>
            <a:xfrm>
              <a:off x="349125" y="1271775"/>
              <a:ext cx="71675" cy="88550"/>
            </a:xfrm>
            <a:custGeom>
              <a:avLst/>
              <a:gdLst/>
              <a:ahLst/>
              <a:cxnLst/>
              <a:rect l="l" t="t" r="r" b="b"/>
              <a:pathLst>
                <a:path w="2867" h="3542" extrusionOk="0">
                  <a:moveTo>
                    <a:pt x="394" y="1"/>
                  </a:moveTo>
                  <a:lnTo>
                    <a:pt x="337" y="113"/>
                  </a:lnTo>
                  <a:lnTo>
                    <a:pt x="225" y="226"/>
                  </a:lnTo>
                  <a:lnTo>
                    <a:pt x="225" y="338"/>
                  </a:lnTo>
                  <a:lnTo>
                    <a:pt x="281" y="451"/>
                  </a:lnTo>
                  <a:lnTo>
                    <a:pt x="394" y="507"/>
                  </a:lnTo>
                  <a:lnTo>
                    <a:pt x="281" y="619"/>
                  </a:lnTo>
                  <a:lnTo>
                    <a:pt x="225" y="675"/>
                  </a:lnTo>
                  <a:lnTo>
                    <a:pt x="169" y="675"/>
                  </a:lnTo>
                  <a:lnTo>
                    <a:pt x="56" y="619"/>
                  </a:lnTo>
                  <a:lnTo>
                    <a:pt x="0" y="563"/>
                  </a:lnTo>
                  <a:lnTo>
                    <a:pt x="0" y="619"/>
                  </a:lnTo>
                  <a:lnTo>
                    <a:pt x="0" y="675"/>
                  </a:lnTo>
                  <a:lnTo>
                    <a:pt x="56" y="788"/>
                  </a:lnTo>
                  <a:lnTo>
                    <a:pt x="281" y="788"/>
                  </a:lnTo>
                  <a:lnTo>
                    <a:pt x="281" y="900"/>
                  </a:lnTo>
                  <a:lnTo>
                    <a:pt x="169" y="1181"/>
                  </a:lnTo>
                  <a:lnTo>
                    <a:pt x="0" y="1406"/>
                  </a:lnTo>
                  <a:lnTo>
                    <a:pt x="0" y="1462"/>
                  </a:lnTo>
                  <a:lnTo>
                    <a:pt x="56" y="1518"/>
                  </a:lnTo>
                  <a:lnTo>
                    <a:pt x="169" y="1518"/>
                  </a:lnTo>
                  <a:lnTo>
                    <a:pt x="225" y="1462"/>
                  </a:lnTo>
                  <a:lnTo>
                    <a:pt x="337" y="1462"/>
                  </a:lnTo>
                  <a:lnTo>
                    <a:pt x="337" y="1575"/>
                  </a:lnTo>
                  <a:lnTo>
                    <a:pt x="281" y="1631"/>
                  </a:lnTo>
                  <a:lnTo>
                    <a:pt x="281" y="1743"/>
                  </a:lnTo>
                  <a:lnTo>
                    <a:pt x="337" y="1912"/>
                  </a:lnTo>
                  <a:lnTo>
                    <a:pt x="450" y="1856"/>
                  </a:lnTo>
                  <a:lnTo>
                    <a:pt x="506" y="1856"/>
                  </a:lnTo>
                  <a:lnTo>
                    <a:pt x="506" y="2024"/>
                  </a:lnTo>
                  <a:lnTo>
                    <a:pt x="562" y="2081"/>
                  </a:lnTo>
                  <a:lnTo>
                    <a:pt x="675" y="2081"/>
                  </a:lnTo>
                  <a:lnTo>
                    <a:pt x="731" y="2193"/>
                  </a:lnTo>
                  <a:lnTo>
                    <a:pt x="843" y="2474"/>
                  </a:lnTo>
                  <a:lnTo>
                    <a:pt x="506" y="2418"/>
                  </a:lnTo>
                  <a:lnTo>
                    <a:pt x="450" y="2586"/>
                  </a:lnTo>
                  <a:lnTo>
                    <a:pt x="450" y="2643"/>
                  </a:lnTo>
                  <a:lnTo>
                    <a:pt x="450" y="2699"/>
                  </a:lnTo>
                  <a:lnTo>
                    <a:pt x="506" y="2811"/>
                  </a:lnTo>
                  <a:lnTo>
                    <a:pt x="619" y="2867"/>
                  </a:lnTo>
                  <a:lnTo>
                    <a:pt x="675" y="2867"/>
                  </a:lnTo>
                  <a:lnTo>
                    <a:pt x="731" y="2811"/>
                  </a:lnTo>
                  <a:lnTo>
                    <a:pt x="956" y="2811"/>
                  </a:lnTo>
                  <a:lnTo>
                    <a:pt x="1068" y="2867"/>
                  </a:lnTo>
                  <a:lnTo>
                    <a:pt x="1124" y="2980"/>
                  </a:lnTo>
                  <a:lnTo>
                    <a:pt x="1743" y="2980"/>
                  </a:lnTo>
                  <a:lnTo>
                    <a:pt x="1743" y="3092"/>
                  </a:lnTo>
                  <a:lnTo>
                    <a:pt x="1630" y="3148"/>
                  </a:lnTo>
                  <a:lnTo>
                    <a:pt x="1630" y="3261"/>
                  </a:lnTo>
                  <a:lnTo>
                    <a:pt x="1743" y="3429"/>
                  </a:lnTo>
                  <a:lnTo>
                    <a:pt x="1855" y="3486"/>
                  </a:lnTo>
                  <a:lnTo>
                    <a:pt x="1967" y="3542"/>
                  </a:lnTo>
                  <a:lnTo>
                    <a:pt x="2024" y="3429"/>
                  </a:lnTo>
                  <a:lnTo>
                    <a:pt x="2136" y="3373"/>
                  </a:lnTo>
                  <a:lnTo>
                    <a:pt x="2192" y="3373"/>
                  </a:lnTo>
                  <a:lnTo>
                    <a:pt x="2305" y="3486"/>
                  </a:lnTo>
                  <a:lnTo>
                    <a:pt x="2754" y="3486"/>
                  </a:lnTo>
                  <a:lnTo>
                    <a:pt x="2811" y="3373"/>
                  </a:lnTo>
                  <a:lnTo>
                    <a:pt x="2867" y="3261"/>
                  </a:lnTo>
                  <a:lnTo>
                    <a:pt x="2867" y="3205"/>
                  </a:lnTo>
                  <a:lnTo>
                    <a:pt x="2754" y="3092"/>
                  </a:lnTo>
                  <a:lnTo>
                    <a:pt x="2530" y="2924"/>
                  </a:lnTo>
                  <a:lnTo>
                    <a:pt x="2361" y="2699"/>
                  </a:lnTo>
                  <a:lnTo>
                    <a:pt x="2305" y="2474"/>
                  </a:lnTo>
                  <a:lnTo>
                    <a:pt x="2192" y="2362"/>
                  </a:lnTo>
                  <a:lnTo>
                    <a:pt x="2136" y="2249"/>
                  </a:lnTo>
                  <a:lnTo>
                    <a:pt x="2024" y="2193"/>
                  </a:lnTo>
                  <a:lnTo>
                    <a:pt x="1855" y="2193"/>
                  </a:lnTo>
                  <a:lnTo>
                    <a:pt x="1743" y="2137"/>
                  </a:lnTo>
                  <a:lnTo>
                    <a:pt x="1743" y="2081"/>
                  </a:lnTo>
                  <a:lnTo>
                    <a:pt x="1799" y="1968"/>
                  </a:lnTo>
                  <a:lnTo>
                    <a:pt x="1855" y="1912"/>
                  </a:lnTo>
                  <a:lnTo>
                    <a:pt x="1967" y="1856"/>
                  </a:lnTo>
                  <a:lnTo>
                    <a:pt x="2080" y="1800"/>
                  </a:lnTo>
                  <a:lnTo>
                    <a:pt x="2136" y="1575"/>
                  </a:lnTo>
                  <a:lnTo>
                    <a:pt x="2192" y="1462"/>
                  </a:lnTo>
                  <a:lnTo>
                    <a:pt x="2248" y="1462"/>
                  </a:lnTo>
                  <a:lnTo>
                    <a:pt x="2305" y="1350"/>
                  </a:lnTo>
                  <a:lnTo>
                    <a:pt x="2361" y="1237"/>
                  </a:lnTo>
                  <a:lnTo>
                    <a:pt x="2305" y="1125"/>
                  </a:lnTo>
                  <a:lnTo>
                    <a:pt x="2136" y="1069"/>
                  </a:lnTo>
                  <a:lnTo>
                    <a:pt x="2024" y="1181"/>
                  </a:lnTo>
                  <a:lnTo>
                    <a:pt x="1855" y="1237"/>
                  </a:lnTo>
                  <a:lnTo>
                    <a:pt x="1799" y="1237"/>
                  </a:lnTo>
                  <a:lnTo>
                    <a:pt x="1743" y="1125"/>
                  </a:lnTo>
                  <a:lnTo>
                    <a:pt x="1686" y="1013"/>
                  </a:lnTo>
                  <a:lnTo>
                    <a:pt x="1574" y="1013"/>
                  </a:lnTo>
                  <a:lnTo>
                    <a:pt x="1462" y="1069"/>
                  </a:lnTo>
                  <a:lnTo>
                    <a:pt x="1349" y="1069"/>
                  </a:lnTo>
                  <a:lnTo>
                    <a:pt x="1181" y="1181"/>
                  </a:lnTo>
                  <a:lnTo>
                    <a:pt x="1124" y="1237"/>
                  </a:lnTo>
                  <a:lnTo>
                    <a:pt x="1068" y="1350"/>
                  </a:lnTo>
                  <a:lnTo>
                    <a:pt x="1012" y="1406"/>
                  </a:lnTo>
                  <a:lnTo>
                    <a:pt x="900" y="1406"/>
                  </a:lnTo>
                  <a:lnTo>
                    <a:pt x="731" y="1237"/>
                  </a:lnTo>
                  <a:lnTo>
                    <a:pt x="675" y="1125"/>
                  </a:lnTo>
                  <a:lnTo>
                    <a:pt x="731" y="1013"/>
                  </a:lnTo>
                  <a:lnTo>
                    <a:pt x="787" y="788"/>
                  </a:lnTo>
                  <a:lnTo>
                    <a:pt x="787" y="563"/>
                  </a:lnTo>
                  <a:lnTo>
                    <a:pt x="731" y="451"/>
                  </a:lnTo>
                  <a:lnTo>
                    <a:pt x="619" y="394"/>
                  </a:lnTo>
                  <a:lnTo>
                    <a:pt x="506" y="394"/>
                  </a:lnTo>
                  <a:lnTo>
                    <a:pt x="337" y="338"/>
                  </a:lnTo>
                  <a:lnTo>
                    <a:pt x="450" y="282"/>
                  </a:lnTo>
                  <a:lnTo>
                    <a:pt x="562" y="282"/>
                  </a:lnTo>
                  <a:lnTo>
                    <a:pt x="619" y="226"/>
                  </a:lnTo>
                  <a:lnTo>
                    <a:pt x="619" y="170"/>
                  </a:lnTo>
                  <a:lnTo>
                    <a:pt x="562" y="57"/>
                  </a:lnTo>
                  <a:lnTo>
                    <a:pt x="506" y="1"/>
                  </a:lnTo>
                  <a:close/>
                </a:path>
              </a:pathLst>
            </a:custGeom>
            <a:solidFill>
              <a:srgbClr val="827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7" name="Google Shape;22777;p51"/>
            <p:cNvSpPr/>
            <p:nvPr/>
          </p:nvSpPr>
          <p:spPr>
            <a:xfrm>
              <a:off x="329450" y="1231025"/>
              <a:ext cx="50600" cy="47800"/>
            </a:xfrm>
            <a:custGeom>
              <a:avLst/>
              <a:gdLst/>
              <a:ahLst/>
              <a:cxnLst/>
              <a:rect l="l" t="t" r="r" b="b"/>
              <a:pathLst>
                <a:path w="2024" h="1912" extrusionOk="0">
                  <a:moveTo>
                    <a:pt x="1012" y="1"/>
                  </a:moveTo>
                  <a:lnTo>
                    <a:pt x="956" y="113"/>
                  </a:lnTo>
                  <a:lnTo>
                    <a:pt x="900" y="170"/>
                  </a:lnTo>
                  <a:lnTo>
                    <a:pt x="900" y="226"/>
                  </a:lnTo>
                  <a:lnTo>
                    <a:pt x="787" y="170"/>
                  </a:lnTo>
                  <a:lnTo>
                    <a:pt x="675" y="170"/>
                  </a:lnTo>
                  <a:lnTo>
                    <a:pt x="562" y="226"/>
                  </a:lnTo>
                  <a:lnTo>
                    <a:pt x="450" y="282"/>
                  </a:lnTo>
                  <a:lnTo>
                    <a:pt x="281" y="282"/>
                  </a:lnTo>
                  <a:lnTo>
                    <a:pt x="113" y="394"/>
                  </a:lnTo>
                  <a:lnTo>
                    <a:pt x="57" y="507"/>
                  </a:lnTo>
                  <a:lnTo>
                    <a:pt x="0" y="563"/>
                  </a:lnTo>
                  <a:lnTo>
                    <a:pt x="0" y="788"/>
                  </a:lnTo>
                  <a:lnTo>
                    <a:pt x="57" y="900"/>
                  </a:lnTo>
                  <a:lnTo>
                    <a:pt x="281" y="900"/>
                  </a:lnTo>
                  <a:lnTo>
                    <a:pt x="394" y="956"/>
                  </a:lnTo>
                  <a:lnTo>
                    <a:pt x="506" y="1125"/>
                  </a:lnTo>
                  <a:lnTo>
                    <a:pt x="562" y="1237"/>
                  </a:lnTo>
                  <a:lnTo>
                    <a:pt x="506" y="1294"/>
                  </a:lnTo>
                  <a:lnTo>
                    <a:pt x="450" y="1406"/>
                  </a:lnTo>
                  <a:lnTo>
                    <a:pt x="394" y="1462"/>
                  </a:lnTo>
                  <a:lnTo>
                    <a:pt x="338" y="1575"/>
                  </a:lnTo>
                  <a:lnTo>
                    <a:pt x="281" y="1631"/>
                  </a:lnTo>
                  <a:lnTo>
                    <a:pt x="338" y="1631"/>
                  </a:lnTo>
                  <a:lnTo>
                    <a:pt x="394" y="1687"/>
                  </a:lnTo>
                  <a:lnTo>
                    <a:pt x="450" y="1743"/>
                  </a:lnTo>
                  <a:lnTo>
                    <a:pt x="562" y="1631"/>
                  </a:lnTo>
                  <a:lnTo>
                    <a:pt x="562" y="1743"/>
                  </a:lnTo>
                  <a:lnTo>
                    <a:pt x="619" y="1800"/>
                  </a:lnTo>
                  <a:lnTo>
                    <a:pt x="675" y="1912"/>
                  </a:lnTo>
                  <a:lnTo>
                    <a:pt x="787" y="1912"/>
                  </a:lnTo>
                  <a:lnTo>
                    <a:pt x="843" y="1856"/>
                  </a:lnTo>
                  <a:lnTo>
                    <a:pt x="843" y="1800"/>
                  </a:lnTo>
                  <a:lnTo>
                    <a:pt x="900" y="1519"/>
                  </a:lnTo>
                  <a:lnTo>
                    <a:pt x="1012" y="1294"/>
                  </a:lnTo>
                  <a:lnTo>
                    <a:pt x="1293" y="1181"/>
                  </a:lnTo>
                  <a:lnTo>
                    <a:pt x="1406" y="1125"/>
                  </a:lnTo>
                  <a:lnTo>
                    <a:pt x="1518" y="1069"/>
                  </a:lnTo>
                  <a:lnTo>
                    <a:pt x="1687" y="956"/>
                  </a:lnTo>
                  <a:lnTo>
                    <a:pt x="1743" y="900"/>
                  </a:lnTo>
                  <a:lnTo>
                    <a:pt x="1968" y="900"/>
                  </a:lnTo>
                  <a:lnTo>
                    <a:pt x="2024" y="788"/>
                  </a:lnTo>
                  <a:lnTo>
                    <a:pt x="1799" y="563"/>
                  </a:lnTo>
                  <a:lnTo>
                    <a:pt x="1574" y="338"/>
                  </a:lnTo>
                  <a:lnTo>
                    <a:pt x="1293" y="170"/>
                  </a:lnTo>
                  <a:lnTo>
                    <a:pt x="1012" y="1"/>
                  </a:lnTo>
                  <a:close/>
                </a:path>
              </a:pathLst>
            </a:custGeom>
            <a:solidFill>
              <a:srgbClr val="695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8" name="Google Shape;22778;p51"/>
            <p:cNvSpPr/>
            <p:nvPr/>
          </p:nvSpPr>
          <p:spPr>
            <a:xfrm>
              <a:off x="288700" y="1268975"/>
              <a:ext cx="43575" cy="25325"/>
            </a:xfrm>
            <a:custGeom>
              <a:avLst/>
              <a:gdLst/>
              <a:ahLst/>
              <a:cxnLst/>
              <a:rect l="l" t="t" r="r" b="b"/>
              <a:pathLst>
                <a:path w="1743" h="1013" extrusionOk="0">
                  <a:moveTo>
                    <a:pt x="338" y="506"/>
                  </a:moveTo>
                  <a:lnTo>
                    <a:pt x="450" y="563"/>
                  </a:lnTo>
                  <a:lnTo>
                    <a:pt x="394" y="563"/>
                  </a:lnTo>
                  <a:lnTo>
                    <a:pt x="338" y="506"/>
                  </a:lnTo>
                  <a:close/>
                  <a:moveTo>
                    <a:pt x="1462" y="1"/>
                  </a:moveTo>
                  <a:lnTo>
                    <a:pt x="1406" y="57"/>
                  </a:lnTo>
                  <a:lnTo>
                    <a:pt x="1181" y="57"/>
                  </a:lnTo>
                  <a:lnTo>
                    <a:pt x="1068" y="169"/>
                  </a:lnTo>
                  <a:lnTo>
                    <a:pt x="956" y="225"/>
                  </a:lnTo>
                  <a:lnTo>
                    <a:pt x="731" y="225"/>
                  </a:lnTo>
                  <a:lnTo>
                    <a:pt x="450" y="169"/>
                  </a:lnTo>
                  <a:lnTo>
                    <a:pt x="225" y="113"/>
                  </a:lnTo>
                  <a:lnTo>
                    <a:pt x="113" y="282"/>
                  </a:lnTo>
                  <a:lnTo>
                    <a:pt x="57" y="394"/>
                  </a:lnTo>
                  <a:lnTo>
                    <a:pt x="0" y="506"/>
                  </a:lnTo>
                  <a:lnTo>
                    <a:pt x="113" y="563"/>
                  </a:lnTo>
                  <a:lnTo>
                    <a:pt x="225" y="450"/>
                  </a:lnTo>
                  <a:lnTo>
                    <a:pt x="263" y="469"/>
                  </a:lnTo>
                  <a:lnTo>
                    <a:pt x="225" y="506"/>
                  </a:lnTo>
                  <a:lnTo>
                    <a:pt x="113" y="619"/>
                  </a:lnTo>
                  <a:lnTo>
                    <a:pt x="57" y="787"/>
                  </a:lnTo>
                  <a:lnTo>
                    <a:pt x="113" y="900"/>
                  </a:lnTo>
                  <a:lnTo>
                    <a:pt x="281" y="900"/>
                  </a:lnTo>
                  <a:lnTo>
                    <a:pt x="394" y="956"/>
                  </a:lnTo>
                  <a:lnTo>
                    <a:pt x="506" y="956"/>
                  </a:lnTo>
                  <a:lnTo>
                    <a:pt x="731" y="1012"/>
                  </a:lnTo>
                  <a:lnTo>
                    <a:pt x="787" y="1012"/>
                  </a:lnTo>
                  <a:lnTo>
                    <a:pt x="843" y="956"/>
                  </a:lnTo>
                  <a:lnTo>
                    <a:pt x="956" y="900"/>
                  </a:lnTo>
                  <a:lnTo>
                    <a:pt x="956" y="731"/>
                  </a:lnTo>
                  <a:lnTo>
                    <a:pt x="1068" y="619"/>
                  </a:lnTo>
                  <a:lnTo>
                    <a:pt x="1125" y="563"/>
                  </a:lnTo>
                  <a:lnTo>
                    <a:pt x="1237" y="675"/>
                  </a:lnTo>
                  <a:lnTo>
                    <a:pt x="1293" y="787"/>
                  </a:lnTo>
                  <a:lnTo>
                    <a:pt x="1237" y="1012"/>
                  </a:lnTo>
                  <a:lnTo>
                    <a:pt x="1518" y="1012"/>
                  </a:lnTo>
                  <a:lnTo>
                    <a:pt x="1574" y="900"/>
                  </a:lnTo>
                  <a:lnTo>
                    <a:pt x="1574" y="787"/>
                  </a:lnTo>
                  <a:lnTo>
                    <a:pt x="1630" y="675"/>
                  </a:lnTo>
                  <a:lnTo>
                    <a:pt x="1743" y="563"/>
                  </a:lnTo>
                  <a:lnTo>
                    <a:pt x="1743" y="506"/>
                  </a:lnTo>
                  <a:lnTo>
                    <a:pt x="1743" y="450"/>
                  </a:lnTo>
                  <a:lnTo>
                    <a:pt x="1574" y="450"/>
                  </a:lnTo>
                  <a:lnTo>
                    <a:pt x="1574" y="394"/>
                  </a:lnTo>
                  <a:lnTo>
                    <a:pt x="1630" y="282"/>
                  </a:lnTo>
                  <a:lnTo>
                    <a:pt x="1687" y="169"/>
                  </a:lnTo>
                  <a:lnTo>
                    <a:pt x="1630" y="113"/>
                  </a:lnTo>
                  <a:lnTo>
                    <a:pt x="1518" y="1"/>
                  </a:lnTo>
                  <a:close/>
                </a:path>
              </a:pathLst>
            </a:custGeom>
            <a:solidFill>
              <a:srgbClr val="85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9" name="Google Shape;22779;p51"/>
            <p:cNvSpPr/>
            <p:nvPr/>
          </p:nvSpPr>
          <p:spPr>
            <a:xfrm>
              <a:off x="388475" y="1379975"/>
              <a:ext cx="35150" cy="42175"/>
            </a:xfrm>
            <a:custGeom>
              <a:avLst/>
              <a:gdLst/>
              <a:ahLst/>
              <a:cxnLst/>
              <a:rect l="l" t="t" r="r" b="b"/>
              <a:pathLst>
                <a:path w="1406" h="1687" extrusionOk="0">
                  <a:moveTo>
                    <a:pt x="1124" y="1"/>
                  </a:moveTo>
                  <a:lnTo>
                    <a:pt x="1124" y="57"/>
                  </a:lnTo>
                  <a:lnTo>
                    <a:pt x="1124" y="226"/>
                  </a:lnTo>
                  <a:lnTo>
                    <a:pt x="1068" y="338"/>
                  </a:lnTo>
                  <a:lnTo>
                    <a:pt x="1068" y="450"/>
                  </a:lnTo>
                  <a:lnTo>
                    <a:pt x="899" y="450"/>
                  </a:lnTo>
                  <a:lnTo>
                    <a:pt x="787" y="507"/>
                  </a:lnTo>
                  <a:lnTo>
                    <a:pt x="674" y="563"/>
                  </a:lnTo>
                  <a:lnTo>
                    <a:pt x="0" y="563"/>
                  </a:lnTo>
                  <a:lnTo>
                    <a:pt x="0" y="619"/>
                  </a:lnTo>
                  <a:lnTo>
                    <a:pt x="0" y="731"/>
                  </a:lnTo>
                  <a:lnTo>
                    <a:pt x="56" y="788"/>
                  </a:lnTo>
                  <a:lnTo>
                    <a:pt x="0" y="844"/>
                  </a:lnTo>
                  <a:lnTo>
                    <a:pt x="56" y="900"/>
                  </a:lnTo>
                  <a:lnTo>
                    <a:pt x="169" y="1012"/>
                  </a:lnTo>
                  <a:lnTo>
                    <a:pt x="281" y="1125"/>
                  </a:lnTo>
                  <a:lnTo>
                    <a:pt x="337" y="1237"/>
                  </a:lnTo>
                  <a:lnTo>
                    <a:pt x="450" y="1293"/>
                  </a:lnTo>
                  <a:lnTo>
                    <a:pt x="337" y="1293"/>
                  </a:lnTo>
                  <a:lnTo>
                    <a:pt x="337" y="1406"/>
                  </a:lnTo>
                  <a:lnTo>
                    <a:pt x="393" y="1518"/>
                  </a:lnTo>
                  <a:lnTo>
                    <a:pt x="506" y="1631"/>
                  </a:lnTo>
                  <a:lnTo>
                    <a:pt x="731" y="1687"/>
                  </a:lnTo>
                  <a:lnTo>
                    <a:pt x="843" y="1687"/>
                  </a:lnTo>
                  <a:lnTo>
                    <a:pt x="899" y="1518"/>
                  </a:lnTo>
                  <a:lnTo>
                    <a:pt x="899" y="1293"/>
                  </a:lnTo>
                  <a:lnTo>
                    <a:pt x="899" y="1012"/>
                  </a:lnTo>
                  <a:lnTo>
                    <a:pt x="956" y="900"/>
                  </a:lnTo>
                  <a:lnTo>
                    <a:pt x="1124" y="731"/>
                  </a:lnTo>
                  <a:lnTo>
                    <a:pt x="1293" y="619"/>
                  </a:lnTo>
                  <a:lnTo>
                    <a:pt x="1405" y="394"/>
                  </a:lnTo>
                  <a:lnTo>
                    <a:pt x="1405" y="113"/>
                  </a:lnTo>
                  <a:lnTo>
                    <a:pt x="1293" y="1"/>
                  </a:lnTo>
                  <a:close/>
                </a:path>
              </a:pathLst>
            </a:custGeom>
            <a:solidFill>
              <a:srgbClr val="71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0" name="Google Shape;22780;p51"/>
            <p:cNvSpPr/>
            <p:nvPr/>
          </p:nvSpPr>
          <p:spPr>
            <a:xfrm>
              <a:off x="367375" y="1403875"/>
              <a:ext cx="33750" cy="29525"/>
            </a:xfrm>
            <a:custGeom>
              <a:avLst/>
              <a:gdLst/>
              <a:ahLst/>
              <a:cxnLst/>
              <a:rect l="l" t="t" r="r" b="b"/>
              <a:pathLst>
                <a:path w="1350" h="1181" extrusionOk="0">
                  <a:moveTo>
                    <a:pt x="282" y="0"/>
                  </a:moveTo>
                  <a:lnTo>
                    <a:pt x="113" y="113"/>
                  </a:lnTo>
                  <a:lnTo>
                    <a:pt x="1" y="113"/>
                  </a:lnTo>
                  <a:lnTo>
                    <a:pt x="1" y="169"/>
                  </a:lnTo>
                  <a:lnTo>
                    <a:pt x="57" y="225"/>
                  </a:lnTo>
                  <a:lnTo>
                    <a:pt x="113" y="337"/>
                  </a:lnTo>
                  <a:lnTo>
                    <a:pt x="338" y="562"/>
                  </a:lnTo>
                  <a:lnTo>
                    <a:pt x="394" y="731"/>
                  </a:lnTo>
                  <a:lnTo>
                    <a:pt x="394" y="900"/>
                  </a:lnTo>
                  <a:lnTo>
                    <a:pt x="451" y="956"/>
                  </a:lnTo>
                  <a:lnTo>
                    <a:pt x="563" y="1012"/>
                  </a:lnTo>
                  <a:lnTo>
                    <a:pt x="732" y="1124"/>
                  </a:lnTo>
                  <a:lnTo>
                    <a:pt x="900" y="1181"/>
                  </a:lnTo>
                  <a:lnTo>
                    <a:pt x="1125" y="1181"/>
                  </a:lnTo>
                  <a:lnTo>
                    <a:pt x="1237" y="1124"/>
                  </a:lnTo>
                  <a:lnTo>
                    <a:pt x="1237" y="1012"/>
                  </a:lnTo>
                  <a:lnTo>
                    <a:pt x="1237" y="900"/>
                  </a:lnTo>
                  <a:lnTo>
                    <a:pt x="1237" y="787"/>
                  </a:lnTo>
                  <a:lnTo>
                    <a:pt x="1350" y="562"/>
                  </a:lnTo>
                  <a:lnTo>
                    <a:pt x="1181" y="394"/>
                  </a:lnTo>
                  <a:lnTo>
                    <a:pt x="1181" y="281"/>
                  </a:lnTo>
                  <a:lnTo>
                    <a:pt x="1125" y="225"/>
                  </a:lnTo>
                  <a:lnTo>
                    <a:pt x="900" y="113"/>
                  </a:lnTo>
                  <a:lnTo>
                    <a:pt x="844" y="113"/>
                  </a:lnTo>
                  <a:lnTo>
                    <a:pt x="788" y="394"/>
                  </a:lnTo>
                  <a:lnTo>
                    <a:pt x="788" y="506"/>
                  </a:lnTo>
                  <a:lnTo>
                    <a:pt x="844" y="619"/>
                  </a:lnTo>
                  <a:lnTo>
                    <a:pt x="675" y="619"/>
                  </a:lnTo>
                  <a:lnTo>
                    <a:pt x="619" y="394"/>
                  </a:lnTo>
                  <a:lnTo>
                    <a:pt x="507" y="225"/>
                  </a:lnTo>
                  <a:lnTo>
                    <a:pt x="394" y="113"/>
                  </a:lnTo>
                  <a:lnTo>
                    <a:pt x="338" y="56"/>
                  </a:lnTo>
                  <a:lnTo>
                    <a:pt x="282" y="0"/>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1" name="Google Shape;22781;p51"/>
            <p:cNvSpPr/>
            <p:nvPr/>
          </p:nvSpPr>
          <p:spPr>
            <a:xfrm>
              <a:off x="274650" y="1315350"/>
              <a:ext cx="26725" cy="22500"/>
            </a:xfrm>
            <a:custGeom>
              <a:avLst/>
              <a:gdLst/>
              <a:ahLst/>
              <a:cxnLst/>
              <a:rect l="l" t="t" r="r" b="b"/>
              <a:pathLst>
                <a:path w="1069" h="900" extrusionOk="0">
                  <a:moveTo>
                    <a:pt x="843" y="0"/>
                  </a:moveTo>
                  <a:lnTo>
                    <a:pt x="450" y="169"/>
                  </a:lnTo>
                  <a:lnTo>
                    <a:pt x="619" y="338"/>
                  </a:lnTo>
                  <a:lnTo>
                    <a:pt x="506" y="338"/>
                  </a:lnTo>
                  <a:lnTo>
                    <a:pt x="394" y="394"/>
                  </a:lnTo>
                  <a:lnTo>
                    <a:pt x="225" y="394"/>
                  </a:lnTo>
                  <a:lnTo>
                    <a:pt x="225" y="169"/>
                  </a:lnTo>
                  <a:lnTo>
                    <a:pt x="169" y="113"/>
                  </a:lnTo>
                  <a:lnTo>
                    <a:pt x="113" y="113"/>
                  </a:lnTo>
                  <a:lnTo>
                    <a:pt x="113" y="169"/>
                  </a:lnTo>
                  <a:lnTo>
                    <a:pt x="113" y="338"/>
                  </a:lnTo>
                  <a:lnTo>
                    <a:pt x="113" y="394"/>
                  </a:lnTo>
                  <a:lnTo>
                    <a:pt x="0" y="506"/>
                  </a:lnTo>
                  <a:lnTo>
                    <a:pt x="57" y="562"/>
                  </a:lnTo>
                  <a:lnTo>
                    <a:pt x="57" y="619"/>
                  </a:lnTo>
                  <a:lnTo>
                    <a:pt x="225" y="787"/>
                  </a:lnTo>
                  <a:lnTo>
                    <a:pt x="338" y="900"/>
                  </a:lnTo>
                  <a:lnTo>
                    <a:pt x="450" y="843"/>
                  </a:lnTo>
                  <a:lnTo>
                    <a:pt x="450" y="787"/>
                  </a:lnTo>
                  <a:lnTo>
                    <a:pt x="450" y="675"/>
                  </a:lnTo>
                  <a:lnTo>
                    <a:pt x="506" y="619"/>
                  </a:lnTo>
                  <a:lnTo>
                    <a:pt x="675" y="562"/>
                  </a:lnTo>
                  <a:lnTo>
                    <a:pt x="1068" y="506"/>
                  </a:lnTo>
                  <a:lnTo>
                    <a:pt x="956" y="450"/>
                  </a:lnTo>
                  <a:lnTo>
                    <a:pt x="956" y="338"/>
                  </a:lnTo>
                  <a:lnTo>
                    <a:pt x="956" y="169"/>
                  </a:lnTo>
                  <a:lnTo>
                    <a:pt x="900" y="57"/>
                  </a:lnTo>
                  <a:lnTo>
                    <a:pt x="900" y="0"/>
                  </a:lnTo>
                  <a:close/>
                </a:path>
              </a:pathLst>
            </a:custGeom>
            <a:solidFill>
              <a:srgbClr val="756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2" name="Google Shape;22782;p51"/>
            <p:cNvSpPr/>
            <p:nvPr/>
          </p:nvSpPr>
          <p:spPr>
            <a:xfrm>
              <a:off x="374400" y="1254925"/>
              <a:ext cx="15500" cy="35150"/>
            </a:xfrm>
            <a:custGeom>
              <a:avLst/>
              <a:gdLst/>
              <a:ahLst/>
              <a:cxnLst/>
              <a:rect l="l" t="t" r="r" b="b"/>
              <a:pathLst>
                <a:path w="620" h="1406" extrusionOk="0">
                  <a:moveTo>
                    <a:pt x="282" y="0"/>
                  </a:moveTo>
                  <a:lnTo>
                    <a:pt x="170" y="113"/>
                  </a:lnTo>
                  <a:lnTo>
                    <a:pt x="113" y="225"/>
                  </a:lnTo>
                  <a:lnTo>
                    <a:pt x="113" y="281"/>
                  </a:lnTo>
                  <a:lnTo>
                    <a:pt x="170" y="338"/>
                  </a:lnTo>
                  <a:lnTo>
                    <a:pt x="113" y="394"/>
                  </a:lnTo>
                  <a:lnTo>
                    <a:pt x="57" y="450"/>
                  </a:lnTo>
                  <a:lnTo>
                    <a:pt x="1" y="563"/>
                  </a:lnTo>
                  <a:lnTo>
                    <a:pt x="1" y="675"/>
                  </a:lnTo>
                  <a:lnTo>
                    <a:pt x="1" y="844"/>
                  </a:lnTo>
                  <a:lnTo>
                    <a:pt x="113" y="1181"/>
                  </a:lnTo>
                  <a:lnTo>
                    <a:pt x="226" y="1349"/>
                  </a:lnTo>
                  <a:lnTo>
                    <a:pt x="282" y="1406"/>
                  </a:lnTo>
                  <a:lnTo>
                    <a:pt x="394" y="1406"/>
                  </a:lnTo>
                  <a:lnTo>
                    <a:pt x="619" y="1293"/>
                  </a:lnTo>
                  <a:lnTo>
                    <a:pt x="619" y="1181"/>
                  </a:lnTo>
                  <a:lnTo>
                    <a:pt x="563" y="1068"/>
                  </a:lnTo>
                  <a:lnTo>
                    <a:pt x="507" y="844"/>
                  </a:lnTo>
                  <a:lnTo>
                    <a:pt x="451" y="731"/>
                  </a:lnTo>
                  <a:lnTo>
                    <a:pt x="507" y="619"/>
                  </a:lnTo>
                  <a:lnTo>
                    <a:pt x="507" y="450"/>
                  </a:lnTo>
                  <a:lnTo>
                    <a:pt x="563" y="338"/>
                  </a:lnTo>
                  <a:lnTo>
                    <a:pt x="507" y="225"/>
                  </a:lnTo>
                  <a:lnTo>
                    <a:pt x="451" y="113"/>
                  </a:lnTo>
                  <a:lnTo>
                    <a:pt x="394" y="57"/>
                  </a:lnTo>
                  <a:lnTo>
                    <a:pt x="282" y="0"/>
                  </a:lnTo>
                  <a:close/>
                </a:path>
              </a:pathLst>
            </a:custGeom>
            <a:solidFill>
              <a:srgbClr val="574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3" name="Google Shape;22783;p51"/>
            <p:cNvSpPr/>
            <p:nvPr/>
          </p:nvSpPr>
          <p:spPr>
            <a:xfrm>
              <a:off x="405325" y="1364525"/>
              <a:ext cx="16875" cy="18300"/>
            </a:xfrm>
            <a:custGeom>
              <a:avLst/>
              <a:gdLst/>
              <a:ahLst/>
              <a:cxnLst/>
              <a:rect l="l" t="t" r="r" b="b"/>
              <a:pathLst>
                <a:path w="675" h="732" extrusionOk="0">
                  <a:moveTo>
                    <a:pt x="113" y="1"/>
                  </a:moveTo>
                  <a:lnTo>
                    <a:pt x="57" y="57"/>
                  </a:lnTo>
                  <a:lnTo>
                    <a:pt x="0" y="113"/>
                  </a:lnTo>
                  <a:lnTo>
                    <a:pt x="0" y="169"/>
                  </a:lnTo>
                  <a:lnTo>
                    <a:pt x="57" y="225"/>
                  </a:lnTo>
                  <a:lnTo>
                    <a:pt x="225" y="338"/>
                  </a:lnTo>
                  <a:lnTo>
                    <a:pt x="282" y="563"/>
                  </a:lnTo>
                  <a:lnTo>
                    <a:pt x="338" y="619"/>
                  </a:lnTo>
                  <a:lnTo>
                    <a:pt x="394" y="675"/>
                  </a:lnTo>
                  <a:lnTo>
                    <a:pt x="394" y="731"/>
                  </a:lnTo>
                  <a:lnTo>
                    <a:pt x="450" y="731"/>
                  </a:lnTo>
                  <a:lnTo>
                    <a:pt x="506" y="619"/>
                  </a:lnTo>
                  <a:lnTo>
                    <a:pt x="563" y="563"/>
                  </a:lnTo>
                  <a:lnTo>
                    <a:pt x="675" y="506"/>
                  </a:lnTo>
                  <a:lnTo>
                    <a:pt x="675" y="450"/>
                  </a:lnTo>
                  <a:lnTo>
                    <a:pt x="675" y="338"/>
                  </a:lnTo>
                  <a:lnTo>
                    <a:pt x="619" y="169"/>
                  </a:lnTo>
                  <a:lnTo>
                    <a:pt x="450" y="57"/>
                  </a:lnTo>
                  <a:lnTo>
                    <a:pt x="338" y="1"/>
                  </a:lnTo>
                  <a:close/>
                </a:path>
              </a:pathLst>
            </a:custGeom>
            <a:solidFill>
              <a:srgbClr val="6B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4" name="Google Shape;22784;p51"/>
            <p:cNvSpPr/>
            <p:nvPr/>
          </p:nvSpPr>
          <p:spPr>
            <a:xfrm>
              <a:off x="402525" y="1372950"/>
              <a:ext cx="12650" cy="15475"/>
            </a:xfrm>
            <a:custGeom>
              <a:avLst/>
              <a:gdLst/>
              <a:ahLst/>
              <a:cxnLst/>
              <a:rect l="l" t="t" r="r" b="b"/>
              <a:pathLst>
                <a:path w="506" h="619" extrusionOk="0">
                  <a:moveTo>
                    <a:pt x="337" y="1"/>
                  </a:moveTo>
                  <a:lnTo>
                    <a:pt x="281" y="113"/>
                  </a:lnTo>
                  <a:lnTo>
                    <a:pt x="169" y="169"/>
                  </a:lnTo>
                  <a:lnTo>
                    <a:pt x="0" y="226"/>
                  </a:lnTo>
                  <a:lnTo>
                    <a:pt x="0" y="338"/>
                  </a:lnTo>
                  <a:lnTo>
                    <a:pt x="56" y="563"/>
                  </a:lnTo>
                  <a:lnTo>
                    <a:pt x="112" y="619"/>
                  </a:lnTo>
                  <a:lnTo>
                    <a:pt x="169" y="619"/>
                  </a:lnTo>
                  <a:lnTo>
                    <a:pt x="337" y="563"/>
                  </a:lnTo>
                  <a:lnTo>
                    <a:pt x="337" y="507"/>
                  </a:lnTo>
                  <a:lnTo>
                    <a:pt x="394" y="450"/>
                  </a:lnTo>
                  <a:lnTo>
                    <a:pt x="394" y="394"/>
                  </a:lnTo>
                  <a:lnTo>
                    <a:pt x="506" y="338"/>
                  </a:lnTo>
                  <a:lnTo>
                    <a:pt x="450" y="169"/>
                  </a:lnTo>
                  <a:lnTo>
                    <a:pt x="337"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5" name="Google Shape;22785;p51"/>
            <p:cNvSpPr/>
            <p:nvPr/>
          </p:nvSpPr>
          <p:spPr>
            <a:xfrm>
              <a:off x="388475" y="1387000"/>
              <a:ext cx="12650" cy="14075"/>
            </a:xfrm>
            <a:custGeom>
              <a:avLst/>
              <a:gdLst/>
              <a:ahLst/>
              <a:cxnLst/>
              <a:rect l="l" t="t" r="r" b="b"/>
              <a:pathLst>
                <a:path w="506" h="563" extrusionOk="0">
                  <a:moveTo>
                    <a:pt x="281" y="1"/>
                  </a:moveTo>
                  <a:lnTo>
                    <a:pt x="112" y="57"/>
                  </a:lnTo>
                  <a:lnTo>
                    <a:pt x="56" y="57"/>
                  </a:lnTo>
                  <a:lnTo>
                    <a:pt x="0" y="113"/>
                  </a:lnTo>
                  <a:lnTo>
                    <a:pt x="0" y="169"/>
                  </a:lnTo>
                  <a:lnTo>
                    <a:pt x="0" y="282"/>
                  </a:lnTo>
                  <a:lnTo>
                    <a:pt x="112" y="282"/>
                  </a:lnTo>
                  <a:lnTo>
                    <a:pt x="169" y="394"/>
                  </a:lnTo>
                  <a:lnTo>
                    <a:pt x="225" y="507"/>
                  </a:lnTo>
                  <a:lnTo>
                    <a:pt x="281" y="563"/>
                  </a:lnTo>
                  <a:lnTo>
                    <a:pt x="393" y="563"/>
                  </a:lnTo>
                  <a:lnTo>
                    <a:pt x="393" y="507"/>
                  </a:lnTo>
                  <a:lnTo>
                    <a:pt x="393" y="394"/>
                  </a:lnTo>
                  <a:lnTo>
                    <a:pt x="393" y="338"/>
                  </a:lnTo>
                  <a:lnTo>
                    <a:pt x="506" y="282"/>
                  </a:lnTo>
                  <a:lnTo>
                    <a:pt x="450" y="169"/>
                  </a:lnTo>
                  <a:lnTo>
                    <a:pt x="393" y="57"/>
                  </a:lnTo>
                  <a:lnTo>
                    <a:pt x="281"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6" name="Google Shape;22786;p51"/>
            <p:cNvSpPr/>
            <p:nvPr/>
          </p:nvSpPr>
          <p:spPr>
            <a:xfrm>
              <a:off x="318200" y="1260550"/>
              <a:ext cx="12675" cy="8450"/>
            </a:xfrm>
            <a:custGeom>
              <a:avLst/>
              <a:gdLst/>
              <a:ahLst/>
              <a:cxnLst/>
              <a:rect l="l" t="t" r="r" b="b"/>
              <a:pathLst>
                <a:path w="507" h="338" extrusionOk="0">
                  <a:moveTo>
                    <a:pt x="1" y="0"/>
                  </a:moveTo>
                  <a:lnTo>
                    <a:pt x="1" y="169"/>
                  </a:lnTo>
                  <a:lnTo>
                    <a:pt x="1" y="281"/>
                  </a:lnTo>
                  <a:lnTo>
                    <a:pt x="113" y="338"/>
                  </a:lnTo>
                  <a:lnTo>
                    <a:pt x="394" y="338"/>
                  </a:lnTo>
                  <a:lnTo>
                    <a:pt x="450" y="225"/>
                  </a:lnTo>
                  <a:lnTo>
                    <a:pt x="507" y="169"/>
                  </a:lnTo>
                  <a:lnTo>
                    <a:pt x="507" y="113"/>
                  </a:lnTo>
                  <a:lnTo>
                    <a:pt x="394" y="56"/>
                  </a:lnTo>
                  <a:lnTo>
                    <a:pt x="169" y="56"/>
                  </a:lnTo>
                  <a:lnTo>
                    <a:pt x="1" y="0"/>
                  </a:lnTo>
                  <a:close/>
                </a:path>
              </a:pathLst>
            </a:custGeom>
            <a:solidFill>
              <a:srgbClr val="85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7" name="Google Shape;22787;p51"/>
            <p:cNvSpPr/>
            <p:nvPr/>
          </p:nvSpPr>
          <p:spPr>
            <a:xfrm>
              <a:off x="367375" y="1266175"/>
              <a:ext cx="9875" cy="16875"/>
            </a:xfrm>
            <a:custGeom>
              <a:avLst/>
              <a:gdLst/>
              <a:ahLst/>
              <a:cxnLst/>
              <a:rect l="l" t="t" r="r" b="b"/>
              <a:pathLst>
                <a:path w="395" h="675" extrusionOk="0">
                  <a:moveTo>
                    <a:pt x="338" y="0"/>
                  </a:moveTo>
                  <a:lnTo>
                    <a:pt x="282" y="56"/>
                  </a:lnTo>
                  <a:lnTo>
                    <a:pt x="226" y="113"/>
                  </a:lnTo>
                  <a:lnTo>
                    <a:pt x="113" y="337"/>
                  </a:lnTo>
                  <a:lnTo>
                    <a:pt x="1" y="506"/>
                  </a:lnTo>
                  <a:lnTo>
                    <a:pt x="57" y="618"/>
                  </a:lnTo>
                  <a:lnTo>
                    <a:pt x="113" y="675"/>
                  </a:lnTo>
                  <a:lnTo>
                    <a:pt x="226" y="618"/>
                  </a:lnTo>
                  <a:lnTo>
                    <a:pt x="282" y="562"/>
                  </a:lnTo>
                  <a:lnTo>
                    <a:pt x="282" y="506"/>
                  </a:lnTo>
                  <a:lnTo>
                    <a:pt x="338" y="394"/>
                  </a:lnTo>
                  <a:lnTo>
                    <a:pt x="394" y="281"/>
                  </a:lnTo>
                  <a:lnTo>
                    <a:pt x="394" y="169"/>
                  </a:lnTo>
                  <a:lnTo>
                    <a:pt x="338" y="0"/>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8" name="Google Shape;22788;p51"/>
            <p:cNvSpPr/>
            <p:nvPr/>
          </p:nvSpPr>
          <p:spPr>
            <a:xfrm>
              <a:off x="415150" y="1356100"/>
              <a:ext cx="12675" cy="12675"/>
            </a:xfrm>
            <a:custGeom>
              <a:avLst/>
              <a:gdLst/>
              <a:ahLst/>
              <a:cxnLst/>
              <a:rect l="l" t="t" r="r" b="b"/>
              <a:pathLst>
                <a:path w="507" h="507" extrusionOk="0">
                  <a:moveTo>
                    <a:pt x="113" y="0"/>
                  </a:moveTo>
                  <a:lnTo>
                    <a:pt x="57" y="113"/>
                  </a:lnTo>
                  <a:lnTo>
                    <a:pt x="1" y="281"/>
                  </a:lnTo>
                  <a:lnTo>
                    <a:pt x="57" y="338"/>
                  </a:lnTo>
                  <a:lnTo>
                    <a:pt x="170" y="394"/>
                  </a:lnTo>
                  <a:lnTo>
                    <a:pt x="282" y="506"/>
                  </a:lnTo>
                  <a:lnTo>
                    <a:pt x="394" y="450"/>
                  </a:lnTo>
                  <a:lnTo>
                    <a:pt x="451" y="394"/>
                  </a:lnTo>
                  <a:lnTo>
                    <a:pt x="507" y="281"/>
                  </a:lnTo>
                  <a:lnTo>
                    <a:pt x="507" y="113"/>
                  </a:lnTo>
                  <a:lnTo>
                    <a:pt x="394" y="0"/>
                  </a:lnTo>
                  <a:close/>
                </a:path>
              </a:pathLst>
            </a:custGeom>
            <a:solidFill>
              <a:srgbClr val="6B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9" name="Google Shape;22789;p51"/>
            <p:cNvSpPr/>
            <p:nvPr/>
          </p:nvSpPr>
          <p:spPr>
            <a:xfrm>
              <a:off x="367375" y="1250700"/>
              <a:ext cx="7050" cy="12675"/>
            </a:xfrm>
            <a:custGeom>
              <a:avLst/>
              <a:gdLst/>
              <a:ahLst/>
              <a:cxnLst/>
              <a:rect l="l" t="t" r="r" b="b"/>
              <a:pathLst>
                <a:path w="282" h="507" extrusionOk="0">
                  <a:moveTo>
                    <a:pt x="170" y="1"/>
                  </a:moveTo>
                  <a:lnTo>
                    <a:pt x="113" y="57"/>
                  </a:lnTo>
                  <a:lnTo>
                    <a:pt x="57" y="169"/>
                  </a:lnTo>
                  <a:lnTo>
                    <a:pt x="1" y="282"/>
                  </a:lnTo>
                  <a:lnTo>
                    <a:pt x="1" y="394"/>
                  </a:lnTo>
                  <a:lnTo>
                    <a:pt x="113" y="450"/>
                  </a:lnTo>
                  <a:lnTo>
                    <a:pt x="113" y="507"/>
                  </a:lnTo>
                  <a:lnTo>
                    <a:pt x="170" y="450"/>
                  </a:lnTo>
                  <a:lnTo>
                    <a:pt x="282" y="113"/>
                  </a:lnTo>
                  <a:lnTo>
                    <a:pt x="282" y="57"/>
                  </a:lnTo>
                  <a:lnTo>
                    <a:pt x="226" y="1"/>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0" name="Google Shape;22790;p51"/>
            <p:cNvSpPr/>
            <p:nvPr/>
          </p:nvSpPr>
          <p:spPr>
            <a:xfrm>
              <a:off x="389875" y="1405275"/>
              <a:ext cx="9850" cy="8450"/>
            </a:xfrm>
            <a:custGeom>
              <a:avLst/>
              <a:gdLst/>
              <a:ahLst/>
              <a:cxnLst/>
              <a:rect l="l" t="t" r="r" b="b"/>
              <a:pathLst>
                <a:path w="394" h="338" extrusionOk="0">
                  <a:moveTo>
                    <a:pt x="113" y="0"/>
                  </a:moveTo>
                  <a:lnTo>
                    <a:pt x="0" y="57"/>
                  </a:lnTo>
                  <a:lnTo>
                    <a:pt x="281" y="338"/>
                  </a:lnTo>
                  <a:lnTo>
                    <a:pt x="337" y="338"/>
                  </a:lnTo>
                  <a:lnTo>
                    <a:pt x="394" y="281"/>
                  </a:lnTo>
                  <a:lnTo>
                    <a:pt x="337" y="225"/>
                  </a:lnTo>
                  <a:lnTo>
                    <a:pt x="337" y="113"/>
                  </a:lnTo>
                  <a:lnTo>
                    <a:pt x="169" y="0"/>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1" name="Google Shape;22791;p51"/>
            <p:cNvSpPr/>
            <p:nvPr/>
          </p:nvSpPr>
          <p:spPr>
            <a:xfrm>
              <a:off x="377225" y="1252125"/>
              <a:ext cx="5650" cy="8450"/>
            </a:xfrm>
            <a:custGeom>
              <a:avLst/>
              <a:gdLst/>
              <a:ahLst/>
              <a:cxnLst/>
              <a:rect l="l" t="t" r="r" b="b"/>
              <a:pathLst>
                <a:path w="226" h="338" extrusionOk="0">
                  <a:moveTo>
                    <a:pt x="57" y="0"/>
                  </a:moveTo>
                  <a:lnTo>
                    <a:pt x="0" y="56"/>
                  </a:lnTo>
                  <a:lnTo>
                    <a:pt x="0" y="337"/>
                  </a:lnTo>
                  <a:lnTo>
                    <a:pt x="225" y="169"/>
                  </a:lnTo>
                  <a:lnTo>
                    <a:pt x="225" y="56"/>
                  </a:lnTo>
                  <a:lnTo>
                    <a:pt x="225" y="0"/>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2" name="Google Shape;22792;p51"/>
            <p:cNvSpPr/>
            <p:nvPr/>
          </p:nvSpPr>
          <p:spPr>
            <a:xfrm>
              <a:off x="351925" y="1319550"/>
              <a:ext cx="5650" cy="4250"/>
            </a:xfrm>
            <a:custGeom>
              <a:avLst/>
              <a:gdLst/>
              <a:ahLst/>
              <a:cxnLst/>
              <a:rect l="l" t="t" r="r" b="b"/>
              <a:pathLst>
                <a:path w="226" h="170" extrusionOk="0">
                  <a:moveTo>
                    <a:pt x="225" y="1"/>
                  </a:moveTo>
                  <a:lnTo>
                    <a:pt x="113" y="57"/>
                  </a:lnTo>
                  <a:lnTo>
                    <a:pt x="1" y="170"/>
                  </a:lnTo>
                  <a:lnTo>
                    <a:pt x="225" y="170"/>
                  </a:lnTo>
                  <a:lnTo>
                    <a:pt x="225" y="113"/>
                  </a:lnTo>
                  <a:lnTo>
                    <a:pt x="225" y="1"/>
                  </a:lnTo>
                  <a:close/>
                </a:path>
              </a:pathLst>
            </a:custGeom>
            <a:solidFill>
              <a:srgbClr val="827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3" name="Google Shape;22793;p51"/>
            <p:cNvSpPr/>
            <p:nvPr/>
          </p:nvSpPr>
          <p:spPr>
            <a:xfrm>
              <a:off x="364575" y="1278800"/>
              <a:ext cx="5650" cy="7050"/>
            </a:xfrm>
            <a:custGeom>
              <a:avLst/>
              <a:gdLst/>
              <a:ahLst/>
              <a:cxnLst/>
              <a:rect l="l" t="t" r="r" b="b"/>
              <a:pathLst>
                <a:path w="226" h="282" extrusionOk="0">
                  <a:moveTo>
                    <a:pt x="113" y="1"/>
                  </a:moveTo>
                  <a:lnTo>
                    <a:pt x="1" y="113"/>
                  </a:lnTo>
                  <a:lnTo>
                    <a:pt x="113" y="282"/>
                  </a:lnTo>
                  <a:lnTo>
                    <a:pt x="169" y="282"/>
                  </a:lnTo>
                  <a:lnTo>
                    <a:pt x="225" y="226"/>
                  </a:lnTo>
                  <a:lnTo>
                    <a:pt x="169" y="113"/>
                  </a:lnTo>
                  <a:lnTo>
                    <a:pt x="113" y="1"/>
                  </a:lnTo>
                  <a:close/>
                </a:path>
              </a:pathLst>
            </a:custGeom>
            <a:solidFill>
              <a:srgbClr val="6E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4" name="Google Shape;22794;p51"/>
            <p:cNvSpPr/>
            <p:nvPr/>
          </p:nvSpPr>
          <p:spPr>
            <a:xfrm>
              <a:off x="415150" y="1381375"/>
              <a:ext cx="1450" cy="9875"/>
            </a:xfrm>
            <a:custGeom>
              <a:avLst/>
              <a:gdLst/>
              <a:ahLst/>
              <a:cxnLst/>
              <a:rect l="l" t="t" r="r" b="b"/>
              <a:pathLst>
                <a:path w="58" h="395" extrusionOk="0">
                  <a:moveTo>
                    <a:pt x="1" y="1"/>
                  </a:moveTo>
                  <a:lnTo>
                    <a:pt x="1" y="394"/>
                  </a:lnTo>
                  <a:lnTo>
                    <a:pt x="57" y="282"/>
                  </a:lnTo>
                  <a:lnTo>
                    <a:pt x="57" y="226"/>
                  </a:lnTo>
                  <a:lnTo>
                    <a:pt x="57" y="57"/>
                  </a:lnTo>
                  <a:lnTo>
                    <a:pt x="1"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5" name="Google Shape;22795;p51"/>
            <p:cNvSpPr/>
            <p:nvPr/>
          </p:nvSpPr>
          <p:spPr>
            <a:xfrm>
              <a:off x="410950" y="1363125"/>
              <a:ext cx="5650" cy="4225"/>
            </a:xfrm>
            <a:custGeom>
              <a:avLst/>
              <a:gdLst/>
              <a:ahLst/>
              <a:cxnLst/>
              <a:rect l="l" t="t" r="r" b="b"/>
              <a:pathLst>
                <a:path w="226" h="169" extrusionOk="0">
                  <a:moveTo>
                    <a:pt x="113" y="0"/>
                  </a:moveTo>
                  <a:lnTo>
                    <a:pt x="0" y="57"/>
                  </a:lnTo>
                  <a:lnTo>
                    <a:pt x="169" y="169"/>
                  </a:lnTo>
                  <a:lnTo>
                    <a:pt x="225" y="57"/>
                  </a:lnTo>
                  <a:lnTo>
                    <a:pt x="169" y="0"/>
                  </a:lnTo>
                  <a:close/>
                </a:path>
              </a:pathLst>
            </a:custGeom>
            <a:solidFill>
              <a:srgbClr val="827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6" name="Google Shape;22796;p51"/>
            <p:cNvSpPr/>
            <p:nvPr/>
          </p:nvSpPr>
          <p:spPr>
            <a:xfrm>
              <a:off x="377225" y="1261950"/>
              <a:ext cx="1425" cy="2825"/>
            </a:xfrm>
            <a:custGeom>
              <a:avLst/>
              <a:gdLst/>
              <a:ahLst/>
              <a:cxnLst/>
              <a:rect l="l" t="t" r="r" b="b"/>
              <a:pathLst>
                <a:path w="57" h="113" extrusionOk="0">
                  <a:moveTo>
                    <a:pt x="0" y="0"/>
                  </a:moveTo>
                  <a:lnTo>
                    <a:pt x="0" y="113"/>
                  </a:lnTo>
                  <a:lnTo>
                    <a:pt x="57" y="57"/>
                  </a:lnTo>
                  <a:lnTo>
                    <a:pt x="0" y="0"/>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7" name="Google Shape;22797;p51"/>
            <p:cNvSpPr/>
            <p:nvPr/>
          </p:nvSpPr>
          <p:spPr>
            <a:xfrm>
              <a:off x="388475" y="1398250"/>
              <a:ext cx="1425" cy="2825"/>
            </a:xfrm>
            <a:custGeom>
              <a:avLst/>
              <a:gdLst/>
              <a:ahLst/>
              <a:cxnLst/>
              <a:rect l="l" t="t" r="r" b="b"/>
              <a:pathLst>
                <a:path w="57" h="113" extrusionOk="0">
                  <a:moveTo>
                    <a:pt x="0" y="0"/>
                  </a:moveTo>
                  <a:lnTo>
                    <a:pt x="0" y="113"/>
                  </a:lnTo>
                  <a:lnTo>
                    <a:pt x="56" y="57"/>
                  </a:lnTo>
                  <a:lnTo>
                    <a:pt x="0" y="0"/>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8" name="Google Shape;22798;p51"/>
            <p:cNvSpPr/>
            <p:nvPr/>
          </p:nvSpPr>
          <p:spPr>
            <a:xfrm>
              <a:off x="387050" y="1394025"/>
              <a:ext cx="1450" cy="1450"/>
            </a:xfrm>
            <a:custGeom>
              <a:avLst/>
              <a:gdLst/>
              <a:ahLst/>
              <a:cxnLst/>
              <a:rect l="l" t="t" r="r" b="b"/>
              <a:pathLst>
                <a:path w="58" h="58" extrusionOk="0">
                  <a:moveTo>
                    <a:pt x="57" y="1"/>
                  </a:moveTo>
                  <a:lnTo>
                    <a:pt x="1" y="57"/>
                  </a:lnTo>
                  <a:lnTo>
                    <a:pt x="57" y="57"/>
                  </a:lnTo>
                  <a:lnTo>
                    <a:pt x="57"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9" name="Google Shape;22799;p51"/>
            <p:cNvSpPr/>
            <p:nvPr/>
          </p:nvSpPr>
          <p:spPr>
            <a:xfrm>
              <a:off x="370200" y="1261950"/>
              <a:ext cx="1425" cy="1425"/>
            </a:xfrm>
            <a:custGeom>
              <a:avLst/>
              <a:gdLst/>
              <a:ahLst/>
              <a:cxnLst/>
              <a:rect l="l" t="t" r="r" b="b"/>
              <a:pathLst>
                <a:path w="57" h="57" extrusionOk="0">
                  <a:moveTo>
                    <a:pt x="0" y="0"/>
                  </a:moveTo>
                  <a:lnTo>
                    <a:pt x="0" y="57"/>
                  </a:lnTo>
                  <a:lnTo>
                    <a:pt x="57" y="57"/>
                  </a:lnTo>
                  <a:lnTo>
                    <a:pt x="57" y="0"/>
                  </a:lnTo>
                  <a:close/>
                </a:path>
              </a:pathLst>
            </a:custGeom>
            <a:solidFill>
              <a:srgbClr val="695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0" name="Google Shape;22800;p51"/>
            <p:cNvSpPr/>
            <p:nvPr/>
          </p:nvSpPr>
          <p:spPr>
            <a:xfrm>
              <a:off x="367375" y="1260550"/>
              <a:ext cx="2850" cy="1425"/>
            </a:xfrm>
            <a:custGeom>
              <a:avLst/>
              <a:gdLst/>
              <a:ahLst/>
              <a:cxnLst/>
              <a:rect l="l" t="t" r="r" b="b"/>
              <a:pathLst>
                <a:path w="114" h="57" extrusionOk="0">
                  <a:moveTo>
                    <a:pt x="1" y="0"/>
                  </a:moveTo>
                  <a:lnTo>
                    <a:pt x="1" y="0"/>
                  </a:lnTo>
                  <a:lnTo>
                    <a:pt x="113" y="56"/>
                  </a:lnTo>
                  <a:lnTo>
                    <a:pt x="113" y="56"/>
                  </a:lnTo>
                  <a:lnTo>
                    <a:pt x="1" y="0"/>
                  </a:lnTo>
                  <a:lnTo>
                    <a:pt x="1" y="0"/>
                  </a:lnTo>
                  <a:close/>
                </a:path>
              </a:pathLst>
            </a:custGeom>
            <a:solidFill>
              <a:srgbClr val="695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1" name="Google Shape;22801;p51"/>
            <p:cNvSpPr/>
            <p:nvPr/>
          </p:nvSpPr>
          <p:spPr>
            <a:xfrm>
              <a:off x="354750" y="1287250"/>
              <a:ext cx="1425" cy="25"/>
            </a:xfrm>
            <a:custGeom>
              <a:avLst/>
              <a:gdLst/>
              <a:ahLst/>
              <a:cxnLst/>
              <a:rect l="l" t="t" r="r" b="b"/>
              <a:pathLst>
                <a:path w="57" h="1" extrusionOk="0">
                  <a:moveTo>
                    <a:pt x="56" y="0"/>
                  </a:moveTo>
                  <a:lnTo>
                    <a:pt x="0" y="0"/>
                  </a:lnTo>
                  <a:lnTo>
                    <a:pt x="56" y="0"/>
                  </a:lnTo>
                  <a:lnTo>
                    <a:pt x="56" y="0"/>
                  </a:lnTo>
                  <a:close/>
                </a:path>
              </a:pathLst>
            </a:custGeom>
            <a:solidFill>
              <a:srgbClr val="827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2" name="Google Shape;22802;p51"/>
            <p:cNvSpPr/>
            <p:nvPr/>
          </p:nvSpPr>
          <p:spPr>
            <a:xfrm>
              <a:off x="328050" y="1447425"/>
              <a:ext cx="37950" cy="188325"/>
            </a:xfrm>
            <a:custGeom>
              <a:avLst/>
              <a:gdLst/>
              <a:ahLst/>
              <a:cxnLst/>
              <a:rect l="l" t="t" r="r" b="b"/>
              <a:pathLst>
                <a:path w="1518" h="7533" extrusionOk="0">
                  <a:moveTo>
                    <a:pt x="394" y="1"/>
                  </a:moveTo>
                  <a:lnTo>
                    <a:pt x="169" y="169"/>
                  </a:lnTo>
                  <a:lnTo>
                    <a:pt x="56" y="394"/>
                  </a:lnTo>
                  <a:lnTo>
                    <a:pt x="56" y="450"/>
                  </a:lnTo>
                  <a:lnTo>
                    <a:pt x="56" y="563"/>
                  </a:lnTo>
                  <a:lnTo>
                    <a:pt x="169" y="675"/>
                  </a:lnTo>
                  <a:lnTo>
                    <a:pt x="281" y="788"/>
                  </a:lnTo>
                  <a:lnTo>
                    <a:pt x="337" y="844"/>
                  </a:lnTo>
                  <a:lnTo>
                    <a:pt x="337" y="956"/>
                  </a:lnTo>
                  <a:lnTo>
                    <a:pt x="337" y="1181"/>
                  </a:lnTo>
                  <a:lnTo>
                    <a:pt x="281" y="1462"/>
                  </a:lnTo>
                  <a:lnTo>
                    <a:pt x="337" y="1687"/>
                  </a:lnTo>
                  <a:lnTo>
                    <a:pt x="450" y="1855"/>
                  </a:lnTo>
                  <a:lnTo>
                    <a:pt x="731" y="2024"/>
                  </a:lnTo>
                  <a:lnTo>
                    <a:pt x="618" y="2080"/>
                  </a:lnTo>
                  <a:lnTo>
                    <a:pt x="506" y="2080"/>
                  </a:lnTo>
                  <a:lnTo>
                    <a:pt x="337" y="2136"/>
                  </a:lnTo>
                  <a:lnTo>
                    <a:pt x="281" y="2249"/>
                  </a:lnTo>
                  <a:lnTo>
                    <a:pt x="337" y="2361"/>
                  </a:lnTo>
                  <a:lnTo>
                    <a:pt x="450" y="2530"/>
                  </a:lnTo>
                  <a:lnTo>
                    <a:pt x="562" y="2642"/>
                  </a:lnTo>
                  <a:lnTo>
                    <a:pt x="618" y="2867"/>
                  </a:lnTo>
                  <a:lnTo>
                    <a:pt x="675" y="3036"/>
                  </a:lnTo>
                  <a:lnTo>
                    <a:pt x="618" y="3148"/>
                  </a:lnTo>
                  <a:lnTo>
                    <a:pt x="506" y="3429"/>
                  </a:lnTo>
                  <a:lnTo>
                    <a:pt x="506" y="3654"/>
                  </a:lnTo>
                  <a:lnTo>
                    <a:pt x="506" y="4160"/>
                  </a:lnTo>
                  <a:lnTo>
                    <a:pt x="562" y="4272"/>
                  </a:lnTo>
                  <a:lnTo>
                    <a:pt x="506" y="4328"/>
                  </a:lnTo>
                  <a:lnTo>
                    <a:pt x="450" y="4497"/>
                  </a:lnTo>
                  <a:lnTo>
                    <a:pt x="450" y="4609"/>
                  </a:lnTo>
                  <a:lnTo>
                    <a:pt x="506" y="4722"/>
                  </a:lnTo>
                  <a:lnTo>
                    <a:pt x="506" y="4778"/>
                  </a:lnTo>
                  <a:lnTo>
                    <a:pt x="394" y="4722"/>
                  </a:lnTo>
                  <a:lnTo>
                    <a:pt x="281" y="4778"/>
                  </a:lnTo>
                  <a:lnTo>
                    <a:pt x="113" y="4891"/>
                  </a:lnTo>
                  <a:lnTo>
                    <a:pt x="56" y="4947"/>
                  </a:lnTo>
                  <a:lnTo>
                    <a:pt x="113" y="5059"/>
                  </a:lnTo>
                  <a:lnTo>
                    <a:pt x="113" y="5115"/>
                  </a:lnTo>
                  <a:lnTo>
                    <a:pt x="169" y="5115"/>
                  </a:lnTo>
                  <a:lnTo>
                    <a:pt x="169" y="5172"/>
                  </a:lnTo>
                  <a:lnTo>
                    <a:pt x="169" y="5228"/>
                  </a:lnTo>
                  <a:lnTo>
                    <a:pt x="337" y="5453"/>
                  </a:lnTo>
                  <a:lnTo>
                    <a:pt x="394" y="5565"/>
                  </a:lnTo>
                  <a:lnTo>
                    <a:pt x="450" y="5677"/>
                  </a:lnTo>
                  <a:lnTo>
                    <a:pt x="169" y="5902"/>
                  </a:lnTo>
                  <a:lnTo>
                    <a:pt x="56" y="5958"/>
                  </a:lnTo>
                  <a:lnTo>
                    <a:pt x="0" y="6127"/>
                  </a:lnTo>
                  <a:lnTo>
                    <a:pt x="0" y="6183"/>
                  </a:lnTo>
                  <a:lnTo>
                    <a:pt x="113" y="6239"/>
                  </a:lnTo>
                  <a:lnTo>
                    <a:pt x="169" y="6408"/>
                  </a:lnTo>
                  <a:lnTo>
                    <a:pt x="169" y="6464"/>
                  </a:lnTo>
                  <a:lnTo>
                    <a:pt x="394" y="6464"/>
                  </a:lnTo>
                  <a:lnTo>
                    <a:pt x="394" y="6520"/>
                  </a:lnTo>
                  <a:lnTo>
                    <a:pt x="394" y="6633"/>
                  </a:lnTo>
                  <a:lnTo>
                    <a:pt x="394" y="6914"/>
                  </a:lnTo>
                  <a:lnTo>
                    <a:pt x="450" y="7026"/>
                  </a:lnTo>
                  <a:lnTo>
                    <a:pt x="618" y="7026"/>
                  </a:lnTo>
                  <a:lnTo>
                    <a:pt x="675" y="7139"/>
                  </a:lnTo>
                  <a:lnTo>
                    <a:pt x="787" y="7532"/>
                  </a:lnTo>
                  <a:lnTo>
                    <a:pt x="899" y="7476"/>
                  </a:lnTo>
                  <a:lnTo>
                    <a:pt x="1124" y="7420"/>
                  </a:lnTo>
                  <a:lnTo>
                    <a:pt x="1180" y="7364"/>
                  </a:lnTo>
                  <a:lnTo>
                    <a:pt x="1180" y="7195"/>
                  </a:lnTo>
                  <a:lnTo>
                    <a:pt x="1237" y="7139"/>
                  </a:lnTo>
                  <a:lnTo>
                    <a:pt x="1349" y="7083"/>
                  </a:lnTo>
                  <a:lnTo>
                    <a:pt x="1349" y="6970"/>
                  </a:lnTo>
                  <a:lnTo>
                    <a:pt x="1349" y="6858"/>
                  </a:lnTo>
                  <a:lnTo>
                    <a:pt x="1405" y="6745"/>
                  </a:lnTo>
                  <a:lnTo>
                    <a:pt x="1462" y="6633"/>
                  </a:lnTo>
                  <a:lnTo>
                    <a:pt x="1405" y="6408"/>
                  </a:lnTo>
                  <a:lnTo>
                    <a:pt x="1349" y="6127"/>
                  </a:lnTo>
                  <a:lnTo>
                    <a:pt x="1293" y="5846"/>
                  </a:lnTo>
                  <a:lnTo>
                    <a:pt x="1349" y="5565"/>
                  </a:lnTo>
                  <a:lnTo>
                    <a:pt x="1349" y="5509"/>
                  </a:lnTo>
                  <a:lnTo>
                    <a:pt x="1293" y="5453"/>
                  </a:lnTo>
                  <a:lnTo>
                    <a:pt x="1180" y="5340"/>
                  </a:lnTo>
                  <a:lnTo>
                    <a:pt x="1237" y="4947"/>
                  </a:lnTo>
                  <a:lnTo>
                    <a:pt x="1293" y="4497"/>
                  </a:lnTo>
                  <a:lnTo>
                    <a:pt x="1293" y="3935"/>
                  </a:lnTo>
                  <a:lnTo>
                    <a:pt x="1293" y="3654"/>
                  </a:lnTo>
                  <a:lnTo>
                    <a:pt x="1349" y="3542"/>
                  </a:lnTo>
                  <a:lnTo>
                    <a:pt x="1462" y="3429"/>
                  </a:lnTo>
                  <a:lnTo>
                    <a:pt x="1518" y="3317"/>
                  </a:lnTo>
                  <a:lnTo>
                    <a:pt x="1518" y="3261"/>
                  </a:lnTo>
                  <a:lnTo>
                    <a:pt x="1462" y="3148"/>
                  </a:lnTo>
                  <a:lnTo>
                    <a:pt x="1405" y="3036"/>
                  </a:lnTo>
                  <a:lnTo>
                    <a:pt x="1293" y="2867"/>
                  </a:lnTo>
                  <a:lnTo>
                    <a:pt x="1180" y="2699"/>
                  </a:lnTo>
                  <a:lnTo>
                    <a:pt x="1180" y="2530"/>
                  </a:lnTo>
                  <a:lnTo>
                    <a:pt x="1180" y="2305"/>
                  </a:lnTo>
                  <a:lnTo>
                    <a:pt x="1180" y="2136"/>
                  </a:lnTo>
                  <a:lnTo>
                    <a:pt x="1237" y="2024"/>
                  </a:lnTo>
                  <a:lnTo>
                    <a:pt x="1349" y="1968"/>
                  </a:lnTo>
                  <a:lnTo>
                    <a:pt x="1462" y="1968"/>
                  </a:lnTo>
                  <a:lnTo>
                    <a:pt x="1518" y="1855"/>
                  </a:lnTo>
                  <a:lnTo>
                    <a:pt x="1518" y="1743"/>
                  </a:lnTo>
                  <a:lnTo>
                    <a:pt x="1462" y="1687"/>
                  </a:lnTo>
                  <a:lnTo>
                    <a:pt x="1349" y="1631"/>
                  </a:lnTo>
                  <a:lnTo>
                    <a:pt x="1237" y="1574"/>
                  </a:lnTo>
                  <a:lnTo>
                    <a:pt x="1180" y="1462"/>
                  </a:lnTo>
                  <a:lnTo>
                    <a:pt x="1180" y="1237"/>
                  </a:lnTo>
                  <a:lnTo>
                    <a:pt x="1068" y="1069"/>
                  </a:lnTo>
                  <a:lnTo>
                    <a:pt x="787" y="788"/>
                  </a:lnTo>
                  <a:lnTo>
                    <a:pt x="675" y="506"/>
                  </a:lnTo>
                  <a:lnTo>
                    <a:pt x="618" y="450"/>
                  </a:lnTo>
                  <a:lnTo>
                    <a:pt x="562" y="394"/>
                  </a:lnTo>
                  <a:lnTo>
                    <a:pt x="562" y="338"/>
                  </a:lnTo>
                  <a:lnTo>
                    <a:pt x="562" y="282"/>
                  </a:lnTo>
                  <a:lnTo>
                    <a:pt x="562" y="225"/>
                  </a:lnTo>
                  <a:lnTo>
                    <a:pt x="506" y="113"/>
                  </a:lnTo>
                  <a:lnTo>
                    <a:pt x="394" y="1"/>
                  </a:lnTo>
                  <a:close/>
                </a:path>
              </a:pathLst>
            </a:custGeom>
            <a:solidFill>
              <a:srgbClr val="82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3" name="Google Shape;22803;p51"/>
            <p:cNvSpPr/>
            <p:nvPr/>
          </p:nvSpPr>
          <p:spPr>
            <a:xfrm>
              <a:off x="316800" y="1427750"/>
              <a:ext cx="33750" cy="125100"/>
            </a:xfrm>
            <a:custGeom>
              <a:avLst/>
              <a:gdLst/>
              <a:ahLst/>
              <a:cxnLst/>
              <a:rect l="l" t="t" r="r" b="b"/>
              <a:pathLst>
                <a:path w="1350" h="5004" extrusionOk="0">
                  <a:moveTo>
                    <a:pt x="113" y="1"/>
                  </a:moveTo>
                  <a:lnTo>
                    <a:pt x="113" y="57"/>
                  </a:lnTo>
                  <a:lnTo>
                    <a:pt x="113" y="113"/>
                  </a:lnTo>
                  <a:lnTo>
                    <a:pt x="225" y="169"/>
                  </a:lnTo>
                  <a:lnTo>
                    <a:pt x="225" y="226"/>
                  </a:lnTo>
                  <a:lnTo>
                    <a:pt x="225" y="338"/>
                  </a:lnTo>
                  <a:lnTo>
                    <a:pt x="169" y="394"/>
                  </a:lnTo>
                  <a:lnTo>
                    <a:pt x="113" y="450"/>
                  </a:lnTo>
                  <a:lnTo>
                    <a:pt x="169" y="675"/>
                  </a:lnTo>
                  <a:lnTo>
                    <a:pt x="113" y="900"/>
                  </a:lnTo>
                  <a:lnTo>
                    <a:pt x="57" y="956"/>
                  </a:lnTo>
                  <a:lnTo>
                    <a:pt x="113" y="1012"/>
                  </a:lnTo>
                  <a:lnTo>
                    <a:pt x="169" y="1125"/>
                  </a:lnTo>
                  <a:lnTo>
                    <a:pt x="113" y="1125"/>
                  </a:lnTo>
                  <a:lnTo>
                    <a:pt x="57" y="1181"/>
                  </a:lnTo>
                  <a:lnTo>
                    <a:pt x="1" y="1293"/>
                  </a:lnTo>
                  <a:lnTo>
                    <a:pt x="57" y="1406"/>
                  </a:lnTo>
                  <a:lnTo>
                    <a:pt x="169" y="1462"/>
                  </a:lnTo>
                  <a:lnTo>
                    <a:pt x="169" y="1518"/>
                  </a:lnTo>
                  <a:lnTo>
                    <a:pt x="169" y="1631"/>
                  </a:lnTo>
                  <a:lnTo>
                    <a:pt x="113" y="1743"/>
                  </a:lnTo>
                  <a:lnTo>
                    <a:pt x="169" y="1856"/>
                  </a:lnTo>
                  <a:lnTo>
                    <a:pt x="225" y="1912"/>
                  </a:lnTo>
                  <a:lnTo>
                    <a:pt x="225" y="2024"/>
                  </a:lnTo>
                  <a:lnTo>
                    <a:pt x="113" y="2137"/>
                  </a:lnTo>
                  <a:lnTo>
                    <a:pt x="57" y="2305"/>
                  </a:lnTo>
                  <a:lnTo>
                    <a:pt x="57" y="2474"/>
                  </a:lnTo>
                  <a:lnTo>
                    <a:pt x="57" y="2530"/>
                  </a:lnTo>
                  <a:lnTo>
                    <a:pt x="113" y="2642"/>
                  </a:lnTo>
                  <a:lnTo>
                    <a:pt x="169" y="2699"/>
                  </a:lnTo>
                  <a:lnTo>
                    <a:pt x="169" y="2755"/>
                  </a:lnTo>
                  <a:lnTo>
                    <a:pt x="169" y="2923"/>
                  </a:lnTo>
                  <a:lnTo>
                    <a:pt x="282" y="3092"/>
                  </a:lnTo>
                  <a:lnTo>
                    <a:pt x="282" y="3261"/>
                  </a:lnTo>
                  <a:lnTo>
                    <a:pt x="282" y="3598"/>
                  </a:lnTo>
                  <a:lnTo>
                    <a:pt x="338" y="3879"/>
                  </a:lnTo>
                  <a:lnTo>
                    <a:pt x="506" y="4441"/>
                  </a:lnTo>
                  <a:lnTo>
                    <a:pt x="619" y="4497"/>
                  </a:lnTo>
                  <a:lnTo>
                    <a:pt x="731" y="4610"/>
                  </a:lnTo>
                  <a:lnTo>
                    <a:pt x="787" y="4778"/>
                  </a:lnTo>
                  <a:lnTo>
                    <a:pt x="787" y="4891"/>
                  </a:lnTo>
                  <a:lnTo>
                    <a:pt x="900" y="5003"/>
                  </a:lnTo>
                  <a:lnTo>
                    <a:pt x="1012" y="5003"/>
                  </a:lnTo>
                  <a:lnTo>
                    <a:pt x="1125" y="4834"/>
                  </a:lnTo>
                  <a:lnTo>
                    <a:pt x="1125" y="4722"/>
                  </a:lnTo>
                  <a:lnTo>
                    <a:pt x="1068" y="4610"/>
                  </a:lnTo>
                  <a:lnTo>
                    <a:pt x="1012" y="4553"/>
                  </a:lnTo>
                  <a:lnTo>
                    <a:pt x="1068" y="4497"/>
                  </a:lnTo>
                  <a:lnTo>
                    <a:pt x="1068" y="4441"/>
                  </a:lnTo>
                  <a:lnTo>
                    <a:pt x="1012" y="4385"/>
                  </a:lnTo>
                  <a:lnTo>
                    <a:pt x="1012" y="4272"/>
                  </a:lnTo>
                  <a:lnTo>
                    <a:pt x="1068" y="4216"/>
                  </a:lnTo>
                  <a:lnTo>
                    <a:pt x="1125" y="4160"/>
                  </a:lnTo>
                  <a:lnTo>
                    <a:pt x="1181" y="4104"/>
                  </a:lnTo>
                  <a:lnTo>
                    <a:pt x="1237" y="4048"/>
                  </a:lnTo>
                  <a:lnTo>
                    <a:pt x="1293" y="3991"/>
                  </a:lnTo>
                  <a:lnTo>
                    <a:pt x="1293" y="3879"/>
                  </a:lnTo>
                  <a:lnTo>
                    <a:pt x="1181" y="3767"/>
                  </a:lnTo>
                  <a:lnTo>
                    <a:pt x="1125" y="3654"/>
                  </a:lnTo>
                  <a:lnTo>
                    <a:pt x="1125" y="3317"/>
                  </a:lnTo>
                  <a:lnTo>
                    <a:pt x="1125" y="3261"/>
                  </a:lnTo>
                  <a:lnTo>
                    <a:pt x="1068" y="3204"/>
                  </a:lnTo>
                  <a:lnTo>
                    <a:pt x="844" y="3204"/>
                  </a:lnTo>
                  <a:lnTo>
                    <a:pt x="787" y="3148"/>
                  </a:lnTo>
                  <a:lnTo>
                    <a:pt x="787" y="3036"/>
                  </a:lnTo>
                  <a:lnTo>
                    <a:pt x="956" y="2980"/>
                  </a:lnTo>
                  <a:lnTo>
                    <a:pt x="1068" y="2923"/>
                  </a:lnTo>
                  <a:lnTo>
                    <a:pt x="1237" y="2980"/>
                  </a:lnTo>
                  <a:lnTo>
                    <a:pt x="1293" y="2980"/>
                  </a:lnTo>
                  <a:lnTo>
                    <a:pt x="1349" y="2923"/>
                  </a:lnTo>
                  <a:lnTo>
                    <a:pt x="1293" y="2755"/>
                  </a:lnTo>
                  <a:lnTo>
                    <a:pt x="1237" y="2642"/>
                  </a:lnTo>
                  <a:lnTo>
                    <a:pt x="1068" y="2642"/>
                  </a:lnTo>
                  <a:lnTo>
                    <a:pt x="956" y="2586"/>
                  </a:lnTo>
                  <a:lnTo>
                    <a:pt x="900" y="2586"/>
                  </a:lnTo>
                  <a:lnTo>
                    <a:pt x="900" y="2530"/>
                  </a:lnTo>
                  <a:lnTo>
                    <a:pt x="900" y="2474"/>
                  </a:lnTo>
                  <a:lnTo>
                    <a:pt x="844" y="2361"/>
                  </a:lnTo>
                  <a:lnTo>
                    <a:pt x="787" y="2305"/>
                  </a:lnTo>
                  <a:lnTo>
                    <a:pt x="844" y="2193"/>
                  </a:lnTo>
                  <a:lnTo>
                    <a:pt x="900" y="2080"/>
                  </a:lnTo>
                  <a:lnTo>
                    <a:pt x="844" y="1968"/>
                  </a:lnTo>
                  <a:lnTo>
                    <a:pt x="900" y="1856"/>
                  </a:lnTo>
                  <a:lnTo>
                    <a:pt x="900" y="1799"/>
                  </a:lnTo>
                  <a:lnTo>
                    <a:pt x="900" y="1687"/>
                  </a:lnTo>
                  <a:lnTo>
                    <a:pt x="900" y="1518"/>
                  </a:lnTo>
                  <a:lnTo>
                    <a:pt x="844" y="1462"/>
                  </a:lnTo>
                  <a:lnTo>
                    <a:pt x="731" y="1406"/>
                  </a:lnTo>
                  <a:lnTo>
                    <a:pt x="619" y="1350"/>
                  </a:lnTo>
                  <a:lnTo>
                    <a:pt x="563" y="1293"/>
                  </a:lnTo>
                  <a:lnTo>
                    <a:pt x="563" y="1181"/>
                  </a:lnTo>
                  <a:lnTo>
                    <a:pt x="731" y="1012"/>
                  </a:lnTo>
                  <a:lnTo>
                    <a:pt x="844" y="788"/>
                  </a:lnTo>
                  <a:lnTo>
                    <a:pt x="787" y="731"/>
                  </a:lnTo>
                  <a:lnTo>
                    <a:pt x="675" y="731"/>
                  </a:lnTo>
                  <a:lnTo>
                    <a:pt x="563" y="675"/>
                  </a:lnTo>
                  <a:lnTo>
                    <a:pt x="450" y="619"/>
                  </a:lnTo>
                  <a:lnTo>
                    <a:pt x="450" y="563"/>
                  </a:lnTo>
                  <a:lnTo>
                    <a:pt x="394" y="394"/>
                  </a:lnTo>
                  <a:lnTo>
                    <a:pt x="394" y="226"/>
                  </a:lnTo>
                  <a:lnTo>
                    <a:pt x="282" y="1"/>
                  </a:lnTo>
                  <a:close/>
                </a:path>
              </a:pathLst>
            </a:custGeom>
            <a:solidFill>
              <a:srgbClr val="928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4" name="Google Shape;22804;p51"/>
            <p:cNvSpPr/>
            <p:nvPr/>
          </p:nvSpPr>
          <p:spPr>
            <a:xfrm>
              <a:off x="346300" y="1450250"/>
              <a:ext cx="26725" cy="42175"/>
            </a:xfrm>
            <a:custGeom>
              <a:avLst/>
              <a:gdLst/>
              <a:ahLst/>
              <a:cxnLst/>
              <a:rect l="l" t="t" r="r" b="b"/>
              <a:pathLst>
                <a:path w="1069" h="1687" extrusionOk="0">
                  <a:moveTo>
                    <a:pt x="169" y="0"/>
                  </a:moveTo>
                  <a:lnTo>
                    <a:pt x="113" y="225"/>
                  </a:lnTo>
                  <a:lnTo>
                    <a:pt x="113" y="450"/>
                  </a:lnTo>
                  <a:lnTo>
                    <a:pt x="113" y="562"/>
                  </a:lnTo>
                  <a:lnTo>
                    <a:pt x="57" y="675"/>
                  </a:lnTo>
                  <a:lnTo>
                    <a:pt x="1" y="843"/>
                  </a:lnTo>
                  <a:lnTo>
                    <a:pt x="169" y="956"/>
                  </a:lnTo>
                  <a:lnTo>
                    <a:pt x="282" y="1012"/>
                  </a:lnTo>
                  <a:lnTo>
                    <a:pt x="338" y="1068"/>
                  </a:lnTo>
                  <a:lnTo>
                    <a:pt x="338" y="1180"/>
                  </a:lnTo>
                  <a:lnTo>
                    <a:pt x="338" y="1349"/>
                  </a:lnTo>
                  <a:lnTo>
                    <a:pt x="394" y="1461"/>
                  </a:lnTo>
                  <a:lnTo>
                    <a:pt x="507" y="1574"/>
                  </a:lnTo>
                  <a:lnTo>
                    <a:pt x="732" y="1630"/>
                  </a:lnTo>
                  <a:lnTo>
                    <a:pt x="788" y="1686"/>
                  </a:lnTo>
                  <a:lnTo>
                    <a:pt x="1013" y="1630"/>
                  </a:lnTo>
                  <a:lnTo>
                    <a:pt x="1069" y="1574"/>
                  </a:lnTo>
                  <a:lnTo>
                    <a:pt x="1069" y="1405"/>
                  </a:lnTo>
                  <a:lnTo>
                    <a:pt x="1013" y="1293"/>
                  </a:lnTo>
                  <a:lnTo>
                    <a:pt x="956" y="1293"/>
                  </a:lnTo>
                  <a:lnTo>
                    <a:pt x="732" y="1349"/>
                  </a:lnTo>
                  <a:lnTo>
                    <a:pt x="675" y="1349"/>
                  </a:lnTo>
                  <a:lnTo>
                    <a:pt x="563" y="1293"/>
                  </a:lnTo>
                  <a:lnTo>
                    <a:pt x="563" y="1180"/>
                  </a:lnTo>
                  <a:lnTo>
                    <a:pt x="619" y="1068"/>
                  </a:lnTo>
                  <a:lnTo>
                    <a:pt x="619" y="956"/>
                  </a:lnTo>
                  <a:lnTo>
                    <a:pt x="675" y="843"/>
                  </a:lnTo>
                  <a:lnTo>
                    <a:pt x="619" y="787"/>
                  </a:lnTo>
                  <a:lnTo>
                    <a:pt x="563" y="562"/>
                  </a:lnTo>
                  <a:lnTo>
                    <a:pt x="450" y="393"/>
                  </a:lnTo>
                  <a:lnTo>
                    <a:pt x="394" y="169"/>
                  </a:lnTo>
                  <a:lnTo>
                    <a:pt x="394" y="56"/>
                  </a:lnTo>
                  <a:lnTo>
                    <a:pt x="282" y="0"/>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5" name="Google Shape;22805;p51"/>
            <p:cNvSpPr/>
            <p:nvPr/>
          </p:nvSpPr>
          <p:spPr>
            <a:xfrm>
              <a:off x="311175" y="1429150"/>
              <a:ext cx="2850" cy="14100"/>
            </a:xfrm>
            <a:custGeom>
              <a:avLst/>
              <a:gdLst/>
              <a:ahLst/>
              <a:cxnLst/>
              <a:rect l="l" t="t" r="r" b="b"/>
              <a:pathLst>
                <a:path w="114" h="564" extrusionOk="0">
                  <a:moveTo>
                    <a:pt x="57" y="1"/>
                  </a:moveTo>
                  <a:lnTo>
                    <a:pt x="1" y="170"/>
                  </a:lnTo>
                  <a:lnTo>
                    <a:pt x="1" y="282"/>
                  </a:lnTo>
                  <a:lnTo>
                    <a:pt x="113" y="563"/>
                  </a:lnTo>
                  <a:lnTo>
                    <a:pt x="113" y="226"/>
                  </a:lnTo>
                  <a:lnTo>
                    <a:pt x="113" y="113"/>
                  </a:lnTo>
                  <a:lnTo>
                    <a:pt x="57" y="1"/>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6" name="Google Shape;22806;p51"/>
            <p:cNvSpPr/>
            <p:nvPr/>
          </p:nvSpPr>
          <p:spPr>
            <a:xfrm>
              <a:off x="267625" y="1468500"/>
              <a:ext cx="7050" cy="4250"/>
            </a:xfrm>
            <a:custGeom>
              <a:avLst/>
              <a:gdLst/>
              <a:ahLst/>
              <a:cxnLst/>
              <a:rect l="l" t="t" r="r" b="b"/>
              <a:pathLst>
                <a:path w="282" h="170" extrusionOk="0">
                  <a:moveTo>
                    <a:pt x="169" y="1"/>
                  </a:moveTo>
                  <a:lnTo>
                    <a:pt x="113" y="57"/>
                  </a:lnTo>
                  <a:lnTo>
                    <a:pt x="0" y="113"/>
                  </a:lnTo>
                  <a:lnTo>
                    <a:pt x="113" y="113"/>
                  </a:lnTo>
                  <a:lnTo>
                    <a:pt x="169" y="169"/>
                  </a:lnTo>
                  <a:lnTo>
                    <a:pt x="225" y="169"/>
                  </a:lnTo>
                  <a:lnTo>
                    <a:pt x="281" y="113"/>
                  </a:lnTo>
                  <a:lnTo>
                    <a:pt x="281" y="57"/>
                  </a:lnTo>
                  <a:lnTo>
                    <a:pt x="169"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7" name="Google Shape;22807;p51"/>
            <p:cNvSpPr/>
            <p:nvPr/>
          </p:nvSpPr>
          <p:spPr>
            <a:xfrm>
              <a:off x="314000" y="1443225"/>
              <a:ext cx="2825" cy="1425"/>
            </a:xfrm>
            <a:custGeom>
              <a:avLst/>
              <a:gdLst/>
              <a:ahLst/>
              <a:cxnLst/>
              <a:rect l="l" t="t" r="r" b="b"/>
              <a:pathLst>
                <a:path w="113" h="57" extrusionOk="0">
                  <a:moveTo>
                    <a:pt x="0" y="0"/>
                  </a:moveTo>
                  <a:lnTo>
                    <a:pt x="0" y="56"/>
                  </a:lnTo>
                  <a:lnTo>
                    <a:pt x="113" y="56"/>
                  </a:lnTo>
                  <a:lnTo>
                    <a:pt x="56" y="0"/>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8" name="Google Shape;22808;p51"/>
            <p:cNvSpPr/>
            <p:nvPr/>
          </p:nvSpPr>
          <p:spPr>
            <a:xfrm>
              <a:off x="315400" y="1457275"/>
              <a:ext cx="2825" cy="5625"/>
            </a:xfrm>
            <a:custGeom>
              <a:avLst/>
              <a:gdLst/>
              <a:ahLst/>
              <a:cxnLst/>
              <a:rect l="l" t="t" r="r" b="b"/>
              <a:pathLst>
                <a:path w="113" h="225" extrusionOk="0">
                  <a:moveTo>
                    <a:pt x="113" y="0"/>
                  </a:moveTo>
                  <a:lnTo>
                    <a:pt x="0" y="112"/>
                  </a:lnTo>
                  <a:lnTo>
                    <a:pt x="113" y="225"/>
                  </a:lnTo>
                  <a:lnTo>
                    <a:pt x="113" y="0"/>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9" name="Google Shape;22809;p51"/>
            <p:cNvSpPr/>
            <p:nvPr/>
          </p:nvSpPr>
          <p:spPr>
            <a:xfrm>
              <a:off x="269025" y="1478350"/>
              <a:ext cx="2825" cy="1425"/>
            </a:xfrm>
            <a:custGeom>
              <a:avLst/>
              <a:gdLst/>
              <a:ahLst/>
              <a:cxnLst/>
              <a:rect l="l" t="t" r="r" b="b"/>
              <a:pathLst>
                <a:path w="113" h="57" extrusionOk="0">
                  <a:moveTo>
                    <a:pt x="1" y="56"/>
                  </a:moveTo>
                  <a:lnTo>
                    <a:pt x="1" y="56"/>
                  </a:lnTo>
                  <a:lnTo>
                    <a:pt x="113" y="0"/>
                  </a:lnTo>
                  <a:lnTo>
                    <a:pt x="113" y="0"/>
                  </a:lnTo>
                  <a:lnTo>
                    <a:pt x="1" y="56"/>
                  </a:lnTo>
                  <a:lnTo>
                    <a:pt x="1" y="56"/>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0" name="Google Shape;22810;p51"/>
            <p:cNvSpPr/>
            <p:nvPr/>
          </p:nvSpPr>
          <p:spPr>
            <a:xfrm>
              <a:off x="270425" y="1472725"/>
              <a:ext cx="1425" cy="2825"/>
            </a:xfrm>
            <a:custGeom>
              <a:avLst/>
              <a:gdLst/>
              <a:ahLst/>
              <a:cxnLst/>
              <a:rect l="l" t="t" r="r" b="b"/>
              <a:pathLst>
                <a:path w="57" h="113" extrusionOk="0">
                  <a:moveTo>
                    <a:pt x="57" y="0"/>
                  </a:moveTo>
                  <a:lnTo>
                    <a:pt x="1" y="57"/>
                  </a:lnTo>
                  <a:lnTo>
                    <a:pt x="57" y="113"/>
                  </a:lnTo>
                  <a:lnTo>
                    <a:pt x="57" y="0"/>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1" name="Google Shape;22811;p51"/>
            <p:cNvSpPr/>
            <p:nvPr/>
          </p:nvSpPr>
          <p:spPr>
            <a:xfrm>
              <a:off x="271825" y="1447425"/>
              <a:ext cx="1450" cy="1425"/>
            </a:xfrm>
            <a:custGeom>
              <a:avLst/>
              <a:gdLst/>
              <a:ahLst/>
              <a:cxnLst/>
              <a:rect l="l" t="t" r="r" b="b"/>
              <a:pathLst>
                <a:path w="58" h="57" extrusionOk="0">
                  <a:moveTo>
                    <a:pt x="57" y="1"/>
                  </a:moveTo>
                  <a:lnTo>
                    <a:pt x="1" y="57"/>
                  </a:lnTo>
                  <a:lnTo>
                    <a:pt x="1" y="57"/>
                  </a:lnTo>
                  <a:lnTo>
                    <a:pt x="57"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2" name="Google Shape;22812;p51"/>
            <p:cNvSpPr/>
            <p:nvPr/>
          </p:nvSpPr>
          <p:spPr>
            <a:xfrm>
              <a:off x="271825" y="1437600"/>
              <a:ext cx="1450" cy="1425"/>
            </a:xfrm>
            <a:custGeom>
              <a:avLst/>
              <a:gdLst/>
              <a:ahLst/>
              <a:cxnLst/>
              <a:rect l="l" t="t" r="r" b="b"/>
              <a:pathLst>
                <a:path w="58" h="57" extrusionOk="0">
                  <a:moveTo>
                    <a:pt x="1" y="0"/>
                  </a:moveTo>
                  <a:lnTo>
                    <a:pt x="57" y="56"/>
                  </a:lnTo>
                  <a:lnTo>
                    <a:pt x="57" y="0"/>
                  </a:lnTo>
                  <a:close/>
                </a:path>
              </a:pathLst>
            </a:custGeom>
            <a:solidFill>
              <a:srgbClr val="7B6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3" name="Google Shape;22813;p51"/>
            <p:cNvSpPr/>
            <p:nvPr/>
          </p:nvSpPr>
          <p:spPr>
            <a:xfrm>
              <a:off x="271825" y="1475525"/>
              <a:ext cx="1450" cy="2850"/>
            </a:xfrm>
            <a:custGeom>
              <a:avLst/>
              <a:gdLst/>
              <a:ahLst/>
              <a:cxnLst/>
              <a:rect l="l" t="t" r="r" b="b"/>
              <a:pathLst>
                <a:path w="58" h="114" extrusionOk="0">
                  <a:moveTo>
                    <a:pt x="1" y="1"/>
                  </a:moveTo>
                  <a:lnTo>
                    <a:pt x="1" y="113"/>
                  </a:lnTo>
                  <a:lnTo>
                    <a:pt x="57" y="57"/>
                  </a:lnTo>
                  <a:lnTo>
                    <a:pt x="1"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4" name="Google Shape;22814;p51"/>
            <p:cNvSpPr/>
            <p:nvPr/>
          </p:nvSpPr>
          <p:spPr>
            <a:xfrm>
              <a:off x="273250" y="1447425"/>
              <a:ext cx="25" cy="25"/>
            </a:xfrm>
            <a:custGeom>
              <a:avLst/>
              <a:gdLst/>
              <a:ahLst/>
              <a:cxnLst/>
              <a:rect l="l" t="t" r="r" b="b"/>
              <a:pathLst>
                <a:path w="1" h="1" extrusionOk="0">
                  <a:moveTo>
                    <a:pt x="0" y="1"/>
                  </a:moveTo>
                  <a:lnTo>
                    <a:pt x="0" y="1"/>
                  </a:lnTo>
                  <a:lnTo>
                    <a:pt x="0" y="1"/>
                  </a:lnTo>
                  <a:lnTo>
                    <a:pt x="0" y="1"/>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5" name="Google Shape;22815;p51"/>
            <p:cNvSpPr/>
            <p:nvPr/>
          </p:nvSpPr>
          <p:spPr>
            <a:xfrm>
              <a:off x="280275" y="1472725"/>
              <a:ext cx="25" cy="1425"/>
            </a:xfrm>
            <a:custGeom>
              <a:avLst/>
              <a:gdLst/>
              <a:ahLst/>
              <a:cxnLst/>
              <a:rect l="l" t="t" r="r" b="b"/>
              <a:pathLst>
                <a:path w="1" h="57" extrusionOk="0">
                  <a:moveTo>
                    <a:pt x="0" y="57"/>
                  </a:moveTo>
                  <a:lnTo>
                    <a:pt x="0" y="0"/>
                  </a:lnTo>
                  <a:lnTo>
                    <a:pt x="0" y="0"/>
                  </a:lnTo>
                  <a:lnTo>
                    <a:pt x="0" y="0"/>
                  </a:lnTo>
                  <a:lnTo>
                    <a:pt x="0" y="57"/>
                  </a:lnTo>
                  <a:lnTo>
                    <a:pt x="0" y="57"/>
                  </a:lnTo>
                  <a:close/>
                </a:path>
              </a:pathLst>
            </a:custGeom>
            <a:solidFill>
              <a:srgbClr val="847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6" name="Google Shape;22816;p51"/>
            <p:cNvSpPr/>
            <p:nvPr/>
          </p:nvSpPr>
          <p:spPr>
            <a:xfrm>
              <a:off x="312575" y="1444625"/>
              <a:ext cx="1450" cy="1425"/>
            </a:xfrm>
            <a:custGeom>
              <a:avLst/>
              <a:gdLst/>
              <a:ahLst/>
              <a:cxnLst/>
              <a:rect l="l" t="t" r="r" b="b"/>
              <a:pathLst>
                <a:path w="58" h="57" extrusionOk="0">
                  <a:moveTo>
                    <a:pt x="57" y="0"/>
                  </a:moveTo>
                  <a:lnTo>
                    <a:pt x="1" y="56"/>
                  </a:lnTo>
                  <a:lnTo>
                    <a:pt x="57" y="56"/>
                  </a:lnTo>
                  <a:lnTo>
                    <a:pt x="57" y="0"/>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7" name="Google Shape;22817;p51"/>
            <p:cNvSpPr/>
            <p:nvPr/>
          </p:nvSpPr>
          <p:spPr>
            <a:xfrm>
              <a:off x="363175" y="1388400"/>
              <a:ext cx="7050" cy="11275"/>
            </a:xfrm>
            <a:custGeom>
              <a:avLst/>
              <a:gdLst/>
              <a:ahLst/>
              <a:cxnLst/>
              <a:rect l="l" t="t" r="r" b="b"/>
              <a:pathLst>
                <a:path w="282" h="451" extrusionOk="0">
                  <a:moveTo>
                    <a:pt x="281" y="1"/>
                  </a:moveTo>
                  <a:lnTo>
                    <a:pt x="169" y="57"/>
                  </a:lnTo>
                  <a:lnTo>
                    <a:pt x="113" y="113"/>
                  </a:lnTo>
                  <a:lnTo>
                    <a:pt x="0" y="226"/>
                  </a:lnTo>
                  <a:lnTo>
                    <a:pt x="57" y="282"/>
                  </a:lnTo>
                  <a:lnTo>
                    <a:pt x="113" y="338"/>
                  </a:lnTo>
                  <a:lnTo>
                    <a:pt x="169" y="338"/>
                  </a:lnTo>
                  <a:lnTo>
                    <a:pt x="169" y="394"/>
                  </a:lnTo>
                  <a:lnTo>
                    <a:pt x="225" y="451"/>
                  </a:lnTo>
                  <a:lnTo>
                    <a:pt x="281" y="394"/>
                  </a:lnTo>
                  <a:lnTo>
                    <a:pt x="225" y="282"/>
                  </a:lnTo>
                  <a:lnTo>
                    <a:pt x="225" y="170"/>
                  </a:lnTo>
                  <a:lnTo>
                    <a:pt x="281" y="113"/>
                  </a:lnTo>
                  <a:lnTo>
                    <a:pt x="281" y="57"/>
                  </a:lnTo>
                  <a:lnTo>
                    <a:pt x="281" y="1"/>
                  </a:lnTo>
                  <a:close/>
                </a:path>
              </a:pathLst>
            </a:custGeom>
            <a:solidFill>
              <a:srgbClr val="6C6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8" name="Google Shape;22818;p51"/>
            <p:cNvSpPr/>
            <p:nvPr/>
          </p:nvSpPr>
          <p:spPr>
            <a:xfrm>
              <a:off x="370200" y="1382800"/>
              <a:ext cx="4225" cy="12675"/>
            </a:xfrm>
            <a:custGeom>
              <a:avLst/>
              <a:gdLst/>
              <a:ahLst/>
              <a:cxnLst/>
              <a:rect l="l" t="t" r="r" b="b"/>
              <a:pathLst>
                <a:path w="169" h="507" extrusionOk="0">
                  <a:moveTo>
                    <a:pt x="57" y="0"/>
                  </a:moveTo>
                  <a:lnTo>
                    <a:pt x="0" y="56"/>
                  </a:lnTo>
                  <a:lnTo>
                    <a:pt x="0" y="113"/>
                  </a:lnTo>
                  <a:lnTo>
                    <a:pt x="0" y="225"/>
                  </a:lnTo>
                  <a:lnTo>
                    <a:pt x="0" y="337"/>
                  </a:lnTo>
                  <a:lnTo>
                    <a:pt x="0" y="394"/>
                  </a:lnTo>
                  <a:lnTo>
                    <a:pt x="57" y="450"/>
                  </a:lnTo>
                  <a:lnTo>
                    <a:pt x="57" y="506"/>
                  </a:lnTo>
                  <a:lnTo>
                    <a:pt x="113" y="506"/>
                  </a:lnTo>
                  <a:lnTo>
                    <a:pt x="169" y="394"/>
                  </a:lnTo>
                  <a:lnTo>
                    <a:pt x="113" y="225"/>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9" name="Google Shape;22819;p51"/>
            <p:cNvSpPr/>
            <p:nvPr/>
          </p:nvSpPr>
          <p:spPr>
            <a:xfrm>
              <a:off x="364575" y="1372950"/>
              <a:ext cx="2825" cy="4250"/>
            </a:xfrm>
            <a:custGeom>
              <a:avLst/>
              <a:gdLst/>
              <a:ahLst/>
              <a:cxnLst/>
              <a:rect l="l" t="t" r="r" b="b"/>
              <a:pathLst>
                <a:path w="113" h="170" extrusionOk="0">
                  <a:moveTo>
                    <a:pt x="1" y="1"/>
                  </a:moveTo>
                  <a:lnTo>
                    <a:pt x="1" y="57"/>
                  </a:lnTo>
                  <a:lnTo>
                    <a:pt x="1" y="113"/>
                  </a:lnTo>
                  <a:lnTo>
                    <a:pt x="1" y="169"/>
                  </a:lnTo>
                  <a:lnTo>
                    <a:pt x="57" y="169"/>
                  </a:lnTo>
                  <a:lnTo>
                    <a:pt x="113" y="113"/>
                  </a:lnTo>
                  <a:lnTo>
                    <a:pt x="113" y="57"/>
                  </a:lnTo>
                  <a:lnTo>
                    <a:pt x="1"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0" name="Google Shape;22820;p51"/>
            <p:cNvSpPr/>
            <p:nvPr/>
          </p:nvSpPr>
          <p:spPr>
            <a:xfrm>
              <a:off x="336475" y="1381375"/>
              <a:ext cx="1425" cy="1450"/>
            </a:xfrm>
            <a:custGeom>
              <a:avLst/>
              <a:gdLst/>
              <a:ahLst/>
              <a:cxnLst/>
              <a:rect l="l" t="t" r="r" b="b"/>
              <a:pathLst>
                <a:path w="57" h="58" extrusionOk="0">
                  <a:moveTo>
                    <a:pt x="0" y="1"/>
                  </a:moveTo>
                  <a:lnTo>
                    <a:pt x="57" y="57"/>
                  </a:lnTo>
                  <a:lnTo>
                    <a:pt x="57" y="1"/>
                  </a:lnTo>
                  <a:close/>
                </a:path>
              </a:pathLst>
            </a:custGeom>
            <a:solidFill>
              <a:srgbClr val="73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1" name="Google Shape;22821;p51"/>
            <p:cNvSpPr/>
            <p:nvPr/>
          </p:nvSpPr>
          <p:spPr>
            <a:xfrm>
              <a:off x="332250" y="1336425"/>
              <a:ext cx="1425" cy="25"/>
            </a:xfrm>
            <a:custGeom>
              <a:avLst/>
              <a:gdLst/>
              <a:ahLst/>
              <a:cxnLst/>
              <a:rect l="l" t="t" r="r" b="b"/>
              <a:pathLst>
                <a:path w="57" h="1" extrusionOk="0">
                  <a:moveTo>
                    <a:pt x="57" y="0"/>
                  </a:moveTo>
                  <a:lnTo>
                    <a:pt x="1" y="0"/>
                  </a:lnTo>
                  <a:lnTo>
                    <a:pt x="1" y="0"/>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2" name="Google Shape;22822;p51"/>
            <p:cNvSpPr/>
            <p:nvPr/>
          </p:nvSpPr>
          <p:spPr>
            <a:xfrm>
              <a:off x="342100" y="1406675"/>
              <a:ext cx="36550" cy="53425"/>
            </a:xfrm>
            <a:custGeom>
              <a:avLst/>
              <a:gdLst/>
              <a:ahLst/>
              <a:cxnLst/>
              <a:rect l="l" t="t" r="r" b="b"/>
              <a:pathLst>
                <a:path w="1462" h="2137" extrusionOk="0">
                  <a:moveTo>
                    <a:pt x="562" y="1"/>
                  </a:moveTo>
                  <a:lnTo>
                    <a:pt x="562" y="57"/>
                  </a:lnTo>
                  <a:lnTo>
                    <a:pt x="618" y="113"/>
                  </a:lnTo>
                  <a:lnTo>
                    <a:pt x="618" y="169"/>
                  </a:lnTo>
                  <a:lnTo>
                    <a:pt x="562" y="169"/>
                  </a:lnTo>
                  <a:lnTo>
                    <a:pt x="394" y="225"/>
                  </a:lnTo>
                  <a:lnTo>
                    <a:pt x="169" y="338"/>
                  </a:lnTo>
                  <a:lnTo>
                    <a:pt x="113" y="394"/>
                  </a:lnTo>
                  <a:lnTo>
                    <a:pt x="113" y="507"/>
                  </a:lnTo>
                  <a:lnTo>
                    <a:pt x="56" y="563"/>
                  </a:lnTo>
                  <a:lnTo>
                    <a:pt x="56" y="619"/>
                  </a:lnTo>
                  <a:lnTo>
                    <a:pt x="0" y="731"/>
                  </a:lnTo>
                  <a:lnTo>
                    <a:pt x="169" y="731"/>
                  </a:lnTo>
                  <a:lnTo>
                    <a:pt x="281" y="1069"/>
                  </a:lnTo>
                  <a:lnTo>
                    <a:pt x="394" y="1237"/>
                  </a:lnTo>
                  <a:lnTo>
                    <a:pt x="506" y="1350"/>
                  </a:lnTo>
                  <a:lnTo>
                    <a:pt x="731" y="1518"/>
                  </a:lnTo>
                  <a:lnTo>
                    <a:pt x="787" y="1574"/>
                  </a:lnTo>
                  <a:lnTo>
                    <a:pt x="562" y="1574"/>
                  </a:lnTo>
                  <a:lnTo>
                    <a:pt x="506" y="1631"/>
                  </a:lnTo>
                  <a:lnTo>
                    <a:pt x="506" y="1687"/>
                  </a:lnTo>
                  <a:lnTo>
                    <a:pt x="506" y="1799"/>
                  </a:lnTo>
                  <a:lnTo>
                    <a:pt x="506" y="1855"/>
                  </a:lnTo>
                  <a:lnTo>
                    <a:pt x="506" y="1912"/>
                  </a:lnTo>
                  <a:lnTo>
                    <a:pt x="675" y="2080"/>
                  </a:lnTo>
                  <a:lnTo>
                    <a:pt x="900" y="2136"/>
                  </a:lnTo>
                  <a:lnTo>
                    <a:pt x="1124" y="2136"/>
                  </a:lnTo>
                  <a:lnTo>
                    <a:pt x="1405" y="2080"/>
                  </a:lnTo>
                  <a:lnTo>
                    <a:pt x="1462" y="1968"/>
                  </a:lnTo>
                  <a:lnTo>
                    <a:pt x="1462" y="1855"/>
                  </a:lnTo>
                  <a:lnTo>
                    <a:pt x="1462" y="1743"/>
                  </a:lnTo>
                  <a:lnTo>
                    <a:pt x="1349" y="1687"/>
                  </a:lnTo>
                  <a:lnTo>
                    <a:pt x="1181" y="1574"/>
                  </a:lnTo>
                  <a:lnTo>
                    <a:pt x="1068" y="1406"/>
                  </a:lnTo>
                  <a:lnTo>
                    <a:pt x="956" y="1125"/>
                  </a:lnTo>
                  <a:lnTo>
                    <a:pt x="956" y="1012"/>
                  </a:lnTo>
                  <a:lnTo>
                    <a:pt x="1068" y="844"/>
                  </a:lnTo>
                  <a:lnTo>
                    <a:pt x="1124" y="731"/>
                  </a:lnTo>
                  <a:lnTo>
                    <a:pt x="1124" y="619"/>
                  </a:lnTo>
                  <a:lnTo>
                    <a:pt x="1124" y="563"/>
                  </a:lnTo>
                  <a:lnTo>
                    <a:pt x="1068" y="507"/>
                  </a:lnTo>
                  <a:lnTo>
                    <a:pt x="675" y="507"/>
                  </a:lnTo>
                  <a:lnTo>
                    <a:pt x="618" y="450"/>
                  </a:lnTo>
                  <a:lnTo>
                    <a:pt x="675" y="394"/>
                  </a:lnTo>
                  <a:lnTo>
                    <a:pt x="731" y="394"/>
                  </a:lnTo>
                  <a:lnTo>
                    <a:pt x="843" y="338"/>
                  </a:lnTo>
                  <a:lnTo>
                    <a:pt x="675" y="1"/>
                  </a:lnTo>
                  <a:close/>
                </a:path>
              </a:pathLst>
            </a:custGeom>
            <a:solidFill>
              <a:srgbClr val="615E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3" name="Google Shape;22823;p51"/>
            <p:cNvSpPr/>
            <p:nvPr/>
          </p:nvSpPr>
          <p:spPr>
            <a:xfrm>
              <a:off x="361775" y="1422125"/>
              <a:ext cx="23900" cy="42200"/>
            </a:xfrm>
            <a:custGeom>
              <a:avLst/>
              <a:gdLst/>
              <a:ahLst/>
              <a:cxnLst/>
              <a:rect l="l" t="t" r="r" b="b"/>
              <a:pathLst>
                <a:path w="956" h="1688" extrusionOk="0">
                  <a:moveTo>
                    <a:pt x="113" y="1"/>
                  </a:moveTo>
                  <a:lnTo>
                    <a:pt x="0" y="57"/>
                  </a:lnTo>
                  <a:lnTo>
                    <a:pt x="0" y="113"/>
                  </a:lnTo>
                  <a:lnTo>
                    <a:pt x="56" y="451"/>
                  </a:lnTo>
                  <a:lnTo>
                    <a:pt x="113" y="675"/>
                  </a:lnTo>
                  <a:lnTo>
                    <a:pt x="225" y="956"/>
                  </a:lnTo>
                  <a:lnTo>
                    <a:pt x="506" y="1125"/>
                  </a:lnTo>
                  <a:lnTo>
                    <a:pt x="506" y="1181"/>
                  </a:lnTo>
                  <a:lnTo>
                    <a:pt x="618" y="1237"/>
                  </a:lnTo>
                  <a:lnTo>
                    <a:pt x="562" y="1406"/>
                  </a:lnTo>
                  <a:lnTo>
                    <a:pt x="506" y="1462"/>
                  </a:lnTo>
                  <a:lnTo>
                    <a:pt x="450" y="1575"/>
                  </a:lnTo>
                  <a:lnTo>
                    <a:pt x="562" y="1687"/>
                  </a:lnTo>
                  <a:lnTo>
                    <a:pt x="675" y="1687"/>
                  </a:lnTo>
                  <a:lnTo>
                    <a:pt x="787" y="1631"/>
                  </a:lnTo>
                  <a:lnTo>
                    <a:pt x="899" y="1575"/>
                  </a:lnTo>
                  <a:lnTo>
                    <a:pt x="956" y="1462"/>
                  </a:lnTo>
                  <a:lnTo>
                    <a:pt x="956" y="1350"/>
                  </a:lnTo>
                  <a:lnTo>
                    <a:pt x="899" y="1237"/>
                  </a:lnTo>
                  <a:lnTo>
                    <a:pt x="843" y="1125"/>
                  </a:lnTo>
                  <a:lnTo>
                    <a:pt x="843" y="1013"/>
                  </a:lnTo>
                  <a:lnTo>
                    <a:pt x="899" y="900"/>
                  </a:lnTo>
                  <a:lnTo>
                    <a:pt x="956" y="732"/>
                  </a:lnTo>
                  <a:lnTo>
                    <a:pt x="956" y="619"/>
                  </a:lnTo>
                  <a:lnTo>
                    <a:pt x="899" y="451"/>
                  </a:lnTo>
                  <a:lnTo>
                    <a:pt x="956" y="338"/>
                  </a:lnTo>
                  <a:lnTo>
                    <a:pt x="899" y="282"/>
                  </a:lnTo>
                  <a:lnTo>
                    <a:pt x="787" y="226"/>
                  </a:lnTo>
                  <a:lnTo>
                    <a:pt x="618" y="170"/>
                  </a:lnTo>
                  <a:lnTo>
                    <a:pt x="618" y="338"/>
                  </a:lnTo>
                  <a:lnTo>
                    <a:pt x="562" y="394"/>
                  </a:lnTo>
                  <a:lnTo>
                    <a:pt x="450" y="394"/>
                  </a:lnTo>
                  <a:lnTo>
                    <a:pt x="450" y="338"/>
                  </a:lnTo>
                  <a:lnTo>
                    <a:pt x="394" y="282"/>
                  </a:lnTo>
                  <a:lnTo>
                    <a:pt x="281" y="226"/>
                  </a:lnTo>
                  <a:lnTo>
                    <a:pt x="169" y="113"/>
                  </a:lnTo>
                  <a:lnTo>
                    <a:pt x="169" y="57"/>
                  </a:lnTo>
                  <a:lnTo>
                    <a:pt x="113" y="1"/>
                  </a:lnTo>
                  <a:close/>
                </a:path>
              </a:pathLst>
            </a:custGeom>
            <a:solidFill>
              <a:srgbClr val="535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4" name="Google Shape;22824;p51"/>
            <p:cNvSpPr/>
            <p:nvPr/>
          </p:nvSpPr>
          <p:spPr>
            <a:xfrm>
              <a:off x="326625" y="1356100"/>
              <a:ext cx="2850" cy="1425"/>
            </a:xfrm>
            <a:custGeom>
              <a:avLst/>
              <a:gdLst/>
              <a:ahLst/>
              <a:cxnLst/>
              <a:rect l="l" t="t" r="r" b="b"/>
              <a:pathLst>
                <a:path w="114" h="57" extrusionOk="0">
                  <a:moveTo>
                    <a:pt x="1" y="0"/>
                  </a:moveTo>
                  <a:lnTo>
                    <a:pt x="1" y="56"/>
                  </a:lnTo>
                  <a:lnTo>
                    <a:pt x="57" y="56"/>
                  </a:lnTo>
                  <a:lnTo>
                    <a:pt x="113"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5" name="Google Shape;22825;p51"/>
            <p:cNvSpPr/>
            <p:nvPr/>
          </p:nvSpPr>
          <p:spPr>
            <a:xfrm>
              <a:off x="322425" y="1361725"/>
              <a:ext cx="2825" cy="1425"/>
            </a:xfrm>
            <a:custGeom>
              <a:avLst/>
              <a:gdLst/>
              <a:ahLst/>
              <a:cxnLst/>
              <a:rect l="l" t="t" r="r" b="b"/>
              <a:pathLst>
                <a:path w="113" h="57" extrusionOk="0">
                  <a:moveTo>
                    <a:pt x="57" y="0"/>
                  </a:moveTo>
                  <a:lnTo>
                    <a:pt x="0" y="56"/>
                  </a:lnTo>
                  <a:lnTo>
                    <a:pt x="113" y="56"/>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6" name="Google Shape;22826;p51"/>
            <p:cNvSpPr/>
            <p:nvPr/>
          </p:nvSpPr>
          <p:spPr>
            <a:xfrm>
              <a:off x="319600" y="1354700"/>
              <a:ext cx="1450" cy="1425"/>
            </a:xfrm>
            <a:custGeom>
              <a:avLst/>
              <a:gdLst/>
              <a:ahLst/>
              <a:cxnLst/>
              <a:rect l="l" t="t" r="r" b="b"/>
              <a:pathLst>
                <a:path w="58" h="57" extrusionOk="0">
                  <a:moveTo>
                    <a:pt x="1" y="0"/>
                  </a:moveTo>
                  <a:lnTo>
                    <a:pt x="57" y="56"/>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7" name="Google Shape;22827;p51"/>
            <p:cNvSpPr/>
            <p:nvPr/>
          </p:nvSpPr>
          <p:spPr>
            <a:xfrm>
              <a:off x="343500" y="1423550"/>
              <a:ext cx="14075" cy="29525"/>
            </a:xfrm>
            <a:custGeom>
              <a:avLst/>
              <a:gdLst/>
              <a:ahLst/>
              <a:cxnLst/>
              <a:rect l="l" t="t" r="r" b="b"/>
              <a:pathLst>
                <a:path w="563" h="1181" extrusionOk="0">
                  <a:moveTo>
                    <a:pt x="169" y="0"/>
                  </a:moveTo>
                  <a:lnTo>
                    <a:pt x="113" y="56"/>
                  </a:lnTo>
                  <a:lnTo>
                    <a:pt x="113" y="113"/>
                  </a:lnTo>
                  <a:lnTo>
                    <a:pt x="57" y="169"/>
                  </a:lnTo>
                  <a:lnTo>
                    <a:pt x="0" y="281"/>
                  </a:lnTo>
                  <a:lnTo>
                    <a:pt x="57" y="337"/>
                  </a:lnTo>
                  <a:lnTo>
                    <a:pt x="113" y="394"/>
                  </a:lnTo>
                  <a:lnTo>
                    <a:pt x="169" y="450"/>
                  </a:lnTo>
                  <a:lnTo>
                    <a:pt x="225" y="562"/>
                  </a:lnTo>
                  <a:lnTo>
                    <a:pt x="281" y="675"/>
                  </a:lnTo>
                  <a:lnTo>
                    <a:pt x="281" y="731"/>
                  </a:lnTo>
                  <a:lnTo>
                    <a:pt x="338" y="843"/>
                  </a:lnTo>
                  <a:lnTo>
                    <a:pt x="338" y="899"/>
                  </a:lnTo>
                  <a:lnTo>
                    <a:pt x="281" y="1068"/>
                  </a:lnTo>
                  <a:lnTo>
                    <a:pt x="394" y="1124"/>
                  </a:lnTo>
                  <a:lnTo>
                    <a:pt x="450" y="1180"/>
                  </a:lnTo>
                  <a:lnTo>
                    <a:pt x="506" y="1124"/>
                  </a:lnTo>
                  <a:lnTo>
                    <a:pt x="506" y="1068"/>
                  </a:lnTo>
                  <a:lnTo>
                    <a:pt x="506" y="899"/>
                  </a:lnTo>
                  <a:lnTo>
                    <a:pt x="562" y="787"/>
                  </a:lnTo>
                  <a:lnTo>
                    <a:pt x="562" y="731"/>
                  </a:lnTo>
                  <a:lnTo>
                    <a:pt x="562" y="675"/>
                  </a:lnTo>
                  <a:lnTo>
                    <a:pt x="338" y="394"/>
                  </a:lnTo>
                  <a:lnTo>
                    <a:pt x="225" y="225"/>
                  </a:lnTo>
                  <a:lnTo>
                    <a:pt x="225" y="56"/>
                  </a:lnTo>
                  <a:lnTo>
                    <a:pt x="169" y="0"/>
                  </a:lnTo>
                  <a:close/>
                </a:path>
              </a:pathLst>
            </a:custGeom>
            <a:solidFill>
              <a:srgbClr val="6665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8" name="Google Shape;22828;p51"/>
            <p:cNvSpPr/>
            <p:nvPr/>
          </p:nvSpPr>
          <p:spPr>
            <a:xfrm>
              <a:off x="340700" y="1426350"/>
              <a:ext cx="5625" cy="8450"/>
            </a:xfrm>
            <a:custGeom>
              <a:avLst/>
              <a:gdLst/>
              <a:ahLst/>
              <a:cxnLst/>
              <a:rect l="l" t="t" r="r" b="b"/>
              <a:pathLst>
                <a:path w="225" h="338" extrusionOk="0">
                  <a:moveTo>
                    <a:pt x="225" y="1"/>
                  </a:moveTo>
                  <a:lnTo>
                    <a:pt x="169" y="57"/>
                  </a:lnTo>
                  <a:lnTo>
                    <a:pt x="56" y="57"/>
                  </a:lnTo>
                  <a:lnTo>
                    <a:pt x="0" y="169"/>
                  </a:lnTo>
                  <a:lnTo>
                    <a:pt x="56" y="282"/>
                  </a:lnTo>
                  <a:lnTo>
                    <a:pt x="112" y="338"/>
                  </a:lnTo>
                  <a:lnTo>
                    <a:pt x="225" y="282"/>
                  </a:lnTo>
                  <a:lnTo>
                    <a:pt x="225" y="169"/>
                  </a:lnTo>
                  <a:lnTo>
                    <a:pt x="225" y="1"/>
                  </a:lnTo>
                  <a:close/>
                </a:path>
              </a:pathLst>
            </a:custGeom>
            <a:solidFill>
              <a:srgbClr val="615E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9" name="Google Shape;22829;p51"/>
            <p:cNvSpPr/>
            <p:nvPr/>
          </p:nvSpPr>
          <p:spPr>
            <a:xfrm>
              <a:off x="350525" y="1440400"/>
              <a:ext cx="1425" cy="1425"/>
            </a:xfrm>
            <a:custGeom>
              <a:avLst/>
              <a:gdLst/>
              <a:ahLst/>
              <a:cxnLst/>
              <a:rect l="l" t="t" r="r" b="b"/>
              <a:pathLst>
                <a:path w="57" h="57" extrusionOk="0">
                  <a:moveTo>
                    <a:pt x="0" y="1"/>
                  </a:moveTo>
                  <a:lnTo>
                    <a:pt x="0" y="57"/>
                  </a:lnTo>
                  <a:lnTo>
                    <a:pt x="57" y="1"/>
                  </a:lnTo>
                  <a:close/>
                </a:path>
              </a:pathLst>
            </a:custGeom>
            <a:solidFill>
              <a:srgbClr val="615E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0" name="Google Shape;22830;p51"/>
            <p:cNvSpPr/>
            <p:nvPr/>
          </p:nvSpPr>
          <p:spPr>
            <a:xfrm>
              <a:off x="349125" y="1437600"/>
              <a:ext cx="1425" cy="2825"/>
            </a:xfrm>
            <a:custGeom>
              <a:avLst/>
              <a:gdLst/>
              <a:ahLst/>
              <a:cxnLst/>
              <a:rect l="l" t="t" r="r" b="b"/>
              <a:pathLst>
                <a:path w="57" h="113" extrusionOk="0">
                  <a:moveTo>
                    <a:pt x="0" y="0"/>
                  </a:moveTo>
                  <a:lnTo>
                    <a:pt x="0" y="0"/>
                  </a:lnTo>
                  <a:lnTo>
                    <a:pt x="56" y="113"/>
                  </a:lnTo>
                  <a:lnTo>
                    <a:pt x="56" y="113"/>
                  </a:lnTo>
                  <a:lnTo>
                    <a:pt x="0" y="0"/>
                  </a:lnTo>
                  <a:lnTo>
                    <a:pt x="0" y="0"/>
                  </a:lnTo>
                  <a:close/>
                </a:path>
              </a:pathLst>
            </a:custGeom>
            <a:solidFill>
              <a:srgbClr val="615E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1" name="Google Shape;22831;p51"/>
            <p:cNvSpPr/>
            <p:nvPr/>
          </p:nvSpPr>
          <p:spPr>
            <a:xfrm>
              <a:off x="333650" y="1410900"/>
              <a:ext cx="1450" cy="1425"/>
            </a:xfrm>
            <a:custGeom>
              <a:avLst/>
              <a:gdLst/>
              <a:ahLst/>
              <a:cxnLst/>
              <a:rect l="l" t="t" r="r" b="b"/>
              <a:pathLst>
                <a:path w="58" h="57" extrusionOk="0">
                  <a:moveTo>
                    <a:pt x="57" y="0"/>
                  </a:moveTo>
                  <a:lnTo>
                    <a:pt x="1" y="56"/>
                  </a:lnTo>
                  <a:lnTo>
                    <a:pt x="1" y="56"/>
                  </a:lnTo>
                  <a:lnTo>
                    <a:pt x="1" y="56"/>
                  </a:lnTo>
                  <a:lnTo>
                    <a:pt x="57" y="0"/>
                  </a:lnTo>
                  <a:lnTo>
                    <a:pt x="57" y="0"/>
                  </a:lnTo>
                  <a:close/>
                </a:path>
              </a:pathLst>
            </a:custGeom>
            <a:solidFill>
              <a:srgbClr val="6C6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2" name="Google Shape;22832;p51"/>
            <p:cNvSpPr/>
            <p:nvPr/>
          </p:nvSpPr>
          <p:spPr>
            <a:xfrm>
              <a:off x="321025" y="1142525"/>
              <a:ext cx="63250" cy="43575"/>
            </a:xfrm>
            <a:custGeom>
              <a:avLst/>
              <a:gdLst/>
              <a:ahLst/>
              <a:cxnLst/>
              <a:rect l="l" t="t" r="r" b="b"/>
              <a:pathLst>
                <a:path w="2530" h="1743" extrusionOk="0">
                  <a:moveTo>
                    <a:pt x="2417" y="0"/>
                  </a:moveTo>
                  <a:lnTo>
                    <a:pt x="2361" y="56"/>
                  </a:lnTo>
                  <a:lnTo>
                    <a:pt x="2136" y="56"/>
                  </a:lnTo>
                  <a:lnTo>
                    <a:pt x="2080" y="112"/>
                  </a:lnTo>
                  <a:lnTo>
                    <a:pt x="2024" y="169"/>
                  </a:lnTo>
                  <a:lnTo>
                    <a:pt x="2024" y="337"/>
                  </a:lnTo>
                  <a:lnTo>
                    <a:pt x="2024" y="393"/>
                  </a:lnTo>
                  <a:lnTo>
                    <a:pt x="1967" y="450"/>
                  </a:lnTo>
                  <a:lnTo>
                    <a:pt x="1855" y="506"/>
                  </a:lnTo>
                  <a:lnTo>
                    <a:pt x="1799" y="562"/>
                  </a:lnTo>
                  <a:lnTo>
                    <a:pt x="1743" y="562"/>
                  </a:lnTo>
                  <a:lnTo>
                    <a:pt x="1630" y="506"/>
                  </a:lnTo>
                  <a:lnTo>
                    <a:pt x="1630" y="337"/>
                  </a:lnTo>
                  <a:lnTo>
                    <a:pt x="1574" y="281"/>
                  </a:lnTo>
                  <a:lnTo>
                    <a:pt x="1518" y="225"/>
                  </a:lnTo>
                  <a:lnTo>
                    <a:pt x="1461" y="225"/>
                  </a:lnTo>
                  <a:lnTo>
                    <a:pt x="1349" y="337"/>
                  </a:lnTo>
                  <a:lnTo>
                    <a:pt x="1293" y="393"/>
                  </a:lnTo>
                  <a:lnTo>
                    <a:pt x="956" y="393"/>
                  </a:lnTo>
                  <a:lnTo>
                    <a:pt x="843" y="337"/>
                  </a:lnTo>
                  <a:lnTo>
                    <a:pt x="731" y="225"/>
                  </a:lnTo>
                  <a:lnTo>
                    <a:pt x="618" y="112"/>
                  </a:lnTo>
                  <a:lnTo>
                    <a:pt x="506" y="169"/>
                  </a:lnTo>
                  <a:lnTo>
                    <a:pt x="450" y="618"/>
                  </a:lnTo>
                  <a:lnTo>
                    <a:pt x="394" y="674"/>
                  </a:lnTo>
                  <a:lnTo>
                    <a:pt x="281" y="731"/>
                  </a:lnTo>
                  <a:lnTo>
                    <a:pt x="169" y="731"/>
                  </a:lnTo>
                  <a:lnTo>
                    <a:pt x="56" y="787"/>
                  </a:lnTo>
                  <a:lnTo>
                    <a:pt x="0" y="843"/>
                  </a:lnTo>
                  <a:lnTo>
                    <a:pt x="56" y="899"/>
                  </a:lnTo>
                  <a:lnTo>
                    <a:pt x="225" y="899"/>
                  </a:lnTo>
                  <a:lnTo>
                    <a:pt x="618" y="787"/>
                  </a:lnTo>
                  <a:lnTo>
                    <a:pt x="675" y="843"/>
                  </a:lnTo>
                  <a:lnTo>
                    <a:pt x="675" y="956"/>
                  </a:lnTo>
                  <a:lnTo>
                    <a:pt x="618" y="1012"/>
                  </a:lnTo>
                  <a:lnTo>
                    <a:pt x="562" y="1012"/>
                  </a:lnTo>
                  <a:lnTo>
                    <a:pt x="394" y="1068"/>
                  </a:lnTo>
                  <a:lnTo>
                    <a:pt x="337" y="1124"/>
                  </a:lnTo>
                  <a:lnTo>
                    <a:pt x="337" y="1180"/>
                  </a:lnTo>
                  <a:lnTo>
                    <a:pt x="394" y="1237"/>
                  </a:lnTo>
                  <a:lnTo>
                    <a:pt x="394" y="1349"/>
                  </a:lnTo>
                  <a:lnTo>
                    <a:pt x="394" y="1461"/>
                  </a:lnTo>
                  <a:lnTo>
                    <a:pt x="450" y="1574"/>
                  </a:lnTo>
                  <a:lnTo>
                    <a:pt x="562" y="1574"/>
                  </a:lnTo>
                  <a:lnTo>
                    <a:pt x="618" y="1518"/>
                  </a:lnTo>
                  <a:lnTo>
                    <a:pt x="731" y="1518"/>
                  </a:lnTo>
                  <a:lnTo>
                    <a:pt x="843" y="1574"/>
                  </a:lnTo>
                  <a:lnTo>
                    <a:pt x="899" y="1630"/>
                  </a:lnTo>
                  <a:lnTo>
                    <a:pt x="956" y="1742"/>
                  </a:lnTo>
                  <a:lnTo>
                    <a:pt x="1237" y="1742"/>
                  </a:lnTo>
                  <a:lnTo>
                    <a:pt x="1461" y="1630"/>
                  </a:lnTo>
                  <a:lnTo>
                    <a:pt x="1630" y="1405"/>
                  </a:lnTo>
                  <a:lnTo>
                    <a:pt x="1686" y="1068"/>
                  </a:lnTo>
                  <a:lnTo>
                    <a:pt x="1686" y="956"/>
                  </a:lnTo>
                  <a:lnTo>
                    <a:pt x="1743" y="787"/>
                  </a:lnTo>
                  <a:lnTo>
                    <a:pt x="1799" y="731"/>
                  </a:lnTo>
                  <a:lnTo>
                    <a:pt x="1967" y="674"/>
                  </a:lnTo>
                  <a:lnTo>
                    <a:pt x="2136" y="562"/>
                  </a:lnTo>
                  <a:lnTo>
                    <a:pt x="2305" y="562"/>
                  </a:lnTo>
                  <a:lnTo>
                    <a:pt x="2361" y="618"/>
                  </a:lnTo>
                  <a:lnTo>
                    <a:pt x="2417" y="674"/>
                  </a:lnTo>
                  <a:lnTo>
                    <a:pt x="2473" y="618"/>
                  </a:lnTo>
                  <a:lnTo>
                    <a:pt x="2529" y="618"/>
                  </a:lnTo>
                  <a:lnTo>
                    <a:pt x="2529" y="562"/>
                  </a:lnTo>
                  <a:lnTo>
                    <a:pt x="2473" y="393"/>
                  </a:lnTo>
                  <a:lnTo>
                    <a:pt x="2417" y="281"/>
                  </a:lnTo>
                  <a:lnTo>
                    <a:pt x="2473" y="169"/>
                  </a:lnTo>
                  <a:lnTo>
                    <a:pt x="2473" y="56"/>
                  </a:lnTo>
                  <a:lnTo>
                    <a:pt x="2417"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3" name="Google Shape;22833;p51"/>
            <p:cNvSpPr/>
            <p:nvPr/>
          </p:nvSpPr>
          <p:spPr>
            <a:xfrm>
              <a:off x="333650" y="1136900"/>
              <a:ext cx="22525" cy="19700"/>
            </a:xfrm>
            <a:custGeom>
              <a:avLst/>
              <a:gdLst/>
              <a:ahLst/>
              <a:cxnLst/>
              <a:rect l="l" t="t" r="r" b="b"/>
              <a:pathLst>
                <a:path w="901" h="788" extrusionOk="0">
                  <a:moveTo>
                    <a:pt x="170" y="0"/>
                  </a:moveTo>
                  <a:lnTo>
                    <a:pt x="113" y="56"/>
                  </a:lnTo>
                  <a:lnTo>
                    <a:pt x="57" y="169"/>
                  </a:lnTo>
                  <a:lnTo>
                    <a:pt x="1" y="225"/>
                  </a:lnTo>
                  <a:lnTo>
                    <a:pt x="1" y="337"/>
                  </a:lnTo>
                  <a:lnTo>
                    <a:pt x="1" y="394"/>
                  </a:lnTo>
                  <a:lnTo>
                    <a:pt x="170" y="450"/>
                  </a:lnTo>
                  <a:lnTo>
                    <a:pt x="226" y="618"/>
                  </a:lnTo>
                  <a:lnTo>
                    <a:pt x="226" y="731"/>
                  </a:lnTo>
                  <a:lnTo>
                    <a:pt x="338" y="787"/>
                  </a:lnTo>
                  <a:lnTo>
                    <a:pt x="394" y="787"/>
                  </a:lnTo>
                  <a:lnTo>
                    <a:pt x="507" y="731"/>
                  </a:lnTo>
                  <a:lnTo>
                    <a:pt x="900" y="731"/>
                  </a:lnTo>
                  <a:lnTo>
                    <a:pt x="844" y="618"/>
                  </a:lnTo>
                  <a:lnTo>
                    <a:pt x="788" y="562"/>
                  </a:lnTo>
                  <a:lnTo>
                    <a:pt x="675" y="562"/>
                  </a:lnTo>
                  <a:lnTo>
                    <a:pt x="619" y="506"/>
                  </a:lnTo>
                  <a:lnTo>
                    <a:pt x="619" y="450"/>
                  </a:lnTo>
                  <a:lnTo>
                    <a:pt x="619" y="394"/>
                  </a:lnTo>
                  <a:lnTo>
                    <a:pt x="563" y="281"/>
                  </a:lnTo>
                  <a:lnTo>
                    <a:pt x="507" y="225"/>
                  </a:lnTo>
                  <a:lnTo>
                    <a:pt x="394" y="225"/>
                  </a:lnTo>
                  <a:lnTo>
                    <a:pt x="394" y="169"/>
                  </a:lnTo>
                  <a:lnTo>
                    <a:pt x="394" y="113"/>
                  </a:lnTo>
                  <a:lnTo>
                    <a:pt x="394" y="0"/>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4" name="Google Shape;22834;p51"/>
            <p:cNvSpPr/>
            <p:nvPr/>
          </p:nvSpPr>
          <p:spPr>
            <a:xfrm>
              <a:off x="330850" y="1136900"/>
              <a:ext cx="7050" cy="8450"/>
            </a:xfrm>
            <a:custGeom>
              <a:avLst/>
              <a:gdLst/>
              <a:ahLst/>
              <a:cxnLst/>
              <a:rect l="l" t="t" r="r" b="b"/>
              <a:pathLst>
                <a:path w="282" h="338" extrusionOk="0">
                  <a:moveTo>
                    <a:pt x="113" y="0"/>
                  </a:moveTo>
                  <a:lnTo>
                    <a:pt x="1" y="113"/>
                  </a:lnTo>
                  <a:lnTo>
                    <a:pt x="1" y="225"/>
                  </a:lnTo>
                  <a:lnTo>
                    <a:pt x="57" y="281"/>
                  </a:lnTo>
                  <a:lnTo>
                    <a:pt x="113" y="337"/>
                  </a:lnTo>
                  <a:lnTo>
                    <a:pt x="225" y="225"/>
                  </a:lnTo>
                  <a:lnTo>
                    <a:pt x="282" y="169"/>
                  </a:lnTo>
                  <a:lnTo>
                    <a:pt x="282" y="113"/>
                  </a:lnTo>
                  <a:lnTo>
                    <a:pt x="282"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5" name="Google Shape;22835;p51"/>
            <p:cNvSpPr/>
            <p:nvPr/>
          </p:nvSpPr>
          <p:spPr>
            <a:xfrm>
              <a:off x="340700" y="1132675"/>
              <a:ext cx="5625" cy="9875"/>
            </a:xfrm>
            <a:custGeom>
              <a:avLst/>
              <a:gdLst/>
              <a:ahLst/>
              <a:cxnLst/>
              <a:rect l="l" t="t" r="r" b="b"/>
              <a:pathLst>
                <a:path w="225" h="395" extrusionOk="0">
                  <a:moveTo>
                    <a:pt x="0" y="1"/>
                  </a:moveTo>
                  <a:lnTo>
                    <a:pt x="0" y="169"/>
                  </a:lnTo>
                  <a:lnTo>
                    <a:pt x="56" y="225"/>
                  </a:lnTo>
                  <a:lnTo>
                    <a:pt x="56" y="282"/>
                  </a:lnTo>
                  <a:lnTo>
                    <a:pt x="56" y="394"/>
                  </a:lnTo>
                  <a:lnTo>
                    <a:pt x="225" y="394"/>
                  </a:lnTo>
                  <a:lnTo>
                    <a:pt x="225" y="338"/>
                  </a:lnTo>
                  <a:lnTo>
                    <a:pt x="225" y="225"/>
                  </a:lnTo>
                  <a:lnTo>
                    <a:pt x="225" y="169"/>
                  </a:lnTo>
                  <a:lnTo>
                    <a:pt x="169" y="57"/>
                  </a:lnTo>
                  <a:lnTo>
                    <a:pt x="0"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6" name="Google Shape;22836;p51"/>
            <p:cNvSpPr/>
            <p:nvPr/>
          </p:nvSpPr>
          <p:spPr>
            <a:xfrm>
              <a:off x="301350" y="1201525"/>
              <a:ext cx="2825" cy="2850"/>
            </a:xfrm>
            <a:custGeom>
              <a:avLst/>
              <a:gdLst/>
              <a:ahLst/>
              <a:cxnLst/>
              <a:rect l="l" t="t" r="r" b="b"/>
              <a:pathLst>
                <a:path w="113" h="114" extrusionOk="0">
                  <a:moveTo>
                    <a:pt x="0" y="1"/>
                  </a:moveTo>
                  <a:lnTo>
                    <a:pt x="0" y="113"/>
                  </a:lnTo>
                  <a:lnTo>
                    <a:pt x="113" y="113"/>
                  </a:lnTo>
                  <a:lnTo>
                    <a:pt x="0" y="1"/>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7" name="Google Shape;22837;p51"/>
            <p:cNvSpPr/>
            <p:nvPr/>
          </p:nvSpPr>
          <p:spPr>
            <a:xfrm>
              <a:off x="340700" y="1205750"/>
              <a:ext cx="29525" cy="23900"/>
            </a:xfrm>
            <a:custGeom>
              <a:avLst/>
              <a:gdLst/>
              <a:ahLst/>
              <a:cxnLst/>
              <a:rect l="l" t="t" r="r" b="b"/>
              <a:pathLst>
                <a:path w="1181" h="956" extrusionOk="0">
                  <a:moveTo>
                    <a:pt x="674" y="0"/>
                  </a:moveTo>
                  <a:lnTo>
                    <a:pt x="618" y="56"/>
                  </a:lnTo>
                  <a:lnTo>
                    <a:pt x="562" y="281"/>
                  </a:lnTo>
                  <a:lnTo>
                    <a:pt x="506" y="337"/>
                  </a:lnTo>
                  <a:lnTo>
                    <a:pt x="506" y="394"/>
                  </a:lnTo>
                  <a:lnTo>
                    <a:pt x="562" y="450"/>
                  </a:lnTo>
                  <a:lnTo>
                    <a:pt x="562" y="506"/>
                  </a:lnTo>
                  <a:lnTo>
                    <a:pt x="450" y="506"/>
                  </a:lnTo>
                  <a:lnTo>
                    <a:pt x="393" y="562"/>
                  </a:lnTo>
                  <a:lnTo>
                    <a:pt x="281" y="450"/>
                  </a:lnTo>
                  <a:lnTo>
                    <a:pt x="169" y="450"/>
                  </a:lnTo>
                  <a:lnTo>
                    <a:pt x="169" y="562"/>
                  </a:lnTo>
                  <a:lnTo>
                    <a:pt x="169" y="675"/>
                  </a:lnTo>
                  <a:lnTo>
                    <a:pt x="112" y="731"/>
                  </a:lnTo>
                  <a:lnTo>
                    <a:pt x="0" y="956"/>
                  </a:lnTo>
                  <a:lnTo>
                    <a:pt x="956" y="956"/>
                  </a:lnTo>
                  <a:lnTo>
                    <a:pt x="1012" y="900"/>
                  </a:lnTo>
                  <a:lnTo>
                    <a:pt x="1068" y="787"/>
                  </a:lnTo>
                  <a:lnTo>
                    <a:pt x="1180" y="506"/>
                  </a:lnTo>
                  <a:lnTo>
                    <a:pt x="1124" y="281"/>
                  </a:lnTo>
                  <a:lnTo>
                    <a:pt x="1012" y="169"/>
                  </a:lnTo>
                  <a:lnTo>
                    <a:pt x="899" y="56"/>
                  </a:lnTo>
                  <a:lnTo>
                    <a:pt x="731" y="0"/>
                  </a:lnTo>
                  <a:close/>
                </a:path>
              </a:pathLst>
            </a:custGeom>
            <a:solidFill>
              <a:srgbClr val="7C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8" name="Google Shape;22838;p51"/>
            <p:cNvSpPr/>
            <p:nvPr/>
          </p:nvSpPr>
          <p:spPr>
            <a:xfrm>
              <a:off x="283075" y="1239475"/>
              <a:ext cx="25325" cy="25300"/>
            </a:xfrm>
            <a:custGeom>
              <a:avLst/>
              <a:gdLst/>
              <a:ahLst/>
              <a:cxnLst/>
              <a:rect l="l" t="t" r="r" b="b"/>
              <a:pathLst>
                <a:path w="1013" h="1012" extrusionOk="0">
                  <a:moveTo>
                    <a:pt x="563" y="0"/>
                  </a:moveTo>
                  <a:lnTo>
                    <a:pt x="563" y="56"/>
                  </a:lnTo>
                  <a:lnTo>
                    <a:pt x="619" y="281"/>
                  </a:lnTo>
                  <a:lnTo>
                    <a:pt x="450" y="337"/>
                  </a:lnTo>
                  <a:lnTo>
                    <a:pt x="282" y="450"/>
                  </a:lnTo>
                  <a:lnTo>
                    <a:pt x="169" y="450"/>
                  </a:lnTo>
                  <a:lnTo>
                    <a:pt x="169" y="281"/>
                  </a:lnTo>
                  <a:lnTo>
                    <a:pt x="57" y="394"/>
                  </a:lnTo>
                  <a:lnTo>
                    <a:pt x="1" y="506"/>
                  </a:lnTo>
                  <a:lnTo>
                    <a:pt x="1" y="618"/>
                  </a:lnTo>
                  <a:lnTo>
                    <a:pt x="57" y="675"/>
                  </a:lnTo>
                  <a:lnTo>
                    <a:pt x="113" y="675"/>
                  </a:lnTo>
                  <a:lnTo>
                    <a:pt x="225" y="618"/>
                  </a:lnTo>
                  <a:lnTo>
                    <a:pt x="282" y="618"/>
                  </a:lnTo>
                  <a:lnTo>
                    <a:pt x="394" y="675"/>
                  </a:lnTo>
                  <a:lnTo>
                    <a:pt x="394" y="731"/>
                  </a:lnTo>
                  <a:lnTo>
                    <a:pt x="338" y="787"/>
                  </a:lnTo>
                  <a:lnTo>
                    <a:pt x="282" y="787"/>
                  </a:lnTo>
                  <a:lnTo>
                    <a:pt x="282" y="843"/>
                  </a:lnTo>
                  <a:lnTo>
                    <a:pt x="394" y="899"/>
                  </a:lnTo>
                  <a:lnTo>
                    <a:pt x="450" y="956"/>
                  </a:lnTo>
                  <a:lnTo>
                    <a:pt x="506" y="1012"/>
                  </a:lnTo>
                  <a:lnTo>
                    <a:pt x="563" y="956"/>
                  </a:lnTo>
                  <a:lnTo>
                    <a:pt x="619" y="843"/>
                  </a:lnTo>
                  <a:lnTo>
                    <a:pt x="675" y="731"/>
                  </a:lnTo>
                  <a:lnTo>
                    <a:pt x="731" y="562"/>
                  </a:lnTo>
                  <a:lnTo>
                    <a:pt x="731" y="450"/>
                  </a:lnTo>
                  <a:lnTo>
                    <a:pt x="844" y="394"/>
                  </a:lnTo>
                  <a:lnTo>
                    <a:pt x="844" y="281"/>
                  </a:lnTo>
                  <a:lnTo>
                    <a:pt x="900" y="225"/>
                  </a:lnTo>
                  <a:lnTo>
                    <a:pt x="1012" y="113"/>
                  </a:lnTo>
                  <a:lnTo>
                    <a:pt x="956" y="0"/>
                  </a:lnTo>
                  <a:lnTo>
                    <a:pt x="900" y="0"/>
                  </a:lnTo>
                  <a:lnTo>
                    <a:pt x="844" y="56"/>
                  </a:lnTo>
                  <a:lnTo>
                    <a:pt x="731" y="56"/>
                  </a:lnTo>
                  <a:lnTo>
                    <a:pt x="619" y="0"/>
                  </a:lnTo>
                  <a:close/>
                </a:path>
              </a:pathLst>
            </a:custGeom>
            <a:solidFill>
              <a:srgbClr val="645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9" name="Google Shape;22839;p51"/>
            <p:cNvSpPr/>
            <p:nvPr/>
          </p:nvSpPr>
          <p:spPr>
            <a:xfrm>
              <a:off x="294325" y="1260550"/>
              <a:ext cx="23625" cy="16875"/>
            </a:xfrm>
            <a:custGeom>
              <a:avLst/>
              <a:gdLst/>
              <a:ahLst/>
              <a:cxnLst/>
              <a:rect l="l" t="t" r="r" b="b"/>
              <a:pathLst>
                <a:path w="945" h="675" extrusionOk="0">
                  <a:moveTo>
                    <a:pt x="945" y="405"/>
                  </a:moveTo>
                  <a:lnTo>
                    <a:pt x="900" y="450"/>
                  </a:lnTo>
                  <a:lnTo>
                    <a:pt x="900" y="450"/>
                  </a:lnTo>
                  <a:lnTo>
                    <a:pt x="945" y="405"/>
                  </a:lnTo>
                  <a:close/>
                  <a:moveTo>
                    <a:pt x="337" y="0"/>
                  </a:moveTo>
                  <a:lnTo>
                    <a:pt x="169" y="169"/>
                  </a:lnTo>
                  <a:lnTo>
                    <a:pt x="113" y="113"/>
                  </a:lnTo>
                  <a:lnTo>
                    <a:pt x="0" y="113"/>
                  </a:lnTo>
                  <a:lnTo>
                    <a:pt x="0" y="450"/>
                  </a:lnTo>
                  <a:lnTo>
                    <a:pt x="113" y="562"/>
                  </a:lnTo>
                  <a:lnTo>
                    <a:pt x="169" y="619"/>
                  </a:lnTo>
                  <a:lnTo>
                    <a:pt x="281" y="675"/>
                  </a:lnTo>
                  <a:lnTo>
                    <a:pt x="450" y="619"/>
                  </a:lnTo>
                  <a:lnTo>
                    <a:pt x="562" y="619"/>
                  </a:lnTo>
                  <a:lnTo>
                    <a:pt x="675" y="675"/>
                  </a:lnTo>
                  <a:lnTo>
                    <a:pt x="731" y="619"/>
                  </a:lnTo>
                  <a:lnTo>
                    <a:pt x="843" y="506"/>
                  </a:lnTo>
                  <a:lnTo>
                    <a:pt x="900" y="450"/>
                  </a:lnTo>
                  <a:lnTo>
                    <a:pt x="675" y="450"/>
                  </a:lnTo>
                  <a:lnTo>
                    <a:pt x="618" y="281"/>
                  </a:lnTo>
                  <a:lnTo>
                    <a:pt x="506" y="225"/>
                  </a:lnTo>
                  <a:lnTo>
                    <a:pt x="394" y="225"/>
                  </a:lnTo>
                  <a:lnTo>
                    <a:pt x="337" y="169"/>
                  </a:lnTo>
                  <a:lnTo>
                    <a:pt x="337" y="0"/>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0" name="Google Shape;22840;p51"/>
            <p:cNvSpPr/>
            <p:nvPr/>
          </p:nvSpPr>
          <p:spPr>
            <a:xfrm>
              <a:off x="328050" y="1208550"/>
              <a:ext cx="11250" cy="21100"/>
            </a:xfrm>
            <a:custGeom>
              <a:avLst/>
              <a:gdLst/>
              <a:ahLst/>
              <a:cxnLst/>
              <a:rect l="l" t="t" r="r" b="b"/>
              <a:pathLst>
                <a:path w="450" h="844" extrusionOk="0">
                  <a:moveTo>
                    <a:pt x="225" y="1"/>
                  </a:moveTo>
                  <a:lnTo>
                    <a:pt x="169" y="113"/>
                  </a:lnTo>
                  <a:lnTo>
                    <a:pt x="113" y="282"/>
                  </a:lnTo>
                  <a:lnTo>
                    <a:pt x="113" y="394"/>
                  </a:lnTo>
                  <a:lnTo>
                    <a:pt x="0" y="450"/>
                  </a:lnTo>
                  <a:lnTo>
                    <a:pt x="0" y="507"/>
                  </a:lnTo>
                  <a:lnTo>
                    <a:pt x="0" y="563"/>
                  </a:lnTo>
                  <a:lnTo>
                    <a:pt x="169" y="563"/>
                  </a:lnTo>
                  <a:lnTo>
                    <a:pt x="169" y="675"/>
                  </a:lnTo>
                  <a:lnTo>
                    <a:pt x="169" y="788"/>
                  </a:lnTo>
                  <a:lnTo>
                    <a:pt x="225" y="788"/>
                  </a:lnTo>
                  <a:lnTo>
                    <a:pt x="337" y="844"/>
                  </a:lnTo>
                  <a:lnTo>
                    <a:pt x="450" y="788"/>
                  </a:lnTo>
                  <a:lnTo>
                    <a:pt x="394" y="675"/>
                  </a:lnTo>
                  <a:lnTo>
                    <a:pt x="450" y="507"/>
                  </a:lnTo>
                  <a:lnTo>
                    <a:pt x="450" y="450"/>
                  </a:lnTo>
                  <a:lnTo>
                    <a:pt x="394" y="394"/>
                  </a:lnTo>
                  <a:lnTo>
                    <a:pt x="281" y="394"/>
                  </a:lnTo>
                  <a:lnTo>
                    <a:pt x="225" y="338"/>
                  </a:lnTo>
                  <a:lnTo>
                    <a:pt x="281" y="169"/>
                  </a:lnTo>
                  <a:lnTo>
                    <a:pt x="281" y="113"/>
                  </a:lnTo>
                  <a:lnTo>
                    <a:pt x="225" y="1"/>
                  </a:lnTo>
                  <a:close/>
                </a:path>
              </a:pathLst>
            </a:custGeom>
            <a:solidFill>
              <a:srgbClr val="7C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1" name="Google Shape;22841;p51"/>
            <p:cNvSpPr/>
            <p:nvPr/>
          </p:nvSpPr>
          <p:spPr>
            <a:xfrm>
              <a:off x="314000" y="1260550"/>
              <a:ext cx="12650" cy="12675"/>
            </a:xfrm>
            <a:custGeom>
              <a:avLst/>
              <a:gdLst/>
              <a:ahLst/>
              <a:cxnLst/>
              <a:rect l="l" t="t" r="r" b="b"/>
              <a:pathLst>
                <a:path w="506" h="507" extrusionOk="0">
                  <a:moveTo>
                    <a:pt x="169" y="0"/>
                  </a:moveTo>
                  <a:lnTo>
                    <a:pt x="56" y="113"/>
                  </a:lnTo>
                  <a:lnTo>
                    <a:pt x="0" y="169"/>
                  </a:lnTo>
                  <a:lnTo>
                    <a:pt x="0" y="281"/>
                  </a:lnTo>
                  <a:lnTo>
                    <a:pt x="0" y="338"/>
                  </a:lnTo>
                  <a:lnTo>
                    <a:pt x="56" y="338"/>
                  </a:lnTo>
                  <a:lnTo>
                    <a:pt x="113" y="394"/>
                  </a:lnTo>
                  <a:lnTo>
                    <a:pt x="169" y="394"/>
                  </a:lnTo>
                  <a:lnTo>
                    <a:pt x="225" y="450"/>
                  </a:lnTo>
                  <a:lnTo>
                    <a:pt x="394" y="506"/>
                  </a:lnTo>
                  <a:lnTo>
                    <a:pt x="506" y="394"/>
                  </a:lnTo>
                  <a:lnTo>
                    <a:pt x="506" y="338"/>
                  </a:lnTo>
                  <a:lnTo>
                    <a:pt x="337" y="338"/>
                  </a:lnTo>
                  <a:lnTo>
                    <a:pt x="225" y="281"/>
                  </a:lnTo>
                  <a:lnTo>
                    <a:pt x="225" y="169"/>
                  </a:lnTo>
                  <a:lnTo>
                    <a:pt x="169"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2" name="Google Shape;22842;p51"/>
            <p:cNvSpPr/>
            <p:nvPr/>
          </p:nvSpPr>
          <p:spPr>
            <a:xfrm>
              <a:off x="281675" y="1278800"/>
              <a:ext cx="9850" cy="12675"/>
            </a:xfrm>
            <a:custGeom>
              <a:avLst/>
              <a:gdLst/>
              <a:ahLst/>
              <a:cxnLst/>
              <a:rect l="l" t="t" r="r" b="b"/>
              <a:pathLst>
                <a:path w="394" h="507" extrusionOk="0">
                  <a:moveTo>
                    <a:pt x="338" y="1"/>
                  </a:moveTo>
                  <a:lnTo>
                    <a:pt x="281" y="57"/>
                  </a:lnTo>
                  <a:lnTo>
                    <a:pt x="225" y="113"/>
                  </a:lnTo>
                  <a:lnTo>
                    <a:pt x="225" y="170"/>
                  </a:lnTo>
                  <a:lnTo>
                    <a:pt x="169" y="226"/>
                  </a:lnTo>
                  <a:lnTo>
                    <a:pt x="113" y="338"/>
                  </a:lnTo>
                  <a:lnTo>
                    <a:pt x="113" y="394"/>
                  </a:lnTo>
                  <a:lnTo>
                    <a:pt x="0" y="507"/>
                  </a:lnTo>
                  <a:lnTo>
                    <a:pt x="394" y="507"/>
                  </a:lnTo>
                  <a:lnTo>
                    <a:pt x="394" y="170"/>
                  </a:lnTo>
                  <a:lnTo>
                    <a:pt x="338" y="113"/>
                  </a:lnTo>
                  <a:lnTo>
                    <a:pt x="338" y="1"/>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3" name="Google Shape;22843;p51"/>
            <p:cNvSpPr/>
            <p:nvPr/>
          </p:nvSpPr>
          <p:spPr>
            <a:xfrm>
              <a:off x="340700" y="1229625"/>
              <a:ext cx="14075" cy="9875"/>
            </a:xfrm>
            <a:custGeom>
              <a:avLst/>
              <a:gdLst/>
              <a:ahLst/>
              <a:cxnLst/>
              <a:rect l="l" t="t" r="r" b="b"/>
              <a:pathLst>
                <a:path w="563" h="395" extrusionOk="0">
                  <a:moveTo>
                    <a:pt x="281" y="1"/>
                  </a:moveTo>
                  <a:lnTo>
                    <a:pt x="281" y="57"/>
                  </a:lnTo>
                  <a:lnTo>
                    <a:pt x="169" y="169"/>
                  </a:lnTo>
                  <a:lnTo>
                    <a:pt x="56" y="226"/>
                  </a:lnTo>
                  <a:lnTo>
                    <a:pt x="0" y="338"/>
                  </a:lnTo>
                  <a:lnTo>
                    <a:pt x="281" y="338"/>
                  </a:lnTo>
                  <a:lnTo>
                    <a:pt x="281" y="282"/>
                  </a:lnTo>
                  <a:lnTo>
                    <a:pt x="337" y="338"/>
                  </a:lnTo>
                  <a:lnTo>
                    <a:pt x="506" y="394"/>
                  </a:lnTo>
                  <a:lnTo>
                    <a:pt x="562" y="338"/>
                  </a:lnTo>
                  <a:lnTo>
                    <a:pt x="506" y="226"/>
                  </a:lnTo>
                  <a:lnTo>
                    <a:pt x="506" y="169"/>
                  </a:lnTo>
                  <a:lnTo>
                    <a:pt x="450" y="1"/>
                  </a:lnTo>
                  <a:close/>
                </a:path>
              </a:pathLst>
            </a:custGeom>
            <a:solidFill>
              <a:srgbClr val="7C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4" name="Google Shape;22844;p51"/>
            <p:cNvSpPr/>
            <p:nvPr/>
          </p:nvSpPr>
          <p:spPr>
            <a:xfrm>
              <a:off x="285875" y="1268975"/>
              <a:ext cx="8475" cy="9850"/>
            </a:xfrm>
            <a:custGeom>
              <a:avLst/>
              <a:gdLst/>
              <a:ahLst/>
              <a:cxnLst/>
              <a:rect l="l" t="t" r="r" b="b"/>
              <a:pathLst>
                <a:path w="339" h="394" extrusionOk="0">
                  <a:moveTo>
                    <a:pt x="1" y="1"/>
                  </a:moveTo>
                  <a:lnTo>
                    <a:pt x="113" y="225"/>
                  </a:lnTo>
                  <a:lnTo>
                    <a:pt x="170" y="282"/>
                  </a:lnTo>
                  <a:lnTo>
                    <a:pt x="170" y="394"/>
                  </a:lnTo>
                  <a:lnTo>
                    <a:pt x="282" y="282"/>
                  </a:lnTo>
                  <a:lnTo>
                    <a:pt x="338" y="113"/>
                  </a:lnTo>
                  <a:lnTo>
                    <a:pt x="282" y="113"/>
                  </a:lnTo>
                  <a:lnTo>
                    <a:pt x="170" y="57"/>
                  </a:lnTo>
                  <a:lnTo>
                    <a:pt x="113" y="57"/>
                  </a:lnTo>
                  <a:lnTo>
                    <a:pt x="1" y="1"/>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5" name="Google Shape;22845;p51"/>
            <p:cNvSpPr/>
            <p:nvPr/>
          </p:nvSpPr>
          <p:spPr>
            <a:xfrm>
              <a:off x="281675" y="1277400"/>
              <a:ext cx="4225" cy="7050"/>
            </a:xfrm>
            <a:custGeom>
              <a:avLst/>
              <a:gdLst/>
              <a:ahLst/>
              <a:cxnLst/>
              <a:rect l="l" t="t" r="r" b="b"/>
              <a:pathLst>
                <a:path w="169" h="282" extrusionOk="0">
                  <a:moveTo>
                    <a:pt x="57" y="1"/>
                  </a:moveTo>
                  <a:lnTo>
                    <a:pt x="0" y="57"/>
                  </a:lnTo>
                  <a:lnTo>
                    <a:pt x="0" y="226"/>
                  </a:lnTo>
                  <a:lnTo>
                    <a:pt x="57" y="282"/>
                  </a:lnTo>
                  <a:lnTo>
                    <a:pt x="169" y="282"/>
                  </a:lnTo>
                  <a:lnTo>
                    <a:pt x="113" y="57"/>
                  </a:lnTo>
                  <a:lnTo>
                    <a:pt x="57" y="1"/>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6" name="Google Shape;22846;p51"/>
            <p:cNvSpPr/>
            <p:nvPr/>
          </p:nvSpPr>
          <p:spPr>
            <a:xfrm>
              <a:off x="323825" y="1219800"/>
              <a:ext cx="4250" cy="7050"/>
            </a:xfrm>
            <a:custGeom>
              <a:avLst/>
              <a:gdLst/>
              <a:ahLst/>
              <a:cxnLst/>
              <a:rect l="l" t="t" r="r" b="b"/>
              <a:pathLst>
                <a:path w="170" h="282" extrusionOk="0">
                  <a:moveTo>
                    <a:pt x="113" y="0"/>
                  </a:moveTo>
                  <a:lnTo>
                    <a:pt x="57" y="113"/>
                  </a:lnTo>
                  <a:lnTo>
                    <a:pt x="57" y="225"/>
                  </a:lnTo>
                  <a:lnTo>
                    <a:pt x="1" y="281"/>
                  </a:lnTo>
                  <a:lnTo>
                    <a:pt x="113" y="281"/>
                  </a:lnTo>
                  <a:lnTo>
                    <a:pt x="169" y="225"/>
                  </a:lnTo>
                  <a:lnTo>
                    <a:pt x="169" y="113"/>
                  </a:lnTo>
                  <a:lnTo>
                    <a:pt x="169" y="0"/>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7" name="Google Shape;22847;p51"/>
            <p:cNvSpPr/>
            <p:nvPr/>
          </p:nvSpPr>
          <p:spPr>
            <a:xfrm>
              <a:off x="304150" y="1247900"/>
              <a:ext cx="5650" cy="2825"/>
            </a:xfrm>
            <a:custGeom>
              <a:avLst/>
              <a:gdLst/>
              <a:ahLst/>
              <a:cxnLst/>
              <a:rect l="l" t="t" r="r" b="b"/>
              <a:pathLst>
                <a:path w="226" h="113" extrusionOk="0">
                  <a:moveTo>
                    <a:pt x="113" y="0"/>
                  </a:moveTo>
                  <a:lnTo>
                    <a:pt x="57" y="57"/>
                  </a:lnTo>
                  <a:lnTo>
                    <a:pt x="1" y="57"/>
                  </a:lnTo>
                  <a:lnTo>
                    <a:pt x="113" y="113"/>
                  </a:lnTo>
                  <a:lnTo>
                    <a:pt x="169" y="113"/>
                  </a:lnTo>
                  <a:lnTo>
                    <a:pt x="225" y="57"/>
                  </a:lnTo>
                  <a:lnTo>
                    <a:pt x="169" y="0"/>
                  </a:lnTo>
                  <a:close/>
                </a:path>
              </a:pathLst>
            </a:custGeom>
            <a:solidFill>
              <a:srgbClr val="645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8" name="Google Shape;22848;p51"/>
            <p:cNvSpPr/>
            <p:nvPr/>
          </p:nvSpPr>
          <p:spPr>
            <a:xfrm>
              <a:off x="285875" y="1236650"/>
              <a:ext cx="4250" cy="2850"/>
            </a:xfrm>
            <a:custGeom>
              <a:avLst/>
              <a:gdLst/>
              <a:ahLst/>
              <a:cxnLst/>
              <a:rect l="l" t="t" r="r" b="b"/>
              <a:pathLst>
                <a:path w="170" h="114" extrusionOk="0">
                  <a:moveTo>
                    <a:pt x="1" y="1"/>
                  </a:moveTo>
                  <a:lnTo>
                    <a:pt x="1" y="57"/>
                  </a:lnTo>
                  <a:lnTo>
                    <a:pt x="57" y="113"/>
                  </a:lnTo>
                  <a:lnTo>
                    <a:pt x="113" y="113"/>
                  </a:lnTo>
                  <a:lnTo>
                    <a:pt x="170" y="57"/>
                  </a:lnTo>
                  <a:lnTo>
                    <a:pt x="113" y="1"/>
                  </a:lnTo>
                  <a:close/>
                </a:path>
              </a:pathLst>
            </a:custGeom>
            <a:solidFill>
              <a:srgbClr val="827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9" name="Google Shape;22849;p51"/>
            <p:cNvSpPr/>
            <p:nvPr/>
          </p:nvSpPr>
          <p:spPr>
            <a:xfrm>
              <a:off x="344900" y="1159375"/>
              <a:ext cx="39375" cy="64650"/>
            </a:xfrm>
            <a:custGeom>
              <a:avLst/>
              <a:gdLst/>
              <a:ahLst/>
              <a:cxnLst/>
              <a:rect l="l" t="t" r="r" b="b"/>
              <a:pathLst>
                <a:path w="1575" h="2586" extrusionOk="0">
                  <a:moveTo>
                    <a:pt x="675" y="0"/>
                  </a:moveTo>
                  <a:lnTo>
                    <a:pt x="675" y="57"/>
                  </a:lnTo>
                  <a:lnTo>
                    <a:pt x="675" y="113"/>
                  </a:lnTo>
                  <a:lnTo>
                    <a:pt x="675" y="169"/>
                  </a:lnTo>
                  <a:lnTo>
                    <a:pt x="675" y="225"/>
                  </a:lnTo>
                  <a:lnTo>
                    <a:pt x="506" y="338"/>
                  </a:lnTo>
                  <a:lnTo>
                    <a:pt x="506" y="394"/>
                  </a:lnTo>
                  <a:lnTo>
                    <a:pt x="619" y="450"/>
                  </a:lnTo>
                  <a:lnTo>
                    <a:pt x="675" y="506"/>
                  </a:lnTo>
                  <a:lnTo>
                    <a:pt x="619" y="563"/>
                  </a:lnTo>
                  <a:lnTo>
                    <a:pt x="563" y="675"/>
                  </a:lnTo>
                  <a:lnTo>
                    <a:pt x="394" y="731"/>
                  </a:lnTo>
                  <a:lnTo>
                    <a:pt x="338" y="787"/>
                  </a:lnTo>
                  <a:lnTo>
                    <a:pt x="394" y="900"/>
                  </a:lnTo>
                  <a:lnTo>
                    <a:pt x="450" y="1012"/>
                  </a:lnTo>
                  <a:lnTo>
                    <a:pt x="225" y="1012"/>
                  </a:lnTo>
                  <a:lnTo>
                    <a:pt x="1" y="1068"/>
                  </a:lnTo>
                  <a:lnTo>
                    <a:pt x="57" y="1181"/>
                  </a:lnTo>
                  <a:lnTo>
                    <a:pt x="338" y="1181"/>
                  </a:lnTo>
                  <a:lnTo>
                    <a:pt x="394" y="1237"/>
                  </a:lnTo>
                  <a:lnTo>
                    <a:pt x="394" y="1293"/>
                  </a:lnTo>
                  <a:lnTo>
                    <a:pt x="394" y="1349"/>
                  </a:lnTo>
                  <a:lnTo>
                    <a:pt x="450" y="1406"/>
                  </a:lnTo>
                  <a:lnTo>
                    <a:pt x="506" y="1406"/>
                  </a:lnTo>
                  <a:lnTo>
                    <a:pt x="619" y="1462"/>
                  </a:lnTo>
                  <a:lnTo>
                    <a:pt x="619" y="1518"/>
                  </a:lnTo>
                  <a:lnTo>
                    <a:pt x="563" y="1574"/>
                  </a:lnTo>
                  <a:lnTo>
                    <a:pt x="619" y="1687"/>
                  </a:lnTo>
                  <a:lnTo>
                    <a:pt x="619" y="1743"/>
                  </a:lnTo>
                  <a:lnTo>
                    <a:pt x="506" y="1799"/>
                  </a:lnTo>
                  <a:lnTo>
                    <a:pt x="394" y="1855"/>
                  </a:lnTo>
                  <a:lnTo>
                    <a:pt x="338" y="1911"/>
                  </a:lnTo>
                  <a:lnTo>
                    <a:pt x="394" y="2136"/>
                  </a:lnTo>
                  <a:lnTo>
                    <a:pt x="450" y="2080"/>
                  </a:lnTo>
                  <a:lnTo>
                    <a:pt x="506" y="2024"/>
                  </a:lnTo>
                  <a:lnTo>
                    <a:pt x="619" y="1855"/>
                  </a:lnTo>
                  <a:lnTo>
                    <a:pt x="731" y="2080"/>
                  </a:lnTo>
                  <a:lnTo>
                    <a:pt x="900" y="2192"/>
                  </a:lnTo>
                  <a:lnTo>
                    <a:pt x="956" y="2249"/>
                  </a:lnTo>
                  <a:lnTo>
                    <a:pt x="900" y="2305"/>
                  </a:lnTo>
                  <a:lnTo>
                    <a:pt x="900" y="2417"/>
                  </a:lnTo>
                  <a:lnTo>
                    <a:pt x="956" y="2474"/>
                  </a:lnTo>
                  <a:lnTo>
                    <a:pt x="1069" y="2530"/>
                  </a:lnTo>
                  <a:lnTo>
                    <a:pt x="1181" y="2586"/>
                  </a:lnTo>
                  <a:lnTo>
                    <a:pt x="1293" y="2530"/>
                  </a:lnTo>
                  <a:lnTo>
                    <a:pt x="1406" y="2417"/>
                  </a:lnTo>
                  <a:lnTo>
                    <a:pt x="1350" y="2305"/>
                  </a:lnTo>
                  <a:lnTo>
                    <a:pt x="1293" y="2192"/>
                  </a:lnTo>
                  <a:lnTo>
                    <a:pt x="1293" y="2080"/>
                  </a:lnTo>
                  <a:lnTo>
                    <a:pt x="1293" y="1968"/>
                  </a:lnTo>
                  <a:lnTo>
                    <a:pt x="1406" y="1855"/>
                  </a:lnTo>
                  <a:lnTo>
                    <a:pt x="1518" y="1799"/>
                  </a:lnTo>
                  <a:lnTo>
                    <a:pt x="1574" y="1687"/>
                  </a:lnTo>
                  <a:lnTo>
                    <a:pt x="1574" y="1574"/>
                  </a:lnTo>
                  <a:lnTo>
                    <a:pt x="1462" y="1462"/>
                  </a:lnTo>
                  <a:lnTo>
                    <a:pt x="1350" y="1406"/>
                  </a:lnTo>
                  <a:lnTo>
                    <a:pt x="1293" y="1349"/>
                  </a:lnTo>
                  <a:lnTo>
                    <a:pt x="1181" y="1293"/>
                  </a:lnTo>
                  <a:lnTo>
                    <a:pt x="1181" y="1237"/>
                  </a:lnTo>
                  <a:lnTo>
                    <a:pt x="1181" y="1181"/>
                  </a:lnTo>
                  <a:lnTo>
                    <a:pt x="1293" y="900"/>
                  </a:lnTo>
                  <a:lnTo>
                    <a:pt x="1406" y="619"/>
                  </a:lnTo>
                  <a:lnTo>
                    <a:pt x="1406" y="506"/>
                  </a:lnTo>
                  <a:lnTo>
                    <a:pt x="1350" y="506"/>
                  </a:lnTo>
                  <a:lnTo>
                    <a:pt x="1293" y="450"/>
                  </a:lnTo>
                  <a:lnTo>
                    <a:pt x="1237" y="394"/>
                  </a:lnTo>
                  <a:lnTo>
                    <a:pt x="1350" y="338"/>
                  </a:lnTo>
                  <a:lnTo>
                    <a:pt x="1350" y="282"/>
                  </a:lnTo>
                  <a:lnTo>
                    <a:pt x="1350" y="169"/>
                  </a:lnTo>
                  <a:lnTo>
                    <a:pt x="1069" y="169"/>
                  </a:lnTo>
                  <a:lnTo>
                    <a:pt x="1012" y="57"/>
                  </a:lnTo>
                  <a:lnTo>
                    <a:pt x="1012" y="0"/>
                  </a:lnTo>
                  <a:close/>
                </a:path>
              </a:pathLst>
            </a:custGeom>
            <a:solidFill>
              <a:srgbClr val="82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0" name="Google Shape;22850;p51"/>
            <p:cNvSpPr/>
            <p:nvPr/>
          </p:nvSpPr>
          <p:spPr>
            <a:xfrm>
              <a:off x="335075" y="1172025"/>
              <a:ext cx="14075" cy="12675"/>
            </a:xfrm>
            <a:custGeom>
              <a:avLst/>
              <a:gdLst/>
              <a:ahLst/>
              <a:cxnLst/>
              <a:rect l="l" t="t" r="r" b="b"/>
              <a:pathLst>
                <a:path w="563" h="507" extrusionOk="0">
                  <a:moveTo>
                    <a:pt x="0" y="0"/>
                  </a:moveTo>
                  <a:lnTo>
                    <a:pt x="0" y="57"/>
                  </a:lnTo>
                  <a:lnTo>
                    <a:pt x="0" y="394"/>
                  </a:lnTo>
                  <a:lnTo>
                    <a:pt x="56" y="450"/>
                  </a:lnTo>
                  <a:lnTo>
                    <a:pt x="169" y="506"/>
                  </a:lnTo>
                  <a:lnTo>
                    <a:pt x="337" y="450"/>
                  </a:lnTo>
                  <a:lnTo>
                    <a:pt x="337" y="506"/>
                  </a:lnTo>
                  <a:lnTo>
                    <a:pt x="394" y="450"/>
                  </a:lnTo>
                  <a:lnTo>
                    <a:pt x="506" y="394"/>
                  </a:lnTo>
                  <a:lnTo>
                    <a:pt x="562" y="338"/>
                  </a:lnTo>
                  <a:lnTo>
                    <a:pt x="562" y="225"/>
                  </a:lnTo>
                  <a:lnTo>
                    <a:pt x="506" y="225"/>
                  </a:lnTo>
                  <a:lnTo>
                    <a:pt x="394" y="281"/>
                  </a:lnTo>
                  <a:lnTo>
                    <a:pt x="169" y="281"/>
                  </a:lnTo>
                  <a:lnTo>
                    <a:pt x="113" y="169"/>
                  </a:lnTo>
                  <a:lnTo>
                    <a:pt x="169" y="57"/>
                  </a:lnTo>
                  <a:lnTo>
                    <a:pt x="113" y="0"/>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1" name="Google Shape;22851;p51"/>
            <p:cNvSpPr/>
            <p:nvPr/>
          </p:nvSpPr>
          <p:spPr>
            <a:xfrm>
              <a:off x="343500" y="1183250"/>
              <a:ext cx="1425" cy="2850"/>
            </a:xfrm>
            <a:custGeom>
              <a:avLst/>
              <a:gdLst/>
              <a:ahLst/>
              <a:cxnLst/>
              <a:rect l="l" t="t" r="r" b="b"/>
              <a:pathLst>
                <a:path w="57" h="114" extrusionOk="0">
                  <a:moveTo>
                    <a:pt x="0" y="1"/>
                  </a:moveTo>
                  <a:lnTo>
                    <a:pt x="57" y="113"/>
                  </a:lnTo>
                  <a:lnTo>
                    <a:pt x="57" y="1"/>
                  </a:lnTo>
                  <a:close/>
                </a:path>
              </a:pathLst>
            </a:custGeom>
            <a:solidFill>
              <a:srgbClr val="82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2" name="Google Shape;22852;p51"/>
            <p:cNvSpPr/>
            <p:nvPr/>
          </p:nvSpPr>
          <p:spPr>
            <a:xfrm>
              <a:off x="342100" y="1193100"/>
              <a:ext cx="1425" cy="25"/>
            </a:xfrm>
            <a:custGeom>
              <a:avLst/>
              <a:gdLst/>
              <a:ahLst/>
              <a:cxnLst/>
              <a:rect l="l" t="t" r="r" b="b"/>
              <a:pathLst>
                <a:path w="57" h="1" extrusionOk="0">
                  <a:moveTo>
                    <a:pt x="0" y="0"/>
                  </a:moveTo>
                  <a:lnTo>
                    <a:pt x="56" y="0"/>
                  </a:lnTo>
                  <a:lnTo>
                    <a:pt x="56" y="0"/>
                  </a:lnTo>
                  <a:lnTo>
                    <a:pt x="0" y="0"/>
                  </a:lnTo>
                  <a:close/>
                </a:path>
              </a:pathLst>
            </a:custGeom>
            <a:solidFill>
              <a:srgbClr val="82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3" name="Google Shape;22853;p51"/>
            <p:cNvSpPr/>
            <p:nvPr/>
          </p:nvSpPr>
          <p:spPr>
            <a:xfrm>
              <a:off x="342100" y="1191700"/>
              <a:ext cx="25" cy="1425"/>
            </a:xfrm>
            <a:custGeom>
              <a:avLst/>
              <a:gdLst/>
              <a:ahLst/>
              <a:cxnLst/>
              <a:rect l="l" t="t" r="r" b="b"/>
              <a:pathLst>
                <a:path w="1" h="57" extrusionOk="0">
                  <a:moveTo>
                    <a:pt x="0" y="56"/>
                  </a:moveTo>
                  <a:lnTo>
                    <a:pt x="0" y="0"/>
                  </a:lnTo>
                  <a:lnTo>
                    <a:pt x="0" y="0"/>
                  </a:lnTo>
                  <a:lnTo>
                    <a:pt x="0" y="56"/>
                  </a:lnTo>
                  <a:close/>
                </a:path>
              </a:pathLst>
            </a:custGeom>
            <a:solidFill>
              <a:srgbClr val="827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4" name="Google Shape;22854;p51"/>
            <p:cNvSpPr/>
            <p:nvPr/>
          </p:nvSpPr>
          <p:spPr>
            <a:xfrm>
              <a:off x="306975" y="1209950"/>
              <a:ext cx="25" cy="1450"/>
            </a:xfrm>
            <a:custGeom>
              <a:avLst/>
              <a:gdLst/>
              <a:ahLst/>
              <a:cxnLst/>
              <a:rect l="l" t="t" r="r" b="b"/>
              <a:pathLst>
                <a:path w="1" h="58" extrusionOk="0">
                  <a:moveTo>
                    <a:pt x="0" y="1"/>
                  </a:moveTo>
                  <a:lnTo>
                    <a:pt x="0" y="57"/>
                  </a:lnTo>
                  <a:lnTo>
                    <a:pt x="0" y="57"/>
                  </a:lnTo>
                  <a:lnTo>
                    <a:pt x="0" y="57"/>
                  </a:lnTo>
                  <a:lnTo>
                    <a:pt x="0" y="1"/>
                  </a:lnTo>
                  <a:lnTo>
                    <a:pt x="0"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5" name="Google Shape;22855;p51"/>
            <p:cNvSpPr/>
            <p:nvPr/>
          </p:nvSpPr>
          <p:spPr>
            <a:xfrm>
              <a:off x="292925" y="1500825"/>
              <a:ext cx="44975" cy="75900"/>
            </a:xfrm>
            <a:custGeom>
              <a:avLst/>
              <a:gdLst/>
              <a:ahLst/>
              <a:cxnLst/>
              <a:rect l="l" t="t" r="r" b="b"/>
              <a:pathLst>
                <a:path w="1799" h="3036" extrusionOk="0">
                  <a:moveTo>
                    <a:pt x="1124" y="0"/>
                  </a:moveTo>
                  <a:lnTo>
                    <a:pt x="1068" y="113"/>
                  </a:lnTo>
                  <a:lnTo>
                    <a:pt x="899" y="338"/>
                  </a:lnTo>
                  <a:lnTo>
                    <a:pt x="843" y="450"/>
                  </a:lnTo>
                  <a:lnTo>
                    <a:pt x="787" y="619"/>
                  </a:lnTo>
                  <a:lnTo>
                    <a:pt x="787" y="675"/>
                  </a:lnTo>
                  <a:lnTo>
                    <a:pt x="674" y="731"/>
                  </a:lnTo>
                  <a:lnTo>
                    <a:pt x="618" y="787"/>
                  </a:lnTo>
                  <a:lnTo>
                    <a:pt x="562" y="900"/>
                  </a:lnTo>
                  <a:lnTo>
                    <a:pt x="506" y="844"/>
                  </a:lnTo>
                  <a:lnTo>
                    <a:pt x="393" y="787"/>
                  </a:lnTo>
                  <a:lnTo>
                    <a:pt x="337" y="844"/>
                  </a:lnTo>
                  <a:lnTo>
                    <a:pt x="281" y="900"/>
                  </a:lnTo>
                  <a:lnTo>
                    <a:pt x="281" y="1012"/>
                  </a:lnTo>
                  <a:lnTo>
                    <a:pt x="337" y="1068"/>
                  </a:lnTo>
                  <a:lnTo>
                    <a:pt x="450" y="1181"/>
                  </a:lnTo>
                  <a:lnTo>
                    <a:pt x="618" y="1237"/>
                  </a:lnTo>
                  <a:lnTo>
                    <a:pt x="618" y="1293"/>
                  </a:lnTo>
                  <a:lnTo>
                    <a:pt x="618" y="1406"/>
                  </a:lnTo>
                  <a:lnTo>
                    <a:pt x="506" y="1293"/>
                  </a:lnTo>
                  <a:lnTo>
                    <a:pt x="393" y="1237"/>
                  </a:lnTo>
                  <a:lnTo>
                    <a:pt x="281" y="1237"/>
                  </a:lnTo>
                  <a:lnTo>
                    <a:pt x="169" y="1293"/>
                  </a:lnTo>
                  <a:lnTo>
                    <a:pt x="56" y="1574"/>
                  </a:lnTo>
                  <a:lnTo>
                    <a:pt x="0" y="1743"/>
                  </a:lnTo>
                  <a:lnTo>
                    <a:pt x="56" y="1911"/>
                  </a:lnTo>
                  <a:lnTo>
                    <a:pt x="225" y="2136"/>
                  </a:lnTo>
                  <a:lnTo>
                    <a:pt x="225" y="2192"/>
                  </a:lnTo>
                  <a:lnTo>
                    <a:pt x="281" y="2305"/>
                  </a:lnTo>
                  <a:lnTo>
                    <a:pt x="225" y="2361"/>
                  </a:lnTo>
                  <a:lnTo>
                    <a:pt x="225" y="2473"/>
                  </a:lnTo>
                  <a:lnTo>
                    <a:pt x="225" y="2642"/>
                  </a:lnTo>
                  <a:lnTo>
                    <a:pt x="281" y="2755"/>
                  </a:lnTo>
                  <a:lnTo>
                    <a:pt x="337" y="2811"/>
                  </a:lnTo>
                  <a:lnTo>
                    <a:pt x="506" y="2867"/>
                  </a:lnTo>
                  <a:lnTo>
                    <a:pt x="843" y="2979"/>
                  </a:lnTo>
                  <a:lnTo>
                    <a:pt x="1012" y="3036"/>
                  </a:lnTo>
                  <a:lnTo>
                    <a:pt x="1124" y="3036"/>
                  </a:lnTo>
                  <a:lnTo>
                    <a:pt x="1180" y="2979"/>
                  </a:lnTo>
                  <a:lnTo>
                    <a:pt x="1349" y="2923"/>
                  </a:lnTo>
                  <a:lnTo>
                    <a:pt x="1293" y="2867"/>
                  </a:lnTo>
                  <a:lnTo>
                    <a:pt x="1349" y="2811"/>
                  </a:lnTo>
                  <a:lnTo>
                    <a:pt x="1461" y="2755"/>
                  </a:lnTo>
                  <a:lnTo>
                    <a:pt x="1574" y="2586"/>
                  </a:lnTo>
                  <a:lnTo>
                    <a:pt x="1574" y="2417"/>
                  </a:lnTo>
                  <a:lnTo>
                    <a:pt x="1518" y="2249"/>
                  </a:lnTo>
                  <a:lnTo>
                    <a:pt x="1405" y="2080"/>
                  </a:lnTo>
                  <a:lnTo>
                    <a:pt x="1405" y="2024"/>
                  </a:lnTo>
                  <a:lnTo>
                    <a:pt x="1461" y="2024"/>
                  </a:lnTo>
                  <a:lnTo>
                    <a:pt x="1518" y="1968"/>
                  </a:lnTo>
                  <a:lnTo>
                    <a:pt x="1742" y="1968"/>
                  </a:lnTo>
                  <a:lnTo>
                    <a:pt x="1799" y="1911"/>
                  </a:lnTo>
                  <a:lnTo>
                    <a:pt x="1742" y="1630"/>
                  </a:lnTo>
                  <a:lnTo>
                    <a:pt x="1742" y="1574"/>
                  </a:lnTo>
                  <a:lnTo>
                    <a:pt x="1574" y="1574"/>
                  </a:lnTo>
                  <a:lnTo>
                    <a:pt x="1518" y="1462"/>
                  </a:lnTo>
                  <a:lnTo>
                    <a:pt x="1518" y="1349"/>
                  </a:lnTo>
                  <a:lnTo>
                    <a:pt x="1518" y="1237"/>
                  </a:lnTo>
                  <a:lnTo>
                    <a:pt x="1461" y="1181"/>
                  </a:lnTo>
                  <a:lnTo>
                    <a:pt x="1349" y="1068"/>
                  </a:lnTo>
                  <a:lnTo>
                    <a:pt x="1293" y="1012"/>
                  </a:lnTo>
                  <a:lnTo>
                    <a:pt x="1349" y="956"/>
                  </a:lnTo>
                  <a:lnTo>
                    <a:pt x="1461" y="1012"/>
                  </a:lnTo>
                  <a:lnTo>
                    <a:pt x="1518" y="956"/>
                  </a:lnTo>
                  <a:lnTo>
                    <a:pt x="1518" y="900"/>
                  </a:lnTo>
                  <a:lnTo>
                    <a:pt x="1405" y="844"/>
                  </a:lnTo>
                  <a:lnTo>
                    <a:pt x="1293" y="787"/>
                  </a:lnTo>
                  <a:lnTo>
                    <a:pt x="1405" y="675"/>
                  </a:lnTo>
                  <a:lnTo>
                    <a:pt x="1461" y="619"/>
                  </a:lnTo>
                  <a:lnTo>
                    <a:pt x="1405" y="563"/>
                  </a:lnTo>
                  <a:lnTo>
                    <a:pt x="1293" y="563"/>
                  </a:lnTo>
                  <a:lnTo>
                    <a:pt x="1237" y="506"/>
                  </a:lnTo>
                  <a:lnTo>
                    <a:pt x="1237" y="450"/>
                  </a:lnTo>
                  <a:lnTo>
                    <a:pt x="1349" y="450"/>
                  </a:lnTo>
                  <a:lnTo>
                    <a:pt x="1461" y="394"/>
                  </a:lnTo>
                  <a:lnTo>
                    <a:pt x="1461" y="338"/>
                  </a:lnTo>
                  <a:lnTo>
                    <a:pt x="1405" y="281"/>
                  </a:lnTo>
                  <a:lnTo>
                    <a:pt x="1293" y="281"/>
                  </a:lnTo>
                  <a:lnTo>
                    <a:pt x="1293" y="225"/>
                  </a:lnTo>
                  <a:lnTo>
                    <a:pt x="1293" y="113"/>
                  </a:lnTo>
                  <a:lnTo>
                    <a:pt x="1237" y="57"/>
                  </a:lnTo>
                  <a:lnTo>
                    <a:pt x="1124" y="0"/>
                  </a:lnTo>
                  <a:close/>
                </a:path>
              </a:pathLst>
            </a:custGeom>
            <a:solidFill>
              <a:srgbClr val="957C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6" name="Google Shape;22856;p51"/>
            <p:cNvSpPr/>
            <p:nvPr/>
          </p:nvSpPr>
          <p:spPr>
            <a:xfrm>
              <a:off x="274650" y="1523300"/>
              <a:ext cx="36550" cy="35150"/>
            </a:xfrm>
            <a:custGeom>
              <a:avLst/>
              <a:gdLst/>
              <a:ahLst/>
              <a:cxnLst/>
              <a:rect l="l" t="t" r="r" b="b"/>
              <a:pathLst>
                <a:path w="1462" h="1406" extrusionOk="0">
                  <a:moveTo>
                    <a:pt x="338" y="1"/>
                  </a:moveTo>
                  <a:lnTo>
                    <a:pt x="169" y="226"/>
                  </a:lnTo>
                  <a:lnTo>
                    <a:pt x="57" y="338"/>
                  </a:lnTo>
                  <a:lnTo>
                    <a:pt x="0" y="507"/>
                  </a:lnTo>
                  <a:lnTo>
                    <a:pt x="57" y="619"/>
                  </a:lnTo>
                  <a:lnTo>
                    <a:pt x="113" y="731"/>
                  </a:lnTo>
                  <a:lnTo>
                    <a:pt x="169" y="788"/>
                  </a:lnTo>
                  <a:lnTo>
                    <a:pt x="169" y="844"/>
                  </a:lnTo>
                  <a:lnTo>
                    <a:pt x="57" y="956"/>
                  </a:lnTo>
                  <a:lnTo>
                    <a:pt x="0" y="1012"/>
                  </a:lnTo>
                  <a:lnTo>
                    <a:pt x="0" y="1069"/>
                  </a:lnTo>
                  <a:lnTo>
                    <a:pt x="0" y="1237"/>
                  </a:lnTo>
                  <a:lnTo>
                    <a:pt x="0" y="1293"/>
                  </a:lnTo>
                  <a:lnTo>
                    <a:pt x="57" y="1350"/>
                  </a:lnTo>
                  <a:lnTo>
                    <a:pt x="169" y="1350"/>
                  </a:lnTo>
                  <a:lnTo>
                    <a:pt x="338" y="1406"/>
                  </a:lnTo>
                  <a:lnTo>
                    <a:pt x="562" y="1406"/>
                  </a:lnTo>
                  <a:lnTo>
                    <a:pt x="731" y="1293"/>
                  </a:lnTo>
                  <a:lnTo>
                    <a:pt x="787" y="1237"/>
                  </a:lnTo>
                  <a:lnTo>
                    <a:pt x="956" y="1237"/>
                  </a:lnTo>
                  <a:lnTo>
                    <a:pt x="956" y="1069"/>
                  </a:lnTo>
                  <a:lnTo>
                    <a:pt x="843" y="956"/>
                  </a:lnTo>
                  <a:lnTo>
                    <a:pt x="787" y="844"/>
                  </a:lnTo>
                  <a:lnTo>
                    <a:pt x="843" y="788"/>
                  </a:lnTo>
                  <a:lnTo>
                    <a:pt x="900" y="731"/>
                  </a:lnTo>
                  <a:lnTo>
                    <a:pt x="1012" y="675"/>
                  </a:lnTo>
                  <a:lnTo>
                    <a:pt x="956" y="563"/>
                  </a:lnTo>
                  <a:lnTo>
                    <a:pt x="956" y="507"/>
                  </a:lnTo>
                  <a:lnTo>
                    <a:pt x="1012" y="450"/>
                  </a:lnTo>
                  <a:lnTo>
                    <a:pt x="1068" y="394"/>
                  </a:lnTo>
                  <a:lnTo>
                    <a:pt x="1293" y="394"/>
                  </a:lnTo>
                  <a:lnTo>
                    <a:pt x="1293" y="450"/>
                  </a:lnTo>
                  <a:lnTo>
                    <a:pt x="1237" y="563"/>
                  </a:lnTo>
                  <a:lnTo>
                    <a:pt x="1293" y="619"/>
                  </a:lnTo>
                  <a:lnTo>
                    <a:pt x="1349" y="619"/>
                  </a:lnTo>
                  <a:lnTo>
                    <a:pt x="1405" y="563"/>
                  </a:lnTo>
                  <a:lnTo>
                    <a:pt x="1462" y="450"/>
                  </a:lnTo>
                  <a:lnTo>
                    <a:pt x="1462" y="394"/>
                  </a:lnTo>
                  <a:lnTo>
                    <a:pt x="1405" y="282"/>
                  </a:lnTo>
                  <a:lnTo>
                    <a:pt x="1181" y="169"/>
                  </a:lnTo>
                  <a:lnTo>
                    <a:pt x="1068" y="113"/>
                  </a:lnTo>
                  <a:lnTo>
                    <a:pt x="1012" y="1"/>
                  </a:lnTo>
                  <a:lnTo>
                    <a:pt x="956" y="1"/>
                  </a:lnTo>
                  <a:lnTo>
                    <a:pt x="843" y="113"/>
                  </a:lnTo>
                  <a:lnTo>
                    <a:pt x="787" y="169"/>
                  </a:lnTo>
                  <a:lnTo>
                    <a:pt x="675" y="226"/>
                  </a:lnTo>
                  <a:lnTo>
                    <a:pt x="619" y="226"/>
                  </a:lnTo>
                  <a:lnTo>
                    <a:pt x="562" y="169"/>
                  </a:lnTo>
                  <a:lnTo>
                    <a:pt x="506" y="113"/>
                  </a:lnTo>
                  <a:lnTo>
                    <a:pt x="450" y="57"/>
                  </a:lnTo>
                  <a:lnTo>
                    <a:pt x="450" y="1"/>
                  </a:lnTo>
                  <a:close/>
                </a:path>
              </a:pathLst>
            </a:custGeom>
            <a:solidFill>
              <a:srgbClr val="8F7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7" name="Google Shape;22857;p51"/>
            <p:cNvSpPr/>
            <p:nvPr/>
          </p:nvSpPr>
          <p:spPr>
            <a:xfrm>
              <a:off x="281675" y="1573900"/>
              <a:ext cx="4225" cy="5625"/>
            </a:xfrm>
            <a:custGeom>
              <a:avLst/>
              <a:gdLst/>
              <a:ahLst/>
              <a:cxnLst/>
              <a:rect l="l" t="t" r="r" b="b"/>
              <a:pathLst>
                <a:path w="169" h="225" extrusionOk="0">
                  <a:moveTo>
                    <a:pt x="113" y="0"/>
                  </a:moveTo>
                  <a:lnTo>
                    <a:pt x="57" y="113"/>
                  </a:lnTo>
                  <a:lnTo>
                    <a:pt x="0" y="225"/>
                  </a:lnTo>
                  <a:lnTo>
                    <a:pt x="169" y="225"/>
                  </a:lnTo>
                  <a:lnTo>
                    <a:pt x="169" y="113"/>
                  </a:lnTo>
                  <a:lnTo>
                    <a:pt x="113" y="0"/>
                  </a:lnTo>
                  <a:close/>
                </a:path>
              </a:pathLst>
            </a:custGeom>
            <a:solidFill>
              <a:srgbClr val="8E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8" name="Google Shape;22858;p51"/>
            <p:cNvSpPr/>
            <p:nvPr/>
          </p:nvSpPr>
          <p:spPr>
            <a:xfrm>
              <a:off x="292925" y="1555625"/>
              <a:ext cx="2825" cy="2825"/>
            </a:xfrm>
            <a:custGeom>
              <a:avLst/>
              <a:gdLst/>
              <a:ahLst/>
              <a:cxnLst/>
              <a:rect l="l" t="t" r="r" b="b"/>
              <a:pathLst>
                <a:path w="113" h="113" extrusionOk="0">
                  <a:moveTo>
                    <a:pt x="0" y="0"/>
                  </a:moveTo>
                  <a:lnTo>
                    <a:pt x="0" y="57"/>
                  </a:lnTo>
                  <a:lnTo>
                    <a:pt x="56" y="113"/>
                  </a:lnTo>
                  <a:lnTo>
                    <a:pt x="112" y="113"/>
                  </a:lnTo>
                  <a:lnTo>
                    <a:pt x="112" y="57"/>
                  </a:lnTo>
                  <a:lnTo>
                    <a:pt x="56" y="0"/>
                  </a:lnTo>
                  <a:close/>
                </a:path>
              </a:pathLst>
            </a:custGeom>
            <a:solidFill>
              <a:srgbClr val="8F7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9" name="Google Shape;22859;p51"/>
            <p:cNvSpPr/>
            <p:nvPr/>
          </p:nvSpPr>
          <p:spPr>
            <a:xfrm>
              <a:off x="298525" y="1555625"/>
              <a:ext cx="2850" cy="4250"/>
            </a:xfrm>
            <a:custGeom>
              <a:avLst/>
              <a:gdLst/>
              <a:ahLst/>
              <a:cxnLst/>
              <a:rect l="l" t="t" r="r" b="b"/>
              <a:pathLst>
                <a:path w="114" h="170" extrusionOk="0">
                  <a:moveTo>
                    <a:pt x="1" y="0"/>
                  </a:moveTo>
                  <a:lnTo>
                    <a:pt x="1" y="169"/>
                  </a:lnTo>
                  <a:lnTo>
                    <a:pt x="113" y="169"/>
                  </a:lnTo>
                  <a:lnTo>
                    <a:pt x="113" y="113"/>
                  </a:lnTo>
                  <a:lnTo>
                    <a:pt x="113" y="57"/>
                  </a:lnTo>
                  <a:lnTo>
                    <a:pt x="1" y="0"/>
                  </a:lnTo>
                  <a:close/>
                </a:path>
              </a:pathLst>
            </a:custGeom>
            <a:solidFill>
              <a:srgbClr val="8F7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0" name="Google Shape;22860;p51"/>
            <p:cNvSpPr/>
            <p:nvPr/>
          </p:nvSpPr>
          <p:spPr>
            <a:xfrm>
              <a:off x="287300" y="1575300"/>
              <a:ext cx="2825" cy="1425"/>
            </a:xfrm>
            <a:custGeom>
              <a:avLst/>
              <a:gdLst/>
              <a:ahLst/>
              <a:cxnLst/>
              <a:rect l="l" t="t" r="r" b="b"/>
              <a:pathLst>
                <a:path w="113" h="57" extrusionOk="0">
                  <a:moveTo>
                    <a:pt x="113" y="0"/>
                  </a:moveTo>
                  <a:lnTo>
                    <a:pt x="0" y="57"/>
                  </a:lnTo>
                  <a:lnTo>
                    <a:pt x="113" y="57"/>
                  </a:lnTo>
                  <a:lnTo>
                    <a:pt x="113" y="0"/>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1" name="Google Shape;22861;p51"/>
            <p:cNvSpPr/>
            <p:nvPr/>
          </p:nvSpPr>
          <p:spPr>
            <a:xfrm>
              <a:off x="288700" y="1527525"/>
              <a:ext cx="5650" cy="5650"/>
            </a:xfrm>
            <a:custGeom>
              <a:avLst/>
              <a:gdLst/>
              <a:ahLst/>
              <a:cxnLst/>
              <a:rect l="l" t="t" r="r" b="b"/>
              <a:pathLst>
                <a:path w="226" h="226" extrusionOk="0">
                  <a:moveTo>
                    <a:pt x="0" y="0"/>
                  </a:moveTo>
                  <a:lnTo>
                    <a:pt x="0" y="113"/>
                  </a:lnTo>
                  <a:lnTo>
                    <a:pt x="0" y="169"/>
                  </a:lnTo>
                  <a:lnTo>
                    <a:pt x="0" y="225"/>
                  </a:lnTo>
                  <a:lnTo>
                    <a:pt x="57" y="225"/>
                  </a:lnTo>
                  <a:lnTo>
                    <a:pt x="113" y="169"/>
                  </a:lnTo>
                  <a:lnTo>
                    <a:pt x="225" y="0"/>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2" name="Google Shape;22862;p51"/>
            <p:cNvSpPr/>
            <p:nvPr/>
          </p:nvSpPr>
          <p:spPr>
            <a:xfrm>
              <a:off x="285875" y="1523300"/>
              <a:ext cx="1450" cy="2850"/>
            </a:xfrm>
            <a:custGeom>
              <a:avLst/>
              <a:gdLst/>
              <a:ahLst/>
              <a:cxnLst/>
              <a:rect l="l" t="t" r="r" b="b"/>
              <a:pathLst>
                <a:path w="58" h="114" extrusionOk="0">
                  <a:moveTo>
                    <a:pt x="1" y="1"/>
                  </a:moveTo>
                  <a:lnTo>
                    <a:pt x="57" y="113"/>
                  </a:lnTo>
                  <a:lnTo>
                    <a:pt x="57" y="1"/>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3" name="Google Shape;22863;p51"/>
            <p:cNvSpPr/>
            <p:nvPr/>
          </p:nvSpPr>
          <p:spPr>
            <a:xfrm>
              <a:off x="277450" y="1500825"/>
              <a:ext cx="1425" cy="1425"/>
            </a:xfrm>
            <a:custGeom>
              <a:avLst/>
              <a:gdLst/>
              <a:ahLst/>
              <a:cxnLst/>
              <a:rect l="l" t="t" r="r" b="b"/>
              <a:pathLst>
                <a:path w="57" h="57" extrusionOk="0">
                  <a:moveTo>
                    <a:pt x="1" y="0"/>
                  </a:moveTo>
                  <a:lnTo>
                    <a:pt x="1" y="57"/>
                  </a:lnTo>
                  <a:lnTo>
                    <a:pt x="57" y="0"/>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4" name="Google Shape;22864;p51"/>
            <p:cNvSpPr/>
            <p:nvPr/>
          </p:nvSpPr>
          <p:spPr>
            <a:xfrm>
              <a:off x="283075" y="1503625"/>
              <a:ext cx="1425" cy="25"/>
            </a:xfrm>
            <a:custGeom>
              <a:avLst/>
              <a:gdLst/>
              <a:ahLst/>
              <a:cxnLst/>
              <a:rect l="l" t="t" r="r" b="b"/>
              <a:pathLst>
                <a:path w="57" h="1" extrusionOk="0">
                  <a:moveTo>
                    <a:pt x="57" y="1"/>
                  </a:moveTo>
                  <a:lnTo>
                    <a:pt x="1" y="1"/>
                  </a:lnTo>
                  <a:lnTo>
                    <a:pt x="1" y="1"/>
                  </a:lnTo>
                  <a:lnTo>
                    <a:pt x="1" y="1"/>
                  </a:lnTo>
                  <a:lnTo>
                    <a:pt x="57" y="1"/>
                  </a:lnTo>
                  <a:lnTo>
                    <a:pt x="57" y="1"/>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5" name="Google Shape;22865;p51"/>
            <p:cNvSpPr/>
            <p:nvPr/>
          </p:nvSpPr>
          <p:spPr>
            <a:xfrm>
              <a:off x="294325" y="1524700"/>
              <a:ext cx="2825" cy="2850"/>
            </a:xfrm>
            <a:custGeom>
              <a:avLst/>
              <a:gdLst/>
              <a:ahLst/>
              <a:cxnLst/>
              <a:rect l="l" t="t" r="r" b="b"/>
              <a:pathLst>
                <a:path w="113" h="114" extrusionOk="0">
                  <a:moveTo>
                    <a:pt x="56" y="1"/>
                  </a:moveTo>
                  <a:lnTo>
                    <a:pt x="0" y="57"/>
                  </a:lnTo>
                  <a:lnTo>
                    <a:pt x="0" y="113"/>
                  </a:lnTo>
                  <a:lnTo>
                    <a:pt x="113" y="113"/>
                  </a:lnTo>
                  <a:lnTo>
                    <a:pt x="56" y="57"/>
                  </a:lnTo>
                  <a:lnTo>
                    <a:pt x="56" y="1"/>
                  </a:lnTo>
                  <a:close/>
                </a:path>
              </a:pathLst>
            </a:custGeom>
            <a:solidFill>
              <a:srgbClr val="8A7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6" name="Google Shape;22866;p51"/>
            <p:cNvSpPr/>
            <p:nvPr/>
          </p:nvSpPr>
          <p:spPr>
            <a:xfrm>
              <a:off x="294325" y="1523300"/>
              <a:ext cx="2825" cy="2850"/>
            </a:xfrm>
            <a:custGeom>
              <a:avLst/>
              <a:gdLst/>
              <a:ahLst/>
              <a:cxnLst/>
              <a:rect l="l" t="t" r="r" b="b"/>
              <a:pathLst>
                <a:path w="113" h="114" extrusionOk="0">
                  <a:moveTo>
                    <a:pt x="0" y="1"/>
                  </a:moveTo>
                  <a:lnTo>
                    <a:pt x="0" y="113"/>
                  </a:lnTo>
                  <a:lnTo>
                    <a:pt x="56" y="113"/>
                  </a:lnTo>
                  <a:lnTo>
                    <a:pt x="113" y="57"/>
                  </a:lnTo>
                  <a:lnTo>
                    <a:pt x="56" y="1"/>
                  </a:lnTo>
                  <a:close/>
                </a:path>
              </a:pathLst>
            </a:custGeom>
            <a:solidFill>
              <a:srgbClr val="8F7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7" name="Google Shape;22867;p51"/>
            <p:cNvSpPr/>
            <p:nvPr/>
          </p:nvSpPr>
          <p:spPr>
            <a:xfrm>
              <a:off x="295725" y="1523300"/>
              <a:ext cx="2825" cy="4250"/>
            </a:xfrm>
            <a:custGeom>
              <a:avLst/>
              <a:gdLst/>
              <a:ahLst/>
              <a:cxnLst/>
              <a:rect l="l" t="t" r="r" b="b"/>
              <a:pathLst>
                <a:path w="113" h="170" extrusionOk="0">
                  <a:moveTo>
                    <a:pt x="0" y="1"/>
                  </a:moveTo>
                  <a:lnTo>
                    <a:pt x="0" y="113"/>
                  </a:lnTo>
                  <a:lnTo>
                    <a:pt x="0" y="169"/>
                  </a:lnTo>
                  <a:lnTo>
                    <a:pt x="57" y="113"/>
                  </a:lnTo>
                  <a:lnTo>
                    <a:pt x="113" y="1"/>
                  </a:lnTo>
                  <a:close/>
                </a:path>
              </a:pathLst>
            </a:custGeom>
            <a:solidFill>
              <a:srgbClr val="957C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8" name="Google Shape;22868;p51"/>
            <p:cNvSpPr/>
            <p:nvPr/>
          </p:nvSpPr>
          <p:spPr>
            <a:xfrm>
              <a:off x="306975" y="1278800"/>
              <a:ext cx="16875" cy="18300"/>
            </a:xfrm>
            <a:custGeom>
              <a:avLst/>
              <a:gdLst/>
              <a:ahLst/>
              <a:cxnLst/>
              <a:rect l="l" t="t" r="r" b="b"/>
              <a:pathLst>
                <a:path w="675" h="732" extrusionOk="0">
                  <a:moveTo>
                    <a:pt x="450" y="1"/>
                  </a:moveTo>
                  <a:lnTo>
                    <a:pt x="337" y="113"/>
                  </a:lnTo>
                  <a:lnTo>
                    <a:pt x="225" y="170"/>
                  </a:lnTo>
                  <a:lnTo>
                    <a:pt x="169" y="282"/>
                  </a:lnTo>
                  <a:lnTo>
                    <a:pt x="112" y="394"/>
                  </a:lnTo>
                  <a:lnTo>
                    <a:pt x="112" y="507"/>
                  </a:lnTo>
                  <a:lnTo>
                    <a:pt x="56" y="563"/>
                  </a:lnTo>
                  <a:lnTo>
                    <a:pt x="0" y="619"/>
                  </a:lnTo>
                  <a:lnTo>
                    <a:pt x="0" y="732"/>
                  </a:lnTo>
                  <a:lnTo>
                    <a:pt x="112" y="732"/>
                  </a:lnTo>
                  <a:lnTo>
                    <a:pt x="506" y="619"/>
                  </a:lnTo>
                  <a:lnTo>
                    <a:pt x="562" y="563"/>
                  </a:lnTo>
                  <a:lnTo>
                    <a:pt x="675" y="451"/>
                  </a:lnTo>
                  <a:lnTo>
                    <a:pt x="675" y="394"/>
                  </a:lnTo>
                  <a:lnTo>
                    <a:pt x="618" y="282"/>
                  </a:lnTo>
                  <a:lnTo>
                    <a:pt x="506" y="113"/>
                  </a:lnTo>
                  <a:lnTo>
                    <a:pt x="450"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9" name="Google Shape;22869;p51"/>
            <p:cNvSpPr/>
            <p:nvPr/>
          </p:nvSpPr>
          <p:spPr>
            <a:xfrm>
              <a:off x="295725" y="1308325"/>
              <a:ext cx="8450" cy="11250"/>
            </a:xfrm>
            <a:custGeom>
              <a:avLst/>
              <a:gdLst/>
              <a:ahLst/>
              <a:cxnLst/>
              <a:rect l="l" t="t" r="r" b="b"/>
              <a:pathLst>
                <a:path w="338" h="450" extrusionOk="0">
                  <a:moveTo>
                    <a:pt x="0" y="0"/>
                  </a:moveTo>
                  <a:lnTo>
                    <a:pt x="0" y="281"/>
                  </a:lnTo>
                  <a:lnTo>
                    <a:pt x="57" y="394"/>
                  </a:lnTo>
                  <a:lnTo>
                    <a:pt x="113" y="450"/>
                  </a:lnTo>
                  <a:lnTo>
                    <a:pt x="113" y="225"/>
                  </a:lnTo>
                  <a:lnTo>
                    <a:pt x="113" y="169"/>
                  </a:lnTo>
                  <a:lnTo>
                    <a:pt x="225" y="113"/>
                  </a:lnTo>
                  <a:lnTo>
                    <a:pt x="338" y="56"/>
                  </a:lnTo>
                  <a:lnTo>
                    <a:pt x="0"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0" name="Google Shape;22870;p51"/>
            <p:cNvSpPr/>
            <p:nvPr/>
          </p:nvSpPr>
          <p:spPr>
            <a:xfrm>
              <a:off x="295725" y="1291450"/>
              <a:ext cx="11275" cy="2850"/>
            </a:xfrm>
            <a:custGeom>
              <a:avLst/>
              <a:gdLst/>
              <a:ahLst/>
              <a:cxnLst/>
              <a:rect l="l" t="t" r="r" b="b"/>
              <a:pathLst>
                <a:path w="451" h="114" extrusionOk="0">
                  <a:moveTo>
                    <a:pt x="0" y="1"/>
                  </a:moveTo>
                  <a:lnTo>
                    <a:pt x="225" y="113"/>
                  </a:lnTo>
                  <a:lnTo>
                    <a:pt x="450" y="113"/>
                  </a:lnTo>
                  <a:lnTo>
                    <a:pt x="338" y="57"/>
                  </a:lnTo>
                  <a:lnTo>
                    <a:pt x="225"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1" name="Google Shape;22871;p51"/>
            <p:cNvSpPr/>
            <p:nvPr/>
          </p:nvSpPr>
          <p:spPr>
            <a:xfrm>
              <a:off x="301350" y="1305500"/>
              <a:ext cx="4225" cy="4250"/>
            </a:xfrm>
            <a:custGeom>
              <a:avLst/>
              <a:gdLst/>
              <a:ahLst/>
              <a:cxnLst/>
              <a:rect l="l" t="t" r="r" b="b"/>
              <a:pathLst>
                <a:path w="169" h="170" extrusionOk="0">
                  <a:moveTo>
                    <a:pt x="0" y="1"/>
                  </a:moveTo>
                  <a:lnTo>
                    <a:pt x="113" y="169"/>
                  </a:lnTo>
                  <a:lnTo>
                    <a:pt x="169" y="113"/>
                  </a:lnTo>
                  <a:lnTo>
                    <a:pt x="169"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2" name="Google Shape;22872;p51"/>
            <p:cNvSpPr/>
            <p:nvPr/>
          </p:nvSpPr>
          <p:spPr>
            <a:xfrm>
              <a:off x="288700" y="1128450"/>
              <a:ext cx="1425" cy="25"/>
            </a:xfrm>
            <a:custGeom>
              <a:avLst/>
              <a:gdLst/>
              <a:ahLst/>
              <a:cxnLst/>
              <a:rect l="l" t="t" r="r" b="b"/>
              <a:pathLst>
                <a:path w="57" h="1" extrusionOk="0">
                  <a:moveTo>
                    <a:pt x="0" y="1"/>
                  </a:moveTo>
                  <a:lnTo>
                    <a:pt x="57" y="1"/>
                  </a:lnTo>
                  <a:lnTo>
                    <a:pt x="57" y="1"/>
                  </a:lnTo>
                  <a:lnTo>
                    <a:pt x="57" y="1"/>
                  </a:lnTo>
                  <a:lnTo>
                    <a:pt x="0" y="1"/>
                  </a:lnTo>
                  <a:lnTo>
                    <a:pt x="0" y="1"/>
                  </a:lnTo>
                  <a:close/>
                </a:path>
              </a:pathLst>
            </a:custGeom>
            <a:solidFill>
              <a:srgbClr val="908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3" name="Google Shape;22873;p51"/>
            <p:cNvSpPr/>
            <p:nvPr/>
          </p:nvSpPr>
          <p:spPr>
            <a:xfrm>
              <a:off x="298525" y="1039925"/>
              <a:ext cx="1450" cy="25"/>
            </a:xfrm>
            <a:custGeom>
              <a:avLst/>
              <a:gdLst/>
              <a:ahLst/>
              <a:cxnLst/>
              <a:rect l="l" t="t" r="r" b="b"/>
              <a:pathLst>
                <a:path w="58" h="1" extrusionOk="0">
                  <a:moveTo>
                    <a:pt x="1" y="1"/>
                  </a:moveTo>
                  <a:lnTo>
                    <a:pt x="57" y="1"/>
                  </a:lnTo>
                  <a:lnTo>
                    <a:pt x="57" y="1"/>
                  </a:lnTo>
                  <a:lnTo>
                    <a:pt x="57" y="1"/>
                  </a:lnTo>
                  <a:lnTo>
                    <a:pt x="1" y="1"/>
                  </a:lnTo>
                  <a:lnTo>
                    <a:pt x="1" y="1"/>
                  </a:lnTo>
                  <a:close/>
                </a:path>
              </a:pathLst>
            </a:custGeom>
            <a:solidFill>
              <a:srgbClr val="827A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4" name="Google Shape;22874;p51"/>
            <p:cNvSpPr/>
            <p:nvPr/>
          </p:nvSpPr>
          <p:spPr>
            <a:xfrm>
              <a:off x="306975" y="1042750"/>
              <a:ext cx="25" cy="1425"/>
            </a:xfrm>
            <a:custGeom>
              <a:avLst/>
              <a:gdLst/>
              <a:ahLst/>
              <a:cxnLst/>
              <a:rect l="l" t="t" r="r" b="b"/>
              <a:pathLst>
                <a:path w="1" h="57" extrusionOk="0">
                  <a:moveTo>
                    <a:pt x="0" y="0"/>
                  </a:moveTo>
                  <a:lnTo>
                    <a:pt x="0" y="57"/>
                  </a:lnTo>
                  <a:lnTo>
                    <a:pt x="0" y="0"/>
                  </a:lnTo>
                  <a:lnTo>
                    <a:pt x="0" y="0"/>
                  </a:lnTo>
                  <a:close/>
                </a:path>
              </a:pathLst>
            </a:custGeom>
            <a:solidFill>
              <a:srgbClr val="827A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5" name="Google Shape;22875;p51"/>
            <p:cNvSpPr/>
            <p:nvPr/>
          </p:nvSpPr>
          <p:spPr>
            <a:xfrm>
              <a:off x="363175" y="1544375"/>
              <a:ext cx="29525" cy="112450"/>
            </a:xfrm>
            <a:custGeom>
              <a:avLst/>
              <a:gdLst/>
              <a:ahLst/>
              <a:cxnLst/>
              <a:rect l="l" t="t" r="r" b="b"/>
              <a:pathLst>
                <a:path w="1181" h="4498" extrusionOk="0">
                  <a:moveTo>
                    <a:pt x="225" y="1"/>
                  </a:moveTo>
                  <a:lnTo>
                    <a:pt x="113" y="113"/>
                  </a:lnTo>
                  <a:lnTo>
                    <a:pt x="57" y="226"/>
                  </a:lnTo>
                  <a:lnTo>
                    <a:pt x="57" y="394"/>
                  </a:lnTo>
                  <a:lnTo>
                    <a:pt x="113" y="619"/>
                  </a:lnTo>
                  <a:lnTo>
                    <a:pt x="169" y="788"/>
                  </a:lnTo>
                  <a:lnTo>
                    <a:pt x="113" y="900"/>
                  </a:lnTo>
                  <a:lnTo>
                    <a:pt x="57" y="1069"/>
                  </a:lnTo>
                  <a:lnTo>
                    <a:pt x="57" y="1294"/>
                  </a:lnTo>
                  <a:lnTo>
                    <a:pt x="57" y="1631"/>
                  </a:lnTo>
                  <a:lnTo>
                    <a:pt x="57" y="1968"/>
                  </a:lnTo>
                  <a:lnTo>
                    <a:pt x="57" y="2249"/>
                  </a:lnTo>
                  <a:lnTo>
                    <a:pt x="57" y="2530"/>
                  </a:lnTo>
                  <a:lnTo>
                    <a:pt x="0" y="2811"/>
                  </a:lnTo>
                  <a:lnTo>
                    <a:pt x="0" y="2867"/>
                  </a:lnTo>
                  <a:lnTo>
                    <a:pt x="57" y="2980"/>
                  </a:lnTo>
                  <a:lnTo>
                    <a:pt x="113" y="3148"/>
                  </a:lnTo>
                  <a:lnTo>
                    <a:pt x="113" y="3261"/>
                  </a:lnTo>
                  <a:lnTo>
                    <a:pt x="169" y="3317"/>
                  </a:lnTo>
                  <a:lnTo>
                    <a:pt x="281" y="3373"/>
                  </a:lnTo>
                  <a:lnTo>
                    <a:pt x="225" y="3486"/>
                  </a:lnTo>
                  <a:lnTo>
                    <a:pt x="169" y="3598"/>
                  </a:lnTo>
                  <a:lnTo>
                    <a:pt x="225" y="3823"/>
                  </a:lnTo>
                  <a:lnTo>
                    <a:pt x="281" y="3767"/>
                  </a:lnTo>
                  <a:lnTo>
                    <a:pt x="338" y="3710"/>
                  </a:lnTo>
                  <a:lnTo>
                    <a:pt x="394" y="3654"/>
                  </a:lnTo>
                  <a:lnTo>
                    <a:pt x="562" y="3654"/>
                  </a:lnTo>
                  <a:lnTo>
                    <a:pt x="562" y="3710"/>
                  </a:lnTo>
                  <a:lnTo>
                    <a:pt x="506" y="3823"/>
                  </a:lnTo>
                  <a:lnTo>
                    <a:pt x="450" y="3935"/>
                  </a:lnTo>
                  <a:lnTo>
                    <a:pt x="506" y="3991"/>
                  </a:lnTo>
                  <a:lnTo>
                    <a:pt x="562" y="4104"/>
                  </a:lnTo>
                  <a:lnTo>
                    <a:pt x="562" y="4160"/>
                  </a:lnTo>
                  <a:lnTo>
                    <a:pt x="506" y="4272"/>
                  </a:lnTo>
                  <a:lnTo>
                    <a:pt x="450" y="4329"/>
                  </a:lnTo>
                  <a:lnTo>
                    <a:pt x="394" y="4385"/>
                  </a:lnTo>
                  <a:lnTo>
                    <a:pt x="450" y="4441"/>
                  </a:lnTo>
                  <a:lnTo>
                    <a:pt x="506" y="4497"/>
                  </a:lnTo>
                  <a:lnTo>
                    <a:pt x="731" y="4497"/>
                  </a:lnTo>
                  <a:lnTo>
                    <a:pt x="787" y="4272"/>
                  </a:lnTo>
                  <a:lnTo>
                    <a:pt x="956" y="4048"/>
                  </a:lnTo>
                  <a:lnTo>
                    <a:pt x="900" y="3991"/>
                  </a:lnTo>
                  <a:lnTo>
                    <a:pt x="787" y="4048"/>
                  </a:lnTo>
                  <a:lnTo>
                    <a:pt x="731" y="3991"/>
                  </a:lnTo>
                  <a:lnTo>
                    <a:pt x="731" y="3935"/>
                  </a:lnTo>
                  <a:lnTo>
                    <a:pt x="731" y="3879"/>
                  </a:lnTo>
                  <a:lnTo>
                    <a:pt x="731" y="3823"/>
                  </a:lnTo>
                  <a:lnTo>
                    <a:pt x="900" y="3710"/>
                  </a:lnTo>
                  <a:lnTo>
                    <a:pt x="1012" y="3767"/>
                  </a:lnTo>
                  <a:lnTo>
                    <a:pt x="1068" y="3767"/>
                  </a:lnTo>
                  <a:lnTo>
                    <a:pt x="1181" y="3710"/>
                  </a:lnTo>
                  <a:lnTo>
                    <a:pt x="1181" y="3654"/>
                  </a:lnTo>
                  <a:lnTo>
                    <a:pt x="1181" y="3429"/>
                  </a:lnTo>
                  <a:lnTo>
                    <a:pt x="1012" y="2867"/>
                  </a:lnTo>
                  <a:lnTo>
                    <a:pt x="956" y="2755"/>
                  </a:lnTo>
                  <a:lnTo>
                    <a:pt x="900" y="2699"/>
                  </a:lnTo>
                  <a:lnTo>
                    <a:pt x="900" y="2586"/>
                  </a:lnTo>
                  <a:lnTo>
                    <a:pt x="843" y="2249"/>
                  </a:lnTo>
                  <a:lnTo>
                    <a:pt x="843" y="2080"/>
                  </a:lnTo>
                  <a:lnTo>
                    <a:pt x="731" y="1968"/>
                  </a:lnTo>
                  <a:lnTo>
                    <a:pt x="843" y="1743"/>
                  </a:lnTo>
                  <a:lnTo>
                    <a:pt x="900" y="1631"/>
                  </a:lnTo>
                  <a:lnTo>
                    <a:pt x="900" y="1518"/>
                  </a:lnTo>
                  <a:lnTo>
                    <a:pt x="900" y="1350"/>
                  </a:lnTo>
                  <a:lnTo>
                    <a:pt x="956" y="1294"/>
                  </a:lnTo>
                  <a:lnTo>
                    <a:pt x="956" y="1181"/>
                  </a:lnTo>
                  <a:lnTo>
                    <a:pt x="843" y="1069"/>
                  </a:lnTo>
                  <a:lnTo>
                    <a:pt x="843" y="956"/>
                  </a:lnTo>
                  <a:lnTo>
                    <a:pt x="843" y="844"/>
                  </a:lnTo>
                  <a:lnTo>
                    <a:pt x="900" y="731"/>
                  </a:lnTo>
                  <a:lnTo>
                    <a:pt x="1012" y="675"/>
                  </a:lnTo>
                  <a:lnTo>
                    <a:pt x="1012" y="619"/>
                  </a:lnTo>
                  <a:lnTo>
                    <a:pt x="956" y="563"/>
                  </a:lnTo>
                  <a:lnTo>
                    <a:pt x="900" y="507"/>
                  </a:lnTo>
                  <a:lnTo>
                    <a:pt x="843" y="450"/>
                  </a:lnTo>
                  <a:lnTo>
                    <a:pt x="787" y="338"/>
                  </a:lnTo>
                  <a:lnTo>
                    <a:pt x="731" y="226"/>
                  </a:lnTo>
                  <a:lnTo>
                    <a:pt x="731" y="113"/>
                  </a:lnTo>
                  <a:lnTo>
                    <a:pt x="731" y="57"/>
                  </a:lnTo>
                  <a:lnTo>
                    <a:pt x="394" y="57"/>
                  </a:lnTo>
                  <a:lnTo>
                    <a:pt x="281" y="1"/>
                  </a:lnTo>
                  <a:close/>
                </a:path>
              </a:pathLst>
            </a:custGeom>
            <a:solidFill>
              <a:srgbClr val="626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6" name="Google Shape;22876;p51"/>
            <p:cNvSpPr/>
            <p:nvPr/>
          </p:nvSpPr>
          <p:spPr>
            <a:xfrm>
              <a:off x="382850" y="1609025"/>
              <a:ext cx="23900" cy="40775"/>
            </a:xfrm>
            <a:custGeom>
              <a:avLst/>
              <a:gdLst/>
              <a:ahLst/>
              <a:cxnLst/>
              <a:rect l="l" t="t" r="r" b="b"/>
              <a:pathLst>
                <a:path w="956" h="1631" extrusionOk="0">
                  <a:moveTo>
                    <a:pt x="56" y="0"/>
                  </a:moveTo>
                  <a:lnTo>
                    <a:pt x="0" y="113"/>
                  </a:lnTo>
                  <a:lnTo>
                    <a:pt x="56" y="169"/>
                  </a:lnTo>
                  <a:lnTo>
                    <a:pt x="169" y="225"/>
                  </a:lnTo>
                  <a:lnTo>
                    <a:pt x="113" y="338"/>
                  </a:lnTo>
                  <a:lnTo>
                    <a:pt x="113" y="394"/>
                  </a:lnTo>
                  <a:lnTo>
                    <a:pt x="225" y="562"/>
                  </a:lnTo>
                  <a:lnTo>
                    <a:pt x="225" y="731"/>
                  </a:lnTo>
                  <a:lnTo>
                    <a:pt x="281" y="900"/>
                  </a:lnTo>
                  <a:lnTo>
                    <a:pt x="337" y="1068"/>
                  </a:lnTo>
                  <a:lnTo>
                    <a:pt x="337" y="1124"/>
                  </a:lnTo>
                  <a:lnTo>
                    <a:pt x="281" y="1181"/>
                  </a:lnTo>
                  <a:lnTo>
                    <a:pt x="394" y="1293"/>
                  </a:lnTo>
                  <a:lnTo>
                    <a:pt x="506" y="1349"/>
                  </a:lnTo>
                  <a:lnTo>
                    <a:pt x="562" y="1293"/>
                  </a:lnTo>
                  <a:lnTo>
                    <a:pt x="675" y="1293"/>
                  </a:lnTo>
                  <a:lnTo>
                    <a:pt x="562" y="1349"/>
                  </a:lnTo>
                  <a:lnTo>
                    <a:pt x="450" y="1462"/>
                  </a:lnTo>
                  <a:lnTo>
                    <a:pt x="450" y="1574"/>
                  </a:lnTo>
                  <a:lnTo>
                    <a:pt x="562" y="1630"/>
                  </a:lnTo>
                  <a:lnTo>
                    <a:pt x="675" y="1630"/>
                  </a:lnTo>
                  <a:lnTo>
                    <a:pt x="731" y="1574"/>
                  </a:lnTo>
                  <a:lnTo>
                    <a:pt x="843" y="1462"/>
                  </a:lnTo>
                  <a:lnTo>
                    <a:pt x="899" y="1405"/>
                  </a:lnTo>
                  <a:lnTo>
                    <a:pt x="899" y="1293"/>
                  </a:lnTo>
                  <a:lnTo>
                    <a:pt x="956" y="1068"/>
                  </a:lnTo>
                  <a:lnTo>
                    <a:pt x="675" y="1012"/>
                  </a:lnTo>
                  <a:lnTo>
                    <a:pt x="506" y="787"/>
                  </a:lnTo>
                  <a:lnTo>
                    <a:pt x="450" y="731"/>
                  </a:lnTo>
                  <a:lnTo>
                    <a:pt x="562" y="675"/>
                  </a:lnTo>
                  <a:lnTo>
                    <a:pt x="618" y="675"/>
                  </a:lnTo>
                  <a:lnTo>
                    <a:pt x="618" y="619"/>
                  </a:lnTo>
                  <a:lnTo>
                    <a:pt x="562" y="562"/>
                  </a:lnTo>
                  <a:lnTo>
                    <a:pt x="394" y="562"/>
                  </a:lnTo>
                  <a:lnTo>
                    <a:pt x="337" y="450"/>
                  </a:lnTo>
                  <a:lnTo>
                    <a:pt x="394" y="225"/>
                  </a:lnTo>
                  <a:lnTo>
                    <a:pt x="394" y="113"/>
                  </a:lnTo>
                  <a:lnTo>
                    <a:pt x="281" y="56"/>
                  </a:lnTo>
                  <a:lnTo>
                    <a:pt x="113" y="0"/>
                  </a:lnTo>
                  <a:close/>
                </a:path>
              </a:pathLst>
            </a:custGeom>
            <a:solidFill>
              <a:srgbClr val="737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7" name="Google Shape;22877;p51"/>
            <p:cNvSpPr/>
            <p:nvPr/>
          </p:nvSpPr>
          <p:spPr>
            <a:xfrm>
              <a:off x="381425" y="1593575"/>
              <a:ext cx="7075" cy="15475"/>
            </a:xfrm>
            <a:custGeom>
              <a:avLst/>
              <a:gdLst/>
              <a:ahLst/>
              <a:cxnLst/>
              <a:rect l="l" t="t" r="r" b="b"/>
              <a:pathLst>
                <a:path w="283" h="619" extrusionOk="0">
                  <a:moveTo>
                    <a:pt x="1" y="0"/>
                  </a:moveTo>
                  <a:lnTo>
                    <a:pt x="57" y="225"/>
                  </a:lnTo>
                  <a:lnTo>
                    <a:pt x="57" y="337"/>
                  </a:lnTo>
                  <a:lnTo>
                    <a:pt x="57" y="450"/>
                  </a:lnTo>
                  <a:lnTo>
                    <a:pt x="57" y="506"/>
                  </a:lnTo>
                  <a:lnTo>
                    <a:pt x="57" y="562"/>
                  </a:lnTo>
                  <a:lnTo>
                    <a:pt x="170" y="618"/>
                  </a:lnTo>
                  <a:lnTo>
                    <a:pt x="226" y="450"/>
                  </a:lnTo>
                  <a:lnTo>
                    <a:pt x="282" y="337"/>
                  </a:lnTo>
                  <a:lnTo>
                    <a:pt x="226" y="225"/>
                  </a:lnTo>
                  <a:lnTo>
                    <a:pt x="170" y="112"/>
                  </a:lnTo>
                  <a:lnTo>
                    <a:pt x="1" y="0"/>
                  </a:lnTo>
                  <a:close/>
                </a:path>
              </a:pathLst>
            </a:custGeom>
            <a:solidFill>
              <a:srgbClr val="737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8" name="Google Shape;22878;p51"/>
            <p:cNvSpPr/>
            <p:nvPr/>
          </p:nvSpPr>
          <p:spPr>
            <a:xfrm>
              <a:off x="406725" y="1604800"/>
              <a:ext cx="4250" cy="4250"/>
            </a:xfrm>
            <a:custGeom>
              <a:avLst/>
              <a:gdLst/>
              <a:ahLst/>
              <a:cxnLst/>
              <a:rect l="l" t="t" r="r" b="b"/>
              <a:pathLst>
                <a:path w="170" h="170" extrusionOk="0">
                  <a:moveTo>
                    <a:pt x="169" y="1"/>
                  </a:moveTo>
                  <a:lnTo>
                    <a:pt x="57" y="57"/>
                  </a:lnTo>
                  <a:lnTo>
                    <a:pt x="1" y="113"/>
                  </a:lnTo>
                  <a:lnTo>
                    <a:pt x="1" y="169"/>
                  </a:lnTo>
                  <a:lnTo>
                    <a:pt x="113" y="169"/>
                  </a:lnTo>
                  <a:lnTo>
                    <a:pt x="169"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9" name="Google Shape;22879;p51"/>
            <p:cNvSpPr/>
            <p:nvPr/>
          </p:nvSpPr>
          <p:spPr>
            <a:xfrm>
              <a:off x="410950" y="1618850"/>
              <a:ext cx="1425" cy="1425"/>
            </a:xfrm>
            <a:custGeom>
              <a:avLst/>
              <a:gdLst/>
              <a:ahLst/>
              <a:cxnLst/>
              <a:rect l="l" t="t" r="r" b="b"/>
              <a:pathLst>
                <a:path w="57" h="57" extrusionOk="0">
                  <a:moveTo>
                    <a:pt x="0" y="1"/>
                  </a:moveTo>
                  <a:lnTo>
                    <a:pt x="0" y="57"/>
                  </a:lnTo>
                  <a:lnTo>
                    <a:pt x="57" y="57"/>
                  </a:lnTo>
                  <a:lnTo>
                    <a:pt x="57"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0" name="Google Shape;22880;p51"/>
            <p:cNvSpPr/>
            <p:nvPr/>
          </p:nvSpPr>
          <p:spPr>
            <a:xfrm>
              <a:off x="408125" y="1641350"/>
              <a:ext cx="1450" cy="2825"/>
            </a:xfrm>
            <a:custGeom>
              <a:avLst/>
              <a:gdLst/>
              <a:ahLst/>
              <a:cxnLst/>
              <a:rect l="l" t="t" r="r" b="b"/>
              <a:pathLst>
                <a:path w="58" h="113" extrusionOk="0">
                  <a:moveTo>
                    <a:pt x="57" y="112"/>
                  </a:moveTo>
                  <a:lnTo>
                    <a:pt x="57" y="112"/>
                  </a:lnTo>
                  <a:lnTo>
                    <a:pt x="1" y="0"/>
                  </a:lnTo>
                  <a:lnTo>
                    <a:pt x="1" y="0"/>
                  </a:lnTo>
                  <a:lnTo>
                    <a:pt x="57" y="112"/>
                  </a:lnTo>
                  <a:lnTo>
                    <a:pt x="57" y="112"/>
                  </a:lnTo>
                  <a:close/>
                </a:path>
              </a:pathLst>
            </a:custGeom>
            <a:solidFill>
              <a:srgbClr val="958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1" name="Google Shape;22881;p51"/>
            <p:cNvSpPr/>
            <p:nvPr/>
          </p:nvSpPr>
          <p:spPr>
            <a:xfrm>
              <a:off x="395500" y="1648375"/>
              <a:ext cx="5625" cy="16875"/>
            </a:xfrm>
            <a:custGeom>
              <a:avLst/>
              <a:gdLst/>
              <a:ahLst/>
              <a:cxnLst/>
              <a:rect l="l" t="t" r="r" b="b"/>
              <a:pathLst>
                <a:path w="225" h="675" extrusionOk="0">
                  <a:moveTo>
                    <a:pt x="225" y="0"/>
                  </a:moveTo>
                  <a:lnTo>
                    <a:pt x="56" y="56"/>
                  </a:lnTo>
                  <a:lnTo>
                    <a:pt x="0" y="337"/>
                  </a:lnTo>
                  <a:lnTo>
                    <a:pt x="0" y="450"/>
                  </a:lnTo>
                  <a:lnTo>
                    <a:pt x="56" y="506"/>
                  </a:lnTo>
                  <a:lnTo>
                    <a:pt x="112" y="562"/>
                  </a:lnTo>
                  <a:lnTo>
                    <a:pt x="112" y="675"/>
                  </a:lnTo>
                  <a:lnTo>
                    <a:pt x="225" y="618"/>
                  </a:lnTo>
                  <a:lnTo>
                    <a:pt x="225" y="562"/>
                  </a:lnTo>
                  <a:lnTo>
                    <a:pt x="225" y="506"/>
                  </a:lnTo>
                  <a:lnTo>
                    <a:pt x="169" y="450"/>
                  </a:lnTo>
                  <a:lnTo>
                    <a:pt x="169" y="337"/>
                  </a:lnTo>
                  <a:lnTo>
                    <a:pt x="225" y="112"/>
                  </a:lnTo>
                  <a:lnTo>
                    <a:pt x="225" y="56"/>
                  </a:lnTo>
                  <a:lnTo>
                    <a:pt x="225" y="0"/>
                  </a:lnTo>
                  <a:close/>
                </a:path>
              </a:pathLst>
            </a:custGeom>
            <a:solidFill>
              <a:srgbClr val="626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2" name="Google Shape;22882;p51"/>
            <p:cNvSpPr/>
            <p:nvPr/>
          </p:nvSpPr>
          <p:spPr>
            <a:xfrm>
              <a:off x="439050" y="1644150"/>
              <a:ext cx="1425" cy="1425"/>
            </a:xfrm>
            <a:custGeom>
              <a:avLst/>
              <a:gdLst/>
              <a:ahLst/>
              <a:cxnLst/>
              <a:rect l="l" t="t" r="r" b="b"/>
              <a:pathLst>
                <a:path w="57" h="57" extrusionOk="0">
                  <a:moveTo>
                    <a:pt x="0" y="0"/>
                  </a:moveTo>
                  <a:lnTo>
                    <a:pt x="0" y="57"/>
                  </a:lnTo>
                  <a:lnTo>
                    <a:pt x="57"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3" name="Google Shape;22883;p51"/>
            <p:cNvSpPr/>
            <p:nvPr/>
          </p:nvSpPr>
          <p:spPr>
            <a:xfrm>
              <a:off x="433425" y="1644150"/>
              <a:ext cx="1425" cy="25"/>
            </a:xfrm>
            <a:custGeom>
              <a:avLst/>
              <a:gdLst/>
              <a:ahLst/>
              <a:cxnLst/>
              <a:rect l="l" t="t" r="r" b="b"/>
              <a:pathLst>
                <a:path w="57" h="1" extrusionOk="0">
                  <a:moveTo>
                    <a:pt x="1" y="0"/>
                  </a:moveTo>
                  <a:lnTo>
                    <a:pt x="1" y="0"/>
                  </a:lnTo>
                  <a:lnTo>
                    <a:pt x="1" y="0"/>
                  </a:lnTo>
                  <a:lnTo>
                    <a:pt x="57" y="0"/>
                  </a:lnTo>
                  <a:lnTo>
                    <a:pt x="1" y="0"/>
                  </a:lnTo>
                  <a:lnTo>
                    <a:pt x="1"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4" name="Google Shape;22884;p51"/>
            <p:cNvSpPr/>
            <p:nvPr/>
          </p:nvSpPr>
          <p:spPr>
            <a:xfrm>
              <a:off x="325225" y="1586525"/>
              <a:ext cx="14075" cy="14100"/>
            </a:xfrm>
            <a:custGeom>
              <a:avLst/>
              <a:gdLst/>
              <a:ahLst/>
              <a:cxnLst/>
              <a:rect l="l" t="t" r="r" b="b"/>
              <a:pathLst>
                <a:path w="563" h="564" extrusionOk="0">
                  <a:moveTo>
                    <a:pt x="226" y="1"/>
                  </a:moveTo>
                  <a:lnTo>
                    <a:pt x="226" y="57"/>
                  </a:lnTo>
                  <a:lnTo>
                    <a:pt x="226" y="113"/>
                  </a:lnTo>
                  <a:lnTo>
                    <a:pt x="226" y="226"/>
                  </a:lnTo>
                  <a:lnTo>
                    <a:pt x="169" y="282"/>
                  </a:lnTo>
                  <a:lnTo>
                    <a:pt x="1" y="451"/>
                  </a:lnTo>
                  <a:lnTo>
                    <a:pt x="113" y="563"/>
                  </a:lnTo>
                  <a:lnTo>
                    <a:pt x="338" y="394"/>
                  </a:lnTo>
                  <a:lnTo>
                    <a:pt x="507" y="282"/>
                  </a:lnTo>
                  <a:lnTo>
                    <a:pt x="563" y="113"/>
                  </a:lnTo>
                  <a:lnTo>
                    <a:pt x="394" y="113"/>
                  </a:lnTo>
                  <a:lnTo>
                    <a:pt x="282" y="57"/>
                  </a:lnTo>
                  <a:lnTo>
                    <a:pt x="226" y="1"/>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5" name="Google Shape;22885;p51"/>
            <p:cNvSpPr/>
            <p:nvPr/>
          </p:nvSpPr>
          <p:spPr>
            <a:xfrm>
              <a:off x="319600" y="1625875"/>
              <a:ext cx="25" cy="25"/>
            </a:xfrm>
            <a:custGeom>
              <a:avLst/>
              <a:gdLst/>
              <a:ahLst/>
              <a:cxnLst/>
              <a:rect l="l" t="t" r="r" b="b"/>
              <a:pathLst>
                <a:path w="1" h="1" extrusionOk="0">
                  <a:moveTo>
                    <a:pt x="1" y="1"/>
                  </a:moveTo>
                  <a:lnTo>
                    <a:pt x="1" y="1"/>
                  </a:lnTo>
                  <a:lnTo>
                    <a:pt x="1" y="1"/>
                  </a:lnTo>
                  <a:lnTo>
                    <a:pt x="1" y="1"/>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6" name="Google Shape;22886;p51"/>
            <p:cNvSpPr/>
            <p:nvPr/>
          </p:nvSpPr>
          <p:spPr>
            <a:xfrm>
              <a:off x="330850" y="1573900"/>
              <a:ext cx="11275" cy="15475"/>
            </a:xfrm>
            <a:custGeom>
              <a:avLst/>
              <a:gdLst/>
              <a:ahLst/>
              <a:cxnLst/>
              <a:rect l="l" t="t" r="r" b="b"/>
              <a:pathLst>
                <a:path w="451" h="619" extrusionOk="0">
                  <a:moveTo>
                    <a:pt x="1" y="0"/>
                  </a:moveTo>
                  <a:lnTo>
                    <a:pt x="1" y="225"/>
                  </a:lnTo>
                  <a:lnTo>
                    <a:pt x="113" y="394"/>
                  </a:lnTo>
                  <a:lnTo>
                    <a:pt x="338" y="618"/>
                  </a:lnTo>
                  <a:lnTo>
                    <a:pt x="450" y="618"/>
                  </a:lnTo>
                  <a:lnTo>
                    <a:pt x="450" y="562"/>
                  </a:lnTo>
                  <a:lnTo>
                    <a:pt x="282" y="281"/>
                  </a:lnTo>
                  <a:lnTo>
                    <a:pt x="57" y="0"/>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7" name="Google Shape;22887;p51"/>
            <p:cNvSpPr/>
            <p:nvPr/>
          </p:nvSpPr>
          <p:spPr>
            <a:xfrm>
              <a:off x="325225" y="1569675"/>
              <a:ext cx="5650" cy="4250"/>
            </a:xfrm>
            <a:custGeom>
              <a:avLst/>
              <a:gdLst/>
              <a:ahLst/>
              <a:cxnLst/>
              <a:rect l="l" t="t" r="r" b="b"/>
              <a:pathLst>
                <a:path w="226" h="170" extrusionOk="0">
                  <a:moveTo>
                    <a:pt x="113" y="1"/>
                  </a:moveTo>
                  <a:lnTo>
                    <a:pt x="1" y="57"/>
                  </a:lnTo>
                  <a:lnTo>
                    <a:pt x="57" y="169"/>
                  </a:lnTo>
                  <a:lnTo>
                    <a:pt x="226" y="169"/>
                  </a:lnTo>
                  <a:lnTo>
                    <a:pt x="226" y="113"/>
                  </a:lnTo>
                  <a:lnTo>
                    <a:pt x="169" y="57"/>
                  </a:lnTo>
                  <a:lnTo>
                    <a:pt x="113" y="1"/>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8" name="Google Shape;22888;p51"/>
            <p:cNvSpPr/>
            <p:nvPr/>
          </p:nvSpPr>
          <p:spPr>
            <a:xfrm>
              <a:off x="285875" y="1579500"/>
              <a:ext cx="25" cy="1450"/>
            </a:xfrm>
            <a:custGeom>
              <a:avLst/>
              <a:gdLst/>
              <a:ahLst/>
              <a:cxnLst/>
              <a:rect l="l" t="t" r="r" b="b"/>
              <a:pathLst>
                <a:path w="1" h="58" extrusionOk="0">
                  <a:moveTo>
                    <a:pt x="1" y="57"/>
                  </a:moveTo>
                  <a:lnTo>
                    <a:pt x="1" y="57"/>
                  </a:lnTo>
                  <a:lnTo>
                    <a:pt x="1" y="1"/>
                  </a:lnTo>
                  <a:lnTo>
                    <a:pt x="1" y="1"/>
                  </a:lnTo>
                  <a:lnTo>
                    <a:pt x="1" y="57"/>
                  </a:lnTo>
                  <a:lnTo>
                    <a:pt x="1" y="57"/>
                  </a:lnTo>
                  <a:lnTo>
                    <a:pt x="1" y="57"/>
                  </a:lnTo>
                  <a:close/>
                </a:path>
              </a:pathLst>
            </a:custGeom>
            <a:solidFill>
              <a:srgbClr val="8E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9" name="Google Shape;22889;p51"/>
            <p:cNvSpPr/>
            <p:nvPr/>
          </p:nvSpPr>
          <p:spPr>
            <a:xfrm>
              <a:off x="290100" y="1576700"/>
              <a:ext cx="25" cy="1425"/>
            </a:xfrm>
            <a:custGeom>
              <a:avLst/>
              <a:gdLst/>
              <a:ahLst/>
              <a:cxnLst/>
              <a:rect l="l" t="t" r="r" b="b"/>
              <a:pathLst>
                <a:path w="1" h="57" extrusionOk="0">
                  <a:moveTo>
                    <a:pt x="1" y="1"/>
                  </a:moveTo>
                  <a:lnTo>
                    <a:pt x="1" y="57"/>
                  </a:lnTo>
                  <a:lnTo>
                    <a:pt x="1" y="57"/>
                  </a:lnTo>
                  <a:lnTo>
                    <a:pt x="1" y="1"/>
                  </a:lnTo>
                  <a:close/>
                </a:path>
              </a:pathLst>
            </a:custGeom>
            <a:solidFill>
              <a:srgbClr val="967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0" name="Google Shape;22890;p51"/>
            <p:cNvSpPr/>
            <p:nvPr/>
          </p:nvSpPr>
          <p:spPr>
            <a:xfrm>
              <a:off x="340700" y="1673650"/>
              <a:ext cx="1425" cy="4250"/>
            </a:xfrm>
            <a:custGeom>
              <a:avLst/>
              <a:gdLst/>
              <a:ahLst/>
              <a:cxnLst/>
              <a:rect l="l" t="t" r="r" b="b"/>
              <a:pathLst>
                <a:path w="57" h="170" extrusionOk="0">
                  <a:moveTo>
                    <a:pt x="56" y="1"/>
                  </a:moveTo>
                  <a:lnTo>
                    <a:pt x="0" y="57"/>
                  </a:lnTo>
                  <a:lnTo>
                    <a:pt x="56" y="169"/>
                  </a:lnTo>
                  <a:lnTo>
                    <a:pt x="56" y="1"/>
                  </a:lnTo>
                  <a:close/>
                </a:path>
              </a:pathLst>
            </a:custGeom>
            <a:solidFill>
              <a:srgbClr val="8A7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1" name="Google Shape;22891;p51"/>
            <p:cNvSpPr/>
            <p:nvPr/>
          </p:nvSpPr>
          <p:spPr>
            <a:xfrm>
              <a:off x="370200" y="1214175"/>
              <a:ext cx="35150" cy="33750"/>
            </a:xfrm>
            <a:custGeom>
              <a:avLst/>
              <a:gdLst/>
              <a:ahLst/>
              <a:cxnLst/>
              <a:rect l="l" t="t" r="r" b="b"/>
              <a:pathLst>
                <a:path w="1406" h="1350" extrusionOk="0">
                  <a:moveTo>
                    <a:pt x="506" y="0"/>
                  </a:moveTo>
                  <a:lnTo>
                    <a:pt x="338" y="113"/>
                  </a:lnTo>
                  <a:lnTo>
                    <a:pt x="338" y="225"/>
                  </a:lnTo>
                  <a:lnTo>
                    <a:pt x="338" y="282"/>
                  </a:lnTo>
                  <a:lnTo>
                    <a:pt x="338" y="338"/>
                  </a:lnTo>
                  <a:lnTo>
                    <a:pt x="281" y="394"/>
                  </a:lnTo>
                  <a:lnTo>
                    <a:pt x="225" y="450"/>
                  </a:lnTo>
                  <a:lnTo>
                    <a:pt x="57" y="450"/>
                  </a:lnTo>
                  <a:lnTo>
                    <a:pt x="0" y="506"/>
                  </a:lnTo>
                  <a:lnTo>
                    <a:pt x="0" y="619"/>
                  </a:lnTo>
                  <a:lnTo>
                    <a:pt x="0" y="731"/>
                  </a:lnTo>
                  <a:lnTo>
                    <a:pt x="0" y="900"/>
                  </a:lnTo>
                  <a:lnTo>
                    <a:pt x="57" y="1012"/>
                  </a:lnTo>
                  <a:lnTo>
                    <a:pt x="169" y="1125"/>
                  </a:lnTo>
                  <a:lnTo>
                    <a:pt x="338" y="1125"/>
                  </a:lnTo>
                  <a:lnTo>
                    <a:pt x="506" y="1181"/>
                  </a:lnTo>
                  <a:lnTo>
                    <a:pt x="619" y="1237"/>
                  </a:lnTo>
                  <a:lnTo>
                    <a:pt x="900" y="1349"/>
                  </a:lnTo>
                  <a:lnTo>
                    <a:pt x="956" y="1349"/>
                  </a:lnTo>
                  <a:lnTo>
                    <a:pt x="956" y="1181"/>
                  </a:lnTo>
                  <a:lnTo>
                    <a:pt x="1068" y="1181"/>
                  </a:lnTo>
                  <a:lnTo>
                    <a:pt x="1181" y="1237"/>
                  </a:lnTo>
                  <a:lnTo>
                    <a:pt x="1349" y="1237"/>
                  </a:lnTo>
                  <a:lnTo>
                    <a:pt x="1405" y="1181"/>
                  </a:lnTo>
                  <a:lnTo>
                    <a:pt x="1349" y="1125"/>
                  </a:lnTo>
                  <a:lnTo>
                    <a:pt x="1293" y="1068"/>
                  </a:lnTo>
                  <a:lnTo>
                    <a:pt x="1349" y="956"/>
                  </a:lnTo>
                  <a:lnTo>
                    <a:pt x="1405" y="844"/>
                  </a:lnTo>
                  <a:lnTo>
                    <a:pt x="1405" y="787"/>
                  </a:lnTo>
                  <a:lnTo>
                    <a:pt x="1349" y="731"/>
                  </a:lnTo>
                  <a:lnTo>
                    <a:pt x="1237" y="675"/>
                  </a:lnTo>
                  <a:lnTo>
                    <a:pt x="956" y="563"/>
                  </a:lnTo>
                  <a:lnTo>
                    <a:pt x="843" y="450"/>
                  </a:lnTo>
                  <a:lnTo>
                    <a:pt x="731" y="338"/>
                  </a:lnTo>
                  <a:lnTo>
                    <a:pt x="675" y="169"/>
                  </a:lnTo>
                  <a:lnTo>
                    <a:pt x="619" y="57"/>
                  </a:lnTo>
                  <a:lnTo>
                    <a:pt x="506" y="0"/>
                  </a:lnTo>
                  <a:close/>
                </a:path>
              </a:pathLst>
            </a:custGeom>
            <a:solidFill>
              <a:srgbClr val="857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2" name="Google Shape;22892;p51"/>
            <p:cNvSpPr/>
            <p:nvPr/>
          </p:nvSpPr>
          <p:spPr>
            <a:xfrm>
              <a:off x="371600" y="1188875"/>
              <a:ext cx="25325" cy="33750"/>
            </a:xfrm>
            <a:custGeom>
              <a:avLst/>
              <a:gdLst/>
              <a:ahLst/>
              <a:cxnLst/>
              <a:rect l="l" t="t" r="r" b="b"/>
              <a:pathLst>
                <a:path w="1013" h="1350" extrusionOk="0">
                  <a:moveTo>
                    <a:pt x="787" y="1"/>
                  </a:moveTo>
                  <a:lnTo>
                    <a:pt x="787" y="57"/>
                  </a:lnTo>
                  <a:lnTo>
                    <a:pt x="675" y="169"/>
                  </a:lnTo>
                  <a:lnTo>
                    <a:pt x="563" y="226"/>
                  </a:lnTo>
                  <a:lnTo>
                    <a:pt x="394" y="282"/>
                  </a:lnTo>
                  <a:lnTo>
                    <a:pt x="450" y="450"/>
                  </a:lnTo>
                  <a:lnTo>
                    <a:pt x="394" y="507"/>
                  </a:lnTo>
                  <a:lnTo>
                    <a:pt x="338" y="563"/>
                  </a:lnTo>
                  <a:lnTo>
                    <a:pt x="225" y="675"/>
                  </a:lnTo>
                  <a:lnTo>
                    <a:pt x="113" y="731"/>
                  </a:lnTo>
                  <a:lnTo>
                    <a:pt x="57" y="731"/>
                  </a:lnTo>
                  <a:lnTo>
                    <a:pt x="1" y="788"/>
                  </a:lnTo>
                  <a:lnTo>
                    <a:pt x="1" y="844"/>
                  </a:lnTo>
                  <a:lnTo>
                    <a:pt x="57" y="956"/>
                  </a:lnTo>
                  <a:lnTo>
                    <a:pt x="282" y="1125"/>
                  </a:lnTo>
                  <a:lnTo>
                    <a:pt x="450" y="1125"/>
                  </a:lnTo>
                  <a:lnTo>
                    <a:pt x="563" y="1237"/>
                  </a:lnTo>
                  <a:lnTo>
                    <a:pt x="675" y="1350"/>
                  </a:lnTo>
                  <a:lnTo>
                    <a:pt x="1012" y="1181"/>
                  </a:lnTo>
                  <a:lnTo>
                    <a:pt x="900" y="1069"/>
                  </a:lnTo>
                  <a:lnTo>
                    <a:pt x="787" y="1012"/>
                  </a:lnTo>
                  <a:lnTo>
                    <a:pt x="787" y="956"/>
                  </a:lnTo>
                  <a:lnTo>
                    <a:pt x="731" y="900"/>
                  </a:lnTo>
                  <a:lnTo>
                    <a:pt x="787" y="844"/>
                  </a:lnTo>
                  <a:lnTo>
                    <a:pt x="844" y="844"/>
                  </a:lnTo>
                  <a:lnTo>
                    <a:pt x="956" y="788"/>
                  </a:lnTo>
                  <a:lnTo>
                    <a:pt x="1012" y="731"/>
                  </a:lnTo>
                  <a:lnTo>
                    <a:pt x="844" y="731"/>
                  </a:lnTo>
                  <a:lnTo>
                    <a:pt x="619" y="788"/>
                  </a:lnTo>
                  <a:lnTo>
                    <a:pt x="563" y="788"/>
                  </a:lnTo>
                  <a:lnTo>
                    <a:pt x="506" y="731"/>
                  </a:lnTo>
                  <a:lnTo>
                    <a:pt x="787" y="563"/>
                  </a:lnTo>
                  <a:lnTo>
                    <a:pt x="844" y="282"/>
                  </a:lnTo>
                  <a:lnTo>
                    <a:pt x="1012" y="57"/>
                  </a:lnTo>
                  <a:lnTo>
                    <a:pt x="844"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3" name="Google Shape;22893;p51"/>
            <p:cNvSpPr/>
            <p:nvPr/>
          </p:nvSpPr>
          <p:spPr>
            <a:xfrm>
              <a:off x="391275" y="1247900"/>
              <a:ext cx="18300" cy="16875"/>
            </a:xfrm>
            <a:custGeom>
              <a:avLst/>
              <a:gdLst/>
              <a:ahLst/>
              <a:cxnLst/>
              <a:rect l="l" t="t" r="r" b="b"/>
              <a:pathLst>
                <a:path w="732" h="675" extrusionOk="0">
                  <a:moveTo>
                    <a:pt x="113" y="0"/>
                  </a:moveTo>
                  <a:lnTo>
                    <a:pt x="57" y="57"/>
                  </a:lnTo>
                  <a:lnTo>
                    <a:pt x="0" y="113"/>
                  </a:lnTo>
                  <a:lnTo>
                    <a:pt x="0" y="225"/>
                  </a:lnTo>
                  <a:lnTo>
                    <a:pt x="0" y="338"/>
                  </a:lnTo>
                  <a:lnTo>
                    <a:pt x="57" y="506"/>
                  </a:lnTo>
                  <a:lnTo>
                    <a:pt x="169" y="619"/>
                  </a:lnTo>
                  <a:lnTo>
                    <a:pt x="338" y="675"/>
                  </a:lnTo>
                  <a:lnTo>
                    <a:pt x="619" y="675"/>
                  </a:lnTo>
                  <a:lnTo>
                    <a:pt x="675" y="562"/>
                  </a:lnTo>
                  <a:lnTo>
                    <a:pt x="675" y="506"/>
                  </a:lnTo>
                  <a:lnTo>
                    <a:pt x="731" y="338"/>
                  </a:lnTo>
                  <a:lnTo>
                    <a:pt x="731" y="225"/>
                  </a:lnTo>
                  <a:lnTo>
                    <a:pt x="731" y="113"/>
                  </a:lnTo>
                  <a:lnTo>
                    <a:pt x="281" y="0"/>
                  </a:lnTo>
                  <a:close/>
                </a:path>
              </a:pathLst>
            </a:custGeom>
            <a:solidFill>
              <a:srgbClr val="857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4" name="Google Shape;22894;p51"/>
            <p:cNvSpPr/>
            <p:nvPr/>
          </p:nvSpPr>
          <p:spPr>
            <a:xfrm>
              <a:off x="406725" y="1250700"/>
              <a:ext cx="9875" cy="8475"/>
            </a:xfrm>
            <a:custGeom>
              <a:avLst/>
              <a:gdLst/>
              <a:ahLst/>
              <a:cxnLst/>
              <a:rect l="l" t="t" r="r" b="b"/>
              <a:pathLst>
                <a:path w="395" h="339" extrusionOk="0">
                  <a:moveTo>
                    <a:pt x="113" y="1"/>
                  </a:moveTo>
                  <a:lnTo>
                    <a:pt x="57" y="113"/>
                  </a:lnTo>
                  <a:lnTo>
                    <a:pt x="1" y="282"/>
                  </a:lnTo>
                  <a:lnTo>
                    <a:pt x="113" y="338"/>
                  </a:lnTo>
                  <a:lnTo>
                    <a:pt x="226" y="338"/>
                  </a:lnTo>
                  <a:lnTo>
                    <a:pt x="338" y="282"/>
                  </a:lnTo>
                  <a:lnTo>
                    <a:pt x="394" y="113"/>
                  </a:lnTo>
                  <a:lnTo>
                    <a:pt x="338" y="57"/>
                  </a:lnTo>
                  <a:lnTo>
                    <a:pt x="226" y="113"/>
                  </a:lnTo>
                  <a:lnTo>
                    <a:pt x="169" y="113"/>
                  </a:lnTo>
                  <a:lnTo>
                    <a:pt x="113"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5" name="Google Shape;22895;p51"/>
            <p:cNvSpPr/>
            <p:nvPr/>
          </p:nvSpPr>
          <p:spPr>
            <a:xfrm>
              <a:off x="441850" y="1243675"/>
              <a:ext cx="5650" cy="2850"/>
            </a:xfrm>
            <a:custGeom>
              <a:avLst/>
              <a:gdLst/>
              <a:ahLst/>
              <a:cxnLst/>
              <a:rect l="l" t="t" r="r" b="b"/>
              <a:pathLst>
                <a:path w="226" h="114" extrusionOk="0">
                  <a:moveTo>
                    <a:pt x="57" y="1"/>
                  </a:moveTo>
                  <a:lnTo>
                    <a:pt x="1" y="57"/>
                  </a:lnTo>
                  <a:lnTo>
                    <a:pt x="57" y="113"/>
                  </a:lnTo>
                  <a:lnTo>
                    <a:pt x="226" y="57"/>
                  </a:lnTo>
                  <a:lnTo>
                    <a:pt x="169"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6" name="Google Shape;22896;p51"/>
            <p:cNvSpPr/>
            <p:nvPr/>
          </p:nvSpPr>
          <p:spPr>
            <a:xfrm>
              <a:off x="391275" y="1202925"/>
              <a:ext cx="1425" cy="1450"/>
            </a:xfrm>
            <a:custGeom>
              <a:avLst/>
              <a:gdLst/>
              <a:ahLst/>
              <a:cxnLst/>
              <a:rect l="l" t="t" r="r" b="b"/>
              <a:pathLst>
                <a:path w="57" h="58" extrusionOk="0">
                  <a:moveTo>
                    <a:pt x="0" y="1"/>
                  </a:moveTo>
                  <a:lnTo>
                    <a:pt x="57" y="57"/>
                  </a:lnTo>
                  <a:lnTo>
                    <a:pt x="57"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7" name="Google Shape;22897;p51"/>
            <p:cNvSpPr/>
            <p:nvPr/>
          </p:nvSpPr>
          <p:spPr>
            <a:xfrm>
              <a:off x="399700" y="1257725"/>
              <a:ext cx="37975" cy="45000"/>
            </a:xfrm>
            <a:custGeom>
              <a:avLst/>
              <a:gdLst/>
              <a:ahLst/>
              <a:cxnLst/>
              <a:rect l="l" t="t" r="r" b="b"/>
              <a:pathLst>
                <a:path w="1519" h="1800" extrusionOk="0">
                  <a:moveTo>
                    <a:pt x="282" y="1"/>
                  </a:moveTo>
                  <a:lnTo>
                    <a:pt x="225" y="57"/>
                  </a:lnTo>
                  <a:lnTo>
                    <a:pt x="225" y="113"/>
                  </a:lnTo>
                  <a:lnTo>
                    <a:pt x="282" y="226"/>
                  </a:lnTo>
                  <a:lnTo>
                    <a:pt x="225" y="282"/>
                  </a:lnTo>
                  <a:lnTo>
                    <a:pt x="169" y="226"/>
                  </a:lnTo>
                  <a:lnTo>
                    <a:pt x="1" y="226"/>
                  </a:lnTo>
                  <a:lnTo>
                    <a:pt x="1" y="394"/>
                  </a:lnTo>
                  <a:lnTo>
                    <a:pt x="57" y="507"/>
                  </a:lnTo>
                  <a:lnTo>
                    <a:pt x="169" y="619"/>
                  </a:lnTo>
                  <a:lnTo>
                    <a:pt x="338" y="675"/>
                  </a:lnTo>
                  <a:lnTo>
                    <a:pt x="507" y="788"/>
                  </a:lnTo>
                  <a:lnTo>
                    <a:pt x="619" y="956"/>
                  </a:lnTo>
                  <a:lnTo>
                    <a:pt x="731" y="1125"/>
                  </a:lnTo>
                  <a:lnTo>
                    <a:pt x="731" y="1294"/>
                  </a:lnTo>
                  <a:lnTo>
                    <a:pt x="788" y="1462"/>
                  </a:lnTo>
                  <a:lnTo>
                    <a:pt x="900" y="1631"/>
                  </a:lnTo>
                  <a:lnTo>
                    <a:pt x="1069" y="1743"/>
                  </a:lnTo>
                  <a:lnTo>
                    <a:pt x="1125" y="1799"/>
                  </a:lnTo>
                  <a:lnTo>
                    <a:pt x="1293" y="1799"/>
                  </a:lnTo>
                  <a:lnTo>
                    <a:pt x="1406" y="1743"/>
                  </a:lnTo>
                  <a:lnTo>
                    <a:pt x="1518" y="1575"/>
                  </a:lnTo>
                  <a:lnTo>
                    <a:pt x="1406" y="1462"/>
                  </a:lnTo>
                  <a:lnTo>
                    <a:pt x="1350" y="1406"/>
                  </a:lnTo>
                  <a:lnTo>
                    <a:pt x="1293" y="1350"/>
                  </a:lnTo>
                  <a:lnTo>
                    <a:pt x="1181" y="1237"/>
                  </a:lnTo>
                  <a:lnTo>
                    <a:pt x="1069" y="1181"/>
                  </a:lnTo>
                  <a:lnTo>
                    <a:pt x="900" y="900"/>
                  </a:lnTo>
                  <a:lnTo>
                    <a:pt x="900" y="844"/>
                  </a:lnTo>
                  <a:lnTo>
                    <a:pt x="900" y="788"/>
                  </a:lnTo>
                  <a:lnTo>
                    <a:pt x="1012" y="619"/>
                  </a:lnTo>
                  <a:lnTo>
                    <a:pt x="956" y="563"/>
                  </a:lnTo>
                  <a:lnTo>
                    <a:pt x="900" y="507"/>
                  </a:lnTo>
                  <a:lnTo>
                    <a:pt x="844" y="507"/>
                  </a:lnTo>
                  <a:lnTo>
                    <a:pt x="788" y="451"/>
                  </a:lnTo>
                  <a:lnTo>
                    <a:pt x="675" y="338"/>
                  </a:lnTo>
                  <a:lnTo>
                    <a:pt x="675" y="226"/>
                  </a:lnTo>
                  <a:lnTo>
                    <a:pt x="563" y="113"/>
                  </a:lnTo>
                  <a:lnTo>
                    <a:pt x="394" y="1"/>
                  </a:lnTo>
                  <a:close/>
                </a:path>
              </a:pathLst>
            </a:custGeom>
            <a:solidFill>
              <a:srgbClr val="817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8" name="Google Shape;22898;p51"/>
            <p:cNvSpPr/>
            <p:nvPr/>
          </p:nvSpPr>
          <p:spPr>
            <a:xfrm>
              <a:off x="409550" y="1257725"/>
              <a:ext cx="8450" cy="8475"/>
            </a:xfrm>
            <a:custGeom>
              <a:avLst/>
              <a:gdLst/>
              <a:ahLst/>
              <a:cxnLst/>
              <a:rect l="l" t="t" r="r" b="b"/>
              <a:pathLst>
                <a:path w="338" h="339" extrusionOk="0">
                  <a:moveTo>
                    <a:pt x="0" y="1"/>
                  </a:moveTo>
                  <a:lnTo>
                    <a:pt x="113" y="169"/>
                  </a:lnTo>
                  <a:lnTo>
                    <a:pt x="281" y="338"/>
                  </a:lnTo>
                  <a:lnTo>
                    <a:pt x="337" y="226"/>
                  </a:lnTo>
                  <a:lnTo>
                    <a:pt x="337" y="169"/>
                  </a:lnTo>
                  <a:lnTo>
                    <a:pt x="225" y="1"/>
                  </a:lnTo>
                  <a:close/>
                </a:path>
              </a:pathLst>
            </a:custGeom>
            <a:solidFill>
              <a:srgbClr val="857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9" name="Google Shape;22899;p51"/>
            <p:cNvSpPr/>
            <p:nvPr/>
          </p:nvSpPr>
          <p:spPr>
            <a:xfrm>
              <a:off x="443275" y="1266175"/>
              <a:ext cx="1425" cy="2825"/>
            </a:xfrm>
            <a:custGeom>
              <a:avLst/>
              <a:gdLst/>
              <a:ahLst/>
              <a:cxnLst/>
              <a:rect l="l" t="t" r="r" b="b"/>
              <a:pathLst>
                <a:path w="57" h="113" extrusionOk="0">
                  <a:moveTo>
                    <a:pt x="56" y="0"/>
                  </a:moveTo>
                  <a:lnTo>
                    <a:pt x="0" y="56"/>
                  </a:lnTo>
                  <a:lnTo>
                    <a:pt x="56" y="113"/>
                  </a:lnTo>
                  <a:lnTo>
                    <a:pt x="56" y="56"/>
                  </a:lnTo>
                  <a:lnTo>
                    <a:pt x="56" y="0"/>
                  </a:lnTo>
                  <a:close/>
                </a:path>
              </a:pathLst>
            </a:custGeom>
            <a:solidFill>
              <a:srgbClr val="8E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0" name="Google Shape;22900;p51"/>
            <p:cNvSpPr/>
            <p:nvPr/>
          </p:nvSpPr>
          <p:spPr>
            <a:xfrm>
              <a:off x="453100" y="1261950"/>
              <a:ext cx="1425" cy="1425"/>
            </a:xfrm>
            <a:custGeom>
              <a:avLst/>
              <a:gdLst/>
              <a:ahLst/>
              <a:cxnLst/>
              <a:rect l="l" t="t" r="r" b="b"/>
              <a:pathLst>
                <a:path w="57" h="57" extrusionOk="0">
                  <a:moveTo>
                    <a:pt x="0" y="0"/>
                  </a:moveTo>
                  <a:lnTo>
                    <a:pt x="0" y="57"/>
                  </a:lnTo>
                  <a:lnTo>
                    <a:pt x="57" y="57"/>
                  </a:lnTo>
                  <a:lnTo>
                    <a:pt x="0" y="0"/>
                  </a:lnTo>
                  <a:close/>
                </a:path>
              </a:pathLst>
            </a:custGeom>
            <a:solidFill>
              <a:srgbClr val="8E8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1" name="Google Shape;22901;p51"/>
            <p:cNvSpPr/>
            <p:nvPr/>
          </p:nvSpPr>
          <p:spPr>
            <a:xfrm>
              <a:off x="416575" y="1266175"/>
              <a:ext cx="2825" cy="2825"/>
            </a:xfrm>
            <a:custGeom>
              <a:avLst/>
              <a:gdLst/>
              <a:ahLst/>
              <a:cxnLst/>
              <a:rect l="l" t="t" r="r" b="b"/>
              <a:pathLst>
                <a:path w="113" h="113" extrusionOk="0">
                  <a:moveTo>
                    <a:pt x="113" y="113"/>
                  </a:moveTo>
                  <a:lnTo>
                    <a:pt x="113" y="113"/>
                  </a:lnTo>
                  <a:lnTo>
                    <a:pt x="0" y="0"/>
                  </a:lnTo>
                  <a:lnTo>
                    <a:pt x="0" y="0"/>
                  </a:lnTo>
                  <a:lnTo>
                    <a:pt x="113" y="113"/>
                  </a:lnTo>
                  <a:lnTo>
                    <a:pt x="113" y="113"/>
                  </a:lnTo>
                  <a:close/>
                </a:path>
              </a:pathLst>
            </a:custGeom>
            <a:solidFill>
              <a:srgbClr val="857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2" name="Google Shape;22902;p51"/>
            <p:cNvSpPr/>
            <p:nvPr/>
          </p:nvSpPr>
          <p:spPr>
            <a:xfrm>
              <a:off x="373000" y="1163600"/>
              <a:ext cx="14075" cy="8450"/>
            </a:xfrm>
            <a:custGeom>
              <a:avLst/>
              <a:gdLst/>
              <a:ahLst/>
              <a:cxnLst/>
              <a:rect l="l" t="t" r="r" b="b"/>
              <a:pathLst>
                <a:path w="563" h="338" extrusionOk="0">
                  <a:moveTo>
                    <a:pt x="226" y="0"/>
                  </a:moveTo>
                  <a:lnTo>
                    <a:pt x="169" y="113"/>
                  </a:lnTo>
                  <a:lnTo>
                    <a:pt x="113" y="169"/>
                  </a:lnTo>
                  <a:lnTo>
                    <a:pt x="1" y="337"/>
                  </a:lnTo>
                  <a:lnTo>
                    <a:pt x="507" y="337"/>
                  </a:lnTo>
                  <a:lnTo>
                    <a:pt x="563" y="281"/>
                  </a:lnTo>
                  <a:lnTo>
                    <a:pt x="450" y="281"/>
                  </a:lnTo>
                  <a:lnTo>
                    <a:pt x="450" y="225"/>
                  </a:lnTo>
                  <a:lnTo>
                    <a:pt x="394" y="113"/>
                  </a:lnTo>
                  <a:lnTo>
                    <a:pt x="338"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3" name="Google Shape;22903;p51"/>
            <p:cNvSpPr/>
            <p:nvPr/>
          </p:nvSpPr>
          <p:spPr>
            <a:xfrm>
              <a:off x="374400" y="1174825"/>
              <a:ext cx="5650" cy="14075"/>
            </a:xfrm>
            <a:custGeom>
              <a:avLst/>
              <a:gdLst/>
              <a:ahLst/>
              <a:cxnLst/>
              <a:rect l="l" t="t" r="r" b="b"/>
              <a:pathLst>
                <a:path w="226" h="563" extrusionOk="0">
                  <a:moveTo>
                    <a:pt x="113" y="1"/>
                  </a:moveTo>
                  <a:lnTo>
                    <a:pt x="57" y="282"/>
                  </a:lnTo>
                  <a:lnTo>
                    <a:pt x="1" y="450"/>
                  </a:lnTo>
                  <a:lnTo>
                    <a:pt x="1" y="563"/>
                  </a:lnTo>
                  <a:lnTo>
                    <a:pt x="170" y="507"/>
                  </a:lnTo>
                  <a:lnTo>
                    <a:pt x="226" y="226"/>
                  </a:lnTo>
                  <a:lnTo>
                    <a:pt x="226"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4" name="Google Shape;22904;p51"/>
            <p:cNvSpPr/>
            <p:nvPr/>
          </p:nvSpPr>
          <p:spPr>
            <a:xfrm>
              <a:off x="368800" y="1160775"/>
              <a:ext cx="9850" cy="5650"/>
            </a:xfrm>
            <a:custGeom>
              <a:avLst/>
              <a:gdLst/>
              <a:ahLst/>
              <a:cxnLst/>
              <a:rect l="l" t="t" r="r" b="b"/>
              <a:pathLst>
                <a:path w="394" h="226" extrusionOk="0">
                  <a:moveTo>
                    <a:pt x="56" y="1"/>
                  </a:moveTo>
                  <a:lnTo>
                    <a:pt x="0" y="113"/>
                  </a:lnTo>
                  <a:lnTo>
                    <a:pt x="0" y="169"/>
                  </a:lnTo>
                  <a:lnTo>
                    <a:pt x="113" y="226"/>
                  </a:lnTo>
                  <a:lnTo>
                    <a:pt x="169" y="226"/>
                  </a:lnTo>
                  <a:lnTo>
                    <a:pt x="394" y="113"/>
                  </a:lnTo>
                  <a:lnTo>
                    <a:pt x="281" y="57"/>
                  </a:lnTo>
                  <a:lnTo>
                    <a:pt x="225"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5" name="Google Shape;22905;p51"/>
            <p:cNvSpPr/>
            <p:nvPr/>
          </p:nvSpPr>
          <p:spPr>
            <a:xfrm>
              <a:off x="371600" y="1188875"/>
              <a:ext cx="2825" cy="4250"/>
            </a:xfrm>
            <a:custGeom>
              <a:avLst/>
              <a:gdLst/>
              <a:ahLst/>
              <a:cxnLst/>
              <a:rect l="l" t="t" r="r" b="b"/>
              <a:pathLst>
                <a:path w="113" h="170" extrusionOk="0">
                  <a:moveTo>
                    <a:pt x="113" y="1"/>
                  </a:moveTo>
                  <a:lnTo>
                    <a:pt x="57" y="57"/>
                  </a:lnTo>
                  <a:lnTo>
                    <a:pt x="1" y="113"/>
                  </a:lnTo>
                  <a:lnTo>
                    <a:pt x="57" y="169"/>
                  </a:lnTo>
                  <a:lnTo>
                    <a:pt x="113" y="113"/>
                  </a:lnTo>
                  <a:lnTo>
                    <a:pt x="113"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6" name="Google Shape;22906;p51"/>
            <p:cNvSpPr/>
            <p:nvPr/>
          </p:nvSpPr>
          <p:spPr>
            <a:xfrm>
              <a:off x="377225" y="1193100"/>
              <a:ext cx="4225" cy="2825"/>
            </a:xfrm>
            <a:custGeom>
              <a:avLst/>
              <a:gdLst/>
              <a:ahLst/>
              <a:cxnLst/>
              <a:rect l="l" t="t" r="r" b="b"/>
              <a:pathLst>
                <a:path w="169" h="113" extrusionOk="0">
                  <a:moveTo>
                    <a:pt x="0" y="0"/>
                  </a:moveTo>
                  <a:lnTo>
                    <a:pt x="57" y="113"/>
                  </a:lnTo>
                  <a:lnTo>
                    <a:pt x="169" y="113"/>
                  </a:lnTo>
                  <a:lnTo>
                    <a:pt x="113" y="57"/>
                  </a:lnTo>
                  <a:lnTo>
                    <a:pt x="0"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7" name="Google Shape;22907;p51"/>
            <p:cNvSpPr/>
            <p:nvPr/>
          </p:nvSpPr>
          <p:spPr>
            <a:xfrm>
              <a:off x="387050" y="1169200"/>
              <a:ext cx="25" cy="1450"/>
            </a:xfrm>
            <a:custGeom>
              <a:avLst/>
              <a:gdLst/>
              <a:ahLst/>
              <a:cxnLst/>
              <a:rect l="l" t="t" r="r" b="b"/>
              <a:pathLst>
                <a:path w="1" h="58" extrusionOk="0">
                  <a:moveTo>
                    <a:pt x="1" y="57"/>
                  </a:moveTo>
                  <a:lnTo>
                    <a:pt x="1" y="1"/>
                  </a:lnTo>
                  <a:lnTo>
                    <a:pt x="1" y="57"/>
                  </a:lnTo>
                  <a:lnTo>
                    <a:pt x="1" y="57"/>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8" name="Google Shape;22908;p51"/>
            <p:cNvSpPr/>
            <p:nvPr/>
          </p:nvSpPr>
          <p:spPr>
            <a:xfrm>
              <a:off x="381425" y="1129875"/>
              <a:ext cx="2850" cy="2825"/>
            </a:xfrm>
            <a:custGeom>
              <a:avLst/>
              <a:gdLst/>
              <a:ahLst/>
              <a:cxnLst/>
              <a:rect l="l" t="t" r="r" b="b"/>
              <a:pathLst>
                <a:path w="114" h="113" extrusionOk="0">
                  <a:moveTo>
                    <a:pt x="113" y="0"/>
                  </a:moveTo>
                  <a:lnTo>
                    <a:pt x="1" y="56"/>
                  </a:lnTo>
                  <a:lnTo>
                    <a:pt x="57" y="113"/>
                  </a:lnTo>
                  <a:lnTo>
                    <a:pt x="57" y="56"/>
                  </a:lnTo>
                  <a:lnTo>
                    <a:pt x="113"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9" name="Google Shape;22909;p51"/>
            <p:cNvSpPr/>
            <p:nvPr/>
          </p:nvSpPr>
          <p:spPr>
            <a:xfrm>
              <a:off x="377225" y="1128450"/>
              <a:ext cx="1425" cy="1450"/>
            </a:xfrm>
            <a:custGeom>
              <a:avLst/>
              <a:gdLst/>
              <a:ahLst/>
              <a:cxnLst/>
              <a:rect l="l" t="t" r="r" b="b"/>
              <a:pathLst>
                <a:path w="57" h="58" extrusionOk="0">
                  <a:moveTo>
                    <a:pt x="0" y="1"/>
                  </a:moveTo>
                  <a:lnTo>
                    <a:pt x="0" y="57"/>
                  </a:lnTo>
                  <a:lnTo>
                    <a:pt x="57" y="1"/>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0" name="Google Shape;22910;p51"/>
            <p:cNvSpPr/>
            <p:nvPr/>
          </p:nvSpPr>
          <p:spPr>
            <a:xfrm>
              <a:off x="409550" y="1589350"/>
              <a:ext cx="1425" cy="1425"/>
            </a:xfrm>
            <a:custGeom>
              <a:avLst/>
              <a:gdLst/>
              <a:ahLst/>
              <a:cxnLst/>
              <a:rect l="l" t="t" r="r" b="b"/>
              <a:pathLst>
                <a:path w="57" h="57" extrusionOk="0">
                  <a:moveTo>
                    <a:pt x="56" y="0"/>
                  </a:moveTo>
                  <a:lnTo>
                    <a:pt x="0" y="57"/>
                  </a:lnTo>
                  <a:lnTo>
                    <a:pt x="56" y="57"/>
                  </a:lnTo>
                  <a:lnTo>
                    <a:pt x="56"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1" name="Google Shape;22911;p51"/>
            <p:cNvSpPr/>
            <p:nvPr/>
          </p:nvSpPr>
          <p:spPr>
            <a:xfrm>
              <a:off x="405325" y="1599175"/>
              <a:ext cx="25" cy="25"/>
            </a:xfrm>
            <a:custGeom>
              <a:avLst/>
              <a:gdLst/>
              <a:ahLst/>
              <a:cxnLst/>
              <a:rect l="l" t="t" r="r" b="b"/>
              <a:pathLst>
                <a:path w="1" h="1" extrusionOk="0">
                  <a:moveTo>
                    <a:pt x="0" y="1"/>
                  </a:moveTo>
                  <a:lnTo>
                    <a:pt x="0" y="1"/>
                  </a:lnTo>
                  <a:lnTo>
                    <a:pt x="0" y="1"/>
                  </a:lnTo>
                  <a:lnTo>
                    <a:pt x="0" y="1"/>
                  </a:lnTo>
                  <a:close/>
                </a:path>
              </a:pathLst>
            </a:custGeom>
            <a:solidFill>
              <a:srgbClr val="807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2" name="Google Shape;22912;p51"/>
            <p:cNvSpPr/>
            <p:nvPr/>
          </p:nvSpPr>
          <p:spPr>
            <a:xfrm>
              <a:off x="413750" y="1606200"/>
              <a:ext cx="4250" cy="4250"/>
            </a:xfrm>
            <a:custGeom>
              <a:avLst/>
              <a:gdLst/>
              <a:ahLst/>
              <a:cxnLst/>
              <a:rect l="l" t="t" r="r" b="b"/>
              <a:pathLst>
                <a:path w="170" h="170" extrusionOk="0">
                  <a:moveTo>
                    <a:pt x="113" y="1"/>
                  </a:moveTo>
                  <a:lnTo>
                    <a:pt x="57" y="57"/>
                  </a:lnTo>
                  <a:lnTo>
                    <a:pt x="1" y="113"/>
                  </a:lnTo>
                  <a:lnTo>
                    <a:pt x="57" y="169"/>
                  </a:lnTo>
                  <a:lnTo>
                    <a:pt x="113" y="113"/>
                  </a:lnTo>
                  <a:lnTo>
                    <a:pt x="169" y="57"/>
                  </a:lnTo>
                  <a:lnTo>
                    <a:pt x="169"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3" name="Google Shape;22913;p51"/>
            <p:cNvSpPr/>
            <p:nvPr/>
          </p:nvSpPr>
          <p:spPr>
            <a:xfrm>
              <a:off x="389875" y="1308325"/>
              <a:ext cx="53425" cy="87150"/>
            </a:xfrm>
            <a:custGeom>
              <a:avLst/>
              <a:gdLst/>
              <a:ahLst/>
              <a:cxnLst/>
              <a:rect l="l" t="t" r="r" b="b"/>
              <a:pathLst>
                <a:path w="2137" h="3486" extrusionOk="0">
                  <a:moveTo>
                    <a:pt x="506" y="0"/>
                  </a:moveTo>
                  <a:lnTo>
                    <a:pt x="337" y="56"/>
                  </a:lnTo>
                  <a:lnTo>
                    <a:pt x="337" y="169"/>
                  </a:lnTo>
                  <a:lnTo>
                    <a:pt x="394" y="281"/>
                  </a:lnTo>
                  <a:lnTo>
                    <a:pt x="169" y="281"/>
                  </a:lnTo>
                  <a:lnTo>
                    <a:pt x="113" y="338"/>
                  </a:lnTo>
                  <a:lnTo>
                    <a:pt x="0" y="506"/>
                  </a:lnTo>
                  <a:lnTo>
                    <a:pt x="0" y="675"/>
                  </a:lnTo>
                  <a:lnTo>
                    <a:pt x="0" y="787"/>
                  </a:lnTo>
                  <a:lnTo>
                    <a:pt x="56" y="843"/>
                  </a:lnTo>
                  <a:lnTo>
                    <a:pt x="450" y="843"/>
                  </a:lnTo>
                  <a:lnTo>
                    <a:pt x="562" y="1124"/>
                  </a:lnTo>
                  <a:lnTo>
                    <a:pt x="618" y="1293"/>
                  </a:lnTo>
                  <a:lnTo>
                    <a:pt x="731" y="1349"/>
                  </a:lnTo>
                  <a:lnTo>
                    <a:pt x="843" y="1405"/>
                  </a:lnTo>
                  <a:lnTo>
                    <a:pt x="843" y="1462"/>
                  </a:lnTo>
                  <a:lnTo>
                    <a:pt x="900" y="1630"/>
                  </a:lnTo>
                  <a:lnTo>
                    <a:pt x="843" y="1743"/>
                  </a:lnTo>
                  <a:lnTo>
                    <a:pt x="843" y="1799"/>
                  </a:lnTo>
                  <a:lnTo>
                    <a:pt x="900" y="1855"/>
                  </a:lnTo>
                  <a:lnTo>
                    <a:pt x="956" y="1799"/>
                  </a:lnTo>
                  <a:lnTo>
                    <a:pt x="956" y="1686"/>
                  </a:lnTo>
                  <a:lnTo>
                    <a:pt x="1012" y="1630"/>
                  </a:lnTo>
                  <a:lnTo>
                    <a:pt x="1068" y="1686"/>
                  </a:lnTo>
                  <a:lnTo>
                    <a:pt x="1124" y="1743"/>
                  </a:lnTo>
                  <a:lnTo>
                    <a:pt x="1124" y="1855"/>
                  </a:lnTo>
                  <a:lnTo>
                    <a:pt x="1124" y="1911"/>
                  </a:lnTo>
                  <a:lnTo>
                    <a:pt x="1293" y="1967"/>
                  </a:lnTo>
                  <a:lnTo>
                    <a:pt x="1405" y="2024"/>
                  </a:lnTo>
                  <a:lnTo>
                    <a:pt x="1462" y="2136"/>
                  </a:lnTo>
                  <a:lnTo>
                    <a:pt x="1462" y="2305"/>
                  </a:lnTo>
                  <a:lnTo>
                    <a:pt x="1405" y="2361"/>
                  </a:lnTo>
                  <a:lnTo>
                    <a:pt x="1181" y="2361"/>
                  </a:lnTo>
                  <a:lnTo>
                    <a:pt x="1181" y="2417"/>
                  </a:lnTo>
                  <a:lnTo>
                    <a:pt x="1181" y="2586"/>
                  </a:lnTo>
                  <a:lnTo>
                    <a:pt x="1293" y="2698"/>
                  </a:lnTo>
                  <a:lnTo>
                    <a:pt x="1293" y="2811"/>
                  </a:lnTo>
                  <a:lnTo>
                    <a:pt x="1293" y="2867"/>
                  </a:lnTo>
                  <a:lnTo>
                    <a:pt x="1349" y="2923"/>
                  </a:lnTo>
                  <a:lnTo>
                    <a:pt x="1293" y="2923"/>
                  </a:lnTo>
                  <a:lnTo>
                    <a:pt x="1293" y="2979"/>
                  </a:lnTo>
                  <a:lnTo>
                    <a:pt x="1237" y="3485"/>
                  </a:lnTo>
                  <a:lnTo>
                    <a:pt x="1237" y="3485"/>
                  </a:lnTo>
                  <a:lnTo>
                    <a:pt x="1574" y="3204"/>
                  </a:lnTo>
                  <a:lnTo>
                    <a:pt x="1686" y="3148"/>
                  </a:lnTo>
                  <a:lnTo>
                    <a:pt x="1686" y="3092"/>
                  </a:lnTo>
                  <a:lnTo>
                    <a:pt x="1686" y="2923"/>
                  </a:lnTo>
                  <a:lnTo>
                    <a:pt x="1686" y="2811"/>
                  </a:lnTo>
                  <a:lnTo>
                    <a:pt x="1686" y="2698"/>
                  </a:lnTo>
                  <a:lnTo>
                    <a:pt x="1799" y="2698"/>
                  </a:lnTo>
                  <a:lnTo>
                    <a:pt x="1911" y="2642"/>
                  </a:lnTo>
                  <a:lnTo>
                    <a:pt x="1967" y="2642"/>
                  </a:lnTo>
                  <a:lnTo>
                    <a:pt x="1967" y="2586"/>
                  </a:lnTo>
                  <a:lnTo>
                    <a:pt x="1799" y="2417"/>
                  </a:lnTo>
                  <a:lnTo>
                    <a:pt x="1911" y="2249"/>
                  </a:lnTo>
                  <a:lnTo>
                    <a:pt x="1911" y="2080"/>
                  </a:lnTo>
                  <a:lnTo>
                    <a:pt x="1855" y="1911"/>
                  </a:lnTo>
                  <a:lnTo>
                    <a:pt x="1799" y="1799"/>
                  </a:lnTo>
                  <a:lnTo>
                    <a:pt x="1911" y="1574"/>
                  </a:lnTo>
                  <a:lnTo>
                    <a:pt x="1967" y="1462"/>
                  </a:lnTo>
                  <a:lnTo>
                    <a:pt x="2080" y="1462"/>
                  </a:lnTo>
                  <a:lnTo>
                    <a:pt x="2136" y="1349"/>
                  </a:lnTo>
                  <a:lnTo>
                    <a:pt x="2080" y="1293"/>
                  </a:lnTo>
                  <a:lnTo>
                    <a:pt x="2136" y="1124"/>
                  </a:lnTo>
                  <a:lnTo>
                    <a:pt x="2136" y="956"/>
                  </a:lnTo>
                  <a:lnTo>
                    <a:pt x="2080" y="787"/>
                  </a:lnTo>
                  <a:lnTo>
                    <a:pt x="2024" y="619"/>
                  </a:lnTo>
                  <a:lnTo>
                    <a:pt x="1967" y="506"/>
                  </a:lnTo>
                  <a:lnTo>
                    <a:pt x="2024" y="394"/>
                  </a:lnTo>
                  <a:lnTo>
                    <a:pt x="2024" y="338"/>
                  </a:lnTo>
                  <a:lnTo>
                    <a:pt x="1967" y="225"/>
                  </a:lnTo>
                  <a:lnTo>
                    <a:pt x="1799" y="169"/>
                  </a:lnTo>
                  <a:lnTo>
                    <a:pt x="1686" y="225"/>
                  </a:lnTo>
                  <a:lnTo>
                    <a:pt x="1630" y="338"/>
                  </a:lnTo>
                  <a:lnTo>
                    <a:pt x="1574" y="450"/>
                  </a:lnTo>
                  <a:lnTo>
                    <a:pt x="1518" y="619"/>
                  </a:lnTo>
                  <a:lnTo>
                    <a:pt x="1462" y="675"/>
                  </a:lnTo>
                  <a:lnTo>
                    <a:pt x="1237" y="675"/>
                  </a:lnTo>
                  <a:lnTo>
                    <a:pt x="1068" y="619"/>
                  </a:lnTo>
                  <a:lnTo>
                    <a:pt x="1012" y="619"/>
                  </a:lnTo>
                  <a:lnTo>
                    <a:pt x="900" y="675"/>
                  </a:lnTo>
                  <a:lnTo>
                    <a:pt x="787" y="562"/>
                  </a:lnTo>
                  <a:lnTo>
                    <a:pt x="731" y="394"/>
                  </a:lnTo>
                  <a:lnTo>
                    <a:pt x="731" y="281"/>
                  </a:lnTo>
                  <a:lnTo>
                    <a:pt x="731" y="169"/>
                  </a:lnTo>
                  <a:lnTo>
                    <a:pt x="675" y="56"/>
                  </a:lnTo>
                  <a:lnTo>
                    <a:pt x="506" y="0"/>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4" name="Google Shape;22914;p51"/>
            <p:cNvSpPr/>
            <p:nvPr/>
          </p:nvSpPr>
          <p:spPr>
            <a:xfrm>
              <a:off x="387050" y="1430575"/>
              <a:ext cx="29550" cy="61850"/>
            </a:xfrm>
            <a:custGeom>
              <a:avLst/>
              <a:gdLst/>
              <a:ahLst/>
              <a:cxnLst/>
              <a:rect l="l" t="t" r="r" b="b"/>
              <a:pathLst>
                <a:path w="1182" h="2474" extrusionOk="0">
                  <a:moveTo>
                    <a:pt x="788" y="0"/>
                  </a:moveTo>
                  <a:lnTo>
                    <a:pt x="619" y="113"/>
                  </a:lnTo>
                  <a:lnTo>
                    <a:pt x="563" y="281"/>
                  </a:lnTo>
                  <a:lnTo>
                    <a:pt x="450" y="450"/>
                  </a:lnTo>
                  <a:lnTo>
                    <a:pt x="394" y="506"/>
                  </a:lnTo>
                  <a:lnTo>
                    <a:pt x="282" y="618"/>
                  </a:lnTo>
                  <a:lnTo>
                    <a:pt x="282" y="731"/>
                  </a:lnTo>
                  <a:lnTo>
                    <a:pt x="394" y="899"/>
                  </a:lnTo>
                  <a:lnTo>
                    <a:pt x="450" y="956"/>
                  </a:lnTo>
                  <a:lnTo>
                    <a:pt x="450" y="1068"/>
                  </a:lnTo>
                  <a:lnTo>
                    <a:pt x="338" y="1012"/>
                  </a:lnTo>
                  <a:lnTo>
                    <a:pt x="226" y="1012"/>
                  </a:lnTo>
                  <a:lnTo>
                    <a:pt x="113" y="1068"/>
                  </a:lnTo>
                  <a:lnTo>
                    <a:pt x="57" y="1293"/>
                  </a:lnTo>
                  <a:lnTo>
                    <a:pt x="113" y="1405"/>
                  </a:lnTo>
                  <a:lnTo>
                    <a:pt x="169" y="1462"/>
                  </a:lnTo>
                  <a:lnTo>
                    <a:pt x="169" y="1518"/>
                  </a:lnTo>
                  <a:lnTo>
                    <a:pt x="1" y="1630"/>
                  </a:lnTo>
                  <a:lnTo>
                    <a:pt x="1" y="1799"/>
                  </a:lnTo>
                  <a:lnTo>
                    <a:pt x="57" y="2136"/>
                  </a:lnTo>
                  <a:lnTo>
                    <a:pt x="113" y="2305"/>
                  </a:lnTo>
                  <a:lnTo>
                    <a:pt x="113" y="2417"/>
                  </a:lnTo>
                  <a:lnTo>
                    <a:pt x="169" y="2473"/>
                  </a:lnTo>
                  <a:lnTo>
                    <a:pt x="282" y="2417"/>
                  </a:lnTo>
                  <a:lnTo>
                    <a:pt x="338" y="2361"/>
                  </a:lnTo>
                  <a:lnTo>
                    <a:pt x="338" y="2248"/>
                  </a:lnTo>
                  <a:lnTo>
                    <a:pt x="450" y="2248"/>
                  </a:lnTo>
                  <a:lnTo>
                    <a:pt x="450" y="2305"/>
                  </a:lnTo>
                  <a:lnTo>
                    <a:pt x="507" y="2361"/>
                  </a:lnTo>
                  <a:lnTo>
                    <a:pt x="507" y="2417"/>
                  </a:lnTo>
                  <a:lnTo>
                    <a:pt x="619" y="2417"/>
                  </a:lnTo>
                  <a:lnTo>
                    <a:pt x="619" y="2361"/>
                  </a:lnTo>
                  <a:lnTo>
                    <a:pt x="619" y="2136"/>
                  </a:lnTo>
                  <a:lnTo>
                    <a:pt x="619" y="2080"/>
                  </a:lnTo>
                  <a:lnTo>
                    <a:pt x="675" y="1967"/>
                  </a:lnTo>
                  <a:lnTo>
                    <a:pt x="788" y="1911"/>
                  </a:lnTo>
                  <a:lnTo>
                    <a:pt x="788" y="1799"/>
                  </a:lnTo>
                  <a:lnTo>
                    <a:pt x="788" y="1686"/>
                  </a:lnTo>
                  <a:lnTo>
                    <a:pt x="675" y="1574"/>
                  </a:lnTo>
                  <a:lnTo>
                    <a:pt x="675" y="1518"/>
                  </a:lnTo>
                  <a:lnTo>
                    <a:pt x="788" y="1462"/>
                  </a:lnTo>
                  <a:lnTo>
                    <a:pt x="844" y="1462"/>
                  </a:lnTo>
                  <a:lnTo>
                    <a:pt x="956" y="1405"/>
                  </a:lnTo>
                  <a:lnTo>
                    <a:pt x="956" y="1349"/>
                  </a:lnTo>
                  <a:lnTo>
                    <a:pt x="900" y="1349"/>
                  </a:lnTo>
                  <a:lnTo>
                    <a:pt x="788" y="1237"/>
                  </a:lnTo>
                  <a:lnTo>
                    <a:pt x="900" y="1124"/>
                  </a:lnTo>
                  <a:lnTo>
                    <a:pt x="1069" y="1068"/>
                  </a:lnTo>
                  <a:lnTo>
                    <a:pt x="1125" y="1012"/>
                  </a:lnTo>
                  <a:lnTo>
                    <a:pt x="1181" y="899"/>
                  </a:lnTo>
                  <a:lnTo>
                    <a:pt x="1125" y="843"/>
                  </a:lnTo>
                  <a:lnTo>
                    <a:pt x="1069" y="731"/>
                  </a:lnTo>
                  <a:lnTo>
                    <a:pt x="844" y="675"/>
                  </a:lnTo>
                  <a:lnTo>
                    <a:pt x="788" y="618"/>
                  </a:lnTo>
                  <a:lnTo>
                    <a:pt x="844" y="450"/>
                  </a:lnTo>
                  <a:lnTo>
                    <a:pt x="900" y="337"/>
                  </a:lnTo>
                  <a:lnTo>
                    <a:pt x="956" y="281"/>
                  </a:lnTo>
                  <a:lnTo>
                    <a:pt x="1069" y="281"/>
                  </a:lnTo>
                  <a:lnTo>
                    <a:pt x="1069" y="169"/>
                  </a:lnTo>
                  <a:lnTo>
                    <a:pt x="1069" y="56"/>
                  </a:lnTo>
                  <a:lnTo>
                    <a:pt x="1013" y="0"/>
                  </a:lnTo>
                  <a:close/>
                </a:path>
              </a:pathLst>
            </a:custGeom>
            <a:solidFill>
              <a:srgbClr val="7B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5" name="Google Shape;22915;p51"/>
            <p:cNvSpPr/>
            <p:nvPr/>
          </p:nvSpPr>
          <p:spPr>
            <a:xfrm>
              <a:off x="382850" y="1482550"/>
              <a:ext cx="22500" cy="40775"/>
            </a:xfrm>
            <a:custGeom>
              <a:avLst/>
              <a:gdLst/>
              <a:ahLst/>
              <a:cxnLst/>
              <a:rect l="l" t="t" r="r" b="b"/>
              <a:pathLst>
                <a:path w="900" h="1631" extrusionOk="0">
                  <a:moveTo>
                    <a:pt x="225" y="1"/>
                  </a:moveTo>
                  <a:lnTo>
                    <a:pt x="113" y="57"/>
                  </a:lnTo>
                  <a:lnTo>
                    <a:pt x="0" y="113"/>
                  </a:lnTo>
                  <a:lnTo>
                    <a:pt x="56" y="282"/>
                  </a:lnTo>
                  <a:lnTo>
                    <a:pt x="113" y="563"/>
                  </a:lnTo>
                  <a:lnTo>
                    <a:pt x="113" y="788"/>
                  </a:lnTo>
                  <a:lnTo>
                    <a:pt x="56" y="1350"/>
                  </a:lnTo>
                  <a:lnTo>
                    <a:pt x="0" y="1462"/>
                  </a:lnTo>
                  <a:lnTo>
                    <a:pt x="0" y="1518"/>
                  </a:lnTo>
                  <a:lnTo>
                    <a:pt x="0" y="1575"/>
                  </a:lnTo>
                  <a:lnTo>
                    <a:pt x="56" y="1631"/>
                  </a:lnTo>
                  <a:lnTo>
                    <a:pt x="225" y="1631"/>
                  </a:lnTo>
                  <a:lnTo>
                    <a:pt x="225" y="1518"/>
                  </a:lnTo>
                  <a:lnTo>
                    <a:pt x="506" y="1518"/>
                  </a:lnTo>
                  <a:lnTo>
                    <a:pt x="562" y="1462"/>
                  </a:lnTo>
                  <a:lnTo>
                    <a:pt x="731" y="1462"/>
                  </a:lnTo>
                  <a:lnTo>
                    <a:pt x="731" y="1350"/>
                  </a:lnTo>
                  <a:lnTo>
                    <a:pt x="899" y="1237"/>
                  </a:lnTo>
                  <a:lnTo>
                    <a:pt x="899" y="1125"/>
                  </a:lnTo>
                  <a:lnTo>
                    <a:pt x="843" y="1012"/>
                  </a:lnTo>
                  <a:lnTo>
                    <a:pt x="787" y="900"/>
                  </a:lnTo>
                  <a:lnTo>
                    <a:pt x="731" y="844"/>
                  </a:lnTo>
                  <a:lnTo>
                    <a:pt x="675" y="788"/>
                  </a:lnTo>
                  <a:lnTo>
                    <a:pt x="731" y="675"/>
                  </a:lnTo>
                  <a:lnTo>
                    <a:pt x="731" y="619"/>
                  </a:lnTo>
                  <a:lnTo>
                    <a:pt x="675" y="563"/>
                  </a:lnTo>
                  <a:lnTo>
                    <a:pt x="618" y="507"/>
                  </a:lnTo>
                  <a:lnTo>
                    <a:pt x="562" y="507"/>
                  </a:lnTo>
                  <a:lnTo>
                    <a:pt x="506" y="563"/>
                  </a:lnTo>
                  <a:lnTo>
                    <a:pt x="450" y="675"/>
                  </a:lnTo>
                  <a:lnTo>
                    <a:pt x="337" y="563"/>
                  </a:lnTo>
                  <a:lnTo>
                    <a:pt x="337" y="394"/>
                  </a:lnTo>
                  <a:lnTo>
                    <a:pt x="394" y="1"/>
                  </a:lnTo>
                  <a:close/>
                </a:path>
              </a:pathLst>
            </a:custGeom>
            <a:solidFill>
              <a:srgbClr val="78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6" name="Google Shape;22916;p51"/>
            <p:cNvSpPr/>
            <p:nvPr/>
          </p:nvSpPr>
          <p:spPr>
            <a:xfrm>
              <a:off x="408125" y="1394025"/>
              <a:ext cx="14075" cy="23925"/>
            </a:xfrm>
            <a:custGeom>
              <a:avLst/>
              <a:gdLst/>
              <a:ahLst/>
              <a:cxnLst/>
              <a:rect l="l" t="t" r="r" b="b"/>
              <a:pathLst>
                <a:path w="563" h="957" extrusionOk="0">
                  <a:moveTo>
                    <a:pt x="338" y="1"/>
                  </a:moveTo>
                  <a:lnTo>
                    <a:pt x="226" y="57"/>
                  </a:lnTo>
                  <a:lnTo>
                    <a:pt x="170" y="169"/>
                  </a:lnTo>
                  <a:lnTo>
                    <a:pt x="57" y="394"/>
                  </a:lnTo>
                  <a:lnTo>
                    <a:pt x="1" y="450"/>
                  </a:lnTo>
                  <a:lnTo>
                    <a:pt x="1" y="563"/>
                  </a:lnTo>
                  <a:lnTo>
                    <a:pt x="57" y="788"/>
                  </a:lnTo>
                  <a:lnTo>
                    <a:pt x="113" y="956"/>
                  </a:lnTo>
                  <a:lnTo>
                    <a:pt x="170" y="900"/>
                  </a:lnTo>
                  <a:lnTo>
                    <a:pt x="226" y="788"/>
                  </a:lnTo>
                  <a:lnTo>
                    <a:pt x="338" y="788"/>
                  </a:lnTo>
                  <a:lnTo>
                    <a:pt x="394" y="844"/>
                  </a:lnTo>
                  <a:lnTo>
                    <a:pt x="451" y="900"/>
                  </a:lnTo>
                  <a:lnTo>
                    <a:pt x="507" y="844"/>
                  </a:lnTo>
                  <a:lnTo>
                    <a:pt x="563" y="788"/>
                  </a:lnTo>
                  <a:lnTo>
                    <a:pt x="507" y="731"/>
                  </a:lnTo>
                  <a:lnTo>
                    <a:pt x="451" y="619"/>
                  </a:lnTo>
                  <a:lnTo>
                    <a:pt x="394" y="507"/>
                  </a:lnTo>
                  <a:lnTo>
                    <a:pt x="451" y="338"/>
                  </a:lnTo>
                  <a:lnTo>
                    <a:pt x="507" y="226"/>
                  </a:lnTo>
                  <a:lnTo>
                    <a:pt x="507" y="113"/>
                  </a:lnTo>
                  <a:lnTo>
                    <a:pt x="507" y="57"/>
                  </a:lnTo>
                  <a:lnTo>
                    <a:pt x="338" y="1"/>
                  </a:lnTo>
                  <a:close/>
                </a:path>
              </a:pathLst>
            </a:custGeom>
            <a:solidFill>
              <a:srgbClr val="7B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7" name="Google Shape;22917;p51"/>
            <p:cNvSpPr/>
            <p:nvPr/>
          </p:nvSpPr>
          <p:spPr>
            <a:xfrm>
              <a:off x="396900" y="1417925"/>
              <a:ext cx="25300" cy="14075"/>
            </a:xfrm>
            <a:custGeom>
              <a:avLst/>
              <a:gdLst/>
              <a:ahLst/>
              <a:cxnLst/>
              <a:rect l="l" t="t" r="r" b="b"/>
              <a:pathLst>
                <a:path w="1012" h="563" extrusionOk="0">
                  <a:moveTo>
                    <a:pt x="169" y="0"/>
                  </a:moveTo>
                  <a:lnTo>
                    <a:pt x="56" y="57"/>
                  </a:lnTo>
                  <a:lnTo>
                    <a:pt x="0" y="169"/>
                  </a:lnTo>
                  <a:lnTo>
                    <a:pt x="169" y="225"/>
                  </a:lnTo>
                  <a:lnTo>
                    <a:pt x="337" y="338"/>
                  </a:lnTo>
                  <a:lnTo>
                    <a:pt x="450" y="450"/>
                  </a:lnTo>
                  <a:lnTo>
                    <a:pt x="675" y="562"/>
                  </a:lnTo>
                  <a:lnTo>
                    <a:pt x="787" y="562"/>
                  </a:lnTo>
                  <a:lnTo>
                    <a:pt x="900" y="506"/>
                  </a:lnTo>
                  <a:lnTo>
                    <a:pt x="956" y="338"/>
                  </a:lnTo>
                  <a:lnTo>
                    <a:pt x="1012" y="169"/>
                  </a:lnTo>
                  <a:lnTo>
                    <a:pt x="1012" y="113"/>
                  </a:lnTo>
                  <a:lnTo>
                    <a:pt x="900" y="57"/>
                  </a:lnTo>
                  <a:lnTo>
                    <a:pt x="731" y="57"/>
                  </a:lnTo>
                  <a:lnTo>
                    <a:pt x="562" y="0"/>
                  </a:lnTo>
                  <a:lnTo>
                    <a:pt x="506" y="113"/>
                  </a:lnTo>
                  <a:lnTo>
                    <a:pt x="337" y="57"/>
                  </a:lnTo>
                  <a:lnTo>
                    <a:pt x="169" y="0"/>
                  </a:lnTo>
                  <a:close/>
                </a:path>
              </a:pathLst>
            </a:custGeom>
            <a:solidFill>
              <a:srgbClr val="7B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8" name="Google Shape;22918;p51"/>
            <p:cNvSpPr/>
            <p:nvPr/>
          </p:nvSpPr>
          <p:spPr>
            <a:xfrm>
              <a:off x="410950" y="1469900"/>
              <a:ext cx="4225" cy="4250"/>
            </a:xfrm>
            <a:custGeom>
              <a:avLst/>
              <a:gdLst/>
              <a:ahLst/>
              <a:cxnLst/>
              <a:rect l="l" t="t" r="r" b="b"/>
              <a:pathLst>
                <a:path w="169" h="170" extrusionOk="0">
                  <a:moveTo>
                    <a:pt x="0" y="1"/>
                  </a:moveTo>
                  <a:lnTo>
                    <a:pt x="0" y="113"/>
                  </a:lnTo>
                  <a:lnTo>
                    <a:pt x="0" y="170"/>
                  </a:lnTo>
                  <a:lnTo>
                    <a:pt x="113" y="170"/>
                  </a:lnTo>
                  <a:lnTo>
                    <a:pt x="169" y="57"/>
                  </a:lnTo>
                  <a:lnTo>
                    <a:pt x="169" y="1"/>
                  </a:lnTo>
                  <a:close/>
                </a:path>
              </a:pathLst>
            </a:custGeom>
            <a:solidFill>
              <a:srgbClr val="7B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9" name="Google Shape;22919;p51"/>
            <p:cNvSpPr/>
            <p:nvPr/>
          </p:nvSpPr>
          <p:spPr>
            <a:xfrm>
              <a:off x="426400" y="1439000"/>
              <a:ext cx="2825" cy="2825"/>
            </a:xfrm>
            <a:custGeom>
              <a:avLst/>
              <a:gdLst/>
              <a:ahLst/>
              <a:cxnLst/>
              <a:rect l="l" t="t" r="r" b="b"/>
              <a:pathLst>
                <a:path w="113" h="113" extrusionOk="0">
                  <a:moveTo>
                    <a:pt x="1" y="0"/>
                  </a:moveTo>
                  <a:lnTo>
                    <a:pt x="1" y="113"/>
                  </a:lnTo>
                  <a:lnTo>
                    <a:pt x="113" y="57"/>
                  </a:lnTo>
                  <a:lnTo>
                    <a:pt x="113" y="0"/>
                  </a:lnTo>
                  <a:close/>
                </a:path>
              </a:pathLst>
            </a:custGeom>
            <a:solidFill>
              <a:srgbClr val="948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0" name="Google Shape;22920;p51"/>
            <p:cNvSpPr/>
            <p:nvPr/>
          </p:nvSpPr>
          <p:spPr>
            <a:xfrm>
              <a:off x="417975" y="1464300"/>
              <a:ext cx="4225" cy="1425"/>
            </a:xfrm>
            <a:custGeom>
              <a:avLst/>
              <a:gdLst/>
              <a:ahLst/>
              <a:cxnLst/>
              <a:rect l="l" t="t" r="r" b="b"/>
              <a:pathLst>
                <a:path w="169" h="57" extrusionOk="0">
                  <a:moveTo>
                    <a:pt x="0" y="0"/>
                  </a:moveTo>
                  <a:lnTo>
                    <a:pt x="57" y="56"/>
                  </a:lnTo>
                  <a:lnTo>
                    <a:pt x="113" y="56"/>
                  </a:lnTo>
                  <a:lnTo>
                    <a:pt x="169" y="0"/>
                  </a:lnTo>
                  <a:close/>
                </a:path>
              </a:pathLst>
            </a:custGeom>
            <a:solidFill>
              <a:srgbClr val="948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1" name="Google Shape;22921;p51"/>
            <p:cNvSpPr/>
            <p:nvPr/>
          </p:nvSpPr>
          <p:spPr>
            <a:xfrm>
              <a:off x="391275" y="1496600"/>
              <a:ext cx="2825" cy="2850"/>
            </a:xfrm>
            <a:custGeom>
              <a:avLst/>
              <a:gdLst/>
              <a:ahLst/>
              <a:cxnLst/>
              <a:rect l="l" t="t" r="r" b="b"/>
              <a:pathLst>
                <a:path w="113" h="114" extrusionOk="0">
                  <a:moveTo>
                    <a:pt x="113" y="113"/>
                  </a:moveTo>
                  <a:lnTo>
                    <a:pt x="113" y="113"/>
                  </a:lnTo>
                  <a:lnTo>
                    <a:pt x="0" y="1"/>
                  </a:lnTo>
                  <a:lnTo>
                    <a:pt x="0" y="1"/>
                  </a:lnTo>
                  <a:lnTo>
                    <a:pt x="113" y="113"/>
                  </a:lnTo>
                  <a:lnTo>
                    <a:pt x="113" y="113"/>
                  </a:lnTo>
                  <a:close/>
                </a:path>
              </a:pathLst>
            </a:custGeom>
            <a:solidFill>
              <a:srgbClr val="7B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2" name="Google Shape;22922;p51"/>
            <p:cNvSpPr/>
            <p:nvPr/>
          </p:nvSpPr>
          <p:spPr>
            <a:xfrm>
              <a:off x="422175" y="1462875"/>
              <a:ext cx="2850" cy="1450"/>
            </a:xfrm>
            <a:custGeom>
              <a:avLst/>
              <a:gdLst/>
              <a:ahLst/>
              <a:cxnLst/>
              <a:rect l="l" t="t" r="r" b="b"/>
              <a:pathLst>
                <a:path w="114" h="58" extrusionOk="0">
                  <a:moveTo>
                    <a:pt x="57" y="1"/>
                  </a:moveTo>
                  <a:lnTo>
                    <a:pt x="1" y="57"/>
                  </a:lnTo>
                  <a:lnTo>
                    <a:pt x="113" y="57"/>
                  </a:lnTo>
                  <a:lnTo>
                    <a:pt x="57" y="1"/>
                  </a:lnTo>
                  <a:close/>
                </a:path>
              </a:pathLst>
            </a:custGeom>
            <a:solidFill>
              <a:srgbClr val="948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3" name="Google Shape;22923;p51"/>
            <p:cNvSpPr/>
            <p:nvPr/>
          </p:nvSpPr>
          <p:spPr>
            <a:xfrm>
              <a:off x="354750" y="1448825"/>
              <a:ext cx="43575" cy="104025"/>
            </a:xfrm>
            <a:custGeom>
              <a:avLst/>
              <a:gdLst/>
              <a:ahLst/>
              <a:cxnLst/>
              <a:rect l="l" t="t" r="r" b="b"/>
              <a:pathLst>
                <a:path w="1743" h="4161" extrusionOk="0">
                  <a:moveTo>
                    <a:pt x="1124" y="1"/>
                  </a:moveTo>
                  <a:lnTo>
                    <a:pt x="1068" y="57"/>
                  </a:lnTo>
                  <a:lnTo>
                    <a:pt x="1068" y="113"/>
                  </a:lnTo>
                  <a:lnTo>
                    <a:pt x="1124" y="226"/>
                  </a:lnTo>
                  <a:lnTo>
                    <a:pt x="1180" y="282"/>
                  </a:lnTo>
                  <a:lnTo>
                    <a:pt x="1124" y="394"/>
                  </a:lnTo>
                  <a:lnTo>
                    <a:pt x="1012" y="563"/>
                  </a:lnTo>
                  <a:lnTo>
                    <a:pt x="843" y="507"/>
                  </a:lnTo>
                  <a:lnTo>
                    <a:pt x="787" y="450"/>
                  </a:lnTo>
                  <a:lnTo>
                    <a:pt x="843" y="338"/>
                  </a:lnTo>
                  <a:lnTo>
                    <a:pt x="618" y="338"/>
                  </a:lnTo>
                  <a:lnTo>
                    <a:pt x="506" y="394"/>
                  </a:lnTo>
                  <a:lnTo>
                    <a:pt x="394" y="394"/>
                  </a:lnTo>
                  <a:lnTo>
                    <a:pt x="225" y="282"/>
                  </a:lnTo>
                  <a:lnTo>
                    <a:pt x="112" y="226"/>
                  </a:lnTo>
                  <a:lnTo>
                    <a:pt x="0" y="226"/>
                  </a:lnTo>
                  <a:lnTo>
                    <a:pt x="0" y="507"/>
                  </a:lnTo>
                  <a:lnTo>
                    <a:pt x="169" y="732"/>
                  </a:lnTo>
                  <a:lnTo>
                    <a:pt x="225" y="844"/>
                  </a:lnTo>
                  <a:lnTo>
                    <a:pt x="225" y="900"/>
                  </a:lnTo>
                  <a:lnTo>
                    <a:pt x="281" y="1125"/>
                  </a:lnTo>
                  <a:lnTo>
                    <a:pt x="225" y="1125"/>
                  </a:lnTo>
                  <a:lnTo>
                    <a:pt x="253" y="1153"/>
                  </a:lnTo>
                  <a:lnTo>
                    <a:pt x="253" y="1153"/>
                  </a:lnTo>
                  <a:lnTo>
                    <a:pt x="169" y="1237"/>
                  </a:lnTo>
                  <a:lnTo>
                    <a:pt x="112" y="1294"/>
                  </a:lnTo>
                  <a:lnTo>
                    <a:pt x="112" y="1350"/>
                  </a:lnTo>
                  <a:lnTo>
                    <a:pt x="225" y="1462"/>
                  </a:lnTo>
                  <a:lnTo>
                    <a:pt x="281" y="1518"/>
                  </a:lnTo>
                  <a:lnTo>
                    <a:pt x="337" y="1518"/>
                  </a:lnTo>
                  <a:lnTo>
                    <a:pt x="618" y="1406"/>
                  </a:lnTo>
                  <a:lnTo>
                    <a:pt x="675" y="1462"/>
                  </a:lnTo>
                  <a:lnTo>
                    <a:pt x="675" y="1575"/>
                  </a:lnTo>
                  <a:lnTo>
                    <a:pt x="618" y="1631"/>
                  </a:lnTo>
                  <a:lnTo>
                    <a:pt x="506" y="1631"/>
                  </a:lnTo>
                  <a:lnTo>
                    <a:pt x="450" y="1743"/>
                  </a:lnTo>
                  <a:lnTo>
                    <a:pt x="450" y="1799"/>
                  </a:lnTo>
                  <a:lnTo>
                    <a:pt x="337" y="1912"/>
                  </a:lnTo>
                  <a:lnTo>
                    <a:pt x="225" y="2080"/>
                  </a:lnTo>
                  <a:lnTo>
                    <a:pt x="281" y="2249"/>
                  </a:lnTo>
                  <a:lnTo>
                    <a:pt x="281" y="2361"/>
                  </a:lnTo>
                  <a:lnTo>
                    <a:pt x="169" y="2474"/>
                  </a:lnTo>
                  <a:lnTo>
                    <a:pt x="112" y="2586"/>
                  </a:lnTo>
                  <a:lnTo>
                    <a:pt x="225" y="2867"/>
                  </a:lnTo>
                  <a:lnTo>
                    <a:pt x="337" y="2980"/>
                  </a:lnTo>
                  <a:lnTo>
                    <a:pt x="506" y="2980"/>
                  </a:lnTo>
                  <a:lnTo>
                    <a:pt x="450" y="3148"/>
                  </a:lnTo>
                  <a:lnTo>
                    <a:pt x="450" y="3261"/>
                  </a:lnTo>
                  <a:lnTo>
                    <a:pt x="394" y="3317"/>
                  </a:lnTo>
                  <a:lnTo>
                    <a:pt x="281" y="3486"/>
                  </a:lnTo>
                  <a:lnTo>
                    <a:pt x="281" y="3654"/>
                  </a:lnTo>
                  <a:lnTo>
                    <a:pt x="337" y="3767"/>
                  </a:lnTo>
                  <a:lnTo>
                    <a:pt x="562" y="3879"/>
                  </a:lnTo>
                  <a:lnTo>
                    <a:pt x="618" y="3879"/>
                  </a:lnTo>
                  <a:lnTo>
                    <a:pt x="675" y="3935"/>
                  </a:lnTo>
                  <a:lnTo>
                    <a:pt x="787" y="4104"/>
                  </a:lnTo>
                  <a:lnTo>
                    <a:pt x="843" y="4104"/>
                  </a:lnTo>
                  <a:lnTo>
                    <a:pt x="956" y="4048"/>
                  </a:lnTo>
                  <a:lnTo>
                    <a:pt x="956" y="3991"/>
                  </a:lnTo>
                  <a:lnTo>
                    <a:pt x="956" y="3935"/>
                  </a:lnTo>
                  <a:lnTo>
                    <a:pt x="1012" y="3935"/>
                  </a:lnTo>
                  <a:lnTo>
                    <a:pt x="1068" y="3991"/>
                  </a:lnTo>
                  <a:lnTo>
                    <a:pt x="1068" y="4104"/>
                  </a:lnTo>
                  <a:lnTo>
                    <a:pt x="1124" y="4160"/>
                  </a:lnTo>
                  <a:lnTo>
                    <a:pt x="1180" y="3991"/>
                  </a:lnTo>
                  <a:lnTo>
                    <a:pt x="1293" y="3879"/>
                  </a:lnTo>
                  <a:lnTo>
                    <a:pt x="1349" y="3879"/>
                  </a:lnTo>
                  <a:lnTo>
                    <a:pt x="1349" y="3823"/>
                  </a:lnTo>
                  <a:lnTo>
                    <a:pt x="1349" y="3710"/>
                  </a:lnTo>
                  <a:lnTo>
                    <a:pt x="1237" y="3542"/>
                  </a:lnTo>
                  <a:lnTo>
                    <a:pt x="1012" y="3429"/>
                  </a:lnTo>
                  <a:lnTo>
                    <a:pt x="956" y="3373"/>
                  </a:lnTo>
                  <a:lnTo>
                    <a:pt x="1012" y="3373"/>
                  </a:lnTo>
                  <a:lnTo>
                    <a:pt x="1124" y="3148"/>
                  </a:lnTo>
                  <a:lnTo>
                    <a:pt x="1180" y="3092"/>
                  </a:lnTo>
                  <a:lnTo>
                    <a:pt x="1180" y="2980"/>
                  </a:lnTo>
                  <a:lnTo>
                    <a:pt x="1180" y="2924"/>
                  </a:lnTo>
                  <a:lnTo>
                    <a:pt x="1180" y="2867"/>
                  </a:lnTo>
                  <a:lnTo>
                    <a:pt x="1293" y="2811"/>
                  </a:lnTo>
                  <a:lnTo>
                    <a:pt x="1293" y="2699"/>
                  </a:lnTo>
                  <a:lnTo>
                    <a:pt x="1293" y="2586"/>
                  </a:lnTo>
                  <a:lnTo>
                    <a:pt x="1349" y="2474"/>
                  </a:lnTo>
                  <a:lnTo>
                    <a:pt x="1349" y="2361"/>
                  </a:lnTo>
                  <a:lnTo>
                    <a:pt x="1293" y="2137"/>
                  </a:lnTo>
                  <a:lnTo>
                    <a:pt x="1349" y="1968"/>
                  </a:lnTo>
                  <a:lnTo>
                    <a:pt x="1405" y="1799"/>
                  </a:lnTo>
                  <a:lnTo>
                    <a:pt x="1293" y="1687"/>
                  </a:lnTo>
                  <a:lnTo>
                    <a:pt x="1237" y="1631"/>
                  </a:lnTo>
                  <a:lnTo>
                    <a:pt x="1180" y="1575"/>
                  </a:lnTo>
                  <a:lnTo>
                    <a:pt x="1237" y="1518"/>
                  </a:lnTo>
                  <a:lnTo>
                    <a:pt x="1518" y="1350"/>
                  </a:lnTo>
                  <a:lnTo>
                    <a:pt x="1405" y="1237"/>
                  </a:lnTo>
                  <a:lnTo>
                    <a:pt x="1405" y="1125"/>
                  </a:lnTo>
                  <a:lnTo>
                    <a:pt x="1405" y="900"/>
                  </a:lnTo>
                  <a:lnTo>
                    <a:pt x="1461" y="844"/>
                  </a:lnTo>
                  <a:lnTo>
                    <a:pt x="1742" y="844"/>
                  </a:lnTo>
                  <a:lnTo>
                    <a:pt x="1686" y="788"/>
                  </a:lnTo>
                  <a:lnTo>
                    <a:pt x="1686" y="732"/>
                  </a:lnTo>
                  <a:lnTo>
                    <a:pt x="1518" y="675"/>
                  </a:lnTo>
                  <a:lnTo>
                    <a:pt x="1461" y="619"/>
                  </a:lnTo>
                  <a:lnTo>
                    <a:pt x="1461" y="507"/>
                  </a:lnTo>
                  <a:lnTo>
                    <a:pt x="1461" y="394"/>
                  </a:lnTo>
                  <a:lnTo>
                    <a:pt x="1461" y="282"/>
                  </a:lnTo>
                  <a:lnTo>
                    <a:pt x="1461" y="169"/>
                  </a:lnTo>
                  <a:lnTo>
                    <a:pt x="1405" y="57"/>
                  </a:lnTo>
                  <a:lnTo>
                    <a:pt x="1349" y="1"/>
                  </a:lnTo>
                  <a:close/>
                </a:path>
              </a:pathLst>
            </a:custGeom>
            <a:solidFill>
              <a:srgbClr val="6665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4" name="Google Shape;22924;p51"/>
            <p:cNvSpPr/>
            <p:nvPr/>
          </p:nvSpPr>
          <p:spPr>
            <a:xfrm>
              <a:off x="377225" y="1523300"/>
              <a:ext cx="14075" cy="15475"/>
            </a:xfrm>
            <a:custGeom>
              <a:avLst/>
              <a:gdLst/>
              <a:ahLst/>
              <a:cxnLst/>
              <a:rect l="l" t="t" r="r" b="b"/>
              <a:pathLst>
                <a:path w="563" h="619" extrusionOk="0">
                  <a:moveTo>
                    <a:pt x="281" y="1"/>
                  </a:moveTo>
                  <a:lnTo>
                    <a:pt x="169" y="113"/>
                  </a:lnTo>
                  <a:lnTo>
                    <a:pt x="113" y="226"/>
                  </a:lnTo>
                  <a:lnTo>
                    <a:pt x="57" y="282"/>
                  </a:lnTo>
                  <a:lnTo>
                    <a:pt x="0" y="394"/>
                  </a:lnTo>
                  <a:lnTo>
                    <a:pt x="57" y="563"/>
                  </a:lnTo>
                  <a:lnTo>
                    <a:pt x="113" y="619"/>
                  </a:lnTo>
                  <a:lnTo>
                    <a:pt x="225" y="619"/>
                  </a:lnTo>
                  <a:lnTo>
                    <a:pt x="338" y="563"/>
                  </a:lnTo>
                  <a:lnTo>
                    <a:pt x="506" y="563"/>
                  </a:lnTo>
                  <a:lnTo>
                    <a:pt x="562" y="507"/>
                  </a:lnTo>
                  <a:lnTo>
                    <a:pt x="562" y="394"/>
                  </a:lnTo>
                  <a:lnTo>
                    <a:pt x="562" y="338"/>
                  </a:lnTo>
                  <a:lnTo>
                    <a:pt x="450" y="169"/>
                  </a:lnTo>
                  <a:lnTo>
                    <a:pt x="394" y="57"/>
                  </a:lnTo>
                  <a:lnTo>
                    <a:pt x="450" y="1"/>
                  </a:lnTo>
                  <a:close/>
                </a:path>
              </a:pathLst>
            </a:custGeom>
            <a:solidFill>
              <a:srgbClr val="6F6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5" name="Google Shape;22925;p51"/>
            <p:cNvSpPr/>
            <p:nvPr/>
          </p:nvSpPr>
          <p:spPr>
            <a:xfrm>
              <a:off x="388475" y="1519100"/>
              <a:ext cx="2825" cy="1425"/>
            </a:xfrm>
            <a:custGeom>
              <a:avLst/>
              <a:gdLst/>
              <a:ahLst/>
              <a:cxnLst/>
              <a:rect l="l" t="t" r="r" b="b"/>
              <a:pathLst>
                <a:path w="113" h="57" extrusionOk="0">
                  <a:moveTo>
                    <a:pt x="56" y="0"/>
                  </a:moveTo>
                  <a:lnTo>
                    <a:pt x="0" y="56"/>
                  </a:lnTo>
                  <a:lnTo>
                    <a:pt x="112" y="56"/>
                  </a:lnTo>
                  <a:lnTo>
                    <a:pt x="56" y="0"/>
                  </a:lnTo>
                  <a:close/>
                </a:path>
              </a:pathLst>
            </a:custGeom>
            <a:solidFill>
              <a:srgbClr val="8981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6" name="Google Shape;22926;p51"/>
            <p:cNvSpPr/>
            <p:nvPr/>
          </p:nvSpPr>
          <p:spPr>
            <a:xfrm>
              <a:off x="395500" y="1514875"/>
              <a:ext cx="4225" cy="5650"/>
            </a:xfrm>
            <a:custGeom>
              <a:avLst/>
              <a:gdLst/>
              <a:ahLst/>
              <a:cxnLst/>
              <a:rect l="l" t="t" r="r" b="b"/>
              <a:pathLst>
                <a:path w="169" h="226" extrusionOk="0">
                  <a:moveTo>
                    <a:pt x="112" y="1"/>
                  </a:moveTo>
                  <a:lnTo>
                    <a:pt x="56" y="57"/>
                  </a:lnTo>
                  <a:lnTo>
                    <a:pt x="56" y="113"/>
                  </a:lnTo>
                  <a:lnTo>
                    <a:pt x="0" y="225"/>
                  </a:lnTo>
                  <a:lnTo>
                    <a:pt x="56" y="225"/>
                  </a:lnTo>
                  <a:lnTo>
                    <a:pt x="169" y="169"/>
                  </a:lnTo>
                  <a:lnTo>
                    <a:pt x="169" y="57"/>
                  </a:lnTo>
                  <a:lnTo>
                    <a:pt x="112" y="1"/>
                  </a:lnTo>
                  <a:close/>
                </a:path>
              </a:pathLst>
            </a:custGeom>
            <a:solidFill>
              <a:srgbClr val="87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7" name="Google Shape;22927;p51"/>
            <p:cNvSpPr/>
            <p:nvPr/>
          </p:nvSpPr>
          <p:spPr>
            <a:xfrm>
              <a:off x="401100" y="1519100"/>
              <a:ext cx="1450" cy="1425"/>
            </a:xfrm>
            <a:custGeom>
              <a:avLst/>
              <a:gdLst/>
              <a:ahLst/>
              <a:cxnLst/>
              <a:rect l="l" t="t" r="r" b="b"/>
              <a:pathLst>
                <a:path w="58" h="57" extrusionOk="0">
                  <a:moveTo>
                    <a:pt x="1" y="0"/>
                  </a:moveTo>
                  <a:lnTo>
                    <a:pt x="57" y="56"/>
                  </a:lnTo>
                  <a:lnTo>
                    <a:pt x="57" y="0"/>
                  </a:lnTo>
                  <a:close/>
                </a:path>
              </a:pathLst>
            </a:custGeom>
            <a:solidFill>
              <a:srgbClr val="87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8" name="Google Shape;22928;p51"/>
            <p:cNvSpPr/>
            <p:nvPr/>
          </p:nvSpPr>
          <p:spPr>
            <a:xfrm>
              <a:off x="437650" y="1320975"/>
              <a:ext cx="18275" cy="19700"/>
            </a:xfrm>
            <a:custGeom>
              <a:avLst/>
              <a:gdLst/>
              <a:ahLst/>
              <a:cxnLst/>
              <a:rect l="l" t="t" r="r" b="b"/>
              <a:pathLst>
                <a:path w="731" h="788" extrusionOk="0">
                  <a:moveTo>
                    <a:pt x="56" y="0"/>
                  </a:moveTo>
                  <a:lnTo>
                    <a:pt x="0" y="56"/>
                  </a:lnTo>
                  <a:lnTo>
                    <a:pt x="0" y="169"/>
                  </a:lnTo>
                  <a:lnTo>
                    <a:pt x="113" y="281"/>
                  </a:lnTo>
                  <a:lnTo>
                    <a:pt x="169" y="394"/>
                  </a:lnTo>
                  <a:lnTo>
                    <a:pt x="113" y="506"/>
                  </a:lnTo>
                  <a:lnTo>
                    <a:pt x="113" y="562"/>
                  </a:lnTo>
                  <a:lnTo>
                    <a:pt x="225" y="618"/>
                  </a:lnTo>
                  <a:lnTo>
                    <a:pt x="450" y="618"/>
                  </a:lnTo>
                  <a:lnTo>
                    <a:pt x="562" y="675"/>
                  </a:lnTo>
                  <a:lnTo>
                    <a:pt x="675" y="787"/>
                  </a:lnTo>
                  <a:lnTo>
                    <a:pt x="731" y="787"/>
                  </a:lnTo>
                  <a:lnTo>
                    <a:pt x="731" y="618"/>
                  </a:lnTo>
                  <a:lnTo>
                    <a:pt x="731" y="562"/>
                  </a:lnTo>
                  <a:lnTo>
                    <a:pt x="731" y="506"/>
                  </a:lnTo>
                  <a:lnTo>
                    <a:pt x="675" y="394"/>
                  </a:lnTo>
                  <a:lnTo>
                    <a:pt x="618" y="281"/>
                  </a:lnTo>
                  <a:lnTo>
                    <a:pt x="618" y="225"/>
                  </a:lnTo>
                  <a:lnTo>
                    <a:pt x="562" y="169"/>
                  </a:lnTo>
                  <a:lnTo>
                    <a:pt x="394" y="113"/>
                  </a:lnTo>
                  <a:lnTo>
                    <a:pt x="225" y="113"/>
                  </a:lnTo>
                  <a:lnTo>
                    <a:pt x="113" y="56"/>
                  </a:lnTo>
                  <a:lnTo>
                    <a:pt x="56" y="0"/>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9" name="Google Shape;22929;p51"/>
            <p:cNvSpPr/>
            <p:nvPr/>
          </p:nvSpPr>
          <p:spPr>
            <a:xfrm>
              <a:off x="433425" y="1342050"/>
              <a:ext cx="8450" cy="11250"/>
            </a:xfrm>
            <a:custGeom>
              <a:avLst/>
              <a:gdLst/>
              <a:ahLst/>
              <a:cxnLst/>
              <a:rect l="l" t="t" r="r" b="b"/>
              <a:pathLst>
                <a:path w="338" h="450" extrusionOk="0">
                  <a:moveTo>
                    <a:pt x="113" y="0"/>
                  </a:moveTo>
                  <a:lnTo>
                    <a:pt x="57" y="56"/>
                  </a:lnTo>
                  <a:lnTo>
                    <a:pt x="57" y="225"/>
                  </a:lnTo>
                  <a:lnTo>
                    <a:pt x="1" y="337"/>
                  </a:lnTo>
                  <a:lnTo>
                    <a:pt x="57" y="450"/>
                  </a:lnTo>
                  <a:lnTo>
                    <a:pt x="282" y="281"/>
                  </a:lnTo>
                  <a:lnTo>
                    <a:pt x="338" y="225"/>
                  </a:lnTo>
                  <a:lnTo>
                    <a:pt x="338" y="113"/>
                  </a:lnTo>
                  <a:lnTo>
                    <a:pt x="225" y="0"/>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0" name="Google Shape;22930;p51"/>
            <p:cNvSpPr/>
            <p:nvPr/>
          </p:nvSpPr>
          <p:spPr>
            <a:xfrm>
              <a:off x="446075" y="1396850"/>
              <a:ext cx="15475" cy="5650"/>
            </a:xfrm>
            <a:custGeom>
              <a:avLst/>
              <a:gdLst/>
              <a:ahLst/>
              <a:cxnLst/>
              <a:rect l="l" t="t" r="r" b="b"/>
              <a:pathLst>
                <a:path w="619" h="226" extrusionOk="0">
                  <a:moveTo>
                    <a:pt x="225" y="0"/>
                  </a:moveTo>
                  <a:lnTo>
                    <a:pt x="0" y="56"/>
                  </a:lnTo>
                  <a:lnTo>
                    <a:pt x="0" y="113"/>
                  </a:lnTo>
                  <a:lnTo>
                    <a:pt x="0" y="169"/>
                  </a:lnTo>
                  <a:lnTo>
                    <a:pt x="113" y="113"/>
                  </a:lnTo>
                  <a:lnTo>
                    <a:pt x="281" y="113"/>
                  </a:lnTo>
                  <a:lnTo>
                    <a:pt x="619" y="225"/>
                  </a:lnTo>
                  <a:lnTo>
                    <a:pt x="506" y="56"/>
                  </a:lnTo>
                  <a:lnTo>
                    <a:pt x="394" y="0"/>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1" name="Google Shape;22931;p51"/>
            <p:cNvSpPr/>
            <p:nvPr/>
          </p:nvSpPr>
          <p:spPr>
            <a:xfrm>
              <a:off x="441850" y="1339225"/>
              <a:ext cx="5650" cy="5650"/>
            </a:xfrm>
            <a:custGeom>
              <a:avLst/>
              <a:gdLst/>
              <a:ahLst/>
              <a:cxnLst/>
              <a:rect l="l" t="t" r="r" b="b"/>
              <a:pathLst>
                <a:path w="226" h="226" extrusionOk="0">
                  <a:moveTo>
                    <a:pt x="113" y="1"/>
                  </a:moveTo>
                  <a:lnTo>
                    <a:pt x="1" y="57"/>
                  </a:lnTo>
                  <a:lnTo>
                    <a:pt x="1" y="226"/>
                  </a:lnTo>
                  <a:lnTo>
                    <a:pt x="169" y="113"/>
                  </a:lnTo>
                  <a:lnTo>
                    <a:pt x="226" y="113"/>
                  </a:lnTo>
                  <a:lnTo>
                    <a:pt x="226" y="57"/>
                  </a:lnTo>
                  <a:lnTo>
                    <a:pt x="169" y="1"/>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2" name="Google Shape;22932;p51"/>
            <p:cNvSpPr/>
            <p:nvPr/>
          </p:nvSpPr>
          <p:spPr>
            <a:xfrm>
              <a:off x="451700" y="1406675"/>
              <a:ext cx="1425" cy="1425"/>
            </a:xfrm>
            <a:custGeom>
              <a:avLst/>
              <a:gdLst/>
              <a:ahLst/>
              <a:cxnLst/>
              <a:rect l="l" t="t" r="r" b="b"/>
              <a:pathLst>
                <a:path w="57" h="57" extrusionOk="0">
                  <a:moveTo>
                    <a:pt x="56" y="1"/>
                  </a:moveTo>
                  <a:lnTo>
                    <a:pt x="0" y="57"/>
                  </a:lnTo>
                  <a:lnTo>
                    <a:pt x="0" y="57"/>
                  </a:lnTo>
                  <a:lnTo>
                    <a:pt x="56" y="1"/>
                  </a:lnTo>
                  <a:close/>
                </a:path>
              </a:pathLst>
            </a:custGeom>
            <a:solidFill>
              <a:srgbClr val="9A8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3" name="Google Shape;22933;p51"/>
            <p:cNvSpPr/>
            <p:nvPr/>
          </p:nvSpPr>
          <p:spPr>
            <a:xfrm>
              <a:off x="485425" y="1381375"/>
              <a:ext cx="1425" cy="1450"/>
            </a:xfrm>
            <a:custGeom>
              <a:avLst/>
              <a:gdLst/>
              <a:ahLst/>
              <a:cxnLst/>
              <a:rect l="l" t="t" r="r" b="b"/>
              <a:pathLst>
                <a:path w="57" h="58" extrusionOk="0">
                  <a:moveTo>
                    <a:pt x="0" y="57"/>
                  </a:moveTo>
                  <a:lnTo>
                    <a:pt x="56" y="1"/>
                  </a:lnTo>
                  <a:lnTo>
                    <a:pt x="56" y="1"/>
                  </a:lnTo>
                  <a:lnTo>
                    <a:pt x="56" y="1"/>
                  </a:lnTo>
                  <a:lnTo>
                    <a:pt x="0" y="57"/>
                  </a:lnTo>
                  <a:lnTo>
                    <a:pt x="0" y="57"/>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4" name="Google Shape;22934;p51"/>
            <p:cNvSpPr/>
            <p:nvPr/>
          </p:nvSpPr>
          <p:spPr>
            <a:xfrm>
              <a:off x="484025" y="1492400"/>
              <a:ext cx="4225" cy="1425"/>
            </a:xfrm>
            <a:custGeom>
              <a:avLst/>
              <a:gdLst/>
              <a:ahLst/>
              <a:cxnLst/>
              <a:rect l="l" t="t" r="r" b="b"/>
              <a:pathLst>
                <a:path w="169" h="57" extrusionOk="0">
                  <a:moveTo>
                    <a:pt x="0" y="0"/>
                  </a:moveTo>
                  <a:lnTo>
                    <a:pt x="0" y="56"/>
                  </a:lnTo>
                  <a:lnTo>
                    <a:pt x="169" y="56"/>
                  </a:lnTo>
                  <a:lnTo>
                    <a:pt x="112" y="0"/>
                  </a:lnTo>
                  <a:close/>
                </a:path>
              </a:pathLst>
            </a:custGeom>
            <a:solidFill>
              <a:srgbClr val="867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5" name="Google Shape;22935;p51"/>
            <p:cNvSpPr/>
            <p:nvPr/>
          </p:nvSpPr>
          <p:spPr>
            <a:xfrm>
              <a:off x="392675" y="1639925"/>
              <a:ext cx="7050" cy="9875"/>
            </a:xfrm>
            <a:custGeom>
              <a:avLst/>
              <a:gdLst/>
              <a:ahLst/>
              <a:cxnLst/>
              <a:rect l="l" t="t" r="r" b="b"/>
              <a:pathLst>
                <a:path w="282" h="395" extrusionOk="0">
                  <a:moveTo>
                    <a:pt x="113" y="1"/>
                  </a:moveTo>
                  <a:lnTo>
                    <a:pt x="1" y="57"/>
                  </a:lnTo>
                  <a:lnTo>
                    <a:pt x="1" y="282"/>
                  </a:lnTo>
                  <a:lnTo>
                    <a:pt x="1" y="394"/>
                  </a:lnTo>
                  <a:lnTo>
                    <a:pt x="169" y="394"/>
                  </a:lnTo>
                  <a:lnTo>
                    <a:pt x="113" y="338"/>
                  </a:lnTo>
                  <a:lnTo>
                    <a:pt x="169" y="226"/>
                  </a:lnTo>
                  <a:lnTo>
                    <a:pt x="225" y="169"/>
                  </a:lnTo>
                  <a:lnTo>
                    <a:pt x="282" y="57"/>
                  </a:lnTo>
                  <a:lnTo>
                    <a:pt x="282" y="1"/>
                  </a:lnTo>
                  <a:close/>
                </a:path>
              </a:pathLst>
            </a:custGeom>
            <a:solidFill>
              <a:srgbClr val="626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6" name="Google Shape;22936;p51"/>
            <p:cNvSpPr/>
            <p:nvPr/>
          </p:nvSpPr>
          <p:spPr>
            <a:xfrm>
              <a:off x="361775" y="1642750"/>
              <a:ext cx="25" cy="1425"/>
            </a:xfrm>
            <a:custGeom>
              <a:avLst/>
              <a:gdLst/>
              <a:ahLst/>
              <a:cxnLst/>
              <a:rect l="l" t="t" r="r" b="b"/>
              <a:pathLst>
                <a:path w="1" h="57" extrusionOk="0">
                  <a:moveTo>
                    <a:pt x="0" y="56"/>
                  </a:moveTo>
                  <a:lnTo>
                    <a:pt x="0" y="56"/>
                  </a:lnTo>
                  <a:lnTo>
                    <a:pt x="0" y="0"/>
                  </a:lnTo>
                  <a:lnTo>
                    <a:pt x="0" y="56"/>
                  </a:lnTo>
                  <a:close/>
                </a:path>
              </a:pathLst>
            </a:custGeom>
            <a:solidFill>
              <a:srgbClr val="6B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7" name="Google Shape;22937;p51"/>
            <p:cNvSpPr/>
            <p:nvPr/>
          </p:nvSpPr>
          <p:spPr>
            <a:xfrm>
              <a:off x="357550" y="1645550"/>
              <a:ext cx="25" cy="1425"/>
            </a:xfrm>
            <a:custGeom>
              <a:avLst/>
              <a:gdLst/>
              <a:ahLst/>
              <a:cxnLst/>
              <a:rect l="l" t="t" r="r" b="b"/>
              <a:pathLst>
                <a:path w="1" h="57" extrusionOk="0">
                  <a:moveTo>
                    <a:pt x="0" y="57"/>
                  </a:moveTo>
                  <a:lnTo>
                    <a:pt x="0" y="1"/>
                  </a:lnTo>
                  <a:lnTo>
                    <a:pt x="0" y="1"/>
                  </a:lnTo>
                  <a:lnTo>
                    <a:pt x="0" y="1"/>
                  </a:lnTo>
                  <a:lnTo>
                    <a:pt x="0" y="57"/>
                  </a:lnTo>
                  <a:lnTo>
                    <a:pt x="0" y="57"/>
                  </a:lnTo>
                  <a:close/>
                </a:path>
              </a:pathLst>
            </a:custGeom>
            <a:solidFill>
              <a:srgbClr val="6B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8" name="Google Shape;22938;p51"/>
            <p:cNvSpPr/>
            <p:nvPr/>
          </p:nvSpPr>
          <p:spPr>
            <a:xfrm>
              <a:off x="326625" y="945800"/>
              <a:ext cx="4250" cy="2825"/>
            </a:xfrm>
            <a:custGeom>
              <a:avLst/>
              <a:gdLst/>
              <a:ahLst/>
              <a:cxnLst/>
              <a:rect l="l" t="t" r="r" b="b"/>
              <a:pathLst>
                <a:path w="170" h="113" extrusionOk="0">
                  <a:moveTo>
                    <a:pt x="1" y="0"/>
                  </a:moveTo>
                  <a:lnTo>
                    <a:pt x="1" y="56"/>
                  </a:lnTo>
                  <a:lnTo>
                    <a:pt x="57" y="113"/>
                  </a:lnTo>
                  <a:lnTo>
                    <a:pt x="113" y="113"/>
                  </a:lnTo>
                  <a:lnTo>
                    <a:pt x="170" y="56"/>
                  </a:lnTo>
                  <a:lnTo>
                    <a:pt x="57" y="0"/>
                  </a:lnTo>
                  <a:close/>
                </a:path>
              </a:pathLst>
            </a:custGeom>
            <a:solidFill>
              <a:srgbClr val="685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9" name="Google Shape;22939;p51"/>
            <p:cNvSpPr/>
            <p:nvPr/>
          </p:nvSpPr>
          <p:spPr>
            <a:xfrm>
              <a:off x="342100" y="938775"/>
              <a:ext cx="5650" cy="4225"/>
            </a:xfrm>
            <a:custGeom>
              <a:avLst/>
              <a:gdLst/>
              <a:ahLst/>
              <a:cxnLst/>
              <a:rect l="l" t="t" r="r" b="b"/>
              <a:pathLst>
                <a:path w="226" h="169" extrusionOk="0">
                  <a:moveTo>
                    <a:pt x="56" y="0"/>
                  </a:moveTo>
                  <a:lnTo>
                    <a:pt x="0" y="56"/>
                  </a:lnTo>
                  <a:lnTo>
                    <a:pt x="56" y="169"/>
                  </a:lnTo>
                  <a:lnTo>
                    <a:pt x="225" y="169"/>
                  </a:lnTo>
                  <a:lnTo>
                    <a:pt x="113" y="0"/>
                  </a:lnTo>
                  <a:close/>
                </a:path>
              </a:pathLst>
            </a:custGeom>
            <a:solidFill>
              <a:srgbClr val="817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0" name="Google Shape;22940;p51"/>
            <p:cNvSpPr/>
            <p:nvPr/>
          </p:nvSpPr>
          <p:spPr>
            <a:xfrm>
              <a:off x="342100" y="934550"/>
              <a:ext cx="5650" cy="8450"/>
            </a:xfrm>
            <a:custGeom>
              <a:avLst/>
              <a:gdLst/>
              <a:ahLst/>
              <a:cxnLst/>
              <a:rect l="l" t="t" r="r" b="b"/>
              <a:pathLst>
                <a:path w="226" h="338" extrusionOk="0">
                  <a:moveTo>
                    <a:pt x="225" y="1"/>
                  </a:moveTo>
                  <a:lnTo>
                    <a:pt x="56" y="57"/>
                  </a:lnTo>
                  <a:lnTo>
                    <a:pt x="0" y="113"/>
                  </a:lnTo>
                  <a:lnTo>
                    <a:pt x="0" y="225"/>
                  </a:lnTo>
                  <a:lnTo>
                    <a:pt x="56" y="338"/>
                  </a:lnTo>
                  <a:lnTo>
                    <a:pt x="56" y="225"/>
                  </a:lnTo>
                  <a:lnTo>
                    <a:pt x="113" y="169"/>
                  </a:lnTo>
                  <a:lnTo>
                    <a:pt x="225" y="1"/>
                  </a:lnTo>
                  <a:close/>
                </a:path>
              </a:pathLst>
            </a:custGeom>
            <a:solidFill>
              <a:srgbClr val="736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1" name="Google Shape;22941;p51"/>
            <p:cNvSpPr/>
            <p:nvPr/>
          </p:nvSpPr>
          <p:spPr>
            <a:xfrm>
              <a:off x="427800" y="1276000"/>
              <a:ext cx="1425" cy="1425"/>
            </a:xfrm>
            <a:custGeom>
              <a:avLst/>
              <a:gdLst/>
              <a:ahLst/>
              <a:cxnLst/>
              <a:rect l="l" t="t" r="r" b="b"/>
              <a:pathLst>
                <a:path w="57" h="57" extrusionOk="0">
                  <a:moveTo>
                    <a:pt x="57" y="1"/>
                  </a:moveTo>
                  <a:lnTo>
                    <a:pt x="1" y="57"/>
                  </a:lnTo>
                  <a:lnTo>
                    <a:pt x="57" y="57"/>
                  </a:lnTo>
                  <a:lnTo>
                    <a:pt x="57"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2" name="Google Shape;22942;p51"/>
            <p:cNvSpPr/>
            <p:nvPr/>
          </p:nvSpPr>
          <p:spPr>
            <a:xfrm>
              <a:off x="448875" y="1277400"/>
              <a:ext cx="1450" cy="2850"/>
            </a:xfrm>
            <a:custGeom>
              <a:avLst/>
              <a:gdLst/>
              <a:ahLst/>
              <a:cxnLst/>
              <a:rect l="l" t="t" r="r" b="b"/>
              <a:pathLst>
                <a:path w="58" h="114" extrusionOk="0">
                  <a:moveTo>
                    <a:pt x="57" y="1"/>
                  </a:moveTo>
                  <a:lnTo>
                    <a:pt x="1" y="57"/>
                  </a:lnTo>
                  <a:lnTo>
                    <a:pt x="1" y="113"/>
                  </a:lnTo>
                  <a:lnTo>
                    <a:pt x="57" y="113"/>
                  </a:lnTo>
                  <a:lnTo>
                    <a:pt x="57"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3" name="Google Shape;22943;p51"/>
            <p:cNvSpPr/>
            <p:nvPr/>
          </p:nvSpPr>
          <p:spPr>
            <a:xfrm>
              <a:off x="434825" y="1294275"/>
              <a:ext cx="2850" cy="2825"/>
            </a:xfrm>
            <a:custGeom>
              <a:avLst/>
              <a:gdLst/>
              <a:ahLst/>
              <a:cxnLst/>
              <a:rect l="l" t="t" r="r" b="b"/>
              <a:pathLst>
                <a:path w="114" h="113" extrusionOk="0">
                  <a:moveTo>
                    <a:pt x="113" y="113"/>
                  </a:moveTo>
                  <a:lnTo>
                    <a:pt x="113" y="113"/>
                  </a:lnTo>
                  <a:lnTo>
                    <a:pt x="1" y="0"/>
                  </a:lnTo>
                  <a:lnTo>
                    <a:pt x="1" y="0"/>
                  </a:lnTo>
                  <a:lnTo>
                    <a:pt x="113" y="113"/>
                  </a:lnTo>
                  <a:lnTo>
                    <a:pt x="113" y="113"/>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4" name="Google Shape;22944;p51"/>
            <p:cNvSpPr/>
            <p:nvPr/>
          </p:nvSpPr>
          <p:spPr>
            <a:xfrm>
              <a:off x="433425" y="1292875"/>
              <a:ext cx="1425" cy="1425"/>
            </a:xfrm>
            <a:custGeom>
              <a:avLst/>
              <a:gdLst/>
              <a:ahLst/>
              <a:cxnLst/>
              <a:rect l="l" t="t" r="r" b="b"/>
              <a:pathLst>
                <a:path w="57" h="57" extrusionOk="0">
                  <a:moveTo>
                    <a:pt x="57" y="56"/>
                  </a:moveTo>
                  <a:lnTo>
                    <a:pt x="57" y="56"/>
                  </a:lnTo>
                  <a:lnTo>
                    <a:pt x="1" y="0"/>
                  </a:lnTo>
                  <a:lnTo>
                    <a:pt x="1" y="0"/>
                  </a:lnTo>
                  <a:lnTo>
                    <a:pt x="57" y="56"/>
                  </a:lnTo>
                  <a:lnTo>
                    <a:pt x="57" y="56"/>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5" name="Google Shape;22945;p51"/>
            <p:cNvSpPr/>
            <p:nvPr/>
          </p:nvSpPr>
          <p:spPr>
            <a:xfrm>
              <a:off x="451700" y="1318150"/>
              <a:ext cx="5650" cy="9875"/>
            </a:xfrm>
            <a:custGeom>
              <a:avLst/>
              <a:gdLst/>
              <a:ahLst/>
              <a:cxnLst/>
              <a:rect l="l" t="t" r="r" b="b"/>
              <a:pathLst>
                <a:path w="226" h="395" extrusionOk="0">
                  <a:moveTo>
                    <a:pt x="169" y="1"/>
                  </a:moveTo>
                  <a:lnTo>
                    <a:pt x="56" y="57"/>
                  </a:lnTo>
                  <a:lnTo>
                    <a:pt x="0" y="169"/>
                  </a:lnTo>
                  <a:lnTo>
                    <a:pt x="0" y="282"/>
                  </a:lnTo>
                  <a:lnTo>
                    <a:pt x="56" y="394"/>
                  </a:lnTo>
                  <a:lnTo>
                    <a:pt x="113" y="226"/>
                  </a:lnTo>
                  <a:lnTo>
                    <a:pt x="169" y="113"/>
                  </a:lnTo>
                  <a:lnTo>
                    <a:pt x="225" y="57"/>
                  </a:lnTo>
                  <a:lnTo>
                    <a:pt x="169"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6" name="Google Shape;22946;p51"/>
            <p:cNvSpPr/>
            <p:nvPr/>
          </p:nvSpPr>
          <p:spPr>
            <a:xfrm>
              <a:off x="439050" y="1316750"/>
              <a:ext cx="1425" cy="4250"/>
            </a:xfrm>
            <a:custGeom>
              <a:avLst/>
              <a:gdLst/>
              <a:ahLst/>
              <a:cxnLst/>
              <a:rect l="l" t="t" r="r" b="b"/>
              <a:pathLst>
                <a:path w="57" h="170" extrusionOk="0">
                  <a:moveTo>
                    <a:pt x="57" y="1"/>
                  </a:moveTo>
                  <a:lnTo>
                    <a:pt x="0" y="57"/>
                  </a:lnTo>
                  <a:lnTo>
                    <a:pt x="0" y="169"/>
                  </a:lnTo>
                  <a:lnTo>
                    <a:pt x="57" y="57"/>
                  </a:lnTo>
                  <a:lnTo>
                    <a:pt x="57" y="1"/>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7" name="Google Shape;22947;p51"/>
            <p:cNvSpPr/>
            <p:nvPr/>
          </p:nvSpPr>
          <p:spPr>
            <a:xfrm>
              <a:off x="455900" y="1333600"/>
              <a:ext cx="1450" cy="2850"/>
            </a:xfrm>
            <a:custGeom>
              <a:avLst/>
              <a:gdLst/>
              <a:ahLst/>
              <a:cxnLst/>
              <a:rect l="l" t="t" r="r" b="b"/>
              <a:pathLst>
                <a:path w="58" h="114" extrusionOk="0">
                  <a:moveTo>
                    <a:pt x="1" y="1"/>
                  </a:moveTo>
                  <a:lnTo>
                    <a:pt x="1" y="113"/>
                  </a:lnTo>
                  <a:lnTo>
                    <a:pt x="57" y="1"/>
                  </a:lnTo>
                  <a:close/>
                </a:path>
              </a:pathLst>
            </a:custGeom>
            <a:solidFill>
              <a:srgbClr val="968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8" name="Google Shape;22948;p51"/>
            <p:cNvSpPr/>
            <p:nvPr/>
          </p:nvSpPr>
          <p:spPr>
            <a:xfrm>
              <a:off x="446075" y="1322375"/>
              <a:ext cx="1425" cy="1425"/>
            </a:xfrm>
            <a:custGeom>
              <a:avLst/>
              <a:gdLst/>
              <a:ahLst/>
              <a:cxnLst/>
              <a:rect l="l" t="t" r="r" b="b"/>
              <a:pathLst>
                <a:path w="57" h="57" extrusionOk="0">
                  <a:moveTo>
                    <a:pt x="0" y="0"/>
                  </a:moveTo>
                  <a:lnTo>
                    <a:pt x="57" y="57"/>
                  </a:lnTo>
                  <a:lnTo>
                    <a:pt x="57" y="0"/>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9" name="Google Shape;22949;p51"/>
            <p:cNvSpPr/>
            <p:nvPr/>
          </p:nvSpPr>
          <p:spPr>
            <a:xfrm>
              <a:off x="402525" y="1299900"/>
              <a:ext cx="37950" cy="30925"/>
            </a:xfrm>
            <a:custGeom>
              <a:avLst/>
              <a:gdLst/>
              <a:ahLst/>
              <a:cxnLst/>
              <a:rect l="l" t="t" r="r" b="b"/>
              <a:pathLst>
                <a:path w="1518" h="1237" extrusionOk="0">
                  <a:moveTo>
                    <a:pt x="1124" y="0"/>
                  </a:moveTo>
                  <a:lnTo>
                    <a:pt x="956" y="56"/>
                  </a:lnTo>
                  <a:lnTo>
                    <a:pt x="843" y="169"/>
                  </a:lnTo>
                  <a:lnTo>
                    <a:pt x="731" y="337"/>
                  </a:lnTo>
                  <a:lnTo>
                    <a:pt x="618" y="393"/>
                  </a:lnTo>
                  <a:lnTo>
                    <a:pt x="450" y="337"/>
                  </a:lnTo>
                  <a:lnTo>
                    <a:pt x="225" y="225"/>
                  </a:lnTo>
                  <a:lnTo>
                    <a:pt x="169" y="169"/>
                  </a:lnTo>
                  <a:lnTo>
                    <a:pt x="112" y="169"/>
                  </a:lnTo>
                  <a:lnTo>
                    <a:pt x="0" y="281"/>
                  </a:lnTo>
                  <a:lnTo>
                    <a:pt x="56" y="281"/>
                  </a:lnTo>
                  <a:lnTo>
                    <a:pt x="0" y="337"/>
                  </a:lnTo>
                  <a:lnTo>
                    <a:pt x="112" y="506"/>
                  </a:lnTo>
                  <a:lnTo>
                    <a:pt x="112" y="562"/>
                  </a:lnTo>
                  <a:lnTo>
                    <a:pt x="56" y="675"/>
                  </a:lnTo>
                  <a:lnTo>
                    <a:pt x="0" y="787"/>
                  </a:lnTo>
                  <a:lnTo>
                    <a:pt x="112" y="899"/>
                  </a:lnTo>
                  <a:lnTo>
                    <a:pt x="281" y="1012"/>
                  </a:lnTo>
                  <a:lnTo>
                    <a:pt x="337" y="1180"/>
                  </a:lnTo>
                  <a:lnTo>
                    <a:pt x="394" y="1237"/>
                  </a:lnTo>
                  <a:lnTo>
                    <a:pt x="450" y="1237"/>
                  </a:lnTo>
                  <a:lnTo>
                    <a:pt x="450" y="1180"/>
                  </a:lnTo>
                  <a:lnTo>
                    <a:pt x="506" y="1012"/>
                  </a:lnTo>
                  <a:lnTo>
                    <a:pt x="675" y="1068"/>
                  </a:lnTo>
                  <a:lnTo>
                    <a:pt x="899" y="1180"/>
                  </a:lnTo>
                  <a:lnTo>
                    <a:pt x="1124" y="1012"/>
                  </a:lnTo>
                  <a:lnTo>
                    <a:pt x="1180" y="843"/>
                  </a:lnTo>
                  <a:lnTo>
                    <a:pt x="1180" y="731"/>
                  </a:lnTo>
                  <a:lnTo>
                    <a:pt x="1180" y="618"/>
                  </a:lnTo>
                  <a:lnTo>
                    <a:pt x="1293" y="562"/>
                  </a:lnTo>
                  <a:lnTo>
                    <a:pt x="1461" y="562"/>
                  </a:lnTo>
                  <a:lnTo>
                    <a:pt x="1461" y="506"/>
                  </a:lnTo>
                  <a:lnTo>
                    <a:pt x="1518" y="450"/>
                  </a:lnTo>
                  <a:lnTo>
                    <a:pt x="1461" y="393"/>
                  </a:lnTo>
                  <a:lnTo>
                    <a:pt x="1349" y="337"/>
                  </a:lnTo>
                  <a:lnTo>
                    <a:pt x="1293" y="225"/>
                  </a:lnTo>
                  <a:lnTo>
                    <a:pt x="1293" y="56"/>
                  </a:lnTo>
                  <a:lnTo>
                    <a:pt x="1237" y="0"/>
                  </a:lnTo>
                  <a:close/>
                </a:path>
              </a:pathLst>
            </a:custGeom>
            <a:solidFill>
              <a:srgbClr val="6F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0" name="Google Shape;22950;p51"/>
            <p:cNvSpPr/>
            <p:nvPr/>
          </p:nvSpPr>
          <p:spPr>
            <a:xfrm>
              <a:off x="439050" y="1306925"/>
              <a:ext cx="5650" cy="5625"/>
            </a:xfrm>
            <a:custGeom>
              <a:avLst/>
              <a:gdLst/>
              <a:ahLst/>
              <a:cxnLst/>
              <a:rect l="l" t="t" r="r" b="b"/>
              <a:pathLst>
                <a:path w="226" h="225" extrusionOk="0">
                  <a:moveTo>
                    <a:pt x="113" y="0"/>
                  </a:moveTo>
                  <a:lnTo>
                    <a:pt x="57" y="56"/>
                  </a:lnTo>
                  <a:lnTo>
                    <a:pt x="0" y="112"/>
                  </a:lnTo>
                  <a:lnTo>
                    <a:pt x="0" y="225"/>
                  </a:lnTo>
                  <a:lnTo>
                    <a:pt x="113" y="225"/>
                  </a:lnTo>
                  <a:lnTo>
                    <a:pt x="225" y="169"/>
                  </a:lnTo>
                  <a:lnTo>
                    <a:pt x="225" y="112"/>
                  </a:lnTo>
                  <a:lnTo>
                    <a:pt x="169" y="56"/>
                  </a:lnTo>
                  <a:lnTo>
                    <a:pt x="113" y="0"/>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1" name="Google Shape;22951;p51"/>
            <p:cNvSpPr/>
            <p:nvPr/>
          </p:nvSpPr>
          <p:spPr>
            <a:xfrm>
              <a:off x="350525" y="1083500"/>
              <a:ext cx="5650" cy="5650"/>
            </a:xfrm>
            <a:custGeom>
              <a:avLst/>
              <a:gdLst/>
              <a:ahLst/>
              <a:cxnLst/>
              <a:rect l="l" t="t" r="r" b="b"/>
              <a:pathLst>
                <a:path w="226" h="226" extrusionOk="0">
                  <a:moveTo>
                    <a:pt x="57" y="0"/>
                  </a:moveTo>
                  <a:lnTo>
                    <a:pt x="57" y="57"/>
                  </a:lnTo>
                  <a:lnTo>
                    <a:pt x="0" y="113"/>
                  </a:lnTo>
                  <a:lnTo>
                    <a:pt x="0" y="169"/>
                  </a:lnTo>
                  <a:lnTo>
                    <a:pt x="113" y="225"/>
                  </a:lnTo>
                  <a:lnTo>
                    <a:pt x="225" y="225"/>
                  </a:lnTo>
                  <a:lnTo>
                    <a:pt x="169" y="113"/>
                  </a:lnTo>
                  <a:lnTo>
                    <a:pt x="113" y="57"/>
                  </a:lnTo>
                  <a:lnTo>
                    <a:pt x="57"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2" name="Google Shape;22952;p51"/>
            <p:cNvSpPr/>
            <p:nvPr/>
          </p:nvSpPr>
          <p:spPr>
            <a:xfrm>
              <a:off x="344900" y="1077875"/>
              <a:ext cx="25" cy="1425"/>
            </a:xfrm>
            <a:custGeom>
              <a:avLst/>
              <a:gdLst/>
              <a:ahLst/>
              <a:cxnLst/>
              <a:rect l="l" t="t" r="r" b="b"/>
              <a:pathLst>
                <a:path w="1" h="57" extrusionOk="0">
                  <a:moveTo>
                    <a:pt x="1" y="57"/>
                  </a:moveTo>
                  <a:lnTo>
                    <a:pt x="1" y="1"/>
                  </a:lnTo>
                  <a:lnTo>
                    <a:pt x="1" y="1"/>
                  </a:lnTo>
                  <a:lnTo>
                    <a:pt x="1" y="57"/>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3" name="Google Shape;22953;p51"/>
            <p:cNvSpPr/>
            <p:nvPr/>
          </p:nvSpPr>
          <p:spPr>
            <a:xfrm>
              <a:off x="343500" y="1079275"/>
              <a:ext cx="1425" cy="25"/>
            </a:xfrm>
            <a:custGeom>
              <a:avLst/>
              <a:gdLst/>
              <a:ahLst/>
              <a:cxnLst/>
              <a:rect l="l" t="t" r="r" b="b"/>
              <a:pathLst>
                <a:path w="57" h="1" extrusionOk="0">
                  <a:moveTo>
                    <a:pt x="57" y="1"/>
                  </a:moveTo>
                  <a:lnTo>
                    <a:pt x="0" y="1"/>
                  </a:lnTo>
                  <a:lnTo>
                    <a:pt x="0" y="1"/>
                  </a:lnTo>
                  <a:lnTo>
                    <a:pt x="57" y="1"/>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4" name="Google Shape;22954;p51"/>
            <p:cNvSpPr/>
            <p:nvPr/>
          </p:nvSpPr>
          <p:spPr>
            <a:xfrm>
              <a:off x="375825" y="1104575"/>
              <a:ext cx="1425" cy="1425"/>
            </a:xfrm>
            <a:custGeom>
              <a:avLst/>
              <a:gdLst/>
              <a:ahLst/>
              <a:cxnLst/>
              <a:rect l="l" t="t" r="r" b="b"/>
              <a:pathLst>
                <a:path w="57" h="57" extrusionOk="0">
                  <a:moveTo>
                    <a:pt x="56" y="0"/>
                  </a:moveTo>
                  <a:lnTo>
                    <a:pt x="0" y="57"/>
                  </a:lnTo>
                  <a:lnTo>
                    <a:pt x="56" y="57"/>
                  </a:lnTo>
                  <a:lnTo>
                    <a:pt x="56" y="0"/>
                  </a:lnTo>
                  <a:close/>
                </a:path>
              </a:pathLst>
            </a:custGeom>
            <a:solidFill>
              <a:srgbClr val="918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5" name="Google Shape;22955;p51"/>
            <p:cNvSpPr/>
            <p:nvPr/>
          </p:nvSpPr>
          <p:spPr>
            <a:xfrm>
              <a:off x="361775" y="1124250"/>
              <a:ext cx="1425" cy="25"/>
            </a:xfrm>
            <a:custGeom>
              <a:avLst/>
              <a:gdLst/>
              <a:ahLst/>
              <a:cxnLst/>
              <a:rect l="l" t="t" r="r" b="b"/>
              <a:pathLst>
                <a:path w="57" h="1" extrusionOk="0">
                  <a:moveTo>
                    <a:pt x="0" y="0"/>
                  </a:moveTo>
                  <a:lnTo>
                    <a:pt x="56" y="0"/>
                  </a:lnTo>
                  <a:lnTo>
                    <a:pt x="56" y="0"/>
                  </a:lnTo>
                  <a:lnTo>
                    <a:pt x="0" y="0"/>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6" name="Google Shape;22956;p51"/>
            <p:cNvSpPr/>
            <p:nvPr/>
          </p:nvSpPr>
          <p:spPr>
            <a:xfrm>
              <a:off x="360350" y="1124250"/>
              <a:ext cx="1450" cy="1425"/>
            </a:xfrm>
            <a:custGeom>
              <a:avLst/>
              <a:gdLst/>
              <a:ahLst/>
              <a:cxnLst/>
              <a:rect l="l" t="t" r="r" b="b"/>
              <a:pathLst>
                <a:path w="58" h="57" extrusionOk="0">
                  <a:moveTo>
                    <a:pt x="1" y="0"/>
                  </a:moveTo>
                  <a:lnTo>
                    <a:pt x="57" y="57"/>
                  </a:lnTo>
                  <a:lnTo>
                    <a:pt x="57" y="0"/>
                  </a:lnTo>
                  <a:close/>
                </a:path>
              </a:pathLst>
            </a:custGeom>
            <a:solidFill>
              <a:srgbClr val="888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7" name="Google Shape;22957;p51"/>
            <p:cNvSpPr/>
            <p:nvPr/>
          </p:nvSpPr>
          <p:spPr>
            <a:xfrm>
              <a:off x="344900" y="1141100"/>
              <a:ext cx="7050" cy="11275"/>
            </a:xfrm>
            <a:custGeom>
              <a:avLst/>
              <a:gdLst/>
              <a:ahLst/>
              <a:cxnLst/>
              <a:rect l="l" t="t" r="r" b="b"/>
              <a:pathLst>
                <a:path w="282" h="451" extrusionOk="0">
                  <a:moveTo>
                    <a:pt x="57" y="1"/>
                  </a:moveTo>
                  <a:lnTo>
                    <a:pt x="1" y="57"/>
                  </a:lnTo>
                  <a:lnTo>
                    <a:pt x="57" y="169"/>
                  </a:lnTo>
                  <a:lnTo>
                    <a:pt x="169" y="282"/>
                  </a:lnTo>
                  <a:lnTo>
                    <a:pt x="113" y="282"/>
                  </a:lnTo>
                  <a:lnTo>
                    <a:pt x="169" y="338"/>
                  </a:lnTo>
                  <a:lnTo>
                    <a:pt x="225" y="450"/>
                  </a:lnTo>
                  <a:lnTo>
                    <a:pt x="282" y="394"/>
                  </a:lnTo>
                  <a:lnTo>
                    <a:pt x="225" y="338"/>
                  </a:lnTo>
                  <a:lnTo>
                    <a:pt x="225" y="169"/>
                  </a:lnTo>
                  <a:lnTo>
                    <a:pt x="169" y="57"/>
                  </a:lnTo>
                  <a:lnTo>
                    <a:pt x="57"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8" name="Google Shape;22958;p51"/>
            <p:cNvSpPr/>
            <p:nvPr/>
          </p:nvSpPr>
          <p:spPr>
            <a:xfrm>
              <a:off x="353325" y="1136900"/>
              <a:ext cx="2850" cy="5650"/>
            </a:xfrm>
            <a:custGeom>
              <a:avLst/>
              <a:gdLst/>
              <a:ahLst/>
              <a:cxnLst/>
              <a:rect l="l" t="t" r="r" b="b"/>
              <a:pathLst>
                <a:path w="114" h="226" extrusionOk="0">
                  <a:moveTo>
                    <a:pt x="57" y="0"/>
                  </a:moveTo>
                  <a:lnTo>
                    <a:pt x="1" y="56"/>
                  </a:lnTo>
                  <a:lnTo>
                    <a:pt x="1" y="169"/>
                  </a:lnTo>
                  <a:lnTo>
                    <a:pt x="57" y="225"/>
                  </a:lnTo>
                  <a:lnTo>
                    <a:pt x="113" y="169"/>
                  </a:lnTo>
                  <a:lnTo>
                    <a:pt x="113" y="56"/>
                  </a:lnTo>
                  <a:lnTo>
                    <a:pt x="57" y="0"/>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9" name="Google Shape;22959;p51"/>
            <p:cNvSpPr/>
            <p:nvPr/>
          </p:nvSpPr>
          <p:spPr>
            <a:xfrm>
              <a:off x="344900" y="1132675"/>
              <a:ext cx="5650" cy="5650"/>
            </a:xfrm>
            <a:custGeom>
              <a:avLst/>
              <a:gdLst/>
              <a:ahLst/>
              <a:cxnLst/>
              <a:rect l="l" t="t" r="r" b="b"/>
              <a:pathLst>
                <a:path w="226" h="226" extrusionOk="0">
                  <a:moveTo>
                    <a:pt x="57" y="1"/>
                  </a:moveTo>
                  <a:lnTo>
                    <a:pt x="1" y="57"/>
                  </a:lnTo>
                  <a:lnTo>
                    <a:pt x="57" y="225"/>
                  </a:lnTo>
                  <a:lnTo>
                    <a:pt x="225" y="169"/>
                  </a:lnTo>
                  <a:lnTo>
                    <a:pt x="169"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0" name="Google Shape;22960;p51"/>
            <p:cNvSpPr/>
            <p:nvPr/>
          </p:nvSpPr>
          <p:spPr>
            <a:xfrm>
              <a:off x="350525" y="1148125"/>
              <a:ext cx="5650" cy="4250"/>
            </a:xfrm>
            <a:custGeom>
              <a:avLst/>
              <a:gdLst/>
              <a:ahLst/>
              <a:cxnLst/>
              <a:rect l="l" t="t" r="r" b="b"/>
              <a:pathLst>
                <a:path w="226" h="170" extrusionOk="0">
                  <a:moveTo>
                    <a:pt x="169" y="1"/>
                  </a:moveTo>
                  <a:lnTo>
                    <a:pt x="0" y="57"/>
                  </a:lnTo>
                  <a:lnTo>
                    <a:pt x="0" y="169"/>
                  </a:lnTo>
                  <a:lnTo>
                    <a:pt x="169" y="169"/>
                  </a:lnTo>
                  <a:lnTo>
                    <a:pt x="225" y="57"/>
                  </a:lnTo>
                  <a:lnTo>
                    <a:pt x="169"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1" name="Google Shape;22961;p51"/>
            <p:cNvSpPr/>
            <p:nvPr/>
          </p:nvSpPr>
          <p:spPr>
            <a:xfrm>
              <a:off x="350525" y="1096150"/>
              <a:ext cx="1425" cy="25"/>
            </a:xfrm>
            <a:custGeom>
              <a:avLst/>
              <a:gdLst/>
              <a:ahLst/>
              <a:cxnLst/>
              <a:rect l="l" t="t" r="r" b="b"/>
              <a:pathLst>
                <a:path w="57" h="1" extrusionOk="0">
                  <a:moveTo>
                    <a:pt x="57" y="0"/>
                  </a:moveTo>
                  <a:lnTo>
                    <a:pt x="57" y="0"/>
                  </a:lnTo>
                  <a:lnTo>
                    <a:pt x="0" y="0"/>
                  </a:lnTo>
                  <a:lnTo>
                    <a:pt x="57" y="0"/>
                  </a:lnTo>
                  <a:lnTo>
                    <a:pt x="57" y="0"/>
                  </a:lnTo>
                  <a:close/>
                </a:path>
              </a:pathLst>
            </a:custGeom>
            <a:solidFill>
              <a:srgbClr val="80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2" name="Google Shape;22962;p51"/>
            <p:cNvSpPr/>
            <p:nvPr/>
          </p:nvSpPr>
          <p:spPr>
            <a:xfrm>
              <a:off x="349125" y="1131275"/>
              <a:ext cx="2825" cy="1425"/>
            </a:xfrm>
            <a:custGeom>
              <a:avLst/>
              <a:gdLst/>
              <a:ahLst/>
              <a:cxnLst/>
              <a:rect l="l" t="t" r="r" b="b"/>
              <a:pathLst>
                <a:path w="113" h="57" extrusionOk="0">
                  <a:moveTo>
                    <a:pt x="56" y="0"/>
                  </a:moveTo>
                  <a:lnTo>
                    <a:pt x="0" y="57"/>
                  </a:lnTo>
                  <a:lnTo>
                    <a:pt x="56" y="57"/>
                  </a:lnTo>
                  <a:lnTo>
                    <a:pt x="113" y="0"/>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3" name="Google Shape;22963;p51"/>
            <p:cNvSpPr/>
            <p:nvPr/>
          </p:nvSpPr>
          <p:spPr>
            <a:xfrm>
              <a:off x="354750" y="1148125"/>
              <a:ext cx="2825" cy="4250"/>
            </a:xfrm>
            <a:custGeom>
              <a:avLst/>
              <a:gdLst/>
              <a:ahLst/>
              <a:cxnLst/>
              <a:rect l="l" t="t" r="r" b="b"/>
              <a:pathLst>
                <a:path w="113" h="170" extrusionOk="0">
                  <a:moveTo>
                    <a:pt x="0" y="1"/>
                  </a:moveTo>
                  <a:lnTo>
                    <a:pt x="0" y="169"/>
                  </a:lnTo>
                  <a:lnTo>
                    <a:pt x="56" y="113"/>
                  </a:lnTo>
                  <a:lnTo>
                    <a:pt x="112"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4" name="Google Shape;22964;p51"/>
            <p:cNvSpPr/>
            <p:nvPr/>
          </p:nvSpPr>
          <p:spPr>
            <a:xfrm>
              <a:off x="329450" y="1127050"/>
              <a:ext cx="1425" cy="25"/>
            </a:xfrm>
            <a:custGeom>
              <a:avLst/>
              <a:gdLst/>
              <a:ahLst/>
              <a:cxnLst/>
              <a:rect l="l" t="t" r="r" b="b"/>
              <a:pathLst>
                <a:path w="57" h="1" extrusionOk="0">
                  <a:moveTo>
                    <a:pt x="0" y="1"/>
                  </a:moveTo>
                  <a:lnTo>
                    <a:pt x="57" y="1"/>
                  </a:lnTo>
                  <a:lnTo>
                    <a:pt x="57" y="1"/>
                  </a:lnTo>
                  <a:lnTo>
                    <a:pt x="0"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5" name="Google Shape;22965;p51"/>
            <p:cNvSpPr/>
            <p:nvPr/>
          </p:nvSpPr>
          <p:spPr>
            <a:xfrm>
              <a:off x="384250" y="1270375"/>
              <a:ext cx="32350" cy="36575"/>
            </a:xfrm>
            <a:custGeom>
              <a:avLst/>
              <a:gdLst/>
              <a:ahLst/>
              <a:cxnLst/>
              <a:rect l="l" t="t" r="r" b="b"/>
              <a:pathLst>
                <a:path w="1294" h="1463" extrusionOk="0">
                  <a:moveTo>
                    <a:pt x="169" y="1"/>
                  </a:moveTo>
                  <a:lnTo>
                    <a:pt x="113" y="57"/>
                  </a:lnTo>
                  <a:lnTo>
                    <a:pt x="0" y="113"/>
                  </a:lnTo>
                  <a:lnTo>
                    <a:pt x="0" y="169"/>
                  </a:lnTo>
                  <a:lnTo>
                    <a:pt x="0" y="226"/>
                  </a:lnTo>
                  <a:lnTo>
                    <a:pt x="57" y="282"/>
                  </a:lnTo>
                  <a:lnTo>
                    <a:pt x="57" y="338"/>
                  </a:lnTo>
                  <a:lnTo>
                    <a:pt x="57" y="394"/>
                  </a:lnTo>
                  <a:lnTo>
                    <a:pt x="113" y="450"/>
                  </a:lnTo>
                  <a:lnTo>
                    <a:pt x="169" y="675"/>
                  </a:lnTo>
                  <a:lnTo>
                    <a:pt x="169" y="731"/>
                  </a:lnTo>
                  <a:lnTo>
                    <a:pt x="113" y="844"/>
                  </a:lnTo>
                  <a:lnTo>
                    <a:pt x="113" y="956"/>
                  </a:lnTo>
                  <a:lnTo>
                    <a:pt x="169" y="1069"/>
                  </a:lnTo>
                  <a:lnTo>
                    <a:pt x="225" y="1181"/>
                  </a:lnTo>
                  <a:lnTo>
                    <a:pt x="225" y="1237"/>
                  </a:lnTo>
                  <a:lnTo>
                    <a:pt x="225" y="1350"/>
                  </a:lnTo>
                  <a:lnTo>
                    <a:pt x="281" y="1462"/>
                  </a:lnTo>
                  <a:lnTo>
                    <a:pt x="506" y="1406"/>
                  </a:lnTo>
                  <a:lnTo>
                    <a:pt x="619" y="1406"/>
                  </a:lnTo>
                  <a:lnTo>
                    <a:pt x="675" y="1293"/>
                  </a:lnTo>
                  <a:lnTo>
                    <a:pt x="731" y="1237"/>
                  </a:lnTo>
                  <a:lnTo>
                    <a:pt x="787" y="1237"/>
                  </a:lnTo>
                  <a:lnTo>
                    <a:pt x="900" y="1293"/>
                  </a:lnTo>
                  <a:lnTo>
                    <a:pt x="1068" y="1237"/>
                  </a:lnTo>
                  <a:lnTo>
                    <a:pt x="1125" y="1125"/>
                  </a:lnTo>
                  <a:lnTo>
                    <a:pt x="1181" y="1012"/>
                  </a:lnTo>
                  <a:lnTo>
                    <a:pt x="1237" y="900"/>
                  </a:lnTo>
                  <a:lnTo>
                    <a:pt x="1293" y="731"/>
                  </a:lnTo>
                  <a:lnTo>
                    <a:pt x="1293" y="450"/>
                  </a:lnTo>
                  <a:lnTo>
                    <a:pt x="1237" y="338"/>
                  </a:lnTo>
                  <a:lnTo>
                    <a:pt x="1125" y="282"/>
                  </a:lnTo>
                  <a:lnTo>
                    <a:pt x="956" y="282"/>
                  </a:lnTo>
                  <a:lnTo>
                    <a:pt x="900" y="394"/>
                  </a:lnTo>
                  <a:lnTo>
                    <a:pt x="787" y="675"/>
                  </a:lnTo>
                  <a:lnTo>
                    <a:pt x="787" y="844"/>
                  </a:lnTo>
                  <a:lnTo>
                    <a:pt x="731" y="900"/>
                  </a:lnTo>
                  <a:lnTo>
                    <a:pt x="619" y="900"/>
                  </a:lnTo>
                  <a:lnTo>
                    <a:pt x="731" y="563"/>
                  </a:lnTo>
                  <a:lnTo>
                    <a:pt x="731" y="450"/>
                  </a:lnTo>
                  <a:lnTo>
                    <a:pt x="731" y="338"/>
                  </a:lnTo>
                  <a:lnTo>
                    <a:pt x="675" y="282"/>
                  </a:lnTo>
                  <a:lnTo>
                    <a:pt x="562" y="226"/>
                  </a:lnTo>
                  <a:lnTo>
                    <a:pt x="450" y="113"/>
                  </a:lnTo>
                  <a:lnTo>
                    <a:pt x="281" y="57"/>
                  </a:lnTo>
                  <a:lnTo>
                    <a:pt x="169" y="1"/>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6" name="Google Shape;22966;p51"/>
            <p:cNvSpPr/>
            <p:nvPr/>
          </p:nvSpPr>
          <p:spPr>
            <a:xfrm>
              <a:off x="361775" y="1281625"/>
              <a:ext cx="19675" cy="30925"/>
            </a:xfrm>
            <a:custGeom>
              <a:avLst/>
              <a:gdLst/>
              <a:ahLst/>
              <a:cxnLst/>
              <a:rect l="l" t="t" r="r" b="b"/>
              <a:pathLst>
                <a:path w="787" h="1237" extrusionOk="0">
                  <a:moveTo>
                    <a:pt x="281" y="0"/>
                  </a:moveTo>
                  <a:lnTo>
                    <a:pt x="281" y="113"/>
                  </a:lnTo>
                  <a:lnTo>
                    <a:pt x="225" y="169"/>
                  </a:lnTo>
                  <a:lnTo>
                    <a:pt x="169" y="281"/>
                  </a:lnTo>
                  <a:lnTo>
                    <a:pt x="113" y="338"/>
                  </a:lnTo>
                  <a:lnTo>
                    <a:pt x="56" y="394"/>
                  </a:lnTo>
                  <a:lnTo>
                    <a:pt x="56" y="506"/>
                  </a:lnTo>
                  <a:lnTo>
                    <a:pt x="113" y="619"/>
                  </a:lnTo>
                  <a:lnTo>
                    <a:pt x="113" y="675"/>
                  </a:lnTo>
                  <a:lnTo>
                    <a:pt x="56" y="731"/>
                  </a:lnTo>
                  <a:lnTo>
                    <a:pt x="0" y="787"/>
                  </a:lnTo>
                  <a:lnTo>
                    <a:pt x="225" y="956"/>
                  </a:lnTo>
                  <a:lnTo>
                    <a:pt x="337" y="1068"/>
                  </a:lnTo>
                  <a:lnTo>
                    <a:pt x="450" y="1237"/>
                  </a:lnTo>
                  <a:lnTo>
                    <a:pt x="506" y="1237"/>
                  </a:lnTo>
                  <a:lnTo>
                    <a:pt x="562" y="1181"/>
                  </a:lnTo>
                  <a:lnTo>
                    <a:pt x="675" y="956"/>
                  </a:lnTo>
                  <a:lnTo>
                    <a:pt x="787" y="787"/>
                  </a:lnTo>
                  <a:lnTo>
                    <a:pt x="618" y="619"/>
                  </a:lnTo>
                  <a:lnTo>
                    <a:pt x="562" y="394"/>
                  </a:lnTo>
                  <a:lnTo>
                    <a:pt x="506" y="169"/>
                  </a:lnTo>
                  <a:lnTo>
                    <a:pt x="394" y="0"/>
                  </a:lnTo>
                  <a:close/>
                </a:path>
              </a:pathLst>
            </a:custGeom>
            <a:solidFill>
              <a:srgbClr val="787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7" name="Google Shape;22967;p51"/>
            <p:cNvSpPr/>
            <p:nvPr/>
          </p:nvSpPr>
          <p:spPr>
            <a:xfrm>
              <a:off x="371600" y="1276000"/>
              <a:ext cx="18300" cy="25325"/>
            </a:xfrm>
            <a:custGeom>
              <a:avLst/>
              <a:gdLst/>
              <a:ahLst/>
              <a:cxnLst/>
              <a:rect l="l" t="t" r="r" b="b"/>
              <a:pathLst>
                <a:path w="732" h="1013" extrusionOk="0">
                  <a:moveTo>
                    <a:pt x="169" y="1"/>
                  </a:moveTo>
                  <a:lnTo>
                    <a:pt x="57" y="113"/>
                  </a:lnTo>
                  <a:lnTo>
                    <a:pt x="1" y="225"/>
                  </a:lnTo>
                  <a:lnTo>
                    <a:pt x="1" y="450"/>
                  </a:lnTo>
                  <a:lnTo>
                    <a:pt x="57" y="731"/>
                  </a:lnTo>
                  <a:lnTo>
                    <a:pt x="113" y="844"/>
                  </a:lnTo>
                  <a:lnTo>
                    <a:pt x="169" y="956"/>
                  </a:lnTo>
                  <a:lnTo>
                    <a:pt x="282" y="1012"/>
                  </a:lnTo>
                  <a:lnTo>
                    <a:pt x="394" y="1012"/>
                  </a:lnTo>
                  <a:lnTo>
                    <a:pt x="506" y="956"/>
                  </a:lnTo>
                  <a:lnTo>
                    <a:pt x="675" y="844"/>
                  </a:lnTo>
                  <a:lnTo>
                    <a:pt x="731" y="675"/>
                  </a:lnTo>
                  <a:lnTo>
                    <a:pt x="731" y="506"/>
                  </a:lnTo>
                  <a:lnTo>
                    <a:pt x="675" y="450"/>
                  </a:lnTo>
                  <a:lnTo>
                    <a:pt x="506" y="506"/>
                  </a:lnTo>
                  <a:lnTo>
                    <a:pt x="394" y="450"/>
                  </a:lnTo>
                  <a:lnTo>
                    <a:pt x="282" y="338"/>
                  </a:lnTo>
                  <a:lnTo>
                    <a:pt x="225" y="225"/>
                  </a:lnTo>
                  <a:lnTo>
                    <a:pt x="169" y="1"/>
                  </a:lnTo>
                  <a:close/>
                </a:path>
              </a:pathLst>
            </a:custGeom>
            <a:solidFill>
              <a:srgbClr val="6E6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8" name="Google Shape;22968;p51"/>
            <p:cNvSpPr/>
            <p:nvPr/>
          </p:nvSpPr>
          <p:spPr>
            <a:xfrm>
              <a:off x="406725" y="1291450"/>
              <a:ext cx="8450" cy="12675"/>
            </a:xfrm>
            <a:custGeom>
              <a:avLst/>
              <a:gdLst/>
              <a:ahLst/>
              <a:cxnLst/>
              <a:rect l="l" t="t" r="r" b="b"/>
              <a:pathLst>
                <a:path w="338" h="507" extrusionOk="0">
                  <a:moveTo>
                    <a:pt x="282" y="1"/>
                  </a:moveTo>
                  <a:lnTo>
                    <a:pt x="169" y="113"/>
                  </a:lnTo>
                  <a:lnTo>
                    <a:pt x="113" y="282"/>
                  </a:lnTo>
                  <a:lnTo>
                    <a:pt x="57" y="394"/>
                  </a:lnTo>
                  <a:lnTo>
                    <a:pt x="1" y="450"/>
                  </a:lnTo>
                  <a:lnTo>
                    <a:pt x="1" y="507"/>
                  </a:lnTo>
                  <a:lnTo>
                    <a:pt x="226" y="507"/>
                  </a:lnTo>
                  <a:lnTo>
                    <a:pt x="338" y="394"/>
                  </a:lnTo>
                  <a:lnTo>
                    <a:pt x="338" y="226"/>
                  </a:lnTo>
                  <a:lnTo>
                    <a:pt x="282" y="1"/>
                  </a:lnTo>
                  <a:close/>
                </a:path>
              </a:pathLst>
            </a:custGeom>
            <a:solidFill>
              <a:srgbClr val="6F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9" name="Google Shape;22969;p51"/>
            <p:cNvSpPr/>
            <p:nvPr/>
          </p:nvSpPr>
          <p:spPr>
            <a:xfrm>
              <a:off x="394075" y="1333600"/>
              <a:ext cx="5650" cy="5650"/>
            </a:xfrm>
            <a:custGeom>
              <a:avLst/>
              <a:gdLst/>
              <a:ahLst/>
              <a:cxnLst/>
              <a:rect l="l" t="t" r="r" b="b"/>
              <a:pathLst>
                <a:path w="226" h="226" extrusionOk="0">
                  <a:moveTo>
                    <a:pt x="113" y="1"/>
                  </a:moveTo>
                  <a:lnTo>
                    <a:pt x="57" y="57"/>
                  </a:lnTo>
                  <a:lnTo>
                    <a:pt x="1" y="170"/>
                  </a:lnTo>
                  <a:lnTo>
                    <a:pt x="1" y="226"/>
                  </a:lnTo>
                  <a:lnTo>
                    <a:pt x="57" y="226"/>
                  </a:lnTo>
                  <a:lnTo>
                    <a:pt x="226" y="170"/>
                  </a:lnTo>
                  <a:lnTo>
                    <a:pt x="226" y="57"/>
                  </a:lnTo>
                  <a:lnTo>
                    <a:pt x="113" y="1"/>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0" name="Google Shape;22970;p51"/>
            <p:cNvSpPr/>
            <p:nvPr/>
          </p:nvSpPr>
          <p:spPr>
            <a:xfrm>
              <a:off x="370200" y="1332200"/>
              <a:ext cx="7050" cy="2850"/>
            </a:xfrm>
            <a:custGeom>
              <a:avLst/>
              <a:gdLst/>
              <a:ahLst/>
              <a:cxnLst/>
              <a:rect l="l" t="t" r="r" b="b"/>
              <a:pathLst>
                <a:path w="282" h="114" extrusionOk="0">
                  <a:moveTo>
                    <a:pt x="113" y="1"/>
                  </a:moveTo>
                  <a:lnTo>
                    <a:pt x="0" y="57"/>
                  </a:lnTo>
                  <a:lnTo>
                    <a:pt x="57" y="113"/>
                  </a:lnTo>
                  <a:lnTo>
                    <a:pt x="225" y="113"/>
                  </a:lnTo>
                  <a:lnTo>
                    <a:pt x="281" y="57"/>
                  </a:lnTo>
                  <a:lnTo>
                    <a:pt x="225" y="57"/>
                  </a:lnTo>
                  <a:lnTo>
                    <a:pt x="169" y="1"/>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1" name="Google Shape;22971;p51"/>
            <p:cNvSpPr/>
            <p:nvPr/>
          </p:nvSpPr>
          <p:spPr>
            <a:xfrm>
              <a:off x="384250" y="1297075"/>
              <a:ext cx="4250" cy="2850"/>
            </a:xfrm>
            <a:custGeom>
              <a:avLst/>
              <a:gdLst/>
              <a:ahLst/>
              <a:cxnLst/>
              <a:rect l="l" t="t" r="r" b="b"/>
              <a:pathLst>
                <a:path w="170" h="114" extrusionOk="0">
                  <a:moveTo>
                    <a:pt x="57" y="1"/>
                  </a:moveTo>
                  <a:lnTo>
                    <a:pt x="0" y="113"/>
                  </a:lnTo>
                  <a:lnTo>
                    <a:pt x="113" y="113"/>
                  </a:lnTo>
                  <a:lnTo>
                    <a:pt x="169" y="1"/>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2" name="Google Shape;22972;p51"/>
            <p:cNvSpPr/>
            <p:nvPr/>
          </p:nvSpPr>
          <p:spPr>
            <a:xfrm>
              <a:off x="392675" y="1349075"/>
              <a:ext cx="2850" cy="1425"/>
            </a:xfrm>
            <a:custGeom>
              <a:avLst/>
              <a:gdLst/>
              <a:ahLst/>
              <a:cxnLst/>
              <a:rect l="l" t="t" r="r" b="b"/>
              <a:pathLst>
                <a:path w="114" h="57" extrusionOk="0">
                  <a:moveTo>
                    <a:pt x="1" y="0"/>
                  </a:moveTo>
                  <a:lnTo>
                    <a:pt x="57" y="56"/>
                  </a:lnTo>
                  <a:lnTo>
                    <a:pt x="113" y="56"/>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3" name="Google Shape;22973;p51"/>
            <p:cNvSpPr/>
            <p:nvPr/>
          </p:nvSpPr>
          <p:spPr>
            <a:xfrm>
              <a:off x="402525" y="1306925"/>
              <a:ext cx="1425" cy="1425"/>
            </a:xfrm>
            <a:custGeom>
              <a:avLst/>
              <a:gdLst/>
              <a:ahLst/>
              <a:cxnLst/>
              <a:rect l="l" t="t" r="r" b="b"/>
              <a:pathLst>
                <a:path w="57" h="57" extrusionOk="0">
                  <a:moveTo>
                    <a:pt x="0" y="0"/>
                  </a:moveTo>
                  <a:lnTo>
                    <a:pt x="0" y="56"/>
                  </a:lnTo>
                  <a:lnTo>
                    <a:pt x="56" y="0"/>
                  </a:lnTo>
                  <a:close/>
                </a:path>
              </a:pathLst>
            </a:custGeom>
            <a:solidFill>
              <a:srgbClr val="7B7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4" name="Google Shape;22974;p51"/>
            <p:cNvSpPr/>
            <p:nvPr/>
          </p:nvSpPr>
          <p:spPr>
            <a:xfrm>
              <a:off x="365975" y="1340650"/>
              <a:ext cx="1425" cy="1425"/>
            </a:xfrm>
            <a:custGeom>
              <a:avLst/>
              <a:gdLst/>
              <a:ahLst/>
              <a:cxnLst/>
              <a:rect l="l" t="t" r="r" b="b"/>
              <a:pathLst>
                <a:path w="57" h="57" extrusionOk="0">
                  <a:moveTo>
                    <a:pt x="1" y="0"/>
                  </a:moveTo>
                  <a:lnTo>
                    <a:pt x="57" y="56"/>
                  </a:lnTo>
                  <a:lnTo>
                    <a:pt x="57" y="0"/>
                  </a:lnTo>
                  <a:close/>
                </a:path>
              </a:pathLst>
            </a:custGeom>
            <a:solidFill>
              <a:srgbClr val="7A7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5" name="Google Shape;22975;p51"/>
            <p:cNvSpPr/>
            <p:nvPr/>
          </p:nvSpPr>
          <p:spPr>
            <a:xfrm>
              <a:off x="347725" y="1216975"/>
              <a:ext cx="46375" cy="42200"/>
            </a:xfrm>
            <a:custGeom>
              <a:avLst/>
              <a:gdLst/>
              <a:ahLst/>
              <a:cxnLst/>
              <a:rect l="l" t="t" r="r" b="b"/>
              <a:pathLst>
                <a:path w="1855" h="1688" extrusionOk="0">
                  <a:moveTo>
                    <a:pt x="787" y="1"/>
                  </a:moveTo>
                  <a:lnTo>
                    <a:pt x="731" y="57"/>
                  </a:lnTo>
                  <a:lnTo>
                    <a:pt x="731" y="170"/>
                  </a:lnTo>
                  <a:lnTo>
                    <a:pt x="731" y="226"/>
                  </a:lnTo>
                  <a:lnTo>
                    <a:pt x="731" y="338"/>
                  </a:lnTo>
                  <a:lnTo>
                    <a:pt x="562" y="451"/>
                  </a:lnTo>
                  <a:lnTo>
                    <a:pt x="393" y="451"/>
                  </a:lnTo>
                  <a:lnTo>
                    <a:pt x="225" y="394"/>
                  </a:lnTo>
                  <a:lnTo>
                    <a:pt x="112" y="394"/>
                  </a:lnTo>
                  <a:lnTo>
                    <a:pt x="0" y="507"/>
                  </a:lnTo>
                  <a:lnTo>
                    <a:pt x="112" y="619"/>
                  </a:lnTo>
                  <a:lnTo>
                    <a:pt x="169" y="675"/>
                  </a:lnTo>
                  <a:lnTo>
                    <a:pt x="225" y="675"/>
                  </a:lnTo>
                  <a:lnTo>
                    <a:pt x="281" y="619"/>
                  </a:lnTo>
                  <a:lnTo>
                    <a:pt x="393" y="675"/>
                  </a:lnTo>
                  <a:lnTo>
                    <a:pt x="450" y="732"/>
                  </a:lnTo>
                  <a:lnTo>
                    <a:pt x="506" y="788"/>
                  </a:lnTo>
                  <a:lnTo>
                    <a:pt x="618" y="788"/>
                  </a:lnTo>
                  <a:lnTo>
                    <a:pt x="731" y="900"/>
                  </a:lnTo>
                  <a:lnTo>
                    <a:pt x="787" y="1013"/>
                  </a:lnTo>
                  <a:lnTo>
                    <a:pt x="843" y="1125"/>
                  </a:lnTo>
                  <a:lnTo>
                    <a:pt x="1012" y="1181"/>
                  </a:lnTo>
                  <a:lnTo>
                    <a:pt x="1124" y="1237"/>
                  </a:lnTo>
                  <a:lnTo>
                    <a:pt x="1237" y="1294"/>
                  </a:lnTo>
                  <a:lnTo>
                    <a:pt x="1237" y="1406"/>
                  </a:lnTo>
                  <a:lnTo>
                    <a:pt x="1349" y="1462"/>
                  </a:lnTo>
                  <a:lnTo>
                    <a:pt x="1405" y="1575"/>
                  </a:lnTo>
                  <a:lnTo>
                    <a:pt x="1518" y="1687"/>
                  </a:lnTo>
                  <a:lnTo>
                    <a:pt x="1574" y="1687"/>
                  </a:lnTo>
                  <a:lnTo>
                    <a:pt x="1686" y="1631"/>
                  </a:lnTo>
                  <a:lnTo>
                    <a:pt x="1742" y="1518"/>
                  </a:lnTo>
                  <a:lnTo>
                    <a:pt x="1799" y="1406"/>
                  </a:lnTo>
                  <a:lnTo>
                    <a:pt x="1855" y="1350"/>
                  </a:lnTo>
                  <a:lnTo>
                    <a:pt x="1855" y="1237"/>
                  </a:lnTo>
                  <a:lnTo>
                    <a:pt x="1686" y="1069"/>
                  </a:lnTo>
                  <a:lnTo>
                    <a:pt x="1574" y="956"/>
                  </a:lnTo>
                  <a:lnTo>
                    <a:pt x="1405" y="956"/>
                  </a:lnTo>
                  <a:lnTo>
                    <a:pt x="1124" y="900"/>
                  </a:lnTo>
                  <a:lnTo>
                    <a:pt x="1012" y="900"/>
                  </a:lnTo>
                  <a:lnTo>
                    <a:pt x="1012" y="788"/>
                  </a:lnTo>
                  <a:lnTo>
                    <a:pt x="1012" y="732"/>
                  </a:lnTo>
                  <a:lnTo>
                    <a:pt x="1068" y="675"/>
                  </a:lnTo>
                  <a:lnTo>
                    <a:pt x="1012" y="619"/>
                  </a:lnTo>
                  <a:lnTo>
                    <a:pt x="956" y="619"/>
                  </a:lnTo>
                  <a:lnTo>
                    <a:pt x="899" y="507"/>
                  </a:lnTo>
                  <a:lnTo>
                    <a:pt x="956" y="338"/>
                  </a:lnTo>
                  <a:lnTo>
                    <a:pt x="1012" y="282"/>
                  </a:lnTo>
                  <a:lnTo>
                    <a:pt x="956" y="170"/>
                  </a:lnTo>
                  <a:lnTo>
                    <a:pt x="843" y="113"/>
                  </a:lnTo>
                  <a:lnTo>
                    <a:pt x="787" y="1"/>
                  </a:lnTo>
                  <a:close/>
                </a:path>
              </a:pathLst>
            </a:custGeom>
            <a:solidFill>
              <a:srgbClr val="746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6" name="Google Shape;22976;p51"/>
            <p:cNvSpPr/>
            <p:nvPr/>
          </p:nvSpPr>
          <p:spPr>
            <a:xfrm>
              <a:off x="347725" y="1245100"/>
              <a:ext cx="12650" cy="11250"/>
            </a:xfrm>
            <a:custGeom>
              <a:avLst/>
              <a:gdLst/>
              <a:ahLst/>
              <a:cxnLst/>
              <a:rect l="l" t="t" r="r" b="b"/>
              <a:pathLst>
                <a:path w="506" h="450" extrusionOk="0">
                  <a:moveTo>
                    <a:pt x="225" y="0"/>
                  </a:moveTo>
                  <a:lnTo>
                    <a:pt x="112" y="56"/>
                  </a:lnTo>
                  <a:lnTo>
                    <a:pt x="0" y="112"/>
                  </a:lnTo>
                  <a:lnTo>
                    <a:pt x="0" y="225"/>
                  </a:lnTo>
                  <a:lnTo>
                    <a:pt x="0" y="281"/>
                  </a:lnTo>
                  <a:lnTo>
                    <a:pt x="112" y="337"/>
                  </a:lnTo>
                  <a:lnTo>
                    <a:pt x="225" y="450"/>
                  </a:lnTo>
                  <a:lnTo>
                    <a:pt x="450" y="450"/>
                  </a:lnTo>
                  <a:lnTo>
                    <a:pt x="506" y="393"/>
                  </a:lnTo>
                  <a:lnTo>
                    <a:pt x="506" y="337"/>
                  </a:lnTo>
                  <a:lnTo>
                    <a:pt x="450" y="337"/>
                  </a:lnTo>
                  <a:lnTo>
                    <a:pt x="337" y="281"/>
                  </a:lnTo>
                  <a:lnTo>
                    <a:pt x="337" y="225"/>
                  </a:lnTo>
                  <a:lnTo>
                    <a:pt x="281" y="112"/>
                  </a:lnTo>
                  <a:lnTo>
                    <a:pt x="225" y="0"/>
                  </a:lnTo>
                  <a:close/>
                </a:path>
              </a:pathLst>
            </a:custGeom>
            <a:solidFill>
              <a:srgbClr val="5D5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7" name="Google Shape;22977;p51"/>
            <p:cNvSpPr/>
            <p:nvPr/>
          </p:nvSpPr>
          <p:spPr>
            <a:xfrm>
              <a:off x="353325" y="1260550"/>
              <a:ext cx="1450" cy="2825"/>
            </a:xfrm>
            <a:custGeom>
              <a:avLst/>
              <a:gdLst/>
              <a:ahLst/>
              <a:cxnLst/>
              <a:rect l="l" t="t" r="r" b="b"/>
              <a:pathLst>
                <a:path w="58" h="113" extrusionOk="0">
                  <a:moveTo>
                    <a:pt x="57" y="0"/>
                  </a:moveTo>
                  <a:lnTo>
                    <a:pt x="1" y="56"/>
                  </a:lnTo>
                  <a:lnTo>
                    <a:pt x="57" y="113"/>
                  </a:lnTo>
                  <a:lnTo>
                    <a:pt x="57" y="56"/>
                  </a:lnTo>
                  <a:lnTo>
                    <a:pt x="57" y="0"/>
                  </a:lnTo>
                  <a:close/>
                </a:path>
              </a:pathLst>
            </a:custGeom>
            <a:solidFill>
              <a:srgbClr val="5D5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8" name="Google Shape;22978;p51"/>
            <p:cNvSpPr/>
            <p:nvPr/>
          </p:nvSpPr>
          <p:spPr>
            <a:xfrm>
              <a:off x="353325" y="1235250"/>
              <a:ext cx="2850" cy="4250"/>
            </a:xfrm>
            <a:custGeom>
              <a:avLst/>
              <a:gdLst/>
              <a:ahLst/>
              <a:cxnLst/>
              <a:rect l="l" t="t" r="r" b="b"/>
              <a:pathLst>
                <a:path w="114" h="170" extrusionOk="0">
                  <a:moveTo>
                    <a:pt x="1" y="1"/>
                  </a:moveTo>
                  <a:lnTo>
                    <a:pt x="1" y="169"/>
                  </a:lnTo>
                  <a:lnTo>
                    <a:pt x="113" y="113"/>
                  </a:lnTo>
                  <a:lnTo>
                    <a:pt x="1" y="1"/>
                  </a:lnTo>
                  <a:close/>
                </a:path>
              </a:pathLst>
            </a:custGeom>
            <a:solidFill>
              <a:srgbClr val="716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9" name="Google Shape;22979;p51"/>
            <p:cNvSpPr/>
            <p:nvPr/>
          </p:nvSpPr>
          <p:spPr>
            <a:xfrm>
              <a:off x="347725" y="1236650"/>
              <a:ext cx="1425" cy="1425"/>
            </a:xfrm>
            <a:custGeom>
              <a:avLst/>
              <a:gdLst/>
              <a:ahLst/>
              <a:cxnLst/>
              <a:rect l="l" t="t" r="r" b="b"/>
              <a:pathLst>
                <a:path w="57" h="57" extrusionOk="0">
                  <a:moveTo>
                    <a:pt x="56" y="1"/>
                  </a:moveTo>
                  <a:lnTo>
                    <a:pt x="0" y="57"/>
                  </a:lnTo>
                  <a:lnTo>
                    <a:pt x="56" y="57"/>
                  </a:lnTo>
                  <a:lnTo>
                    <a:pt x="56" y="1"/>
                  </a:lnTo>
                  <a:close/>
                </a:path>
              </a:pathLst>
            </a:custGeom>
            <a:solidFill>
              <a:srgbClr val="716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0" name="Google Shape;22980;p51"/>
            <p:cNvSpPr/>
            <p:nvPr/>
          </p:nvSpPr>
          <p:spPr>
            <a:xfrm>
              <a:off x="294325" y="1278800"/>
              <a:ext cx="11250" cy="7050"/>
            </a:xfrm>
            <a:custGeom>
              <a:avLst/>
              <a:gdLst/>
              <a:ahLst/>
              <a:cxnLst/>
              <a:rect l="l" t="t" r="r" b="b"/>
              <a:pathLst>
                <a:path w="450" h="282" extrusionOk="0">
                  <a:moveTo>
                    <a:pt x="56" y="1"/>
                  </a:moveTo>
                  <a:lnTo>
                    <a:pt x="0" y="57"/>
                  </a:lnTo>
                  <a:lnTo>
                    <a:pt x="113" y="226"/>
                  </a:lnTo>
                  <a:lnTo>
                    <a:pt x="169" y="282"/>
                  </a:lnTo>
                  <a:lnTo>
                    <a:pt x="225" y="282"/>
                  </a:lnTo>
                  <a:lnTo>
                    <a:pt x="394" y="170"/>
                  </a:lnTo>
                  <a:lnTo>
                    <a:pt x="450" y="113"/>
                  </a:lnTo>
                  <a:lnTo>
                    <a:pt x="113" y="1"/>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1" name="Google Shape;22981;p51"/>
            <p:cNvSpPr/>
            <p:nvPr/>
          </p:nvSpPr>
          <p:spPr>
            <a:xfrm>
              <a:off x="291500" y="1280225"/>
              <a:ext cx="2850" cy="2825"/>
            </a:xfrm>
            <a:custGeom>
              <a:avLst/>
              <a:gdLst/>
              <a:ahLst/>
              <a:cxnLst/>
              <a:rect l="l" t="t" r="r" b="b"/>
              <a:pathLst>
                <a:path w="114" h="113" extrusionOk="0">
                  <a:moveTo>
                    <a:pt x="113" y="0"/>
                  </a:moveTo>
                  <a:lnTo>
                    <a:pt x="113" y="0"/>
                  </a:lnTo>
                  <a:lnTo>
                    <a:pt x="1" y="113"/>
                  </a:lnTo>
                  <a:lnTo>
                    <a:pt x="1" y="113"/>
                  </a:lnTo>
                  <a:lnTo>
                    <a:pt x="1" y="113"/>
                  </a:lnTo>
                  <a:lnTo>
                    <a:pt x="113" y="0"/>
                  </a:lnTo>
                  <a:lnTo>
                    <a:pt x="113" y="0"/>
                  </a:lnTo>
                  <a:close/>
                </a:path>
              </a:pathLst>
            </a:custGeom>
            <a:solidFill>
              <a:srgbClr val="7A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2" name="Google Shape;22982;p51"/>
            <p:cNvSpPr/>
            <p:nvPr/>
          </p:nvSpPr>
          <p:spPr>
            <a:xfrm>
              <a:off x="417975" y="1375775"/>
              <a:ext cx="7050" cy="7050"/>
            </a:xfrm>
            <a:custGeom>
              <a:avLst/>
              <a:gdLst/>
              <a:ahLst/>
              <a:cxnLst/>
              <a:rect l="l" t="t" r="r" b="b"/>
              <a:pathLst>
                <a:path w="282" h="282" extrusionOk="0">
                  <a:moveTo>
                    <a:pt x="169" y="0"/>
                  </a:moveTo>
                  <a:lnTo>
                    <a:pt x="0" y="169"/>
                  </a:lnTo>
                  <a:lnTo>
                    <a:pt x="169" y="281"/>
                  </a:lnTo>
                  <a:lnTo>
                    <a:pt x="225" y="281"/>
                  </a:lnTo>
                  <a:lnTo>
                    <a:pt x="281" y="56"/>
                  </a:lnTo>
                  <a:lnTo>
                    <a:pt x="225" y="56"/>
                  </a:lnTo>
                  <a:lnTo>
                    <a:pt x="169" y="0"/>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3" name="Google Shape;22983;p51"/>
            <p:cNvSpPr/>
            <p:nvPr/>
          </p:nvSpPr>
          <p:spPr>
            <a:xfrm>
              <a:off x="398300" y="1410900"/>
              <a:ext cx="1425" cy="2825"/>
            </a:xfrm>
            <a:custGeom>
              <a:avLst/>
              <a:gdLst/>
              <a:ahLst/>
              <a:cxnLst/>
              <a:rect l="l" t="t" r="r" b="b"/>
              <a:pathLst>
                <a:path w="57" h="113" extrusionOk="0">
                  <a:moveTo>
                    <a:pt x="0" y="0"/>
                  </a:moveTo>
                  <a:lnTo>
                    <a:pt x="0" y="113"/>
                  </a:lnTo>
                  <a:lnTo>
                    <a:pt x="57" y="56"/>
                  </a:lnTo>
                  <a:lnTo>
                    <a:pt x="0" y="0"/>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4" name="Google Shape;22984;p51"/>
            <p:cNvSpPr/>
            <p:nvPr/>
          </p:nvSpPr>
          <p:spPr>
            <a:xfrm>
              <a:off x="378625" y="1429150"/>
              <a:ext cx="18300" cy="26725"/>
            </a:xfrm>
            <a:custGeom>
              <a:avLst/>
              <a:gdLst/>
              <a:ahLst/>
              <a:cxnLst/>
              <a:rect l="l" t="t" r="r" b="b"/>
              <a:pathLst>
                <a:path w="732" h="1069" extrusionOk="0">
                  <a:moveTo>
                    <a:pt x="394" y="1"/>
                  </a:moveTo>
                  <a:lnTo>
                    <a:pt x="282" y="57"/>
                  </a:lnTo>
                  <a:lnTo>
                    <a:pt x="225" y="113"/>
                  </a:lnTo>
                  <a:lnTo>
                    <a:pt x="169" y="170"/>
                  </a:lnTo>
                  <a:lnTo>
                    <a:pt x="57" y="170"/>
                  </a:lnTo>
                  <a:lnTo>
                    <a:pt x="57" y="226"/>
                  </a:lnTo>
                  <a:lnTo>
                    <a:pt x="113" y="282"/>
                  </a:lnTo>
                  <a:lnTo>
                    <a:pt x="169" y="338"/>
                  </a:lnTo>
                  <a:lnTo>
                    <a:pt x="169" y="451"/>
                  </a:lnTo>
                  <a:lnTo>
                    <a:pt x="169" y="619"/>
                  </a:lnTo>
                  <a:lnTo>
                    <a:pt x="113" y="675"/>
                  </a:lnTo>
                  <a:lnTo>
                    <a:pt x="57" y="619"/>
                  </a:lnTo>
                  <a:lnTo>
                    <a:pt x="1" y="675"/>
                  </a:lnTo>
                  <a:lnTo>
                    <a:pt x="1" y="788"/>
                  </a:lnTo>
                  <a:lnTo>
                    <a:pt x="57" y="900"/>
                  </a:lnTo>
                  <a:lnTo>
                    <a:pt x="169" y="1013"/>
                  </a:lnTo>
                  <a:lnTo>
                    <a:pt x="169" y="900"/>
                  </a:lnTo>
                  <a:lnTo>
                    <a:pt x="282" y="844"/>
                  </a:lnTo>
                  <a:lnTo>
                    <a:pt x="338" y="844"/>
                  </a:lnTo>
                  <a:lnTo>
                    <a:pt x="394" y="956"/>
                  </a:lnTo>
                  <a:lnTo>
                    <a:pt x="506" y="1069"/>
                  </a:lnTo>
                  <a:lnTo>
                    <a:pt x="563" y="1069"/>
                  </a:lnTo>
                  <a:lnTo>
                    <a:pt x="675" y="1013"/>
                  </a:lnTo>
                  <a:lnTo>
                    <a:pt x="731" y="956"/>
                  </a:lnTo>
                  <a:lnTo>
                    <a:pt x="675" y="844"/>
                  </a:lnTo>
                  <a:lnTo>
                    <a:pt x="675" y="732"/>
                  </a:lnTo>
                  <a:lnTo>
                    <a:pt x="675" y="675"/>
                  </a:lnTo>
                  <a:lnTo>
                    <a:pt x="675" y="563"/>
                  </a:lnTo>
                  <a:lnTo>
                    <a:pt x="675" y="507"/>
                  </a:lnTo>
                  <a:lnTo>
                    <a:pt x="619" y="451"/>
                  </a:lnTo>
                  <a:lnTo>
                    <a:pt x="563" y="394"/>
                  </a:lnTo>
                  <a:lnTo>
                    <a:pt x="506" y="338"/>
                  </a:lnTo>
                  <a:lnTo>
                    <a:pt x="563" y="338"/>
                  </a:lnTo>
                  <a:lnTo>
                    <a:pt x="619" y="394"/>
                  </a:lnTo>
                  <a:lnTo>
                    <a:pt x="731" y="338"/>
                  </a:lnTo>
                  <a:lnTo>
                    <a:pt x="731" y="282"/>
                  </a:lnTo>
                  <a:lnTo>
                    <a:pt x="731" y="170"/>
                  </a:lnTo>
                  <a:lnTo>
                    <a:pt x="675" y="170"/>
                  </a:lnTo>
                  <a:lnTo>
                    <a:pt x="619" y="113"/>
                  </a:lnTo>
                  <a:lnTo>
                    <a:pt x="563" y="57"/>
                  </a:lnTo>
                  <a:lnTo>
                    <a:pt x="506" y="1"/>
                  </a:lnTo>
                  <a:close/>
                </a:path>
              </a:pathLst>
            </a:custGeom>
            <a:solidFill>
              <a:srgbClr val="5F5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5" name="Google Shape;22985;p51"/>
            <p:cNvSpPr/>
            <p:nvPr/>
          </p:nvSpPr>
          <p:spPr>
            <a:xfrm>
              <a:off x="389875" y="1422125"/>
              <a:ext cx="23900" cy="22525"/>
            </a:xfrm>
            <a:custGeom>
              <a:avLst/>
              <a:gdLst/>
              <a:ahLst/>
              <a:cxnLst/>
              <a:rect l="l" t="t" r="r" b="b"/>
              <a:pathLst>
                <a:path w="956" h="901" extrusionOk="0">
                  <a:moveTo>
                    <a:pt x="281" y="1"/>
                  </a:moveTo>
                  <a:lnTo>
                    <a:pt x="225" y="113"/>
                  </a:lnTo>
                  <a:lnTo>
                    <a:pt x="225" y="170"/>
                  </a:lnTo>
                  <a:lnTo>
                    <a:pt x="225" y="226"/>
                  </a:lnTo>
                  <a:lnTo>
                    <a:pt x="281" y="282"/>
                  </a:lnTo>
                  <a:lnTo>
                    <a:pt x="281" y="338"/>
                  </a:lnTo>
                  <a:lnTo>
                    <a:pt x="225" y="451"/>
                  </a:lnTo>
                  <a:lnTo>
                    <a:pt x="281" y="451"/>
                  </a:lnTo>
                  <a:lnTo>
                    <a:pt x="225" y="507"/>
                  </a:lnTo>
                  <a:lnTo>
                    <a:pt x="225" y="619"/>
                  </a:lnTo>
                  <a:lnTo>
                    <a:pt x="56" y="619"/>
                  </a:lnTo>
                  <a:lnTo>
                    <a:pt x="56" y="563"/>
                  </a:lnTo>
                  <a:lnTo>
                    <a:pt x="0" y="619"/>
                  </a:lnTo>
                  <a:lnTo>
                    <a:pt x="0" y="675"/>
                  </a:lnTo>
                  <a:lnTo>
                    <a:pt x="56" y="788"/>
                  </a:lnTo>
                  <a:lnTo>
                    <a:pt x="225" y="788"/>
                  </a:lnTo>
                  <a:lnTo>
                    <a:pt x="281" y="844"/>
                  </a:lnTo>
                  <a:lnTo>
                    <a:pt x="394" y="844"/>
                  </a:lnTo>
                  <a:lnTo>
                    <a:pt x="450" y="900"/>
                  </a:lnTo>
                  <a:lnTo>
                    <a:pt x="562" y="900"/>
                  </a:lnTo>
                  <a:lnTo>
                    <a:pt x="562" y="844"/>
                  </a:lnTo>
                  <a:lnTo>
                    <a:pt x="506" y="619"/>
                  </a:lnTo>
                  <a:lnTo>
                    <a:pt x="618" y="563"/>
                  </a:lnTo>
                  <a:lnTo>
                    <a:pt x="675" y="451"/>
                  </a:lnTo>
                  <a:lnTo>
                    <a:pt x="787" y="394"/>
                  </a:lnTo>
                  <a:lnTo>
                    <a:pt x="956" y="394"/>
                  </a:lnTo>
                  <a:lnTo>
                    <a:pt x="843" y="282"/>
                  </a:lnTo>
                  <a:lnTo>
                    <a:pt x="787" y="282"/>
                  </a:lnTo>
                  <a:lnTo>
                    <a:pt x="675" y="170"/>
                  </a:lnTo>
                  <a:lnTo>
                    <a:pt x="675" y="113"/>
                  </a:lnTo>
                  <a:lnTo>
                    <a:pt x="450" y="1"/>
                  </a:lnTo>
                  <a:close/>
                </a:path>
              </a:pathLst>
            </a:custGeom>
            <a:solidFill>
              <a:srgbClr val="71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6" name="Google Shape;22986;p51"/>
            <p:cNvSpPr/>
            <p:nvPr/>
          </p:nvSpPr>
          <p:spPr>
            <a:xfrm>
              <a:off x="381425" y="1419325"/>
              <a:ext cx="2850" cy="4250"/>
            </a:xfrm>
            <a:custGeom>
              <a:avLst/>
              <a:gdLst/>
              <a:ahLst/>
              <a:cxnLst/>
              <a:rect l="l" t="t" r="r" b="b"/>
              <a:pathLst>
                <a:path w="114" h="170" extrusionOk="0">
                  <a:moveTo>
                    <a:pt x="113" y="1"/>
                  </a:moveTo>
                  <a:lnTo>
                    <a:pt x="57" y="57"/>
                  </a:lnTo>
                  <a:lnTo>
                    <a:pt x="1" y="113"/>
                  </a:lnTo>
                  <a:lnTo>
                    <a:pt x="113" y="169"/>
                  </a:lnTo>
                  <a:lnTo>
                    <a:pt x="113" y="113"/>
                  </a:lnTo>
                  <a:lnTo>
                    <a:pt x="113"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7" name="Google Shape;22987;p51"/>
            <p:cNvSpPr/>
            <p:nvPr/>
          </p:nvSpPr>
          <p:spPr>
            <a:xfrm>
              <a:off x="388475" y="1419325"/>
              <a:ext cx="25" cy="1425"/>
            </a:xfrm>
            <a:custGeom>
              <a:avLst/>
              <a:gdLst/>
              <a:ahLst/>
              <a:cxnLst/>
              <a:rect l="l" t="t" r="r" b="b"/>
              <a:pathLst>
                <a:path w="1" h="57" extrusionOk="0">
                  <a:moveTo>
                    <a:pt x="0" y="1"/>
                  </a:moveTo>
                  <a:lnTo>
                    <a:pt x="0" y="57"/>
                  </a:lnTo>
                  <a:lnTo>
                    <a:pt x="0" y="57"/>
                  </a:lnTo>
                  <a:lnTo>
                    <a:pt x="0" y="57"/>
                  </a:lnTo>
                  <a:lnTo>
                    <a:pt x="0" y="1"/>
                  </a:lnTo>
                  <a:lnTo>
                    <a:pt x="0"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8" name="Google Shape;22988;p51"/>
            <p:cNvSpPr/>
            <p:nvPr/>
          </p:nvSpPr>
          <p:spPr>
            <a:xfrm>
              <a:off x="382850" y="1254925"/>
              <a:ext cx="43575" cy="50600"/>
            </a:xfrm>
            <a:custGeom>
              <a:avLst/>
              <a:gdLst/>
              <a:ahLst/>
              <a:cxnLst/>
              <a:rect l="l" t="t" r="r" b="b"/>
              <a:pathLst>
                <a:path w="1743" h="2024" extrusionOk="0">
                  <a:moveTo>
                    <a:pt x="281" y="0"/>
                  </a:moveTo>
                  <a:lnTo>
                    <a:pt x="225" y="57"/>
                  </a:lnTo>
                  <a:lnTo>
                    <a:pt x="113" y="169"/>
                  </a:lnTo>
                  <a:lnTo>
                    <a:pt x="113" y="394"/>
                  </a:lnTo>
                  <a:lnTo>
                    <a:pt x="113" y="506"/>
                  </a:lnTo>
                  <a:lnTo>
                    <a:pt x="0" y="619"/>
                  </a:lnTo>
                  <a:lnTo>
                    <a:pt x="0" y="675"/>
                  </a:lnTo>
                  <a:lnTo>
                    <a:pt x="56" y="731"/>
                  </a:lnTo>
                  <a:lnTo>
                    <a:pt x="225" y="675"/>
                  </a:lnTo>
                  <a:lnTo>
                    <a:pt x="281" y="731"/>
                  </a:lnTo>
                  <a:lnTo>
                    <a:pt x="337" y="787"/>
                  </a:lnTo>
                  <a:lnTo>
                    <a:pt x="394" y="844"/>
                  </a:lnTo>
                  <a:lnTo>
                    <a:pt x="506" y="900"/>
                  </a:lnTo>
                  <a:lnTo>
                    <a:pt x="675" y="1012"/>
                  </a:lnTo>
                  <a:lnTo>
                    <a:pt x="731" y="1068"/>
                  </a:lnTo>
                  <a:lnTo>
                    <a:pt x="731" y="1125"/>
                  </a:lnTo>
                  <a:lnTo>
                    <a:pt x="675" y="1293"/>
                  </a:lnTo>
                  <a:lnTo>
                    <a:pt x="506" y="1518"/>
                  </a:lnTo>
                  <a:lnTo>
                    <a:pt x="506" y="1630"/>
                  </a:lnTo>
                  <a:lnTo>
                    <a:pt x="562" y="1687"/>
                  </a:lnTo>
                  <a:lnTo>
                    <a:pt x="618" y="1743"/>
                  </a:lnTo>
                  <a:lnTo>
                    <a:pt x="618" y="1687"/>
                  </a:lnTo>
                  <a:lnTo>
                    <a:pt x="675" y="1630"/>
                  </a:lnTo>
                  <a:lnTo>
                    <a:pt x="843" y="1630"/>
                  </a:lnTo>
                  <a:lnTo>
                    <a:pt x="899" y="1574"/>
                  </a:lnTo>
                  <a:lnTo>
                    <a:pt x="899" y="1518"/>
                  </a:lnTo>
                  <a:lnTo>
                    <a:pt x="956" y="1237"/>
                  </a:lnTo>
                  <a:lnTo>
                    <a:pt x="1012" y="1012"/>
                  </a:lnTo>
                  <a:lnTo>
                    <a:pt x="1068" y="956"/>
                  </a:lnTo>
                  <a:lnTo>
                    <a:pt x="1181" y="900"/>
                  </a:lnTo>
                  <a:lnTo>
                    <a:pt x="1237" y="956"/>
                  </a:lnTo>
                  <a:lnTo>
                    <a:pt x="1237" y="1068"/>
                  </a:lnTo>
                  <a:lnTo>
                    <a:pt x="1237" y="1406"/>
                  </a:lnTo>
                  <a:lnTo>
                    <a:pt x="1349" y="1574"/>
                  </a:lnTo>
                  <a:lnTo>
                    <a:pt x="1405" y="1799"/>
                  </a:lnTo>
                  <a:lnTo>
                    <a:pt x="1518" y="1968"/>
                  </a:lnTo>
                  <a:lnTo>
                    <a:pt x="1630" y="1968"/>
                  </a:lnTo>
                  <a:lnTo>
                    <a:pt x="1743" y="2024"/>
                  </a:lnTo>
                  <a:lnTo>
                    <a:pt x="1743" y="1855"/>
                  </a:lnTo>
                  <a:lnTo>
                    <a:pt x="1686" y="1743"/>
                  </a:lnTo>
                  <a:lnTo>
                    <a:pt x="1686" y="1687"/>
                  </a:lnTo>
                  <a:lnTo>
                    <a:pt x="1574" y="1630"/>
                  </a:lnTo>
                  <a:lnTo>
                    <a:pt x="1518" y="1574"/>
                  </a:lnTo>
                  <a:lnTo>
                    <a:pt x="1518" y="1518"/>
                  </a:lnTo>
                  <a:lnTo>
                    <a:pt x="1518" y="1406"/>
                  </a:lnTo>
                  <a:lnTo>
                    <a:pt x="1574" y="1293"/>
                  </a:lnTo>
                  <a:lnTo>
                    <a:pt x="1518" y="1181"/>
                  </a:lnTo>
                  <a:lnTo>
                    <a:pt x="1405" y="1012"/>
                  </a:lnTo>
                  <a:lnTo>
                    <a:pt x="1293" y="844"/>
                  </a:lnTo>
                  <a:lnTo>
                    <a:pt x="1237" y="787"/>
                  </a:lnTo>
                  <a:lnTo>
                    <a:pt x="1124" y="731"/>
                  </a:lnTo>
                  <a:lnTo>
                    <a:pt x="956" y="675"/>
                  </a:lnTo>
                  <a:lnTo>
                    <a:pt x="843" y="619"/>
                  </a:lnTo>
                  <a:lnTo>
                    <a:pt x="675" y="338"/>
                  </a:lnTo>
                  <a:lnTo>
                    <a:pt x="562" y="281"/>
                  </a:lnTo>
                  <a:lnTo>
                    <a:pt x="450" y="169"/>
                  </a:lnTo>
                  <a:lnTo>
                    <a:pt x="394" y="57"/>
                  </a:lnTo>
                  <a:lnTo>
                    <a:pt x="337" y="0"/>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9" name="Google Shape;22989;p51"/>
            <p:cNvSpPr/>
            <p:nvPr/>
          </p:nvSpPr>
          <p:spPr>
            <a:xfrm>
              <a:off x="384250" y="1276000"/>
              <a:ext cx="2825" cy="5650"/>
            </a:xfrm>
            <a:custGeom>
              <a:avLst/>
              <a:gdLst/>
              <a:ahLst/>
              <a:cxnLst/>
              <a:rect l="l" t="t" r="r" b="b"/>
              <a:pathLst>
                <a:path w="113" h="226" extrusionOk="0">
                  <a:moveTo>
                    <a:pt x="0" y="1"/>
                  </a:moveTo>
                  <a:lnTo>
                    <a:pt x="0" y="113"/>
                  </a:lnTo>
                  <a:lnTo>
                    <a:pt x="57" y="169"/>
                  </a:lnTo>
                  <a:lnTo>
                    <a:pt x="113" y="225"/>
                  </a:lnTo>
                  <a:lnTo>
                    <a:pt x="113" y="113"/>
                  </a:lnTo>
                  <a:lnTo>
                    <a:pt x="57" y="57"/>
                  </a:lnTo>
                  <a:lnTo>
                    <a:pt x="0" y="1"/>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0" name="Google Shape;22990;p51"/>
            <p:cNvSpPr/>
            <p:nvPr/>
          </p:nvSpPr>
          <p:spPr>
            <a:xfrm>
              <a:off x="382850" y="1256325"/>
              <a:ext cx="2825" cy="2850"/>
            </a:xfrm>
            <a:custGeom>
              <a:avLst/>
              <a:gdLst/>
              <a:ahLst/>
              <a:cxnLst/>
              <a:rect l="l" t="t" r="r" b="b"/>
              <a:pathLst>
                <a:path w="113" h="114" extrusionOk="0">
                  <a:moveTo>
                    <a:pt x="0" y="1"/>
                  </a:moveTo>
                  <a:lnTo>
                    <a:pt x="0" y="1"/>
                  </a:lnTo>
                  <a:lnTo>
                    <a:pt x="113" y="113"/>
                  </a:lnTo>
                  <a:lnTo>
                    <a:pt x="113" y="113"/>
                  </a:lnTo>
                  <a:lnTo>
                    <a:pt x="0" y="1"/>
                  </a:lnTo>
                  <a:lnTo>
                    <a:pt x="0" y="1"/>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1" name="Google Shape;22991;p51"/>
            <p:cNvSpPr/>
            <p:nvPr/>
          </p:nvSpPr>
          <p:spPr>
            <a:xfrm>
              <a:off x="415150" y="1363125"/>
              <a:ext cx="7050" cy="5650"/>
            </a:xfrm>
            <a:custGeom>
              <a:avLst/>
              <a:gdLst/>
              <a:ahLst/>
              <a:cxnLst/>
              <a:rect l="l" t="t" r="r" b="b"/>
              <a:pathLst>
                <a:path w="282" h="226" extrusionOk="0">
                  <a:moveTo>
                    <a:pt x="1" y="0"/>
                  </a:moveTo>
                  <a:lnTo>
                    <a:pt x="1" y="169"/>
                  </a:lnTo>
                  <a:lnTo>
                    <a:pt x="113" y="225"/>
                  </a:lnTo>
                  <a:lnTo>
                    <a:pt x="170" y="225"/>
                  </a:lnTo>
                  <a:lnTo>
                    <a:pt x="282" y="169"/>
                  </a:lnTo>
                  <a:lnTo>
                    <a:pt x="170" y="57"/>
                  </a:lnTo>
                  <a:lnTo>
                    <a:pt x="1" y="0"/>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2" name="Google Shape;22992;p51"/>
            <p:cNvSpPr/>
            <p:nvPr/>
          </p:nvSpPr>
          <p:spPr>
            <a:xfrm>
              <a:off x="419375" y="1372950"/>
              <a:ext cx="2825" cy="2850"/>
            </a:xfrm>
            <a:custGeom>
              <a:avLst/>
              <a:gdLst/>
              <a:ahLst/>
              <a:cxnLst/>
              <a:rect l="l" t="t" r="r" b="b"/>
              <a:pathLst>
                <a:path w="113" h="114" extrusionOk="0">
                  <a:moveTo>
                    <a:pt x="1" y="1"/>
                  </a:moveTo>
                  <a:lnTo>
                    <a:pt x="1" y="1"/>
                  </a:lnTo>
                  <a:lnTo>
                    <a:pt x="113" y="113"/>
                  </a:lnTo>
                  <a:lnTo>
                    <a:pt x="113" y="113"/>
                  </a:lnTo>
                  <a:lnTo>
                    <a:pt x="1" y="1"/>
                  </a:lnTo>
                  <a:lnTo>
                    <a:pt x="1"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3" name="Google Shape;22993;p51"/>
            <p:cNvSpPr/>
            <p:nvPr/>
          </p:nvSpPr>
          <p:spPr>
            <a:xfrm>
              <a:off x="422175" y="1365925"/>
              <a:ext cx="4250" cy="4250"/>
            </a:xfrm>
            <a:custGeom>
              <a:avLst/>
              <a:gdLst/>
              <a:ahLst/>
              <a:cxnLst/>
              <a:rect l="l" t="t" r="r" b="b"/>
              <a:pathLst>
                <a:path w="170" h="170" extrusionOk="0">
                  <a:moveTo>
                    <a:pt x="170" y="1"/>
                  </a:moveTo>
                  <a:lnTo>
                    <a:pt x="1" y="57"/>
                  </a:lnTo>
                  <a:lnTo>
                    <a:pt x="1" y="113"/>
                  </a:lnTo>
                  <a:lnTo>
                    <a:pt x="57" y="169"/>
                  </a:lnTo>
                  <a:lnTo>
                    <a:pt x="113" y="169"/>
                  </a:lnTo>
                  <a:lnTo>
                    <a:pt x="170" y="113"/>
                  </a:lnTo>
                  <a:lnTo>
                    <a:pt x="170" y="1"/>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4" name="Google Shape;22994;p51"/>
            <p:cNvSpPr/>
            <p:nvPr/>
          </p:nvSpPr>
          <p:spPr>
            <a:xfrm>
              <a:off x="354750" y="1505050"/>
              <a:ext cx="18275" cy="109625"/>
            </a:xfrm>
            <a:custGeom>
              <a:avLst/>
              <a:gdLst/>
              <a:ahLst/>
              <a:cxnLst/>
              <a:rect l="l" t="t" r="r" b="b"/>
              <a:pathLst>
                <a:path w="731" h="4385" extrusionOk="0">
                  <a:moveTo>
                    <a:pt x="56" y="0"/>
                  </a:moveTo>
                  <a:lnTo>
                    <a:pt x="0" y="112"/>
                  </a:lnTo>
                  <a:lnTo>
                    <a:pt x="0" y="225"/>
                  </a:lnTo>
                  <a:lnTo>
                    <a:pt x="0" y="337"/>
                  </a:lnTo>
                  <a:lnTo>
                    <a:pt x="112" y="450"/>
                  </a:lnTo>
                  <a:lnTo>
                    <a:pt x="112" y="506"/>
                  </a:lnTo>
                  <a:lnTo>
                    <a:pt x="56" y="562"/>
                  </a:lnTo>
                  <a:lnTo>
                    <a:pt x="0" y="562"/>
                  </a:lnTo>
                  <a:lnTo>
                    <a:pt x="0" y="618"/>
                  </a:lnTo>
                  <a:lnTo>
                    <a:pt x="281" y="787"/>
                  </a:lnTo>
                  <a:lnTo>
                    <a:pt x="337" y="899"/>
                  </a:lnTo>
                  <a:lnTo>
                    <a:pt x="281" y="1124"/>
                  </a:lnTo>
                  <a:lnTo>
                    <a:pt x="225" y="1237"/>
                  </a:lnTo>
                  <a:lnTo>
                    <a:pt x="169" y="1293"/>
                  </a:lnTo>
                  <a:lnTo>
                    <a:pt x="56" y="1405"/>
                  </a:lnTo>
                  <a:lnTo>
                    <a:pt x="112" y="1461"/>
                  </a:lnTo>
                  <a:lnTo>
                    <a:pt x="169" y="1574"/>
                  </a:lnTo>
                  <a:lnTo>
                    <a:pt x="112" y="1686"/>
                  </a:lnTo>
                  <a:lnTo>
                    <a:pt x="56" y="1742"/>
                  </a:lnTo>
                  <a:lnTo>
                    <a:pt x="112" y="1799"/>
                  </a:lnTo>
                  <a:lnTo>
                    <a:pt x="169" y="1911"/>
                  </a:lnTo>
                  <a:lnTo>
                    <a:pt x="169" y="2023"/>
                  </a:lnTo>
                  <a:lnTo>
                    <a:pt x="112" y="2080"/>
                  </a:lnTo>
                  <a:lnTo>
                    <a:pt x="112" y="2136"/>
                  </a:lnTo>
                  <a:lnTo>
                    <a:pt x="112" y="2248"/>
                  </a:lnTo>
                  <a:lnTo>
                    <a:pt x="169" y="2361"/>
                  </a:lnTo>
                  <a:lnTo>
                    <a:pt x="169" y="2473"/>
                  </a:lnTo>
                  <a:lnTo>
                    <a:pt x="112" y="2642"/>
                  </a:lnTo>
                  <a:lnTo>
                    <a:pt x="56" y="2867"/>
                  </a:lnTo>
                  <a:lnTo>
                    <a:pt x="0" y="2979"/>
                  </a:lnTo>
                  <a:lnTo>
                    <a:pt x="56" y="3091"/>
                  </a:lnTo>
                  <a:lnTo>
                    <a:pt x="225" y="3260"/>
                  </a:lnTo>
                  <a:lnTo>
                    <a:pt x="169" y="3316"/>
                  </a:lnTo>
                  <a:lnTo>
                    <a:pt x="112" y="3429"/>
                  </a:lnTo>
                  <a:lnTo>
                    <a:pt x="56" y="3653"/>
                  </a:lnTo>
                  <a:lnTo>
                    <a:pt x="56" y="3710"/>
                  </a:lnTo>
                  <a:lnTo>
                    <a:pt x="112" y="3766"/>
                  </a:lnTo>
                  <a:lnTo>
                    <a:pt x="225" y="3822"/>
                  </a:lnTo>
                  <a:lnTo>
                    <a:pt x="281" y="3934"/>
                  </a:lnTo>
                  <a:lnTo>
                    <a:pt x="281" y="3991"/>
                  </a:lnTo>
                  <a:lnTo>
                    <a:pt x="225" y="4103"/>
                  </a:lnTo>
                  <a:lnTo>
                    <a:pt x="169" y="4159"/>
                  </a:lnTo>
                  <a:lnTo>
                    <a:pt x="225" y="4272"/>
                  </a:lnTo>
                  <a:lnTo>
                    <a:pt x="337" y="4384"/>
                  </a:lnTo>
                  <a:lnTo>
                    <a:pt x="506" y="4272"/>
                  </a:lnTo>
                  <a:lnTo>
                    <a:pt x="562" y="4215"/>
                  </a:lnTo>
                  <a:lnTo>
                    <a:pt x="618" y="4159"/>
                  </a:lnTo>
                  <a:lnTo>
                    <a:pt x="618" y="4047"/>
                  </a:lnTo>
                  <a:lnTo>
                    <a:pt x="562" y="3991"/>
                  </a:lnTo>
                  <a:lnTo>
                    <a:pt x="506" y="3878"/>
                  </a:lnTo>
                  <a:lnTo>
                    <a:pt x="506" y="3822"/>
                  </a:lnTo>
                  <a:lnTo>
                    <a:pt x="450" y="3710"/>
                  </a:lnTo>
                  <a:lnTo>
                    <a:pt x="450" y="3597"/>
                  </a:lnTo>
                  <a:lnTo>
                    <a:pt x="562" y="3541"/>
                  </a:lnTo>
                  <a:lnTo>
                    <a:pt x="562" y="3485"/>
                  </a:lnTo>
                  <a:lnTo>
                    <a:pt x="506" y="3260"/>
                  </a:lnTo>
                  <a:lnTo>
                    <a:pt x="506" y="3091"/>
                  </a:lnTo>
                  <a:lnTo>
                    <a:pt x="506" y="2979"/>
                  </a:lnTo>
                  <a:lnTo>
                    <a:pt x="506" y="2867"/>
                  </a:lnTo>
                  <a:lnTo>
                    <a:pt x="506" y="2810"/>
                  </a:lnTo>
                  <a:lnTo>
                    <a:pt x="450" y="2698"/>
                  </a:lnTo>
                  <a:lnTo>
                    <a:pt x="506" y="2642"/>
                  </a:lnTo>
                  <a:lnTo>
                    <a:pt x="562" y="2586"/>
                  </a:lnTo>
                  <a:lnTo>
                    <a:pt x="562" y="2473"/>
                  </a:lnTo>
                  <a:lnTo>
                    <a:pt x="506" y="2417"/>
                  </a:lnTo>
                  <a:lnTo>
                    <a:pt x="618" y="2361"/>
                  </a:lnTo>
                  <a:lnTo>
                    <a:pt x="618" y="2304"/>
                  </a:lnTo>
                  <a:lnTo>
                    <a:pt x="618" y="2192"/>
                  </a:lnTo>
                  <a:lnTo>
                    <a:pt x="562" y="2080"/>
                  </a:lnTo>
                  <a:lnTo>
                    <a:pt x="506" y="1967"/>
                  </a:lnTo>
                  <a:lnTo>
                    <a:pt x="506" y="1855"/>
                  </a:lnTo>
                  <a:lnTo>
                    <a:pt x="562" y="1630"/>
                  </a:lnTo>
                  <a:lnTo>
                    <a:pt x="506" y="1518"/>
                  </a:lnTo>
                  <a:lnTo>
                    <a:pt x="394" y="1461"/>
                  </a:lnTo>
                  <a:lnTo>
                    <a:pt x="337" y="1405"/>
                  </a:lnTo>
                  <a:lnTo>
                    <a:pt x="337" y="1293"/>
                  </a:lnTo>
                  <a:lnTo>
                    <a:pt x="337" y="1180"/>
                  </a:lnTo>
                  <a:lnTo>
                    <a:pt x="450" y="1124"/>
                  </a:lnTo>
                  <a:lnTo>
                    <a:pt x="506" y="1180"/>
                  </a:lnTo>
                  <a:lnTo>
                    <a:pt x="562" y="1180"/>
                  </a:lnTo>
                  <a:lnTo>
                    <a:pt x="618" y="1237"/>
                  </a:lnTo>
                  <a:lnTo>
                    <a:pt x="618" y="1124"/>
                  </a:lnTo>
                  <a:lnTo>
                    <a:pt x="618" y="1012"/>
                  </a:lnTo>
                  <a:lnTo>
                    <a:pt x="562" y="899"/>
                  </a:lnTo>
                  <a:lnTo>
                    <a:pt x="562" y="787"/>
                  </a:lnTo>
                  <a:lnTo>
                    <a:pt x="675" y="787"/>
                  </a:lnTo>
                  <a:lnTo>
                    <a:pt x="731" y="731"/>
                  </a:lnTo>
                  <a:lnTo>
                    <a:pt x="337" y="675"/>
                  </a:lnTo>
                  <a:lnTo>
                    <a:pt x="281" y="618"/>
                  </a:lnTo>
                  <a:lnTo>
                    <a:pt x="281" y="562"/>
                  </a:lnTo>
                  <a:lnTo>
                    <a:pt x="337" y="562"/>
                  </a:lnTo>
                  <a:lnTo>
                    <a:pt x="394" y="450"/>
                  </a:lnTo>
                  <a:lnTo>
                    <a:pt x="337" y="394"/>
                  </a:lnTo>
                  <a:lnTo>
                    <a:pt x="169" y="337"/>
                  </a:lnTo>
                  <a:lnTo>
                    <a:pt x="169" y="225"/>
                  </a:lnTo>
                  <a:lnTo>
                    <a:pt x="225" y="112"/>
                  </a:lnTo>
                  <a:lnTo>
                    <a:pt x="225" y="56"/>
                  </a:lnTo>
                  <a:lnTo>
                    <a:pt x="56" y="0"/>
                  </a:lnTo>
                  <a:close/>
                </a:path>
              </a:pathLst>
            </a:custGeom>
            <a:solidFill>
              <a:srgbClr val="757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5" name="Google Shape;22995;p51"/>
            <p:cNvSpPr/>
            <p:nvPr/>
          </p:nvSpPr>
          <p:spPr>
            <a:xfrm>
              <a:off x="326625" y="1545800"/>
              <a:ext cx="19700" cy="26700"/>
            </a:xfrm>
            <a:custGeom>
              <a:avLst/>
              <a:gdLst/>
              <a:ahLst/>
              <a:cxnLst/>
              <a:rect l="l" t="t" r="r" b="b"/>
              <a:pathLst>
                <a:path w="788" h="1068" extrusionOk="0">
                  <a:moveTo>
                    <a:pt x="170" y="0"/>
                  </a:moveTo>
                  <a:lnTo>
                    <a:pt x="113" y="112"/>
                  </a:lnTo>
                  <a:lnTo>
                    <a:pt x="1" y="169"/>
                  </a:lnTo>
                  <a:lnTo>
                    <a:pt x="1" y="337"/>
                  </a:lnTo>
                  <a:lnTo>
                    <a:pt x="1" y="450"/>
                  </a:lnTo>
                  <a:lnTo>
                    <a:pt x="113" y="562"/>
                  </a:lnTo>
                  <a:lnTo>
                    <a:pt x="170" y="674"/>
                  </a:lnTo>
                  <a:lnTo>
                    <a:pt x="226" y="731"/>
                  </a:lnTo>
                  <a:lnTo>
                    <a:pt x="170" y="731"/>
                  </a:lnTo>
                  <a:lnTo>
                    <a:pt x="57" y="787"/>
                  </a:lnTo>
                  <a:lnTo>
                    <a:pt x="1" y="843"/>
                  </a:lnTo>
                  <a:lnTo>
                    <a:pt x="57" y="956"/>
                  </a:lnTo>
                  <a:lnTo>
                    <a:pt x="170" y="1068"/>
                  </a:lnTo>
                  <a:lnTo>
                    <a:pt x="170" y="956"/>
                  </a:lnTo>
                  <a:lnTo>
                    <a:pt x="394" y="787"/>
                  </a:lnTo>
                  <a:lnTo>
                    <a:pt x="507" y="731"/>
                  </a:lnTo>
                  <a:lnTo>
                    <a:pt x="507" y="562"/>
                  </a:lnTo>
                  <a:lnTo>
                    <a:pt x="619" y="506"/>
                  </a:lnTo>
                  <a:lnTo>
                    <a:pt x="675" y="506"/>
                  </a:lnTo>
                  <a:lnTo>
                    <a:pt x="788" y="450"/>
                  </a:lnTo>
                  <a:lnTo>
                    <a:pt x="732" y="393"/>
                  </a:lnTo>
                  <a:lnTo>
                    <a:pt x="619" y="281"/>
                  </a:lnTo>
                  <a:lnTo>
                    <a:pt x="563" y="225"/>
                  </a:lnTo>
                  <a:lnTo>
                    <a:pt x="451" y="112"/>
                  </a:lnTo>
                  <a:lnTo>
                    <a:pt x="338" y="112"/>
                  </a:lnTo>
                  <a:lnTo>
                    <a:pt x="282" y="56"/>
                  </a:lnTo>
                  <a:lnTo>
                    <a:pt x="170" y="0"/>
                  </a:lnTo>
                  <a:close/>
                </a:path>
              </a:pathLst>
            </a:custGeom>
            <a:solidFill>
              <a:srgbClr val="95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6" name="Google Shape;22996;p51"/>
            <p:cNvSpPr/>
            <p:nvPr/>
          </p:nvSpPr>
          <p:spPr>
            <a:xfrm>
              <a:off x="354750" y="1495200"/>
              <a:ext cx="12650" cy="18300"/>
            </a:xfrm>
            <a:custGeom>
              <a:avLst/>
              <a:gdLst/>
              <a:ahLst/>
              <a:cxnLst/>
              <a:rect l="l" t="t" r="r" b="b"/>
              <a:pathLst>
                <a:path w="506" h="732" extrusionOk="0">
                  <a:moveTo>
                    <a:pt x="112" y="1"/>
                  </a:moveTo>
                  <a:lnTo>
                    <a:pt x="0" y="57"/>
                  </a:lnTo>
                  <a:lnTo>
                    <a:pt x="0" y="113"/>
                  </a:lnTo>
                  <a:lnTo>
                    <a:pt x="56" y="225"/>
                  </a:lnTo>
                  <a:lnTo>
                    <a:pt x="56" y="394"/>
                  </a:lnTo>
                  <a:lnTo>
                    <a:pt x="112" y="450"/>
                  </a:lnTo>
                  <a:lnTo>
                    <a:pt x="112" y="619"/>
                  </a:lnTo>
                  <a:lnTo>
                    <a:pt x="112" y="675"/>
                  </a:lnTo>
                  <a:lnTo>
                    <a:pt x="169" y="731"/>
                  </a:lnTo>
                  <a:lnTo>
                    <a:pt x="225" y="675"/>
                  </a:lnTo>
                  <a:lnTo>
                    <a:pt x="337" y="619"/>
                  </a:lnTo>
                  <a:lnTo>
                    <a:pt x="450" y="506"/>
                  </a:lnTo>
                  <a:lnTo>
                    <a:pt x="506" y="394"/>
                  </a:lnTo>
                  <a:lnTo>
                    <a:pt x="450" y="338"/>
                  </a:lnTo>
                  <a:lnTo>
                    <a:pt x="394" y="282"/>
                  </a:lnTo>
                  <a:lnTo>
                    <a:pt x="337" y="282"/>
                  </a:lnTo>
                  <a:lnTo>
                    <a:pt x="281" y="225"/>
                  </a:lnTo>
                  <a:lnTo>
                    <a:pt x="281" y="113"/>
                  </a:lnTo>
                  <a:lnTo>
                    <a:pt x="281" y="57"/>
                  </a:lnTo>
                  <a:lnTo>
                    <a:pt x="225" y="1"/>
                  </a:lnTo>
                  <a:close/>
                </a:path>
              </a:pathLst>
            </a:custGeom>
            <a:solidFill>
              <a:srgbClr val="7370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7" name="Google Shape;22997;p51"/>
            <p:cNvSpPr/>
            <p:nvPr/>
          </p:nvSpPr>
          <p:spPr>
            <a:xfrm>
              <a:off x="330850" y="1559850"/>
              <a:ext cx="14075" cy="9850"/>
            </a:xfrm>
            <a:custGeom>
              <a:avLst/>
              <a:gdLst/>
              <a:ahLst/>
              <a:cxnLst/>
              <a:rect l="l" t="t" r="r" b="b"/>
              <a:pathLst>
                <a:path w="563" h="394" extrusionOk="0">
                  <a:moveTo>
                    <a:pt x="338" y="0"/>
                  </a:moveTo>
                  <a:lnTo>
                    <a:pt x="1" y="394"/>
                  </a:lnTo>
                  <a:lnTo>
                    <a:pt x="225" y="394"/>
                  </a:lnTo>
                  <a:lnTo>
                    <a:pt x="338" y="337"/>
                  </a:lnTo>
                  <a:lnTo>
                    <a:pt x="450" y="394"/>
                  </a:lnTo>
                  <a:lnTo>
                    <a:pt x="563" y="394"/>
                  </a:lnTo>
                  <a:lnTo>
                    <a:pt x="506" y="281"/>
                  </a:lnTo>
                  <a:lnTo>
                    <a:pt x="450" y="225"/>
                  </a:lnTo>
                  <a:lnTo>
                    <a:pt x="450" y="112"/>
                  </a:lnTo>
                  <a:lnTo>
                    <a:pt x="394" y="56"/>
                  </a:lnTo>
                  <a:lnTo>
                    <a:pt x="338" y="0"/>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8" name="Google Shape;22998;p51"/>
            <p:cNvSpPr/>
            <p:nvPr/>
          </p:nvSpPr>
          <p:spPr>
            <a:xfrm>
              <a:off x="351925" y="1582325"/>
              <a:ext cx="4250" cy="5650"/>
            </a:xfrm>
            <a:custGeom>
              <a:avLst/>
              <a:gdLst/>
              <a:ahLst/>
              <a:cxnLst/>
              <a:rect l="l" t="t" r="r" b="b"/>
              <a:pathLst>
                <a:path w="170" h="226" extrusionOk="0">
                  <a:moveTo>
                    <a:pt x="169" y="0"/>
                  </a:moveTo>
                  <a:lnTo>
                    <a:pt x="57" y="57"/>
                  </a:lnTo>
                  <a:lnTo>
                    <a:pt x="1" y="169"/>
                  </a:lnTo>
                  <a:lnTo>
                    <a:pt x="57" y="225"/>
                  </a:lnTo>
                  <a:lnTo>
                    <a:pt x="113" y="225"/>
                  </a:lnTo>
                  <a:lnTo>
                    <a:pt x="169" y="169"/>
                  </a:lnTo>
                  <a:lnTo>
                    <a:pt x="169" y="0"/>
                  </a:lnTo>
                  <a:close/>
                </a:path>
              </a:pathLst>
            </a:custGeom>
            <a:solidFill>
              <a:srgbClr val="757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9" name="Google Shape;22999;p51"/>
            <p:cNvSpPr/>
            <p:nvPr/>
          </p:nvSpPr>
          <p:spPr>
            <a:xfrm>
              <a:off x="361775" y="1493800"/>
              <a:ext cx="4225" cy="7050"/>
            </a:xfrm>
            <a:custGeom>
              <a:avLst/>
              <a:gdLst/>
              <a:ahLst/>
              <a:cxnLst/>
              <a:rect l="l" t="t" r="r" b="b"/>
              <a:pathLst>
                <a:path w="169" h="282" extrusionOk="0">
                  <a:moveTo>
                    <a:pt x="56" y="0"/>
                  </a:moveTo>
                  <a:lnTo>
                    <a:pt x="0" y="113"/>
                  </a:lnTo>
                  <a:lnTo>
                    <a:pt x="0" y="281"/>
                  </a:lnTo>
                  <a:lnTo>
                    <a:pt x="113" y="169"/>
                  </a:lnTo>
                  <a:lnTo>
                    <a:pt x="169" y="0"/>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0" name="Google Shape;23000;p51"/>
            <p:cNvSpPr/>
            <p:nvPr/>
          </p:nvSpPr>
          <p:spPr>
            <a:xfrm>
              <a:off x="342100" y="1580925"/>
              <a:ext cx="4225" cy="2825"/>
            </a:xfrm>
            <a:custGeom>
              <a:avLst/>
              <a:gdLst/>
              <a:ahLst/>
              <a:cxnLst/>
              <a:rect l="l" t="t" r="r" b="b"/>
              <a:pathLst>
                <a:path w="169" h="113" extrusionOk="0">
                  <a:moveTo>
                    <a:pt x="113" y="0"/>
                  </a:moveTo>
                  <a:lnTo>
                    <a:pt x="0" y="56"/>
                  </a:lnTo>
                  <a:lnTo>
                    <a:pt x="113" y="113"/>
                  </a:lnTo>
                  <a:lnTo>
                    <a:pt x="169" y="56"/>
                  </a:lnTo>
                  <a:lnTo>
                    <a:pt x="169" y="0"/>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1" name="Google Shape;23001;p51"/>
            <p:cNvSpPr/>
            <p:nvPr/>
          </p:nvSpPr>
          <p:spPr>
            <a:xfrm>
              <a:off x="346300" y="1590750"/>
              <a:ext cx="1450" cy="1425"/>
            </a:xfrm>
            <a:custGeom>
              <a:avLst/>
              <a:gdLst/>
              <a:ahLst/>
              <a:cxnLst/>
              <a:rect l="l" t="t" r="r" b="b"/>
              <a:pathLst>
                <a:path w="58" h="57" extrusionOk="0">
                  <a:moveTo>
                    <a:pt x="1" y="1"/>
                  </a:moveTo>
                  <a:lnTo>
                    <a:pt x="57" y="57"/>
                  </a:lnTo>
                  <a:lnTo>
                    <a:pt x="57" y="1"/>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2" name="Google Shape;23002;p51"/>
            <p:cNvSpPr/>
            <p:nvPr/>
          </p:nvSpPr>
          <p:spPr>
            <a:xfrm>
              <a:off x="343500" y="1565450"/>
              <a:ext cx="1425" cy="1450"/>
            </a:xfrm>
            <a:custGeom>
              <a:avLst/>
              <a:gdLst/>
              <a:ahLst/>
              <a:cxnLst/>
              <a:rect l="l" t="t" r="r" b="b"/>
              <a:pathLst>
                <a:path w="57" h="58" extrusionOk="0">
                  <a:moveTo>
                    <a:pt x="0" y="57"/>
                  </a:moveTo>
                  <a:lnTo>
                    <a:pt x="57" y="1"/>
                  </a:lnTo>
                  <a:lnTo>
                    <a:pt x="57" y="1"/>
                  </a:lnTo>
                  <a:lnTo>
                    <a:pt x="0" y="57"/>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3" name="Google Shape;23003;p51"/>
            <p:cNvSpPr/>
            <p:nvPr/>
          </p:nvSpPr>
          <p:spPr>
            <a:xfrm>
              <a:off x="332250" y="1573900"/>
              <a:ext cx="1425" cy="25"/>
            </a:xfrm>
            <a:custGeom>
              <a:avLst/>
              <a:gdLst/>
              <a:ahLst/>
              <a:cxnLst/>
              <a:rect l="l" t="t" r="r" b="b"/>
              <a:pathLst>
                <a:path w="57" h="1" extrusionOk="0">
                  <a:moveTo>
                    <a:pt x="1" y="0"/>
                  </a:moveTo>
                  <a:lnTo>
                    <a:pt x="57" y="0"/>
                  </a:lnTo>
                  <a:lnTo>
                    <a:pt x="57" y="0"/>
                  </a:lnTo>
                  <a:lnTo>
                    <a:pt x="1" y="0"/>
                  </a:lnTo>
                  <a:close/>
                </a:path>
              </a:pathLst>
            </a:custGeom>
            <a:solidFill>
              <a:srgbClr val="8376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4" name="Google Shape;23004;p51"/>
            <p:cNvSpPr/>
            <p:nvPr/>
          </p:nvSpPr>
          <p:spPr>
            <a:xfrm>
              <a:off x="337875" y="1548600"/>
              <a:ext cx="2850" cy="2825"/>
            </a:xfrm>
            <a:custGeom>
              <a:avLst/>
              <a:gdLst/>
              <a:ahLst/>
              <a:cxnLst/>
              <a:rect l="l" t="t" r="r" b="b"/>
              <a:pathLst>
                <a:path w="114" h="113" extrusionOk="0">
                  <a:moveTo>
                    <a:pt x="113" y="113"/>
                  </a:moveTo>
                  <a:lnTo>
                    <a:pt x="113" y="113"/>
                  </a:lnTo>
                  <a:lnTo>
                    <a:pt x="1" y="0"/>
                  </a:lnTo>
                  <a:lnTo>
                    <a:pt x="1" y="0"/>
                  </a:lnTo>
                  <a:lnTo>
                    <a:pt x="113" y="113"/>
                  </a:lnTo>
                  <a:lnTo>
                    <a:pt x="113" y="113"/>
                  </a:lnTo>
                  <a:close/>
                </a:path>
              </a:pathLst>
            </a:custGeom>
            <a:solidFill>
              <a:srgbClr val="82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5" name="Google Shape;23005;p51"/>
            <p:cNvSpPr/>
            <p:nvPr/>
          </p:nvSpPr>
          <p:spPr>
            <a:xfrm>
              <a:off x="322425" y="1436175"/>
              <a:ext cx="1425" cy="1450"/>
            </a:xfrm>
            <a:custGeom>
              <a:avLst/>
              <a:gdLst/>
              <a:ahLst/>
              <a:cxnLst/>
              <a:rect l="l" t="t" r="r" b="b"/>
              <a:pathLst>
                <a:path w="57" h="58" extrusionOk="0">
                  <a:moveTo>
                    <a:pt x="0" y="1"/>
                  </a:moveTo>
                  <a:lnTo>
                    <a:pt x="57" y="57"/>
                  </a:lnTo>
                  <a:lnTo>
                    <a:pt x="57" y="57"/>
                  </a:lnTo>
                  <a:lnTo>
                    <a:pt x="57" y="57"/>
                  </a:lnTo>
                  <a:lnTo>
                    <a:pt x="0" y="1"/>
                  </a:lnTo>
                  <a:lnTo>
                    <a:pt x="0" y="1"/>
                  </a:lnTo>
                  <a:close/>
                </a:path>
              </a:pathLst>
            </a:custGeom>
            <a:solidFill>
              <a:srgbClr val="827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6" name="Google Shape;23006;p51"/>
            <p:cNvSpPr/>
            <p:nvPr/>
          </p:nvSpPr>
          <p:spPr>
            <a:xfrm>
              <a:off x="353325" y="1469900"/>
              <a:ext cx="2850" cy="1450"/>
            </a:xfrm>
            <a:custGeom>
              <a:avLst/>
              <a:gdLst/>
              <a:ahLst/>
              <a:cxnLst/>
              <a:rect l="l" t="t" r="r" b="b"/>
              <a:pathLst>
                <a:path w="114" h="58" extrusionOk="0">
                  <a:moveTo>
                    <a:pt x="57" y="1"/>
                  </a:moveTo>
                  <a:lnTo>
                    <a:pt x="1" y="57"/>
                  </a:lnTo>
                  <a:lnTo>
                    <a:pt x="113" y="57"/>
                  </a:lnTo>
                  <a:lnTo>
                    <a:pt x="57" y="1"/>
                  </a:lnTo>
                  <a:close/>
                </a:path>
              </a:pathLst>
            </a:custGeom>
            <a:solidFill>
              <a:srgbClr val="82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7" name="Google Shape;23007;p51"/>
            <p:cNvSpPr/>
            <p:nvPr/>
          </p:nvSpPr>
          <p:spPr>
            <a:xfrm>
              <a:off x="358950" y="1444625"/>
              <a:ext cx="4250" cy="7050"/>
            </a:xfrm>
            <a:custGeom>
              <a:avLst/>
              <a:gdLst/>
              <a:ahLst/>
              <a:cxnLst/>
              <a:rect l="l" t="t" r="r" b="b"/>
              <a:pathLst>
                <a:path w="170" h="282" extrusionOk="0">
                  <a:moveTo>
                    <a:pt x="1" y="0"/>
                  </a:moveTo>
                  <a:lnTo>
                    <a:pt x="1" y="56"/>
                  </a:lnTo>
                  <a:lnTo>
                    <a:pt x="57" y="113"/>
                  </a:lnTo>
                  <a:lnTo>
                    <a:pt x="57" y="169"/>
                  </a:lnTo>
                  <a:lnTo>
                    <a:pt x="1" y="225"/>
                  </a:lnTo>
                  <a:lnTo>
                    <a:pt x="57" y="281"/>
                  </a:lnTo>
                  <a:lnTo>
                    <a:pt x="169" y="225"/>
                  </a:lnTo>
                  <a:lnTo>
                    <a:pt x="169" y="113"/>
                  </a:lnTo>
                  <a:lnTo>
                    <a:pt x="113" y="0"/>
                  </a:lnTo>
                  <a:close/>
                </a:path>
              </a:pathLst>
            </a:custGeom>
            <a:solidFill>
              <a:srgbClr val="6665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8" name="Google Shape;23008;p51"/>
            <p:cNvSpPr/>
            <p:nvPr/>
          </p:nvSpPr>
          <p:spPr>
            <a:xfrm>
              <a:off x="356150" y="1440400"/>
              <a:ext cx="5650" cy="5650"/>
            </a:xfrm>
            <a:custGeom>
              <a:avLst/>
              <a:gdLst/>
              <a:ahLst/>
              <a:cxnLst/>
              <a:rect l="l" t="t" r="r" b="b"/>
              <a:pathLst>
                <a:path w="226" h="226" extrusionOk="0">
                  <a:moveTo>
                    <a:pt x="56" y="1"/>
                  </a:moveTo>
                  <a:lnTo>
                    <a:pt x="0" y="113"/>
                  </a:lnTo>
                  <a:lnTo>
                    <a:pt x="0" y="169"/>
                  </a:lnTo>
                  <a:lnTo>
                    <a:pt x="0" y="225"/>
                  </a:lnTo>
                  <a:lnTo>
                    <a:pt x="113" y="225"/>
                  </a:lnTo>
                  <a:lnTo>
                    <a:pt x="225" y="169"/>
                  </a:lnTo>
                  <a:lnTo>
                    <a:pt x="169" y="57"/>
                  </a:lnTo>
                  <a:lnTo>
                    <a:pt x="56" y="1"/>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9" name="Google Shape;23009;p51"/>
            <p:cNvSpPr/>
            <p:nvPr/>
          </p:nvSpPr>
          <p:spPr>
            <a:xfrm>
              <a:off x="380025" y="1444625"/>
              <a:ext cx="2850" cy="1425"/>
            </a:xfrm>
            <a:custGeom>
              <a:avLst/>
              <a:gdLst/>
              <a:ahLst/>
              <a:cxnLst/>
              <a:rect l="l" t="t" r="r" b="b"/>
              <a:pathLst>
                <a:path w="114" h="57" extrusionOk="0">
                  <a:moveTo>
                    <a:pt x="1" y="0"/>
                  </a:moveTo>
                  <a:lnTo>
                    <a:pt x="57" y="56"/>
                  </a:lnTo>
                  <a:lnTo>
                    <a:pt x="113" y="0"/>
                  </a:lnTo>
                  <a:close/>
                </a:path>
              </a:pathLst>
            </a:custGeom>
            <a:solidFill>
              <a:srgbClr val="6665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0" name="Google Shape;23010;p51"/>
            <p:cNvSpPr/>
            <p:nvPr/>
          </p:nvSpPr>
          <p:spPr>
            <a:xfrm>
              <a:off x="360350" y="1155150"/>
              <a:ext cx="1450" cy="25"/>
            </a:xfrm>
            <a:custGeom>
              <a:avLst/>
              <a:gdLst/>
              <a:ahLst/>
              <a:cxnLst/>
              <a:rect l="l" t="t" r="r" b="b"/>
              <a:pathLst>
                <a:path w="58" h="1" extrusionOk="0">
                  <a:moveTo>
                    <a:pt x="57" y="1"/>
                  </a:moveTo>
                  <a:lnTo>
                    <a:pt x="1" y="1"/>
                  </a:lnTo>
                  <a:lnTo>
                    <a:pt x="1" y="1"/>
                  </a:lnTo>
                  <a:lnTo>
                    <a:pt x="1" y="1"/>
                  </a:lnTo>
                  <a:lnTo>
                    <a:pt x="57" y="1"/>
                  </a:lnTo>
                  <a:lnTo>
                    <a:pt x="57" y="1"/>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1" name="Google Shape;23011;p51"/>
            <p:cNvSpPr/>
            <p:nvPr/>
          </p:nvSpPr>
          <p:spPr>
            <a:xfrm>
              <a:off x="347725" y="1148125"/>
              <a:ext cx="1425" cy="1450"/>
            </a:xfrm>
            <a:custGeom>
              <a:avLst/>
              <a:gdLst/>
              <a:ahLst/>
              <a:cxnLst/>
              <a:rect l="l" t="t" r="r" b="b"/>
              <a:pathLst>
                <a:path w="57" h="58" extrusionOk="0">
                  <a:moveTo>
                    <a:pt x="0" y="1"/>
                  </a:moveTo>
                  <a:lnTo>
                    <a:pt x="56" y="57"/>
                  </a:lnTo>
                  <a:lnTo>
                    <a:pt x="56" y="1"/>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2" name="Google Shape;23012;p51"/>
            <p:cNvSpPr/>
            <p:nvPr/>
          </p:nvSpPr>
          <p:spPr>
            <a:xfrm>
              <a:off x="344900" y="1142525"/>
              <a:ext cx="1425" cy="2825"/>
            </a:xfrm>
            <a:custGeom>
              <a:avLst/>
              <a:gdLst/>
              <a:ahLst/>
              <a:cxnLst/>
              <a:rect l="l" t="t" r="r" b="b"/>
              <a:pathLst>
                <a:path w="57" h="113" extrusionOk="0">
                  <a:moveTo>
                    <a:pt x="1" y="0"/>
                  </a:moveTo>
                  <a:lnTo>
                    <a:pt x="1" y="0"/>
                  </a:lnTo>
                  <a:lnTo>
                    <a:pt x="57" y="112"/>
                  </a:lnTo>
                  <a:lnTo>
                    <a:pt x="57" y="112"/>
                  </a:lnTo>
                  <a:lnTo>
                    <a:pt x="1" y="0"/>
                  </a:lnTo>
                  <a:lnTo>
                    <a:pt x="1"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3" name="Google Shape;23013;p51"/>
            <p:cNvSpPr/>
            <p:nvPr/>
          </p:nvSpPr>
          <p:spPr>
            <a:xfrm>
              <a:off x="340700" y="1142525"/>
              <a:ext cx="1425" cy="1425"/>
            </a:xfrm>
            <a:custGeom>
              <a:avLst/>
              <a:gdLst/>
              <a:ahLst/>
              <a:cxnLst/>
              <a:rect l="l" t="t" r="r" b="b"/>
              <a:pathLst>
                <a:path w="57" h="57" extrusionOk="0">
                  <a:moveTo>
                    <a:pt x="56" y="0"/>
                  </a:moveTo>
                  <a:lnTo>
                    <a:pt x="0" y="56"/>
                  </a:lnTo>
                  <a:lnTo>
                    <a:pt x="56" y="56"/>
                  </a:lnTo>
                  <a:lnTo>
                    <a:pt x="56"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4" name="Google Shape;23014;p51"/>
            <p:cNvSpPr/>
            <p:nvPr/>
          </p:nvSpPr>
          <p:spPr>
            <a:xfrm>
              <a:off x="335075" y="1142525"/>
              <a:ext cx="1425" cy="25"/>
            </a:xfrm>
            <a:custGeom>
              <a:avLst/>
              <a:gdLst/>
              <a:ahLst/>
              <a:cxnLst/>
              <a:rect l="l" t="t" r="r" b="b"/>
              <a:pathLst>
                <a:path w="57" h="1" extrusionOk="0">
                  <a:moveTo>
                    <a:pt x="56" y="0"/>
                  </a:moveTo>
                  <a:lnTo>
                    <a:pt x="0" y="0"/>
                  </a:lnTo>
                  <a:lnTo>
                    <a:pt x="0" y="0"/>
                  </a:lnTo>
                  <a:lnTo>
                    <a:pt x="0" y="0"/>
                  </a:lnTo>
                  <a:lnTo>
                    <a:pt x="56" y="0"/>
                  </a:lnTo>
                  <a:lnTo>
                    <a:pt x="56" y="0"/>
                  </a:lnTo>
                  <a:close/>
                </a:path>
              </a:pathLst>
            </a:custGeom>
            <a:solidFill>
              <a:srgbClr val="948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5" name="Google Shape;23015;p51"/>
            <p:cNvSpPr/>
            <p:nvPr/>
          </p:nvSpPr>
          <p:spPr>
            <a:xfrm>
              <a:off x="371600" y="1221200"/>
              <a:ext cx="9850" cy="7050"/>
            </a:xfrm>
            <a:custGeom>
              <a:avLst/>
              <a:gdLst/>
              <a:ahLst/>
              <a:cxnLst/>
              <a:rect l="l" t="t" r="r" b="b"/>
              <a:pathLst>
                <a:path w="394" h="282" extrusionOk="0">
                  <a:moveTo>
                    <a:pt x="1" y="1"/>
                  </a:moveTo>
                  <a:lnTo>
                    <a:pt x="1" y="169"/>
                  </a:lnTo>
                  <a:lnTo>
                    <a:pt x="113" y="225"/>
                  </a:lnTo>
                  <a:lnTo>
                    <a:pt x="169" y="282"/>
                  </a:lnTo>
                  <a:lnTo>
                    <a:pt x="225" y="282"/>
                  </a:lnTo>
                  <a:lnTo>
                    <a:pt x="338" y="169"/>
                  </a:lnTo>
                  <a:lnTo>
                    <a:pt x="394" y="113"/>
                  </a:lnTo>
                  <a:lnTo>
                    <a:pt x="338" y="1"/>
                  </a:lnTo>
                  <a:close/>
                </a:path>
              </a:pathLst>
            </a:custGeom>
            <a:solidFill>
              <a:srgbClr val="7C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6" name="Google Shape;23016;p51"/>
            <p:cNvSpPr/>
            <p:nvPr/>
          </p:nvSpPr>
          <p:spPr>
            <a:xfrm>
              <a:off x="378625" y="1219800"/>
              <a:ext cx="1425" cy="1425"/>
            </a:xfrm>
            <a:custGeom>
              <a:avLst/>
              <a:gdLst/>
              <a:ahLst/>
              <a:cxnLst/>
              <a:rect l="l" t="t" r="r" b="b"/>
              <a:pathLst>
                <a:path w="57" h="57" extrusionOk="0">
                  <a:moveTo>
                    <a:pt x="1" y="0"/>
                  </a:moveTo>
                  <a:lnTo>
                    <a:pt x="1" y="57"/>
                  </a:lnTo>
                  <a:lnTo>
                    <a:pt x="57" y="57"/>
                  </a:lnTo>
                  <a:lnTo>
                    <a:pt x="1" y="0"/>
                  </a:lnTo>
                  <a:close/>
                </a:path>
              </a:pathLst>
            </a:custGeom>
            <a:solidFill>
              <a:srgbClr val="8A8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7" name="Google Shape;23017;p51"/>
            <p:cNvSpPr/>
            <p:nvPr/>
          </p:nvSpPr>
          <p:spPr>
            <a:xfrm>
              <a:off x="326625" y="1540175"/>
              <a:ext cx="5650" cy="1425"/>
            </a:xfrm>
            <a:custGeom>
              <a:avLst/>
              <a:gdLst/>
              <a:ahLst/>
              <a:cxnLst/>
              <a:rect l="l" t="t" r="r" b="b"/>
              <a:pathLst>
                <a:path w="226" h="57" extrusionOk="0">
                  <a:moveTo>
                    <a:pt x="1" y="0"/>
                  </a:moveTo>
                  <a:lnTo>
                    <a:pt x="57" y="56"/>
                  </a:lnTo>
                  <a:lnTo>
                    <a:pt x="170" y="56"/>
                  </a:lnTo>
                  <a:lnTo>
                    <a:pt x="226" y="0"/>
                  </a:lnTo>
                  <a:close/>
                </a:path>
              </a:pathLst>
            </a:custGeom>
            <a:solidFill>
              <a:srgbClr val="928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8" name="Google Shape;23018;p51"/>
            <p:cNvSpPr/>
            <p:nvPr/>
          </p:nvSpPr>
          <p:spPr>
            <a:xfrm>
              <a:off x="319600" y="1519100"/>
              <a:ext cx="1450" cy="25"/>
            </a:xfrm>
            <a:custGeom>
              <a:avLst/>
              <a:gdLst/>
              <a:ahLst/>
              <a:cxnLst/>
              <a:rect l="l" t="t" r="r" b="b"/>
              <a:pathLst>
                <a:path w="58" h="1" extrusionOk="0">
                  <a:moveTo>
                    <a:pt x="1" y="0"/>
                  </a:moveTo>
                  <a:lnTo>
                    <a:pt x="1" y="0"/>
                  </a:lnTo>
                  <a:lnTo>
                    <a:pt x="57" y="0"/>
                  </a:lnTo>
                  <a:lnTo>
                    <a:pt x="57" y="0"/>
                  </a:lnTo>
                  <a:lnTo>
                    <a:pt x="1" y="0"/>
                  </a:lnTo>
                  <a:lnTo>
                    <a:pt x="1" y="0"/>
                  </a:lnTo>
                  <a:lnTo>
                    <a:pt x="1" y="0"/>
                  </a:lnTo>
                  <a:close/>
                </a:path>
              </a:pathLst>
            </a:custGeom>
            <a:solidFill>
              <a:srgbClr val="928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9" name="Google Shape;23019;p51"/>
            <p:cNvSpPr/>
            <p:nvPr/>
          </p:nvSpPr>
          <p:spPr>
            <a:xfrm>
              <a:off x="326625" y="155000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958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0" name="Google Shape;23020;p51"/>
            <p:cNvSpPr/>
            <p:nvPr/>
          </p:nvSpPr>
          <p:spPr>
            <a:xfrm>
              <a:off x="315400" y="1281625"/>
              <a:ext cx="1425" cy="1425"/>
            </a:xfrm>
            <a:custGeom>
              <a:avLst/>
              <a:gdLst/>
              <a:ahLst/>
              <a:cxnLst/>
              <a:rect l="l" t="t" r="r" b="b"/>
              <a:pathLst>
                <a:path w="57" h="57" extrusionOk="0">
                  <a:moveTo>
                    <a:pt x="0" y="0"/>
                  </a:moveTo>
                  <a:lnTo>
                    <a:pt x="57" y="57"/>
                  </a:lnTo>
                  <a:lnTo>
                    <a:pt x="57" y="0"/>
                  </a:lnTo>
                  <a:close/>
                </a:path>
              </a:pathLst>
            </a:custGeom>
            <a:solidFill>
              <a:srgbClr val="858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1" name="Google Shape;23021;p51"/>
            <p:cNvSpPr/>
            <p:nvPr/>
          </p:nvSpPr>
          <p:spPr>
            <a:xfrm>
              <a:off x="398300" y="1637125"/>
              <a:ext cx="5650" cy="7050"/>
            </a:xfrm>
            <a:custGeom>
              <a:avLst/>
              <a:gdLst/>
              <a:ahLst/>
              <a:cxnLst/>
              <a:rect l="l" t="t" r="r" b="b"/>
              <a:pathLst>
                <a:path w="226" h="282" extrusionOk="0">
                  <a:moveTo>
                    <a:pt x="113" y="0"/>
                  </a:moveTo>
                  <a:lnTo>
                    <a:pt x="57" y="113"/>
                  </a:lnTo>
                  <a:lnTo>
                    <a:pt x="0" y="281"/>
                  </a:lnTo>
                  <a:lnTo>
                    <a:pt x="169" y="225"/>
                  </a:lnTo>
                  <a:lnTo>
                    <a:pt x="225" y="113"/>
                  </a:lnTo>
                  <a:lnTo>
                    <a:pt x="113" y="0"/>
                  </a:lnTo>
                  <a:close/>
                </a:path>
              </a:pathLst>
            </a:custGeom>
            <a:solidFill>
              <a:srgbClr val="827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2" name="Google Shape;23022;p51"/>
            <p:cNvSpPr/>
            <p:nvPr/>
          </p:nvSpPr>
          <p:spPr>
            <a:xfrm>
              <a:off x="387050" y="1614650"/>
              <a:ext cx="1450" cy="25"/>
            </a:xfrm>
            <a:custGeom>
              <a:avLst/>
              <a:gdLst/>
              <a:ahLst/>
              <a:cxnLst/>
              <a:rect l="l" t="t" r="r" b="b"/>
              <a:pathLst>
                <a:path w="58" h="1" extrusionOk="0">
                  <a:moveTo>
                    <a:pt x="1" y="0"/>
                  </a:moveTo>
                  <a:lnTo>
                    <a:pt x="1" y="0"/>
                  </a:lnTo>
                  <a:lnTo>
                    <a:pt x="1" y="0"/>
                  </a:lnTo>
                  <a:lnTo>
                    <a:pt x="57" y="0"/>
                  </a:lnTo>
                  <a:lnTo>
                    <a:pt x="1" y="0"/>
                  </a:lnTo>
                  <a:lnTo>
                    <a:pt x="1" y="0"/>
                  </a:lnTo>
                  <a:close/>
                </a:path>
              </a:pathLst>
            </a:custGeom>
            <a:solidFill>
              <a:srgbClr val="626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3" name="Google Shape;23023;p51"/>
            <p:cNvSpPr/>
            <p:nvPr/>
          </p:nvSpPr>
          <p:spPr>
            <a:xfrm>
              <a:off x="401100" y="1637125"/>
              <a:ext cx="2850" cy="2825"/>
            </a:xfrm>
            <a:custGeom>
              <a:avLst/>
              <a:gdLst/>
              <a:ahLst/>
              <a:cxnLst/>
              <a:rect l="l" t="t" r="r" b="b"/>
              <a:pathLst>
                <a:path w="114" h="113" extrusionOk="0">
                  <a:moveTo>
                    <a:pt x="113" y="113"/>
                  </a:moveTo>
                  <a:lnTo>
                    <a:pt x="113" y="113"/>
                  </a:lnTo>
                  <a:lnTo>
                    <a:pt x="1" y="0"/>
                  </a:lnTo>
                  <a:lnTo>
                    <a:pt x="1" y="0"/>
                  </a:lnTo>
                  <a:lnTo>
                    <a:pt x="113" y="113"/>
                  </a:lnTo>
                  <a:lnTo>
                    <a:pt x="113" y="113"/>
                  </a:lnTo>
                  <a:close/>
                </a:path>
              </a:pathLst>
            </a:custGeom>
            <a:solidFill>
              <a:srgbClr val="807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4" name="Google Shape;23024;p51"/>
            <p:cNvSpPr/>
            <p:nvPr/>
          </p:nvSpPr>
          <p:spPr>
            <a:xfrm>
              <a:off x="368800" y="1225425"/>
              <a:ext cx="2825" cy="7050"/>
            </a:xfrm>
            <a:custGeom>
              <a:avLst/>
              <a:gdLst/>
              <a:ahLst/>
              <a:cxnLst/>
              <a:rect l="l" t="t" r="r" b="b"/>
              <a:pathLst>
                <a:path w="113" h="282" extrusionOk="0">
                  <a:moveTo>
                    <a:pt x="113" y="0"/>
                  </a:moveTo>
                  <a:lnTo>
                    <a:pt x="0" y="113"/>
                  </a:lnTo>
                  <a:lnTo>
                    <a:pt x="113" y="281"/>
                  </a:lnTo>
                  <a:lnTo>
                    <a:pt x="113" y="0"/>
                  </a:lnTo>
                  <a:close/>
                </a:path>
              </a:pathLst>
            </a:custGeom>
            <a:solidFill>
              <a:srgbClr val="7C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5" name="Google Shape;23025;p51"/>
            <p:cNvSpPr/>
            <p:nvPr/>
          </p:nvSpPr>
          <p:spPr>
            <a:xfrm>
              <a:off x="394075" y="1242275"/>
              <a:ext cx="25" cy="1425"/>
            </a:xfrm>
            <a:custGeom>
              <a:avLst/>
              <a:gdLst/>
              <a:ahLst/>
              <a:cxnLst/>
              <a:rect l="l" t="t" r="r" b="b"/>
              <a:pathLst>
                <a:path w="1" h="57" extrusionOk="0">
                  <a:moveTo>
                    <a:pt x="1" y="57"/>
                  </a:moveTo>
                  <a:lnTo>
                    <a:pt x="1" y="57"/>
                  </a:lnTo>
                  <a:lnTo>
                    <a:pt x="1" y="57"/>
                  </a:lnTo>
                  <a:lnTo>
                    <a:pt x="1" y="1"/>
                  </a:lnTo>
                  <a:lnTo>
                    <a:pt x="1" y="57"/>
                  </a:lnTo>
                  <a:lnTo>
                    <a:pt x="1" y="57"/>
                  </a:lnTo>
                  <a:close/>
                </a:path>
              </a:pathLst>
            </a:custGeom>
            <a:solidFill>
              <a:srgbClr val="746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6" name="Google Shape;23026;p51"/>
            <p:cNvSpPr/>
            <p:nvPr/>
          </p:nvSpPr>
          <p:spPr>
            <a:xfrm>
              <a:off x="391275" y="1254925"/>
              <a:ext cx="2825" cy="4250"/>
            </a:xfrm>
            <a:custGeom>
              <a:avLst/>
              <a:gdLst/>
              <a:ahLst/>
              <a:cxnLst/>
              <a:rect l="l" t="t" r="r" b="b"/>
              <a:pathLst>
                <a:path w="113" h="170" extrusionOk="0">
                  <a:moveTo>
                    <a:pt x="0" y="0"/>
                  </a:moveTo>
                  <a:lnTo>
                    <a:pt x="57" y="57"/>
                  </a:lnTo>
                  <a:lnTo>
                    <a:pt x="113" y="169"/>
                  </a:lnTo>
                  <a:lnTo>
                    <a:pt x="113" y="0"/>
                  </a:lnTo>
                  <a:close/>
                </a:path>
              </a:pathLst>
            </a:custGeom>
            <a:solidFill>
              <a:srgbClr val="746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7" name="Google Shape;23027;p51"/>
            <p:cNvSpPr/>
            <p:nvPr/>
          </p:nvSpPr>
          <p:spPr>
            <a:xfrm>
              <a:off x="403925" y="1263350"/>
              <a:ext cx="2825" cy="2850"/>
            </a:xfrm>
            <a:custGeom>
              <a:avLst/>
              <a:gdLst/>
              <a:ahLst/>
              <a:cxnLst/>
              <a:rect l="l" t="t" r="r" b="b"/>
              <a:pathLst>
                <a:path w="113" h="114" extrusionOk="0">
                  <a:moveTo>
                    <a:pt x="0" y="1"/>
                  </a:moveTo>
                  <a:lnTo>
                    <a:pt x="0" y="57"/>
                  </a:lnTo>
                  <a:lnTo>
                    <a:pt x="56" y="113"/>
                  </a:lnTo>
                  <a:lnTo>
                    <a:pt x="113" y="1"/>
                  </a:lnTo>
                  <a:close/>
                </a:path>
              </a:pathLst>
            </a:custGeom>
            <a:solidFill>
              <a:srgbClr val="655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8" name="Google Shape;23028;p51"/>
            <p:cNvSpPr/>
            <p:nvPr/>
          </p:nvSpPr>
          <p:spPr>
            <a:xfrm>
              <a:off x="394075" y="1250700"/>
              <a:ext cx="1450" cy="25"/>
            </a:xfrm>
            <a:custGeom>
              <a:avLst/>
              <a:gdLst/>
              <a:ahLst/>
              <a:cxnLst/>
              <a:rect l="l" t="t" r="r" b="b"/>
              <a:pathLst>
                <a:path w="58" h="1" extrusionOk="0">
                  <a:moveTo>
                    <a:pt x="1" y="1"/>
                  </a:moveTo>
                  <a:lnTo>
                    <a:pt x="57" y="1"/>
                  </a:lnTo>
                  <a:lnTo>
                    <a:pt x="57" y="1"/>
                  </a:lnTo>
                  <a:lnTo>
                    <a:pt x="1" y="1"/>
                  </a:lnTo>
                  <a:lnTo>
                    <a:pt x="1" y="1"/>
                  </a:lnTo>
                  <a:lnTo>
                    <a:pt x="1" y="1"/>
                  </a:lnTo>
                  <a:close/>
                </a:path>
              </a:pathLst>
            </a:custGeom>
            <a:solidFill>
              <a:srgbClr val="746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9" name="Google Shape;23029;p51"/>
            <p:cNvSpPr/>
            <p:nvPr/>
          </p:nvSpPr>
          <p:spPr>
            <a:xfrm>
              <a:off x="425000" y="1297075"/>
              <a:ext cx="1425" cy="4250"/>
            </a:xfrm>
            <a:custGeom>
              <a:avLst/>
              <a:gdLst/>
              <a:ahLst/>
              <a:cxnLst/>
              <a:rect l="l" t="t" r="r" b="b"/>
              <a:pathLst>
                <a:path w="57" h="170" extrusionOk="0">
                  <a:moveTo>
                    <a:pt x="0" y="1"/>
                  </a:moveTo>
                  <a:lnTo>
                    <a:pt x="0" y="57"/>
                  </a:lnTo>
                  <a:lnTo>
                    <a:pt x="57" y="169"/>
                  </a:lnTo>
                  <a:lnTo>
                    <a:pt x="57" y="57"/>
                  </a:lnTo>
                  <a:lnTo>
                    <a:pt x="0" y="1"/>
                  </a:lnTo>
                  <a:close/>
                </a:path>
              </a:pathLst>
            </a:custGeom>
            <a:solidFill>
              <a:srgbClr val="6F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0" name="Google Shape;23030;p51"/>
            <p:cNvSpPr/>
            <p:nvPr/>
          </p:nvSpPr>
          <p:spPr>
            <a:xfrm>
              <a:off x="423600" y="1382800"/>
              <a:ext cx="5625" cy="2825"/>
            </a:xfrm>
            <a:custGeom>
              <a:avLst/>
              <a:gdLst/>
              <a:ahLst/>
              <a:cxnLst/>
              <a:rect l="l" t="t" r="r" b="b"/>
              <a:pathLst>
                <a:path w="225" h="113" extrusionOk="0">
                  <a:moveTo>
                    <a:pt x="0" y="0"/>
                  </a:moveTo>
                  <a:lnTo>
                    <a:pt x="56" y="56"/>
                  </a:lnTo>
                  <a:lnTo>
                    <a:pt x="113" y="113"/>
                  </a:lnTo>
                  <a:lnTo>
                    <a:pt x="225" y="113"/>
                  </a:lnTo>
                  <a:lnTo>
                    <a:pt x="225" y="56"/>
                  </a:lnTo>
                  <a:lnTo>
                    <a:pt x="113" y="0"/>
                  </a:lnTo>
                  <a:close/>
                </a:path>
              </a:pathLst>
            </a:custGeom>
            <a:solidFill>
              <a:srgbClr val="716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1" name="Google Shape;23031;p51"/>
            <p:cNvSpPr/>
            <p:nvPr/>
          </p:nvSpPr>
          <p:spPr>
            <a:xfrm>
              <a:off x="434825" y="1336425"/>
              <a:ext cx="1450" cy="1425"/>
            </a:xfrm>
            <a:custGeom>
              <a:avLst/>
              <a:gdLst/>
              <a:ahLst/>
              <a:cxnLst/>
              <a:rect l="l" t="t" r="r" b="b"/>
              <a:pathLst>
                <a:path w="58" h="57" extrusionOk="0">
                  <a:moveTo>
                    <a:pt x="1" y="0"/>
                  </a:moveTo>
                  <a:lnTo>
                    <a:pt x="57" y="57"/>
                  </a:lnTo>
                  <a:lnTo>
                    <a:pt x="57" y="0"/>
                  </a:lnTo>
                  <a:close/>
                </a:path>
              </a:pathLst>
            </a:custGeom>
            <a:solidFill>
              <a:srgbClr val="857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2" name="Google Shape;23032;p51"/>
            <p:cNvSpPr/>
            <p:nvPr/>
          </p:nvSpPr>
          <p:spPr>
            <a:xfrm>
              <a:off x="392675" y="1447425"/>
              <a:ext cx="9875" cy="12675"/>
            </a:xfrm>
            <a:custGeom>
              <a:avLst/>
              <a:gdLst/>
              <a:ahLst/>
              <a:cxnLst/>
              <a:rect l="l" t="t" r="r" b="b"/>
              <a:pathLst>
                <a:path w="395" h="507" extrusionOk="0">
                  <a:moveTo>
                    <a:pt x="113" y="1"/>
                  </a:moveTo>
                  <a:lnTo>
                    <a:pt x="57" y="113"/>
                  </a:lnTo>
                  <a:lnTo>
                    <a:pt x="57" y="169"/>
                  </a:lnTo>
                  <a:lnTo>
                    <a:pt x="57" y="282"/>
                  </a:lnTo>
                  <a:lnTo>
                    <a:pt x="1" y="338"/>
                  </a:lnTo>
                  <a:lnTo>
                    <a:pt x="113" y="506"/>
                  </a:lnTo>
                  <a:lnTo>
                    <a:pt x="169" y="506"/>
                  </a:lnTo>
                  <a:lnTo>
                    <a:pt x="394" y="450"/>
                  </a:lnTo>
                  <a:lnTo>
                    <a:pt x="394" y="338"/>
                  </a:lnTo>
                  <a:lnTo>
                    <a:pt x="282" y="225"/>
                  </a:lnTo>
                  <a:lnTo>
                    <a:pt x="113" y="1"/>
                  </a:lnTo>
                  <a:close/>
                </a:path>
              </a:pathLst>
            </a:custGeom>
            <a:solidFill>
              <a:srgbClr val="6665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3" name="Google Shape;23033;p51"/>
            <p:cNvSpPr/>
            <p:nvPr/>
          </p:nvSpPr>
          <p:spPr>
            <a:xfrm>
              <a:off x="394075" y="1441800"/>
              <a:ext cx="5650" cy="4250"/>
            </a:xfrm>
            <a:custGeom>
              <a:avLst/>
              <a:gdLst/>
              <a:ahLst/>
              <a:cxnLst/>
              <a:rect l="l" t="t" r="r" b="b"/>
              <a:pathLst>
                <a:path w="226" h="170" extrusionOk="0">
                  <a:moveTo>
                    <a:pt x="1" y="1"/>
                  </a:moveTo>
                  <a:lnTo>
                    <a:pt x="57" y="169"/>
                  </a:lnTo>
                  <a:lnTo>
                    <a:pt x="226" y="57"/>
                  </a:lnTo>
                  <a:lnTo>
                    <a:pt x="226" y="1"/>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4" name="Google Shape;23034;p51"/>
            <p:cNvSpPr/>
            <p:nvPr/>
          </p:nvSpPr>
          <p:spPr>
            <a:xfrm>
              <a:off x="384250" y="1519100"/>
              <a:ext cx="2825" cy="1425"/>
            </a:xfrm>
            <a:custGeom>
              <a:avLst/>
              <a:gdLst/>
              <a:ahLst/>
              <a:cxnLst/>
              <a:rect l="l" t="t" r="r" b="b"/>
              <a:pathLst>
                <a:path w="113" h="57" extrusionOk="0">
                  <a:moveTo>
                    <a:pt x="0" y="56"/>
                  </a:moveTo>
                  <a:lnTo>
                    <a:pt x="0" y="56"/>
                  </a:lnTo>
                  <a:lnTo>
                    <a:pt x="113" y="0"/>
                  </a:lnTo>
                  <a:lnTo>
                    <a:pt x="113" y="0"/>
                  </a:lnTo>
                  <a:lnTo>
                    <a:pt x="0" y="56"/>
                  </a:lnTo>
                  <a:lnTo>
                    <a:pt x="0" y="56"/>
                  </a:lnTo>
                  <a:close/>
                </a:path>
              </a:pathLst>
            </a:custGeom>
            <a:solidFill>
              <a:srgbClr val="6F6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5" name="Google Shape;23035;p51"/>
            <p:cNvSpPr/>
            <p:nvPr/>
          </p:nvSpPr>
          <p:spPr>
            <a:xfrm>
              <a:off x="382850" y="1520500"/>
              <a:ext cx="1425" cy="2825"/>
            </a:xfrm>
            <a:custGeom>
              <a:avLst/>
              <a:gdLst/>
              <a:ahLst/>
              <a:cxnLst/>
              <a:rect l="l" t="t" r="r" b="b"/>
              <a:pathLst>
                <a:path w="57" h="113" extrusionOk="0">
                  <a:moveTo>
                    <a:pt x="56" y="0"/>
                  </a:moveTo>
                  <a:lnTo>
                    <a:pt x="0" y="57"/>
                  </a:lnTo>
                  <a:lnTo>
                    <a:pt x="56" y="113"/>
                  </a:lnTo>
                  <a:lnTo>
                    <a:pt x="56" y="0"/>
                  </a:lnTo>
                  <a:close/>
                </a:path>
              </a:pathLst>
            </a:custGeom>
            <a:solidFill>
              <a:srgbClr val="6F6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6" name="Google Shape;23036;p51"/>
            <p:cNvSpPr/>
            <p:nvPr/>
          </p:nvSpPr>
          <p:spPr>
            <a:xfrm>
              <a:off x="409550" y="1403875"/>
              <a:ext cx="1425" cy="25"/>
            </a:xfrm>
            <a:custGeom>
              <a:avLst/>
              <a:gdLst/>
              <a:ahLst/>
              <a:cxnLst/>
              <a:rect l="l" t="t" r="r" b="b"/>
              <a:pathLst>
                <a:path w="57" h="1" extrusionOk="0">
                  <a:moveTo>
                    <a:pt x="0" y="0"/>
                  </a:moveTo>
                  <a:lnTo>
                    <a:pt x="56" y="0"/>
                  </a:lnTo>
                  <a:lnTo>
                    <a:pt x="56" y="0"/>
                  </a:lnTo>
                  <a:lnTo>
                    <a:pt x="0" y="0"/>
                  </a:lnTo>
                  <a:close/>
                </a:path>
              </a:pathLst>
            </a:custGeom>
            <a:solidFill>
              <a:srgbClr val="716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7" name="Google Shape;23037;p51"/>
            <p:cNvSpPr/>
            <p:nvPr/>
          </p:nvSpPr>
          <p:spPr>
            <a:xfrm>
              <a:off x="371600" y="1464300"/>
              <a:ext cx="8450" cy="8450"/>
            </a:xfrm>
            <a:custGeom>
              <a:avLst/>
              <a:gdLst/>
              <a:ahLst/>
              <a:cxnLst/>
              <a:rect l="l" t="t" r="r" b="b"/>
              <a:pathLst>
                <a:path w="338" h="338" extrusionOk="0">
                  <a:moveTo>
                    <a:pt x="338" y="0"/>
                  </a:moveTo>
                  <a:lnTo>
                    <a:pt x="1" y="113"/>
                  </a:lnTo>
                  <a:lnTo>
                    <a:pt x="113" y="225"/>
                  </a:lnTo>
                  <a:lnTo>
                    <a:pt x="169" y="281"/>
                  </a:lnTo>
                  <a:lnTo>
                    <a:pt x="225" y="337"/>
                  </a:lnTo>
                  <a:lnTo>
                    <a:pt x="282" y="281"/>
                  </a:lnTo>
                  <a:lnTo>
                    <a:pt x="338" y="225"/>
                  </a:lnTo>
                  <a:lnTo>
                    <a:pt x="338" y="113"/>
                  </a:lnTo>
                  <a:lnTo>
                    <a:pt x="338" y="0"/>
                  </a:lnTo>
                  <a:close/>
                </a:path>
              </a:pathLst>
            </a:custGeom>
            <a:solidFill>
              <a:srgbClr val="535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8" name="Google Shape;23038;p51"/>
            <p:cNvSpPr/>
            <p:nvPr/>
          </p:nvSpPr>
          <p:spPr>
            <a:xfrm>
              <a:off x="360350" y="1475525"/>
              <a:ext cx="8475" cy="5650"/>
            </a:xfrm>
            <a:custGeom>
              <a:avLst/>
              <a:gdLst/>
              <a:ahLst/>
              <a:cxnLst/>
              <a:rect l="l" t="t" r="r" b="b"/>
              <a:pathLst>
                <a:path w="339" h="226" extrusionOk="0">
                  <a:moveTo>
                    <a:pt x="282" y="1"/>
                  </a:moveTo>
                  <a:lnTo>
                    <a:pt x="170" y="57"/>
                  </a:lnTo>
                  <a:lnTo>
                    <a:pt x="1" y="57"/>
                  </a:lnTo>
                  <a:lnTo>
                    <a:pt x="57" y="226"/>
                  </a:lnTo>
                  <a:lnTo>
                    <a:pt x="113" y="226"/>
                  </a:lnTo>
                  <a:lnTo>
                    <a:pt x="226" y="169"/>
                  </a:lnTo>
                  <a:lnTo>
                    <a:pt x="338" y="169"/>
                  </a:lnTo>
                  <a:lnTo>
                    <a:pt x="338" y="113"/>
                  </a:lnTo>
                  <a:lnTo>
                    <a:pt x="338" y="57"/>
                  </a:lnTo>
                  <a:lnTo>
                    <a:pt x="338" y="1"/>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9" name="Google Shape;23039;p51"/>
            <p:cNvSpPr/>
            <p:nvPr/>
          </p:nvSpPr>
          <p:spPr>
            <a:xfrm>
              <a:off x="374400" y="1530325"/>
              <a:ext cx="2850" cy="2850"/>
            </a:xfrm>
            <a:custGeom>
              <a:avLst/>
              <a:gdLst/>
              <a:ahLst/>
              <a:cxnLst/>
              <a:rect l="l" t="t" r="r" b="b"/>
              <a:pathLst>
                <a:path w="114" h="114" extrusionOk="0">
                  <a:moveTo>
                    <a:pt x="1" y="1"/>
                  </a:moveTo>
                  <a:lnTo>
                    <a:pt x="1" y="57"/>
                  </a:lnTo>
                  <a:lnTo>
                    <a:pt x="57" y="113"/>
                  </a:lnTo>
                  <a:lnTo>
                    <a:pt x="113" y="113"/>
                  </a:lnTo>
                  <a:lnTo>
                    <a:pt x="113" y="57"/>
                  </a:lnTo>
                  <a:lnTo>
                    <a:pt x="57" y="1"/>
                  </a:lnTo>
                  <a:close/>
                </a:path>
              </a:pathLst>
            </a:custGeom>
            <a:solidFill>
              <a:srgbClr val="6F6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0" name="Google Shape;23040;p51"/>
            <p:cNvSpPr/>
            <p:nvPr/>
          </p:nvSpPr>
          <p:spPr>
            <a:xfrm>
              <a:off x="380025" y="1462875"/>
              <a:ext cx="1425" cy="1450"/>
            </a:xfrm>
            <a:custGeom>
              <a:avLst/>
              <a:gdLst/>
              <a:ahLst/>
              <a:cxnLst/>
              <a:rect l="l" t="t" r="r" b="b"/>
              <a:pathLst>
                <a:path w="57" h="58" extrusionOk="0">
                  <a:moveTo>
                    <a:pt x="1" y="1"/>
                  </a:moveTo>
                  <a:lnTo>
                    <a:pt x="1" y="57"/>
                  </a:lnTo>
                  <a:lnTo>
                    <a:pt x="57" y="1"/>
                  </a:lnTo>
                  <a:close/>
                </a:path>
              </a:pathLst>
            </a:custGeom>
            <a:solidFill>
              <a:srgbClr val="535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1" name="Google Shape;23041;p51"/>
            <p:cNvSpPr/>
            <p:nvPr/>
          </p:nvSpPr>
          <p:spPr>
            <a:xfrm>
              <a:off x="360350" y="1483950"/>
              <a:ext cx="25" cy="1450"/>
            </a:xfrm>
            <a:custGeom>
              <a:avLst/>
              <a:gdLst/>
              <a:ahLst/>
              <a:cxnLst/>
              <a:rect l="l" t="t" r="r" b="b"/>
              <a:pathLst>
                <a:path w="1" h="58" extrusionOk="0">
                  <a:moveTo>
                    <a:pt x="1" y="57"/>
                  </a:moveTo>
                  <a:lnTo>
                    <a:pt x="1" y="1"/>
                  </a:lnTo>
                  <a:lnTo>
                    <a:pt x="1" y="57"/>
                  </a:lnTo>
                  <a:lnTo>
                    <a:pt x="1" y="57"/>
                  </a:lnTo>
                  <a:close/>
                </a:path>
              </a:pathLst>
            </a:custGeom>
            <a:solidFill>
              <a:srgbClr val="72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2" name="Google Shape;23042;p51"/>
            <p:cNvSpPr/>
            <p:nvPr/>
          </p:nvSpPr>
          <p:spPr>
            <a:xfrm>
              <a:off x="406725" y="1290050"/>
              <a:ext cx="19700" cy="23925"/>
            </a:xfrm>
            <a:custGeom>
              <a:avLst/>
              <a:gdLst/>
              <a:ahLst/>
              <a:cxnLst/>
              <a:rect l="l" t="t" r="r" b="b"/>
              <a:pathLst>
                <a:path w="788" h="957" extrusionOk="0">
                  <a:moveTo>
                    <a:pt x="282" y="1"/>
                  </a:moveTo>
                  <a:lnTo>
                    <a:pt x="282" y="57"/>
                  </a:lnTo>
                  <a:lnTo>
                    <a:pt x="282" y="338"/>
                  </a:lnTo>
                  <a:lnTo>
                    <a:pt x="169" y="506"/>
                  </a:lnTo>
                  <a:lnTo>
                    <a:pt x="113" y="563"/>
                  </a:lnTo>
                  <a:lnTo>
                    <a:pt x="1" y="563"/>
                  </a:lnTo>
                  <a:lnTo>
                    <a:pt x="57" y="731"/>
                  </a:lnTo>
                  <a:lnTo>
                    <a:pt x="169" y="900"/>
                  </a:lnTo>
                  <a:lnTo>
                    <a:pt x="282" y="900"/>
                  </a:lnTo>
                  <a:lnTo>
                    <a:pt x="394" y="844"/>
                  </a:lnTo>
                  <a:lnTo>
                    <a:pt x="450" y="844"/>
                  </a:lnTo>
                  <a:lnTo>
                    <a:pt x="563" y="900"/>
                  </a:lnTo>
                  <a:lnTo>
                    <a:pt x="619" y="956"/>
                  </a:lnTo>
                  <a:lnTo>
                    <a:pt x="675" y="900"/>
                  </a:lnTo>
                  <a:lnTo>
                    <a:pt x="731" y="787"/>
                  </a:lnTo>
                  <a:lnTo>
                    <a:pt x="731" y="675"/>
                  </a:lnTo>
                  <a:lnTo>
                    <a:pt x="788" y="619"/>
                  </a:lnTo>
                  <a:lnTo>
                    <a:pt x="675" y="506"/>
                  </a:lnTo>
                  <a:lnTo>
                    <a:pt x="563" y="394"/>
                  </a:lnTo>
                  <a:lnTo>
                    <a:pt x="450" y="113"/>
                  </a:lnTo>
                  <a:lnTo>
                    <a:pt x="394" y="57"/>
                  </a:lnTo>
                  <a:lnTo>
                    <a:pt x="282" y="1"/>
                  </a:lnTo>
                  <a:close/>
                </a:path>
              </a:pathLst>
            </a:custGeom>
            <a:solidFill>
              <a:srgbClr val="625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3" name="Google Shape;23043;p51"/>
            <p:cNvSpPr/>
            <p:nvPr/>
          </p:nvSpPr>
          <p:spPr>
            <a:xfrm>
              <a:off x="395500" y="1433375"/>
              <a:ext cx="1425" cy="1425"/>
            </a:xfrm>
            <a:custGeom>
              <a:avLst/>
              <a:gdLst/>
              <a:ahLst/>
              <a:cxnLst/>
              <a:rect l="l" t="t" r="r" b="b"/>
              <a:pathLst>
                <a:path w="57" h="57" extrusionOk="0">
                  <a:moveTo>
                    <a:pt x="0" y="1"/>
                  </a:moveTo>
                  <a:lnTo>
                    <a:pt x="0" y="57"/>
                  </a:lnTo>
                  <a:lnTo>
                    <a:pt x="56" y="1"/>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4" name="Google Shape;23044;p51"/>
            <p:cNvSpPr/>
            <p:nvPr/>
          </p:nvSpPr>
          <p:spPr>
            <a:xfrm>
              <a:off x="389875" y="1436175"/>
              <a:ext cx="1425" cy="1450"/>
            </a:xfrm>
            <a:custGeom>
              <a:avLst/>
              <a:gdLst/>
              <a:ahLst/>
              <a:cxnLst/>
              <a:rect l="l" t="t" r="r" b="b"/>
              <a:pathLst>
                <a:path w="57" h="58" extrusionOk="0">
                  <a:moveTo>
                    <a:pt x="0" y="1"/>
                  </a:moveTo>
                  <a:lnTo>
                    <a:pt x="0" y="57"/>
                  </a:lnTo>
                  <a:lnTo>
                    <a:pt x="56" y="57"/>
                  </a:lnTo>
                  <a:lnTo>
                    <a:pt x="0" y="1"/>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5" name="Google Shape;23045;p51"/>
            <p:cNvSpPr/>
            <p:nvPr/>
          </p:nvSpPr>
          <p:spPr>
            <a:xfrm>
              <a:off x="389875" y="1439000"/>
              <a:ext cx="1425" cy="2825"/>
            </a:xfrm>
            <a:custGeom>
              <a:avLst/>
              <a:gdLst/>
              <a:ahLst/>
              <a:cxnLst/>
              <a:rect l="l" t="t" r="r" b="b"/>
              <a:pathLst>
                <a:path w="57" h="113" extrusionOk="0">
                  <a:moveTo>
                    <a:pt x="0" y="0"/>
                  </a:moveTo>
                  <a:lnTo>
                    <a:pt x="0" y="0"/>
                  </a:lnTo>
                  <a:lnTo>
                    <a:pt x="56" y="113"/>
                  </a:lnTo>
                  <a:lnTo>
                    <a:pt x="56" y="113"/>
                  </a:lnTo>
                  <a:lnTo>
                    <a:pt x="0" y="0"/>
                  </a:lnTo>
                  <a:lnTo>
                    <a:pt x="0" y="0"/>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6" name="Google Shape;23046;p51"/>
            <p:cNvSpPr/>
            <p:nvPr/>
          </p:nvSpPr>
          <p:spPr>
            <a:xfrm>
              <a:off x="395500" y="1437600"/>
              <a:ext cx="1425" cy="25"/>
            </a:xfrm>
            <a:custGeom>
              <a:avLst/>
              <a:gdLst/>
              <a:ahLst/>
              <a:cxnLst/>
              <a:rect l="l" t="t" r="r" b="b"/>
              <a:pathLst>
                <a:path w="57" h="1" extrusionOk="0">
                  <a:moveTo>
                    <a:pt x="0" y="0"/>
                  </a:moveTo>
                  <a:lnTo>
                    <a:pt x="56" y="0"/>
                  </a:lnTo>
                  <a:lnTo>
                    <a:pt x="56" y="0"/>
                  </a:lnTo>
                  <a:lnTo>
                    <a:pt x="56" y="0"/>
                  </a:lnTo>
                  <a:lnTo>
                    <a:pt x="0" y="0"/>
                  </a:lnTo>
                  <a:lnTo>
                    <a:pt x="0" y="0"/>
                  </a:lnTo>
                  <a:close/>
                </a:path>
              </a:pathLst>
            </a:custGeom>
            <a:solidFill>
              <a:srgbClr val="696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7" name="Google Shape;23047;p51"/>
            <p:cNvSpPr/>
            <p:nvPr/>
          </p:nvSpPr>
          <p:spPr>
            <a:xfrm>
              <a:off x="365975" y="1564050"/>
              <a:ext cx="1425" cy="1425"/>
            </a:xfrm>
            <a:custGeom>
              <a:avLst/>
              <a:gdLst/>
              <a:ahLst/>
              <a:cxnLst/>
              <a:rect l="l" t="t" r="r" b="b"/>
              <a:pathLst>
                <a:path w="57" h="57" extrusionOk="0">
                  <a:moveTo>
                    <a:pt x="1" y="1"/>
                  </a:moveTo>
                  <a:lnTo>
                    <a:pt x="57" y="57"/>
                  </a:lnTo>
                  <a:lnTo>
                    <a:pt x="57" y="1"/>
                  </a:lnTo>
                  <a:close/>
                </a:path>
              </a:pathLst>
            </a:custGeom>
            <a:solidFill>
              <a:srgbClr val="626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8" name="Google Shape;23048;p51"/>
          <p:cNvGrpSpPr/>
          <p:nvPr/>
        </p:nvGrpSpPr>
        <p:grpSpPr>
          <a:xfrm>
            <a:off x="5765501" y="617278"/>
            <a:ext cx="606406" cy="311845"/>
            <a:chOff x="1595475" y="903650"/>
            <a:chExt cx="796750" cy="460900"/>
          </a:xfrm>
        </p:grpSpPr>
        <p:sp>
          <p:nvSpPr>
            <p:cNvPr id="23049" name="Google Shape;23049;p51"/>
            <p:cNvSpPr/>
            <p:nvPr/>
          </p:nvSpPr>
          <p:spPr>
            <a:xfrm>
              <a:off x="2116800" y="935950"/>
              <a:ext cx="134900" cy="75900"/>
            </a:xfrm>
            <a:custGeom>
              <a:avLst/>
              <a:gdLst/>
              <a:ahLst/>
              <a:cxnLst/>
              <a:rect l="l" t="t" r="r" b="b"/>
              <a:pathLst>
                <a:path w="5396" h="3036" extrusionOk="0">
                  <a:moveTo>
                    <a:pt x="5115" y="1"/>
                  </a:moveTo>
                  <a:lnTo>
                    <a:pt x="5002" y="57"/>
                  </a:lnTo>
                  <a:lnTo>
                    <a:pt x="4834" y="113"/>
                  </a:lnTo>
                  <a:lnTo>
                    <a:pt x="4778" y="113"/>
                  </a:lnTo>
                  <a:lnTo>
                    <a:pt x="4665" y="169"/>
                  </a:lnTo>
                  <a:lnTo>
                    <a:pt x="4497" y="226"/>
                  </a:lnTo>
                  <a:lnTo>
                    <a:pt x="4384" y="282"/>
                  </a:lnTo>
                  <a:lnTo>
                    <a:pt x="4328" y="338"/>
                  </a:lnTo>
                  <a:lnTo>
                    <a:pt x="4272" y="450"/>
                  </a:lnTo>
                  <a:lnTo>
                    <a:pt x="4159" y="338"/>
                  </a:lnTo>
                  <a:lnTo>
                    <a:pt x="4047" y="338"/>
                  </a:lnTo>
                  <a:lnTo>
                    <a:pt x="3934" y="394"/>
                  </a:lnTo>
                  <a:lnTo>
                    <a:pt x="3710" y="394"/>
                  </a:lnTo>
                  <a:lnTo>
                    <a:pt x="3653" y="507"/>
                  </a:lnTo>
                  <a:lnTo>
                    <a:pt x="3597" y="619"/>
                  </a:lnTo>
                  <a:lnTo>
                    <a:pt x="3597" y="900"/>
                  </a:lnTo>
                  <a:lnTo>
                    <a:pt x="3541" y="675"/>
                  </a:lnTo>
                  <a:lnTo>
                    <a:pt x="3372" y="507"/>
                  </a:lnTo>
                  <a:lnTo>
                    <a:pt x="3316" y="563"/>
                  </a:lnTo>
                  <a:lnTo>
                    <a:pt x="2867" y="731"/>
                  </a:lnTo>
                  <a:lnTo>
                    <a:pt x="2361" y="900"/>
                  </a:lnTo>
                  <a:lnTo>
                    <a:pt x="1461" y="1181"/>
                  </a:lnTo>
                  <a:lnTo>
                    <a:pt x="843" y="1350"/>
                  </a:lnTo>
                  <a:lnTo>
                    <a:pt x="169" y="1575"/>
                  </a:lnTo>
                  <a:lnTo>
                    <a:pt x="56" y="1631"/>
                  </a:lnTo>
                  <a:lnTo>
                    <a:pt x="0" y="1743"/>
                  </a:lnTo>
                  <a:lnTo>
                    <a:pt x="0" y="1912"/>
                  </a:lnTo>
                  <a:lnTo>
                    <a:pt x="112" y="1968"/>
                  </a:lnTo>
                  <a:lnTo>
                    <a:pt x="450" y="2024"/>
                  </a:lnTo>
                  <a:lnTo>
                    <a:pt x="787" y="2193"/>
                  </a:lnTo>
                  <a:lnTo>
                    <a:pt x="1068" y="2418"/>
                  </a:lnTo>
                  <a:lnTo>
                    <a:pt x="1349" y="2642"/>
                  </a:lnTo>
                  <a:lnTo>
                    <a:pt x="1461" y="2755"/>
                  </a:lnTo>
                  <a:lnTo>
                    <a:pt x="1574" y="2755"/>
                  </a:lnTo>
                  <a:lnTo>
                    <a:pt x="1686" y="2699"/>
                  </a:lnTo>
                  <a:lnTo>
                    <a:pt x="1799" y="2642"/>
                  </a:lnTo>
                  <a:lnTo>
                    <a:pt x="1911" y="2642"/>
                  </a:lnTo>
                  <a:lnTo>
                    <a:pt x="2023" y="2586"/>
                  </a:lnTo>
                  <a:lnTo>
                    <a:pt x="2080" y="2586"/>
                  </a:lnTo>
                  <a:lnTo>
                    <a:pt x="2248" y="2699"/>
                  </a:lnTo>
                  <a:lnTo>
                    <a:pt x="2361" y="2755"/>
                  </a:lnTo>
                  <a:lnTo>
                    <a:pt x="2529" y="2699"/>
                  </a:lnTo>
                  <a:lnTo>
                    <a:pt x="2586" y="2642"/>
                  </a:lnTo>
                  <a:lnTo>
                    <a:pt x="2642" y="2755"/>
                  </a:lnTo>
                  <a:lnTo>
                    <a:pt x="2754" y="2923"/>
                  </a:lnTo>
                  <a:lnTo>
                    <a:pt x="2867" y="2923"/>
                  </a:lnTo>
                  <a:lnTo>
                    <a:pt x="2923" y="2867"/>
                  </a:lnTo>
                  <a:lnTo>
                    <a:pt x="2923" y="2811"/>
                  </a:lnTo>
                  <a:lnTo>
                    <a:pt x="2979" y="2923"/>
                  </a:lnTo>
                  <a:lnTo>
                    <a:pt x="3035" y="2980"/>
                  </a:lnTo>
                  <a:lnTo>
                    <a:pt x="3204" y="3036"/>
                  </a:lnTo>
                  <a:lnTo>
                    <a:pt x="3653" y="3036"/>
                  </a:lnTo>
                  <a:lnTo>
                    <a:pt x="3822" y="2923"/>
                  </a:lnTo>
                  <a:lnTo>
                    <a:pt x="3991" y="2811"/>
                  </a:lnTo>
                  <a:lnTo>
                    <a:pt x="4159" y="2642"/>
                  </a:lnTo>
                  <a:lnTo>
                    <a:pt x="4440" y="2642"/>
                  </a:lnTo>
                  <a:lnTo>
                    <a:pt x="4553" y="2418"/>
                  </a:lnTo>
                  <a:lnTo>
                    <a:pt x="4778" y="2361"/>
                  </a:lnTo>
                  <a:lnTo>
                    <a:pt x="4890" y="2249"/>
                  </a:lnTo>
                  <a:lnTo>
                    <a:pt x="4946" y="2080"/>
                  </a:lnTo>
                  <a:lnTo>
                    <a:pt x="4946" y="1856"/>
                  </a:lnTo>
                  <a:lnTo>
                    <a:pt x="4946" y="1462"/>
                  </a:lnTo>
                  <a:lnTo>
                    <a:pt x="4946" y="1069"/>
                  </a:lnTo>
                  <a:lnTo>
                    <a:pt x="4890" y="956"/>
                  </a:lnTo>
                  <a:lnTo>
                    <a:pt x="4946" y="788"/>
                  </a:lnTo>
                  <a:lnTo>
                    <a:pt x="5002" y="619"/>
                  </a:lnTo>
                  <a:lnTo>
                    <a:pt x="5115" y="507"/>
                  </a:lnTo>
                  <a:lnTo>
                    <a:pt x="5227" y="450"/>
                  </a:lnTo>
                  <a:lnTo>
                    <a:pt x="5340" y="338"/>
                  </a:lnTo>
                  <a:lnTo>
                    <a:pt x="5396" y="226"/>
                  </a:lnTo>
                  <a:lnTo>
                    <a:pt x="5340" y="57"/>
                  </a:lnTo>
                  <a:lnTo>
                    <a:pt x="5227"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0" name="Google Shape;23050;p51"/>
            <p:cNvSpPr/>
            <p:nvPr/>
          </p:nvSpPr>
          <p:spPr>
            <a:xfrm>
              <a:off x="1596875" y="1104575"/>
              <a:ext cx="137750" cy="94175"/>
            </a:xfrm>
            <a:custGeom>
              <a:avLst/>
              <a:gdLst/>
              <a:ahLst/>
              <a:cxnLst/>
              <a:rect l="l" t="t" r="r" b="b"/>
              <a:pathLst>
                <a:path w="5510" h="3767" extrusionOk="0">
                  <a:moveTo>
                    <a:pt x="4329" y="0"/>
                  </a:moveTo>
                  <a:lnTo>
                    <a:pt x="3935" y="169"/>
                  </a:lnTo>
                  <a:lnTo>
                    <a:pt x="3542" y="338"/>
                  </a:lnTo>
                  <a:lnTo>
                    <a:pt x="3430" y="338"/>
                  </a:lnTo>
                  <a:lnTo>
                    <a:pt x="3092" y="394"/>
                  </a:lnTo>
                  <a:lnTo>
                    <a:pt x="2924" y="506"/>
                  </a:lnTo>
                  <a:lnTo>
                    <a:pt x="2755" y="619"/>
                  </a:lnTo>
                  <a:lnTo>
                    <a:pt x="1912" y="844"/>
                  </a:lnTo>
                  <a:lnTo>
                    <a:pt x="1519" y="956"/>
                  </a:lnTo>
                  <a:lnTo>
                    <a:pt x="1125" y="1181"/>
                  </a:lnTo>
                  <a:lnTo>
                    <a:pt x="956" y="1293"/>
                  </a:lnTo>
                  <a:lnTo>
                    <a:pt x="732" y="1349"/>
                  </a:lnTo>
                  <a:lnTo>
                    <a:pt x="338" y="1462"/>
                  </a:lnTo>
                  <a:lnTo>
                    <a:pt x="226" y="1574"/>
                  </a:lnTo>
                  <a:lnTo>
                    <a:pt x="170" y="1743"/>
                  </a:lnTo>
                  <a:lnTo>
                    <a:pt x="113" y="1855"/>
                  </a:lnTo>
                  <a:lnTo>
                    <a:pt x="57" y="1799"/>
                  </a:lnTo>
                  <a:lnTo>
                    <a:pt x="1" y="1799"/>
                  </a:lnTo>
                  <a:lnTo>
                    <a:pt x="113" y="2136"/>
                  </a:lnTo>
                  <a:lnTo>
                    <a:pt x="226" y="2192"/>
                  </a:lnTo>
                  <a:lnTo>
                    <a:pt x="282" y="2361"/>
                  </a:lnTo>
                  <a:lnTo>
                    <a:pt x="394" y="2586"/>
                  </a:lnTo>
                  <a:lnTo>
                    <a:pt x="394" y="3148"/>
                  </a:lnTo>
                  <a:lnTo>
                    <a:pt x="563" y="3598"/>
                  </a:lnTo>
                  <a:lnTo>
                    <a:pt x="675" y="3598"/>
                  </a:lnTo>
                  <a:lnTo>
                    <a:pt x="900" y="3429"/>
                  </a:lnTo>
                  <a:lnTo>
                    <a:pt x="1125" y="3429"/>
                  </a:lnTo>
                  <a:lnTo>
                    <a:pt x="1294" y="3485"/>
                  </a:lnTo>
                  <a:lnTo>
                    <a:pt x="1519" y="3654"/>
                  </a:lnTo>
                  <a:lnTo>
                    <a:pt x="1631" y="3710"/>
                  </a:lnTo>
                  <a:lnTo>
                    <a:pt x="1743" y="3766"/>
                  </a:lnTo>
                  <a:lnTo>
                    <a:pt x="1856" y="3710"/>
                  </a:lnTo>
                  <a:lnTo>
                    <a:pt x="1968" y="3654"/>
                  </a:lnTo>
                  <a:lnTo>
                    <a:pt x="2137" y="3541"/>
                  </a:lnTo>
                  <a:lnTo>
                    <a:pt x="2305" y="3485"/>
                  </a:lnTo>
                  <a:lnTo>
                    <a:pt x="2418" y="3485"/>
                  </a:lnTo>
                  <a:lnTo>
                    <a:pt x="2586" y="3598"/>
                  </a:lnTo>
                  <a:lnTo>
                    <a:pt x="2699" y="3654"/>
                  </a:lnTo>
                  <a:lnTo>
                    <a:pt x="2755" y="3654"/>
                  </a:lnTo>
                  <a:lnTo>
                    <a:pt x="2867" y="3598"/>
                  </a:lnTo>
                  <a:lnTo>
                    <a:pt x="2867" y="3485"/>
                  </a:lnTo>
                  <a:lnTo>
                    <a:pt x="2755" y="3036"/>
                  </a:lnTo>
                  <a:lnTo>
                    <a:pt x="2699" y="2867"/>
                  </a:lnTo>
                  <a:lnTo>
                    <a:pt x="2643" y="2642"/>
                  </a:lnTo>
                  <a:lnTo>
                    <a:pt x="2474" y="2642"/>
                  </a:lnTo>
                  <a:lnTo>
                    <a:pt x="2474" y="2755"/>
                  </a:lnTo>
                  <a:lnTo>
                    <a:pt x="2474" y="2811"/>
                  </a:lnTo>
                  <a:lnTo>
                    <a:pt x="2418" y="2755"/>
                  </a:lnTo>
                  <a:lnTo>
                    <a:pt x="2362" y="2642"/>
                  </a:lnTo>
                  <a:lnTo>
                    <a:pt x="2024" y="2361"/>
                  </a:lnTo>
                  <a:lnTo>
                    <a:pt x="1856" y="2305"/>
                  </a:lnTo>
                  <a:lnTo>
                    <a:pt x="1743" y="2305"/>
                  </a:lnTo>
                  <a:lnTo>
                    <a:pt x="1575" y="2361"/>
                  </a:lnTo>
                  <a:lnTo>
                    <a:pt x="1519" y="2361"/>
                  </a:lnTo>
                  <a:lnTo>
                    <a:pt x="1462" y="2305"/>
                  </a:lnTo>
                  <a:lnTo>
                    <a:pt x="1406" y="2192"/>
                  </a:lnTo>
                  <a:lnTo>
                    <a:pt x="1294" y="2080"/>
                  </a:lnTo>
                  <a:lnTo>
                    <a:pt x="1181" y="2024"/>
                  </a:lnTo>
                  <a:lnTo>
                    <a:pt x="1069" y="2080"/>
                  </a:lnTo>
                  <a:lnTo>
                    <a:pt x="900" y="2136"/>
                  </a:lnTo>
                  <a:lnTo>
                    <a:pt x="900" y="1968"/>
                  </a:lnTo>
                  <a:lnTo>
                    <a:pt x="844" y="1911"/>
                  </a:lnTo>
                  <a:lnTo>
                    <a:pt x="844" y="1799"/>
                  </a:lnTo>
                  <a:lnTo>
                    <a:pt x="900" y="1743"/>
                  </a:lnTo>
                  <a:lnTo>
                    <a:pt x="1237" y="1630"/>
                  </a:lnTo>
                  <a:lnTo>
                    <a:pt x="1350" y="1574"/>
                  </a:lnTo>
                  <a:lnTo>
                    <a:pt x="1631" y="1574"/>
                  </a:lnTo>
                  <a:lnTo>
                    <a:pt x="1631" y="1406"/>
                  </a:lnTo>
                  <a:lnTo>
                    <a:pt x="1668" y="1368"/>
                  </a:lnTo>
                  <a:lnTo>
                    <a:pt x="1687" y="1406"/>
                  </a:lnTo>
                  <a:lnTo>
                    <a:pt x="1687" y="1462"/>
                  </a:lnTo>
                  <a:lnTo>
                    <a:pt x="1800" y="1518"/>
                  </a:lnTo>
                  <a:lnTo>
                    <a:pt x="1968" y="1462"/>
                  </a:lnTo>
                  <a:lnTo>
                    <a:pt x="2137" y="1406"/>
                  </a:lnTo>
                  <a:lnTo>
                    <a:pt x="2249" y="1406"/>
                  </a:lnTo>
                  <a:lnTo>
                    <a:pt x="2362" y="1462"/>
                  </a:lnTo>
                  <a:lnTo>
                    <a:pt x="2305" y="1518"/>
                  </a:lnTo>
                  <a:lnTo>
                    <a:pt x="2305" y="1574"/>
                  </a:lnTo>
                  <a:lnTo>
                    <a:pt x="2249" y="1687"/>
                  </a:lnTo>
                  <a:lnTo>
                    <a:pt x="2193" y="1630"/>
                  </a:lnTo>
                  <a:lnTo>
                    <a:pt x="2081" y="1574"/>
                  </a:lnTo>
                  <a:lnTo>
                    <a:pt x="1912" y="1574"/>
                  </a:lnTo>
                  <a:lnTo>
                    <a:pt x="1856" y="1687"/>
                  </a:lnTo>
                  <a:lnTo>
                    <a:pt x="1800" y="1855"/>
                  </a:lnTo>
                  <a:lnTo>
                    <a:pt x="1800" y="1968"/>
                  </a:lnTo>
                  <a:lnTo>
                    <a:pt x="1856" y="2136"/>
                  </a:lnTo>
                  <a:lnTo>
                    <a:pt x="1968" y="2249"/>
                  </a:lnTo>
                  <a:lnTo>
                    <a:pt x="2193" y="2474"/>
                  </a:lnTo>
                  <a:lnTo>
                    <a:pt x="2362" y="2530"/>
                  </a:lnTo>
                  <a:lnTo>
                    <a:pt x="2474" y="2530"/>
                  </a:lnTo>
                  <a:lnTo>
                    <a:pt x="2530" y="2474"/>
                  </a:lnTo>
                  <a:lnTo>
                    <a:pt x="2586" y="2361"/>
                  </a:lnTo>
                  <a:lnTo>
                    <a:pt x="2586" y="2474"/>
                  </a:lnTo>
                  <a:lnTo>
                    <a:pt x="2586" y="2586"/>
                  </a:lnTo>
                  <a:lnTo>
                    <a:pt x="2643" y="2642"/>
                  </a:lnTo>
                  <a:lnTo>
                    <a:pt x="2755" y="2586"/>
                  </a:lnTo>
                  <a:lnTo>
                    <a:pt x="2811" y="2530"/>
                  </a:lnTo>
                  <a:lnTo>
                    <a:pt x="2811" y="2361"/>
                  </a:lnTo>
                  <a:lnTo>
                    <a:pt x="2755" y="2249"/>
                  </a:lnTo>
                  <a:lnTo>
                    <a:pt x="2811" y="2249"/>
                  </a:lnTo>
                  <a:lnTo>
                    <a:pt x="2811" y="2192"/>
                  </a:lnTo>
                  <a:lnTo>
                    <a:pt x="3036" y="2080"/>
                  </a:lnTo>
                  <a:lnTo>
                    <a:pt x="3092" y="1968"/>
                  </a:lnTo>
                  <a:lnTo>
                    <a:pt x="3036" y="1855"/>
                  </a:lnTo>
                  <a:lnTo>
                    <a:pt x="2924" y="1687"/>
                  </a:lnTo>
                  <a:lnTo>
                    <a:pt x="2980" y="1687"/>
                  </a:lnTo>
                  <a:lnTo>
                    <a:pt x="3036" y="1743"/>
                  </a:lnTo>
                  <a:lnTo>
                    <a:pt x="3092" y="1855"/>
                  </a:lnTo>
                  <a:lnTo>
                    <a:pt x="3092" y="1968"/>
                  </a:lnTo>
                  <a:lnTo>
                    <a:pt x="3092" y="2080"/>
                  </a:lnTo>
                  <a:lnTo>
                    <a:pt x="3205" y="2305"/>
                  </a:lnTo>
                  <a:lnTo>
                    <a:pt x="3261" y="2361"/>
                  </a:lnTo>
                  <a:lnTo>
                    <a:pt x="3317" y="2417"/>
                  </a:lnTo>
                  <a:lnTo>
                    <a:pt x="3430" y="2361"/>
                  </a:lnTo>
                  <a:lnTo>
                    <a:pt x="3430" y="2305"/>
                  </a:lnTo>
                  <a:lnTo>
                    <a:pt x="3486" y="2136"/>
                  </a:lnTo>
                  <a:lnTo>
                    <a:pt x="3542" y="2024"/>
                  </a:lnTo>
                  <a:lnTo>
                    <a:pt x="3598" y="1968"/>
                  </a:lnTo>
                  <a:lnTo>
                    <a:pt x="3711" y="1968"/>
                  </a:lnTo>
                  <a:lnTo>
                    <a:pt x="3879" y="2024"/>
                  </a:lnTo>
                  <a:lnTo>
                    <a:pt x="3935" y="2080"/>
                  </a:lnTo>
                  <a:lnTo>
                    <a:pt x="3992" y="2080"/>
                  </a:lnTo>
                  <a:lnTo>
                    <a:pt x="4048" y="1968"/>
                  </a:lnTo>
                  <a:lnTo>
                    <a:pt x="4104" y="1911"/>
                  </a:lnTo>
                  <a:lnTo>
                    <a:pt x="4104" y="1799"/>
                  </a:lnTo>
                  <a:lnTo>
                    <a:pt x="4104" y="1687"/>
                  </a:lnTo>
                  <a:lnTo>
                    <a:pt x="4216" y="1518"/>
                  </a:lnTo>
                  <a:lnTo>
                    <a:pt x="4329" y="1293"/>
                  </a:lnTo>
                  <a:lnTo>
                    <a:pt x="4385" y="1068"/>
                  </a:lnTo>
                  <a:lnTo>
                    <a:pt x="4441" y="1181"/>
                  </a:lnTo>
                  <a:lnTo>
                    <a:pt x="4554" y="1181"/>
                  </a:lnTo>
                  <a:lnTo>
                    <a:pt x="4835" y="1125"/>
                  </a:lnTo>
                  <a:lnTo>
                    <a:pt x="5059" y="1068"/>
                  </a:lnTo>
                  <a:lnTo>
                    <a:pt x="5228" y="956"/>
                  </a:lnTo>
                  <a:lnTo>
                    <a:pt x="5509" y="844"/>
                  </a:lnTo>
                  <a:lnTo>
                    <a:pt x="5509" y="731"/>
                  </a:lnTo>
                  <a:lnTo>
                    <a:pt x="5509" y="619"/>
                  </a:lnTo>
                  <a:lnTo>
                    <a:pt x="5453" y="506"/>
                  </a:lnTo>
                  <a:lnTo>
                    <a:pt x="5341" y="394"/>
                  </a:lnTo>
                  <a:lnTo>
                    <a:pt x="5228" y="394"/>
                  </a:lnTo>
                  <a:lnTo>
                    <a:pt x="5116" y="506"/>
                  </a:lnTo>
                  <a:lnTo>
                    <a:pt x="4947" y="619"/>
                  </a:lnTo>
                  <a:lnTo>
                    <a:pt x="4891" y="338"/>
                  </a:lnTo>
                  <a:lnTo>
                    <a:pt x="4778" y="169"/>
                  </a:lnTo>
                  <a:lnTo>
                    <a:pt x="4610"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1" name="Google Shape;23051;p51"/>
            <p:cNvSpPr/>
            <p:nvPr/>
          </p:nvSpPr>
          <p:spPr>
            <a:xfrm>
              <a:off x="1737400" y="1236650"/>
              <a:ext cx="133525" cy="105425"/>
            </a:xfrm>
            <a:custGeom>
              <a:avLst/>
              <a:gdLst/>
              <a:ahLst/>
              <a:cxnLst/>
              <a:rect l="l" t="t" r="r" b="b"/>
              <a:pathLst>
                <a:path w="5341" h="4217" extrusionOk="0">
                  <a:moveTo>
                    <a:pt x="4216" y="1"/>
                  </a:moveTo>
                  <a:lnTo>
                    <a:pt x="4047" y="113"/>
                  </a:lnTo>
                  <a:lnTo>
                    <a:pt x="3823" y="282"/>
                  </a:lnTo>
                  <a:lnTo>
                    <a:pt x="3766" y="507"/>
                  </a:lnTo>
                  <a:lnTo>
                    <a:pt x="3710" y="731"/>
                  </a:lnTo>
                  <a:lnTo>
                    <a:pt x="3710" y="1012"/>
                  </a:lnTo>
                  <a:lnTo>
                    <a:pt x="3710" y="1069"/>
                  </a:lnTo>
                  <a:lnTo>
                    <a:pt x="3710" y="1125"/>
                  </a:lnTo>
                  <a:lnTo>
                    <a:pt x="3766" y="1125"/>
                  </a:lnTo>
                  <a:lnTo>
                    <a:pt x="3710" y="1294"/>
                  </a:lnTo>
                  <a:lnTo>
                    <a:pt x="3766" y="1462"/>
                  </a:lnTo>
                  <a:lnTo>
                    <a:pt x="3823" y="1799"/>
                  </a:lnTo>
                  <a:lnTo>
                    <a:pt x="3935" y="2137"/>
                  </a:lnTo>
                  <a:lnTo>
                    <a:pt x="3991" y="2305"/>
                  </a:lnTo>
                  <a:lnTo>
                    <a:pt x="3991" y="2474"/>
                  </a:lnTo>
                  <a:lnTo>
                    <a:pt x="3710" y="2418"/>
                  </a:lnTo>
                  <a:lnTo>
                    <a:pt x="3485" y="2305"/>
                  </a:lnTo>
                  <a:lnTo>
                    <a:pt x="3429" y="2193"/>
                  </a:lnTo>
                  <a:lnTo>
                    <a:pt x="3373" y="2080"/>
                  </a:lnTo>
                  <a:lnTo>
                    <a:pt x="3317" y="1968"/>
                  </a:lnTo>
                  <a:lnTo>
                    <a:pt x="3373" y="1799"/>
                  </a:lnTo>
                  <a:lnTo>
                    <a:pt x="3317" y="1743"/>
                  </a:lnTo>
                  <a:lnTo>
                    <a:pt x="3317" y="1687"/>
                  </a:lnTo>
                  <a:lnTo>
                    <a:pt x="3148" y="1687"/>
                  </a:lnTo>
                  <a:lnTo>
                    <a:pt x="2698" y="1856"/>
                  </a:lnTo>
                  <a:lnTo>
                    <a:pt x="2305" y="2080"/>
                  </a:lnTo>
                  <a:lnTo>
                    <a:pt x="2249" y="2137"/>
                  </a:lnTo>
                  <a:lnTo>
                    <a:pt x="2193" y="2249"/>
                  </a:lnTo>
                  <a:lnTo>
                    <a:pt x="2249" y="2305"/>
                  </a:lnTo>
                  <a:lnTo>
                    <a:pt x="2361" y="2361"/>
                  </a:lnTo>
                  <a:lnTo>
                    <a:pt x="2361" y="2305"/>
                  </a:lnTo>
                  <a:lnTo>
                    <a:pt x="2417" y="2361"/>
                  </a:lnTo>
                  <a:lnTo>
                    <a:pt x="2361" y="2361"/>
                  </a:lnTo>
                  <a:lnTo>
                    <a:pt x="2361" y="2474"/>
                  </a:lnTo>
                  <a:lnTo>
                    <a:pt x="2249" y="2418"/>
                  </a:lnTo>
                  <a:lnTo>
                    <a:pt x="2193" y="2474"/>
                  </a:lnTo>
                  <a:lnTo>
                    <a:pt x="2136" y="2642"/>
                  </a:lnTo>
                  <a:lnTo>
                    <a:pt x="2136" y="2699"/>
                  </a:lnTo>
                  <a:lnTo>
                    <a:pt x="2080" y="2642"/>
                  </a:lnTo>
                  <a:lnTo>
                    <a:pt x="1912" y="2642"/>
                  </a:lnTo>
                  <a:lnTo>
                    <a:pt x="1799" y="2755"/>
                  </a:lnTo>
                  <a:lnTo>
                    <a:pt x="1743" y="2867"/>
                  </a:lnTo>
                  <a:lnTo>
                    <a:pt x="1743" y="2980"/>
                  </a:lnTo>
                  <a:lnTo>
                    <a:pt x="1630" y="2867"/>
                  </a:lnTo>
                  <a:lnTo>
                    <a:pt x="1349" y="2699"/>
                  </a:lnTo>
                  <a:lnTo>
                    <a:pt x="1181" y="2642"/>
                  </a:lnTo>
                  <a:lnTo>
                    <a:pt x="1012" y="2642"/>
                  </a:lnTo>
                  <a:lnTo>
                    <a:pt x="956" y="2699"/>
                  </a:lnTo>
                  <a:lnTo>
                    <a:pt x="956" y="2755"/>
                  </a:lnTo>
                  <a:lnTo>
                    <a:pt x="1012" y="2867"/>
                  </a:lnTo>
                  <a:lnTo>
                    <a:pt x="1068" y="3036"/>
                  </a:lnTo>
                  <a:lnTo>
                    <a:pt x="1068" y="3205"/>
                  </a:lnTo>
                  <a:lnTo>
                    <a:pt x="1068" y="3261"/>
                  </a:lnTo>
                  <a:lnTo>
                    <a:pt x="1012" y="3205"/>
                  </a:lnTo>
                  <a:lnTo>
                    <a:pt x="900" y="3205"/>
                  </a:lnTo>
                  <a:lnTo>
                    <a:pt x="844" y="3261"/>
                  </a:lnTo>
                  <a:lnTo>
                    <a:pt x="787" y="3429"/>
                  </a:lnTo>
                  <a:lnTo>
                    <a:pt x="787" y="3486"/>
                  </a:lnTo>
                  <a:lnTo>
                    <a:pt x="675" y="3429"/>
                  </a:lnTo>
                  <a:lnTo>
                    <a:pt x="563" y="3317"/>
                  </a:lnTo>
                  <a:lnTo>
                    <a:pt x="282" y="3317"/>
                  </a:lnTo>
                  <a:lnTo>
                    <a:pt x="113" y="3486"/>
                  </a:lnTo>
                  <a:lnTo>
                    <a:pt x="57" y="3542"/>
                  </a:lnTo>
                  <a:lnTo>
                    <a:pt x="113" y="3654"/>
                  </a:lnTo>
                  <a:lnTo>
                    <a:pt x="169" y="3879"/>
                  </a:lnTo>
                  <a:lnTo>
                    <a:pt x="113" y="3935"/>
                  </a:lnTo>
                  <a:lnTo>
                    <a:pt x="1" y="4048"/>
                  </a:lnTo>
                  <a:lnTo>
                    <a:pt x="1" y="4104"/>
                  </a:lnTo>
                  <a:lnTo>
                    <a:pt x="1" y="4160"/>
                  </a:lnTo>
                  <a:lnTo>
                    <a:pt x="113" y="4216"/>
                  </a:lnTo>
                  <a:lnTo>
                    <a:pt x="338" y="4160"/>
                  </a:lnTo>
                  <a:lnTo>
                    <a:pt x="3260" y="3261"/>
                  </a:lnTo>
                  <a:lnTo>
                    <a:pt x="4947" y="2755"/>
                  </a:lnTo>
                  <a:lnTo>
                    <a:pt x="5228" y="2586"/>
                  </a:lnTo>
                  <a:lnTo>
                    <a:pt x="5284" y="2530"/>
                  </a:lnTo>
                  <a:lnTo>
                    <a:pt x="5340" y="2474"/>
                  </a:lnTo>
                  <a:lnTo>
                    <a:pt x="5284" y="2418"/>
                  </a:lnTo>
                  <a:lnTo>
                    <a:pt x="5228" y="2305"/>
                  </a:lnTo>
                  <a:lnTo>
                    <a:pt x="4947" y="2137"/>
                  </a:lnTo>
                  <a:lnTo>
                    <a:pt x="4778" y="2024"/>
                  </a:lnTo>
                  <a:lnTo>
                    <a:pt x="4947" y="1743"/>
                  </a:lnTo>
                  <a:lnTo>
                    <a:pt x="4947" y="1631"/>
                  </a:lnTo>
                  <a:lnTo>
                    <a:pt x="4890" y="1462"/>
                  </a:lnTo>
                  <a:lnTo>
                    <a:pt x="4834" y="1406"/>
                  </a:lnTo>
                  <a:lnTo>
                    <a:pt x="4722" y="1350"/>
                  </a:lnTo>
                  <a:lnTo>
                    <a:pt x="4666" y="1181"/>
                  </a:lnTo>
                  <a:lnTo>
                    <a:pt x="4609" y="1069"/>
                  </a:lnTo>
                  <a:lnTo>
                    <a:pt x="4441" y="1012"/>
                  </a:lnTo>
                  <a:lnTo>
                    <a:pt x="4216" y="956"/>
                  </a:lnTo>
                  <a:lnTo>
                    <a:pt x="4385" y="844"/>
                  </a:lnTo>
                  <a:lnTo>
                    <a:pt x="4497" y="731"/>
                  </a:lnTo>
                  <a:lnTo>
                    <a:pt x="4553" y="619"/>
                  </a:lnTo>
                  <a:lnTo>
                    <a:pt x="4609" y="507"/>
                  </a:lnTo>
                  <a:lnTo>
                    <a:pt x="4553" y="338"/>
                  </a:lnTo>
                  <a:lnTo>
                    <a:pt x="4553" y="226"/>
                  </a:lnTo>
                  <a:lnTo>
                    <a:pt x="4385"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2" name="Google Shape;23052;p51"/>
            <p:cNvSpPr/>
            <p:nvPr/>
          </p:nvSpPr>
          <p:spPr>
            <a:xfrm>
              <a:off x="2227800" y="1077875"/>
              <a:ext cx="144750" cy="70275"/>
            </a:xfrm>
            <a:custGeom>
              <a:avLst/>
              <a:gdLst/>
              <a:ahLst/>
              <a:cxnLst/>
              <a:rect l="l" t="t" r="r" b="b"/>
              <a:pathLst>
                <a:path w="5790" h="2811" extrusionOk="0">
                  <a:moveTo>
                    <a:pt x="2979" y="1462"/>
                  </a:moveTo>
                  <a:lnTo>
                    <a:pt x="3148" y="1518"/>
                  </a:lnTo>
                  <a:lnTo>
                    <a:pt x="3316" y="1631"/>
                  </a:lnTo>
                  <a:lnTo>
                    <a:pt x="3429" y="1799"/>
                  </a:lnTo>
                  <a:lnTo>
                    <a:pt x="3485" y="1912"/>
                  </a:lnTo>
                  <a:lnTo>
                    <a:pt x="3654" y="1912"/>
                  </a:lnTo>
                  <a:lnTo>
                    <a:pt x="3710" y="1855"/>
                  </a:lnTo>
                  <a:lnTo>
                    <a:pt x="3710" y="1687"/>
                  </a:lnTo>
                  <a:lnTo>
                    <a:pt x="3710" y="1631"/>
                  </a:lnTo>
                  <a:lnTo>
                    <a:pt x="3710" y="1518"/>
                  </a:lnTo>
                  <a:lnTo>
                    <a:pt x="3822" y="1631"/>
                  </a:lnTo>
                  <a:lnTo>
                    <a:pt x="3822" y="1743"/>
                  </a:lnTo>
                  <a:lnTo>
                    <a:pt x="3766" y="1855"/>
                  </a:lnTo>
                  <a:lnTo>
                    <a:pt x="3654" y="1968"/>
                  </a:lnTo>
                  <a:lnTo>
                    <a:pt x="3598" y="2024"/>
                  </a:lnTo>
                  <a:lnTo>
                    <a:pt x="3541" y="2080"/>
                  </a:lnTo>
                  <a:lnTo>
                    <a:pt x="3598" y="2193"/>
                  </a:lnTo>
                  <a:lnTo>
                    <a:pt x="3654" y="2305"/>
                  </a:lnTo>
                  <a:lnTo>
                    <a:pt x="3541" y="2193"/>
                  </a:lnTo>
                  <a:lnTo>
                    <a:pt x="3373" y="2193"/>
                  </a:lnTo>
                  <a:lnTo>
                    <a:pt x="3260" y="2249"/>
                  </a:lnTo>
                  <a:lnTo>
                    <a:pt x="3148" y="2305"/>
                  </a:lnTo>
                  <a:lnTo>
                    <a:pt x="3148" y="2193"/>
                  </a:lnTo>
                  <a:lnTo>
                    <a:pt x="3148" y="2080"/>
                  </a:lnTo>
                  <a:lnTo>
                    <a:pt x="3148" y="1799"/>
                  </a:lnTo>
                  <a:lnTo>
                    <a:pt x="3148" y="1631"/>
                  </a:lnTo>
                  <a:lnTo>
                    <a:pt x="3092" y="1574"/>
                  </a:lnTo>
                  <a:lnTo>
                    <a:pt x="2923" y="1518"/>
                  </a:lnTo>
                  <a:lnTo>
                    <a:pt x="2859" y="1502"/>
                  </a:lnTo>
                  <a:lnTo>
                    <a:pt x="2859" y="1502"/>
                  </a:lnTo>
                  <a:lnTo>
                    <a:pt x="2979" y="1462"/>
                  </a:lnTo>
                  <a:close/>
                  <a:moveTo>
                    <a:pt x="2249" y="1349"/>
                  </a:moveTo>
                  <a:lnTo>
                    <a:pt x="2249" y="1462"/>
                  </a:lnTo>
                  <a:lnTo>
                    <a:pt x="2305" y="1518"/>
                  </a:lnTo>
                  <a:lnTo>
                    <a:pt x="2473" y="1518"/>
                  </a:lnTo>
                  <a:lnTo>
                    <a:pt x="2642" y="1462"/>
                  </a:lnTo>
                  <a:lnTo>
                    <a:pt x="2676" y="1473"/>
                  </a:lnTo>
                  <a:lnTo>
                    <a:pt x="2586" y="1518"/>
                  </a:lnTo>
                  <a:lnTo>
                    <a:pt x="2473" y="1574"/>
                  </a:lnTo>
                  <a:lnTo>
                    <a:pt x="2530" y="1687"/>
                  </a:lnTo>
                  <a:lnTo>
                    <a:pt x="2642" y="1799"/>
                  </a:lnTo>
                  <a:lnTo>
                    <a:pt x="2754" y="1912"/>
                  </a:lnTo>
                  <a:lnTo>
                    <a:pt x="2754" y="1968"/>
                  </a:lnTo>
                  <a:lnTo>
                    <a:pt x="2754" y="2193"/>
                  </a:lnTo>
                  <a:lnTo>
                    <a:pt x="2754" y="2249"/>
                  </a:lnTo>
                  <a:lnTo>
                    <a:pt x="2754" y="2361"/>
                  </a:lnTo>
                  <a:lnTo>
                    <a:pt x="2698" y="2249"/>
                  </a:lnTo>
                  <a:lnTo>
                    <a:pt x="2642" y="2249"/>
                  </a:lnTo>
                  <a:lnTo>
                    <a:pt x="2530" y="2305"/>
                  </a:lnTo>
                  <a:lnTo>
                    <a:pt x="2473" y="2361"/>
                  </a:lnTo>
                  <a:lnTo>
                    <a:pt x="2361" y="2361"/>
                  </a:lnTo>
                  <a:lnTo>
                    <a:pt x="2361" y="2305"/>
                  </a:lnTo>
                  <a:lnTo>
                    <a:pt x="2417" y="2136"/>
                  </a:lnTo>
                  <a:lnTo>
                    <a:pt x="2361" y="2080"/>
                  </a:lnTo>
                  <a:lnTo>
                    <a:pt x="2305" y="2024"/>
                  </a:lnTo>
                  <a:lnTo>
                    <a:pt x="2080" y="1968"/>
                  </a:lnTo>
                  <a:lnTo>
                    <a:pt x="1911" y="1855"/>
                  </a:lnTo>
                  <a:lnTo>
                    <a:pt x="1687" y="1799"/>
                  </a:lnTo>
                  <a:lnTo>
                    <a:pt x="1911" y="1743"/>
                  </a:lnTo>
                  <a:lnTo>
                    <a:pt x="2136" y="1574"/>
                  </a:lnTo>
                  <a:lnTo>
                    <a:pt x="2249" y="1349"/>
                  </a:lnTo>
                  <a:close/>
                  <a:moveTo>
                    <a:pt x="3991" y="1"/>
                  </a:moveTo>
                  <a:lnTo>
                    <a:pt x="3766" y="57"/>
                  </a:lnTo>
                  <a:lnTo>
                    <a:pt x="3541" y="113"/>
                  </a:lnTo>
                  <a:lnTo>
                    <a:pt x="3148" y="113"/>
                  </a:lnTo>
                  <a:lnTo>
                    <a:pt x="3092" y="169"/>
                  </a:lnTo>
                  <a:lnTo>
                    <a:pt x="2979" y="225"/>
                  </a:lnTo>
                  <a:lnTo>
                    <a:pt x="2923" y="282"/>
                  </a:lnTo>
                  <a:lnTo>
                    <a:pt x="2923" y="506"/>
                  </a:lnTo>
                  <a:lnTo>
                    <a:pt x="2923" y="675"/>
                  </a:lnTo>
                  <a:lnTo>
                    <a:pt x="2979" y="731"/>
                  </a:lnTo>
                  <a:lnTo>
                    <a:pt x="3148" y="619"/>
                  </a:lnTo>
                  <a:lnTo>
                    <a:pt x="3373" y="563"/>
                  </a:lnTo>
                  <a:lnTo>
                    <a:pt x="3373" y="675"/>
                  </a:lnTo>
                  <a:lnTo>
                    <a:pt x="3316" y="731"/>
                  </a:lnTo>
                  <a:lnTo>
                    <a:pt x="3260" y="675"/>
                  </a:lnTo>
                  <a:lnTo>
                    <a:pt x="3148" y="675"/>
                  </a:lnTo>
                  <a:lnTo>
                    <a:pt x="3092" y="731"/>
                  </a:lnTo>
                  <a:lnTo>
                    <a:pt x="2979" y="731"/>
                  </a:lnTo>
                  <a:lnTo>
                    <a:pt x="2923" y="844"/>
                  </a:lnTo>
                  <a:lnTo>
                    <a:pt x="2867" y="956"/>
                  </a:lnTo>
                  <a:lnTo>
                    <a:pt x="2811" y="1068"/>
                  </a:lnTo>
                  <a:lnTo>
                    <a:pt x="2754" y="1125"/>
                  </a:lnTo>
                  <a:lnTo>
                    <a:pt x="2642" y="1068"/>
                  </a:lnTo>
                  <a:lnTo>
                    <a:pt x="2530" y="1068"/>
                  </a:lnTo>
                  <a:lnTo>
                    <a:pt x="2417" y="1125"/>
                  </a:lnTo>
                  <a:lnTo>
                    <a:pt x="2361" y="1181"/>
                  </a:lnTo>
                  <a:lnTo>
                    <a:pt x="2249" y="1349"/>
                  </a:lnTo>
                  <a:lnTo>
                    <a:pt x="2305" y="1181"/>
                  </a:lnTo>
                  <a:lnTo>
                    <a:pt x="2361" y="1012"/>
                  </a:lnTo>
                  <a:lnTo>
                    <a:pt x="2361" y="844"/>
                  </a:lnTo>
                  <a:lnTo>
                    <a:pt x="2192" y="731"/>
                  </a:lnTo>
                  <a:lnTo>
                    <a:pt x="2024" y="619"/>
                  </a:lnTo>
                  <a:lnTo>
                    <a:pt x="1855" y="450"/>
                  </a:lnTo>
                  <a:lnTo>
                    <a:pt x="1799" y="394"/>
                  </a:lnTo>
                  <a:lnTo>
                    <a:pt x="1630" y="563"/>
                  </a:lnTo>
                  <a:lnTo>
                    <a:pt x="1518" y="675"/>
                  </a:lnTo>
                  <a:lnTo>
                    <a:pt x="1405" y="787"/>
                  </a:lnTo>
                  <a:lnTo>
                    <a:pt x="1293" y="956"/>
                  </a:lnTo>
                  <a:lnTo>
                    <a:pt x="1181" y="787"/>
                  </a:lnTo>
                  <a:lnTo>
                    <a:pt x="1124" y="619"/>
                  </a:lnTo>
                  <a:lnTo>
                    <a:pt x="1012" y="619"/>
                  </a:lnTo>
                  <a:lnTo>
                    <a:pt x="900" y="675"/>
                  </a:lnTo>
                  <a:lnTo>
                    <a:pt x="787" y="787"/>
                  </a:lnTo>
                  <a:lnTo>
                    <a:pt x="731" y="900"/>
                  </a:lnTo>
                  <a:lnTo>
                    <a:pt x="731" y="1012"/>
                  </a:lnTo>
                  <a:lnTo>
                    <a:pt x="787" y="1349"/>
                  </a:lnTo>
                  <a:lnTo>
                    <a:pt x="843" y="1462"/>
                  </a:lnTo>
                  <a:lnTo>
                    <a:pt x="956" y="1574"/>
                  </a:lnTo>
                  <a:lnTo>
                    <a:pt x="1012" y="1518"/>
                  </a:lnTo>
                  <a:lnTo>
                    <a:pt x="1012" y="1574"/>
                  </a:lnTo>
                  <a:lnTo>
                    <a:pt x="900" y="1687"/>
                  </a:lnTo>
                  <a:lnTo>
                    <a:pt x="787" y="1687"/>
                  </a:lnTo>
                  <a:lnTo>
                    <a:pt x="731" y="1631"/>
                  </a:lnTo>
                  <a:lnTo>
                    <a:pt x="619" y="1518"/>
                  </a:lnTo>
                  <a:lnTo>
                    <a:pt x="450" y="1518"/>
                  </a:lnTo>
                  <a:lnTo>
                    <a:pt x="394" y="1574"/>
                  </a:lnTo>
                  <a:lnTo>
                    <a:pt x="394" y="1631"/>
                  </a:lnTo>
                  <a:lnTo>
                    <a:pt x="281" y="1687"/>
                  </a:lnTo>
                  <a:lnTo>
                    <a:pt x="281" y="1799"/>
                  </a:lnTo>
                  <a:lnTo>
                    <a:pt x="113" y="1799"/>
                  </a:lnTo>
                  <a:lnTo>
                    <a:pt x="57" y="1855"/>
                  </a:lnTo>
                  <a:lnTo>
                    <a:pt x="0" y="1912"/>
                  </a:lnTo>
                  <a:lnTo>
                    <a:pt x="57" y="2024"/>
                  </a:lnTo>
                  <a:lnTo>
                    <a:pt x="281" y="2080"/>
                  </a:lnTo>
                  <a:lnTo>
                    <a:pt x="394" y="2193"/>
                  </a:lnTo>
                  <a:lnTo>
                    <a:pt x="562" y="2361"/>
                  </a:lnTo>
                  <a:lnTo>
                    <a:pt x="787" y="2361"/>
                  </a:lnTo>
                  <a:lnTo>
                    <a:pt x="956" y="2305"/>
                  </a:lnTo>
                  <a:lnTo>
                    <a:pt x="1124" y="2249"/>
                  </a:lnTo>
                  <a:lnTo>
                    <a:pt x="1181" y="2249"/>
                  </a:lnTo>
                  <a:lnTo>
                    <a:pt x="1293" y="2305"/>
                  </a:lnTo>
                  <a:lnTo>
                    <a:pt x="1349" y="2361"/>
                  </a:lnTo>
                  <a:lnTo>
                    <a:pt x="1462" y="2417"/>
                  </a:lnTo>
                  <a:lnTo>
                    <a:pt x="1574" y="2474"/>
                  </a:lnTo>
                  <a:lnTo>
                    <a:pt x="1687" y="2474"/>
                  </a:lnTo>
                  <a:lnTo>
                    <a:pt x="1799" y="2417"/>
                  </a:lnTo>
                  <a:lnTo>
                    <a:pt x="2024" y="2642"/>
                  </a:lnTo>
                  <a:lnTo>
                    <a:pt x="2136" y="2755"/>
                  </a:lnTo>
                  <a:lnTo>
                    <a:pt x="2361" y="2811"/>
                  </a:lnTo>
                  <a:lnTo>
                    <a:pt x="2530" y="2755"/>
                  </a:lnTo>
                  <a:lnTo>
                    <a:pt x="2642" y="2755"/>
                  </a:lnTo>
                  <a:lnTo>
                    <a:pt x="2698" y="2698"/>
                  </a:lnTo>
                  <a:lnTo>
                    <a:pt x="2698" y="2642"/>
                  </a:lnTo>
                  <a:lnTo>
                    <a:pt x="2698" y="2586"/>
                  </a:lnTo>
                  <a:lnTo>
                    <a:pt x="2754" y="2586"/>
                  </a:lnTo>
                  <a:lnTo>
                    <a:pt x="2754" y="2642"/>
                  </a:lnTo>
                  <a:lnTo>
                    <a:pt x="2923" y="2755"/>
                  </a:lnTo>
                  <a:lnTo>
                    <a:pt x="3092" y="2811"/>
                  </a:lnTo>
                  <a:lnTo>
                    <a:pt x="3260" y="2811"/>
                  </a:lnTo>
                  <a:lnTo>
                    <a:pt x="3429" y="2755"/>
                  </a:lnTo>
                  <a:lnTo>
                    <a:pt x="4384" y="2305"/>
                  </a:lnTo>
                  <a:lnTo>
                    <a:pt x="4665" y="2080"/>
                  </a:lnTo>
                  <a:lnTo>
                    <a:pt x="4778" y="1968"/>
                  </a:lnTo>
                  <a:lnTo>
                    <a:pt x="4946" y="1968"/>
                  </a:lnTo>
                  <a:lnTo>
                    <a:pt x="5396" y="1799"/>
                  </a:lnTo>
                  <a:lnTo>
                    <a:pt x="5565" y="1687"/>
                  </a:lnTo>
                  <a:lnTo>
                    <a:pt x="5733" y="1518"/>
                  </a:lnTo>
                  <a:lnTo>
                    <a:pt x="5790" y="1406"/>
                  </a:lnTo>
                  <a:lnTo>
                    <a:pt x="5284" y="1406"/>
                  </a:lnTo>
                  <a:lnTo>
                    <a:pt x="5115" y="1349"/>
                  </a:lnTo>
                  <a:lnTo>
                    <a:pt x="4946" y="1349"/>
                  </a:lnTo>
                  <a:lnTo>
                    <a:pt x="4946" y="1181"/>
                  </a:lnTo>
                  <a:lnTo>
                    <a:pt x="4834" y="1068"/>
                  </a:lnTo>
                  <a:lnTo>
                    <a:pt x="4553" y="1068"/>
                  </a:lnTo>
                  <a:lnTo>
                    <a:pt x="4497" y="1012"/>
                  </a:lnTo>
                  <a:lnTo>
                    <a:pt x="4384" y="956"/>
                  </a:lnTo>
                  <a:lnTo>
                    <a:pt x="4272" y="956"/>
                  </a:lnTo>
                  <a:lnTo>
                    <a:pt x="4328" y="844"/>
                  </a:lnTo>
                  <a:lnTo>
                    <a:pt x="4328" y="731"/>
                  </a:lnTo>
                  <a:lnTo>
                    <a:pt x="4441" y="450"/>
                  </a:lnTo>
                  <a:lnTo>
                    <a:pt x="4441" y="338"/>
                  </a:lnTo>
                  <a:lnTo>
                    <a:pt x="4384" y="113"/>
                  </a:lnTo>
                  <a:lnTo>
                    <a:pt x="4328" y="57"/>
                  </a:lnTo>
                  <a:lnTo>
                    <a:pt x="4216"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3" name="Google Shape;23053;p51"/>
            <p:cNvSpPr/>
            <p:nvPr/>
          </p:nvSpPr>
          <p:spPr>
            <a:xfrm>
              <a:off x="1610950" y="1124250"/>
              <a:ext cx="127875" cy="96975"/>
            </a:xfrm>
            <a:custGeom>
              <a:avLst/>
              <a:gdLst/>
              <a:ahLst/>
              <a:cxnLst/>
              <a:rect l="l" t="t" r="r" b="b"/>
              <a:pathLst>
                <a:path w="5115" h="3879" extrusionOk="0">
                  <a:moveTo>
                    <a:pt x="4665" y="0"/>
                  </a:moveTo>
                  <a:lnTo>
                    <a:pt x="4553" y="57"/>
                  </a:lnTo>
                  <a:lnTo>
                    <a:pt x="4440" y="225"/>
                  </a:lnTo>
                  <a:lnTo>
                    <a:pt x="4328" y="281"/>
                  </a:lnTo>
                  <a:lnTo>
                    <a:pt x="4272" y="225"/>
                  </a:lnTo>
                  <a:lnTo>
                    <a:pt x="4103" y="225"/>
                  </a:lnTo>
                  <a:lnTo>
                    <a:pt x="3991" y="281"/>
                  </a:lnTo>
                  <a:lnTo>
                    <a:pt x="3934" y="338"/>
                  </a:lnTo>
                  <a:lnTo>
                    <a:pt x="3822" y="225"/>
                  </a:lnTo>
                  <a:lnTo>
                    <a:pt x="3766" y="281"/>
                  </a:lnTo>
                  <a:lnTo>
                    <a:pt x="3710" y="450"/>
                  </a:lnTo>
                  <a:lnTo>
                    <a:pt x="3597" y="619"/>
                  </a:lnTo>
                  <a:lnTo>
                    <a:pt x="3541" y="731"/>
                  </a:lnTo>
                  <a:lnTo>
                    <a:pt x="3429" y="731"/>
                  </a:lnTo>
                  <a:lnTo>
                    <a:pt x="3372" y="843"/>
                  </a:lnTo>
                  <a:lnTo>
                    <a:pt x="3372" y="956"/>
                  </a:lnTo>
                  <a:lnTo>
                    <a:pt x="3429" y="1068"/>
                  </a:lnTo>
                  <a:lnTo>
                    <a:pt x="3429" y="1181"/>
                  </a:lnTo>
                  <a:lnTo>
                    <a:pt x="3372" y="1237"/>
                  </a:lnTo>
                  <a:lnTo>
                    <a:pt x="3316" y="1181"/>
                  </a:lnTo>
                  <a:lnTo>
                    <a:pt x="3260" y="1124"/>
                  </a:lnTo>
                  <a:lnTo>
                    <a:pt x="3260" y="1012"/>
                  </a:lnTo>
                  <a:lnTo>
                    <a:pt x="3260" y="956"/>
                  </a:lnTo>
                  <a:lnTo>
                    <a:pt x="3204" y="900"/>
                  </a:lnTo>
                  <a:lnTo>
                    <a:pt x="3204" y="956"/>
                  </a:lnTo>
                  <a:lnTo>
                    <a:pt x="3148" y="1124"/>
                  </a:lnTo>
                  <a:lnTo>
                    <a:pt x="2923" y="1124"/>
                  </a:lnTo>
                  <a:lnTo>
                    <a:pt x="2867" y="1349"/>
                  </a:lnTo>
                  <a:lnTo>
                    <a:pt x="2754" y="1574"/>
                  </a:lnTo>
                  <a:lnTo>
                    <a:pt x="2698" y="1462"/>
                  </a:lnTo>
                  <a:lnTo>
                    <a:pt x="2642" y="1349"/>
                  </a:lnTo>
                  <a:lnTo>
                    <a:pt x="2585" y="1068"/>
                  </a:lnTo>
                  <a:lnTo>
                    <a:pt x="2473" y="843"/>
                  </a:lnTo>
                  <a:lnTo>
                    <a:pt x="2080" y="843"/>
                  </a:lnTo>
                  <a:lnTo>
                    <a:pt x="2192" y="1012"/>
                  </a:lnTo>
                  <a:lnTo>
                    <a:pt x="2248" y="1012"/>
                  </a:lnTo>
                  <a:lnTo>
                    <a:pt x="2361" y="956"/>
                  </a:lnTo>
                  <a:lnTo>
                    <a:pt x="2417" y="956"/>
                  </a:lnTo>
                  <a:lnTo>
                    <a:pt x="2473" y="1012"/>
                  </a:lnTo>
                  <a:lnTo>
                    <a:pt x="2473" y="1124"/>
                  </a:lnTo>
                  <a:lnTo>
                    <a:pt x="2417" y="1293"/>
                  </a:lnTo>
                  <a:lnTo>
                    <a:pt x="2361" y="1349"/>
                  </a:lnTo>
                  <a:lnTo>
                    <a:pt x="2248" y="1293"/>
                  </a:lnTo>
                  <a:lnTo>
                    <a:pt x="2192" y="1237"/>
                  </a:lnTo>
                  <a:lnTo>
                    <a:pt x="2080" y="1237"/>
                  </a:lnTo>
                  <a:lnTo>
                    <a:pt x="2136" y="1462"/>
                  </a:lnTo>
                  <a:lnTo>
                    <a:pt x="2136" y="1743"/>
                  </a:lnTo>
                  <a:lnTo>
                    <a:pt x="2136" y="1799"/>
                  </a:lnTo>
                  <a:lnTo>
                    <a:pt x="2080" y="1855"/>
                  </a:lnTo>
                  <a:lnTo>
                    <a:pt x="2080" y="2305"/>
                  </a:lnTo>
                  <a:lnTo>
                    <a:pt x="2136" y="2417"/>
                  </a:lnTo>
                  <a:lnTo>
                    <a:pt x="2136" y="2530"/>
                  </a:lnTo>
                  <a:lnTo>
                    <a:pt x="2136" y="2642"/>
                  </a:lnTo>
                  <a:lnTo>
                    <a:pt x="2248" y="2754"/>
                  </a:lnTo>
                  <a:lnTo>
                    <a:pt x="2192" y="2811"/>
                  </a:lnTo>
                  <a:lnTo>
                    <a:pt x="2136" y="2811"/>
                  </a:lnTo>
                  <a:lnTo>
                    <a:pt x="2080" y="2754"/>
                  </a:lnTo>
                  <a:lnTo>
                    <a:pt x="2023" y="2642"/>
                  </a:lnTo>
                  <a:lnTo>
                    <a:pt x="1855" y="2586"/>
                  </a:lnTo>
                  <a:lnTo>
                    <a:pt x="1461" y="2642"/>
                  </a:lnTo>
                  <a:lnTo>
                    <a:pt x="1405" y="2698"/>
                  </a:lnTo>
                  <a:lnTo>
                    <a:pt x="1405" y="2754"/>
                  </a:lnTo>
                  <a:lnTo>
                    <a:pt x="1349" y="2811"/>
                  </a:lnTo>
                  <a:lnTo>
                    <a:pt x="1237" y="2867"/>
                  </a:lnTo>
                  <a:lnTo>
                    <a:pt x="1068" y="2867"/>
                  </a:lnTo>
                  <a:lnTo>
                    <a:pt x="1012" y="2754"/>
                  </a:lnTo>
                  <a:lnTo>
                    <a:pt x="787" y="2473"/>
                  </a:lnTo>
                  <a:lnTo>
                    <a:pt x="731" y="2417"/>
                  </a:lnTo>
                  <a:lnTo>
                    <a:pt x="618" y="2417"/>
                  </a:lnTo>
                  <a:lnTo>
                    <a:pt x="618" y="2530"/>
                  </a:lnTo>
                  <a:lnTo>
                    <a:pt x="562" y="2586"/>
                  </a:lnTo>
                  <a:lnTo>
                    <a:pt x="506" y="2586"/>
                  </a:lnTo>
                  <a:lnTo>
                    <a:pt x="393" y="2530"/>
                  </a:lnTo>
                  <a:lnTo>
                    <a:pt x="169" y="2642"/>
                  </a:lnTo>
                  <a:lnTo>
                    <a:pt x="56" y="2698"/>
                  </a:lnTo>
                  <a:lnTo>
                    <a:pt x="0" y="2811"/>
                  </a:lnTo>
                  <a:lnTo>
                    <a:pt x="225" y="3485"/>
                  </a:lnTo>
                  <a:lnTo>
                    <a:pt x="393" y="3373"/>
                  </a:lnTo>
                  <a:lnTo>
                    <a:pt x="506" y="3316"/>
                  </a:lnTo>
                  <a:lnTo>
                    <a:pt x="618" y="3373"/>
                  </a:lnTo>
                  <a:lnTo>
                    <a:pt x="843" y="3373"/>
                  </a:lnTo>
                  <a:lnTo>
                    <a:pt x="899" y="3316"/>
                  </a:lnTo>
                  <a:lnTo>
                    <a:pt x="1012" y="3204"/>
                  </a:lnTo>
                  <a:lnTo>
                    <a:pt x="1068" y="3148"/>
                  </a:lnTo>
                  <a:lnTo>
                    <a:pt x="1349" y="3204"/>
                  </a:lnTo>
                  <a:lnTo>
                    <a:pt x="1518" y="3316"/>
                  </a:lnTo>
                  <a:lnTo>
                    <a:pt x="1630" y="3373"/>
                  </a:lnTo>
                  <a:lnTo>
                    <a:pt x="1742" y="3541"/>
                  </a:lnTo>
                  <a:lnTo>
                    <a:pt x="1799" y="3710"/>
                  </a:lnTo>
                  <a:lnTo>
                    <a:pt x="1855" y="3822"/>
                  </a:lnTo>
                  <a:lnTo>
                    <a:pt x="1911" y="3879"/>
                  </a:lnTo>
                  <a:lnTo>
                    <a:pt x="2023" y="3879"/>
                  </a:lnTo>
                  <a:lnTo>
                    <a:pt x="2136" y="3822"/>
                  </a:lnTo>
                  <a:lnTo>
                    <a:pt x="2136" y="3710"/>
                  </a:lnTo>
                  <a:lnTo>
                    <a:pt x="2136" y="3541"/>
                  </a:lnTo>
                  <a:lnTo>
                    <a:pt x="2192" y="3429"/>
                  </a:lnTo>
                  <a:lnTo>
                    <a:pt x="2361" y="3429"/>
                  </a:lnTo>
                  <a:lnTo>
                    <a:pt x="2473" y="3485"/>
                  </a:lnTo>
                  <a:lnTo>
                    <a:pt x="2698" y="3316"/>
                  </a:lnTo>
                  <a:lnTo>
                    <a:pt x="2810" y="3148"/>
                  </a:lnTo>
                  <a:lnTo>
                    <a:pt x="2810" y="2923"/>
                  </a:lnTo>
                  <a:lnTo>
                    <a:pt x="2642" y="2530"/>
                  </a:lnTo>
                  <a:lnTo>
                    <a:pt x="2754" y="2698"/>
                  </a:lnTo>
                  <a:lnTo>
                    <a:pt x="2810" y="2754"/>
                  </a:lnTo>
                  <a:lnTo>
                    <a:pt x="2923" y="2811"/>
                  </a:lnTo>
                  <a:lnTo>
                    <a:pt x="3204" y="2811"/>
                  </a:lnTo>
                  <a:lnTo>
                    <a:pt x="3316" y="2923"/>
                  </a:lnTo>
                  <a:lnTo>
                    <a:pt x="3372" y="3035"/>
                  </a:lnTo>
                  <a:lnTo>
                    <a:pt x="3485" y="3092"/>
                  </a:lnTo>
                  <a:lnTo>
                    <a:pt x="3541" y="3035"/>
                  </a:lnTo>
                  <a:lnTo>
                    <a:pt x="3653" y="2867"/>
                  </a:lnTo>
                  <a:lnTo>
                    <a:pt x="3710" y="2754"/>
                  </a:lnTo>
                  <a:lnTo>
                    <a:pt x="3710" y="2642"/>
                  </a:lnTo>
                  <a:lnTo>
                    <a:pt x="3597" y="2530"/>
                  </a:lnTo>
                  <a:lnTo>
                    <a:pt x="3541" y="2473"/>
                  </a:lnTo>
                  <a:lnTo>
                    <a:pt x="3597" y="2417"/>
                  </a:lnTo>
                  <a:lnTo>
                    <a:pt x="3710" y="2361"/>
                  </a:lnTo>
                  <a:lnTo>
                    <a:pt x="3766" y="2136"/>
                  </a:lnTo>
                  <a:lnTo>
                    <a:pt x="3710" y="1968"/>
                  </a:lnTo>
                  <a:lnTo>
                    <a:pt x="3710" y="1799"/>
                  </a:lnTo>
                  <a:lnTo>
                    <a:pt x="3710" y="1574"/>
                  </a:lnTo>
                  <a:lnTo>
                    <a:pt x="3710" y="1518"/>
                  </a:lnTo>
                  <a:lnTo>
                    <a:pt x="3766" y="1518"/>
                  </a:lnTo>
                  <a:lnTo>
                    <a:pt x="4103" y="1405"/>
                  </a:lnTo>
                  <a:lnTo>
                    <a:pt x="4215" y="1293"/>
                  </a:lnTo>
                  <a:lnTo>
                    <a:pt x="4272" y="1181"/>
                  </a:lnTo>
                  <a:lnTo>
                    <a:pt x="4440" y="1124"/>
                  </a:lnTo>
                  <a:lnTo>
                    <a:pt x="4553" y="1181"/>
                  </a:lnTo>
                  <a:lnTo>
                    <a:pt x="4834" y="1293"/>
                  </a:lnTo>
                  <a:lnTo>
                    <a:pt x="4834" y="1237"/>
                  </a:lnTo>
                  <a:lnTo>
                    <a:pt x="4890" y="1237"/>
                  </a:lnTo>
                  <a:lnTo>
                    <a:pt x="4890" y="1293"/>
                  </a:lnTo>
                  <a:lnTo>
                    <a:pt x="5059" y="1237"/>
                  </a:lnTo>
                  <a:lnTo>
                    <a:pt x="5115" y="1181"/>
                  </a:lnTo>
                  <a:lnTo>
                    <a:pt x="5059" y="900"/>
                  </a:lnTo>
                  <a:lnTo>
                    <a:pt x="5002" y="843"/>
                  </a:lnTo>
                  <a:lnTo>
                    <a:pt x="4946" y="787"/>
                  </a:lnTo>
                  <a:lnTo>
                    <a:pt x="4834" y="787"/>
                  </a:lnTo>
                  <a:lnTo>
                    <a:pt x="4721" y="843"/>
                  </a:lnTo>
                  <a:lnTo>
                    <a:pt x="4946" y="562"/>
                  </a:lnTo>
                  <a:lnTo>
                    <a:pt x="5059" y="394"/>
                  </a:lnTo>
                  <a:lnTo>
                    <a:pt x="5059" y="225"/>
                  </a:lnTo>
                  <a:lnTo>
                    <a:pt x="5115" y="113"/>
                  </a:lnTo>
                  <a:lnTo>
                    <a:pt x="5059" y="0"/>
                  </a:lnTo>
                  <a:lnTo>
                    <a:pt x="4946" y="0"/>
                  </a:lnTo>
                  <a:lnTo>
                    <a:pt x="4890" y="57"/>
                  </a:lnTo>
                  <a:lnTo>
                    <a:pt x="4778" y="0"/>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4" name="Google Shape;23054;p51"/>
            <p:cNvSpPr/>
            <p:nvPr/>
          </p:nvSpPr>
          <p:spPr>
            <a:xfrm>
              <a:off x="2018425" y="987950"/>
              <a:ext cx="88550" cy="68875"/>
            </a:xfrm>
            <a:custGeom>
              <a:avLst/>
              <a:gdLst/>
              <a:ahLst/>
              <a:cxnLst/>
              <a:rect l="l" t="t" r="r" b="b"/>
              <a:pathLst>
                <a:path w="3542" h="2755" extrusionOk="0">
                  <a:moveTo>
                    <a:pt x="2305" y="0"/>
                  </a:moveTo>
                  <a:lnTo>
                    <a:pt x="788" y="450"/>
                  </a:lnTo>
                  <a:lnTo>
                    <a:pt x="675" y="675"/>
                  </a:lnTo>
                  <a:lnTo>
                    <a:pt x="619" y="731"/>
                  </a:lnTo>
                  <a:lnTo>
                    <a:pt x="450" y="619"/>
                  </a:lnTo>
                  <a:lnTo>
                    <a:pt x="338" y="675"/>
                  </a:lnTo>
                  <a:lnTo>
                    <a:pt x="282" y="731"/>
                  </a:lnTo>
                  <a:lnTo>
                    <a:pt x="169" y="900"/>
                  </a:lnTo>
                  <a:lnTo>
                    <a:pt x="57" y="1068"/>
                  </a:lnTo>
                  <a:lnTo>
                    <a:pt x="1" y="1293"/>
                  </a:lnTo>
                  <a:lnTo>
                    <a:pt x="1" y="1349"/>
                  </a:lnTo>
                  <a:lnTo>
                    <a:pt x="57" y="1462"/>
                  </a:lnTo>
                  <a:lnTo>
                    <a:pt x="113" y="1518"/>
                  </a:lnTo>
                  <a:lnTo>
                    <a:pt x="169" y="1574"/>
                  </a:lnTo>
                  <a:lnTo>
                    <a:pt x="57" y="1687"/>
                  </a:lnTo>
                  <a:lnTo>
                    <a:pt x="1" y="1799"/>
                  </a:lnTo>
                  <a:lnTo>
                    <a:pt x="1" y="1855"/>
                  </a:lnTo>
                  <a:lnTo>
                    <a:pt x="1" y="1968"/>
                  </a:lnTo>
                  <a:lnTo>
                    <a:pt x="113" y="2080"/>
                  </a:lnTo>
                  <a:lnTo>
                    <a:pt x="226" y="2249"/>
                  </a:lnTo>
                  <a:lnTo>
                    <a:pt x="282" y="2305"/>
                  </a:lnTo>
                  <a:lnTo>
                    <a:pt x="338" y="2361"/>
                  </a:lnTo>
                  <a:lnTo>
                    <a:pt x="394" y="2361"/>
                  </a:lnTo>
                  <a:lnTo>
                    <a:pt x="507" y="2305"/>
                  </a:lnTo>
                  <a:lnTo>
                    <a:pt x="563" y="2249"/>
                  </a:lnTo>
                  <a:lnTo>
                    <a:pt x="619" y="2249"/>
                  </a:lnTo>
                  <a:lnTo>
                    <a:pt x="619" y="2305"/>
                  </a:lnTo>
                  <a:lnTo>
                    <a:pt x="619" y="2361"/>
                  </a:lnTo>
                  <a:lnTo>
                    <a:pt x="563" y="2530"/>
                  </a:lnTo>
                  <a:lnTo>
                    <a:pt x="563" y="2586"/>
                  </a:lnTo>
                  <a:lnTo>
                    <a:pt x="619" y="2698"/>
                  </a:lnTo>
                  <a:lnTo>
                    <a:pt x="1012" y="2642"/>
                  </a:lnTo>
                  <a:lnTo>
                    <a:pt x="1181" y="2642"/>
                  </a:lnTo>
                  <a:lnTo>
                    <a:pt x="1350" y="2754"/>
                  </a:lnTo>
                  <a:lnTo>
                    <a:pt x="1462" y="2754"/>
                  </a:lnTo>
                  <a:lnTo>
                    <a:pt x="1574" y="2698"/>
                  </a:lnTo>
                  <a:lnTo>
                    <a:pt x="1743" y="2642"/>
                  </a:lnTo>
                  <a:lnTo>
                    <a:pt x="1799" y="2530"/>
                  </a:lnTo>
                  <a:lnTo>
                    <a:pt x="1855" y="2305"/>
                  </a:lnTo>
                  <a:lnTo>
                    <a:pt x="1855" y="2192"/>
                  </a:lnTo>
                  <a:lnTo>
                    <a:pt x="1743" y="2192"/>
                  </a:lnTo>
                  <a:lnTo>
                    <a:pt x="1574" y="2249"/>
                  </a:lnTo>
                  <a:lnTo>
                    <a:pt x="1518" y="2192"/>
                  </a:lnTo>
                  <a:lnTo>
                    <a:pt x="1406" y="2136"/>
                  </a:lnTo>
                  <a:lnTo>
                    <a:pt x="1350" y="2024"/>
                  </a:lnTo>
                  <a:lnTo>
                    <a:pt x="1293" y="1968"/>
                  </a:lnTo>
                  <a:lnTo>
                    <a:pt x="1293" y="1855"/>
                  </a:lnTo>
                  <a:lnTo>
                    <a:pt x="1350" y="1968"/>
                  </a:lnTo>
                  <a:lnTo>
                    <a:pt x="1462" y="2024"/>
                  </a:lnTo>
                  <a:lnTo>
                    <a:pt x="1743" y="2080"/>
                  </a:lnTo>
                  <a:lnTo>
                    <a:pt x="1968" y="2080"/>
                  </a:lnTo>
                  <a:lnTo>
                    <a:pt x="2136" y="2024"/>
                  </a:lnTo>
                  <a:lnTo>
                    <a:pt x="2361" y="2024"/>
                  </a:lnTo>
                  <a:lnTo>
                    <a:pt x="2474" y="1986"/>
                  </a:lnTo>
                  <a:lnTo>
                    <a:pt x="2474" y="1986"/>
                  </a:lnTo>
                  <a:lnTo>
                    <a:pt x="2474" y="2080"/>
                  </a:lnTo>
                  <a:lnTo>
                    <a:pt x="2474" y="2136"/>
                  </a:lnTo>
                  <a:lnTo>
                    <a:pt x="2642" y="2249"/>
                  </a:lnTo>
                  <a:lnTo>
                    <a:pt x="3092" y="2249"/>
                  </a:lnTo>
                  <a:lnTo>
                    <a:pt x="3317" y="2136"/>
                  </a:lnTo>
                  <a:lnTo>
                    <a:pt x="3485" y="1968"/>
                  </a:lnTo>
                  <a:lnTo>
                    <a:pt x="3542" y="1855"/>
                  </a:lnTo>
                  <a:lnTo>
                    <a:pt x="3542" y="1743"/>
                  </a:lnTo>
                  <a:lnTo>
                    <a:pt x="3485" y="1630"/>
                  </a:lnTo>
                  <a:lnTo>
                    <a:pt x="3429" y="1518"/>
                  </a:lnTo>
                  <a:lnTo>
                    <a:pt x="3542" y="1406"/>
                  </a:lnTo>
                  <a:lnTo>
                    <a:pt x="3542" y="1293"/>
                  </a:lnTo>
                  <a:lnTo>
                    <a:pt x="3317" y="1068"/>
                  </a:lnTo>
                  <a:lnTo>
                    <a:pt x="3204" y="956"/>
                  </a:lnTo>
                  <a:lnTo>
                    <a:pt x="3204" y="843"/>
                  </a:lnTo>
                  <a:lnTo>
                    <a:pt x="3261" y="787"/>
                  </a:lnTo>
                  <a:lnTo>
                    <a:pt x="3373" y="787"/>
                  </a:lnTo>
                  <a:lnTo>
                    <a:pt x="3485" y="619"/>
                  </a:lnTo>
                  <a:lnTo>
                    <a:pt x="3485" y="562"/>
                  </a:lnTo>
                  <a:lnTo>
                    <a:pt x="3373" y="450"/>
                  </a:lnTo>
                  <a:lnTo>
                    <a:pt x="3317" y="506"/>
                  </a:lnTo>
                  <a:lnTo>
                    <a:pt x="3261" y="394"/>
                  </a:lnTo>
                  <a:lnTo>
                    <a:pt x="3148" y="394"/>
                  </a:lnTo>
                  <a:lnTo>
                    <a:pt x="2980" y="338"/>
                  </a:lnTo>
                  <a:lnTo>
                    <a:pt x="2923" y="281"/>
                  </a:lnTo>
                  <a:lnTo>
                    <a:pt x="2867" y="281"/>
                  </a:lnTo>
                  <a:lnTo>
                    <a:pt x="2811" y="113"/>
                  </a:lnTo>
                  <a:lnTo>
                    <a:pt x="2699" y="57"/>
                  </a:lnTo>
                  <a:lnTo>
                    <a:pt x="2642" y="0"/>
                  </a:lnTo>
                  <a:lnTo>
                    <a:pt x="2586" y="0"/>
                  </a:lnTo>
                  <a:lnTo>
                    <a:pt x="2418" y="113"/>
                  </a:lnTo>
                  <a:lnTo>
                    <a:pt x="2249" y="225"/>
                  </a:lnTo>
                  <a:lnTo>
                    <a:pt x="2193" y="225"/>
                  </a:lnTo>
                  <a:lnTo>
                    <a:pt x="2305" y="113"/>
                  </a:lnTo>
                  <a:lnTo>
                    <a:pt x="2361" y="57"/>
                  </a:lnTo>
                  <a:lnTo>
                    <a:pt x="2305" y="0"/>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5" name="Google Shape;23055;p51"/>
            <p:cNvSpPr/>
            <p:nvPr/>
          </p:nvSpPr>
          <p:spPr>
            <a:xfrm>
              <a:off x="1717725" y="1087700"/>
              <a:ext cx="85750" cy="104025"/>
            </a:xfrm>
            <a:custGeom>
              <a:avLst/>
              <a:gdLst/>
              <a:ahLst/>
              <a:cxnLst/>
              <a:rect l="l" t="t" r="r" b="b"/>
              <a:pathLst>
                <a:path w="3430" h="4161" extrusionOk="0">
                  <a:moveTo>
                    <a:pt x="1518" y="1"/>
                  </a:moveTo>
                  <a:lnTo>
                    <a:pt x="956" y="170"/>
                  </a:lnTo>
                  <a:lnTo>
                    <a:pt x="900" y="282"/>
                  </a:lnTo>
                  <a:lnTo>
                    <a:pt x="844" y="338"/>
                  </a:lnTo>
                  <a:lnTo>
                    <a:pt x="788" y="394"/>
                  </a:lnTo>
                  <a:lnTo>
                    <a:pt x="731" y="394"/>
                  </a:lnTo>
                  <a:lnTo>
                    <a:pt x="675" y="451"/>
                  </a:lnTo>
                  <a:lnTo>
                    <a:pt x="619" y="732"/>
                  </a:lnTo>
                  <a:lnTo>
                    <a:pt x="563" y="900"/>
                  </a:lnTo>
                  <a:lnTo>
                    <a:pt x="507" y="1013"/>
                  </a:lnTo>
                  <a:lnTo>
                    <a:pt x="507" y="1069"/>
                  </a:lnTo>
                  <a:lnTo>
                    <a:pt x="563" y="1294"/>
                  </a:lnTo>
                  <a:lnTo>
                    <a:pt x="619" y="1406"/>
                  </a:lnTo>
                  <a:lnTo>
                    <a:pt x="619" y="1519"/>
                  </a:lnTo>
                  <a:lnTo>
                    <a:pt x="788" y="1462"/>
                  </a:lnTo>
                  <a:lnTo>
                    <a:pt x="844" y="1462"/>
                  </a:lnTo>
                  <a:lnTo>
                    <a:pt x="900" y="1350"/>
                  </a:lnTo>
                  <a:lnTo>
                    <a:pt x="1012" y="1294"/>
                  </a:lnTo>
                  <a:lnTo>
                    <a:pt x="1125" y="1294"/>
                  </a:lnTo>
                  <a:lnTo>
                    <a:pt x="1237" y="1350"/>
                  </a:lnTo>
                  <a:lnTo>
                    <a:pt x="1406" y="1462"/>
                  </a:lnTo>
                  <a:lnTo>
                    <a:pt x="1462" y="1406"/>
                  </a:lnTo>
                  <a:lnTo>
                    <a:pt x="1518" y="1350"/>
                  </a:lnTo>
                  <a:lnTo>
                    <a:pt x="1406" y="1687"/>
                  </a:lnTo>
                  <a:lnTo>
                    <a:pt x="1350" y="1800"/>
                  </a:lnTo>
                  <a:lnTo>
                    <a:pt x="1237" y="1856"/>
                  </a:lnTo>
                  <a:lnTo>
                    <a:pt x="1069" y="1856"/>
                  </a:lnTo>
                  <a:lnTo>
                    <a:pt x="788" y="1687"/>
                  </a:lnTo>
                  <a:lnTo>
                    <a:pt x="731" y="1631"/>
                  </a:lnTo>
                  <a:lnTo>
                    <a:pt x="731" y="1800"/>
                  </a:lnTo>
                  <a:lnTo>
                    <a:pt x="675" y="1912"/>
                  </a:lnTo>
                  <a:lnTo>
                    <a:pt x="507" y="2137"/>
                  </a:lnTo>
                  <a:lnTo>
                    <a:pt x="394" y="2137"/>
                  </a:lnTo>
                  <a:lnTo>
                    <a:pt x="338" y="2193"/>
                  </a:lnTo>
                  <a:lnTo>
                    <a:pt x="338" y="2305"/>
                  </a:lnTo>
                  <a:lnTo>
                    <a:pt x="394" y="2362"/>
                  </a:lnTo>
                  <a:lnTo>
                    <a:pt x="450" y="2418"/>
                  </a:lnTo>
                  <a:lnTo>
                    <a:pt x="563" y="2362"/>
                  </a:lnTo>
                  <a:lnTo>
                    <a:pt x="619" y="2305"/>
                  </a:lnTo>
                  <a:lnTo>
                    <a:pt x="675" y="2305"/>
                  </a:lnTo>
                  <a:lnTo>
                    <a:pt x="675" y="2362"/>
                  </a:lnTo>
                  <a:lnTo>
                    <a:pt x="731" y="2474"/>
                  </a:lnTo>
                  <a:lnTo>
                    <a:pt x="731" y="2530"/>
                  </a:lnTo>
                  <a:lnTo>
                    <a:pt x="731" y="2586"/>
                  </a:lnTo>
                  <a:lnTo>
                    <a:pt x="731" y="2699"/>
                  </a:lnTo>
                  <a:lnTo>
                    <a:pt x="507" y="2699"/>
                  </a:lnTo>
                  <a:lnTo>
                    <a:pt x="394" y="2586"/>
                  </a:lnTo>
                  <a:lnTo>
                    <a:pt x="282" y="2530"/>
                  </a:lnTo>
                  <a:lnTo>
                    <a:pt x="1" y="2530"/>
                  </a:lnTo>
                  <a:lnTo>
                    <a:pt x="1" y="2924"/>
                  </a:lnTo>
                  <a:lnTo>
                    <a:pt x="57" y="3149"/>
                  </a:lnTo>
                  <a:lnTo>
                    <a:pt x="113" y="3317"/>
                  </a:lnTo>
                  <a:lnTo>
                    <a:pt x="282" y="3317"/>
                  </a:lnTo>
                  <a:lnTo>
                    <a:pt x="338" y="3261"/>
                  </a:lnTo>
                  <a:lnTo>
                    <a:pt x="394" y="3205"/>
                  </a:lnTo>
                  <a:lnTo>
                    <a:pt x="450" y="3317"/>
                  </a:lnTo>
                  <a:lnTo>
                    <a:pt x="507" y="3317"/>
                  </a:lnTo>
                  <a:lnTo>
                    <a:pt x="563" y="3261"/>
                  </a:lnTo>
                  <a:lnTo>
                    <a:pt x="675" y="3205"/>
                  </a:lnTo>
                  <a:lnTo>
                    <a:pt x="788" y="3149"/>
                  </a:lnTo>
                  <a:lnTo>
                    <a:pt x="844" y="3205"/>
                  </a:lnTo>
                  <a:lnTo>
                    <a:pt x="844" y="3373"/>
                  </a:lnTo>
                  <a:lnTo>
                    <a:pt x="956" y="3711"/>
                  </a:lnTo>
                  <a:lnTo>
                    <a:pt x="1012" y="3879"/>
                  </a:lnTo>
                  <a:lnTo>
                    <a:pt x="1069" y="4048"/>
                  </a:lnTo>
                  <a:lnTo>
                    <a:pt x="1181" y="4160"/>
                  </a:lnTo>
                  <a:lnTo>
                    <a:pt x="1406" y="4160"/>
                  </a:lnTo>
                  <a:lnTo>
                    <a:pt x="1406" y="3992"/>
                  </a:lnTo>
                  <a:lnTo>
                    <a:pt x="1406" y="3823"/>
                  </a:lnTo>
                  <a:lnTo>
                    <a:pt x="1406" y="3711"/>
                  </a:lnTo>
                  <a:lnTo>
                    <a:pt x="1406" y="3317"/>
                  </a:lnTo>
                  <a:lnTo>
                    <a:pt x="1518" y="3092"/>
                  </a:lnTo>
                  <a:lnTo>
                    <a:pt x="1574" y="3036"/>
                  </a:lnTo>
                  <a:lnTo>
                    <a:pt x="1687" y="2980"/>
                  </a:lnTo>
                  <a:lnTo>
                    <a:pt x="1574" y="3092"/>
                  </a:lnTo>
                  <a:lnTo>
                    <a:pt x="1462" y="3205"/>
                  </a:lnTo>
                  <a:lnTo>
                    <a:pt x="1462" y="3317"/>
                  </a:lnTo>
                  <a:lnTo>
                    <a:pt x="1518" y="3373"/>
                  </a:lnTo>
                  <a:lnTo>
                    <a:pt x="1574" y="3430"/>
                  </a:lnTo>
                  <a:lnTo>
                    <a:pt x="1743" y="3430"/>
                  </a:lnTo>
                  <a:lnTo>
                    <a:pt x="1855" y="3373"/>
                  </a:lnTo>
                  <a:lnTo>
                    <a:pt x="1968" y="3261"/>
                  </a:lnTo>
                  <a:lnTo>
                    <a:pt x="2080" y="3036"/>
                  </a:lnTo>
                  <a:lnTo>
                    <a:pt x="2136" y="2811"/>
                  </a:lnTo>
                  <a:lnTo>
                    <a:pt x="2136" y="2530"/>
                  </a:lnTo>
                  <a:lnTo>
                    <a:pt x="2112" y="2265"/>
                  </a:lnTo>
                  <a:lnTo>
                    <a:pt x="2136" y="2362"/>
                  </a:lnTo>
                  <a:lnTo>
                    <a:pt x="2193" y="2474"/>
                  </a:lnTo>
                  <a:lnTo>
                    <a:pt x="2305" y="2586"/>
                  </a:lnTo>
                  <a:lnTo>
                    <a:pt x="2417" y="2586"/>
                  </a:lnTo>
                  <a:lnTo>
                    <a:pt x="2474" y="2474"/>
                  </a:lnTo>
                  <a:lnTo>
                    <a:pt x="2530" y="2362"/>
                  </a:lnTo>
                  <a:lnTo>
                    <a:pt x="2530" y="2249"/>
                  </a:lnTo>
                  <a:lnTo>
                    <a:pt x="2474" y="2081"/>
                  </a:lnTo>
                  <a:lnTo>
                    <a:pt x="2361" y="1968"/>
                  </a:lnTo>
                  <a:lnTo>
                    <a:pt x="2305" y="1912"/>
                  </a:lnTo>
                  <a:lnTo>
                    <a:pt x="2249" y="1743"/>
                  </a:lnTo>
                  <a:lnTo>
                    <a:pt x="2193" y="1631"/>
                  </a:lnTo>
                  <a:lnTo>
                    <a:pt x="2193" y="1519"/>
                  </a:lnTo>
                  <a:lnTo>
                    <a:pt x="2474" y="1800"/>
                  </a:lnTo>
                  <a:lnTo>
                    <a:pt x="2642" y="1968"/>
                  </a:lnTo>
                  <a:lnTo>
                    <a:pt x="2811" y="2024"/>
                  </a:lnTo>
                  <a:lnTo>
                    <a:pt x="2867" y="1856"/>
                  </a:lnTo>
                  <a:lnTo>
                    <a:pt x="2811" y="1743"/>
                  </a:lnTo>
                  <a:lnTo>
                    <a:pt x="2867" y="1519"/>
                  </a:lnTo>
                  <a:lnTo>
                    <a:pt x="2811" y="1350"/>
                  </a:lnTo>
                  <a:lnTo>
                    <a:pt x="2755" y="1238"/>
                  </a:lnTo>
                  <a:lnTo>
                    <a:pt x="2923" y="1294"/>
                  </a:lnTo>
                  <a:lnTo>
                    <a:pt x="2980" y="1238"/>
                  </a:lnTo>
                  <a:lnTo>
                    <a:pt x="3092" y="1181"/>
                  </a:lnTo>
                  <a:lnTo>
                    <a:pt x="3204" y="1125"/>
                  </a:lnTo>
                  <a:lnTo>
                    <a:pt x="3261" y="1069"/>
                  </a:lnTo>
                  <a:lnTo>
                    <a:pt x="3373" y="1013"/>
                  </a:lnTo>
                  <a:lnTo>
                    <a:pt x="3429" y="844"/>
                  </a:lnTo>
                  <a:lnTo>
                    <a:pt x="3317" y="675"/>
                  </a:lnTo>
                  <a:lnTo>
                    <a:pt x="3261" y="563"/>
                  </a:lnTo>
                  <a:lnTo>
                    <a:pt x="3092" y="507"/>
                  </a:lnTo>
                  <a:lnTo>
                    <a:pt x="2923" y="563"/>
                  </a:lnTo>
                  <a:lnTo>
                    <a:pt x="2867" y="619"/>
                  </a:lnTo>
                  <a:lnTo>
                    <a:pt x="2755" y="563"/>
                  </a:lnTo>
                  <a:lnTo>
                    <a:pt x="2586" y="451"/>
                  </a:lnTo>
                  <a:lnTo>
                    <a:pt x="2417" y="394"/>
                  </a:lnTo>
                  <a:lnTo>
                    <a:pt x="2193" y="394"/>
                  </a:lnTo>
                  <a:lnTo>
                    <a:pt x="1968" y="563"/>
                  </a:lnTo>
                  <a:lnTo>
                    <a:pt x="1799" y="619"/>
                  </a:lnTo>
                  <a:lnTo>
                    <a:pt x="1743" y="619"/>
                  </a:lnTo>
                  <a:lnTo>
                    <a:pt x="1687" y="507"/>
                  </a:lnTo>
                  <a:lnTo>
                    <a:pt x="1687" y="338"/>
                  </a:lnTo>
                  <a:lnTo>
                    <a:pt x="1631" y="170"/>
                  </a:lnTo>
                  <a:lnTo>
                    <a:pt x="1574" y="57"/>
                  </a:lnTo>
                  <a:lnTo>
                    <a:pt x="1518"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6" name="Google Shape;23056;p51"/>
            <p:cNvSpPr/>
            <p:nvPr/>
          </p:nvSpPr>
          <p:spPr>
            <a:xfrm>
              <a:off x="1757075" y="1023075"/>
              <a:ext cx="212200" cy="75900"/>
            </a:xfrm>
            <a:custGeom>
              <a:avLst/>
              <a:gdLst/>
              <a:ahLst/>
              <a:cxnLst/>
              <a:rect l="l" t="t" r="r" b="b"/>
              <a:pathLst>
                <a:path w="8488" h="3036" extrusionOk="0">
                  <a:moveTo>
                    <a:pt x="8319" y="1"/>
                  </a:moveTo>
                  <a:lnTo>
                    <a:pt x="7813" y="113"/>
                  </a:lnTo>
                  <a:lnTo>
                    <a:pt x="3654" y="1406"/>
                  </a:lnTo>
                  <a:lnTo>
                    <a:pt x="0" y="2586"/>
                  </a:lnTo>
                  <a:lnTo>
                    <a:pt x="57" y="2698"/>
                  </a:lnTo>
                  <a:lnTo>
                    <a:pt x="169" y="2698"/>
                  </a:lnTo>
                  <a:lnTo>
                    <a:pt x="338" y="2642"/>
                  </a:lnTo>
                  <a:lnTo>
                    <a:pt x="619" y="2586"/>
                  </a:lnTo>
                  <a:lnTo>
                    <a:pt x="900" y="2474"/>
                  </a:lnTo>
                  <a:lnTo>
                    <a:pt x="1181" y="2361"/>
                  </a:lnTo>
                  <a:lnTo>
                    <a:pt x="1518" y="2305"/>
                  </a:lnTo>
                  <a:lnTo>
                    <a:pt x="1293" y="2361"/>
                  </a:lnTo>
                  <a:lnTo>
                    <a:pt x="1237" y="2417"/>
                  </a:lnTo>
                  <a:lnTo>
                    <a:pt x="1125" y="2474"/>
                  </a:lnTo>
                  <a:lnTo>
                    <a:pt x="1125" y="2642"/>
                  </a:lnTo>
                  <a:lnTo>
                    <a:pt x="1125" y="2755"/>
                  </a:lnTo>
                  <a:lnTo>
                    <a:pt x="1181" y="2811"/>
                  </a:lnTo>
                  <a:lnTo>
                    <a:pt x="1349" y="2923"/>
                  </a:lnTo>
                  <a:lnTo>
                    <a:pt x="1462" y="2923"/>
                  </a:lnTo>
                  <a:lnTo>
                    <a:pt x="1630" y="2867"/>
                  </a:lnTo>
                  <a:lnTo>
                    <a:pt x="1743" y="2755"/>
                  </a:lnTo>
                  <a:lnTo>
                    <a:pt x="1911" y="2698"/>
                  </a:lnTo>
                  <a:lnTo>
                    <a:pt x="2136" y="2755"/>
                  </a:lnTo>
                  <a:lnTo>
                    <a:pt x="2305" y="2867"/>
                  </a:lnTo>
                  <a:lnTo>
                    <a:pt x="2417" y="2923"/>
                  </a:lnTo>
                  <a:lnTo>
                    <a:pt x="2530" y="2979"/>
                  </a:lnTo>
                  <a:lnTo>
                    <a:pt x="2754" y="3036"/>
                  </a:lnTo>
                  <a:lnTo>
                    <a:pt x="2923" y="3036"/>
                  </a:lnTo>
                  <a:lnTo>
                    <a:pt x="3036" y="2979"/>
                  </a:lnTo>
                  <a:lnTo>
                    <a:pt x="3036" y="2923"/>
                  </a:lnTo>
                  <a:lnTo>
                    <a:pt x="3036" y="2811"/>
                  </a:lnTo>
                  <a:lnTo>
                    <a:pt x="2923" y="2755"/>
                  </a:lnTo>
                  <a:lnTo>
                    <a:pt x="2867" y="2642"/>
                  </a:lnTo>
                  <a:lnTo>
                    <a:pt x="2811" y="2530"/>
                  </a:lnTo>
                  <a:lnTo>
                    <a:pt x="3092" y="2530"/>
                  </a:lnTo>
                  <a:lnTo>
                    <a:pt x="3148" y="2474"/>
                  </a:lnTo>
                  <a:lnTo>
                    <a:pt x="3204" y="2361"/>
                  </a:lnTo>
                  <a:lnTo>
                    <a:pt x="3204" y="2249"/>
                  </a:lnTo>
                  <a:lnTo>
                    <a:pt x="3260" y="2136"/>
                  </a:lnTo>
                  <a:lnTo>
                    <a:pt x="3260" y="2024"/>
                  </a:lnTo>
                  <a:lnTo>
                    <a:pt x="3260" y="1912"/>
                  </a:lnTo>
                  <a:lnTo>
                    <a:pt x="3429" y="1968"/>
                  </a:lnTo>
                  <a:lnTo>
                    <a:pt x="3485" y="1912"/>
                  </a:lnTo>
                  <a:lnTo>
                    <a:pt x="3598" y="1855"/>
                  </a:lnTo>
                  <a:lnTo>
                    <a:pt x="3598" y="1687"/>
                  </a:lnTo>
                  <a:lnTo>
                    <a:pt x="3598" y="1630"/>
                  </a:lnTo>
                  <a:lnTo>
                    <a:pt x="3710" y="1630"/>
                  </a:lnTo>
                  <a:lnTo>
                    <a:pt x="3879" y="1574"/>
                  </a:lnTo>
                  <a:lnTo>
                    <a:pt x="4047" y="1574"/>
                  </a:lnTo>
                  <a:lnTo>
                    <a:pt x="4047" y="1687"/>
                  </a:lnTo>
                  <a:lnTo>
                    <a:pt x="4047" y="1912"/>
                  </a:lnTo>
                  <a:lnTo>
                    <a:pt x="4047" y="2024"/>
                  </a:lnTo>
                  <a:lnTo>
                    <a:pt x="4103" y="2024"/>
                  </a:lnTo>
                  <a:lnTo>
                    <a:pt x="4328" y="2080"/>
                  </a:lnTo>
                  <a:lnTo>
                    <a:pt x="4441" y="2193"/>
                  </a:lnTo>
                  <a:lnTo>
                    <a:pt x="4497" y="2249"/>
                  </a:lnTo>
                  <a:lnTo>
                    <a:pt x="4553" y="2249"/>
                  </a:lnTo>
                  <a:lnTo>
                    <a:pt x="4665" y="2193"/>
                  </a:lnTo>
                  <a:lnTo>
                    <a:pt x="4778" y="2080"/>
                  </a:lnTo>
                  <a:lnTo>
                    <a:pt x="4890" y="1968"/>
                  </a:lnTo>
                  <a:lnTo>
                    <a:pt x="5003" y="2024"/>
                  </a:lnTo>
                  <a:lnTo>
                    <a:pt x="5115" y="2080"/>
                  </a:lnTo>
                  <a:lnTo>
                    <a:pt x="5284" y="2193"/>
                  </a:lnTo>
                  <a:lnTo>
                    <a:pt x="5396" y="2193"/>
                  </a:lnTo>
                  <a:lnTo>
                    <a:pt x="5509" y="2136"/>
                  </a:lnTo>
                  <a:lnTo>
                    <a:pt x="5565" y="2024"/>
                  </a:lnTo>
                  <a:lnTo>
                    <a:pt x="5509" y="1968"/>
                  </a:lnTo>
                  <a:lnTo>
                    <a:pt x="5396" y="1799"/>
                  </a:lnTo>
                  <a:lnTo>
                    <a:pt x="5340" y="1630"/>
                  </a:lnTo>
                  <a:lnTo>
                    <a:pt x="5284" y="1574"/>
                  </a:lnTo>
                  <a:lnTo>
                    <a:pt x="5059" y="1574"/>
                  </a:lnTo>
                  <a:lnTo>
                    <a:pt x="5003" y="1518"/>
                  </a:lnTo>
                  <a:lnTo>
                    <a:pt x="4890" y="1349"/>
                  </a:lnTo>
                  <a:lnTo>
                    <a:pt x="4890" y="1349"/>
                  </a:lnTo>
                  <a:lnTo>
                    <a:pt x="5059" y="1462"/>
                  </a:lnTo>
                  <a:lnTo>
                    <a:pt x="5228" y="1462"/>
                  </a:lnTo>
                  <a:lnTo>
                    <a:pt x="5340" y="1406"/>
                  </a:lnTo>
                  <a:lnTo>
                    <a:pt x="5340" y="1518"/>
                  </a:lnTo>
                  <a:lnTo>
                    <a:pt x="5396" y="1630"/>
                  </a:lnTo>
                  <a:lnTo>
                    <a:pt x="5509" y="1743"/>
                  </a:lnTo>
                  <a:lnTo>
                    <a:pt x="5677" y="1799"/>
                  </a:lnTo>
                  <a:lnTo>
                    <a:pt x="5790" y="1799"/>
                  </a:lnTo>
                  <a:lnTo>
                    <a:pt x="5902" y="1743"/>
                  </a:lnTo>
                  <a:lnTo>
                    <a:pt x="6071" y="1518"/>
                  </a:lnTo>
                  <a:lnTo>
                    <a:pt x="6239" y="1349"/>
                  </a:lnTo>
                  <a:lnTo>
                    <a:pt x="6408" y="1349"/>
                  </a:lnTo>
                  <a:lnTo>
                    <a:pt x="6520" y="1237"/>
                  </a:lnTo>
                  <a:lnTo>
                    <a:pt x="6576" y="1125"/>
                  </a:lnTo>
                  <a:lnTo>
                    <a:pt x="6633" y="1012"/>
                  </a:lnTo>
                  <a:lnTo>
                    <a:pt x="6801" y="1237"/>
                  </a:lnTo>
                  <a:lnTo>
                    <a:pt x="6914" y="1349"/>
                  </a:lnTo>
                  <a:lnTo>
                    <a:pt x="6970" y="1293"/>
                  </a:lnTo>
                  <a:lnTo>
                    <a:pt x="7026" y="1237"/>
                  </a:lnTo>
                  <a:lnTo>
                    <a:pt x="7082" y="1125"/>
                  </a:lnTo>
                  <a:lnTo>
                    <a:pt x="7139" y="1068"/>
                  </a:lnTo>
                  <a:lnTo>
                    <a:pt x="7195" y="1012"/>
                  </a:lnTo>
                  <a:lnTo>
                    <a:pt x="7307" y="1012"/>
                  </a:lnTo>
                  <a:lnTo>
                    <a:pt x="7420" y="1068"/>
                  </a:lnTo>
                  <a:lnTo>
                    <a:pt x="7532" y="1181"/>
                  </a:lnTo>
                  <a:lnTo>
                    <a:pt x="7644" y="1293"/>
                  </a:lnTo>
                  <a:lnTo>
                    <a:pt x="7757" y="1349"/>
                  </a:lnTo>
                  <a:lnTo>
                    <a:pt x="8094" y="1349"/>
                  </a:lnTo>
                  <a:lnTo>
                    <a:pt x="8150" y="1237"/>
                  </a:lnTo>
                  <a:lnTo>
                    <a:pt x="8206" y="1181"/>
                  </a:lnTo>
                  <a:lnTo>
                    <a:pt x="8206" y="1012"/>
                  </a:lnTo>
                  <a:lnTo>
                    <a:pt x="8206" y="900"/>
                  </a:lnTo>
                  <a:lnTo>
                    <a:pt x="8094" y="787"/>
                  </a:lnTo>
                  <a:lnTo>
                    <a:pt x="8038" y="731"/>
                  </a:lnTo>
                  <a:lnTo>
                    <a:pt x="7869" y="787"/>
                  </a:lnTo>
                  <a:lnTo>
                    <a:pt x="7813" y="844"/>
                  </a:lnTo>
                  <a:lnTo>
                    <a:pt x="7813" y="787"/>
                  </a:lnTo>
                  <a:lnTo>
                    <a:pt x="7813" y="675"/>
                  </a:lnTo>
                  <a:lnTo>
                    <a:pt x="7757" y="619"/>
                  </a:lnTo>
                  <a:lnTo>
                    <a:pt x="7757" y="506"/>
                  </a:lnTo>
                  <a:lnTo>
                    <a:pt x="7757" y="394"/>
                  </a:lnTo>
                  <a:lnTo>
                    <a:pt x="7813" y="338"/>
                  </a:lnTo>
                  <a:lnTo>
                    <a:pt x="7869" y="338"/>
                  </a:lnTo>
                  <a:lnTo>
                    <a:pt x="8038" y="282"/>
                  </a:lnTo>
                  <a:lnTo>
                    <a:pt x="8150" y="338"/>
                  </a:lnTo>
                  <a:lnTo>
                    <a:pt x="8319" y="450"/>
                  </a:lnTo>
                  <a:lnTo>
                    <a:pt x="8431" y="450"/>
                  </a:lnTo>
                  <a:lnTo>
                    <a:pt x="8487" y="394"/>
                  </a:lnTo>
                  <a:lnTo>
                    <a:pt x="8487" y="338"/>
                  </a:lnTo>
                  <a:lnTo>
                    <a:pt x="8487" y="225"/>
                  </a:lnTo>
                  <a:lnTo>
                    <a:pt x="8431" y="113"/>
                  </a:lnTo>
                  <a:lnTo>
                    <a:pt x="8319"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7" name="Google Shape;23057;p51"/>
            <p:cNvSpPr/>
            <p:nvPr/>
          </p:nvSpPr>
          <p:spPr>
            <a:xfrm>
              <a:off x="1703675" y="1242275"/>
              <a:ext cx="109625" cy="105425"/>
            </a:xfrm>
            <a:custGeom>
              <a:avLst/>
              <a:gdLst/>
              <a:ahLst/>
              <a:cxnLst/>
              <a:rect l="l" t="t" r="r" b="b"/>
              <a:pathLst>
                <a:path w="4385" h="4217" extrusionOk="0">
                  <a:moveTo>
                    <a:pt x="1293" y="1743"/>
                  </a:moveTo>
                  <a:lnTo>
                    <a:pt x="1462" y="2080"/>
                  </a:lnTo>
                  <a:lnTo>
                    <a:pt x="1518" y="2249"/>
                  </a:lnTo>
                  <a:lnTo>
                    <a:pt x="1518" y="2361"/>
                  </a:lnTo>
                  <a:lnTo>
                    <a:pt x="1406" y="2530"/>
                  </a:lnTo>
                  <a:lnTo>
                    <a:pt x="1350" y="2249"/>
                  </a:lnTo>
                  <a:lnTo>
                    <a:pt x="1237" y="2080"/>
                  </a:lnTo>
                  <a:lnTo>
                    <a:pt x="1069" y="1912"/>
                  </a:lnTo>
                  <a:lnTo>
                    <a:pt x="1125" y="1912"/>
                  </a:lnTo>
                  <a:lnTo>
                    <a:pt x="1181" y="1855"/>
                  </a:lnTo>
                  <a:lnTo>
                    <a:pt x="1293" y="1743"/>
                  </a:lnTo>
                  <a:close/>
                  <a:moveTo>
                    <a:pt x="1125" y="2361"/>
                  </a:moveTo>
                  <a:lnTo>
                    <a:pt x="1181" y="2474"/>
                  </a:lnTo>
                  <a:lnTo>
                    <a:pt x="1181" y="2586"/>
                  </a:lnTo>
                  <a:lnTo>
                    <a:pt x="1125" y="2361"/>
                  </a:lnTo>
                  <a:close/>
                  <a:moveTo>
                    <a:pt x="2811" y="1"/>
                  </a:moveTo>
                  <a:lnTo>
                    <a:pt x="2474" y="450"/>
                  </a:lnTo>
                  <a:lnTo>
                    <a:pt x="2417" y="619"/>
                  </a:lnTo>
                  <a:lnTo>
                    <a:pt x="2417" y="787"/>
                  </a:lnTo>
                  <a:lnTo>
                    <a:pt x="2474" y="956"/>
                  </a:lnTo>
                  <a:lnTo>
                    <a:pt x="2530" y="1012"/>
                  </a:lnTo>
                  <a:lnTo>
                    <a:pt x="2867" y="1012"/>
                  </a:lnTo>
                  <a:lnTo>
                    <a:pt x="2867" y="1181"/>
                  </a:lnTo>
                  <a:lnTo>
                    <a:pt x="2755" y="1125"/>
                  </a:lnTo>
                  <a:lnTo>
                    <a:pt x="2698" y="1125"/>
                  </a:lnTo>
                  <a:lnTo>
                    <a:pt x="2642" y="1181"/>
                  </a:lnTo>
                  <a:lnTo>
                    <a:pt x="2586" y="1293"/>
                  </a:lnTo>
                  <a:lnTo>
                    <a:pt x="2530" y="1406"/>
                  </a:lnTo>
                  <a:lnTo>
                    <a:pt x="2417" y="1462"/>
                  </a:lnTo>
                  <a:lnTo>
                    <a:pt x="2305" y="1518"/>
                  </a:lnTo>
                  <a:lnTo>
                    <a:pt x="2193" y="1799"/>
                  </a:lnTo>
                  <a:lnTo>
                    <a:pt x="2136" y="1855"/>
                  </a:lnTo>
                  <a:lnTo>
                    <a:pt x="2024" y="1855"/>
                  </a:lnTo>
                  <a:lnTo>
                    <a:pt x="1968" y="1799"/>
                  </a:lnTo>
                  <a:lnTo>
                    <a:pt x="1855" y="1687"/>
                  </a:lnTo>
                  <a:lnTo>
                    <a:pt x="1687" y="1631"/>
                  </a:lnTo>
                  <a:lnTo>
                    <a:pt x="1574" y="1518"/>
                  </a:lnTo>
                  <a:lnTo>
                    <a:pt x="1462" y="1406"/>
                  </a:lnTo>
                  <a:lnTo>
                    <a:pt x="1350" y="1293"/>
                  </a:lnTo>
                  <a:lnTo>
                    <a:pt x="1237" y="1293"/>
                  </a:lnTo>
                  <a:lnTo>
                    <a:pt x="1012" y="1406"/>
                  </a:lnTo>
                  <a:lnTo>
                    <a:pt x="900" y="1462"/>
                  </a:lnTo>
                  <a:lnTo>
                    <a:pt x="844" y="1518"/>
                  </a:lnTo>
                  <a:lnTo>
                    <a:pt x="844" y="1631"/>
                  </a:lnTo>
                  <a:lnTo>
                    <a:pt x="900" y="1799"/>
                  </a:lnTo>
                  <a:lnTo>
                    <a:pt x="956" y="1855"/>
                  </a:lnTo>
                  <a:lnTo>
                    <a:pt x="844" y="1799"/>
                  </a:lnTo>
                  <a:lnTo>
                    <a:pt x="844" y="1912"/>
                  </a:lnTo>
                  <a:lnTo>
                    <a:pt x="844" y="2024"/>
                  </a:lnTo>
                  <a:lnTo>
                    <a:pt x="975" y="2155"/>
                  </a:lnTo>
                  <a:lnTo>
                    <a:pt x="975" y="2155"/>
                  </a:lnTo>
                  <a:lnTo>
                    <a:pt x="956" y="2136"/>
                  </a:lnTo>
                  <a:lnTo>
                    <a:pt x="844" y="2080"/>
                  </a:lnTo>
                  <a:lnTo>
                    <a:pt x="731" y="2080"/>
                  </a:lnTo>
                  <a:lnTo>
                    <a:pt x="675" y="2136"/>
                  </a:lnTo>
                  <a:lnTo>
                    <a:pt x="619" y="2305"/>
                  </a:lnTo>
                  <a:lnTo>
                    <a:pt x="619" y="2474"/>
                  </a:lnTo>
                  <a:lnTo>
                    <a:pt x="563" y="2530"/>
                  </a:lnTo>
                  <a:lnTo>
                    <a:pt x="338" y="2417"/>
                  </a:lnTo>
                  <a:lnTo>
                    <a:pt x="169" y="2417"/>
                  </a:lnTo>
                  <a:lnTo>
                    <a:pt x="57" y="2530"/>
                  </a:lnTo>
                  <a:lnTo>
                    <a:pt x="1" y="2642"/>
                  </a:lnTo>
                  <a:lnTo>
                    <a:pt x="57" y="2811"/>
                  </a:lnTo>
                  <a:lnTo>
                    <a:pt x="57" y="2980"/>
                  </a:lnTo>
                  <a:lnTo>
                    <a:pt x="57" y="3148"/>
                  </a:lnTo>
                  <a:lnTo>
                    <a:pt x="113" y="3261"/>
                  </a:lnTo>
                  <a:lnTo>
                    <a:pt x="225" y="3317"/>
                  </a:lnTo>
                  <a:lnTo>
                    <a:pt x="394" y="3317"/>
                  </a:lnTo>
                  <a:lnTo>
                    <a:pt x="506" y="3373"/>
                  </a:lnTo>
                  <a:lnTo>
                    <a:pt x="619" y="3373"/>
                  </a:lnTo>
                  <a:lnTo>
                    <a:pt x="787" y="3485"/>
                  </a:lnTo>
                  <a:lnTo>
                    <a:pt x="900" y="3485"/>
                  </a:lnTo>
                  <a:lnTo>
                    <a:pt x="1012" y="3429"/>
                  </a:lnTo>
                  <a:lnTo>
                    <a:pt x="1181" y="3261"/>
                  </a:lnTo>
                  <a:lnTo>
                    <a:pt x="1181" y="3429"/>
                  </a:lnTo>
                  <a:lnTo>
                    <a:pt x="1125" y="3542"/>
                  </a:lnTo>
                  <a:lnTo>
                    <a:pt x="1012" y="3766"/>
                  </a:lnTo>
                  <a:lnTo>
                    <a:pt x="900" y="3991"/>
                  </a:lnTo>
                  <a:lnTo>
                    <a:pt x="844" y="4047"/>
                  </a:lnTo>
                  <a:lnTo>
                    <a:pt x="844" y="4216"/>
                  </a:lnTo>
                  <a:lnTo>
                    <a:pt x="1462" y="3991"/>
                  </a:lnTo>
                  <a:lnTo>
                    <a:pt x="1406" y="3879"/>
                  </a:lnTo>
                  <a:lnTo>
                    <a:pt x="1518" y="3823"/>
                  </a:lnTo>
                  <a:lnTo>
                    <a:pt x="1518" y="3766"/>
                  </a:lnTo>
                  <a:lnTo>
                    <a:pt x="1574" y="3710"/>
                  </a:lnTo>
                  <a:lnTo>
                    <a:pt x="1631" y="3710"/>
                  </a:lnTo>
                  <a:lnTo>
                    <a:pt x="1687" y="3654"/>
                  </a:lnTo>
                  <a:lnTo>
                    <a:pt x="1631" y="3542"/>
                  </a:lnTo>
                  <a:lnTo>
                    <a:pt x="1518" y="3485"/>
                  </a:lnTo>
                  <a:lnTo>
                    <a:pt x="1518" y="3429"/>
                  </a:lnTo>
                  <a:lnTo>
                    <a:pt x="1518" y="3317"/>
                  </a:lnTo>
                  <a:lnTo>
                    <a:pt x="1631" y="3261"/>
                  </a:lnTo>
                  <a:lnTo>
                    <a:pt x="1631" y="3148"/>
                  </a:lnTo>
                  <a:lnTo>
                    <a:pt x="1743" y="3036"/>
                  </a:lnTo>
                  <a:lnTo>
                    <a:pt x="1799" y="3036"/>
                  </a:lnTo>
                  <a:lnTo>
                    <a:pt x="1799" y="3092"/>
                  </a:lnTo>
                  <a:lnTo>
                    <a:pt x="1855" y="3092"/>
                  </a:lnTo>
                  <a:lnTo>
                    <a:pt x="1855" y="3148"/>
                  </a:lnTo>
                  <a:lnTo>
                    <a:pt x="1912" y="3261"/>
                  </a:lnTo>
                  <a:lnTo>
                    <a:pt x="2024" y="3261"/>
                  </a:lnTo>
                  <a:lnTo>
                    <a:pt x="2136" y="3204"/>
                  </a:lnTo>
                  <a:lnTo>
                    <a:pt x="2249" y="3036"/>
                  </a:lnTo>
                  <a:lnTo>
                    <a:pt x="2193" y="2867"/>
                  </a:lnTo>
                  <a:lnTo>
                    <a:pt x="2136" y="2698"/>
                  </a:lnTo>
                  <a:lnTo>
                    <a:pt x="2024" y="2586"/>
                  </a:lnTo>
                  <a:lnTo>
                    <a:pt x="1855" y="2474"/>
                  </a:lnTo>
                  <a:lnTo>
                    <a:pt x="2080" y="2417"/>
                  </a:lnTo>
                  <a:lnTo>
                    <a:pt x="2249" y="2305"/>
                  </a:lnTo>
                  <a:lnTo>
                    <a:pt x="2417" y="2193"/>
                  </a:lnTo>
                  <a:lnTo>
                    <a:pt x="2923" y="2193"/>
                  </a:lnTo>
                  <a:lnTo>
                    <a:pt x="3036" y="2136"/>
                  </a:lnTo>
                  <a:lnTo>
                    <a:pt x="3036" y="2024"/>
                  </a:lnTo>
                  <a:lnTo>
                    <a:pt x="3092" y="1968"/>
                  </a:lnTo>
                  <a:lnTo>
                    <a:pt x="3092" y="1912"/>
                  </a:lnTo>
                  <a:lnTo>
                    <a:pt x="3373" y="1912"/>
                  </a:lnTo>
                  <a:lnTo>
                    <a:pt x="3542" y="1799"/>
                  </a:lnTo>
                  <a:lnTo>
                    <a:pt x="3654" y="1574"/>
                  </a:lnTo>
                  <a:lnTo>
                    <a:pt x="3766" y="1406"/>
                  </a:lnTo>
                  <a:lnTo>
                    <a:pt x="3654" y="1350"/>
                  </a:lnTo>
                  <a:lnTo>
                    <a:pt x="3710" y="1350"/>
                  </a:lnTo>
                  <a:lnTo>
                    <a:pt x="3766" y="1293"/>
                  </a:lnTo>
                  <a:lnTo>
                    <a:pt x="3823" y="1237"/>
                  </a:lnTo>
                  <a:lnTo>
                    <a:pt x="3823" y="1125"/>
                  </a:lnTo>
                  <a:lnTo>
                    <a:pt x="3879" y="1069"/>
                  </a:lnTo>
                  <a:lnTo>
                    <a:pt x="3935" y="1012"/>
                  </a:lnTo>
                  <a:lnTo>
                    <a:pt x="3935" y="1125"/>
                  </a:lnTo>
                  <a:lnTo>
                    <a:pt x="3879" y="1237"/>
                  </a:lnTo>
                  <a:lnTo>
                    <a:pt x="3935" y="1350"/>
                  </a:lnTo>
                  <a:lnTo>
                    <a:pt x="3935" y="1406"/>
                  </a:lnTo>
                  <a:lnTo>
                    <a:pt x="4216" y="1406"/>
                  </a:lnTo>
                  <a:lnTo>
                    <a:pt x="4272" y="1293"/>
                  </a:lnTo>
                  <a:lnTo>
                    <a:pt x="4328" y="1125"/>
                  </a:lnTo>
                  <a:lnTo>
                    <a:pt x="4385" y="956"/>
                  </a:lnTo>
                  <a:lnTo>
                    <a:pt x="4328" y="956"/>
                  </a:lnTo>
                  <a:lnTo>
                    <a:pt x="4328" y="675"/>
                  </a:lnTo>
                  <a:lnTo>
                    <a:pt x="4385" y="450"/>
                  </a:lnTo>
                  <a:lnTo>
                    <a:pt x="4328" y="338"/>
                  </a:lnTo>
                  <a:lnTo>
                    <a:pt x="4104" y="338"/>
                  </a:lnTo>
                  <a:lnTo>
                    <a:pt x="4047" y="450"/>
                  </a:lnTo>
                  <a:lnTo>
                    <a:pt x="3991" y="506"/>
                  </a:lnTo>
                  <a:lnTo>
                    <a:pt x="3879" y="506"/>
                  </a:lnTo>
                  <a:lnTo>
                    <a:pt x="3766" y="619"/>
                  </a:lnTo>
                  <a:lnTo>
                    <a:pt x="3766" y="675"/>
                  </a:lnTo>
                  <a:lnTo>
                    <a:pt x="3710" y="675"/>
                  </a:lnTo>
                  <a:lnTo>
                    <a:pt x="3654" y="619"/>
                  </a:lnTo>
                  <a:lnTo>
                    <a:pt x="3542" y="506"/>
                  </a:lnTo>
                  <a:lnTo>
                    <a:pt x="3429" y="338"/>
                  </a:lnTo>
                  <a:lnTo>
                    <a:pt x="3317" y="225"/>
                  </a:lnTo>
                  <a:lnTo>
                    <a:pt x="3148" y="169"/>
                  </a:lnTo>
                  <a:lnTo>
                    <a:pt x="3092" y="225"/>
                  </a:lnTo>
                  <a:lnTo>
                    <a:pt x="2979" y="57"/>
                  </a:lnTo>
                  <a:lnTo>
                    <a:pt x="2923" y="57"/>
                  </a:lnTo>
                  <a:lnTo>
                    <a:pt x="2811"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8" name="Google Shape;23058;p51"/>
            <p:cNvSpPr/>
            <p:nvPr/>
          </p:nvSpPr>
          <p:spPr>
            <a:xfrm>
              <a:off x="2095700" y="950000"/>
              <a:ext cx="104025" cy="91375"/>
            </a:xfrm>
            <a:custGeom>
              <a:avLst/>
              <a:gdLst/>
              <a:ahLst/>
              <a:cxnLst/>
              <a:rect l="l" t="t" r="r" b="b"/>
              <a:pathLst>
                <a:path w="4161" h="3655" extrusionOk="0">
                  <a:moveTo>
                    <a:pt x="4160" y="1"/>
                  </a:moveTo>
                  <a:lnTo>
                    <a:pt x="675" y="1069"/>
                  </a:lnTo>
                  <a:lnTo>
                    <a:pt x="675" y="1350"/>
                  </a:lnTo>
                  <a:lnTo>
                    <a:pt x="563" y="1518"/>
                  </a:lnTo>
                  <a:lnTo>
                    <a:pt x="394" y="1631"/>
                  </a:lnTo>
                  <a:lnTo>
                    <a:pt x="170" y="1687"/>
                  </a:lnTo>
                  <a:lnTo>
                    <a:pt x="57" y="1799"/>
                  </a:lnTo>
                  <a:lnTo>
                    <a:pt x="57" y="1912"/>
                  </a:lnTo>
                  <a:lnTo>
                    <a:pt x="113" y="1968"/>
                  </a:lnTo>
                  <a:lnTo>
                    <a:pt x="170" y="1968"/>
                  </a:lnTo>
                  <a:lnTo>
                    <a:pt x="282" y="2024"/>
                  </a:lnTo>
                  <a:lnTo>
                    <a:pt x="338" y="2080"/>
                  </a:lnTo>
                  <a:lnTo>
                    <a:pt x="338" y="2137"/>
                  </a:lnTo>
                  <a:lnTo>
                    <a:pt x="282" y="2249"/>
                  </a:lnTo>
                  <a:lnTo>
                    <a:pt x="170" y="2193"/>
                  </a:lnTo>
                  <a:lnTo>
                    <a:pt x="57" y="2137"/>
                  </a:lnTo>
                  <a:lnTo>
                    <a:pt x="1" y="2137"/>
                  </a:lnTo>
                  <a:lnTo>
                    <a:pt x="1" y="2193"/>
                  </a:lnTo>
                  <a:lnTo>
                    <a:pt x="57" y="2530"/>
                  </a:lnTo>
                  <a:lnTo>
                    <a:pt x="113" y="2643"/>
                  </a:lnTo>
                  <a:lnTo>
                    <a:pt x="282" y="2755"/>
                  </a:lnTo>
                  <a:lnTo>
                    <a:pt x="394" y="2867"/>
                  </a:lnTo>
                  <a:lnTo>
                    <a:pt x="338" y="2924"/>
                  </a:lnTo>
                  <a:lnTo>
                    <a:pt x="282" y="2924"/>
                  </a:lnTo>
                  <a:lnTo>
                    <a:pt x="226" y="2867"/>
                  </a:lnTo>
                  <a:lnTo>
                    <a:pt x="170" y="2924"/>
                  </a:lnTo>
                  <a:lnTo>
                    <a:pt x="226" y="3036"/>
                  </a:lnTo>
                  <a:lnTo>
                    <a:pt x="451" y="3261"/>
                  </a:lnTo>
                  <a:lnTo>
                    <a:pt x="507" y="3373"/>
                  </a:lnTo>
                  <a:lnTo>
                    <a:pt x="675" y="3373"/>
                  </a:lnTo>
                  <a:lnTo>
                    <a:pt x="675" y="3486"/>
                  </a:lnTo>
                  <a:lnTo>
                    <a:pt x="788" y="3654"/>
                  </a:lnTo>
                  <a:lnTo>
                    <a:pt x="900" y="3654"/>
                  </a:lnTo>
                  <a:lnTo>
                    <a:pt x="956" y="3542"/>
                  </a:lnTo>
                  <a:lnTo>
                    <a:pt x="1069" y="2980"/>
                  </a:lnTo>
                  <a:lnTo>
                    <a:pt x="1069" y="2755"/>
                  </a:lnTo>
                  <a:lnTo>
                    <a:pt x="956" y="2474"/>
                  </a:lnTo>
                  <a:lnTo>
                    <a:pt x="900" y="2305"/>
                  </a:lnTo>
                  <a:lnTo>
                    <a:pt x="956" y="2361"/>
                  </a:lnTo>
                  <a:lnTo>
                    <a:pt x="1069" y="2530"/>
                  </a:lnTo>
                  <a:lnTo>
                    <a:pt x="1125" y="2586"/>
                  </a:lnTo>
                  <a:lnTo>
                    <a:pt x="1294" y="2643"/>
                  </a:lnTo>
                  <a:lnTo>
                    <a:pt x="1294" y="2699"/>
                  </a:lnTo>
                  <a:lnTo>
                    <a:pt x="1294" y="2755"/>
                  </a:lnTo>
                  <a:lnTo>
                    <a:pt x="1294" y="2867"/>
                  </a:lnTo>
                  <a:lnTo>
                    <a:pt x="1350" y="2867"/>
                  </a:lnTo>
                  <a:lnTo>
                    <a:pt x="1294" y="2924"/>
                  </a:lnTo>
                  <a:lnTo>
                    <a:pt x="1350" y="2980"/>
                  </a:lnTo>
                  <a:lnTo>
                    <a:pt x="1350" y="3036"/>
                  </a:lnTo>
                  <a:lnTo>
                    <a:pt x="1350" y="3092"/>
                  </a:lnTo>
                  <a:lnTo>
                    <a:pt x="1294" y="3148"/>
                  </a:lnTo>
                  <a:lnTo>
                    <a:pt x="1294" y="3205"/>
                  </a:lnTo>
                  <a:lnTo>
                    <a:pt x="1406" y="3261"/>
                  </a:lnTo>
                  <a:lnTo>
                    <a:pt x="1743" y="3261"/>
                  </a:lnTo>
                  <a:lnTo>
                    <a:pt x="1968" y="3373"/>
                  </a:lnTo>
                  <a:lnTo>
                    <a:pt x="2137" y="3373"/>
                  </a:lnTo>
                  <a:lnTo>
                    <a:pt x="2193" y="3317"/>
                  </a:lnTo>
                  <a:lnTo>
                    <a:pt x="2305" y="3092"/>
                  </a:lnTo>
                  <a:lnTo>
                    <a:pt x="2474" y="2867"/>
                  </a:lnTo>
                  <a:lnTo>
                    <a:pt x="2586" y="2755"/>
                  </a:lnTo>
                  <a:lnTo>
                    <a:pt x="2811" y="2755"/>
                  </a:lnTo>
                  <a:lnTo>
                    <a:pt x="2867" y="2699"/>
                  </a:lnTo>
                  <a:lnTo>
                    <a:pt x="2924" y="2586"/>
                  </a:lnTo>
                  <a:lnTo>
                    <a:pt x="2924" y="2530"/>
                  </a:lnTo>
                  <a:lnTo>
                    <a:pt x="3092" y="2474"/>
                  </a:lnTo>
                  <a:lnTo>
                    <a:pt x="3092" y="2361"/>
                  </a:lnTo>
                  <a:lnTo>
                    <a:pt x="3092" y="2305"/>
                  </a:lnTo>
                  <a:lnTo>
                    <a:pt x="3036" y="2305"/>
                  </a:lnTo>
                  <a:lnTo>
                    <a:pt x="3036" y="2249"/>
                  </a:lnTo>
                  <a:lnTo>
                    <a:pt x="3036" y="2193"/>
                  </a:lnTo>
                  <a:lnTo>
                    <a:pt x="3092" y="2137"/>
                  </a:lnTo>
                  <a:lnTo>
                    <a:pt x="3092" y="2024"/>
                  </a:lnTo>
                  <a:lnTo>
                    <a:pt x="3092" y="1968"/>
                  </a:lnTo>
                  <a:lnTo>
                    <a:pt x="3036" y="1968"/>
                  </a:lnTo>
                  <a:lnTo>
                    <a:pt x="2924" y="1912"/>
                  </a:lnTo>
                  <a:lnTo>
                    <a:pt x="2811" y="1912"/>
                  </a:lnTo>
                  <a:lnTo>
                    <a:pt x="2755" y="1968"/>
                  </a:lnTo>
                  <a:lnTo>
                    <a:pt x="2755" y="2080"/>
                  </a:lnTo>
                  <a:lnTo>
                    <a:pt x="2699" y="1968"/>
                  </a:lnTo>
                  <a:lnTo>
                    <a:pt x="2643" y="1912"/>
                  </a:lnTo>
                  <a:lnTo>
                    <a:pt x="2474" y="1912"/>
                  </a:lnTo>
                  <a:lnTo>
                    <a:pt x="2474" y="2024"/>
                  </a:lnTo>
                  <a:lnTo>
                    <a:pt x="2474" y="2080"/>
                  </a:lnTo>
                  <a:lnTo>
                    <a:pt x="2530" y="2080"/>
                  </a:lnTo>
                  <a:lnTo>
                    <a:pt x="2530" y="2137"/>
                  </a:lnTo>
                  <a:lnTo>
                    <a:pt x="2418" y="2137"/>
                  </a:lnTo>
                  <a:lnTo>
                    <a:pt x="2137" y="1968"/>
                  </a:lnTo>
                  <a:lnTo>
                    <a:pt x="2024" y="1856"/>
                  </a:lnTo>
                  <a:lnTo>
                    <a:pt x="1968" y="1687"/>
                  </a:lnTo>
                  <a:lnTo>
                    <a:pt x="1968" y="1631"/>
                  </a:lnTo>
                  <a:lnTo>
                    <a:pt x="1968" y="1575"/>
                  </a:lnTo>
                  <a:lnTo>
                    <a:pt x="1912" y="1575"/>
                  </a:lnTo>
                  <a:lnTo>
                    <a:pt x="1856" y="1687"/>
                  </a:lnTo>
                  <a:lnTo>
                    <a:pt x="1800" y="1743"/>
                  </a:lnTo>
                  <a:lnTo>
                    <a:pt x="1743" y="1743"/>
                  </a:lnTo>
                  <a:lnTo>
                    <a:pt x="1687" y="1687"/>
                  </a:lnTo>
                  <a:lnTo>
                    <a:pt x="1687" y="1518"/>
                  </a:lnTo>
                  <a:lnTo>
                    <a:pt x="1631" y="1406"/>
                  </a:lnTo>
                  <a:lnTo>
                    <a:pt x="1575" y="1406"/>
                  </a:lnTo>
                  <a:lnTo>
                    <a:pt x="1519" y="1462"/>
                  </a:lnTo>
                  <a:lnTo>
                    <a:pt x="1406" y="1462"/>
                  </a:lnTo>
                  <a:lnTo>
                    <a:pt x="1350" y="1350"/>
                  </a:lnTo>
                  <a:lnTo>
                    <a:pt x="1238" y="1294"/>
                  </a:lnTo>
                  <a:lnTo>
                    <a:pt x="900" y="1294"/>
                  </a:lnTo>
                  <a:lnTo>
                    <a:pt x="900" y="1181"/>
                  </a:lnTo>
                  <a:lnTo>
                    <a:pt x="956" y="1069"/>
                  </a:lnTo>
                  <a:lnTo>
                    <a:pt x="1069" y="1013"/>
                  </a:lnTo>
                  <a:lnTo>
                    <a:pt x="1294" y="956"/>
                  </a:lnTo>
                  <a:lnTo>
                    <a:pt x="1462" y="900"/>
                  </a:lnTo>
                  <a:lnTo>
                    <a:pt x="1575" y="956"/>
                  </a:lnTo>
                  <a:lnTo>
                    <a:pt x="1687" y="956"/>
                  </a:lnTo>
                  <a:lnTo>
                    <a:pt x="1743" y="900"/>
                  </a:lnTo>
                  <a:lnTo>
                    <a:pt x="1800" y="788"/>
                  </a:lnTo>
                  <a:lnTo>
                    <a:pt x="2024" y="788"/>
                  </a:lnTo>
                  <a:lnTo>
                    <a:pt x="2137" y="675"/>
                  </a:lnTo>
                  <a:lnTo>
                    <a:pt x="2249" y="675"/>
                  </a:lnTo>
                  <a:lnTo>
                    <a:pt x="2362" y="732"/>
                  </a:lnTo>
                  <a:lnTo>
                    <a:pt x="2474" y="619"/>
                  </a:lnTo>
                  <a:lnTo>
                    <a:pt x="2586" y="563"/>
                  </a:lnTo>
                  <a:lnTo>
                    <a:pt x="2755" y="507"/>
                  </a:lnTo>
                  <a:lnTo>
                    <a:pt x="3261" y="338"/>
                  </a:lnTo>
                  <a:lnTo>
                    <a:pt x="3430" y="282"/>
                  </a:lnTo>
                  <a:lnTo>
                    <a:pt x="3598" y="394"/>
                  </a:lnTo>
                  <a:lnTo>
                    <a:pt x="3654" y="394"/>
                  </a:lnTo>
                  <a:lnTo>
                    <a:pt x="3654" y="338"/>
                  </a:lnTo>
                  <a:lnTo>
                    <a:pt x="3654" y="226"/>
                  </a:lnTo>
                  <a:lnTo>
                    <a:pt x="3767" y="169"/>
                  </a:lnTo>
                  <a:lnTo>
                    <a:pt x="3992" y="113"/>
                  </a:lnTo>
                  <a:lnTo>
                    <a:pt x="4048" y="57"/>
                  </a:lnTo>
                  <a:lnTo>
                    <a:pt x="4160" y="1"/>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9" name="Google Shape;23059;p51"/>
            <p:cNvSpPr/>
            <p:nvPr/>
          </p:nvSpPr>
          <p:spPr>
            <a:xfrm>
              <a:off x="1617975" y="1198725"/>
              <a:ext cx="77300" cy="67475"/>
            </a:xfrm>
            <a:custGeom>
              <a:avLst/>
              <a:gdLst/>
              <a:ahLst/>
              <a:cxnLst/>
              <a:rect l="l" t="t" r="r" b="b"/>
              <a:pathLst>
                <a:path w="3092" h="2699" extrusionOk="0">
                  <a:moveTo>
                    <a:pt x="2361" y="731"/>
                  </a:moveTo>
                  <a:lnTo>
                    <a:pt x="2248" y="900"/>
                  </a:lnTo>
                  <a:lnTo>
                    <a:pt x="2192" y="1068"/>
                  </a:lnTo>
                  <a:lnTo>
                    <a:pt x="2080" y="1181"/>
                  </a:lnTo>
                  <a:lnTo>
                    <a:pt x="2080" y="1012"/>
                  </a:lnTo>
                  <a:lnTo>
                    <a:pt x="2136" y="900"/>
                  </a:lnTo>
                  <a:lnTo>
                    <a:pt x="2248" y="787"/>
                  </a:lnTo>
                  <a:lnTo>
                    <a:pt x="2361" y="731"/>
                  </a:lnTo>
                  <a:close/>
                  <a:moveTo>
                    <a:pt x="843" y="0"/>
                  </a:moveTo>
                  <a:lnTo>
                    <a:pt x="731" y="56"/>
                  </a:lnTo>
                  <a:lnTo>
                    <a:pt x="675" y="56"/>
                  </a:lnTo>
                  <a:lnTo>
                    <a:pt x="618" y="113"/>
                  </a:lnTo>
                  <a:lnTo>
                    <a:pt x="618" y="225"/>
                  </a:lnTo>
                  <a:lnTo>
                    <a:pt x="562" y="337"/>
                  </a:lnTo>
                  <a:lnTo>
                    <a:pt x="281" y="337"/>
                  </a:lnTo>
                  <a:lnTo>
                    <a:pt x="281" y="450"/>
                  </a:lnTo>
                  <a:lnTo>
                    <a:pt x="169" y="506"/>
                  </a:lnTo>
                  <a:lnTo>
                    <a:pt x="169" y="618"/>
                  </a:lnTo>
                  <a:lnTo>
                    <a:pt x="225" y="731"/>
                  </a:lnTo>
                  <a:lnTo>
                    <a:pt x="281" y="900"/>
                  </a:lnTo>
                  <a:lnTo>
                    <a:pt x="225" y="956"/>
                  </a:lnTo>
                  <a:lnTo>
                    <a:pt x="169" y="1012"/>
                  </a:lnTo>
                  <a:lnTo>
                    <a:pt x="169" y="900"/>
                  </a:lnTo>
                  <a:lnTo>
                    <a:pt x="112" y="843"/>
                  </a:lnTo>
                  <a:lnTo>
                    <a:pt x="0" y="843"/>
                  </a:lnTo>
                  <a:lnTo>
                    <a:pt x="281" y="1743"/>
                  </a:lnTo>
                  <a:lnTo>
                    <a:pt x="562" y="1293"/>
                  </a:lnTo>
                  <a:lnTo>
                    <a:pt x="675" y="1012"/>
                  </a:lnTo>
                  <a:lnTo>
                    <a:pt x="675" y="731"/>
                  </a:lnTo>
                  <a:lnTo>
                    <a:pt x="787" y="956"/>
                  </a:lnTo>
                  <a:lnTo>
                    <a:pt x="956" y="1181"/>
                  </a:lnTo>
                  <a:lnTo>
                    <a:pt x="956" y="1462"/>
                  </a:lnTo>
                  <a:lnTo>
                    <a:pt x="956" y="1574"/>
                  </a:lnTo>
                  <a:lnTo>
                    <a:pt x="899" y="1743"/>
                  </a:lnTo>
                  <a:lnTo>
                    <a:pt x="843" y="1855"/>
                  </a:lnTo>
                  <a:lnTo>
                    <a:pt x="899" y="1911"/>
                  </a:lnTo>
                  <a:lnTo>
                    <a:pt x="1012" y="1911"/>
                  </a:lnTo>
                  <a:lnTo>
                    <a:pt x="1068" y="1967"/>
                  </a:lnTo>
                  <a:lnTo>
                    <a:pt x="956" y="2136"/>
                  </a:lnTo>
                  <a:lnTo>
                    <a:pt x="956" y="2248"/>
                  </a:lnTo>
                  <a:lnTo>
                    <a:pt x="1012" y="2417"/>
                  </a:lnTo>
                  <a:lnTo>
                    <a:pt x="1124" y="2417"/>
                  </a:lnTo>
                  <a:lnTo>
                    <a:pt x="1180" y="2361"/>
                  </a:lnTo>
                  <a:lnTo>
                    <a:pt x="1461" y="2529"/>
                  </a:lnTo>
                  <a:lnTo>
                    <a:pt x="1686" y="2698"/>
                  </a:lnTo>
                  <a:lnTo>
                    <a:pt x="1799" y="2698"/>
                  </a:lnTo>
                  <a:lnTo>
                    <a:pt x="2023" y="2586"/>
                  </a:lnTo>
                  <a:lnTo>
                    <a:pt x="2192" y="2417"/>
                  </a:lnTo>
                  <a:lnTo>
                    <a:pt x="2248" y="2305"/>
                  </a:lnTo>
                  <a:lnTo>
                    <a:pt x="2248" y="2248"/>
                  </a:lnTo>
                  <a:lnTo>
                    <a:pt x="2361" y="2192"/>
                  </a:lnTo>
                  <a:lnTo>
                    <a:pt x="2529" y="2192"/>
                  </a:lnTo>
                  <a:lnTo>
                    <a:pt x="2754" y="2136"/>
                  </a:lnTo>
                  <a:lnTo>
                    <a:pt x="2923" y="2080"/>
                  </a:lnTo>
                  <a:lnTo>
                    <a:pt x="3091" y="2024"/>
                  </a:lnTo>
                  <a:lnTo>
                    <a:pt x="3035" y="1855"/>
                  </a:lnTo>
                  <a:lnTo>
                    <a:pt x="3035" y="1743"/>
                  </a:lnTo>
                  <a:lnTo>
                    <a:pt x="3091" y="1518"/>
                  </a:lnTo>
                  <a:lnTo>
                    <a:pt x="3091" y="1349"/>
                  </a:lnTo>
                  <a:lnTo>
                    <a:pt x="3091" y="1181"/>
                  </a:lnTo>
                  <a:lnTo>
                    <a:pt x="2923" y="956"/>
                  </a:lnTo>
                  <a:lnTo>
                    <a:pt x="2754" y="787"/>
                  </a:lnTo>
                  <a:lnTo>
                    <a:pt x="2473" y="675"/>
                  </a:lnTo>
                  <a:lnTo>
                    <a:pt x="2361" y="731"/>
                  </a:lnTo>
                  <a:lnTo>
                    <a:pt x="2417" y="618"/>
                  </a:lnTo>
                  <a:lnTo>
                    <a:pt x="2417" y="562"/>
                  </a:lnTo>
                  <a:lnTo>
                    <a:pt x="2361" y="506"/>
                  </a:lnTo>
                  <a:lnTo>
                    <a:pt x="2192" y="506"/>
                  </a:lnTo>
                  <a:lnTo>
                    <a:pt x="2080" y="394"/>
                  </a:lnTo>
                  <a:lnTo>
                    <a:pt x="1967" y="281"/>
                  </a:lnTo>
                  <a:lnTo>
                    <a:pt x="1855" y="281"/>
                  </a:lnTo>
                  <a:lnTo>
                    <a:pt x="1799" y="394"/>
                  </a:lnTo>
                  <a:lnTo>
                    <a:pt x="1742" y="506"/>
                  </a:lnTo>
                  <a:lnTo>
                    <a:pt x="1742" y="843"/>
                  </a:lnTo>
                  <a:lnTo>
                    <a:pt x="1630" y="843"/>
                  </a:lnTo>
                  <a:lnTo>
                    <a:pt x="1630" y="731"/>
                  </a:lnTo>
                  <a:lnTo>
                    <a:pt x="1574" y="675"/>
                  </a:lnTo>
                  <a:lnTo>
                    <a:pt x="1518" y="562"/>
                  </a:lnTo>
                  <a:lnTo>
                    <a:pt x="1518" y="506"/>
                  </a:lnTo>
                  <a:lnTo>
                    <a:pt x="1518" y="450"/>
                  </a:lnTo>
                  <a:lnTo>
                    <a:pt x="1518" y="337"/>
                  </a:lnTo>
                  <a:lnTo>
                    <a:pt x="1405" y="281"/>
                  </a:lnTo>
                  <a:lnTo>
                    <a:pt x="1349" y="225"/>
                  </a:lnTo>
                  <a:lnTo>
                    <a:pt x="1068" y="225"/>
                  </a:lnTo>
                  <a:lnTo>
                    <a:pt x="956" y="113"/>
                  </a:lnTo>
                  <a:lnTo>
                    <a:pt x="899" y="56"/>
                  </a:lnTo>
                  <a:lnTo>
                    <a:pt x="843" y="0"/>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0" name="Google Shape;23060;p51"/>
            <p:cNvSpPr/>
            <p:nvPr/>
          </p:nvSpPr>
          <p:spPr>
            <a:xfrm>
              <a:off x="1942550" y="1003400"/>
              <a:ext cx="84325" cy="70275"/>
            </a:xfrm>
            <a:custGeom>
              <a:avLst/>
              <a:gdLst/>
              <a:ahLst/>
              <a:cxnLst/>
              <a:rect l="l" t="t" r="r" b="b"/>
              <a:pathLst>
                <a:path w="3373" h="2811" extrusionOk="0">
                  <a:moveTo>
                    <a:pt x="1687" y="1237"/>
                  </a:moveTo>
                  <a:lnTo>
                    <a:pt x="1687" y="1265"/>
                  </a:lnTo>
                  <a:lnTo>
                    <a:pt x="1631" y="1237"/>
                  </a:lnTo>
                  <a:close/>
                  <a:moveTo>
                    <a:pt x="3317" y="1"/>
                  </a:moveTo>
                  <a:lnTo>
                    <a:pt x="900" y="788"/>
                  </a:lnTo>
                  <a:lnTo>
                    <a:pt x="956" y="900"/>
                  </a:lnTo>
                  <a:lnTo>
                    <a:pt x="1012" y="1069"/>
                  </a:lnTo>
                  <a:lnTo>
                    <a:pt x="1012" y="1125"/>
                  </a:lnTo>
                  <a:lnTo>
                    <a:pt x="1012" y="1181"/>
                  </a:lnTo>
                  <a:lnTo>
                    <a:pt x="956" y="1181"/>
                  </a:lnTo>
                  <a:lnTo>
                    <a:pt x="900" y="1125"/>
                  </a:lnTo>
                  <a:lnTo>
                    <a:pt x="787" y="1069"/>
                  </a:lnTo>
                  <a:lnTo>
                    <a:pt x="675" y="956"/>
                  </a:lnTo>
                  <a:lnTo>
                    <a:pt x="619" y="956"/>
                  </a:lnTo>
                  <a:lnTo>
                    <a:pt x="450" y="1012"/>
                  </a:lnTo>
                  <a:lnTo>
                    <a:pt x="282" y="1125"/>
                  </a:lnTo>
                  <a:lnTo>
                    <a:pt x="113" y="1125"/>
                  </a:lnTo>
                  <a:lnTo>
                    <a:pt x="169" y="1237"/>
                  </a:lnTo>
                  <a:lnTo>
                    <a:pt x="282" y="1406"/>
                  </a:lnTo>
                  <a:lnTo>
                    <a:pt x="282" y="1518"/>
                  </a:lnTo>
                  <a:lnTo>
                    <a:pt x="225" y="1631"/>
                  </a:lnTo>
                  <a:lnTo>
                    <a:pt x="225" y="1687"/>
                  </a:lnTo>
                  <a:lnTo>
                    <a:pt x="282" y="1743"/>
                  </a:lnTo>
                  <a:lnTo>
                    <a:pt x="338" y="1799"/>
                  </a:lnTo>
                  <a:lnTo>
                    <a:pt x="394" y="1743"/>
                  </a:lnTo>
                  <a:lnTo>
                    <a:pt x="563" y="1574"/>
                  </a:lnTo>
                  <a:lnTo>
                    <a:pt x="675" y="1687"/>
                  </a:lnTo>
                  <a:lnTo>
                    <a:pt x="731" y="1743"/>
                  </a:lnTo>
                  <a:lnTo>
                    <a:pt x="731" y="1912"/>
                  </a:lnTo>
                  <a:lnTo>
                    <a:pt x="675" y="1968"/>
                  </a:lnTo>
                  <a:lnTo>
                    <a:pt x="619" y="2080"/>
                  </a:lnTo>
                  <a:lnTo>
                    <a:pt x="506" y="2080"/>
                  </a:lnTo>
                  <a:lnTo>
                    <a:pt x="338" y="2024"/>
                  </a:lnTo>
                  <a:lnTo>
                    <a:pt x="225" y="2024"/>
                  </a:lnTo>
                  <a:lnTo>
                    <a:pt x="169" y="1855"/>
                  </a:lnTo>
                  <a:lnTo>
                    <a:pt x="113" y="1799"/>
                  </a:lnTo>
                  <a:lnTo>
                    <a:pt x="1" y="1799"/>
                  </a:lnTo>
                  <a:lnTo>
                    <a:pt x="1" y="1912"/>
                  </a:lnTo>
                  <a:lnTo>
                    <a:pt x="1" y="2080"/>
                  </a:lnTo>
                  <a:lnTo>
                    <a:pt x="57" y="2193"/>
                  </a:lnTo>
                  <a:lnTo>
                    <a:pt x="113" y="2361"/>
                  </a:lnTo>
                  <a:lnTo>
                    <a:pt x="169" y="2474"/>
                  </a:lnTo>
                  <a:lnTo>
                    <a:pt x="394" y="2755"/>
                  </a:lnTo>
                  <a:lnTo>
                    <a:pt x="450" y="2811"/>
                  </a:lnTo>
                  <a:lnTo>
                    <a:pt x="506" y="2811"/>
                  </a:lnTo>
                  <a:lnTo>
                    <a:pt x="563" y="2755"/>
                  </a:lnTo>
                  <a:lnTo>
                    <a:pt x="675" y="2642"/>
                  </a:lnTo>
                  <a:lnTo>
                    <a:pt x="731" y="2586"/>
                  </a:lnTo>
                  <a:lnTo>
                    <a:pt x="731" y="2642"/>
                  </a:lnTo>
                  <a:lnTo>
                    <a:pt x="731" y="2699"/>
                  </a:lnTo>
                  <a:lnTo>
                    <a:pt x="787" y="2755"/>
                  </a:lnTo>
                  <a:lnTo>
                    <a:pt x="956" y="2755"/>
                  </a:lnTo>
                  <a:lnTo>
                    <a:pt x="1125" y="2699"/>
                  </a:lnTo>
                  <a:lnTo>
                    <a:pt x="1350" y="2699"/>
                  </a:lnTo>
                  <a:lnTo>
                    <a:pt x="1518" y="2642"/>
                  </a:lnTo>
                  <a:lnTo>
                    <a:pt x="1687" y="2474"/>
                  </a:lnTo>
                  <a:lnTo>
                    <a:pt x="1743" y="2417"/>
                  </a:lnTo>
                  <a:lnTo>
                    <a:pt x="1799" y="2474"/>
                  </a:lnTo>
                  <a:lnTo>
                    <a:pt x="1968" y="2586"/>
                  </a:lnTo>
                  <a:lnTo>
                    <a:pt x="2136" y="2586"/>
                  </a:lnTo>
                  <a:lnTo>
                    <a:pt x="2136" y="2474"/>
                  </a:lnTo>
                  <a:lnTo>
                    <a:pt x="2193" y="2417"/>
                  </a:lnTo>
                  <a:lnTo>
                    <a:pt x="2305" y="2305"/>
                  </a:lnTo>
                  <a:lnTo>
                    <a:pt x="2305" y="2193"/>
                  </a:lnTo>
                  <a:lnTo>
                    <a:pt x="2249" y="2080"/>
                  </a:lnTo>
                  <a:lnTo>
                    <a:pt x="2193" y="1968"/>
                  </a:lnTo>
                  <a:lnTo>
                    <a:pt x="2024" y="1799"/>
                  </a:lnTo>
                  <a:lnTo>
                    <a:pt x="2024" y="1687"/>
                  </a:lnTo>
                  <a:lnTo>
                    <a:pt x="2024" y="1574"/>
                  </a:lnTo>
                  <a:lnTo>
                    <a:pt x="2024" y="1462"/>
                  </a:lnTo>
                  <a:lnTo>
                    <a:pt x="1968" y="1406"/>
                  </a:lnTo>
                  <a:lnTo>
                    <a:pt x="1855" y="1293"/>
                  </a:lnTo>
                  <a:lnTo>
                    <a:pt x="1743" y="1293"/>
                  </a:lnTo>
                  <a:lnTo>
                    <a:pt x="1968" y="1181"/>
                  </a:lnTo>
                  <a:lnTo>
                    <a:pt x="2193" y="1237"/>
                  </a:lnTo>
                  <a:lnTo>
                    <a:pt x="2417" y="1293"/>
                  </a:lnTo>
                  <a:lnTo>
                    <a:pt x="2530" y="1293"/>
                  </a:lnTo>
                  <a:lnTo>
                    <a:pt x="2642" y="1237"/>
                  </a:lnTo>
                  <a:lnTo>
                    <a:pt x="2586" y="1125"/>
                  </a:lnTo>
                  <a:lnTo>
                    <a:pt x="2474" y="844"/>
                  </a:lnTo>
                  <a:lnTo>
                    <a:pt x="2305" y="563"/>
                  </a:lnTo>
                  <a:lnTo>
                    <a:pt x="2361" y="619"/>
                  </a:lnTo>
                  <a:lnTo>
                    <a:pt x="2474" y="619"/>
                  </a:lnTo>
                  <a:lnTo>
                    <a:pt x="2586" y="731"/>
                  </a:lnTo>
                  <a:lnTo>
                    <a:pt x="2698" y="844"/>
                  </a:lnTo>
                  <a:lnTo>
                    <a:pt x="2867" y="844"/>
                  </a:lnTo>
                  <a:lnTo>
                    <a:pt x="2867" y="788"/>
                  </a:lnTo>
                  <a:lnTo>
                    <a:pt x="2923" y="731"/>
                  </a:lnTo>
                  <a:lnTo>
                    <a:pt x="2923" y="619"/>
                  </a:lnTo>
                  <a:lnTo>
                    <a:pt x="2923" y="450"/>
                  </a:lnTo>
                  <a:lnTo>
                    <a:pt x="2923" y="394"/>
                  </a:lnTo>
                  <a:lnTo>
                    <a:pt x="3036" y="282"/>
                  </a:lnTo>
                  <a:lnTo>
                    <a:pt x="3148" y="225"/>
                  </a:lnTo>
                  <a:lnTo>
                    <a:pt x="3261" y="169"/>
                  </a:lnTo>
                  <a:lnTo>
                    <a:pt x="3373" y="57"/>
                  </a:lnTo>
                  <a:lnTo>
                    <a:pt x="3317" y="1"/>
                  </a:lnTo>
                  <a:close/>
                </a:path>
              </a:pathLst>
            </a:custGeom>
            <a:solidFill>
              <a:srgbClr val="B9D9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1" name="Google Shape;23061;p51"/>
            <p:cNvSpPr/>
            <p:nvPr/>
          </p:nvSpPr>
          <p:spPr>
            <a:xfrm>
              <a:off x="2049350" y="1160775"/>
              <a:ext cx="233275" cy="84350"/>
            </a:xfrm>
            <a:custGeom>
              <a:avLst/>
              <a:gdLst/>
              <a:ahLst/>
              <a:cxnLst/>
              <a:rect l="l" t="t" r="r" b="b"/>
              <a:pathLst>
                <a:path w="9331" h="3374" extrusionOk="0">
                  <a:moveTo>
                    <a:pt x="8881" y="1"/>
                  </a:moveTo>
                  <a:lnTo>
                    <a:pt x="8656" y="113"/>
                  </a:lnTo>
                  <a:lnTo>
                    <a:pt x="8431" y="169"/>
                  </a:lnTo>
                  <a:lnTo>
                    <a:pt x="8206" y="169"/>
                  </a:lnTo>
                  <a:lnTo>
                    <a:pt x="7700" y="282"/>
                  </a:lnTo>
                  <a:lnTo>
                    <a:pt x="7195" y="394"/>
                  </a:lnTo>
                  <a:lnTo>
                    <a:pt x="7138" y="450"/>
                  </a:lnTo>
                  <a:lnTo>
                    <a:pt x="6857" y="563"/>
                  </a:lnTo>
                  <a:lnTo>
                    <a:pt x="6632" y="675"/>
                  </a:lnTo>
                  <a:lnTo>
                    <a:pt x="6351" y="788"/>
                  </a:lnTo>
                  <a:lnTo>
                    <a:pt x="6183" y="900"/>
                  </a:lnTo>
                  <a:lnTo>
                    <a:pt x="6070" y="956"/>
                  </a:lnTo>
                  <a:lnTo>
                    <a:pt x="4834" y="1406"/>
                  </a:lnTo>
                  <a:lnTo>
                    <a:pt x="4216" y="1574"/>
                  </a:lnTo>
                  <a:lnTo>
                    <a:pt x="3597" y="1687"/>
                  </a:lnTo>
                  <a:lnTo>
                    <a:pt x="3316" y="1743"/>
                  </a:lnTo>
                  <a:lnTo>
                    <a:pt x="3035" y="1855"/>
                  </a:lnTo>
                  <a:lnTo>
                    <a:pt x="2586" y="2024"/>
                  </a:lnTo>
                  <a:lnTo>
                    <a:pt x="2192" y="2193"/>
                  </a:lnTo>
                  <a:lnTo>
                    <a:pt x="1349" y="2586"/>
                  </a:lnTo>
                  <a:lnTo>
                    <a:pt x="1068" y="2755"/>
                  </a:lnTo>
                  <a:lnTo>
                    <a:pt x="899" y="2867"/>
                  </a:lnTo>
                  <a:lnTo>
                    <a:pt x="675" y="2923"/>
                  </a:lnTo>
                  <a:lnTo>
                    <a:pt x="281" y="3036"/>
                  </a:lnTo>
                  <a:lnTo>
                    <a:pt x="225" y="3092"/>
                  </a:lnTo>
                  <a:lnTo>
                    <a:pt x="113" y="3204"/>
                  </a:lnTo>
                  <a:lnTo>
                    <a:pt x="0" y="3317"/>
                  </a:lnTo>
                  <a:lnTo>
                    <a:pt x="113" y="3373"/>
                  </a:lnTo>
                  <a:lnTo>
                    <a:pt x="169" y="3373"/>
                  </a:lnTo>
                  <a:lnTo>
                    <a:pt x="281" y="3317"/>
                  </a:lnTo>
                  <a:lnTo>
                    <a:pt x="562" y="3148"/>
                  </a:lnTo>
                  <a:lnTo>
                    <a:pt x="899" y="3092"/>
                  </a:lnTo>
                  <a:lnTo>
                    <a:pt x="1068" y="3036"/>
                  </a:lnTo>
                  <a:lnTo>
                    <a:pt x="1293" y="2980"/>
                  </a:lnTo>
                  <a:lnTo>
                    <a:pt x="1349" y="2867"/>
                  </a:lnTo>
                  <a:lnTo>
                    <a:pt x="1462" y="2811"/>
                  </a:lnTo>
                  <a:lnTo>
                    <a:pt x="1574" y="2811"/>
                  </a:lnTo>
                  <a:lnTo>
                    <a:pt x="1743" y="2867"/>
                  </a:lnTo>
                  <a:lnTo>
                    <a:pt x="1799" y="2867"/>
                  </a:lnTo>
                  <a:lnTo>
                    <a:pt x="1799" y="2811"/>
                  </a:lnTo>
                  <a:lnTo>
                    <a:pt x="1799" y="2699"/>
                  </a:lnTo>
                  <a:lnTo>
                    <a:pt x="1799" y="2642"/>
                  </a:lnTo>
                  <a:lnTo>
                    <a:pt x="1967" y="2586"/>
                  </a:lnTo>
                  <a:lnTo>
                    <a:pt x="2136" y="2474"/>
                  </a:lnTo>
                  <a:lnTo>
                    <a:pt x="2248" y="2474"/>
                  </a:lnTo>
                  <a:lnTo>
                    <a:pt x="2361" y="2530"/>
                  </a:lnTo>
                  <a:lnTo>
                    <a:pt x="2417" y="2418"/>
                  </a:lnTo>
                  <a:lnTo>
                    <a:pt x="2473" y="2361"/>
                  </a:lnTo>
                  <a:lnTo>
                    <a:pt x="2529" y="2474"/>
                  </a:lnTo>
                  <a:lnTo>
                    <a:pt x="2586" y="2530"/>
                  </a:lnTo>
                  <a:lnTo>
                    <a:pt x="2642" y="2530"/>
                  </a:lnTo>
                  <a:lnTo>
                    <a:pt x="2979" y="2418"/>
                  </a:lnTo>
                  <a:lnTo>
                    <a:pt x="3148" y="2418"/>
                  </a:lnTo>
                  <a:lnTo>
                    <a:pt x="3260" y="2305"/>
                  </a:lnTo>
                  <a:lnTo>
                    <a:pt x="3373" y="2249"/>
                  </a:lnTo>
                  <a:lnTo>
                    <a:pt x="3654" y="2249"/>
                  </a:lnTo>
                  <a:lnTo>
                    <a:pt x="3710" y="2193"/>
                  </a:lnTo>
                  <a:lnTo>
                    <a:pt x="3710" y="2136"/>
                  </a:lnTo>
                  <a:lnTo>
                    <a:pt x="3597" y="2136"/>
                  </a:lnTo>
                  <a:lnTo>
                    <a:pt x="3541" y="2080"/>
                  </a:lnTo>
                  <a:lnTo>
                    <a:pt x="3485" y="2080"/>
                  </a:lnTo>
                  <a:lnTo>
                    <a:pt x="3485" y="2024"/>
                  </a:lnTo>
                  <a:lnTo>
                    <a:pt x="3541" y="1968"/>
                  </a:lnTo>
                  <a:lnTo>
                    <a:pt x="3654" y="1968"/>
                  </a:lnTo>
                  <a:lnTo>
                    <a:pt x="3766" y="2024"/>
                  </a:lnTo>
                  <a:lnTo>
                    <a:pt x="3878" y="2080"/>
                  </a:lnTo>
                  <a:lnTo>
                    <a:pt x="3991" y="2136"/>
                  </a:lnTo>
                  <a:lnTo>
                    <a:pt x="4103" y="2136"/>
                  </a:lnTo>
                  <a:lnTo>
                    <a:pt x="5003" y="1855"/>
                  </a:lnTo>
                  <a:lnTo>
                    <a:pt x="5115" y="1799"/>
                  </a:lnTo>
                  <a:lnTo>
                    <a:pt x="5115" y="1687"/>
                  </a:lnTo>
                  <a:lnTo>
                    <a:pt x="5115" y="1631"/>
                  </a:lnTo>
                  <a:lnTo>
                    <a:pt x="5171" y="1631"/>
                  </a:lnTo>
                  <a:lnTo>
                    <a:pt x="5284" y="1687"/>
                  </a:lnTo>
                  <a:lnTo>
                    <a:pt x="5396" y="1743"/>
                  </a:lnTo>
                  <a:lnTo>
                    <a:pt x="5452" y="1687"/>
                  </a:lnTo>
                  <a:lnTo>
                    <a:pt x="5733" y="1631"/>
                  </a:lnTo>
                  <a:lnTo>
                    <a:pt x="6014" y="1518"/>
                  </a:lnTo>
                  <a:lnTo>
                    <a:pt x="6183" y="1462"/>
                  </a:lnTo>
                  <a:lnTo>
                    <a:pt x="6183" y="1350"/>
                  </a:lnTo>
                  <a:lnTo>
                    <a:pt x="6183" y="1293"/>
                  </a:lnTo>
                  <a:lnTo>
                    <a:pt x="6239" y="1237"/>
                  </a:lnTo>
                  <a:lnTo>
                    <a:pt x="6295" y="1181"/>
                  </a:lnTo>
                  <a:lnTo>
                    <a:pt x="6295" y="1237"/>
                  </a:lnTo>
                  <a:lnTo>
                    <a:pt x="6351" y="1406"/>
                  </a:lnTo>
                  <a:lnTo>
                    <a:pt x="6464" y="1406"/>
                  </a:lnTo>
                  <a:lnTo>
                    <a:pt x="6801" y="1293"/>
                  </a:lnTo>
                  <a:lnTo>
                    <a:pt x="6857" y="1237"/>
                  </a:lnTo>
                  <a:lnTo>
                    <a:pt x="6914" y="1125"/>
                  </a:lnTo>
                  <a:lnTo>
                    <a:pt x="6970" y="1012"/>
                  </a:lnTo>
                  <a:lnTo>
                    <a:pt x="7082" y="1069"/>
                  </a:lnTo>
                  <a:lnTo>
                    <a:pt x="7195" y="1125"/>
                  </a:lnTo>
                  <a:lnTo>
                    <a:pt x="7251" y="1069"/>
                  </a:lnTo>
                  <a:lnTo>
                    <a:pt x="7307" y="956"/>
                  </a:lnTo>
                  <a:lnTo>
                    <a:pt x="7419" y="788"/>
                  </a:lnTo>
                  <a:lnTo>
                    <a:pt x="7476" y="788"/>
                  </a:lnTo>
                  <a:lnTo>
                    <a:pt x="7588" y="844"/>
                  </a:lnTo>
                  <a:lnTo>
                    <a:pt x="7700" y="844"/>
                  </a:lnTo>
                  <a:lnTo>
                    <a:pt x="7757" y="788"/>
                  </a:lnTo>
                  <a:lnTo>
                    <a:pt x="7869" y="619"/>
                  </a:lnTo>
                  <a:lnTo>
                    <a:pt x="7925" y="563"/>
                  </a:lnTo>
                  <a:lnTo>
                    <a:pt x="8038" y="563"/>
                  </a:lnTo>
                  <a:lnTo>
                    <a:pt x="8094" y="675"/>
                  </a:lnTo>
                  <a:lnTo>
                    <a:pt x="8150" y="731"/>
                  </a:lnTo>
                  <a:lnTo>
                    <a:pt x="8094" y="844"/>
                  </a:lnTo>
                  <a:lnTo>
                    <a:pt x="8206" y="844"/>
                  </a:lnTo>
                  <a:lnTo>
                    <a:pt x="8262" y="788"/>
                  </a:lnTo>
                  <a:lnTo>
                    <a:pt x="8431" y="788"/>
                  </a:lnTo>
                  <a:lnTo>
                    <a:pt x="8487" y="731"/>
                  </a:lnTo>
                  <a:lnTo>
                    <a:pt x="8543" y="619"/>
                  </a:lnTo>
                  <a:lnTo>
                    <a:pt x="8656" y="563"/>
                  </a:lnTo>
                  <a:lnTo>
                    <a:pt x="8712" y="619"/>
                  </a:lnTo>
                  <a:lnTo>
                    <a:pt x="8937" y="619"/>
                  </a:lnTo>
                  <a:lnTo>
                    <a:pt x="8993" y="563"/>
                  </a:lnTo>
                  <a:lnTo>
                    <a:pt x="9049" y="507"/>
                  </a:lnTo>
                  <a:lnTo>
                    <a:pt x="9106" y="450"/>
                  </a:lnTo>
                  <a:lnTo>
                    <a:pt x="9162" y="450"/>
                  </a:lnTo>
                  <a:lnTo>
                    <a:pt x="9274" y="507"/>
                  </a:lnTo>
                  <a:lnTo>
                    <a:pt x="9330" y="394"/>
                  </a:lnTo>
                  <a:lnTo>
                    <a:pt x="9274" y="113"/>
                  </a:lnTo>
                  <a:lnTo>
                    <a:pt x="9218" y="1"/>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2" name="Google Shape;23062;p51"/>
            <p:cNvSpPr/>
            <p:nvPr/>
          </p:nvSpPr>
          <p:spPr>
            <a:xfrm>
              <a:off x="2269950" y="1042750"/>
              <a:ext cx="82925" cy="68875"/>
            </a:xfrm>
            <a:custGeom>
              <a:avLst/>
              <a:gdLst/>
              <a:ahLst/>
              <a:cxnLst/>
              <a:rect l="l" t="t" r="r" b="b"/>
              <a:pathLst>
                <a:path w="3317" h="2755" extrusionOk="0">
                  <a:moveTo>
                    <a:pt x="1687" y="0"/>
                  </a:moveTo>
                  <a:lnTo>
                    <a:pt x="1687" y="113"/>
                  </a:lnTo>
                  <a:lnTo>
                    <a:pt x="1687" y="281"/>
                  </a:lnTo>
                  <a:lnTo>
                    <a:pt x="1743" y="619"/>
                  </a:lnTo>
                  <a:lnTo>
                    <a:pt x="1743" y="787"/>
                  </a:lnTo>
                  <a:lnTo>
                    <a:pt x="1630" y="900"/>
                  </a:lnTo>
                  <a:lnTo>
                    <a:pt x="1349" y="731"/>
                  </a:lnTo>
                  <a:lnTo>
                    <a:pt x="1181" y="675"/>
                  </a:lnTo>
                  <a:lnTo>
                    <a:pt x="1012" y="619"/>
                  </a:lnTo>
                  <a:lnTo>
                    <a:pt x="900" y="675"/>
                  </a:lnTo>
                  <a:lnTo>
                    <a:pt x="787" y="787"/>
                  </a:lnTo>
                  <a:lnTo>
                    <a:pt x="731" y="843"/>
                  </a:lnTo>
                  <a:lnTo>
                    <a:pt x="731" y="956"/>
                  </a:lnTo>
                  <a:lnTo>
                    <a:pt x="731" y="1068"/>
                  </a:lnTo>
                  <a:lnTo>
                    <a:pt x="956" y="1068"/>
                  </a:lnTo>
                  <a:lnTo>
                    <a:pt x="1012" y="1125"/>
                  </a:lnTo>
                  <a:lnTo>
                    <a:pt x="956" y="1181"/>
                  </a:lnTo>
                  <a:lnTo>
                    <a:pt x="900" y="1181"/>
                  </a:lnTo>
                  <a:lnTo>
                    <a:pt x="787" y="1125"/>
                  </a:lnTo>
                  <a:lnTo>
                    <a:pt x="675" y="1068"/>
                  </a:lnTo>
                  <a:lnTo>
                    <a:pt x="563" y="1012"/>
                  </a:lnTo>
                  <a:lnTo>
                    <a:pt x="506" y="1012"/>
                  </a:lnTo>
                  <a:lnTo>
                    <a:pt x="450" y="900"/>
                  </a:lnTo>
                  <a:lnTo>
                    <a:pt x="282" y="900"/>
                  </a:lnTo>
                  <a:lnTo>
                    <a:pt x="169" y="956"/>
                  </a:lnTo>
                  <a:lnTo>
                    <a:pt x="57" y="1068"/>
                  </a:lnTo>
                  <a:lnTo>
                    <a:pt x="1" y="1181"/>
                  </a:lnTo>
                  <a:lnTo>
                    <a:pt x="1" y="1293"/>
                  </a:lnTo>
                  <a:lnTo>
                    <a:pt x="57" y="1349"/>
                  </a:lnTo>
                  <a:lnTo>
                    <a:pt x="282" y="1406"/>
                  </a:lnTo>
                  <a:lnTo>
                    <a:pt x="394" y="1462"/>
                  </a:lnTo>
                  <a:lnTo>
                    <a:pt x="450" y="1574"/>
                  </a:lnTo>
                  <a:lnTo>
                    <a:pt x="450" y="1687"/>
                  </a:lnTo>
                  <a:lnTo>
                    <a:pt x="338" y="1743"/>
                  </a:lnTo>
                  <a:lnTo>
                    <a:pt x="225" y="1799"/>
                  </a:lnTo>
                  <a:lnTo>
                    <a:pt x="169" y="1855"/>
                  </a:lnTo>
                  <a:lnTo>
                    <a:pt x="169" y="2024"/>
                  </a:lnTo>
                  <a:lnTo>
                    <a:pt x="169" y="2080"/>
                  </a:lnTo>
                  <a:lnTo>
                    <a:pt x="225" y="2136"/>
                  </a:lnTo>
                  <a:lnTo>
                    <a:pt x="282" y="2192"/>
                  </a:lnTo>
                  <a:lnTo>
                    <a:pt x="338" y="2249"/>
                  </a:lnTo>
                  <a:lnTo>
                    <a:pt x="394" y="2192"/>
                  </a:lnTo>
                  <a:lnTo>
                    <a:pt x="506" y="2192"/>
                  </a:lnTo>
                  <a:lnTo>
                    <a:pt x="563" y="2249"/>
                  </a:lnTo>
                  <a:lnTo>
                    <a:pt x="563" y="2305"/>
                  </a:lnTo>
                  <a:lnTo>
                    <a:pt x="563" y="2530"/>
                  </a:lnTo>
                  <a:lnTo>
                    <a:pt x="563" y="2754"/>
                  </a:lnTo>
                  <a:lnTo>
                    <a:pt x="731" y="2586"/>
                  </a:lnTo>
                  <a:lnTo>
                    <a:pt x="956" y="2530"/>
                  </a:lnTo>
                  <a:lnTo>
                    <a:pt x="956" y="2417"/>
                  </a:lnTo>
                  <a:lnTo>
                    <a:pt x="844" y="2417"/>
                  </a:lnTo>
                  <a:lnTo>
                    <a:pt x="787" y="2361"/>
                  </a:lnTo>
                  <a:lnTo>
                    <a:pt x="1068" y="2361"/>
                  </a:lnTo>
                  <a:lnTo>
                    <a:pt x="1012" y="2417"/>
                  </a:lnTo>
                  <a:lnTo>
                    <a:pt x="956" y="2530"/>
                  </a:lnTo>
                  <a:lnTo>
                    <a:pt x="1012" y="2586"/>
                  </a:lnTo>
                  <a:lnTo>
                    <a:pt x="1293" y="2530"/>
                  </a:lnTo>
                  <a:lnTo>
                    <a:pt x="1293" y="2417"/>
                  </a:lnTo>
                  <a:lnTo>
                    <a:pt x="1293" y="2361"/>
                  </a:lnTo>
                  <a:lnTo>
                    <a:pt x="1293" y="2249"/>
                  </a:lnTo>
                  <a:lnTo>
                    <a:pt x="1293" y="2136"/>
                  </a:lnTo>
                  <a:lnTo>
                    <a:pt x="1237" y="2024"/>
                  </a:lnTo>
                  <a:lnTo>
                    <a:pt x="1237" y="1911"/>
                  </a:lnTo>
                  <a:lnTo>
                    <a:pt x="1293" y="1799"/>
                  </a:lnTo>
                  <a:lnTo>
                    <a:pt x="1349" y="1743"/>
                  </a:lnTo>
                  <a:lnTo>
                    <a:pt x="1406" y="1687"/>
                  </a:lnTo>
                  <a:lnTo>
                    <a:pt x="1574" y="1687"/>
                  </a:lnTo>
                  <a:lnTo>
                    <a:pt x="1574" y="1574"/>
                  </a:lnTo>
                  <a:lnTo>
                    <a:pt x="1630" y="1574"/>
                  </a:lnTo>
                  <a:lnTo>
                    <a:pt x="1743" y="1630"/>
                  </a:lnTo>
                  <a:lnTo>
                    <a:pt x="1855" y="1687"/>
                  </a:lnTo>
                  <a:lnTo>
                    <a:pt x="2080" y="1687"/>
                  </a:lnTo>
                  <a:lnTo>
                    <a:pt x="2193" y="1574"/>
                  </a:lnTo>
                  <a:lnTo>
                    <a:pt x="2305" y="1518"/>
                  </a:lnTo>
                  <a:lnTo>
                    <a:pt x="2586" y="1406"/>
                  </a:lnTo>
                  <a:lnTo>
                    <a:pt x="2698" y="1349"/>
                  </a:lnTo>
                  <a:lnTo>
                    <a:pt x="2867" y="1237"/>
                  </a:lnTo>
                  <a:lnTo>
                    <a:pt x="2979" y="1181"/>
                  </a:lnTo>
                  <a:lnTo>
                    <a:pt x="3036" y="1125"/>
                  </a:lnTo>
                  <a:lnTo>
                    <a:pt x="3204" y="956"/>
                  </a:lnTo>
                  <a:lnTo>
                    <a:pt x="3317" y="731"/>
                  </a:lnTo>
                  <a:lnTo>
                    <a:pt x="3317" y="675"/>
                  </a:lnTo>
                  <a:lnTo>
                    <a:pt x="3260" y="619"/>
                  </a:lnTo>
                  <a:lnTo>
                    <a:pt x="3148" y="562"/>
                  </a:lnTo>
                  <a:lnTo>
                    <a:pt x="3036" y="450"/>
                  </a:lnTo>
                  <a:lnTo>
                    <a:pt x="2923" y="338"/>
                  </a:lnTo>
                  <a:lnTo>
                    <a:pt x="2755" y="394"/>
                  </a:lnTo>
                  <a:lnTo>
                    <a:pt x="2642" y="562"/>
                  </a:lnTo>
                  <a:lnTo>
                    <a:pt x="2586" y="675"/>
                  </a:lnTo>
                  <a:lnTo>
                    <a:pt x="2530" y="619"/>
                  </a:lnTo>
                  <a:lnTo>
                    <a:pt x="2417" y="506"/>
                  </a:lnTo>
                  <a:lnTo>
                    <a:pt x="2136" y="225"/>
                  </a:lnTo>
                  <a:lnTo>
                    <a:pt x="1799"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3" name="Google Shape;23063;p51"/>
            <p:cNvSpPr/>
            <p:nvPr/>
          </p:nvSpPr>
          <p:spPr>
            <a:xfrm>
              <a:off x="2272750" y="945800"/>
              <a:ext cx="56250" cy="71675"/>
            </a:xfrm>
            <a:custGeom>
              <a:avLst/>
              <a:gdLst/>
              <a:ahLst/>
              <a:cxnLst/>
              <a:rect l="l" t="t" r="r" b="b"/>
              <a:pathLst>
                <a:path w="2250" h="2867" extrusionOk="0">
                  <a:moveTo>
                    <a:pt x="1518" y="0"/>
                  </a:moveTo>
                  <a:lnTo>
                    <a:pt x="1350" y="56"/>
                  </a:lnTo>
                  <a:lnTo>
                    <a:pt x="1237" y="113"/>
                  </a:lnTo>
                  <a:lnTo>
                    <a:pt x="1181" y="225"/>
                  </a:lnTo>
                  <a:lnTo>
                    <a:pt x="1181" y="281"/>
                  </a:lnTo>
                  <a:lnTo>
                    <a:pt x="1294" y="337"/>
                  </a:lnTo>
                  <a:lnTo>
                    <a:pt x="1237" y="337"/>
                  </a:lnTo>
                  <a:lnTo>
                    <a:pt x="1181" y="281"/>
                  </a:lnTo>
                  <a:lnTo>
                    <a:pt x="1125" y="169"/>
                  </a:lnTo>
                  <a:lnTo>
                    <a:pt x="1069" y="169"/>
                  </a:lnTo>
                  <a:lnTo>
                    <a:pt x="956" y="281"/>
                  </a:lnTo>
                  <a:lnTo>
                    <a:pt x="900" y="337"/>
                  </a:lnTo>
                  <a:lnTo>
                    <a:pt x="788" y="394"/>
                  </a:lnTo>
                  <a:lnTo>
                    <a:pt x="732" y="506"/>
                  </a:lnTo>
                  <a:lnTo>
                    <a:pt x="563" y="731"/>
                  </a:lnTo>
                  <a:lnTo>
                    <a:pt x="394" y="900"/>
                  </a:lnTo>
                  <a:lnTo>
                    <a:pt x="282" y="956"/>
                  </a:lnTo>
                  <a:lnTo>
                    <a:pt x="57" y="956"/>
                  </a:lnTo>
                  <a:lnTo>
                    <a:pt x="57" y="1068"/>
                  </a:lnTo>
                  <a:lnTo>
                    <a:pt x="1" y="1462"/>
                  </a:lnTo>
                  <a:lnTo>
                    <a:pt x="57" y="1799"/>
                  </a:lnTo>
                  <a:lnTo>
                    <a:pt x="113" y="1967"/>
                  </a:lnTo>
                  <a:lnTo>
                    <a:pt x="170" y="2024"/>
                  </a:lnTo>
                  <a:lnTo>
                    <a:pt x="226" y="2080"/>
                  </a:lnTo>
                  <a:lnTo>
                    <a:pt x="282" y="2136"/>
                  </a:lnTo>
                  <a:lnTo>
                    <a:pt x="282" y="2248"/>
                  </a:lnTo>
                  <a:lnTo>
                    <a:pt x="226" y="2361"/>
                  </a:lnTo>
                  <a:lnTo>
                    <a:pt x="170" y="2529"/>
                  </a:lnTo>
                  <a:lnTo>
                    <a:pt x="170" y="2586"/>
                  </a:lnTo>
                  <a:lnTo>
                    <a:pt x="170" y="2642"/>
                  </a:lnTo>
                  <a:lnTo>
                    <a:pt x="170" y="2754"/>
                  </a:lnTo>
                  <a:lnTo>
                    <a:pt x="170" y="2811"/>
                  </a:lnTo>
                  <a:lnTo>
                    <a:pt x="338" y="2867"/>
                  </a:lnTo>
                  <a:lnTo>
                    <a:pt x="451" y="2811"/>
                  </a:lnTo>
                  <a:lnTo>
                    <a:pt x="507" y="2811"/>
                  </a:lnTo>
                  <a:lnTo>
                    <a:pt x="619" y="2642"/>
                  </a:lnTo>
                  <a:lnTo>
                    <a:pt x="956" y="2642"/>
                  </a:lnTo>
                  <a:lnTo>
                    <a:pt x="1069" y="2586"/>
                  </a:lnTo>
                  <a:lnTo>
                    <a:pt x="1125" y="2529"/>
                  </a:lnTo>
                  <a:lnTo>
                    <a:pt x="1125" y="2361"/>
                  </a:lnTo>
                  <a:lnTo>
                    <a:pt x="1181" y="2192"/>
                  </a:lnTo>
                  <a:lnTo>
                    <a:pt x="1237" y="2080"/>
                  </a:lnTo>
                  <a:lnTo>
                    <a:pt x="1406" y="2024"/>
                  </a:lnTo>
                  <a:lnTo>
                    <a:pt x="1743" y="2024"/>
                  </a:lnTo>
                  <a:lnTo>
                    <a:pt x="1912" y="1967"/>
                  </a:lnTo>
                  <a:lnTo>
                    <a:pt x="1968" y="1799"/>
                  </a:lnTo>
                  <a:lnTo>
                    <a:pt x="2081" y="1574"/>
                  </a:lnTo>
                  <a:lnTo>
                    <a:pt x="2024" y="1462"/>
                  </a:lnTo>
                  <a:lnTo>
                    <a:pt x="1968" y="1405"/>
                  </a:lnTo>
                  <a:lnTo>
                    <a:pt x="1800" y="1405"/>
                  </a:lnTo>
                  <a:lnTo>
                    <a:pt x="1856" y="1349"/>
                  </a:lnTo>
                  <a:lnTo>
                    <a:pt x="1912" y="1293"/>
                  </a:lnTo>
                  <a:lnTo>
                    <a:pt x="1968" y="1293"/>
                  </a:lnTo>
                  <a:lnTo>
                    <a:pt x="1912" y="1237"/>
                  </a:lnTo>
                  <a:lnTo>
                    <a:pt x="1912" y="900"/>
                  </a:lnTo>
                  <a:lnTo>
                    <a:pt x="1800" y="843"/>
                  </a:lnTo>
                  <a:lnTo>
                    <a:pt x="1687" y="843"/>
                  </a:lnTo>
                  <a:lnTo>
                    <a:pt x="1406" y="900"/>
                  </a:lnTo>
                  <a:lnTo>
                    <a:pt x="1462" y="956"/>
                  </a:lnTo>
                  <a:lnTo>
                    <a:pt x="1462" y="1012"/>
                  </a:lnTo>
                  <a:lnTo>
                    <a:pt x="1406" y="956"/>
                  </a:lnTo>
                  <a:lnTo>
                    <a:pt x="1406" y="843"/>
                  </a:lnTo>
                  <a:lnTo>
                    <a:pt x="1462" y="787"/>
                  </a:lnTo>
                  <a:lnTo>
                    <a:pt x="1631" y="731"/>
                  </a:lnTo>
                  <a:lnTo>
                    <a:pt x="2024" y="562"/>
                  </a:lnTo>
                  <a:lnTo>
                    <a:pt x="2137" y="394"/>
                  </a:lnTo>
                  <a:lnTo>
                    <a:pt x="2249" y="169"/>
                  </a:lnTo>
                  <a:lnTo>
                    <a:pt x="2137" y="113"/>
                  </a:lnTo>
                  <a:lnTo>
                    <a:pt x="1687" y="113"/>
                  </a:lnTo>
                  <a:lnTo>
                    <a:pt x="1518"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4" name="Google Shape;23064;p51"/>
            <p:cNvSpPr/>
            <p:nvPr/>
          </p:nvSpPr>
          <p:spPr>
            <a:xfrm>
              <a:off x="2212350" y="917700"/>
              <a:ext cx="92750" cy="73075"/>
            </a:xfrm>
            <a:custGeom>
              <a:avLst/>
              <a:gdLst/>
              <a:ahLst/>
              <a:cxnLst/>
              <a:rect l="l" t="t" r="r" b="b"/>
              <a:pathLst>
                <a:path w="3710" h="2923" extrusionOk="0">
                  <a:moveTo>
                    <a:pt x="1630" y="1405"/>
                  </a:moveTo>
                  <a:lnTo>
                    <a:pt x="1742" y="1461"/>
                  </a:lnTo>
                  <a:lnTo>
                    <a:pt x="1630" y="1461"/>
                  </a:lnTo>
                  <a:lnTo>
                    <a:pt x="1630" y="1405"/>
                  </a:lnTo>
                  <a:close/>
                  <a:moveTo>
                    <a:pt x="3541" y="0"/>
                  </a:moveTo>
                  <a:lnTo>
                    <a:pt x="2529" y="337"/>
                  </a:lnTo>
                  <a:lnTo>
                    <a:pt x="0" y="1124"/>
                  </a:lnTo>
                  <a:lnTo>
                    <a:pt x="337" y="1124"/>
                  </a:lnTo>
                  <a:lnTo>
                    <a:pt x="394" y="1180"/>
                  </a:lnTo>
                  <a:lnTo>
                    <a:pt x="394" y="1293"/>
                  </a:lnTo>
                  <a:lnTo>
                    <a:pt x="450" y="1349"/>
                  </a:lnTo>
                  <a:lnTo>
                    <a:pt x="506" y="1293"/>
                  </a:lnTo>
                  <a:lnTo>
                    <a:pt x="506" y="1180"/>
                  </a:lnTo>
                  <a:lnTo>
                    <a:pt x="562" y="1068"/>
                  </a:lnTo>
                  <a:lnTo>
                    <a:pt x="618" y="1012"/>
                  </a:lnTo>
                  <a:lnTo>
                    <a:pt x="787" y="1012"/>
                  </a:lnTo>
                  <a:lnTo>
                    <a:pt x="899" y="956"/>
                  </a:lnTo>
                  <a:lnTo>
                    <a:pt x="1180" y="787"/>
                  </a:lnTo>
                  <a:lnTo>
                    <a:pt x="1461" y="787"/>
                  </a:lnTo>
                  <a:lnTo>
                    <a:pt x="1461" y="899"/>
                  </a:lnTo>
                  <a:lnTo>
                    <a:pt x="1461" y="956"/>
                  </a:lnTo>
                  <a:lnTo>
                    <a:pt x="1461" y="1068"/>
                  </a:lnTo>
                  <a:lnTo>
                    <a:pt x="1349" y="1124"/>
                  </a:lnTo>
                  <a:lnTo>
                    <a:pt x="1180" y="1124"/>
                  </a:lnTo>
                  <a:lnTo>
                    <a:pt x="1180" y="1180"/>
                  </a:lnTo>
                  <a:lnTo>
                    <a:pt x="1012" y="1574"/>
                  </a:lnTo>
                  <a:lnTo>
                    <a:pt x="956" y="1742"/>
                  </a:lnTo>
                  <a:lnTo>
                    <a:pt x="1012" y="1967"/>
                  </a:lnTo>
                  <a:lnTo>
                    <a:pt x="1068" y="2136"/>
                  </a:lnTo>
                  <a:lnTo>
                    <a:pt x="1012" y="2305"/>
                  </a:lnTo>
                  <a:lnTo>
                    <a:pt x="1012" y="2361"/>
                  </a:lnTo>
                  <a:lnTo>
                    <a:pt x="1012" y="2473"/>
                  </a:lnTo>
                  <a:lnTo>
                    <a:pt x="1068" y="2586"/>
                  </a:lnTo>
                  <a:lnTo>
                    <a:pt x="1068" y="2642"/>
                  </a:lnTo>
                  <a:lnTo>
                    <a:pt x="1180" y="2642"/>
                  </a:lnTo>
                  <a:lnTo>
                    <a:pt x="1180" y="2698"/>
                  </a:lnTo>
                  <a:lnTo>
                    <a:pt x="1237" y="2867"/>
                  </a:lnTo>
                  <a:lnTo>
                    <a:pt x="1293" y="2923"/>
                  </a:lnTo>
                  <a:lnTo>
                    <a:pt x="1405" y="2923"/>
                  </a:lnTo>
                  <a:lnTo>
                    <a:pt x="1461" y="2867"/>
                  </a:lnTo>
                  <a:lnTo>
                    <a:pt x="1461" y="2698"/>
                  </a:lnTo>
                  <a:lnTo>
                    <a:pt x="1461" y="2642"/>
                  </a:lnTo>
                  <a:lnTo>
                    <a:pt x="1461" y="2586"/>
                  </a:lnTo>
                  <a:lnTo>
                    <a:pt x="1405" y="2417"/>
                  </a:lnTo>
                  <a:lnTo>
                    <a:pt x="1461" y="2361"/>
                  </a:lnTo>
                  <a:lnTo>
                    <a:pt x="1574" y="2305"/>
                  </a:lnTo>
                  <a:lnTo>
                    <a:pt x="1686" y="2248"/>
                  </a:lnTo>
                  <a:lnTo>
                    <a:pt x="1742" y="2192"/>
                  </a:lnTo>
                  <a:lnTo>
                    <a:pt x="1799" y="1967"/>
                  </a:lnTo>
                  <a:lnTo>
                    <a:pt x="1855" y="1855"/>
                  </a:lnTo>
                  <a:lnTo>
                    <a:pt x="1911" y="1742"/>
                  </a:lnTo>
                  <a:lnTo>
                    <a:pt x="2023" y="1686"/>
                  </a:lnTo>
                  <a:lnTo>
                    <a:pt x="2023" y="1630"/>
                  </a:lnTo>
                  <a:lnTo>
                    <a:pt x="1967" y="1574"/>
                  </a:lnTo>
                  <a:lnTo>
                    <a:pt x="1855" y="1518"/>
                  </a:lnTo>
                  <a:lnTo>
                    <a:pt x="2361" y="1405"/>
                  </a:lnTo>
                  <a:lnTo>
                    <a:pt x="2417" y="1405"/>
                  </a:lnTo>
                  <a:lnTo>
                    <a:pt x="2417" y="1461"/>
                  </a:lnTo>
                  <a:lnTo>
                    <a:pt x="2473" y="1461"/>
                  </a:lnTo>
                  <a:lnTo>
                    <a:pt x="2529" y="1518"/>
                  </a:lnTo>
                  <a:lnTo>
                    <a:pt x="2586" y="1518"/>
                  </a:lnTo>
                  <a:lnTo>
                    <a:pt x="2698" y="1405"/>
                  </a:lnTo>
                  <a:lnTo>
                    <a:pt x="2698" y="1293"/>
                  </a:lnTo>
                  <a:lnTo>
                    <a:pt x="2698" y="1068"/>
                  </a:lnTo>
                  <a:lnTo>
                    <a:pt x="2810" y="1180"/>
                  </a:lnTo>
                  <a:lnTo>
                    <a:pt x="2923" y="1237"/>
                  </a:lnTo>
                  <a:lnTo>
                    <a:pt x="3035" y="1124"/>
                  </a:lnTo>
                  <a:lnTo>
                    <a:pt x="3148" y="956"/>
                  </a:lnTo>
                  <a:lnTo>
                    <a:pt x="3260" y="843"/>
                  </a:lnTo>
                  <a:lnTo>
                    <a:pt x="3316" y="731"/>
                  </a:lnTo>
                  <a:lnTo>
                    <a:pt x="3429" y="675"/>
                  </a:lnTo>
                  <a:lnTo>
                    <a:pt x="3597" y="618"/>
                  </a:lnTo>
                  <a:lnTo>
                    <a:pt x="3710" y="618"/>
                  </a:lnTo>
                  <a:lnTo>
                    <a:pt x="3710" y="562"/>
                  </a:lnTo>
                  <a:lnTo>
                    <a:pt x="3710" y="394"/>
                  </a:lnTo>
                  <a:lnTo>
                    <a:pt x="3653" y="225"/>
                  </a:lnTo>
                  <a:lnTo>
                    <a:pt x="3597" y="113"/>
                  </a:lnTo>
                  <a:lnTo>
                    <a:pt x="3541" y="0"/>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5" name="Google Shape;23065;p51"/>
            <p:cNvSpPr/>
            <p:nvPr/>
          </p:nvSpPr>
          <p:spPr>
            <a:xfrm>
              <a:off x="1755675" y="1077875"/>
              <a:ext cx="85725" cy="42175"/>
            </a:xfrm>
            <a:custGeom>
              <a:avLst/>
              <a:gdLst/>
              <a:ahLst/>
              <a:cxnLst/>
              <a:rect l="l" t="t" r="r" b="b"/>
              <a:pathLst>
                <a:path w="3429" h="1687" extrusionOk="0">
                  <a:moveTo>
                    <a:pt x="1574" y="1"/>
                  </a:moveTo>
                  <a:lnTo>
                    <a:pt x="1181" y="113"/>
                  </a:lnTo>
                  <a:lnTo>
                    <a:pt x="787" y="282"/>
                  </a:lnTo>
                  <a:lnTo>
                    <a:pt x="506" y="338"/>
                  </a:lnTo>
                  <a:lnTo>
                    <a:pt x="225" y="450"/>
                  </a:lnTo>
                  <a:lnTo>
                    <a:pt x="113" y="394"/>
                  </a:lnTo>
                  <a:lnTo>
                    <a:pt x="0" y="394"/>
                  </a:lnTo>
                  <a:lnTo>
                    <a:pt x="56" y="563"/>
                  </a:lnTo>
                  <a:lnTo>
                    <a:pt x="113" y="675"/>
                  </a:lnTo>
                  <a:lnTo>
                    <a:pt x="56" y="731"/>
                  </a:lnTo>
                  <a:lnTo>
                    <a:pt x="0" y="844"/>
                  </a:lnTo>
                  <a:lnTo>
                    <a:pt x="56" y="956"/>
                  </a:lnTo>
                  <a:lnTo>
                    <a:pt x="169" y="1125"/>
                  </a:lnTo>
                  <a:lnTo>
                    <a:pt x="281" y="1125"/>
                  </a:lnTo>
                  <a:lnTo>
                    <a:pt x="394" y="1068"/>
                  </a:lnTo>
                  <a:lnTo>
                    <a:pt x="506" y="1012"/>
                  </a:lnTo>
                  <a:lnTo>
                    <a:pt x="562" y="900"/>
                  </a:lnTo>
                  <a:lnTo>
                    <a:pt x="899" y="900"/>
                  </a:lnTo>
                  <a:lnTo>
                    <a:pt x="956" y="844"/>
                  </a:lnTo>
                  <a:lnTo>
                    <a:pt x="1012" y="787"/>
                  </a:lnTo>
                  <a:lnTo>
                    <a:pt x="1068" y="787"/>
                  </a:lnTo>
                  <a:lnTo>
                    <a:pt x="1181" y="900"/>
                  </a:lnTo>
                  <a:lnTo>
                    <a:pt x="1124" y="1068"/>
                  </a:lnTo>
                  <a:lnTo>
                    <a:pt x="1124" y="1125"/>
                  </a:lnTo>
                  <a:lnTo>
                    <a:pt x="1181" y="1181"/>
                  </a:lnTo>
                  <a:lnTo>
                    <a:pt x="1349" y="1125"/>
                  </a:lnTo>
                  <a:lnTo>
                    <a:pt x="1518" y="1012"/>
                  </a:lnTo>
                  <a:lnTo>
                    <a:pt x="1574" y="956"/>
                  </a:lnTo>
                  <a:lnTo>
                    <a:pt x="1686" y="1012"/>
                  </a:lnTo>
                  <a:lnTo>
                    <a:pt x="1799" y="1068"/>
                  </a:lnTo>
                  <a:lnTo>
                    <a:pt x="1855" y="1237"/>
                  </a:lnTo>
                  <a:lnTo>
                    <a:pt x="1855" y="1293"/>
                  </a:lnTo>
                  <a:lnTo>
                    <a:pt x="1855" y="1349"/>
                  </a:lnTo>
                  <a:lnTo>
                    <a:pt x="1855" y="1462"/>
                  </a:lnTo>
                  <a:lnTo>
                    <a:pt x="1855" y="1574"/>
                  </a:lnTo>
                  <a:lnTo>
                    <a:pt x="1911" y="1574"/>
                  </a:lnTo>
                  <a:lnTo>
                    <a:pt x="2024" y="1631"/>
                  </a:lnTo>
                  <a:lnTo>
                    <a:pt x="2080" y="1518"/>
                  </a:lnTo>
                  <a:lnTo>
                    <a:pt x="2136" y="1406"/>
                  </a:lnTo>
                  <a:lnTo>
                    <a:pt x="2136" y="1349"/>
                  </a:lnTo>
                  <a:lnTo>
                    <a:pt x="2248" y="1293"/>
                  </a:lnTo>
                  <a:lnTo>
                    <a:pt x="2305" y="1293"/>
                  </a:lnTo>
                  <a:lnTo>
                    <a:pt x="2417" y="1349"/>
                  </a:lnTo>
                  <a:lnTo>
                    <a:pt x="2417" y="1406"/>
                  </a:lnTo>
                  <a:lnTo>
                    <a:pt x="2361" y="1518"/>
                  </a:lnTo>
                  <a:lnTo>
                    <a:pt x="2417" y="1631"/>
                  </a:lnTo>
                  <a:lnTo>
                    <a:pt x="2417" y="1687"/>
                  </a:lnTo>
                  <a:lnTo>
                    <a:pt x="2586" y="1687"/>
                  </a:lnTo>
                  <a:lnTo>
                    <a:pt x="2754" y="1574"/>
                  </a:lnTo>
                  <a:lnTo>
                    <a:pt x="2867" y="1518"/>
                  </a:lnTo>
                  <a:lnTo>
                    <a:pt x="3035" y="1518"/>
                  </a:lnTo>
                  <a:lnTo>
                    <a:pt x="3204" y="1631"/>
                  </a:lnTo>
                  <a:lnTo>
                    <a:pt x="3373" y="1631"/>
                  </a:lnTo>
                  <a:lnTo>
                    <a:pt x="3373" y="1518"/>
                  </a:lnTo>
                  <a:lnTo>
                    <a:pt x="3429" y="1462"/>
                  </a:lnTo>
                  <a:lnTo>
                    <a:pt x="3429" y="956"/>
                  </a:lnTo>
                  <a:lnTo>
                    <a:pt x="3429" y="731"/>
                  </a:lnTo>
                  <a:lnTo>
                    <a:pt x="3373" y="506"/>
                  </a:lnTo>
                  <a:lnTo>
                    <a:pt x="3260" y="450"/>
                  </a:lnTo>
                  <a:lnTo>
                    <a:pt x="3148" y="394"/>
                  </a:lnTo>
                  <a:lnTo>
                    <a:pt x="3035" y="338"/>
                  </a:lnTo>
                  <a:lnTo>
                    <a:pt x="2923" y="225"/>
                  </a:lnTo>
                  <a:lnTo>
                    <a:pt x="2698" y="225"/>
                  </a:lnTo>
                  <a:lnTo>
                    <a:pt x="2754" y="394"/>
                  </a:lnTo>
                  <a:lnTo>
                    <a:pt x="2810" y="506"/>
                  </a:lnTo>
                  <a:lnTo>
                    <a:pt x="3035" y="731"/>
                  </a:lnTo>
                  <a:lnTo>
                    <a:pt x="2923" y="787"/>
                  </a:lnTo>
                  <a:lnTo>
                    <a:pt x="2754" y="787"/>
                  </a:lnTo>
                  <a:lnTo>
                    <a:pt x="2754" y="731"/>
                  </a:lnTo>
                  <a:lnTo>
                    <a:pt x="2698" y="619"/>
                  </a:lnTo>
                  <a:lnTo>
                    <a:pt x="2586" y="619"/>
                  </a:lnTo>
                  <a:lnTo>
                    <a:pt x="2529" y="675"/>
                  </a:lnTo>
                  <a:lnTo>
                    <a:pt x="2473" y="619"/>
                  </a:lnTo>
                  <a:lnTo>
                    <a:pt x="2361" y="563"/>
                  </a:lnTo>
                  <a:lnTo>
                    <a:pt x="2305" y="506"/>
                  </a:lnTo>
                  <a:lnTo>
                    <a:pt x="2192" y="450"/>
                  </a:lnTo>
                  <a:lnTo>
                    <a:pt x="2136" y="338"/>
                  </a:lnTo>
                  <a:lnTo>
                    <a:pt x="2080" y="282"/>
                  </a:lnTo>
                  <a:lnTo>
                    <a:pt x="1967" y="338"/>
                  </a:lnTo>
                  <a:lnTo>
                    <a:pt x="1911" y="450"/>
                  </a:lnTo>
                  <a:lnTo>
                    <a:pt x="1799" y="506"/>
                  </a:lnTo>
                  <a:lnTo>
                    <a:pt x="1743" y="450"/>
                  </a:lnTo>
                  <a:lnTo>
                    <a:pt x="1686" y="394"/>
                  </a:lnTo>
                  <a:lnTo>
                    <a:pt x="1630" y="450"/>
                  </a:lnTo>
                  <a:lnTo>
                    <a:pt x="1630" y="563"/>
                  </a:lnTo>
                  <a:lnTo>
                    <a:pt x="1574" y="675"/>
                  </a:lnTo>
                  <a:lnTo>
                    <a:pt x="1518" y="619"/>
                  </a:lnTo>
                  <a:lnTo>
                    <a:pt x="1462" y="506"/>
                  </a:lnTo>
                  <a:lnTo>
                    <a:pt x="1462" y="450"/>
                  </a:lnTo>
                  <a:lnTo>
                    <a:pt x="1349" y="450"/>
                  </a:lnTo>
                  <a:lnTo>
                    <a:pt x="1349" y="506"/>
                  </a:lnTo>
                  <a:lnTo>
                    <a:pt x="1349" y="563"/>
                  </a:lnTo>
                  <a:lnTo>
                    <a:pt x="1293" y="619"/>
                  </a:lnTo>
                  <a:lnTo>
                    <a:pt x="1237" y="450"/>
                  </a:lnTo>
                  <a:lnTo>
                    <a:pt x="1237" y="338"/>
                  </a:lnTo>
                  <a:lnTo>
                    <a:pt x="1293" y="282"/>
                  </a:lnTo>
                  <a:lnTo>
                    <a:pt x="1349" y="225"/>
                  </a:lnTo>
                  <a:lnTo>
                    <a:pt x="1405" y="225"/>
                  </a:lnTo>
                  <a:lnTo>
                    <a:pt x="1518" y="282"/>
                  </a:lnTo>
                  <a:lnTo>
                    <a:pt x="1574" y="282"/>
                  </a:lnTo>
                  <a:lnTo>
                    <a:pt x="1630" y="169"/>
                  </a:lnTo>
                  <a:lnTo>
                    <a:pt x="1686" y="113"/>
                  </a:lnTo>
                  <a:lnTo>
                    <a:pt x="1686" y="57"/>
                  </a:lnTo>
                  <a:lnTo>
                    <a:pt x="163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6" name="Google Shape;23066;p51"/>
            <p:cNvSpPr/>
            <p:nvPr/>
          </p:nvSpPr>
          <p:spPr>
            <a:xfrm>
              <a:off x="1897575" y="1232450"/>
              <a:ext cx="71700" cy="53400"/>
            </a:xfrm>
            <a:custGeom>
              <a:avLst/>
              <a:gdLst/>
              <a:ahLst/>
              <a:cxnLst/>
              <a:rect l="l" t="t" r="r" b="b"/>
              <a:pathLst>
                <a:path w="2868" h="2136" extrusionOk="0">
                  <a:moveTo>
                    <a:pt x="1800" y="0"/>
                  </a:moveTo>
                  <a:lnTo>
                    <a:pt x="1687" y="56"/>
                  </a:lnTo>
                  <a:lnTo>
                    <a:pt x="1687" y="225"/>
                  </a:lnTo>
                  <a:lnTo>
                    <a:pt x="1575" y="394"/>
                  </a:lnTo>
                  <a:lnTo>
                    <a:pt x="1350" y="618"/>
                  </a:lnTo>
                  <a:lnTo>
                    <a:pt x="1181" y="787"/>
                  </a:lnTo>
                  <a:lnTo>
                    <a:pt x="1069" y="899"/>
                  </a:lnTo>
                  <a:lnTo>
                    <a:pt x="956" y="956"/>
                  </a:lnTo>
                  <a:lnTo>
                    <a:pt x="900" y="843"/>
                  </a:lnTo>
                  <a:lnTo>
                    <a:pt x="788" y="787"/>
                  </a:lnTo>
                  <a:lnTo>
                    <a:pt x="619" y="787"/>
                  </a:lnTo>
                  <a:lnTo>
                    <a:pt x="507" y="731"/>
                  </a:lnTo>
                  <a:lnTo>
                    <a:pt x="451" y="618"/>
                  </a:lnTo>
                  <a:lnTo>
                    <a:pt x="394" y="562"/>
                  </a:lnTo>
                  <a:lnTo>
                    <a:pt x="338" y="618"/>
                  </a:lnTo>
                  <a:lnTo>
                    <a:pt x="170" y="675"/>
                  </a:lnTo>
                  <a:lnTo>
                    <a:pt x="113" y="843"/>
                  </a:lnTo>
                  <a:lnTo>
                    <a:pt x="1" y="1124"/>
                  </a:lnTo>
                  <a:lnTo>
                    <a:pt x="57" y="1237"/>
                  </a:lnTo>
                  <a:lnTo>
                    <a:pt x="57" y="1349"/>
                  </a:lnTo>
                  <a:lnTo>
                    <a:pt x="282" y="1405"/>
                  </a:lnTo>
                  <a:lnTo>
                    <a:pt x="394" y="1405"/>
                  </a:lnTo>
                  <a:lnTo>
                    <a:pt x="732" y="1743"/>
                  </a:lnTo>
                  <a:lnTo>
                    <a:pt x="1069" y="2136"/>
                  </a:lnTo>
                  <a:lnTo>
                    <a:pt x="1350" y="2024"/>
                  </a:lnTo>
                  <a:lnTo>
                    <a:pt x="1406" y="1967"/>
                  </a:lnTo>
                  <a:lnTo>
                    <a:pt x="1519" y="1911"/>
                  </a:lnTo>
                  <a:lnTo>
                    <a:pt x="1743" y="1855"/>
                  </a:lnTo>
                  <a:lnTo>
                    <a:pt x="1856" y="1743"/>
                  </a:lnTo>
                  <a:lnTo>
                    <a:pt x="1968" y="1630"/>
                  </a:lnTo>
                  <a:lnTo>
                    <a:pt x="2024" y="1405"/>
                  </a:lnTo>
                  <a:lnTo>
                    <a:pt x="2081" y="1349"/>
                  </a:lnTo>
                  <a:lnTo>
                    <a:pt x="2249" y="1405"/>
                  </a:lnTo>
                  <a:lnTo>
                    <a:pt x="2362" y="1462"/>
                  </a:lnTo>
                  <a:lnTo>
                    <a:pt x="2418" y="1462"/>
                  </a:lnTo>
                  <a:lnTo>
                    <a:pt x="2530" y="1405"/>
                  </a:lnTo>
                  <a:lnTo>
                    <a:pt x="2586" y="1349"/>
                  </a:lnTo>
                  <a:lnTo>
                    <a:pt x="2811" y="1237"/>
                  </a:lnTo>
                  <a:lnTo>
                    <a:pt x="2867" y="1124"/>
                  </a:lnTo>
                  <a:lnTo>
                    <a:pt x="2867" y="1012"/>
                  </a:lnTo>
                  <a:lnTo>
                    <a:pt x="2811" y="899"/>
                  </a:lnTo>
                  <a:lnTo>
                    <a:pt x="2699" y="787"/>
                  </a:lnTo>
                  <a:lnTo>
                    <a:pt x="2586" y="675"/>
                  </a:lnTo>
                  <a:lnTo>
                    <a:pt x="2530" y="618"/>
                  </a:lnTo>
                  <a:lnTo>
                    <a:pt x="2418" y="394"/>
                  </a:lnTo>
                  <a:lnTo>
                    <a:pt x="2305" y="169"/>
                  </a:lnTo>
                  <a:lnTo>
                    <a:pt x="2249" y="113"/>
                  </a:lnTo>
                  <a:lnTo>
                    <a:pt x="2024" y="113"/>
                  </a:lnTo>
                  <a:lnTo>
                    <a:pt x="1912" y="56"/>
                  </a:lnTo>
                  <a:lnTo>
                    <a:pt x="1800"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7" name="Google Shape;23067;p51"/>
            <p:cNvSpPr/>
            <p:nvPr/>
          </p:nvSpPr>
          <p:spPr>
            <a:xfrm>
              <a:off x="2284000" y="983725"/>
              <a:ext cx="61850" cy="59050"/>
            </a:xfrm>
            <a:custGeom>
              <a:avLst/>
              <a:gdLst/>
              <a:ahLst/>
              <a:cxnLst/>
              <a:rect l="l" t="t" r="r" b="b"/>
              <a:pathLst>
                <a:path w="2474" h="2362" extrusionOk="0">
                  <a:moveTo>
                    <a:pt x="1631" y="1"/>
                  </a:moveTo>
                  <a:lnTo>
                    <a:pt x="1574" y="57"/>
                  </a:lnTo>
                  <a:lnTo>
                    <a:pt x="1406" y="338"/>
                  </a:lnTo>
                  <a:lnTo>
                    <a:pt x="1237" y="507"/>
                  </a:lnTo>
                  <a:lnTo>
                    <a:pt x="1125" y="450"/>
                  </a:lnTo>
                  <a:lnTo>
                    <a:pt x="1068" y="338"/>
                  </a:lnTo>
                  <a:lnTo>
                    <a:pt x="956" y="338"/>
                  </a:lnTo>
                  <a:lnTo>
                    <a:pt x="900" y="394"/>
                  </a:lnTo>
                  <a:lnTo>
                    <a:pt x="844" y="563"/>
                  </a:lnTo>
                  <a:lnTo>
                    <a:pt x="506" y="563"/>
                  </a:lnTo>
                  <a:lnTo>
                    <a:pt x="563" y="788"/>
                  </a:lnTo>
                  <a:lnTo>
                    <a:pt x="619" y="900"/>
                  </a:lnTo>
                  <a:lnTo>
                    <a:pt x="563" y="1069"/>
                  </a:lnTo>
                  <a:lnTo>
                    <a:pt x="506" y="1012"/>
                  </a:lnTo>
                  <a:lnTo>
                    <a:pt x="169" y="1012"/>
                  </a:lnTo>
                  <a:lnTo>
                    <a:pt x="57" y="1069"/>
                  </a:lnTo>
                  <a:lnTo>
                    <a:pt x="1" y="1125"/>
                  </a:lnTo>
                  <a:lnTo>
                    <a:pt x="1" y="1181"/>
                  </a:lnTo>
                  <a:lnTo>
                    <a:pt x="1" y="1294"/>
                  </a:lnTo>
                  <a:lnTo>
                    <a:pt x="169" y="1462"/>
                  </a:lnTo>
                  <a:lnTo>
                    <a:pt x="282" y="1575"/>
                  </a:lnTo>
                  <a:lnTo>
                    <a:pt x="225" y="1687"/>
                  </a:lnTo>
                  <a:lnTo>
                    <a:pt x="113" y="1856"/>
                  </a:lnTo>
                  <a:lnTo>
                    <a:pt x="57" y="1968"/>
                  </a:lnTo>
                  <a:lnTo>
                    <a:pt x="169" y="2024"/>
                  </a:lnTo>
                  <a:lnTo>
                    <a:pt x="225" y="2024"/>
                  </a:lnTo>
                  <a:lnTo>
                    <a:pt x="338" y="2080"/>
                  </a:lnTo>
                  <a:lnTo>
                    <a:pt x="394" y="2249"/>
                  </a:lnTo>
                  <a:lnTo>
                    <a:pt x="450" y="2361"/>
                  </a:lnTo>
                  <a:lnTo>
                    <a:pt x="563" y="2361"/>
                  </a:lnTo>
                  <a:lnTo>
                    <a:pt x="619" y="2305"/>
                  </a:lnTo>
                  <a:lnTo>
                    <a:pt x="619" y="2193"/>
                  </a:lnTo>
                  <a:lnTo>
                    <a:pt x="619" y="2080"/>
                  </a:lnTo>
                  <a:lnTo>
                    <a:pt x="619" y="2024"/>
                  </a:lnTo>
                  <a:lnTo>
                    <a:pt x="675" y="2193"/>
                  </a:lnTo>
                  <a:lnTo>
                    <a:pt x="731" y="2305"/>
                  </a:lnTo>
                  <a:lnTo>
                    <a:pt x="844" y="2361"/>
                  </a:lnTo>
                  <a:lnTo>
                    <a:pt x="1012" y="2305"/>
                  </a:lnTo>
                  <a:lnTo>
                    <a:pt x="1068" y="2080"/>
                  </a:lnTo>
                  <a:lnTo>
                    <a:pt x="1125" y="1856"/>
                  </a:lnTo>
                  <a:lnTo>
                    <a:pt x="1181" y="1799"/>
                  </a:lnTo>
                  <a:lnTo>
                    <a:pt x="1293" y="1462"/>
                  </a:lnTo>
                  <a:lnTo>
                    <a:pt x="1293" y="1294"/>
                  </a:lnTo>
                  <a:lnTo>
                    <a:pt x="1237" y="1125"/>
                  </a:lnTo>
                  <a:lnTo>
                    <a:pt x="1574" y="1125"/>
                  </a:lnTo>
                  <a:lnTo>
                    <a:pt x="1799" y="1237"/>
                  </a:lnTo>
                  <a:lnTo>
                    <a:pt x="1968" y="1294"/>
                  </a:lnTo>
                  <a:lnTo>
                    <a:pt x="2136" y="1237"/>
                  </a:lnTo>
                  <a:lnTo>
                    <a:pt x="2305" y="1181"/>
                  </a:lnTo>
                  <a:lnTo>
                    <a:pt x="2361" y="1181"/>
                  </a:lnTo>
                  <a:lnTo>
                    <a:pt x="2474" y="1069"/>
                  </a:lnTo>
                  <a:lnTo>
                    <a:pt x="2474" y="1012"/>
                  </a:lnTo>
                  <a:lnTo>
                    <a:pt x="2361" y="844"/>
                  </a:lnTo>
                  <a:lnTo>
                    <a:pt x="2305" y="619"/>
                  </a:lnTo>
                  <a:lnTo>
                    <a:pt x="2193" y="282"/>
                  </a:lnTo>
                  <a:lnTo>
                    <a:pt x="1968" y="113"/>
                  </a:lnTo>
                  <a:lnTo>
                    <a:pt x="1855" y="57"/>
                  </a:lnTo>
                  <a:lnTo>
                    <a:pt x="1743" y="57"/>
                  </a:lnTo>
                  <a:lnTo>
                    <a:pt x="1631"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8" name="Google Shape;23068;p51"/>
            <p:cNvSpPr/>
            <p:nvPr/>
          </p:nvSpPr>
          <p:spPr>
            <a:xfrm>
              <a:off x="2275575" y="914875"/>
              <a:ext cx="60450" cy="45000"/>
            </a:xfrm>
            <a:custGeom>
              <a:avLst/>
              <a:gdLst/>
              <a:ahLst/>
              <a:cxnLst/>
              <a:rect l="l" t="t" r="r" b="b"/>
              <a:pathLst>
                <a:path w="2418" h="1800" extrusionOk="0">
                  <a:moveTo>
                    <a:pt x="1518" y="1"/>
                  </a:moveTo>
                  <a:lnTo>
                    <a:pt x="1349" y="57"/>
                  </a:lnTo>
                  <a:lnTo>
                    <a:pt x="1237" y="113"/>
                  </a:lnTo>
                  <a:lnTo>
                    <a:pt x="1012" y="113"/>
                  </a:lnTo>
                  <a:lnTo>
                    <a:pt x="1012" y="282"/>
                  </a:lnTo>
                  <a:lnTo>
                    <a:pt x="1068" y="394"/>
                  </a:lnTo>
                  <a:lnTo>
                    <a:pt x="1124" y="507"/>
                  </a:lnTo>
                  <a:lnTo>
                    <a:pt x="1124" y="619"/>
                  </a:lnTo>
                  <a:lnTo>
                    <a:pt x="1124" y="675"/>
                  </a:lnTo>
                  <a:lnTo>
                    <a:pt x="1068" y="675"/>
                  </a:lnTo>
                  <a:lnTo>
                    <a:pt x="1012" y="619"/>
                  </a:lnTo>
                  <a:lnTo>
                    <a:pt x="900" y="563"/>
                  </a:lnTo>
                  <a:lnTo>
                    <a:pt x="843" y="675"/>
                  </a:lnTo>
                  <a:lnTo>
                    <a:pt x="731" y="844"/>
                  </a:lnTo>
                  <a:lnTo>
                    <a:pt x="562" y="844"/>
                  </a:lnTo>
                  <a:lnTo>
                    <a:pt x="506" y="900"/>
                  </a:lnTo>
                  <a:lnTo>
                    <a:pt x="562" y="956"/>
                  </a:lnTo>
                  <a:lnTo>
                    <a:pt x="562" y="1012"/>
                  </a:lnTo>
                  <a:lnTo>
                    <a:pt x="562" y="1069"/>
                  </a:lnTo>
                  <a:lnTo>
                    <a:pt x="450" y="1181"/>
                  </a:lnTo>
                  <a:lnTo>
                    <a:pt x="338" y="1293"/>
                  </a:lnTo>
                  <a:lnTo>
                    <a:pt x="281" y="1293"/>
                  </a:lnTo>
                  <a:lnTo>
                    <a:pt x="281" y="1237"/>
                  </a:lnTo>
                  <a:lnTo>
                    <a:pt x="225" y="1181"/>
                  </a:lnTo>
                  <a:lnTo>
                    <a:pt x="169" y="1125"/>
                  </a:lnTo>
                  <a:lnTo>
                    <a:pt x="113" y="1125"/>
                  </a:lnTo>
                  <a:lnTo>
                    <a:pt x="113" y="1350"/>
                  </a:lnTo>
                  <a:lnTo>
                    <a:pt x="113" y="1462"/>
                  </a:lnTo>
                  <a:lnTo>
                    <a:pt x="0" y="1574"/>
                  </a:lnTo>
                  <a:lnTo>
                    <a:pt x="0" y="1687"/>
                  </a:lnTo>
                  <a:lnTo>
                    <a:pt x="113" y="1799"/>
                  </a:lnTo>
                  <a:lnTo>
                    <a:pt x="394" y="1799"/>
                  </a:lnTo>
                  <a:lnTo>
                    <a:pt x="506" y="1743"/>
                  </a:lnTo>
                  <a:lnTo>
                    <a:pt x="675" y="1631"/>
                  </a:lnTo>
                  <a:lnTo>
                    <a:pt x="900" y="1574"/>
                  </a:lnTo>
                  <a:lnTo>
                    <a:pt x="956" y="1462"/>
                  </a:lnTo>
                  <a:lnTo>
                    <a:pt x="1181" y="1293"/>
                  </a:lnTo>
                  <a:lnTo>
                    <a:pt x="1293" y="1237"/>
                  </a:lnTo>
                  <a:lnTo>
                    <a:pt x="1462" y="1237"/>
                  </a:lnTo>
                  <a:lnTo>
                    <a:pt x="1743" y="1012"/>
                  </a:lnTo>
                  <a:lnTo>
                    <a:pt x="1911" y="900"/>
                  </a:lnTo>
                  <a:lnTo>
                    <a:pt x="2080" y="844"/>
                  </a:lnTo>
                  <a:lnTo>
                    <a:pt x="2249" y="619"/>
                  </a:lnTo>
                  <a:lnTo>
                    <a:pt x="2417" y="338"/>
                  </a:lnTo>
                  <a:lnTo>
                    <a:pt x="2361" y="226"/>
                  </a:lnTo>
                  <a:lnTo>
                    <a:pt x="2305" y="113"/>
                  </a:lnTo>
                  <a:lnTo>
                    <a:pt x="2192" y="113"/>
                  </a:lnTo>
                  <a:lnTo>
                    <a:pt x="2080" y="169"/>
                  </a:lnTo>
                  <a:lnTo>
                    <a:pt x="2024" y="169"/>
                  </a:lnTo>
                  <a:lnTo>
                    <a:pt x="1968" y="113"/>
                  </a:lnTo>
                  <a:lnTo>
                    <a:pt x="1855"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9" name="Google Shape;23069;p51"/>
            <p:cNvSpPr/>
            <p:nvPr/>
          </p:nvSpPr>
          <p:spPr>
            <a:xfrm>
              <a:off x="2331775" y="1070850"/>
              <a:ext cx="35150" cy="40775"/>
            </a:xfrm>
            <a:custGeom>
              <a:avLst/>
              <a:gdLst/>
              <a:ahLst/>
              <a:cxnLst/>
              <a:rect l="l" t="t" r="r" b="b"/>
              <a:pathLst>
                <a:path w="1406" h="1631" extrusionOk="0">
                  <a:moveTo>
                    <a:pt x="450" y="1"/>
                  </a:moveTo>
                  <a:lnTo>
                    <a:pt x="450" y="57"/>
                  </a:lnTo>
                  <a:lnTo>
                    <a:pt x="338" y="169"/>
                  </a:lnTo>
                  <a:lnTo>
                    <a:pt x="225" y="225"/>
                  </a:lnTo>
                  <a:lnTo>
                    <a:pt x="169" y="225"/>
                  </a:lnTo>
                  <a:lnTo>
                    <a:pt x="113" y="282"/>
                  </a:lnTo>
                  <a:lnTo>
                    <a:pt x="113" y="394"/>
                  </a:lnTo>
                  <a:lnTo>
                    <a:pt x="169" y="506"/>
                  </a:lnTo>
                  <a:lnTo>
                    <a:pt x="225" y="675"/>
                  </a:lnTo>
                  <a:lnTo>
                    <a:pt x="169" y="787"/>
                  </a:lnTo>
                  <a:lnTo>
                    <a:pt x="113" y="844"/>
                  </a:lnTo>
                  <a:lnTo>
                    <a:pt x="113" y="1068"/>
                  </a:lnTo>
                  <a:lnTo>
                    <a:pt x="57" y="1125"/>
                  </a:lnTo>
                  <a:lnTo>
                    <a:pt x="1" y="1181"/>
                  </a:lnTo>
                  <a:lnTo>
                    <a:pt x="1" y="1237"/>
                  </a:lnTo>
                  <a:lnTo>
                    <a:pt x="57" y="1293"/>
                  </a:lnTo>
                  <a:lnTo>
                    <a:pt x="113" y="1406"/>
                  </a:lnTo>
                  <a:lnTo>
                    <a:pt x="169" y="1349"/>
                  </a:lnTo>
                  <a:lnTo>
                    <a:pt x="225" y="1237"/>
                  </a:lnTo>
                  <a:lnTo>
                    <a:pt x="338" y="1462"/>
                  </a:lnTo>
                  <a:lnTo>
                    <a:pt x="394" y="1518"/>
                  </a:lnTo>
                  <a:lnTo>
                    <a:pt x="450" y="1462"/>
                  </a:lnTo>
                  <a:lnTo>
                    <a:pt x="506" y="1406"/>
                  </a:lnTo>
                  <a:lnTo>
                    <a:pt x="563" y="1406"/>
                  </a:lnTo>
                  <a:lnTo>
                    <a:pt x="675" y="1462"/>
                  </a:lnTo>
                  <a:lnTo>
                    <a:pt x="731" y="1462"/>
                  </a:lnTo>
                  <a:lnTo>
                    <a:pt x="731" y="1518"/>
                  </a:lnTo>
                  <a:lnTo>
                    <a:pt x="787" y="1630"/>
                  </a:lnTo>
                  <a:lnTo>
                    <a:pt x="1068" y="1349"/>
                  </a:lnTo>
                  <a:lnTo>
                    <a:pt x="1406" y="1068"/>
                  </a:lnTo>
                  <a:lnTo>
                    <a:pt x="1349" y="619"/>
                  </a:lnTo>
                  <a:lnTo>
                    <a:pt x="1293" y="394"/>
                  </a:lnTo>
                  <a:lnTo>
                    <a:pt x="1349" y="169"/>
                  </a:lnTo>
                  <a:lnTo>
                    <a:pt x="1125" y="113"/>
                  </a:lnTo>
                  <a:lnTo>
                    <a:pt x="731" y="113"/>
                  </a:lnTo>
                  <a:lnTo>
                    <a:pt x="675" y="57"/>
                  </a:lnTo>
                  <a:lnTo>
                    <a:pt x="563" y="1"/>
                  </a:lnTo>
                  <a:close/>
                </a:path>
              </a:pathLst>
            </a:custGeom>
            <a:solidFill>
              <a:srgbClr val="B7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0" name="Google Shape;23070;p51"/>
            <p:cNvSpPr/>
            <p:nvPr/>
          </p:nvSpPr>
          <p:spPr>
            <a:xfrm>
              <a:off x="2314925" y="1017450"/>
              <a:ext cx="44975" cy="45000"/>
            </a:xfrm>
            <a:custGeom>
              <a:avLst/>
              <a:gdLst/>
              <a:ahLst/>
              <a:cxnLst/>
              <a:rect l="l" t="t" r="r" b="b"/>
              <a:pathLst>
                <a:path w="1799" h="1800" extrusionOk="0">
                  <a:moveTo>
                    <a:pt x="956" y="1"/>
                  </a:moveTo>
                  <a:lnTo>
                    <a:pt x="843" y="57"/>
                  </a:lnTo>
                  <a:lnTo>
                    <a:pt x="562" y="226"/>
                  </a:lnTo>
                  <a:lnTo>
                    <a:pt x="450" y="394"/>
                  </a:lnTo>
                  <a:lnTo>
                    <a:pt x="337" y="563"/>
                  </a:lnTo>
                  <a:lnTo>
                    <a:pt x="394" y="619"/>
                  </a:lnTo>
                  <a:lnTo>
                    <a:pt x="394" y="731"/>
                  </a:lnTo>
                  <a:lnTo>
                    <a:pt x="56" y="731"/>
                  </a:lnTo>
                  <a:lnTo>
                    <a:pt x="0" y="788"/>
                  </a:lnTo>
                  <a:lnTo>
                    <a:pt x="0" y="956"/>
                  </a:lnTo>
                  <a:lnTo>
                    <a:pt x="56" y="1012"/>
                  </a:lnTo>
                  <a:lnTo>
                    <a:pt x="113" y="1181"/>
                  </a:lnTo>
                  <a:lnTo>
                    <a:pt x="225" y="1237"/>
                  </a:lnTo>
                  <a:lnTo>
                    <a:pt x="337" y="1293"/>
                  </a:lnTo>
                  <a:lnTo>
                    <a:pt x="394" y="1350"/>
                  </a:lnTo>
                  <a:lnTo>
                    <a:pt x="394" y="1406"/>
                  </a:lnTo>
                  <a:lnTo>
                    <a:pt x="450" y="1462"/>
                  </a:lnTo>
                  <a:lnTo>
                    <a:pt x="506" y="1518"/>
                  </a:lnTo>
                  <a:lnTo>
                    <a:pt x="562" y="1574"/>
                  </a:lnTo>
                  <a:lnTo>
                    <a:pt x="618" y="1743"/>
                  </a:lnTo>
                  <a:lnTo>
                    <a:pt x="731" y="1799"/>
                  </a:lnTo>
                  <a:lnTo>
                    <a:pt x="899" y="1743"/>
                  </a:lnTo>
                  <a:lnTo>
                    <a:pt x="1012" y="1462"/>
                  </a:lnTo>
                  <a:lnTo>
                    <a:pt x="1068" y="1406"/>
                  </a:lnTo>
                  <a:lnTo>
                    <a:pt x="1124" y="1406"/>
                  </a:lnTo>
                  <a:lnTo>
                    <a:pt x="1180" y="1518"/>
                  </a:lnTo>
                  <a:lnTo>
                    <a:pt x="1293" y="1631"/>
                  </a:lnTo>
                  <a:lnTo>
                    <a:pt x="1461" y="1687"/>
                  </a:lnTo>
                  <a:lnTo>
                    <a:pt x="1518" y="1743"/>
                  </a:lnTo>
                  <a:lnTo>
                    <a:pt x="1686" y="1518"/>
                  </a:lnTo>
                  <a:lnTo>
                    <a:pt x="1799" y="1293"/>
                  </a:lnTo>
                  <a:lnTo>
                    <a:pt x="1742" y="1237"/>
                  </a:lnTo>
                  <a:lnTo>
                    <a:pt x="1742" y="1181"/>
                  </a:lnTo>
                  <a:lnTo>
                    <a:pt x="1686" y="1069"/>
                  </a:lnTo>
                  <a:lnTo>
                    <a:pt x="1180" y="900"/>
                  </a:lnTo>
                  <a:lnTo>
                    <a:pt x="899" y="844"/>
                  </a:lnTo>
                  <a:lnTo>
                    <a:pt x="843" y="844"/>
                  </a:lnTo>
                  <a:lnTo>
                    <a:pt x="787" y="731"/>
                  </a:lnTo>
                  <a:lnTo>
                    <a:pt x="787" y="675"/>
                  </a:lnTo>
                  <a:lnTo>
                    <a:pt x="843" y="619"/>
                  </a:lnTo>
                  <a:lnTo>
                    <a:pt x="1068" y="450"/>
                  </a:lnTo>
                  <a:lnTo>
                    <a:pt x="1237" y="226"/>
                  </a:lnTo>
                  <a:lnTo>
                    <a:pt x="1012" y="57"/>
                  </a:lnTo>
                  <a:lnTo>
                    <a:pt x="956" y="1"/>
                  </a:lnTo>
                  <a:close/>
                </a:path>
              </a:pathLst>
            </a:custGeom>
            <a:solidFill>
              <a:srgbClr val="B3D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1" name="Google Shape;23071;p51"/>
            <p:cNvSpPr/>
            <p:nvPr/>
          </p:nvSpPr>
          <p:spPr>
            <a:xfrm>
              <a:off x="1854025" y="1266175"/>
              <a:ext cx="57650" cy="39350"/>
            </a:xfrm>
            <a:custGeom>
              <a:avLst/>
              <a:gdLst/>
              <a:ahLst/>
              <a:cxnLst/>
              <a:rect l="l" t="t" r="r" b="b"/>
              <a:pathLst>
                <a:path w="2306" h="1574" extrusionOk="0">
                  <a:moveTo>
                    <a:pt x="1574" y="0"/>
                  </a:moveTo>
                  <a:lnTo>
                    <a:pt x="1462" y="56"/>
                  </a:lnTo>
                  <a:lnTo>
                    <a:pt x="1406" y="169"/>
                  </a:lnTo>
                  <a:lnTo>
                    <a:pt x="1350" y="337"/>
                  </a:lnTo>
                  <a:lnTo>
                    <a:pt x="1237" y="394"/>
                  </a:lnTo>
                  <a:lnTo>
                    <a:pt x="1181" y="337"/>
                  </a:lnTo>
                  <a:lnTo>
                    <a:pt x="1012" y="281"/>
                  </a:lnTo>
                  <a:lnTo>
                    <a:pt x="900" y="337"/>
                  </a:lnTo>
                  <a:lnTo>
                    <a:pt x="787" y="450"/>
                  </a:lnTo>
                  <a:lnTo>
                    <a:pt x="619" y="450"/>
                  </a:lnTo>
                  <a:lnTo>
                    <a:pt x="563" y="394"/>
                  </a:lnTo>
                  <a:lnTo>
                    <a:pt x="338" y="113"/>
                  </a:lnTo>
                  <a:lnTo>
                    <a:pt x="225" y="113"/>
                  </a:lnTo>
                  <a:lnTo>
                    <a:pt x="169" y="169"/>
                  </a:lnTo>
                  <a:lnTo>
                    <a:pt x="169" y="225"/>
                  </a:lnTo>
                  <a:lnTo>
                    <a:pt x="169" y="281"/>
                  </a:lnTo>
                  <a:lnTo>
                    <a:pt x="225" y="450"/>
                  </a:lnTo>
                  <a:lnTo>
                    <a:pt x="169" y="562"/>
                  </a:lnTo>
                  <a:lnTo>
                    <a:pt x="1" y="843"/>
                  </a:lnTo>
                  <a:lnTo>
                    <a:pt x="282" y="1068"/>
                  </a:lnTo>
                  <a:lnTo>
                    <a:pt x="450" y="1180"/>
                  </a:lnTo>
                  <a:lnTo>
                    <a:pt x="619" y="1237"/>
                  </a:lnTo>
                  <a:lnTo>
                    <a:pt x="506" y="1349"/>
                  </a:lnTo>
                  <a:lnTo>
                    <a:pt x="394" y="1405"/>
                  </a:lnTo>
                  <a:lnTo>
                    <a:pt x="338" y="1461"/>
                  </a:lnTo>
                  <a:lnTo>
                    <a:pt x="282" y="1574"/>
                  </a:lnTo>
                  <a:lnTo>
                    <a:pt x="619" y="1461"/>
                  </a:lnTo>
                  <a:lnTo>
                    <a:pt x="1237" y="956"/>
                  </a:lnTo>
                  <a:lnTo>
                    <a:pt x="1574" y="787"/>
                  </a:lnTo>
                  <a:lnTo>
                    <a:pt x="1968" y="675"/>
                  </a:lnTo>
                  <a:lnTo>
                    <a:pt x="2193" y="618"/>
                  </a:lnTo>
                  <a:lnTo>
                    <a:pt x="2249" y="562"/>
                  </a:lnTo>
                  <a:lnTo>
                    <a:pt x="2305" y="450"/>
                  </a:lnTo>
                  <a:lnTo>
                    <a:pt x="2305" y="281"/>
                  </a:lnTo>
                  <a:lnTo>
                    <a:pt x="2249" y="169"/>
                  </a:lnTo>
                  <a:lnTo>
                    <a:pt x="2193" y="56"/>
                  </a:lnTo>
                  <a:lnTo>
                    <a:pt x="2080" y="0"/>
                  </a:lnTo>
                  <a:lnTo>
                    <a:pt x="1968" y="56"/>
                  </a:lnTo>
                  <a:lnTo>
                    <a:pt x="1855" y="56"/>
                  </a:lnTo>
                  <a:lnTo>
                    <a:pt x="1687"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2" name="Google Shape;23072;p51"/>
            <p:cNvSpPr/>
            <p:nvPr/>
          </p:nvSpPr>
          <p:spPr>
            <a:xfrm>
              <a:off x="2299450" y="950000"/>
              <a:ext cx="50625" cy="35150"/>
            </a:xfrm>
            <a:custGeom>
              <a:avLst/>
              <a:gdLst/>
              <a:ahLst/>
              <a:cxnLst/>
              <a:rect l="l" t="t" r="r" b="b"/>
              <a:pathLst>
                <a:path w="2025" h="1406" extrusionOk="0">
                  <a:moveTo>
                    <a:pt x="1181" y="1"/>
                  </a:moveTo>
                  <a:lnTo>
                    <a:pt x="956" y="226"/>
                  </a:lnTo>
                  <a:lnTo>
                    <a:pt x="675" y="394"/>
                  </a:lnTo>
                  <a:lnTo>
                    <a:pt x="338" y="507"/>
                  </a:lnTo>
                  <a:lnTo>
                    <a:pt x="1" y="619"/>
                  </a:lnTo>
                  <a:lnTo>
                    <a:pt x="226" y="788"/>
                  </a:lnTo>
                  <a:lnTo>
                    <a:pt x="394" y="844"/>
                  </a:lnTo>
                  <a:lnTo>
                    <a:pt x="394" y="788"/>
                  </a:lnTo>
                  <a:lnTo>
                    <a:pt x="619" y="788"/>
                  </a:lnTo>
                  <a:lnTo>
                    <a:pt x="732" y="732"/>
                  </a:lnTo>
                  <a:lnTo>
                    <a:pt x="788" y="732"/>
                  </a:lnTo>
                  <a:lnTo>
                    <a:pt x="844" y="788"/>
                  </a:lnTo>
                  <a:lnTo>
                    <a:pt x="844" y="900"/>
                  </a:lnTo>
                  <a:lnTo>
                    <a:pt x="844" y="1013"/>
                  </a:lnTo>
                  <a:lnTo>
                    <a:pt x="788" y="1125"/>
                  </a:lnTo>
                  <a:lnTo>
                    <a:pt x="675" y="1181"/>
                  </a:lnTo>
                  <a:lnTo>
                    <a:pt x="563" y="1181"/>
                  </a:lnTo>
                  <a:lnTo>
                    <a:pt x="507" y="1237"/>
                  </a:lnTo>
                  <a:lnTo>
                    <a:pt x="675" y="1294"/>
                  </a:lnTo>
                  <a:lnTo>
                    <a:pt x="844" y="1294"/>
                  </a:lnTo>
                  <a:lnTo>
                    <a:pt x="900" y="1350"/>
                  </a:lnTo>
                  <a:lnTo>
                    <a:pt x="956" y="1406"/>
                  </a:lnTo>
                  <a:lnTo>
                    <a:pt x="1069" y="1406"/>
                  </a:lnTo>
                  <a:lnTo>
                    <a:pt x="1125" y="1350"/>
                  </a:lnTo>
                  <a:lnTo>
                    <a:pt x="1181" y="1181"/>
                  </a:lnTo>
                  <a:lnTo>
                    <a:pt x="1968" y="394"/>
                  </a:lnTo>
                  <a:lnTo>
                    <a:pt x="2024" y="282"/>
                  </a:lnTo>
                  <a:lnTo>
                    <a:pt x="1912" y="226"/>
                  </a:lnTo>
                  <a:lnTo>
                    <a:pt x="1181"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3" name="Google Shape;23073;p51"/>
            <p:cNvSpPr/>
            <p:nvPr/>
          </p:nvSpPr>
          <p:spPr>
            <a:xfrm>
              <a:off x="1627800" y="1245100"/>
              <a:ext cx="32350" cy="74475"/>
            </a:xfrm>
            <a:custGeom>
              <a:avLst/>
              <a:gdLst/>
              <a:ahLst/>
              <a:cxnLst/>
              <a:rect l="l" t="t" r="r" b="b"/>
              <a:pathLst>
                <a:path w="1294" h="2979" extrusionOk="0">
                  <a:moveTo>
                    <a:pt x="0" y="0"/>
                  </a:moveTo>
                  <a:lnTo>
                    <a:pt x="0" y="56"/>
                  </a:lnTo>
                  <a:lnTo>
                    <a:pt x="57" y="169"/>
                  </a:lnTo>
                  <a:lnTo>
                    <a:pt x="0" y="281"/>
                  </a:lnTo>
                  <a:lnTo>
                    <a:pt x="225" y="899"/>
                  </a:lnTo>
                  <a:lnTo>
                    <a:pt x="394" y="1237"/>
                  </a:lnTo>
                  <a:lnTo>
                    <a:pt x="506" y="1518"/>
                  </a:lnTo>
                  <a:lnTo>
                    <a:pt x="619" y="2136"/>
                  </a:lnTo>
                  <a:lnTo>
                    <a:pt x="787" y="2754"/>
                  </a:lnTo>
                  <a:lnTo>
                    <a:pt x="844" y="2867"/>
                  </a:lnTo>
                  <a:lnTo>
                    <a:pt x="900" y="2979"/>
                  </a:lnTo>
                  <a:lnTo>
                    <a:pt x="956" y="2867"/>
                  </a:lnTo>
                  <a:lnTo>
                    <a:pt x="900" y="2585"/>
                  </a:lnTo>
                  <a:lnTo>
                    <a:pt x="844" y="2304"/>
                  </a:lnTo>
                  <a:lnTo>
                    <a:pt x="844" y="2248"/>
                  </a:lnTo>
                  <a:lnTo>
                    <a:pt x="900" y="2192"/>
                  </a:lnTo>
                  <a:lnTo>
                    <a:pt x="956" y="2023"/>
                  </a:lnTo>
                  <a:lnTo>
                    <a:pt x="956" y="1911"/>
                  </a:lnTo>
                  <a:lnTo>
                    <a:pt x="956" y="1742"/>
                  </a:lnTo>
                  <a:lnTo>
                    <a:pt x="900" y="1630"/>
                  </a:lnTo>
                  <a:lnTo>
                    <a:pt x="956" y="1518"/>
                  </a:lnTo>
                  <a:lnTo>
                    <a:pt x="1012" y="1461"/>
                  </a:lnTo>
                  <a:lnTo>
                    <a:pt x="1181" y="1180"/>
                  </a:lnTo>
                  <a:lnTo>
                    <a:pt x="1237" y="1068"/>
                  </a:lnTo>
                  <a:lnTo>
                    <a:pt x="1237" y="956"/>
                  </a:lnTo>
                  <a:lnTo>
                    <a:pt x="1181" y="899"/>
                  </a:lnTo>
                  <a:lnTo>
                    <a:pt x="1068" y="899"/>
                  </a:lnTo>
                  <a:lnTo>
                    <a:pt x="956" y="956"/>
                  </a:lnTo>
                  <a:lnTo>
                    <a:pt x="900" y="899"/>
                  </a:lnTo>
                  <a:lnTo>
                    <a:pt x="1012" y="899"/>
                  </a:lnTo>
                  <a:lnTo>
                    <a:pt x="1125" y="843"/>
                  </a:lnTo>
                  <a:lnTo>
                    <a:pt x="1237" y="899"/>
                  </a:lnTo>
                  <a:lnTo>
                    <a:pt x="1293" y="843"/>
                  </a:lnTo>
                  <a:lnTo>
                    <a:pt x="1237" y="731"/>
                  </a:lnTo>
                  <a:lnTo>
                    <a:pt x="1125" y="618"/>
                  </a:lnTo>
                  <a:lnTo>
                    <a:pt x="956" y="506"/>
                  </a:lnTo>
                  <a:lnTo>
                    <a:pt x="787" y="393"/>
                  </a:lnTo>
                  <a:lnTo>
                    <a:pt x="787" y="450"/>
                  </a:lnTo>
                  <a:lnTo>
                    <a:pt x="731" y="506"/>
                  </a:lnTo>
                  <a:lnTo>
                    <a:pt x="675" y="562"/>
                  </a:lnTo>
                  <a:lnTo>
                    <a:pt x="619" y="506"/>
                  </a:lnTo>
                  <a:lnTo>
                    <a:pt x="563" y="450"/>
                  </a:lnTo>
                  <a:lnTo>
                    <a:pt x="563" y="393"/>
                  </a:lnTo>
                  <a:lnTo>
                    <a:pt x="563" y="281"/>
                  </a:lnTo>
                  <a:lnTo>
                    <a:pt x="563" y="169"/>
                  </a:lnTo>
                  <a:lnTo>
                    <a:pt x="506" y="112"/>
                  </a:lnTo>
                  <a:lnTo>
                    <a:pt x="394"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4" name="Google Shape;23074;p51"/>
            <p:cNvSpPr/>
            <p:nvPr/>
          </p:nvSpPr>
          <p:spPr>
            <a:xfrm>
              <a:off x="1625000" y="1212775"/>
              <a:ext cx="25300" cy="47800"/>
            </a:xfrm>
            <a:custGeom>
              <a:avLst/>
              <a:gdLst/>
              <a:ahLst/>
              <a:cxnLst/>
              <a:rect l="l" t="t" r="r" b="b"/>
              <a:pathLst>
                <a:path w="1012" h="1912" extrusionOk="0">
                  <a:moveTo>
                    <a:pt x="337" y="0"/>
                  </a:moveTo>
                  <a:lnTo>
                    <a:pt x="225" y="169"/>
                  </a:lnTo>
                  <a:lnTo>
                    <a:pt x="225" y="338"/>
                  </a:lnTo>
                  <a:lnTo>
                    <a:pt x="337" y="675"/>
                  </a:lnTo>
                  <a:lnTo>
                    <a:pt x="225" y="675"/>
                  </a:lnTo>
                  <a:lnTo>
                    <a:pt x="169" y="619"/>
                  </a:lnTo>
                  <a:lnTo>
                    <a:pt x="169" y="562"/>
                  </a:lnTo>
                  <a:lnTo>
                    <a:pt x="112" y="562"/>
                  </a:lnTo>
                  <a:lnTo>
                    <a:pt x="0" y="1181"/>
                  </a:lnTo>
                  <a:lnTo>
                    <a:pt x="112" y="1574"/>
                  </a:lnTo>
                  <a:lnTo>
                    <a:pt x="225" y="1518"/>
                  </a:lnTo>
                  <a:lnTo>
                    <a:pt x="169" y="1405"/>
                  </a:lnTo>
                  <a:lnTo>
                    <a:pt x="169" y="1349"/>
                  </a:lnTo>
                  <a:lnTo>
                    <a:pt x="225" y="1293"/>
                  </a:lnTo>
                  <a:lnTo>
                    <a:pt x="281" y="1349"/>
                  </a:lnTo>
                  <a:lnTo>
                    <a:pt x="394" y="1462"/>
                  </a:lnTo>
                  <a:lnTo>
                    <a:pt x="450" y="1518"/>
                  </a:lnTo>
                  <a:lnTo>
                    <a:pt x="562" y="1462"/>
                  </a:lnTo>
                  <a:lnTo>
                    <a:pt x="618" y="1462"/>
                  </a:lnTo>
                  <a:lnTo>
                    <a:pt x="618" y="1574"/>
                  </a:lnTo>
                  <a:lnTo>
                    <a:pt x="506" y="1799"/>
                  </a:lnTo>
                  <a:lnTo>
                    <a:pt x="787" y="1911"/>
                  </a:lnTo>
                  <a:lnTo>
                    <a:pt x="843" y="1855"/>
                  </a:lnTo>
                  <a:lnTo>
                    <a:pt x="843" y="1799"/>
                  </a:lnTo>
                  <a:lnTo>
                    <a:pt x="787" y="1799"/>
                  </a:lnTo>
                  <a:lnTo>
                    <a:pt x="787" y="1574"/>
                  </a:lnTo>
                  <a:lnTo>
                    <a:pt x="843" y="1462"/>
                  </a:lnTo>
                  <a:lnTo>
                    <a:pt x="899" y="1405"/>
                  </a:lnTo>
                  <a:lnTo>
                    <a:pt x="1012" y="1349"/>
                  </a:lnTo>
                  <a:lnTo>
                    <a:pt x="1012" y="1293"/>
                  </a:lnTo>
                  <a:lnTo>
                    <a:pt x="675" y="1293"/>
                  </a:lnTo>
                  <a:lnTo>
                    <a:pt x="618" y="1237"/>
                  </a:lnTo>
                  <a:lnTo>
                    <a:pt x="731" y="1181"/>
                  </a:lnTo>
                  <a:lnTo>
                    <a:pt x="731" y="1124"/>
                  </a:lnTo>
                  <a:lnTo>
                    <a:pt x="787" y="956"/>
                  </a:lnTo>
                  <a:lnTo>
                    <a:pt x="787" y="731"/>
                  </a:lnTo>
                  <a:lnTo>
                    <a:pt x="899" y="619"/>
                  </a:lnTo>
                  <a:lnTo>
                    <a:pt x="956" y="562"/>
                  </a:lnTo>
                  <a:lnTo>
                    <a:pt x="899" y="450"/>
                  </a:lnTo>
                  <a:lnTo>
                    <a:pt x="787" y="450"/>
                  </a:lnTo>
                  <a:lnTo>
                    <a:pt x="731" y="506"/>
                  </a:lnTo>
                  <a:lnTo>
                    <a:pt x="675" y="562"/>
                  </a:lnTo>
                  <a:lnTo>
                    <a:pt x="618" y="562"/>
                  </a:lnTo>
                  <a:lnTo>
                    <a:pt x="618" y="506"/>
                  </a:lnTo>
                  <a:lnTo>
                    <a:pt x="675" y="394"/>
                  </a:lnTo>
                  <a:lnTo>
                    <a:pt x="562" y="281"/>
                  </a:lnTo>
                  <a:lnTo>
                    <a:pt x="337"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5" name="Google Shape;23075;p51"/>
            <p:cNvSpPr/>
            <p:nvPr/>
          </p:nvSpPr>
          <p:spPr>
            <a:xfrm>
              <a:off x="1869475" y="1266175"/>
              <a:ext cx="54825" cy="36550"/>
            </a:xfrm>
            <a:custGeom>
              <a:avLst/>
              <a:gdLst/>
              <a:ahLst/>
              <a:cxnLst/>
              <a:rect l="l" t="t" r="r" b="b"/>
              <a:pathLst>
                <a:path w="2193" h="1462" extrusionOk="0">
                  <a:moveTo>
                    <a:pt x="1462" y="0"/>
                  </a:moveTo>
                  <a:lnTo>
                    <a:pt x="1631" y="225"/>
                  </a:lnTo>
                  <a:lnTo>
                    <a:pt x="1631" y="394"/>
                  </a:lnTo>
                  <a:lnTo>
                    <a:pt x="1575" y="562"/>
                  </a:lnTo>
                  <a:lnTo>
                    <a:pt x="1462" y="618"/>
                  </a:lnTo>
                  <a:lnTo>
                    <a:pt x="1350" y="562"/>
                  </a:lnTo>
                  <a:lnTo>
                    <a:pt x="1237" y="562"/>
                  </a:lnTo>
                  <a:lnTo>
                    <a:pt x="1125" y="618"/>
                  </a:lnTo>
                  <a:lnTo>
                    <a:pt x="1069" y="731"/>
                  </a:lnTo>
                  <a:lnTo>
                    <a:pt x="507" y="731"/>
                  </a:lnTo>
                  <a:lnTo>
                    <a:pt x="507" y="899"/>
                  </a:lnTo>
                  <a:lnTo>
                    <a:pt x="451" y="1012"/>
                  </a:lnTo>
                  <a:lnTo>
                    <a:pt x="394" y="1068"/>
                  </a:lnTo>
                  <a:lnTo>
                    <a:pt x="226" y="1124"/>
                  </a:lnTo>
                  <a:lnTo>
                    <a:pt x="169" y="1237"/>
                  </a:lnTo>
                  <a:lnTo>
                    <a:pt x="1" y="1461"/>
                  </a:lnTo>
                  <a:lnTo>
                    <a:pt x="226" y="1349"/>
                  </a:lnTo>
                  <a:lnTo>
                    <a:pt x="451" y="1180"/>
                  </a:lnTo>
                  <a:lnTo>
                    <a:pt x="563" y="1180"/>
                  </a:lnTo>
                  <a:lnTo>
                    <a:pt x="732" y="1237"/>
                  </a:lnTo>
                  <a:lnTo>
                    <a:pt x="2193" y="787"/>
                  </a:lnTo>
                  <a:lnTo>
                    <a:pt x="2193" y="618"/>
                  </a:lnTo>
                  <a:lnTo>
                    <a:pt x="2137" y="506"/>
                  </a:lnTo>
                  <a:lnTo>
                    <a:pt x="2024" y="450"/>
                  </a:lnTo>
                  <a:lnTo>
                    <a:pt x="1968" y="337"/>
                  </a:lnTo>
                  <a:lnTo>
                    <a:pt x="1799" y="281"/>
                  </a:lnTo>
                  <a:lnTo>
                    <a:pt x="1743" y="225"/>
                  </a:lnTo>
                  <a:lnTo>
                    <a:pt x="1687" y="113"/>
                  </a:lnTo>
                  <a:lnTo>
                    <a:pt x="1687" y="56"/>
                  </a:lnTo>
                  <a:lnTo>
                    <a:pt x="1631" y="0"/>
                  </a:lnTo>
                  <a:close/>
                </a:path>
              </a:pathLst>
            </a:custGeom>
            <a:solidFill>
              <a:srgbClr val="B7D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6" name="Google Shape;23076;p51"/>
            <p:cNvSpPr/>
            <p:nvPr/>
          </p:nvSpPr>
          <p:spPr>
            <a:xfrm>
              <a:off x="2309300" y="1009025"/>
              <a:ext cx="39375" cy="26725"/>
            </a:xfrm>
            <a:custGeom>
              <a:avLst/>
              <a:gdLst/>
              <a:ahLst/>
              <a:cxnLst/>
              <a:rect l="l" t="t" r="r" b="b"/>
              <a:pathLst>
                <a:path w="1575" h="1069" extrusionOk="0">
                  <a:moveTo>
                    <a:pt x="113" y="0"/>
                  </a:moveTo>
                  <a:lnTo>
                    <a:pt x="113" y="57"/>
                  </a:lnTo>
                  <a:lnTo>
                    <a:pt x="225" y="225"/>
                  </a:lnTo>
                  <a:lnTo>
                    <a:pt x="225" y="394"/>
                  </a:lnTo>
                  <a:lnTo>
                    <a:pt x="169" y="563"/>
                  </a:lnTo>
                  <a:lnTo>
                    <a:pt x="56" y="731"/>
                  </a:lnTo>
                  <a:lnTo>
                    <a:pt x="0" y="787"/>
                  </a:lnTo>
                  <a:lnTo>
                    <a:pt x="113" y="844"/>
                  </a:lnTo>
                  <a:lnTo>
                    <a:pt x="0" y="1012"/>
                  </a:lnTo>
                  <a:lnTo>
                    <a:pt x="113" y="1068"/>
                  </a:lnTo>
                  <a:lnTo>
                    <a:pt x="169" y="1068"/>
                  </a:lnTo>
                  <a:lnTo>
                    <a:pt x="281" y="1012"/>
                  </a:lnTo>
                  <a:lnTo>
                    <a:pt x="281" y="900"/>
                  </a:lnTo>
                  <a:lnTo>
                    <a:pt x="338" y="844"/>
                  </a:lnTo>
                  <a:lnTo>
                    <a:pt x="338" y="900"/>
                  </a:lnTo>
                  <a:lnTo>
                    <a:pt x="394" y="1012"/>
                  </a:lnTo>
                  <a:lnTo>
                    <a:pt x="506" y="1012"/>
                  </a:lnTo>
                  <a:lnTo>
                    <a:pt x="675" y="900"/>
                  </a:lnTo>
                  <a:lnTo>
                    <a:pt x="675" y="787"/>
                  </a:lnTo>
                  <a:lnTo>
                    <a:pt x="675" y="731"/>
                  </a:lnTo>
                  <a:lnTo>
                    <a:pt x="900" y="731"/>
                  </a:lnTo>
                  <a:lnTo>
                    <a:pt x="1012" y="619"/>
                  </a:lnTo>
                  <a:lnTo>
                    <a:pt x="1012" y="506"/>
                  </a:lnTo>
                  <a:lnTo>
                    <a:pt x="1068" y="450"/>
                  </a:lnTo>
                  <a:lnTo>
                    <a:pt x="1124" y="394"/>
                  </a:lnTo>
                  <a:lnTo>
                    <a:pt x="1237" y="563"/>
                  </a:lnTo>
                  <a:lnTo>
                    <a:pt x="1349" y="619"/>
                  </a:lnTo>
                  <a:lnTo>
                    <a:pt x="1462" y="563"/>
                  </a:lnTo>
                  <a:lnTo>
                    <a:pt x="1518" y="563"/>
                  </a:lnTo>
                  <a:lnTo>
                    <a:pt x="1574" y="450"/>
                  </a:lnTo>
                  <a:lnTo>
                    <a:pt x="1518" y="338"/>
                  </a:lnTo>
                  <a:lnTo>
                    <a:pt x="1462" y="282"/>
                  </a:lnTo>
                  <a:lnTo>
                    <a:pt x="1349" y="225"/>
                  </a:lnTo>
                  <a:lnTo>
                    <a:pt x="1293" y="113"/>
                  </a:lnTo>
                  <a:lnTo>
                    <a:pt x="1237" y="57"/>
                  </a:lnTo>
                  <a:lnTo>
                    <a:pt x="1124" y="57"/>
                  </a:lnTo>
                  <a:lnTo>
                    <a:pt x="1068" y="113"/>
                  </a:lnTo>
                  <a:lnTo>
                    <a:pt x="1068" y="169"/>
                  </a:lnTo>
                  <a:lnTo>
                    <a:pt x="956" y="225"/>
                  </a:lnTo>
                  <a:lnTo>
                    <a:pt x="900" y="282"/>
                  </a:lnTo>
                  <a:lnTo>
                    <a:pt x="900" y="225"/>
                  </a:lnTo>
                  <a:lnTo>
                    <a:pt x="843" y="113"/>
                  </a:lnTo>
                  <a:lnTo>
                    <a:pt x="843" y="57"/>
                  </a:lnTo>
                  <a:lnTo>
                    <a:pt x="619" y="0"/>
                  </a:lnTo>
                  <a:lnTo>
                    <a:pt x="506" y="0"/>
                  </a:lnTo>
                  <a:lnTo>
                    <a:pt x="394" y="57"/>
                  </a:lnTo>
                  <a:lnTo>
                    <a:pt x="281" y="57"/>
                  </a:lnTo>
                  <a:lnTo>
                    <a:pt x="225" y="0"/>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7" name="Google Shape;23077;p51"/>
            <p:cNvSpPr/>
            <p:nvPr/>
          </p:nvSpPr>
          <p:spPr>
            <a:xfrm>
              <a:off x="2284000" y="1142525"/>
              <a:ext cx="66075" cy="26700"/>
            </a:xfrm>
            <a:custGeom>
              <a:avLst/>
              <a:gdLst/>
              <a:ahLst/>
              <a:cxnLst/>
              <a:rect l="l" t="t" r="r" b="b"/>
              <a:pathLst>
                <a:path w="2643" h="1068" extrusionOk="0">
                  <a:moveTo>
                    <a:pt x="2249" y="0"/>
                  </a:moveTo>
                  <a:lnTo>
                    <a:pt x="2024" y="56"/>
                  </a:lnTo>
                  <a:lnTo>
                    <a:pt x="1181" y="337"/>
                  </a:lnTo>
                  <a:lnTo>
                    <a:pt x="900" y="393"/>
                  </a:lnTo>
                  <a:lnTo>
                    <a:pt x="787" y="393"/>
                  </a:lnTo>
                  <a:lnTo>
                    <a:pt x="619" y="506"/>
                  </a:lnTo>
                  <a:lnTo>
                    <a:pt x="394" y="562"/>
                  </a:lnTo>
                  <a:lnTo>
                    <a:pt x="169" y="618"/>
                  </a:lnTo>
                  <a:lnTo>
                    <a:pt x="1" y="787"/>
                  </a:lnTo>
                  <a:lnTo>
                    <a:pt x="57" y="843"/>
                  </a:lnTo>
                  <a:lnTo>
                    <a:pt x="225" y="843"/>
                  </a:lnTo>
                  <a:lnTo>
                    <a:pt x="282" y="899"/>
                  </a:lnTo>
                  <a:lnTo>
                    <a:pt x="282" y="1012"/>
                  </a:lnTo>
                  <a:lnTo>
                    <a:pt x="338" y="1068"/>
                  </a:lnTo>
                  <a:lnTo>
                    <a:pt x="619" y="1012"/>
                  </a:lnTo>
                  <a:lnTo>
                    <a:pt x="619" y="899"/>
                  </a:lnTo>
                  <a:lnTo>
                    <a:pt x="619" y="787"/>
                  </a:lnTo>
                  <a:lnTo>
                    <a:pt x="675" y="731"/>
                  </a:lnTo>
                  <a:lnTo>
                    <a:pt x="731" y="674"/>
                  </a:lnTo>
                  <a:lnTo>
                    <a:pt x="844" y="618"/>
                  </a:lnTo>
                  <a:lnTo>
                    <a:pt x="1181" y="618"/>
                  </a:lnTo>
                  <a:lnTo>
                    <a:pt x="1293" y="562"/>
                  </a:lnTo>
                  <a:lnTo>
                    <a:pt x="1350" y="562"/>
                  </a:lnTo>
                  <a:lnTo>
                    <a:pt x="1462" y="618"/>
                  </a:lnTo>
                  <a:lnTo>
                    <a:pt x="1574" y="674"/>
                  </a:lnTo>
                  <a:lnTo>
                    <a:pt x="1687" y="674"/>
                  </a:lnTo>
                  <a:lnTo>
                    <a:pt x="1912" y="618"/>
                  </a:lnTo>
                  <a:lnTo>
                    <a:pt x="1912" y="562"/>
                  </a:lnTo>
                  <a:lnTo>
                    <a:pt x="1912" y="506"/>
                  </a:lnTo>
                  <a:lnTo>
                    <a:pt x="1855" y="450"/>
                  </a:lnTo>
                  <a:lnTo>
                    <a:pt x="1855" y="393"/>
                  </a:lnTo>
                  <a:lnTo>
                    <a:pt x="1968" y="393"/>
                  </a:lnTo>
                  <a:lnTo>
                    <a:pt x="2136" y="506"/>
                  </a:lnTo>
                  <a:lnTo>
                    <a:pt x="2249" y="506"/>
                  </a:lnTo>
                  <a:lnTo>
                    <a:pt x="2305" y="450"/>
                  </a:lnTo>
                  <a:lnTo>
                    <a:pt x="2417" y="337"/>
                  </a:lnTo>
                  <a:lnTo>
                    <a:pt x="2474" y="281"/>
                  </a:lnTo>
                  <a:lnTo>
                    <a:pt x="2586" y="337"/>
                  </a:lnTo>
                  <a:lnTo>
                    <a:pt x="2642" y="337"/>
                  </a:lnTo>
                  <a:lnTo>
                    <a:pt x="2642" y="225"/>
                  </a:lnTo>
                  <a:lnTo>
                    <a:pt x="2642" y="112"/>
                  </a:lnTo>
                  <a:lnTo>
                    <a:pt x="2586" y="112"/>
                  </a:lnTo>
                  <a:lnTo>
                    <a:pt x="2530" y="56"/>
                  </a:lnTo>
                  <a:lnTo>
                    <a:pt x="2417" y="56"/>
                  </a:lnTo>
                  <a:lnTo>
                    <a:pt x="2361" y="0"/>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8" name="Google Shape;23078;p51"/>
            <p:cNvSpPr/>
            <p:nvPr/>
          </p:nvSpPr>
          <p:spPr>
            <a:xfrm>
              <a:off x="1958000" y="1242275"/>
              <a:ext cx="71700" cy="28125"/>
            </a:xfrm>
            <a:custGeom>
              <a:avLst/>
              <a:gdLst/>
              <a:ahLst/>
              <a:cxnLst/>
              <a:rect l="l" t="t" r="r" b="b"/>
              <a:pathLst>
                <a:path w="2868" h="1125" extrusionOk="0">
                  <a:moveTo>
                    <a:pt x="2530" y="1"/>
                  </a:moveTo>
                  <a:lnTo>
                    <a:pt x="2249" y="57"/>
                  </a:lnTo>
                  <a:lnTo>
                    <a:pt x="2024" y="113"/>
                  </a:lnTo>
                  <a:lnTo>
                    <a:pt x="1856" y="169"/>
                  </a:lnTo>
                  <a:lnTo>
                    <a:pt x="1575" y="169"/>
                  </a:lnTo>
                  <a:lnTo>
                    <a:pt x="1462" y="225"/>
                  </a:lnTo>
                  <a:lnTo>
                    <a:pt x="1406" y="338"/>
                  </a:lnTo>
                  <a:lnTo>
                    <a:pt x="1294" y="394"/>
                  </a:lnTo>
                  <a:lnTo>
                    <a:pt x="1125" y="450"/>
                  </a:lnTo>
                  <a:lnTo>
                    <a:pt x="956" y="450"/>
                  </a:lnTo>
                  <a:lnTo>
                    <a:pt x="844" y="506"/>
                  </a:lnTo>
                  <a:lnTo>
                    <a:pt x="675" y="675"/>
                  </a:lnTo>
                  <a:lnTo>
                    <a:pt x="675" y="731"/>
                  </a:lnTo>
                  <a:lnTo>
                    <a:pt x="619" y="731"/>
                  </a:lnTo>
                  <a:lnTo>
                    <a:pt x="619" y="675"/>
                  </a:lnTo>
                  <a:lnTo>
                    <a:pt x="507" y="675"/>
                  </a:lnTo>
                  <a:lnTo>
                    <a:pt x="394" y="731"/>
                  </a:lnTo>
                  <a:lnTo>
                    <a:pt x="338" y="787"/>
                  </a:lnTo>
                  <a:lnTo>
                    <a:pt x="282" y="844"/>
                  </a:lnTo>
                  <a:lnTo>
                    <a:pt x="226" y="844"/>
                  </a:lnTo>
                  <a:lnTo>
                    <a:pt x="169" y="900"/>
                  </a:lnTo>
                  <a:lnTo>
                    <a:pt x="113" y="900"/>
                  </a:lnTo>
                  <a:lnTo>
                    <a:pt x="57" y="956"/>
                  </a:lnTo>
                  <a:lnTo>
                    <a:pt x="1" y="1069"/>
                  </a:lnTo>
                  <a:lnTo>
                    <a:pt x="1" y="1125"/>
                  </a:lnTo>
                  <a:lnTo>
                    <a:pt x="338" y="1125"/>
                  </a:lnTo>
                  <a:lnTo>
                    <a:pt x="619" y="1012"/>
                  </a:lnTo>
                  <a:lnTo>
                    <a:pt x="1125" y="844"/>
                  </a:lnTo>
                  <a:lnTo>
                    <a:pt x="1575" y="675"/>
                  </a:lnTo>
                  <a:lnTo>
                    <a:pt x="1518" y="731"/>
                  </a:lnTo>
                  <a:lnTo>
                    <a:pt x="1518" y="787"/>
                  </a:lnTo>
                  <a:lnTo>
                    <a:pt x="1687" y="787"/>
                  </a:lnTo>
                  <a:lnTo>
                    <a:pt x="1856" y="675"/>
                  </a:lnTo>
                  <a:lnTo>
                    <a:pt x="1968" y="563"/>
                  </a:lnTo>
                  <a:lnTo>
                    <a:pt x="2137" y="506"/>
                  </a:lnTo>
                  <a:lnTo>
                    <a:pt x="2305" y="450"/>
                  </a:lnTo>
                  <a:lnTo>
                    <a:pt x="2418" y="394"/>
                  </a:lnTo>
                  <a:lnTo>
                    <a:pt x="2530" y="338"/>
                  </a:lnTo>
                  <a:lnTo>
                    <a:pt x="2643" y="338"/>
                  </a:lnTo>
                  <a:lnTo>
                    <a:pt x="2755" y="282"/>
                  </a:lnTo>
                  <a:lnTo>
                    <a:pt x="2811" y="225"/>
                  </a:lnTo>
                  <a:lnTo>
                    <a:pt x="2867" y="169"/>
                  </a:lnTo>
                  <a:lnTo>
                    <a:pt x="2699" y="57"/>
                  </a:lnTo>
                  <a:lnTo>
                    <a:pt x="253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9" name="Google Shape;23079;p51"/>
            <p:cNvSpPr/>
            <p:nvPr/>
          </p:nvSpPr>
          <p:spPr>
            <a:xfrm>
              <a:off x="2338800" y="990750"/>
              <a:ext cx="26725" cy="29550"/>
            </a:xfrm>
            <a:custGeom>
              <a:avLst/>
              <a:gdLst/>
              <a:ahLst/>
              <a:cxnLst/>
              <a:rect l="l" t="t" r="r" b="b"/>
              <a:pathLst>
                <a:path w="1069" h="1182" extrusionOk="0">
                  <a:moveTo>
                    <a:pt x="1" y="1"/>
                  </a:moveTo>
                  <a:lnTo>
                    <a:pt x="1" y="113"/>
                  </a:lnTo>
                  <a:lnTo>
                    <a:pt x="1" y="226"/>
                  </a:lnTo>
                  <a:lnTo>
                    <a:pt x="1" y="507"/>
                  </a:lnTo>
                  <a:lnTo>
                    <a:pt x="57" y="619"/>
                  </a:lnTo>
                  <a:lnTo>
                    <a:pt x="169" y="675"/>
                  </a:lnTo>
                  <a:lnTo>
                    <a:pt x="225" y="731"/>
                  </a:lnTo>
                  <a:lnTo>
                    <a:pt x="225" y="788"/>
                  </a:lnTo>
                  <a:lnTo>
                    <a:pt x="113" y="844"/>
                  </a:lnTo>
                  <a:lnTo>
                    <a:pt x="57" y="1013"/>
                  </a:lnTo>
                  <a:lnTo>
                    <a:pt x="57" y="1069"/>
                  </a:lnTo>
                  <a:lnTo>
                    <a:pt x="225" y="1069"/>
                  </a:lnTo>
                  <a:lnTo>
                    <a:pt x="394" y="1181"/>
                  </a:lnTo>
                  <a:lnTo>
                    <a:pt x="731" y="900"/>
                  </a:lnTo>
                  <a:lnTo>
                    <a:pt x="1068" y="563"/>
                  </a:lnTo>
                  <a:lnTo>
                    <a:pt x="956" y="507"/>
                  </a:lnTo>
                  <a:lnTo>
                    <a:pt x="844" y="507"/>
                  </a:lnTo>
                  <a:lnTo>
                    <a:pt x="619" y="619"/>
                  </a:lnTo>
                  <a:lnTo>
                    <a:pt x="731" y="450"/>
                  </a:lnTo>
                  <a:lnTo>
                    <a:pt x="731" y="394"/>
                  </a:lnTo>
                  <a:lnTo>
                    <a:pt x="731" y="338"/>
                  </a:lnTo>
                  <a:lnTo>
                    <a:pt x="394" y="113"/>
                  </a:lnTo>
                  <a:lnTo>
                    <a:pt x="1" y="1"/>
                  </a:lnTo>
                  <a:close/>
                </a:path>
              </a:pathLst>
            </a:custGeom>
            <a:solidFill>
              <a:srgbClr val="91B5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0" name="Google Shape;23080;p51"/>
            <p:cNvSpPr/>
            <p:nvPr/>
          </p:nvSpPr>
          <p:spPr>
            <a:xfrm>
              <a:off x="2302275" y="903650"/>
              <a:ext cx="47800" cy="19675"/>
            </a:xfrm>
            <a:custGeom>
              <a:avLst/>
              <a:gdLst/>
              <a:ahLst/>
              <a:cxnLst/>
              <a:rect l="l" t="t" r="r" b="b"/>
              <a:pathLst>
                <a:path w="1912" h="787" extrusionOk="0">
                  <a:moveTo>
                    <a:pt x="1743" y="0"/>
                  </a:moveTo>
                  <a:lnTo>
                    <a:pt x="0" y="562"/>
                  </a:lnTo>
                  <a:lnTo>
                    <a:pt x="225" y="562"/>
                  </a:lnTo>
                  <a:lnTo>
                    <a:pt x="562" y="506"/>
                  </a:lnTo>
                  <a:lnTo>
                    <a:pt x="675" y="506"/>
                  </a:lnTo>
                  <a:lnTo>
                    <a:pt x="731" y="562"/>
                  </a:lnTo>
                  <a:lnTo>
                    <a:pt x="787" y="618"/>
                  </a:lnTo>
                  <a:lnTo>
                    <a:pt x="843" y="731"/>
                  </a:lnTo>
                  <a:lnTo>
                    <a:pt x="956" y="787"/>
                  </a:lnTo>
                  <a:lnTo>
                    <a:pt x="1012" y="731"/>
                  </a:lnTo>
                  <a:lnTo>
                    <a:pt x="1124" y="675"/>
                  </a:lnTo>
                  <a:lnTo>
                    <a:pt x="1181" y="562"/>
                  </a:lnTo>
                  <a:lnTo>
                    <a:pt x="1237" y="675"/>
                  </a:lnTo>
                  <a:lnTo>
                    <a:pt x="1349" y="787"/>
                  </a:lnTo>
                  <a:lnTo>
                    <a:pt x="1462" y="675"/>
                  </a:lnTo>
                  <a:lnTo>
                    <a:pt x="1574" y="562"/>
                  </a:lnTo>
                  <a:lnTo>
                    <a:pt x="1743" y="337"/>
                  </a:lnTo>
                  <a:lnTo>
                    <a:pt x="1911" y="56"/>
                  </a:lnTo>
                  <a:lnTo>
                    <a:pt x="1911" y="0"/>
                  </a:lnTo>
                  <a:close/>
                </a:path>
              </a:pathLst>
            </a:custGeom>
            <a:solidFill>
              <a:srgbClr val="C1D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1" name="Google Shape;23081;p51"/>
            <p:cNvSpPr/>
            <p:nvPr/>
          </p:nvSpPr>
          <p:spPr>
            <a:xfrm>
              <a:off x="2333175" y="1113000"/>
              <a:ext cx="59050" cy="29550"/>
            </a:xfrm>
            <a:custGeom>
              <a:avLst/>
              <a:gdLst/>
              <a:ahLst/>
              <a:cxnLst/>
              <a:rect l="l" t="t" r="r" b="b"/>
              <a:pathLst>
                <a:path w="2362" h="1182" extrusionOk="0">
                  <a:moveTo>
                    <a:pt x="1575" y="1"/>
                  </a:moveTo>
                  <a:lnTo>
                    <a:pt x="1518" y="57"/>
                  </a:lnTo>
                  <a:lnTo>
                    <a:pt x="1237" y="338"/>
                  </a:lnTo>
                  <a:lnTo>
                    <a:pt x="1069" y="450"/>
                  </a:lnTo>
                  <a:lnTo>
                    <a:pt x="900" y="507"/>
                  </a:lnTo>
                  <a:lnTo>
                    <a:pt x="731" y="563"/>
                  </a:lnTo>
                  <a:lnTo>
                    <a:pt x="619" y="563"/>
                  </a:lnTo>
                  <a:lnTo>
                    <a:pt x="450" y="675"/>
                  </a:lnTo>
                  <a:lnTo>
                    <a:pt x="282" y="788"/>
                  </a:lnTo>
                  <a:lnTo>
                    <a:pt x="226" y="900"/>
                  </a:lnTo>
                  <a:lnTo>
                    <a:pt x="113" y="900"/>
                  </a:lnTo>
                  <a:lnTo>
                    <a:pt x="57" y="956"/>
                  </a:lnTo>
                  <a:lnTo>
                    <a:pt x="1" y="1069"/>
                  </a:lnTo>
                  <a:lnTo>
                    <a:pt x="113" y="1181"/>
                  </a:lnTo>
                  <a:lnTo>
                    <a:pt x="226" y="1181"/>
                  </a:lnTo>
                  <a:lnTo>
                    <a:pt x="450" y="1069"/>
                  </a:lnTo>
                  <a:lnTo>
                    <a:pt x="900" y="844"/>
                  </a:lnTo>
                  <a:lnTo>
                    <a:pt x="1350" y="675"/>
                  </a:lnTo>
                  <a:lnTo>
                    <a:pt x="1856" y="450"/>
                  </a:lnTo>
                  <a:lnTo>
                    <a:pt x="2361" y="113"/>
                  </a:lnTo>
                  <a:lnTo>
                    <a:pt x="1575" y="1"/>
                  </a:lnTo>
                  <a:close/>
                </a:path>
              </a:pathLst>
            </a:custGeom>
            <a:solidFill>
              <a:srgbClr val="B7D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2" name="Google Shape;23082;p51"/>
            <p:cNvSpPr/>
            <p:nvPr/>
          </p:nvSpPr>
          <p:spPr>
            <a:xfrm>
              <a:off x="1664325" y="1335025"/>
              <a:ext cx="32350" cy="28125"/>
            </a:xfrm>
            <a:custGeom>
              <a:avLst/>
              <a:gdLst/>
              <a:ahLst/>
              <a:cxnLst/>
              <a:rect l="l" t="t" r="r" b="b"/>
              <a:pathLst>
                <a:path w="1294" h="1125" extrusionOk="0">
                  <a:moveTo>
                    <a:pt x="113" y="0"/>
                  </a:moveTo>
                  <a:lnTo>
                    <a:pt x="1" y="56"/>
                  </a:lnTo>
                  <a:lnTo>
                    <a:pt x="57" y="169"/>
                  </a:lnTo>
                  <a:lnTo>
                    <a:pt x="113" y="281"/>
                  </a:lnTo>
                  <a:lnTo>
                    <a:pt x="226" y="450"/>
                  </a:lnTo>
                  <a:lnTo>
                    <a:pt x="394" y="450"/>
                  </a:lnTo>
                  <a:lnTo>
                    <a:pt x="450" y="562"/>
                  </a:lnTo>
                  <a:lnTo>
                    <a:pt x="450" y="675"/>
                  </a:lnTo>
                  <a:lnTo>
                    <a:pt x="394" y="787"/>
                  </a:lnTo>
                  <a:lnTo>
                    <a:pt x="338" y="956"/>
                  </a:lnTo>
                  <a:lnTo>
                    <a:pt x="394" y="1012"/>
                  </a:lnTo>
                  <a:lnTo>
                    <a:pt x="394" y="1124"/>
                  </a:lnTo>
                  <a:lnTo>
                    <a:pt x="1294" y="843"/>
                  </a:lnTo>
                  <a:lnTo>
                    <a:pt x="1294" y="787"/>
                  </a:lnTo>
                  <a:lnTo>
                    <a:pt x="1294" y="731"/>
                  </a:lnTo>
                  <a:lnTo>
                    <a:pt x="1237" y="675"/>
                  </a:lnTo>
                  <a:lnTo>
                    <a:pt x="1294" y="618"/>
                  </a:lnTo>
                  <a:lnTo>
                    <a:pt x="1294" y="506"/>
                  </a:lnTo>
                  <a:lnTo>
                    <a:pt x="1181" y="394"/>
                  </a:lnTo>
                  <a:lnTo>
                    <a:pt x="1013" y="225"/>
                  </a:lnTo>
                  <a:lnTo>
                    <a:pt x="844" y="113"/>
                  </a:lnTo>
                  <a:lnTo>
                    <a:pt x="450" y="0"/>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3" name="Google Shape;23083;p51"/>
            <p:cNvSpPr/>
            <p:nvPr/>
          </p:nvSpPr>
          <p:spPr>
            <a:xfrm>
              <a:off x="1702275" y="1319550"/>
              <a:ext cx="33750" cy="32350"/>
            </a:xfrm>
            <a:custGeom>
              <a:avLst/>
              <a:gdLst/>
              <a:ahLst/>
              <a:cxnLst/>
              <a:rect l="l" t="t" r="r" b="b"/>
              <a:pathLst>
                <a:path w="1350" h="1294" extrusionOk="0">
                  <a:moveTo>
                    <a:pt x="1181" y="1"/>
                  </a:moveTo>
                  <a:lnTo>
                    <a:pt x="1125" y="57"/>
                  </a:lnTo>
                  <a:lnTo>
                    <a:pt x="1068" y="170"/>
                  </a:lnTo>
                  <a:lnTo>
                    <a:pt x="1012" y="226"/>
                  </a:lnTo>
                  <a:lnTo>
                    <a:pt x="1012" y="282"/>
                  </a:lnTo>
                  <a:lnTo>
                    <a:pt x="956" y="338"/>
                  </a:lnTo>
                  <a:lnTo>
                    <a:pt x="843" y="394"/>
                  </a:lnTo>
                  <a:lnTo>
                    <a:pt x="787" y="394"/>
                  </a:lnTo>
                  <a:lnTo>
                    <a:pt x="787" y="451"/>
                  </a:lnTo>
                  <a:lnTo>
                    <a:pt x="843" y="563"/>
                  </a:lnTo>
                  <a:lnTo>
                    <a:pt x="787" y="675"/>
                  </a:lnTo>
                  <a:lnTo>
                    <a:pt x="675" y="732"/>
                  </a:lnTo>
                  <a:lnTo>
                    <a:pt x="450" y="788"/>
                  </a:lnTo>
                  <a:lnTo>
                    <a:pt x="394" y="844"/>
                  </a:lnTo>
                  <a:lnTo>
                    <a:pt x="338" y="788"/>
                  </a:lnTo>
                  <a:lnTo>
                    <a:pt x="225" y="732"/>
                  </a:lnTo>
                  <a:lnTo>
                    <a:pt x="113" y="732"/>
                  </a:lnTo>
                  <a:lnTo>
                    <a:pt x="57" y="788"/>
                  </a:lnTo>
                  <a:lnTo>
                    <a:pt x="0" y="900"/>
                  </a:lnTo>
                  <a:lnTo>
                    <a:pt x="169" y="1069"/>
                  </a:lnTo>
                  <a:lnTo>
                    <a:pt x="281" y="1181"/>
                  </a:lnTo>
                  <a:lnTo>
                    <a:pt x="281" y="1294"/>
                  </a:lnTo>
                  <a:lnTo>
                    <a:pt x="900" y="1125"/>
                  </a:lnTo>
                  <a:lnTo>
                    <a:pt x="1012" y="900"/>
                  </a:lnTo>
                  <a:lnTo>
                    <a:pt x="1125" y="732"/>
                  </a:lnTo>
                  <a:lnTo>
                    <a:pt x="1293" y="507"/>
                  </a:lnTo>
                  <a:lnTo>
                    <a:pt x="1349" y="226"/>
                  </a:lnTo>
                  <a:lnTo>
                    <a:pt x="1349" y="57"/>
                  </a:lnTo>
                  <a:lnTo>
                    <a:pt x="1349" y="1"/>
                  </a:lnTo>
                  <a:close/>
                </a:path>
              </a:pathLst>
            </a:custGeom>
            <a:solidFill>
              <a:srgbClr val="A5C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4" name="Google Shape;23084;p51"/>
            <p:cNvSpPr/>
            <p:nvPr/>
          </p:nvSpPr>
          <p:spPr>
            <a:xfrm>
              <a:off x="2302275" y="1128450"/>
              <a:ext cx="64650" cy="25325"/>
            </a:xfrm>
            <a:custGeom>
              <a:avLst/>
              <a:gdLst/>
              <a:ahLst/>
              <a:cxnLst/>
              <a:rect l="l" t="t" r="r" b="b"/>
              <a:pathLst>
                <a:path w="2586" h="1013" extrusionOk="0">
                  <a:moveTo>
                    <a:pt x="2417" y="1"/>
                  </a:moveTo>
                  <a:lnTo>
                    <a:pt x="2361" y="113"/>
                  </a:lnTo>
                  <a:lnTo>
                    <a:pt x="1967" y="226"/>
                  </a:lnTo>
                  <a:lnTo>
                    <a:pt x="1574" y="394"/>
                  </a:lnTo>
                  <a:lnTo>
                    <a:pt x="1462" y="507"/>
                  </a:lnTo>
                  <a:lnTo>
                    <a:pt x="1293" y="507"/>
                  </a:lnTo>
                  <a:lnTo>
                    <a:pt x="1068" y="394"/>
                  </a:lnTo>
                  <a:lnTo>
                    <a:pt x="1012" y="394"/>
                  </a:lnTo>
                  <a:lnTo>
                    <a:pt x="900" y="451"/>
                  </a:lnTo>
                  <a:lnTo>
                    <a:pt x="731" y="619"/>
                  </a:lnTo>
                  <a:lnTo>
                    <a:pt x="450" y="732"/>
                  </a:lnTo>
                  <a:lnTo>
                    <a:pt x="0" y="844"/>
                  </a:lnTo>
                  <a:lnTo>
                    <a:pt x="0" y="956"/>
                  </a:lnTo>
                  <a:lnTo>
                    <a:pt x="113" y="956"/>
                  </a:lnTo>
                  <a:lnTo>
                    <a:pt x="169" y="1013"/>
                  </a:lnTo>
                  <a:lnTo>
                    <a:pt x="337" y="1013"/>
                  </a:lnTo>
                  <a:lnTo>
                    <a:pt x="1686" y="619"/>
                  </a:lnTo>
                  <a:lnTo>
                    <a:pt x="1967" y="451"/>
                  </a:lnTo>
                  <a:lnTo>
                    <a:pt x="2305" y="282"/>
                  </a:lnTo>
                  <a:lnTo>
                    <a:pt x="2586" y="57"/>
                  </a:lnTo>
                  <a:lnTo>
                    <a:pt x="2529" y="1"/>
                  </a:lnTo>
                  <a:close/>
                </a:path>
              </a:pathLst>
            </a:custGeom>
            <a:solidFill>
              <a:srgbClr val="BAD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5" name="Google Shape;23085;p51"/>
            <p:cNvSpPr/>
            <p:nvPr/>
          </p:nvSpPr>
          <p:spPr>
            <a:xfrm>
              <a:off x="1674175" y="1329400"/>
              <a:ext cx="35150" cy="26725"/>
            </a:xfrm>
            <a:custGeom>
              <a:avLst/>
              <a:gdLst/>
              <a:ahLst/>
              <a:cxnLst/>
              <a:rect l="l" t="t" r="r" b="b"/>
              <a:pathLst>
                <a:path w="1406" h="1069" extrusionOk="0">
                  <a:moveTo>
                    <a:pt x="394" y="0"/>
                  </a:moveTo>
                  <a:lnTo>
                    <a:pt x="281" y="113"/>
                  </a:lnTo>
                  <a:lnTo>
                    <a:pt x="169" y="113"/>
                  </a:lnTo>
                  <a:lnTo>
                    <a:pt x="56" y="169"/>
                  </a:lnTo>
                  <a:lnTo>
                    <a:pt x="0" y="225"/>
                  </a:lnTo>
                  <a:lnTo>
                    <a:pt x="0" y="281"/>
                  </a:lnTo>
                  <a:lnTo>
                    <a:pt x="169" y="394"/>
                  </a:lnTo>
                  <a:lnTo>
                    <a:pt x="338" y="394"/>
                  </a:lnTo>
                  <a:lnTo>
                    <a:pt x="450" y="450"/>
                  </a:lnTo>
                  <a:lnTo>
                    <a:pt x="506" y="450"/>
                  </a:lnTo>
                  <a:lnTo>
                    <a:pt x="619" y="619"/>
                  </a:lnTo>
                  <a:lnTo>
                    <a:pt x="787" y="787"/>
                  </a:lnTo>
                  <a:lnTo>
                    <a:pt x="843" y="787"/>
                  </a:lnTo>
                  <a:lnTo>
                    <a:pt x="787" y="843"/>
                  </a:lnTo>
                  <a:lnTo>
                    <a:pt x="731" y="900"/>
                  </a:lnTo>
                  <a:lnTo>
                    <a:pt x="787" y="956"/>
                  </a:lnTo>
                  <a:lnTo>
                    <a:pt x="900" y="1068"/>
                  </a:lnTo>
                  <a:lnTo>
                    <a:pt x="1405" y="900"/>
                  </a:lnTo>
                  <a:lnTo>
                    <a:pt x="1405" y="787"/>
                  </a:lnTo>
                  <a:lnTo>
                    <a:pt x="1405" y="675"/>
                  </a:lnTo>
                  <a:lnTo>
                    <a:pt x="1349" y="619"/>
                  </a:lnTo>
                  <a:lnTo>
                    <a:pt x="1237" y="506"/>
                  </a:lnTo>
                  <a:lnTo>
                    <a:pt x="1181" y="506"/>
                  </a:lnTo>
                  <a:lnTo>
                    <a:pt x="1012" y="450"/>
                  </a:lnTo>
                  <a:lnTo>
                    <a:pt x="787" y="450"/>
                  </a:lnTo>
                  <a:lnTo>
                    <a:pt x="731" y="394"/>
                  </a:lnTo>
                  <a:lnTo>
                    <a:pt x="675" y="338"/>
                  </a:lnTo>
                  <a:lnTo>
                    <a:pt x="675" y="169"/>
                  </a:lnTo>
                  <a:lnTo>
                    <a:pt x="619" y="113"/>
                  </a:lnTo>
                  <a:lnTo>
                    <a:pt x="562"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6" name="Google Shape;23086;p51"/>
            <p:cNvSpPr/>
            <p:nvPr/>
          </p:nvSpPr>
          <p:spPr>
            <a:xfrm>
              <a:off x="2078850" y="976700"/>
              <a:ext cx="36550" cy="16900"/>
            </a:xfrm>
            <a:custGeom>
              <a:avLst/>
              <a:gdLst/>
              <a:ahLst/>
              <a:cxnLst/>
              <a:rect l="l" t="t" r="r" b="b"/>
              <a:pathLst>
                <a:path w="1462" h="676" extrusionOk="0">
                  <a:moveTo>
                    <a:pt x="1349" y="1"/>
                  </a:moveTo>
                  <a:lnTo>
                    <a:pt x="1" y="450"/>
                  </a:lnTo>
                  <a:lnTo>
                    <a:pt x="394" y="450"/>
                  </a:lnTo>
                  <a:lnTo>
                    <a:pt x="787" y="338"/>
                  </a:lnTo>
                  <a:lnTo>
                    <a:pt x="787" y="394"/>
                  </a:lnTo>
                  <a:lnTo>
                    <a:pt x="731" y="507"/>
                  </a:lnTo>
                  <a:lnTo>
                    <a:pt x="787" y="563"/>
                  </a:lnTo>
                  <a:lnTo>
                    <a:pt x="844" y="619"/>
                  </a:lnTo>
                  <a:lnTo>
                    <a:pt x="900" y="675"/>
                  </a:lnTo>
                  <a:lnTo>
                    <a:pt x="1012" y="619"/>
                  </a:lnTo>
                  <a:lnTo>
                    <a:pt x="1237" y="619"/>
                  </a:lnTo>
                  <a:lnTo>
                    <a:pt x="1293" y="563"/>
                  </a:lnTo>
                  <a:lnTo>
                    <a:pt x="1349" y="450"/>
                  </a:lnTo>
                  <a:lnTo>
                    <a:pt x="1406" y="394"/>
                  </a:lnTo>
                  <a:lnTo>
                    <a:pt x="1462" y="338"/>
                  </a:lnTo>
                  <a:lnTo>
                    <a:pt x="1462" y="282"/>
                  </a:lnTo>
                  <a:lnTo>
                    <a:pt x="1462" y="113"/>
                  </a:lnTo>
                  <a:lnTo>
                    <a:pt x="1349"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7" name="Google Shape;23087;p51"/>
            <p:cNvSpPr/>
            <p:nvPr/>
          </p:nvSpPr>
          <p:spPr>
            <a:xfrm>
              <a:off x="2071825" y="982325"/>
              <a:ext cx="28125" cy="16900"/>
            </a:xfrm>
            <a:custGeom>
              <a:avLst/>
              <a:gdLst/>
              <a:ahLst/>
              <a:cxnLst/>
              <a:rect l="l" t="t" r="r" b="b"/>
              <a:pathLst>
                <a:path w="1125" h="676" extrusionOk="0">
                  <a:moveTo>
                    <a:pt x="1068" y="1"/>
                  </a:moveTo>
                  <a:lnTo>
                    <a:pt x="506" y="169"/>
                  </a:lnTo>
                  <a:lnTo>
                    <a:pt x="394" y="225"/>
                  </a:lnTo>
                  <a:lnTo>
                    <a:pt x="169" y="225"/>
                  </a:lnTo>
                  <a:lnTo>
                    <a:pt x="113" y="338"/>
                  </a:lnTo>
                  <a:lnTo>
                    <a:pt x="0" y="450"/>
                  </a:lnTo>
                  <a:lnTo>
                    <a:pt x="113" y="506"/>
                  </a:lnTo>
                  <a:lnTo>
                    <a:pt x="169" y="506"/>
                  </a:lnTo>
                  <a:lnTo>
                    <a:pt x="225" y="450"/>
                  </a:lnTo>
                  <a:lnTo>
                    <a:pt x="338" y="394"/>
                  </a:lnTo>
                  <a:lnTo>
                    <a:pt x="506" y="282"/>
                  </a:lnTo>
                  <a:lnTo>
                    <a:pt x="563" y="282"/>
                  </a:lnTo>
                  <a:lnTo>
                    <a:pt x="563" y="394"/>
                  </a:lnTo>
                  <a:lnTo>
                    <a:pt x="563" y="450"/>
                  </a:lnTo>
                  <a:lnTo>
                    <a:pt x="619" y="563"/>
                  </a:lnTo>
                  <a:lnTo>
                    <a:pt x="844" y="675"/>
                  </a:lnTo>
                  <a:lnTo>
                    <a:pt x="1068" y="675"/>
                  </a:lnTo>
                  <a:lnTo>
                    <a:pt x="1125" y="394"/>
                  </a:lnTo>
                  <a:lnTo>
                    <a:pt x="1068" y="338"/>
                  </a:lnTo>
                  <a:lnTo>
                    <a:pt x="1068" y="225"/>
                  </a:lnTo>
                  <a:lnTo>
                    <a:pt x="1068" y="1"/>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8" name="Google Shape;23088;p51"/>
            <p:cNvSpPr/>
            <p:nvPr/>
          </p:nvSpPr>
          <p:spPr>
            <a:xfrm>
              <a:off x="1705075" y="1098950"/>
              <a:ext cx="22525" cy="26725"/>
            </a:xfrm>
            <a:custGeom>
              <a:avLst/>
              <a:gdLst/>
              <a:ahLst/>
              <a:cxnLst/>
              <a:rect l="l" t="t" r="r" b="b"/>
              <a:pathLst>
                <a:path w="901" h="1069" extrusionOk="0">
                  <a:moveTo>
                    <a:pt x="619" y="1"/>
                  </a:moveTo>
                  <a:lnTo>
                    <a:pt x="1" y="225"/>
                  </a:lnTo>
                  <a:lnTo>
                    <a:pt x="1" y="282"/>
                  </a:lnTo>
                  <a:lnTo>
                    <a:pt x="282" y="338"/>
                  </a:lnTo>
                  <a:lnTo>
                    <a:pt x="394" y="394"/>
                  </a:lnTo>
                  <a:lnTo>
                    <a:pt x="450" y="506"/>
                  </a:lnTo>
                  <a:lnTo>
                    <a:pt x="619" y="1069"/>
                  </a:lnTo>
                  <a:lnTo>
                    <a:pt x="900" y="619"/>
                  </a:lnTo>
                  <a:lnTo>
                    <a:pt x="788" y="450"/>
                  </a:lnTo>
                  <a:lnTo>
                    <a:pt x="731" y="338"/>
                  </a:lnTo>
                  <a:lnTo>
                    <a:pt x="788" y="169"/>
                  </a:lnTo>
                  <a:lnTo>
                    <a:pt x="788" y="113"/>
                  </a:lnTo>
                  <a:lnTo>
                    <a:pt x="731" y="57"/>
                  </a:lnTo>
                  <a:lnTo>
                    <a:pt x="619" y="1"/>
                  </a:lnTo>
                  <a:close/>
                </a:path>
              </a:pathLst>
            </a:custGeom>
            <a:solidFill>
              <a:srgbClr val="A8C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9" name="Google Shape;23089;p51"/>
            <p:cNvSpPr/>
            <p:nvPr/>
          </p:nvSpPr>
          <p:spPr>
            <a:xfrm>
              <a:off x="2364100" y="1075075"/>
              <a:ext cx="19700" cy="16875"/>
            </a:xfrm>
            <a:custGeom>
              <a:avLst/>
              <a:gdLst/>
              <a:ahLst/>
              <a:cxnLst/>
              <a:rect l="l" t="t" r="r" b="b"/>
              <a:pathLst>
                <a:path w="788" h="675" extrusionOk="0">
                  <a:moveTo>
                    <a:pt x="394" y="0"/>
                  </a:moveTo>
                  <a:lnTo>
                    <a:pt x="225" y="56"/>
                  </a:lnTo>
                  <a:lnTo>
                    <a:pt x="113" y="169"/>
                  </a:lnTo>
                  <a:lnTo>
                    <a:pt x="0" y="337"/>
                  </a:lnTo>
                  <a:lnTo>
                    <a:pt x="0" y="506"/>
                  </a:lnTo>
                  <a:lnTo>
                    <a:pt x="0" y="562"/>
                  </a:lnTo>
                  <a:lnTo>
                    <a:pt x="169" y="562"/>
                  </a:lnTo>
                  <a:lnTo>
                    <a:pt x="281" y="618"/>
                  </a:lnTo>
                  <a:lnTo>
                    <a:pt x="394" y="675"/>
                  </a:lnTo>
                  <a:lnTo>
                    <a:pt x="506" y="618"/>
                  </a:lnTo>
                  <a:lnTo>
                    <a:pt x="675" y="506"/>
                  </a:lnTo>
                  <a:lnTo>
                    <a:pt x="787" y="337"/>
                  </a:lnTo>
                  <a:lnTo>
                    <a:pt x="787" y="225"/>
                  </a:lnTo>
                  <a:lnTo>
                    <a:pt x="787" y="113"/>
                  </a:lnTo>
                  <a:lnTo>
                    <a:pt x="619" y="0"/>
                  </a:lnTo>
                  <a:close/>
                </a:path>
              </a:pathLst>
            </a:custGeom>
            <a:solidFill>
              <a:srgbClr val="7D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0" name="Google Shape;23090;p51"/>
            <p:cNvSpPr/>
            <p:nvPr/>
          </p:nvSpPr>
          <p:spPr>
            <a:xfrm>
              <a:off x="1719125" y="1093325"/>
              <a:ext cx="21100" cy="21100"/>
            </a:xfrm>
            <a:custGeom>
              <a:avLst/>
              <a:gdLst/>
              <a:ahLst/>
              <a:cxnLst/>
              <a:rect l="l" t="t" r="r" b="b"/>
              <a:pathLst>
                <a:path w="844" h="844" extrusionOk="0">
                  <a:moveTo>
                    <a:pt x="788" y="1"/>
                  </a:moveTo>
                  <a:lnTo>
                    <a:pt x="57" y="226"/>
                  </a:lnTo>
                  <a:lnTo>
                    <a:pt x="57" y="282"/>
                  </a:lnTo>
                  <a:lnTo>
                    <a:pt x="113" y="394"/>
                  </a:lnTo>
                  <a:lnTo>
                    <a:pt x="113" y="450"/>
                  </a:lnTo>
                  <a:lnTo>
                    <a:pt x="113" y="507"/>
                  </a:lnTo>
                  <a:lnTo>
                    <a:pt x="57" y="619"/>
                  </a:lnTo>
                  <a:lnTo>
                    <a:pt x="1" y="731"/>
                  </a:lnTo>
                  <a:lnTo>
                    <a:pt x="113" y="788"/>
                  </a:lnTo>
                  <a:lnTo>
                    <a:pt x="226" y="788"/>
                  </a:lnTo>
                  <a:lnTo>
                    <a:pt x="338" y="844"/>
                  </a:lnTo>
                  <a:lnTo>
                    <a:pt x="451" y="844"/>
                  </a:lnTo>
                  <a:lnTo>
                    <a:pt x="563" y="507"/>
                  </a:lnTo>
                  <a:lnTo>
                    <a:pt x="675" y="169"/>
                  </a:lnTo>
                  <a:lnTo>
                    <a:pt x="732" y="226"/>
                  </a:lnTo>
                  <a:lnTo>
                    <a:pt x="788" y="169"/>
                  </a:lnTo>
                  <a:lnTo>
                    <a:pt x="844" y="113"/>
                  </a:lnTo>
                  <a:lnTo>
                    <a:pt x="844" y="57"/>
                  </a:lnTo>
                  <a:lnTo>
                    <a:pt x="788"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1" name="Google Shape;23091;p51"/>
            <p:cNvSpPr/>
            <p:nvPr/>
          </p:nvSpPr>
          <p:spPr>
            <a:xfrm>
              <a:off x="2276975" y="1149550"/>
              <a:ext cx="29525" cy="14075"/>
            </a:xfrm>
            <a:custGeom>
              <a:avLst/>
              <a:gdLst/>
              <a:ahLst/>
              <a:cxnLst/>
              <a:rect l="l" t="t" r="r" b="b"/>
              <a:pathLst>
                <a:path w="1181" h="563" extrusionOk="0">
                  <a:moveTo>
                    <a:pt x="900" y="0"/>
                  </a:moveTo>
                  <a:lnTo>
                    <a:pt x="282" y="112"/>
                  </a:lnTo>
                  <a:lnTo>
                    <a:pt x="113" y="169"/>
                  </a:lnTo>
                  <a:lnTo>
                    <a:pt x="57" y="225"/>
                  </a:lnTo>
                  <a:lnTo>
                    <a:pt x="1" y="337"/>
                  </a:lnTo>
                  <a:lnTo>
                    <a:pt x="1" y="506"/>
                  </a:lnTo>
                  <a:lnTo>
                    <a:pt x="113" y="562"/>
                  </a:lnTo>
                  <a:lnTo>
                    <a:pt x="169" y="562"/>
                  </a:lnTo>
                  <a:lnTo>
                    <a:pt x="282" y="506"/>
                  </a:lnTo>
                  <a:lnTo>
                    <a:pt x="731" y="393"/>
                  </a:lnTo>
                  <a:lnTo>
                    <a:pt x="956" y="281"/>
                  </a:lnTo>
                  <a:lnTo>
                    <a:pt x="1181" y="169"/>
                  </a:lnTo>
                  <a:lnTo>
                    <a:pt x="1012" y="56"/>
                  </a:lnTo>
                  <a:lnTo>
                    <a:pt x="900" y="0"/>
                  </a:lnTo>
                  <a:close/>
                </a:path>
              </a:pathLst>
            </a:custGeom>
            <a:solidFill>
              <a:srgbClr val="D0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2" name="Google Shape;23092;p51"/>
            <p:cNvSpPr/>
            <p:nvPr/>
          </p:nvSpPr>
          <p:spPr>
            <a:xfrm>
              <a:off x="2359875" y="1075075"/>
              <a:ext cx="16900" cy="22500"/>
            </a:xfrm>
            <a:custGeom>
              <a:avLst/>
              <a:gdLst/>
              <a:ahLst/>
              <a:cxnLst/>
              <a:rect l="l" t="t" r="r" b="b"/>
              <a:pathLst>
                <a:path w="676" h="900" extrusionOk="0">
                  <a:moveTo>
                    <a:pt x="225" y="0"/>
                  </a:moveTo>
                  <a:lnTo>
                    <a:pt x="169" y="56"/>
                  </a:lnTo>
                  <a:lnTo>
                    <a:pt x="169" y="225"/>
                  </a:lnTo>
                  <a:lnTo>
                    <a:pt x="1" y="337"/>
                  </a:lnTo>
                  <a:lnTo>
                    <a:pt x="1" y="394"/>
                  </a:lnTo>
                  <a:lnTo>
                    <a:pt x="1" y="450"/>
                  </a:lnTo>
                  <a:lnTo>
                    <a:pt x="113" y="618"/>
                  </a:lnTo>
                  <a:lnTo>
                    <a:pt x="225" y="843"/>
                  </a:lnTo>
                  <a:lnTo>
                    <a:pt x="282" y="899"/>
                  </a:lnTo>
                  <a:lnTo>
                    <a:pt x="450" y="787"/>
                  </a:lnTo>
                  <a:lnTo>
                    <a:pt x="563" y="731"/>
                  </a:lnTo>
                  <a:lnTo>
                    <a:pt x="675" y="618"/>
                  </a:lnTo>
                  <a:lnTo>
                    <a:pt x="563" y="618"/>
                  </a:lnTo>
                  <a:lnTo>
                    <a:pt x="507" y="506"/>
                  </a:lnTo>
                  <a:lnTo>
                    <a:pt x="225" y="506"/>
                  </a:lnTo>
                  <a:lnTo>
                    <a:pt x="225" y="394"/>
                  </a:lnTo>
                  <a:lnTo>
                    <a:pt x="225" y="337"/>
                  </a:lnTo>
                  <a:lnTo>
                    <a:pt x="450" y="113"/>
                  </a:lnTo>
                  <a:lnTo>
                    <a:pt x="675" y="0"/>
                  </a:lnTo>
                  <a:close/>
                </a:path>
              </a:pathLst>
            </a:custGeom>
            <a:solidFill>
              <a:srgbClr val="A0C2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3" name="Google Shape;23093;p51"/>
            <p:cNvSpPr/>
            <p:nvPr/>
          </p:nvSpPr>
          <p:spPr>
            <a:xfrm>
              <a:off x="1665750" y="1104575"/>
              <a:ext cx="39350" cy="15475"/>
            </a:xfrm>
            <a:custGeom>
              <a:avLst/>
              <a:gdLst/>
              <a:ahLst/>
              <a:cxnLst/>
              <a:rect l="l" t="t" r="r" b="b"/>
              <a:pathLst>
                <a:path w="1574" h="619" extrusionOk="0">
                  <a:moveTo>
                    <a:pt x="1574" y="0"/>
                  </a:moveTo>
                  <a:lnTo>
                    <a:pt x="450" y="338"/>
                  </a:lnTo>
                  <a:lnTo>
                    <a:pt x="225" y="394"/>
                  </a:lnTo>
                  <a:lnTo>
                    <a:pt x="0" y="563"/>
                  </a:lnTo>
                  <a:lnTo>
                    <a:pt x="0" y="619"/>
                  </a:lnTo>
                  <a:lnTo>
                    <a:pt x="112" y="563"/>
                  </a:lnTo>
                  <a:lnTo>
                    <a:pt x="337" y="450"/>
                  </a:lnTo>
                  <a:lnTo>
                    <a:pt x="450" y="450"/>
                  </a:lnTo>
                  <a:lnTo>
                    <a:pt x="562" y="506"/>
                  </a:lnTo>
                  <a:lnTo>
                    <a:pt x="675" y="506"/>
                  </a:lnTo>
                  <a:lnTo>
                    <a:pt x="731" y="394"/>
                  </a:lnTo>
                  <a:lnTo>
                    <a:pt x="1180" y="281"/>
                  </a:lnTo>
                  <a:lnTo>
                    <a:pt x="1405" y="169"/>
                  </a:lnTo>
                  <a:lnTo>
                    <a:pt x="1574" y="57"/>
                  </a:lnTo>
                  <a:lnTo>
                    <a:pt x="1574" y="0"/>
                  </a:lnTo>
                  <a:close/>
                </a:path>
              </a:pathLst>
            </a:custGeom>
            <a:solidFill>
              <a:srgbClr val="98B3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4" name="Google Shape;23094;p51"/>
            <p:cNvSpPr/>
            <p:nvPr/>
          </p:nvSpPr>
          <p:spPr>
            <a:xfrm>
              <a:off x="1653100" y="1322375"/>
              <a:ext cx="18275" cy="32350"/>
            </a:xfrm>
            <a:custGeom>
              <a:avLst/>
              <a:gdLst/>
              <a:ahLst/>
              <a:cxnLst/>
              <a:rect l="l" t="t" r="r" b="b"/>
              <a:pathLst>
                <a:path w="731" h="1294" extrusionOk="0">
                  <a:moveTo>
                    <a:pt x="113" y="0"/>
                  </a:moveTo>
                  <a:lnTo>
                    <a:pt x="113" y="57"/>
                  </a:lnTo>
                  <a:lnTo>
                    <a:pt x="0" y="57"/>
                  </a:lnTo>
                  <a:lnTo>
                    <a:pt x="56" y="281"/>
                  </a:lnTo>
                  <a:lnTo>
                    <a:pt x="169" y="450"/>
                  </a:lnTo>
                  <a:lnTo>
                    <a:pt x="225" y="619"/>
                  </a:lnTo>
                  <a:lnTo>
                    <a:pt x="281" y="675"/>
                  </a:lnTo>
                  <a:lnTo>
                    <a:pt x="225" y="787"/>
                  </a:lnTo>
                  <a:lnTo>
                    <a:pt x="169" y="900"/>
                  </a:lnTo>
                  <a:lnTo>
                    <a:pt x="225" y="1012"/>
                  </a:lnTo>
                  <a:lnTo>
                    <a:pt x="394" y="1012"/>
                  </a:lnTo>
                  <a:lnTo>
                    <a:pt x="450" y="1068"/>
                  </a:lnTo>
                  <a:lnTo>
                    <a:pt x="506" y="1237"/>
                  </a:lnTo>
                  <a:lnTo>
                    <a:pt x="618" y="1293"/>
                  </a:lnTo>
                  <a:lnTo>
                    <a:pt x="675" y="1293"/>
                  </a:lnTo>
                  <a:lnTo>
                    <a:pt x="731" y="1124"/>
                  </a:lnTo>
                  <a:lnTo>
                    <a:pt x="731" y="900"/>
                  </a:lnTo>
                  <a:lnTo>
                    <a:pt x="675" y="731"/>
                  </a:lnTo>
                  <a:lnTo>
                    <a:pt x="562" y="619"/>
                  </a:lnTo>
                  <a:lnTo>
                    <a:pt x="450" y="619"/>
                  </a:lnTo>
                  <a:lnTo>
                    <a:pt x="394" y="338"/>
                  </a:lnTo>
                  <a:lnTo>
                    <a:pt x="281" y="57"/>
                  </a:lnTo>
                  <a:lnTo>
                    <a:pt x="225" y="0"/>
                  </a:lnTo>
                  <a:close/>
                </a:path>
              </a:pathLst>
            </a:custGeom>
            <a:solidFill>
              <a:srgbClr val="7D9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5" name="Google Shape;23095;p51"/>
            <p:cNvSpPr/>
            <p:nvPr/>
          </p:nvSpPr>
          <p:spPr>
            <a:xfrm>
              <a:off x="1616550" y="1204350"/>
              <a:ext cx="11275" cy="25300"/>
            </a:xfrm>
            <a:custGeom>
              <a:avLst/>
              <a:gdLst/>
              <a:ahLst/>
              <a:cxnLst/>
              <a:rect l="l" t="t" r="r" b="b"/>
              <a:pathLst>
                <a:path w="451" h="1012" extrusionOk="0">
                  <a:moveTo>
                    <a:pt x="226" y="0"/>
                  </a:moveTo>
                  <a:lnTo>
                    <a:pt x="1" y="56"/>
                  </a:lnTo>
                  <a:lnTo>
                    <a:pt x="1" y="112"/>
                  </a:lnTo>
                  <a:lnTo>
                    <a:pt x="1" y="225"/>
                  </a:lnTo>
                  <a:lnTo>
                    <a:pt x="1" y="281"/>
                  </a:lnTo>
                  <a:lnTo>
                    <a:pt x="57" y="618"/>
                  </a:lnTo>
                  <a:lnTo>
                    <a:pt x="169" y="675"/>
                  </a:lnTo>
                  <a:lnTo>
                    <a:pt x="226" y="787"/>
                  </a:lnTo>
                  <a:lnTo>
                    <a:pt x="226" y="899"/>
                  </a:lnTo>
                  <a:lnTo>
                    <a:pt x="282" y="1012"/>
                  </a:lnTo>
                  <a:lnTo>
                    <a:pt x="338" y="956"/>
                  </a:lnTo>
                  <a:lnTo>
                    <a:pt x="338" y="899"/>
                  </a:lnTo>
                  <a:lnTo>
                    <a:pt x="282" y="787"/>
                  </a:lnTo>
                  <a:lnTo>
                    <a:pt x="338" y="731"/>
                  </a:lnTo>
                  <a:lnTo>
                    <a:pt x="394" y="675"/>
                  </a:lnTo>
                  <a:lnTo>
                    <a:pt x="450" y="675"/>
                  </a:lnTo>
                  <a:lnTo>
                    <a:pt x="450" y="618"/>
                  </a:lnTo>
                  <a:lnTo>
                    <a:pt x="338" y="562"/>
                  </a:lnTo>
                  <a:lnTo>
                    <a:pt x="338" y="393"/>
                  </a:lnTo>
                  <a:lnTo>
                    <a:pt x="282" y="337"/>
                  </a:lnTo>
                  <a:lnTo>
                    <a:pt x="282" y="281"/>
                  </a:lnTo>
                  <a:lnTo>
                    <a:pt x="450" y="225"/>
                  </a:lnTo>
                  <a:lnTo>
                    <a:pt x="394" y="169"/>
                  </a:lnTo>
                  <a:lnTo>
                    <a:pt x="338" y="169"/>
                  </a:lnTo>
                  <a:lnTo>
                    <a:pt x="394" y="112"/>
                  </a:lnTo>
                  <a:lnTo>
                    <a:pt x="282"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6" name="Google Shape;23096;p51"/>
            <p:cNvSpPr/>
            <p:nvPr/>
          </p:nvSpPr>
          <p:spPr>
            <a:xfrm>
              <a:off x="2310700" y="933150"/>
              <a:ext cx="16875" cy="21100"/>
            </a:xfrm>
            <a:custGeom>
              <a:avLst/>
              <a:gdLst/>
              <a:ahLst/>
              <a:cxnLst/>
              <a:rect l="l" t="t" r="r" b="b"/>
              <a:pathLst>
                <a:path w="675" h="844" extrusionOk="0">
                  <a:moveTo>
                    <a:pt x="563" y="0"/>
                  </a:moveTo>
                  <a:lnTo>
                    <a:pt x="506" y="57"/>
                  </a:lnTo>
                  <a:lnTo>
                    <a:pt x="394" y="169"/>
                  </a:lnTo>
                  <a:lnTo>
                    <a:pt x="338" y="225"/>
                  </a:lnTo>
                  <a:lnTo>
                    <a:pt x="225" y="225"/>
                  </a:lnTo>
                  <a:lnTo>
                    <a:pt x="113" y="281"/>
                  </a:lnTo>
                  <a:lnTo>
                    <a:pt x="113" y="338"/>
                  </a:lnTo>
                  <a:lnTo>
                    <a:pt x="113" y="450"/>
                  </a:lnTo>
                  <a:lnTo>
                    <a:pt x="0" y="506"/>
                  </a:lnTo>
                  <a:lnTo>
                    <a:pt x="57" y="562"/>
                  </a:lnTo>
                  <a:lnTo>
                    <a:pt x="57" y="619"/>
                  </a:lnTo>
                  <a:lnTo>
                    <a:pt x="169" y="731"/>
                  </a:lnTo>
                  <a:lnTo>
                    <a:pt x="225" y="843"/>
                  </a:lnTo>
                  <a:lnTo>
                    <a:pt x="338" y="787"/>
                  </a:lnTo>
                  <a:lnTo>
                    <a:pt x="394" y="731"/>
                  </a:lnTo>
                  <a:lnTo>
                    <a:pt x="619" y="619"/>
                  </a:lnTo>
                  <a:lnTo>
                    <a:pt x="450" y="506"/>
                  </a:lnTo>
                  <a:lnTo>
                    <a:pt x="450" y="450"/>
                  </a:lnTo>
                  <a:lnTo>
                    <a:pt x="506" y="394"/>
                  </a:lnTo>
                  <a:lnTo>
                    <a:pt x="675" y="113"/>
                  </a:lnTo>
                  <a:lnTo>
                    <a:pt x="619" y="0"/>
                  </a:lnTo>
                  <a:close/>
                </a:path>
              </a:pathLst>
            </a:custGeom>
            <a:solidFill>
              <a:srgbClr val="ABCB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7" name="Google Shape;23097;p51"/>
            <p:cNvSpPr/>
            <p:nvPr/>
          </p:nvSpPr>
          <p:spPr>
            <a:xfrm>
              <a:off x="1599700" y="1155150"/>
              <a:ext cx="12675" cy="28125"/>
            </a:xfrm>
            <a:custGeom>
              <a:avLst/>
              <a:gdLst/>
              <a:ahLst/>
              <a:cxnLst/>
              <a:rect l="l" t="t" r="r" b="b"/>
              <a:pathLst>
                <a:path w="507" h="1125" extrusionOk="0">
                  <a:moveTo>
                    <a:pt x="113" y="1"/>
                  </a:moveTo>
                  <a:lnTo>
                    <a:pt x="0" y="113"/>
                  </a:lnTo>
                  <a:lnTo>
                    <a:pt x="225" y="900"/>
                  </a:lnTo>
                  <a:lnTo>
                    <a:pt x="281" y="956"/>
                  </a:lnTo>
                  <a:lnTo>
                    <a:pt x="281" y="1069"/>
                  </a:lnTo>
                  <a:lnTo>
                    <a:pt x="281" y="1125"/>
                  </a:lnTo>
                  <a:lnTo>
                    <a:pt x="450" y="1125"/>
                  </a:lnTo>
                  <a:lnTo>
                    <a:pt x="450" y="1069"/>
                  </a:lnTo>
                  <a:lnTo>
                    <a:pt x="450" y="1013"/>
                  </a:lnTo>
                  <a:lnTo>
                    <a:pt x="394" y="900"/>
                  </a:lnTo>
                  <a:lnTo>
                    <a:pt x="394" y="844"/>
                  </a:lnTo>
                  <a:lnTo>
                    <a:pt x="450" y="788"/>
                  </a:lnTo>
                  <a:lnTo>
                    <a:pt x="506" y="732"/>
                  </a:lnTo>
                  <a:lnTo>
                    <a:pt x="450" y="675"/>
                  </a:lnTo>
                  <a:lnTo>
                    <a:pt x="281" y="675"/>
                  </a:lnTo>
                  <a:lnTo>
                    <a:pt x="281" y="619"/>
                  </a:lnTo>
                  <a:lnTo>
                    <a:pt x="338" y="563"/>
                  </a:lnTo>
                  <a:lnTo>
                    <a:pt x="338" y="507"/>
                  </a:lnTo>
                  <a:lnTo>
                    <a:pt x="338" y="451"/>
                  </a:lnTo>
                  <a:lnTo>
                    <a:pt x="281" y="226"/>
                  </a:lnTo>
                  <a:lnTo>
                    <a:pt x="113" y="1"/>
                  </a:lnTo>
                  <a:close/>
                </a:path>
              </a:pathLst>
            </a:custGeom>
            <a:solidFill>
              <a:srgbClr val="A3C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8" name="Google Shape;23098;p51"/>
            <p:cNvSpPr/>
            <p:nvPr/>
          </p:nvSpPr>
          <p:spPr>
            <a:xfrm>
              <a:off x="1668550" y="1344850"/>
              <a:ext cx="11275" cy="18300"/>
            </a:xfrm>
            <a:custGeom>
              <a:avLst/>
              <a:gdLst/>
              <a:ahLst/>
              <a:cxnLst/>
              <a:rect l="l" t="t" r="r" b="b"/>
              <a:pathLst>
                <a:path w="451" h="732" extrusionOk="0">
                  <a:moveTo>
                    <a:pt x="113" y="1"/>
                  </a:moveTo>
                  <a:lnTo>
                    <a:pt x="0" y="113"/>
                  </a:lnTo>
                  <a:lnTo>
                    <a:pt x="0" y="225"/>
                  </a:lnTo>
                  <a:lnTo>
                    <a:pt x="57" y="394"/>
                  </a:lnTo>
                  <a:lnTo>
                    <a:pt x="57" y="563"/>
                  </a:lnTo>
                  <a:lnTo>
                    <a:pt x="113" y="675"/>
                  </a:lnTo>
                  <a:lnTo>
                    <a:pt x="169" y="731"/>
                  </a:lnTo>
                  <a:lnTo>
                    <a:pt x="225" y="731"/>
                  </a:lnTo>
                  <a:lnTo>
                    <a:pt x="281" y="450"/>
                  </a:lnTo>
                  <a:lnTo>
                    <a:pt x="394" y="225"/>
                  </a:lnTo>
                  <a:lnTo>
                    <a:pt x="450" y="113"/>
                  </a:lnTo>
                  <a:lnTo>
                    <a:pt x="450" y="57"/>
                  </a:lnTo>
                  <a:lnTo>
                    <a:pt x="450" y="1"/>
                  </a:lnTo>
                  <a:close/>
                </a:path>
              </a:pathLst>
            </a:custGeom>
            <a:solidFill>
              <a:srgbClr val="85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9" name="Google Shape;23099;p51"/>
            <p:cNvSpPr/>
            <p:nvPr/>
          </p:nvSpPr>
          <p:spPr>
            <a:xfrm>
              <a:off x="2018425" y="1239475"/>
              <a:ext cx="36575" cy="12675"/>
            </a:xfrm>
            <a:custGeom>
              <a:avLst/>
              <a:gdLst/>
              <a:ahLst/>
              <a:cxnLst/>
              <a:rect l="l" t="t" r="r" b="b"/>
              <a:pathLst>
                <a:path w="1463" h="507" extrusionOk="0">
                  <a:moveTo>
                    <a:pt x="675" y="0"/>
                  </a:moveTo>
                  <a:lnTo>
                    <a:pt x="563" y="56"/>
                  </a:lnTo>
                  <a:lnTo>
                    <a:pt x="507" y="169"/>
                  </a:lnTo>
                  <a:lnTo>
                    <a:pt x="394" y="281"/>
                  </a:lnTo>
                  <a:lnTo>
                    <a:pt x="338" y="337"/>
                  </a:lnTo>
                  <a:lnTo>
                    <a:pt x="282" y="337"/>
                  </a:lnTo>
                  <a:lnTo>
                    <a:pt x="113" y="394"/>
                  </a:lnTo>
                  <a:lnTo>
                    <a:pt x="57" y="394"/>
                  </a:lnTo>
                  <a:lnTo>
                    <a:pt x="1" y="506"/>
                  </a:lnTo>
                  <a:lnTo>
                    <a:pt x="169" y="506"/>
                  </a:lnTo>
                  <a:lnTo>
                    <a:pt x="450" y="450"/>
                  </a:lnTo>
                  <a:lnTo>
                    <a:pt x="675" y="337"/>
                  </a:lnTo>
                  <a:lnTo>
                    <a:pt x="956" y="225"/>
                  </a:lnTo>
                  <a:lnTo>
                    <a:pt x="1237" y="169"/>
                  </a:lnTo>
                  <a:lnTo>
                    <a:pt x="1350" y="113"/>
                  </a:lnTo>
                  <a:lnTo>
                    <a:pt x="1462" y="56"/>
                  </a:lnTo>
                  <a:lnTo>
                    <a:pt x="1350" y="0"/>
                  </a:lnTo>
                  <a:close/>
                </a:path>
              </a:pathLst>
            </a:custGeom>
            <a:solidFill>
              <a:srgbClr val="9D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0" name="Google Shape;23100;p51"/>
            <p:cNvSpPr/>
            <p:nvPr/>
          </p:nvSpPr>
          <p:spPr>
            <a:xfrm>
              <a:off x="1949575" y="1261950"/>
              <a:ext cx="36550" cy="14075"/>
            </a:xfrm>
            <a:custGeom>
              <a:avLst/>
              <a:gdLst/>
              <a:ahLst/>
              <a:cxnLst/>
              <a:rect l="l" t="t" r="r" b="b"/>
              <a:pathLst>
                <a:path w="1462" h="563" extrusionOk="0">
                  <a:moveTo>
                    <a:pt x="1462" y="0"/>
                  </a:moveTo>
                  <a:lnTo>
                    <a:pt x="1293" y="57"/>
                  </a:lnTo>
                  <a:lnTo>
                    <a:pt x="1125" y="113"/>
                  </a:lnTo>
                  <a:lnTo>
                    <a:pt x="731" y="225"/>
                  </a:lnTo>
                  <a:lnTo>
                    <a:pt x="394" y="338"/>
                  </a:lnTo>
                  <a:lnTo>
                    <a:pt x="169" y="394"/>
                  </a:lnTo>
                  <a:lnTo>
                    <a:pt x="57" y="506"/>
                  </a:lnTo>
                  <a:lnTo>
                    <a:pt x="1" y="563"/>
                  </a:lnTo>
                  <a:lnTo>
                    <a:pt x="57" y="563"/>
                  </a:lnTo>
                  <a:lnTo>
                    <a:pt x="731" y="394"/>
                  </a:lnTo>
                  <a:lnTo>
                    <a:pt x="1406" y="169"/>
                  </a:lnTo>
                  <a:lnTo>
                    <a:pt x="1462" y="57"/>
                  </a:lnTo>
                  <a:lnTo>
                    <a:pt x="1462" y="0"/>
                  </a:lnTo>
                  <a:close/>
                </a:path>
              </a:pathLst>
            </a:custGeom>
            <a:solidFill>
              <a:srgbClr val="7D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1" name="Google Shape;23101;p51"/>
            <p:cNvSpPr/>
            <p:nvPr/>
          </p:nvSpPr>
          <p:spPr>
            <a:xfrm>
              <a:off x="1622175" y="1118625"/>
              <a:ext cx="43600" cy="16875"/>
            </a:xfrm>
            <a:custGeom>
              <a:avLst/>
              <a:gdLst/>
              <a:ahLst/>
              <a:cxnLst/>
              <a:rect l="l" t="t" r="r" b="b"/>
              <a:pathLst>
                <a:path w="1744" h="675" extrusionOk="0">
                  <a:moveTo>
                    <a:pt x="1743" y="1"/>
                  </a:moveTo>
                  <a:lnTo>
                    <a:pt x="338" y="394"/>
                  </a:lnTo>
                  <a:lnTo>
                    <a:pt x="169" y="506"/>
                  </a:lnTo>
                  <a:lnTo>
                    <a:pt x="57" y="619"/>
                  </a:lnTo>
                  <a:lnTo>
                    <a:pt x="1" y="619"/>
                  </a:lnTo>
                  <a:lnTo>
                    <a:pt x="57" y="675"/>
                  </a:lnTo>
                  <a:lnTo>
                    <a:pt x="563" y="450"/>
                  </a:lnTo>
                  <a:lnTo>
                    <a:pt x="1125" y="282"/>
                  </a:lnTo>
                  <a:lnTo>
                    <a:pt x="1350" y="169"/>
                  </a:lnTo>
                  <a:lnTo>
                    <a:pt x="1631" y="169"/>
                  </a:lnTo>
                  <a:lnTo>
                    <a:pt x="1687" y="113"/>
                  </a:lnTo>
                  <a:lnTo>
                    <a:pt x="1743" y="57"/>
                  </a:lnTo>
                  <a:lnTo>
                    <a:pt x="1743" y="1"/>
                  </a:lnTo>
                  <a:close/>
                </a:path>
              </a:pathLst>
            </a:custGeom>
            <a:solidFill>
              <a:srgbClr val="99B5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2" name="Google Shape;23102;p51"/>
            <p:cNvSpPr/>
            <p:nvPr/>
          </p:nvSpPr>
          <p:spPr>
            <a:xfrm>
              <a:off x="1658725" y="1346250"/>
              <a:ext cx="14075" cy="18300"/>
            </a:xfrm>
            <a:custGeom>
              <a:avLst/>
              <a:gdLst/>
              <a:ahLst/>
              <a:cxnLst/>
              <a:rect l="l" t="t" r="r" b="b"/>
              <a:pathLst>
                <a:path w="563" h="732" extrusionOk="0">
                  <a:moveTo>
                    <a:pt x="56" y="1"/>
                  </a:moveTo>
                  <a:lnTo>
                    <a:pt x="0" y="57"/>
                  </a:lnTo>
                  <a:lnTo>
                    <a:pt x="112" y="450"/>
                  </a:lnTo>
                  <a:lnTo>
                    <a:pt x="169" y="675"/>
                  </a:lnTo>
                  <a:lnTo>
                    <a:pt x="225" y="732"/>
                  </a:lnTo>
                  <a:lnTo>
                    <a:pt x="337" y="732"/>
                  </a:lnTo>
                  <a:lnTo>
                    <a:pt x="562" y="675"/>
                  </a:lnTo>
                  <a:lnTo>
                    <a:pt x="450" y="338"/>
                  </a:lnTo>
                  <a:lnTo>
                    <a:pt x="225" y="338"/>
                  </a:lnTo>
                  <a:lnTo>
                    <a:pt x="169" y="226"/>
                  </a:lnTo>
                  <a:lnTo>
                    <a:pt x="169" y="113"/>
                  </a:lnTo>
                  <a:lnTo>
                    <a:pt x="56" y="1"/>
                  </a:lnTo>
                  <a:close/>
                </a:path>
              </a:pathLst>
            </a:custGeom>
            <a:solidFill>
              <a:srgbClr val="68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3" name="Google Shape;23103;p51"/>
            <p:cNvSpPr/>
            <p:nvPr/>
          </p:nvSpPr>
          <p:spPr>
            <a:xfrm>
              <a:off x="2348650" y="999200"/>
              <a:ext cx="16875" cy="11250"/>
            </a:xfrm>
            <a:custGeom>
              <a:avLst/>
              <a:gdLst/>
              <a:ahLst/>
              <a:cxnLst/>
              <a:rect l="l" t="t" r="r" b="b"/>
              <a:pathLst>
                <a:path w="675" h="450" extrusionOk="0">
                  <a:moveTo>
                    <a:pt x="337" y="0"/>
                  </a:moveTo>
                  <a:lnTo>
                    <a:pt x="56" y="281"/>
                  </a:lnTo>
                  <a:lnTo>
                    <a:pt x="0" y="281"/>
                  </a:lnTo>
                  <a:lnTo>
                    <a:pt x="0" y="337"/>
                  </a:lnTo>
                  <a:lnTo>
                    <a:pt x="112" y="393"/>
                  </a:lnTo>
                  <a:lnTo>
                    <a:pt x="225" y="450"/>
                  </a:lnTo>
                  <a:lnTo>
                    <a:pt x="281" y="393"/>
                  </a:lnTo>
                  <a:lnTo>
                    <a:pt x="337" y="281"/>
                  </a:lnTo>
                  <a:lnTo>
                    <a:pt x="450" y="225"/>
                  </a:lnTo>
                  <a:lnTo>
                    <a:pt x="674" y="225"/>
                  </a:lnTo>
                  <a:lnTo>
                    <a:pt x="674" y="169"/>
                  </a:lnTo>
                  <a:lnTo>
                    <a:pt x="618" y="112"/>
                  </a:lnTo>
                  <a:lnTo>
                    <a:pt x="506" y="56"/>
                  </a:lnTo>
                  <a:lnTo>
                    <a:pt x="450" y="0"/>
                  </a:lnTo>
                  <a:close/>
                </a:path>
              </a:pathLst>
            </a:custGeom>
            <a:solidFill>
              <a:srgbClr val="7EA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4" name="Google Shape;23104;p51"/>
            <p:cNvSpPr/>
            <p:nvPr/>
          </p:nvSpPr>
          <p:spPr>
            <a:xfrm>
              <a:off x="1603900" y="1134075"/>
              <a:ext cx="19700" cy="7050"/>
            </a:xfrm>
            <a:custGeom>
              <a:avLst/>
              <a:gdLst/>
              <a:ahLst/>
              <a:cxnLst/>
              <a:rect l="l" t="t" r="r" b="b"/>
              <a:pathLst>
                <a:path w="788" h="282" extrusionOk="0">
                  <a:moveTo>
                    <a:pt x="675" y="1"/>
                  </a:moveTo>
                  <a:lnTo>
                    <a:pt x="57" y="226"/>
                  </a:lnTo>
                  <a:lnTo>
                    <a:pt x="1" y="226"/>
                  </a:lnTo>
                  <a:lnTo>
                    <a:pt x="57" y="282"/>
                  </a:lnTo>
                  <a:lnTo>
                    <a:pt x="338" y="282"/>
                  </a:lnTo>
                  <a:lnTo>
                    <a:pt x="619" y="226"/>
                  </a:lnTo>
                  <a:lnTo>
                    <a:pt x="732" y="169"/>
                  </a:lnTo>
                  <a:lnTo>
                    <a:pt x="788" y="57"/>
                  </a:lnTo>
                  <a:lnTo>
                    <a:pt x="675" y="1"/>
                  </a:lnTo>
                  <a:close/>
                </a:path>
              </a:pathLst>
            </a:custGeom>
            <a:solidFill>
              <a:srgbClr val="A6B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5" name="Google Shape;23105;p51"/>
            <p:cNvSpPr/>
            <p:nvPr/>
          </p:nvSpPr>
          <p:spPr>
            <a:xfrm>
              <a:off x="2004375" y="1250700"/>
              <a:ext cx="18300" cy="8475"/>
            </a:xfrm>
            <a:custGeom>
              <a:avLst/>
              <a:gdLst/>
              <a:ahLst/>
              <a:cxnLst/>
              <a:rect l="l" t="t" r="r" b="b"/>
              <a:pathLst>
                <a:path w="732" h="339" extrusionOk="0">
                  <a:moveTo>
                    <a:pt x="619" y="1"/>
                  </a:moveTo>
                  <a:lnTo>
                    <a:pt x="563" y="57"/>
                  </a:lnTo>
                  <a:lnTo>
                    <a:pt x="394" y="57"/>
                  </a:lnTo>
                  <a:lnTo>
                    <a:pt x="225" y="113"/>
                  </a:lnTo>
                  <a:lnTo>
                    <a:pt x="113" y="113"/>
                  </a:lnTo>
                  <a:lnTo>
                    <a:pt x="1" y="226"/>
                  </a:lnTo>
                  <a:lnTo>
                    <a:pt x="1" y="282"/>
                  </a:lnTo>
                  <a:lnTo>
                    <a:pt x="1" y="338"/>
                  </a:lnTo>
                  <a:lnTo>
                    <a:pt x="731" y="57"/>
                  </a:lnTo>
                  <a:lnTo>
                    <a:pt x="619" y="1"/>
                  </a:lnTo>
                  <a:close/>
                </a:path>
              </a:pathLst>
            </a:custGeom>
            <a:solidFill>
              <a:srgbClr val="7A97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6" name="Google Shape;23106;p51"/>
            <p:cNvSpPr/>
            <p:nvPr/>
          </p:nvSpPr>
          <p:spPr>
            <a:xfrm>
              <a:off x="2201100" y="945800"/>
              <a:ext cx="8450" cy="14075"/>
            </a:xfrm>
            <a:custGeom>
              <a:avLst/>
              <a:gdLst/>
              <a:ahLst/>
              <a:cxnLst/>
              <a:rect l="l" t="t" r="r" b="b"/>
              <a:pathLst>
                <a:path w="338" h="563" extrusionOk="0">
                  <a:moveTo>
                    <a:pt x="338" y="0"/>
                  </a:moveTo>
                  <a:lnTo>
                    <a:pt x="0" y="113"/>
                  </a:lnTo>
                  <a:lnTo>
                    <a:pt x="225" y="562"/>
                  </a:lnTo>
                  <a:lnTo>
                    <a:pt x="338" y="281"/>
                  </a:lnTo>
                  <a:lnTo>
                    <a:pt x="338" y="0"/>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7" name="Google Shape;23107;p51"/>
            <p:cNvSpPr/>
            <p:nvPr/>
          </p:nvSpPr>
          <p:spPr>
            <a:xfrm>
              <a:off x="2025450" y="999200"/>
              <a:ext cx="12675" cy="8450"/>
            </a:xfrm>
            <a:custGeom>
              <a:avLst/>
              <a:gdLst/>
              <a:ahLst/>
              <a:cxnLst/>
              <a:rect l="l" t="t" r="r" b="b"/>
              <a:pathLst>
                <a:path w="507" h="338" extrusionOk="0">
                  <a:moveTo>
                    <a:pt x="507" y="0"/>
                  </a:moveTo>
                  <a:lnTo>
                    <a:pt x="1" y="169"/>
                  </a:lnTo>
                  <a:lnTo>
                    <a:pt x="57" y="225"/>
                  </a:lnTo>
                  <a:lnTo>
                    <a:pt x="226" y="225"/>
                  </a:lnTo>
                  <a:lnTo>
                    <a:pt x="282" y="337"/>
                  </a:lnTo>
                  <a:lnTo>
                    <a:pt x="507" y="337"/>
                  </a:lnTo>
                  <a:lnTo>
                    <a:pt x="507" y="281"/>
                  </a:lnTo>
                  <a:lnTo>
                    <a:pt x="507" y="169"/>
                  </a:lnTo>
                  <a:lnTo>
                    <a:pt x="507" y="0"/>
                  </a:lnTo>
                  <a:close/>
                </a:path>
              </a:pathLst>
            </a:custGeom>
            <a:solidFill>
              <a:srgbClr val="B4D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8" name="Google Shape;23108;p51"/>
            <p:cNvSpPr/>
            <p:nvPr/>
          </p:nvSpPr>
          <p:spPr>
            <a:xfrm>
              <a:off x="2379550" y="1075075"/>
              <a:ext cx="11275" cy="8450"/>
            </a:xfrm>
            <a:custGeom>
              <a:avLst/>
              <a:gdLst/>
              <a:ahLst/>
              <a:cxnLst/>
              <a:rect l="l" t="t" r="r" b="b"/>
              <a:pathLst>
                <a:path w="451" h="338" extrusionOk="0">
                  <a:moveTo>
                    <a:pt x="1" y="0"/>
                  </a:moveTo>
                  <a:lnTo>
                    <a:pt x="113" y="169"/>
                  </a:lnTo>
                  <a:lnTo>
                    <a:pt x="169" y="337"/>
                  </a:lnTo>
                  <a:lnTo>
                    <a:pt x="338" y="281"/>
                  </a:lnTo>
                  <a:lnTo>
                    <a:pt x="394" y="169"/>
                  </a:lnTo>
                  <a:lnTo>
                    <a:pt x="450" y="113"/>
                  </a:lnTo>
                  <a:lnTo>
                    <a:pt x="282" y="0"/>
                  </a:lnTo>
                  <a:close/>
                </a:path>
              </a:pathLst>
            </a:custGeom>
            <a:solidFill>
              <a:srgbClr val="C0D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9" name="Google Shape;23109;p51"/>
            <p:cNvSpPr/>
            <p:nvPr/>
          </p:nvSpPr>
          <p:spPr>
            <a:xfrm>
              <a:off x="1595475" y="1141100"/>
              <a:ext cx="9875" cy="9875"/>
            </a:xfrm>
            <a:custGeom>
              <a:avLst/>
              <a:gdLst/>
              <a:ahLst/>
              <a:cxnLst/>
              <a:rect l="l" t="t" r="r" b="b"/>
              <a:pathLst>
                <a:path w="395" h="395" extrusionOk="0">
                  <a:moveTo>
                    <a:pt x="282" y="1"/>
                  </a:moveTo>
                  <a:lnTo>
                    <a:pt x="169" y="57"/>
                  </a:lnTo>
                  <a:lnTo>
                    <a:pt x="57" y="169"/>
                  </a:lnTo>
                  <a:lnTo>
                    <a:pt x="1" y="226"/>
                  </a:lnTo>
                  <a:lnTo>
                    <a:pt x="57" y="338"/>
                  </a:lnTo>
                  <a:lnTo>
                    <a:pt x="169" y="394"/>
                  </a:lnTo>
                  <a:lnTo>
                    <a:pt x="282" y="338"/>
                  </a:lnTo>
                  <a:lnTo>
                    <a:pt x="338" y="169"/>
                  </a:lnTo>
                  <a:lnTo>
                    <a:pt x="394" y="1"/>
                  </a:lnTo>
                  <a:close/>
                </a:path>
              </a:pathLst>
            </a:custGeom>
            <a:solidFill>
              <a:srgbClr val="95B6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0" name="Google Shape;23110;p51"/>
            <p:cNvSpPr/>
            <p:nvPr/>
          </p:nvSpPr>
          <p:spPr>
            <a:xfrm>
              <a:off x="1875100" y="1291450"/>
              <a:ext cx="12675" cy="8475"/>
            </a:xfrm>
            <a:custGeom>
              <a:avLst/>
              <a:gdLst/>
              <a:ahLst/>
              <a:cxnLst/>
              <a:rect l="l" t="t" r="r" b="b"/>
              <a:pathLst>
                <a:path w="507" h="339" extrusionOk="0">
                  <a:moveTo>
                    <a:pt x="338" y="1"/>
                  </a:moveTo>
                  <a:lnTo>
                    <a:pt x="282" y="113"/>
                  </a:lnTo>
                  <a:lnTo>
                    <a:pt x="226" y="169"/>
                  </a:lnTo>
                  <a:lnTo>
                    <a:pt x="57" y="169"/>
                  </a:lnTo>
                  <a:lnTo>
                    <a:pt x="57" y="226"/>
                  </a:lnTo>
                  <a:lnTo>
                    <a:pt x="1" y="338"/>
                  </a:lnTo>
                  <a:lnTo>
                    <a:pt x="338" y="226"/>
                  </a:lnTo>
                  <a:lnTo>
                    <a:pt x="507" y="226"/>
                  </a:lnTo>
                  <a:lnTo>
                    <a:pt x="507" y="57"/>
                  </a:lnTo>
                  <a:lnTo>
                    <a:pt x="450" y="1"/>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1" name="Google Shape;23111;p51"/>
            <p:cNvSpPr/>
            <p:nvPr/>
          </p:nvSpPr>
          <p:spPr>
            <a:xfrm>
              <a:off x="1984700" y="1257725"/>
              <a:ext cx="14075" cy="8475"/>
            </a:xfrm>
            <a:custGeom>
              <a:avLst/>
              <a:gdLst/>
              <a:ahLst/>
              <a:cxnLst/>
              <a:rect l="l" t="t" r="r" b="b"/>
              <a:pathLst>
                <a:path w="563" h="339" extrusionOk="0">
                  <a:moveTo>
                    <a:pt x="563" y="1"/>
                  </a:moveTo>
                  <a:lnTo>
                    <a:pt x="57" y="169"/>
                  </a:lnTo>
                  <a:lnTo>
                    <a:pt x="1" y="338"/>
                  </a:lnTo>
                  <a:lnTo>
                    <a:pt x="226" y="282"/>
                  </a:lnTo>
                  <a:lnTo>
                    <a:pt x="450" y="169"/>
                  </a:lnTo>
                  <a:lnTo>
                    <a:pt x="507" y="113"/>
                  </a:lnTo>
                  <a:lnTo>
                    <a:pt x="563" y="57"/>
                  </a:lnTo>
                  <a:lnTo>
                    <a:pt x="563" y="1"/>
                  </a:lnTo>
                  <a:close/>
                </a:path>
              </a:pathLst>
            </a:custGeom>
            <a:solidFill>
              <a:srgbClr val="72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2" name="Google Shape;23112;p51"/>
            <p:cNvSpPr/>
            <p:nvPr/>
          </p:nvSpPr>
          <p:spPr>
            <a:xfrm>
              <a:off x="1650275" y="1313950"/>
              <a:ext cx="8475" cy="15475"/>
            </a:xfrm>
            <a:custGeom>
              <a:avLst/>
              <a:gdLst/>
              <a:ahLst/>
              <a:cxnLst/>
              <a:rect l="l" t="t" r="r" b="b"/>
              <a:pathLst>
                <a:path w="339" h="619" extrusionOk="0">
                  <a:moveTo>
                    <a:pt x="57" y="0"/>
                  </a:moveTo>
                  <a:lnTo>
                    <a:pt x="57" y="56"/>
                  </a:lnTo>
                  <a:lnTo>
                    <a:pt x="57" y="169"/>
                  </a:lnTo>
                  <a:lnTo>
                    <a:pt x="1" y="225"/>
                  </a:lnTo>
                  <a:lnTo>
                    <a:pt x="113" y="394"/>
                  </a:lnTo>
                  <a:lnTo>
                    <a:pt x="169" y="450"/>
                  </a:lnTo>
                  <a:lnTo>
                    <a:pt x="226" y="506"/>
                  </a:lnTo>
                  <a:lnTo>
                    <a:pt x="282" y="562"/>
                  </a:lnTo>
                  <a:lnTo>
                    <a:pt x="338" y="618"/>
                  </a:lnTo>
                  <a:lnTo>
                    <a:pt x="226" y="394"/>
                  </a:lnTo>
                  <a:lnTo>
                    <a:pt x="282" y="281"/>
                  </a:lnTo>
                  <a:lnTo>
                    <a:pt x="282" y="113"/>
                  </a:lnTo>
                  <a:lnTo>
                    <a:pt x="226" y="56"/>
                  </a:lnTo>
                  <a:lnTo>
                    <a:pt x="169" y="0"/>
                  </a:lnTo>
                  <a:close/>
                </a:path>
              </a:pathLst>
            </a:custGeom>
            <a:solidFill>
              <a:srgbClr val="6888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3" name="Google Shape;23113;p51"/>
            <p:cNvSpPr/>
            <p:nvPr/>
          </p:nvSpPr>
          <p:spPr>
            <a:xfrm>
              <a:off x="1931300" y="1274600"/>
              <a:ext cx="19700" cy="8450"/>
            </a:xfrm>
            <a:custGeom>
              <a:avLst/>
              <a:gdLst/>
              <a:ahLst/>
              <a:cxnLst/>
              <a:rect l="l" t="t" r="r" b="b"/>
              <a:pathLst>
                <a:path w="788" h="338" extrusionOk="0">
                  <a:moveTo>
                    <a:pt x="563" y="0"/>
                  </a:moveTo>
                  <a:lnTo>
                    <a:pt x="394" y="113"/>
                  </a:lnTo>
                  <a:lnTo>
                    <a:pt x="113" y="225"/>
                  </a:lnTo>
                  <a:lnTo>
                    <a:pt x="57" y="281"/>
                  </a:lnTo>
                  <a:lnTo>
                    <a:pt x="1" y="338"/>
                  </a:lnTo>
                  <a:lnTo>
                    <a:pt x="788" y="57"/>
                  </a:lnTo>
                  <a:lnTo>
                    <a:pt x="788" y="0"/>
                  </a:lnTo>
                  <a:close/>
                </a:path>
              </a:pathLst>
            </a:custGeom>
            <a:solidFill>
              <a:srgbClr val="95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4" name="Google Shape;23114;p51"/>
            <p:cNvSpPr/>
            <p:nvPr/>
          </p:nvSpPr>
          <p:spPr>
            <a:xfrm>
              <a:off x="2354250" y="1044150"/>
              <a:ext cx="7050" cy="5650"/>
            </a:xfrm>
            <a:custGeom>
              <a:avLst/>
              <a:gdLst/>
              <a:ahLst/>
              <a:cxnLst/>
              <a:rect l="l" t="t" r="r" b="b"/>
              <a:pathLst>
                <a:path w="282" h="226" extrusionOk="0">
                  <a:moveTo>
                    <a:pt x="113" y="1"/>
                  </a:moveTo>
                  <a:lnTo>
                    <a:pt x="57" y="113"/>
                  </a:lnTo>
                  <a:lnTo>
                    <a:pt x="1" y="225"/>
                  </a:lnTo>
                  <a:lnTo>
                    <a:pt x="226" y="225"/>
                  </a:lnTo>
                  <a:lnTo>
                    <a:pt x="282" y="57"/>
                  </a:lnTo>
                  <a:lnTo>
                    <a:pt x="113" y="1"/>
                  </a:lnTo>
                  <a:close/>
                </a:path>
              </a:pathLst>
            </a:custGeom>
            <a:solidFill>
              <a:srgbClr val="9EB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5" name="Google Shape;23115;p51"/>
            <p:cNvSpPr/>
            <p:nvPr/>
          </p:nvSpPr>
          <p:spPr>
            <a:xfrm>
              <a:off x="1738800" y="1091925"/>
              <a:ext cx="4250" cy="5650"/>
            </a:xfrm>
            <a:custGeom>
              <a:avLst/>
              <a:gdLst/>
              <a:ahLst/>
              <a:cxnLst/>
              <a:rect l="l" t="t" r="r" b="b"/>
              <a:pathLst>
                <a:path w="170" h="226" extrusionOk="0">
                  <a:moveTo>
                    <a:pt x="113" y="1"/>
                  </a:moveTo>
                  <a:lnTo>
                    <a:pt x="1" y="57"/>
                  </a:lnTo>
                  <a:lnTo>
                    <a:pt x="1" y="225"/>
                  </a:lnTo>
                  <a:lnTo>
                    <a:pt x="113" y="169"/>
                  </a:lnTo>
                  <a:lnTo>
                    <a:pt x="169" y="169"/>
                  </a:lnTo>
                  <a:lnTo>
                    <a:pt x="169" y="113"/>
                  </a:lnTo>
                  <a:lnTo>
                    <a:pt x="113" y="57"/>
                  </a:lnTo>
                  <a:lnTo>
                    <a:pt x="113" y="1"/>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6" name="Google Shape;23116;p51"/>
            <p:cNvSpPr/>
            <p:nvPr/>
          </p:nvSpPr>
          <p:spPr>
            <a:xfrm>
              <a:off x="2234825" y="1184675"/>
              <a:ext cx="1425" cy="2825"/>
            </a:xfrm>
            <a:custGeom>
              <a:avLst/>
              <a:gdLst/>
              <a:ahLst/>
              <a:cxnLst/>
              <a:rect l="l" t="t" r="r" b="b"/>
              <a:pathLst>
                <a:path w="57" h="113" extrusionOk="0">
                  <a:moveTo>
                    <a:pt x="57" y="0"/>
                  </a:moveTo>
                  <a:lnTo>
                    <a:pt x="0" y="56"/>
                  </a:lnTo>
                  <a:lnTo>
                    <a:pt x="0" y="113"/>
                  </a:lnTo>
                  <a:lnTo>
                    <a:pt x="57" y="56"/>
                  </a:lnTo>
                  <a:lnTo>
                    <a:pt x="57" y="0"/>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7" name="Google Shape;23117;p51"/>
            <p:cNvSpPr/>
            <p:nvPr/>
          </p:nvSpPr>
          <p:spPr>
            <a:xfrm>
              <a:off x="1599700" y="1139700"/>
              <a:ext cx="5650" cy="2850"/>
            </a:xfrm>
            <a:custGeom>
              <a:avLst/>
              <a:gdLst/>
              <a:ahLst/>
              <a:cxnLst/>
              <a:rect l="l" t="t" r="r" b="b"/>
              <a:pathLst>
                <a:path w="226" h="114" extrusionOk="0">
                  <a:moveTo>
                    <a:pt x="113" y="1"/>
                  </a:moveTo>
                  <a:lnTo>
                    <a:pt x="0" y="113"/>
                  </a:lnTo>
                  <a:lnTo>
                    <a:pt x="0" y="113"/>
                  </a:lnTo>
                  <a:lnTo>
                    <a:pt x="225" y="57"/>
                  </a:lnTo>
                  <a:lnTo>
                    <a:pt x="225"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8" name="Google Shape;23118;p51"/>
            <p:cNvSpPr/>
            <p:nvPr/>
          </p:nvSpPr>
          <p:spPr>
            <a:xfrm>
              <a:off x="2108350" y="1224000"/>
              <a:ext cx="2850" cy="1450"/>
            </a:xfrm>
            <a:custGeom>
              <a:avLst/>
              <a:gdLst/>
              <a:ahLst/>
              <a:cxnLst/>
              <a:rect l="l" t="t" r="r" b="b"/>
              <a:pathLst>
                <a:path w="114" h="58" extrusionOk="0">
                  <a:moveTo>
                    <a:pt x="1" y="1"/>
                  </a:moveTo>
                  <a:lnTo>
                    <a:pt x="57" y="57"/>
                  </a:lnTo>
                  <a:lnTo>
                    <a:pt x="113" y="57"/>
                  </a:lnTo>
                  <a:lnTo>
                    <a:pt x="57" y="1"/>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9" name="Google Shape;23119;p51"/>
            <p:cNvSpPr/>
            <p:nvPr/>
          </p:nvSpPr>
          <p:spPr>
            <a:xfrm>
              <a:off x="1605325" y="1177650"/>
              <a:ext cx="1425" cy="4225"/>
            </a:xfrm>
            <a:custGeom>
              <a:avLst/>
              <a:gdLst/>
              <a:ahLst/>
              <a:cxnLst/>
              <a:rect l="l" t="t" r="r" b="b"/>
              <a:pathLst>
                <a:path w="57" h="169" extrusionOk="0">
                  <a:moveTo>
                    <a:pt x="0" y="0"/>
                  </a:moveTo>
                  <a:lnTo>
                    <a:pt x="56" y="169"/>
                  </a:lnTo>
                  <a:lnTo>
                    <a:pt x="56" y="56"/>
                  </a:lnTo>
                  <a:lnTo>
                    <a:pt x="0"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0" name="Google Shape;23120;p51"/>
            <p:cNvSpPr/>
            <p:nvPr/>
          </p:nvSpPr>
          <p:spPr>
            <a:xfrm>
              <a:off x="2357075" y="999200"/>
              <a:ext cx="4225" cy="1425"/>
            </a:xfrm>
            <a:custGeom>
              <a:avLst/>
              <a:gdLst/>
              <a:ahLst/>
              <a:cxnLst/>
              <a:rect l="l" t="t" r="r" b="b"/>
              <a:pathLst>
                <a:path w="169" h="57" extrusionOk="0">
                  <a:moveTo>
                    <a:pt x="0" y="0"/>
                  </a:moveTo>
                  <a:lnTo>
                    <a:pt x="113" y="56"/>
                  </a:lnTo>
                  <a:lnTo>
                    <a:pt x="169" y="56"/>
                  </a:lnTo>
                  <a:lnTo>
                    <a:pt x="113" y="0"/>
                  </a:lnTo>
                  <a:close/>
                </a:path>
              </a:pathLst>
            </a:custGeom>
            <a:solidFill>
              <a:srgbClr val="91B5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1" name="Google Shape;23121;p51"/>
            <p:cNvSpPr/>
            <p:nvPr/>
          </p:nvSpPr>
          <p:spPr>
            <a:xfrm>
              <a:off x="1620775" y="1134075"/>
              <a:ext cx="2825" cy="1425"/>
            </a:xfrm>
            <a:custGeom>
              <a:avLst/>
              <a:gdLst/>
              <a:ahLst/>
              <a:cxnLst/>
              <a:rect l="l" t="t" r="r" b="b"/>
              <a:pathLst>
                <a:path w="113" h="57" extrusionOk="0">
                  <a:moveTo>
                    <a:pt x="0" y="1"/>
                  </a:moveTo>
                  <a:lnTo>
                    <a:pt x="113" y="57"/>
                  </a:lnTo>
                  <a:lnTo>
                    <a:pt x="113"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2" name="Google Shape;23122;p51"/>
            <p:cNvSpPr/>
            <p:nvPr/>
          </p:nvSpPr>
          <p:spPr>
            <a:xfrm>
              <a:off x="2324750" y="983725"/>
              <a:ext cx="2825" cy="1425"/>
            </a:xfrm>
            <a:custGeom>
              <a:avLst/>
              <a:gdLst/>
              <a:ahLst/>
              <a:cxnLst/>
              <a:rect l="l" t="t" r="r" b="b"/>
              <a:pathLst>
                <a:path w="113" h="57" extrusionOk="0">
                  <a:moveTo>
                    <a:pt x="113" y="1"/>
                  </a:moveTo>
                  <a:lnTo>
                    <a:pt x="1" y="57"/>
                  </a:lnTo>
                  <a:lnTo>
                    <a:pt x="113" y="57"/>
                  </a:lnTo>
                  <a:lnTo>
                    <a:pt x="113"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3" name="Google Shape;23123;p51"/>
            <p:cNvSpPr/>
            <p:nvPr/>
          </p:nvSpPr>
          <p:spPr>
            <a:xfrm>
              <a:off x="1883525" y="1297075"/>
              <a:ext cx="2850" cy="25"/>
            </a:xfrm>
            <a:custGeom>
              <a:avLst/>
              <a:gdLst/>
              <a:ahLst/>
              <a:cxnLst/>
              <a:rect l="l" t="t" r="r" b="b"/>
              <a:pathLst>
                <a:path w="114" h="1" extrusionOk="0">
                  <a:moveTo>
                    <a:pt x="1" y="1"/>
                  </a:moveTo>
                  <a:lnTo>
                    <a:pt x="1" y="1"/>
                  </a:lnTo>
                  <a:lnTo>
                    <a:pt x="57" y="1"/>
                  </a:lnTo>
                  <a:lnTo>
                    <a:pt x="113" y="1"/>
                  </a:lnTo>
                  <a:lnTo>
                    <a:pt x="57" y="1"/>
                  </a:lnTo>
                  <a:lnTo>
                    <a:pt x="1" y="1"/>
                  </a:lnTo>
                  <a:close/>
                </a:path>
              </a:pathLst>
            </a:custGeom>
            <a:solidFill>
              <a:srgbClr val="B7D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4" name="Google Shape;23124;p51"/>
            <p:cNvSpPr/>
            <p:nvPr/>
          </p:nvSpPr>
          <p:spPr>
            <a:xfrm>
              <a:off x="2126625" y="1000600"/>
              <a:ext cx="143350" cy="80100"/>
            </a:xfrm>
            <a:custGeom>
              <a:avLst/>
              <a:gdLst/>
              <a:ahLst/>
              <a:cxnLst/>
              <a:rect l="l" t="t" r="r" b="b"/>
              <a:pathLst>
                <a:path w="5734" h="3204" extrusionOk="0">
                  <a:moveTo>
                    <a:pt x="3935" y="0"/>
                  </a:moveTo>
                  <a:lnTo>
                    <a:pt x="3879" y="169"/>
                  </a:lnTo>
                  <a:lnTo>
                    <a:pt x="3879" y="225"/>
                  </a:lnTo>
                  <a:lnTo>
                    <a:pt x="3823" y="281"/>
                  </a:lnTo>
                  <a:lnTo>
                    <a:pt x="3654" y="394"/>
                  </a:lnTo>
                  <a:lnTo>
                    <a:pt x="3485" y="506"/>
                  </a:lnTo>
                  <a:lnTo>
                    <a:pt x="3429" y="731"/>
                  </a:lnTo>
                  <a:lnTo>
                    <a:pt x="3429" y="956"/>
                  </a:lnTo>
                  <a:lnTo>
                    <a:pt x="3373" y="1124"/>
                  </a:lnTo>
                  <a:lnTo>
                    <a:pt x="3317" y="1181"/>
                  </a:lnTo>
                  <a:lnTo>
                    <a:pt x="3260" y="1181"/>
                  </a:lnTo>
                  <a:lnTo>
                    <a:pt x="3036" y="1237"/>
                  </a:lnTo>
                  <a:lnTo>
                    <a:pt x="2811" y="1349"/>
                  </a:lnTo>
                  <a:lnTo>
                    <a:pt x="2586" y="1462"/>
                  </a:lnTo>
                  <a:lnTo>
                    <a:pt x="2361" y="1518"/>
                  </a:lnTo>
                  <a:lnTo>
                    <a:pt x="2136" y="1574"/>
                  </a:lnTo>
                  <a:lnTo>
                    <a:pt x="1912" y="1686"/>
                  </a:lnTo>
                  <a:lnTo>
                    <a:pt x="1743" y="1855"/>
                  </a:lnTo>
                  <a:lnTo>
                    <a:pt x="1518" y="1967"/>
                  </a:lnTo>
                  <a:lnTo>
                    <a:pt x="1349" y="2024"/>
                  </a:lnTo>
                  <a:lnTo>
                    <a:pt x="1125" y="2192"/>
                  </a:lnTo>
                  <a:lnTo>
                    <a:pt x="956" y="2305"/>
                  </a:lnTo>
                  <a:lnTo>
                    <a:pt x="787" y="2361"/>
                  </a:lnTo>
                  <a:lnTo>
                    <a:pt x="619" y="2361"/>
                  </a:lnTo>
                  <a:lnTo>
                    <a:pt x="450" y="2305"/>
                  </a:lnTo>
                  <a:lnTo>
                    <a:pt x="338" y="2417"/>
                  </a:lnTo>
                  <a:lnTo>
                    <a:pt x="225" y="2417"/>
                  </a:lnTo>
                  <a:lnTo>
                    <a:pt x="113" y="2473"/>
                  </a:lnTo>
                  <a:lnTo>
                    <a:pt x="1" y="2529"/>
                  </a:lnTo>
                  <a:lnTo>
                    <a:pt x="1" y="2642"/>
                  </a:lnTo>
                  <a:lnTo>
                    <a:pt x="57" y="2754"/>
                  </a:lnTo>
                  <a:lnTo>
                    <a:pt x="169" y="2811"/>
                  </a:lnTo>
                  <a:lnTo>
                    <a:pt x="113" y="2923"/>
                  </a:lnTo>
                  <a:lnTo>
                    <a:pt x="113" y="3035"/>
                  </a:lnTo>
                  <a:lnTo>
                    <a:pt x="225" y="3204"/>
                  </a:lnTo>
                  <a:lnTo>
                    <a:pt x="394" y="3204"/>
                  </a:lnTo>
                  <a:lnTo>
                    <a:pt x="506" y="3148"/>
                  </a:lnTo>
                  <a:lnTo>
                    <a:pt x="563" y="3148"/>
                  </a:lnTo>
                  <a:lnTo>
                    <a:pt x="675" y="3092"/>
                  </a:lnTo>
                  <a:lnTo>
                    <a:pt x="787" y="3092"/>
                  </a:lnTo>
                  <a:lnTo>
                    <a:pt x="844" y="2979"/>
                  </a:lnTo>
                  <a:lnTo>
                    <a:pt x="956" y="2811"/>
                  </a:lnTo>
                  <a:lnTo>
                    <a:pt x="1125" y="2754"/>
                  </a:lnTo>
                  <a:lnTo>
                    <a:pt x="1293" y="2586"/>
                  </a:lnTo>
                  <a:lnTo>
                    <a:pt x="1406" y="2473"/>
                  </a:lnTo>
                  <a:lnTo>
                    <a:pt x="1743" y="2473"/>
                  </a:lnTo>
                  <a:lnTo>
                    <a:pt x="1912" y="2417"/>
                  </a:lnTo>
                  <a:lnTo>
                    <a:pt x="2249" y="2248"/>
                  </a:lnTo>
                  <a:lnTo>
                    <a:pt x="2530" y="2080"/>
                  </a:lnTo>
                  <a:lnTo>
                    <a:pt x="2867" y="1911"/>
                  </a:lnTo>
                  <a:lnTo>
                    <a:pt x="3092" y="1855"/>
                  </a:lnTo>
                  <a:lnTo>
                    <a:pt x="3317" y="1743"/>
                  </a:lnTo>
                  <a:lnTo>
                    <a:pt x="3541" y="1574"/>
                  </a:lnTo>
                  <a:lnTo>
                    <a:pt x="3710" y="1349"/>
                  </a:lnTo>
                  <a:lnTo>
                    <a:pt x="3710" y="1181"/>
                  </a:lnTo>
                  <a:lnTo>
                    <a:pt x="3766" y="1068"/>
                  </a:lnTo>
                  <a:lnTo>
                    <a:pt x="3823" y="900"/>
                  </a:lnTo>
                  <a:lnTo>
                    <a:pt x="3991" y="843"/>
                  </a:lnTo>
                  <a:lnTo>
                    <a:pt x="4160" y="675"/>
                  </a:lnTo>
                  <a:lnTo>
                    <a:pt x="4272" y="562"/>
                  </a:lnTo>
                  <a:lnTo>
                    <a:pt x="4385" y="450"/>
                  </a:lnTo>
                  <a:lnTo>
                    <a:pt x="4441" y="450"/>
                  </a:lnTo>
                  <a:lnTo>
                    <a:pt x="4553" y="562"/>
                  </a:lnTo>
                  <a:lnTo>
                    <a:pt x="4666" y="675"/>
                  </a:lnTo>
                  <a:lnTo>
                    <a:pt x="4778" y="731"/>
                  </a:lnTo>
                  <a:lnTo>
                    <a:pt x="4947" y="731"/>
                  </a:lnTo>
                  <a:lnTo>
                    <a:pt x="5059" y="675"/>
                  </a:lnTo>
                  <a:lnTo>
                    <a:pt x="5115" y="619"/>
                  </a:lnTo>
                  <a:lnTo>
                    <a:pt x="5171" y="619"/>
                  </a:lnTo>
                  <a:lnTo>
                    <a:pt x="5228" y="787"/>
                  </a:lnTo>
                  <a:lnTo>
                    <a:pt x="5340" y="1124"/>
                  </a:lnTo>
                  <a:lnTo>
                    <a:pt x="5396" y="1237"/>
                  </a:lnTo>
                  <a:lnTo>
                    <a:pt x="5452" y="1237"/>
                  </a:lnTo>
                  <a:lnTo>
                    <a:pt x="5565" y="1181"/>
                  </a:lnTo>
                  <a:lnTo>
                    <a:pt x="5565" y="1068"/>
                  </a:lnTo>
                  <a:lnTo>
                    <a:pt x="5677" y="956"/>
                  </a:lnTo>
                  <a:lnTo>
                    <a:pt x="5734" y="900"/>
                  </a:lnTo>
                  <a:lnTo>
                    <a:pt x="5734" y="843"/>
                  </a:lnTo>
                  <a:lnTo>
                    <a:pt x="5734" y="731"/>
                  </a:lnTo>
                  <a:lnTo>
                    <a:pt x="5452" y="450"/>
                  </a:lnTo>
                  <a:lnTo>
                    <a:pt x="5228" y="169"/>
                  </a:lnTo>
                  <a:lnTo>
                    <a:pt x="5059" y="56"/>
                  </a:lnTo>
                  <a:lnTo>
                    <a:pt x="4834" y="56"/>
                  </a:lnTo>
                  <a:lnTo>
                    <a:pt x="4722" y="113"/>
                  </a:lnTo>
                  <a:lnTo>
                    <a:pt x="4609" y="56"/>
                  </a:lnTo>
                  <a:lnTo>
                    <a:pt x="4385"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5" name="Google Shape;23125;p51"/>
            <p:cNvSpPr/>
            <p:nvPr/>
          </p:nvSpPr>
          <p:spPr>
            <a:xfrm>
              <a:off x="2163150" y="997775"/>
              <a:ext cx="63275" cy="46400"/>
            </a:xfrm>
            <a:custGeom>
              <a:avLst/>
              <a:gdLst/>
              <a:ahLst/>
              <a:cxnLst/>
              <a:rect l="l" t="t" r="r" b="b"/>
              <a:pathLst>
                <a:path w="2531" h="1856" extrusionOk="0">
                  <a:moveTo>
                    <a:pt x="2249" y="1"/>
                  </a:moveTo>
                  <a:lnTo>
                    <a:pt x="2249" y="57"/>
                  </a:lnTo>
                  <a:lnTo>
                    <a:pt x="2249" y="169"/>
                  </a:lnTo>
                  <a:lnTo>
                    <a:pt x="2080" y="169"/>
                  </a:lnTo>
                  <a:lnTo>
                    <a:pt x="2024" y="226"/>
                  </a:lnTo>
                  <a:lnTo>
                    <a:pt x="2024" y="338"/>
                  </a:lnTo>
                  <a:lnTo>
                    <a:pt x="2024" y="394"/>
                  </a:lnTo>
                  <a:lnTo>
                    <a:pt x="1799" y="394"/>
                  </a:lnTo>
                  <a:lnTo>
                    <a:pt x="1687" y="450"/>
                  </a:lnTo>
                  <a:lnTo>
                    <a:pt x="1631" y="507"/>
                  </a:lnTo>
                  <a:lnTo>
                    <a:pt x="1350" y="507"/>
                  </a:lnTo>
                  <a:lnTo>
                    <a:pt x="1294" y="563"/>
                  </a:lnTo>
                  <a:lnTo>
                    <a:pt x="1125" y="563"/>
                  </a:lnTo>
                  <a:lnTo>
                    <a:pt x="1013" y="450"/>
                  </a:lnTo>
                  <a:lnTo>
                    <a:pt x="900" y="507"/>
                  </a:lnTo>
                  <a:lnTo>
                    <a:pt x="844" y="563"/>
                  </a:lnTo>
                  <a:lnTo>
                    <a:pt x="788" y="732"/>
                  </a:lnTo>
                  <a:lnTo>
                    <a:pt x="732" y="956"/>
                  </a:lnTo>
                  <a:lnTo>
                    <a:pt x="675" y="1125"/>
                  </a:lnTo>
                  <a:lnTo>
                    <a:pt x="619" y="1237"/>
                  </a:lnTo>
                  <a:lnTo>
                    <a:pt x="619" y="1406"/>
                  </a:lnTo>
                  <a:lnTo>
                    <a:pt x="563" y="1462"/>
                  </a:lnTo>
                  <a:lnTo>
                    <a:pt x="451" y="1462"/>
                  </a:lnTo>
                  <a:lnTo>
                    <a:pt x="282" y="1406"/>
                  </a:lnTo>
                  <a:lnTo>
                    <a:pt x="113" y="1406"/>
                  </a:lnTo>
                  <a:lnTo>
                    <a:pt x="57" y="1518"/>
                  </a:lnTo>
                  <a:lnTo>
                    <a:pt x="1" y="1743"/>
                  </a:lnTo>
                  <a:lnTo>
                    <a:pt x="226" y="1856"/>
                  </a:lnTo>
                  <a:lnTo>
                    <a:pt x="507" y="1856"/>
                  </a:lnTo>
                  <a:lnTo>
                    <a:pt x="844" y="1743"/>
                  </a:lnTo>
                  <a:lnTo>
                    <a:pt x="1181" y="1631"/>
                  </a:lnTo>
                  <a:lnTo>
                    <a:pt x="1350" y="1687"/>
                  </a:lnTo>
                  <a:lnTo>
                    <a:pt x="1406" y="1631"/>
                  </a:lnTo>
                  <a:lnTo>
                    <a:pt x="1406" y="1518"/>
                  </a:lnTo>
                  <a:lnTo>
                    <a:pt x="1462" y="1406"/>
                  </a:lnTo>
                  <a:lnTo>
                    <a:pt x="1575" y="1406"/>
                  </a:lnTo>
                  <a:lnTo>
                    <a:pt x="1743" y="1462"/>
                  </a:lnTo>
                  <a:lnTo>
                    <a:pt x="1799" y="1462"/>
                  </a:lnTo>
                  <a:lnTo>
                    <a:pt x="1856" y="1406"/>
                  </a:lnTo>
                  <a:lnTo>
                    <a:pt x="1968" y="1294"/>
                  </a:lnTo>
                  <a:lnTo>
                    <a:pt x="2024" y="1181"/>
                  </a:lnTo>
                  <a:lnTo>
                    <a:pt x="2024" y="1013"/>
                  </a:lnTo>
                  <a:lnTo>
                    <a:pt x="2024" y="900"/>
                  </a:lnTo>
                  <a:lnTo>
                    <a:pt x="2024" y="788"/>
                  </a:lnTo>
                  <a:lnTo>
                    <a:pt x="2080" y="732"/>
                  </a:lnTo>
                  <a:lnTo>
                    <a:pt x="2137" y="675"/>
                  </a:lnTo>
                  <a:lnTo>
                    <a:pt x="2193" y="619"/>
                  </a:lnTo>
                  <a:lnTo>
                    <a:pt x="2305" y="507"/>
                  </a:lnTo>
                  <a:lnTo>
                    <a:pt x="2362" y="450"/>
                  </a:lnTo>
                  <a:lnTo>
                    <a:pt x="2474" y="507"/>
                  </a:lnTo>
                  <a:lnTo>
                    <a:pt x="2530" y="450"/>
                  </a:lnTo>
                  <a:lnTo>
                    <a:pt x="2530" y="394"/>
                  </a:lnTo>
                  <a:lnTo>
                    <a:pt x="2474" y="113"/>
                  </a:lnTo>
                  <a:lnTo>
                    <a:pt x="2418" y="113"/>
                  </a:lnTo>
                  <a:lnTo>
                    <a:pt x="2362" y="57"/>
                  </a:lnTo>
                  <a:lnTo>
                    <a:pt x="2305" y="1"/>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6" name="Google Shape;23126;p51"/>
            <p:cNvSpPr/>
            <p:nvPr/>
          </p:nvSpPr>
          <p:spPr>
            <a:xfrm>
              <a:off x="2171600" y="994975"/>
              <a:ext cx="16875" cy="44975"/>
            </a:xfrm>
            <a:custGeom>
              <a:avLst/>
              <a:gdLst/>
              <a:ahLst/>
              <a:cxnLst/>
              <a:rect l="l" t="t" r="r" b="b"/>
              <a:pathLst>
                <a:path w="675" h="1799" extrusionOk="0">
                  <a:moveTo>
                    <a:pt x="281" y="0"/>
                  </a:moveTo>
                  <a:lnTo>
                    <a:pt x="225" y="57"/>
                  </a:lnTo>
                  <a:lnTo>
                    <a:pt x="225" y="113"/>
                  </a:lnTo>
                  <a:lnTo>
                    <a:pt x="281" y="281"/>
                  </a:lnTo>
                  <a:lnTo>
                    <a:pt x="225" y="281"/>
                  </a:lnTo>
                  <a:lnTo>
                    <a:pt x="113" y="338"/>
                  </a:lnTo>
                  <a:lnTo>
                    <a:pt x="56" y="338"/>
                  </a:lnTo>
                  <a:lnTo>
                    <a:pt x="0" y="394"/>
                  </a:lnTo>
                  <a:lnTo>
                    <a:pt x="56" y="506"/>
                  </a:lnTo>
                  <a:lnTo>
                    <a:pt x="56" y="562"/>
                  </a:lnTo>
                  <a:lnTo>
                    <a:pt x="56" y="675"/>
                  </a:lnTo>
                  <a:lnTo>
                    <a:pt x="56" y="731"/>
                  </a:lnTo>
                  <a:lnTo>
                    <a:pt x="113" y="787"/>
                  </a:lnTo>
                  <a:lnTo>
                    <a:pt x="169" y="844"/>
                  </a:lnTo>
                  <a:lnTo>
                    <a:pt x="225" y="900"/>
                  </a:lnTo>
                  <a:lnTo>
                    <a:pt x="169" y="1068"/>
                  </a:lnTo>
                  <a:lnTo>
                    <a:pt x="113" y="1293"/>
                  </a:lnTo>
                  <a:lnTo>
                    <a:pt x="113" y="1574"/>
                  </a:lnTo>
                  <a:lnTo>
                    <a:pt x="113" y="1630"/>
                  </a:lnTo>
                  <a:lnTo>
                    <a:pt x="169" y="1687"/>
                  </a:lnTo>
                  <a:lnTo>
                    <a:pt x="225" y="1799"/>
                  </a:lnTo>
                  <a:lnTo>
                    <a:pt x="394" y="1518"/>
                  </a:lnTo>
                  <a:lnTo>
                    <a:pt x="394" y="1462"/>
                  </a:lnTo>
                  <a:lnTo>
                    <a:pt x="394" y="1406"/>
                  </a:lnTo>
                  <a:lnTo>
                    <a:pt x="337" y="1293"/>
                  </a:lnTo>
                  <a:lnTo>
                    <a:pt x="450" y="1181"/>
                  </a:lnTo>
                  <a:lnTo>
                    <a:pt x="506" y="1068"/>
                  </a:lnTo>
                  <a:lnTo>
                    <a:pt x="562" y="787"/>
                  </a:lnTo>
                  <a:lnTo>
                    <a:pt x="562" y="675"/>
                  </a:lnTo>
                  <a:lnTo>
                    <a:pt x="675" y="562"/>
                  </a:lnTo>
                  <a:lnTo>
                    <a:pt x="562" y="394"/>
                  </a:lnTo>
                  <a:lnTo>
                    <a:pt x="506" y="281"/>
                  </a:lnTo>
                  <a:lnTo>
                    <a:pt x="450" y="113"/>
                  </a:lnTo>
                  <a:lnTo>
                    <a:pt x="337"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7" name="Google Shape;23127;p51"/>
            <p:cNvSpPr/>
            <p:nvPr/>
          </p:nvSpPr>
          <p:spPr>
            <a:xfrm>
              <a:off x="2229200" y="972500"/>
              <a:ext cx="33750" cy="26725"/>
            </a:xfrm>
            <a:custGeom>
              <a:avLst/>
              <a:gdLst/>
              <a:ahLst/>
              <a:cxnLst/>
              <a:rect l="l" t="t" r="r" b="b"/>
              <a:pathLst>
                <a:path w="1350" h="1069" extrusionOk="0">
                  <a:moveTo>
                    <a:pt x="1125" y="0"/>
                  </a:moveTo>
                  <a:lnTo>
                    <a:pt x="1012" y="56"/>
                  </a:lnTo>
                  <a:lnTo>
                    <a:pt x="956" y="113"/>
                  </a:lnTo>
                  <a:lnTo>
                    <a:pt x="900" y="169"/>
                  </a:lnTo>
                  <a:lnTo>
                    <a:pt x="844" y="337"/>
                  </a:lnTo>
                  <a:lnTo>
                    <a:pt x="844" y="562"/>
                  </a:lnTo>
                  <a:lnTo>
                    <a:pt x="731" y="675"/>
                  </a:lnTo>
                  <a:lnTo>
                    <a:pt x="675" y="731"/>
                  </a:lnTo>
                  <a:lnTo>
                    <a:pt x="619" y="618"/>
                  </a:lnTo>
                  <a:lnTo>
                    <a:pt x="563" y="506"/>
                  </a:lnTo>
                  <a:lnTo>
                    <a:pt x="506" y="450"/>
                  </a:lnTo>
                  <a:lnTo>
                    <a:pt x="394" y="394"/>
                  </a:lnTo>
                  <a:lnTo>
                    <a:pt x="338" y="450"/>
                  </a:lnTo>
                  <a:lnTo>
                    <a:pt x="394" y="618"/>
                  </a:lnTo>
                  <a:lnTo>
                    <a:pt x="394" y="731"/>
                  </a:lnTo>
                  <a:lnTo>
                    <a:pt x="338" y="787"/>
                  </a:lnTo>
                  <a:lnTo>
                    <a:pt x="169" y="787"/>
                  </a:lnTo>
                  <a:lnTo>
                    <a:pt x="57" y="843"/>
                  </a:lnTo>
                  <a:lnTo>
                    <a:pt x="1" y="899"/>
                  </a:lnTo>
                  <a:lnTo>
                    <a:pt x="57" y="956"/>
                  </a:lnTo>
                  <a:lnTo>
                    <a:pt x="900" y="1068"/>
                  </a:lnTo>
                  <a:lnTo>
                    <a:pt x="1068" y="1012"/>
                  </a:lnTo>
                  <a:lnTo>
                    <a:pt x="1237" y="956"/>
                  </a:lnTo>
                  <a:lnTo>
                    <a:pt x="1349" y="787"/>
                  </a:lnTo>
                  <a:lnTo>
                    <a:pt x="1349" y="675"/>
                  </a:lnTo>
                  <a:lnTo>
                    <a:pt x="1349" y="225"/>
                  </a:lnTo>
                  <a:lnTo>
                    <a:pt x="1293" y="113"/>
                  </a:lnTo>
                  <a:lnTo>
                    <a:pt x="1237" y="56"/>
                  </a:lnTo>
                  <a:lnTo>
                    <a:pt x="1125"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8" name="Google Shape;23128;p51"/>
            <p:cNvSpPr/>
            <p:nvPr/>
          </p:nvSpPr>
          <p:spPr>
            <a:xfrm>
              <a:off x="2188450" y="1004800"/>
              <a:ext cx="9875" cy="11275"/>
            </a:xfrm>
            <a:custGeom>
              <a:avLst/>
              <a:gdLst/>
              <a:ahLst/>
              <a:cxnLst/>
              <a:rect l="l" t="t" r="r" b="b"/>
              <a:pathLst>
                <a:path w="395" h="451" extrusionOk="0">
                  <a:moveTo>
                    <a:pt x="1" y="1"/>
                  </a:moveTo>
                  <a:lnTo>
                    <a:pt x="1" y="57"/>
                  </a:lnTo>
                  <a:lnTo>
                    <a:pt x="1" y="169"/>
                  </a:lnTo>
                  <a:lnTo>
                    <a:pt x="1" y="282"/>
                  </a:lnTo>
                  <a:lnTo>
                    <a:pt x="1" y="338"/>
                  </a:lnTo>
                  <a:lnTo>
                    <a:pt x="57" y="451"/>
                  </a:lnTo>
                  <a:lnTo>
                    <a:pt x="169" y="338"/>
                  </a:lnTo>
                  <a:lnTo>
                    <a:pt x="394" y="338"/>
                  </a:lnTo>
                  <a:lnTo>
                    <a:pt x="338" y="226"/>
                  </a:lnTo>
                  <a:lnTo>
                    <a:pt x="282" y="169"/>
                  </a:lnTo>
                  <a:lnTo>
                    <a:pt x="282" y="113"/>
                  </a:lnTo>
                  <a:lnTo>
                    <a:pt x="225" y="169"/>
                  </a:lnTo>
                  <a:lnTo>
                    <a:pt x="169" y="169"/>
                  </a:lnTo>
                  <a:lnTo>
                    <a:pt x="113" y="57"/>
                  </a:lnTo>
                  <a:lnTo>
                    <a:pt x="1" y="1"/>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9" name="Google Shape;23129;p51"/>
            <p:cNvSpPr/>
            <p:nvPr/>
          </p:nvSpPr>
          <p:spPr>
            <a:xfrm>
              <a:off x="2227800" y="994975"/>
              <a:ext cx="8450" cy="8450"/>
            </a:xfrm>
            <a:custGeom>
              <a:avLst/>
              <a:gdLst/>
              <a:ahLst/>
              <a:cxnLst/>
              <a:rect l="l" t="t" r="r" b="b"/>
              <a:pathLst>
                <a:path w="338" h="338" extrusionOk="0">
                  <a:moveTo>
                    <a:pt x="57" y="0"/>
                  </a:moveTo>
                  <a:lnTo>
                    <a:pt x="0" y="113"/>
                  </a:lnTo>
                  <a:lnTo>
                    <a:pt x="0" y="225"/>
                  </a:lnTo>
                  <a:lnTo>
                    <a:pt x="57" y="281"/>
                  </a:lnTo>
                  <a:lnTo>
                    <a:pt x="113" y="338"/>
                  </a:lnTo>
                  <a:lnTo>
                    <a:pt x="281" y="281"/>
                  </a:lnTo>
                  <a:lnTo>
                    <a:pt x="338" y="169"/>
                  </a:lnTo>
                  <a:lnTo>
                    <a:pt x="281" y="57"/>
                  </a:lnTo>
                  <a:lnTo>
                    <a:pt x="57" y="57"/>
                  </a:lnTo>
                  <a:lnTo>
                    <a:pt x="57"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0" name="Google Shape;23130;p51"/>
            <p:cNvSpPr/>
            <p:nvPr/>
          </p:nvSpPr>
          <p:spPr>
            <a:xfrm>
              <a:off x="2130850" y="975300"/>
              <a:ext cx="2825" cy="2825"/>
            </a:xfrm>
            <a:custGeom>
              <a:avLst/>
              <a:gdLst/>
              <a:ahLst/>
              <a:cxnLst/>
              <a:rect l="l" t="t" r="r" b="b"/>
              <a:pathLst>
                <a:path w="113" h="113" extrusionOk="0">
                  <a:moveTo>
                    <a:pt x="56" y="1"/>
                  </a:moveTo>
                  <a:lnTo>
                    <a:pt x="0" y="57"/>
                  </a:lnTo>
                  <a:lnTo>
                    <a:pt x="113" y="113"/>
                  </a:lnTo>
                  <a:lnTo>
                    <a:pt x="113" y="1"/>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1" name="Google Shape;23131;p51"/>
            <p:cNvSpPr/>
            <p:nvPr/>
          </p:nvSpPr>
          <p:spPr>
            <a:xfrm>
              <a:off x="2188450" y="1002000"/>
              <a:ext cx="25" cy="25"/>
            </a:xfrm>
            <a:custGeom>
              <a:avLst/>
              <a:gdLst/>
              <a:ahLst/>
              <a:cxnLst/>
              <a:rect l="l" t="t" r="r" b="b"/>
              <a:pathLst>
                <a:path w="1" h="1" extrusionOk="0">
                  <a:moveTo>
                    <a:pt x="1" y="0"/>
                  </a:moveTo>
                  <a:lnTo>
                    <a:pt x="1" y="0"/>
                  </a:lnTo>
                  <a:lnTo>
                    <a:pt x="1" y="0"/>
                  </a:lnTo>
                  <a:lnTo>
                    <a:pt x="1"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2" name="Google Shape;23132;p51"/>
            <p:cNvSpPr/>
            <p:nvPr/>
          </p:nvSpPr>
          <p:spPr>
            <a:xfrm>
              <a:off x="2187050" y="1002000"/>
              <a:ext cx="1425" cy="2825"/>
            </a:xfrm>
            <a:custGeom>
              <a:avLst/>
              <a:gdLst/>
              <a:ahLst/>
              <a:cxnLst/>
              <a:rect l="l" t="t" r="r" b="b"/>
              <a:pathLst>
                <a:path w="57" h="113" extrusionOk="0">
                  <a:moveTo>
                    <a:pt x="57" y="0"/>
                  </a:moveTo>
                  <a:lnTo>
                    <a:pt x="0" y="57"/>
                  </a:lnTo>
                  <a:lnTo>
                    <a:pt x="57" y="113"/>
                  </a:lnTo>
                  <a:lnTo>
                    <a:pt x="57"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3" name="Google Shape;23133;p51"/>
            <p:cNvSpPr/>
            <p:nvPr/>
          </p:nvSpPr>
          <p:spPr>
            <a:xfrm>
              <a:off x="1615150" y="1136900"/>
              <a:ext cx="47800" cy="36550"/>
            </a:xfrm>
            <a:custGeom>
              <a:avLst/>
              <a:gdLst/>
              <a:ahLst/>
              <a:cxnLst/>
              <a:rect l="l" t="t" r="r" b="b"/>
              <a:pathLst>
                <a:path w="1912" h="1462" extrusionOk="0">
                  <a:moveTo>
                    <a:pt x="1518" y="0"/>
                  </a:moveTo>
                  <a:lnTo>
                    <a:pt x="1406" y="56"/>
                  </a:lnTo>
                  <a:lnTo>
                    <a:pt x="1181" y="56"/>
                  </a:lnTo>
                  <a:lnTo>
                    <a:pt x="1069" y="169"/>
                  </a:lnTo>
                  <a:lnTo>
                    <a:pt x="1012" y="169"/>
                  </a:lnTo>
                  <a:lnTo>
                    <a:pt x="956" y="56"/>
                  </a:lnTo>
                  <a:lnTo>
                    <a:pt x="900" y="169"/>
                  </a:lnTo>
                  <a:lnTo>
                    <a:pt x="844" y="225"/>
                  </a:lnTo>
                  <a:lnTo>
                    <a:pt x="788" y="225"/>
                  </a:lnTo>
                  <a:lnTo>
                    <a:pt x="619" y="113"/>
                  </a:lnTo>
                  <a:lnTo>
                    <a:pt x="506" y="169"/>
                  </a:lnTo>
                  <a:lnTo>
                    <a:pt x="450" y="225"/>
                  </a:lnTo>
                  <a:lnTo>
                    <a:pt x="394" y="337"/>
                  </a:lnTo>
                  <a:lnTo>
                    <a:pt x="282" y="281"/>
                  </a:lnTo>
                  <a:lnTo>
                    <a:pt x="113" y="281"/>
                  </a:lnTo>
                  <a:lnTo>
                    <a:pt x="113" y="450"/>
                  </a:lnTo>
                  <a:lnTo>
                    <a:pt x="1" y="506"/>
                  </a:lnTo>
                  <a:lnTo>
                    <a:pt x="1" y="618"/>
                  </a:lnTo>
                  <a:lnTo>
                    <a:pt x="113" y="787"/>
                  </a:lnTo>
                  <a:lnTo>
                    <a:pt x="169" y="899"/>
                  </a:lnTo>
                  <a:lnTo>
                    <a:pt x="169" y="1012"/>
                  </a:lnTo>
                  <a:lnTo>
                    <a:pt x="225" y="956"/>
                  </a:lnTo>
                  <a:lnTo>
                    <a:pt x="282" y="843"/>
                  </a:lnTo>
                  <a:lnTo>
                    <a:pt x="338" y="843"/>
                  </a:lnTo>
                  <a:lnTo>
                    <a:pt x="394" y="787"/>
                  </a:lnTo>
                  <a:lnTo>
                    <a:pt x="506" y="843"/>
                  </a:lnTo>
                  <a:lnTo>
                    <a:pt x="563" y="956"/>
                  </a:lnTo>
                  <a:lnTo>
                    <a:pt x="619" y="1068"/>
                  </a:lnTo>
                  <a:lnTo>
                    <a:pt x="675" y="1181"/>
                  </a:lnTo>
                  <a:lnTo>
                    <a:pt x="731" y="1237"/>
                  </a:lnTo>
                  <a:lnTo>
                    <a:pt x="788" y="1237"/>
                  </a:lnTo>
                  <a:lnTo>
                    <a:pt x="844" y="1181"/>
                  </a:lnTo>
                  <a:lnTo>
                    <a:pt x="1012" y="1181"/>
                  </a:lnTo>
                  <a:lnTo>
                    <a:pt x="1069" y="1124"/>
                  </a:lnTo>
                  <a:lnTo>
                    <a:pt x="1125" y="1068"/>
                  </a:lnTo>
                  <a:lnTo>
                    <a:pt x="1237" y="1068"/>
                  </a:lnTo>
                  <a:lnTo>
                    <a:pt x="1293" y="1124"/>
                  </a:lnTo>
                  <a:lnTo>
                    <a:pt x="1350" y="1237"/>
                  </a:lnTo>
                  <a:lnTo>
                    <a:pt x="1406" y="1349"/>
                  </a:lnTo>
                  <a:lnTo>
                    <a:pt x="1574" y="1462"/>
                  </a:lnTo>
                  <a:lnTo>
                    <a:pt x="1631" y="1405"/>
                  </a:lnTo>
                  <a:lnTo>
                    <a:pt x="1743" y="1405"/>
                  </a:lnTo>
                  <a:lnTo>
                    <a:pt x="1912" y="1349"/>
                  </a:lnTo>
                  <a:lnTo>
                    <a:pt x="1855" y="1293"/>
                  </a:lnTo>
                  <a:lnTo>
                    <a:pt x="1855" y="1181"/>
                  </a:lnTo>
                  <a:lnTo>
                    <a:pt x="1799" y="1124"/>
                  </a:lnTo>
                  <a:lnTo>
                    <a:pt x="1743" y="1181"/>
                  </a:lnTo>
                  <a:lnTo>
                    <a:pt x="1631" y="1181"/>
                  </a:lnTo>
                  <a:lnTo>
                    <a:pt x="1406" y="1012"/>
                  </a:lnTo>
                  <a:lnTo>
                    <a:pt x="1181" y="787"/>
                  </a:lnTo>
                  <a:lnTo>
                    <a:pt x="1125" y="618"/>
                  </a:lnTo>
                  <a:lnTo>
                    <a:pt x="1237" y="394"/>
                  </a:lnTo>
                  <a:lnTo>
                    <a:pt x="1293" y="337"/>
                  </a:lnTo>
                  <a:lnTo>
                    <a:pt x="1350" y="337"/>
                  </a:lnTo>
                  <a:lnTo>
                    <a:pt x="1518" y="394"/>
                  </a:lnTo>
                  <a:lnTo>
                    <a:pt x="1631" y="337"/>
                  </a:lnTo>
                  <a:lnTo>
                    <a:pt x="1743" y="225"/>
                  </a:lnTo>
                  <a:lnTo>
                    <a:pt x="1743" y="169"/>
                  </a:lnTo>
                  <a:lnTo>
                    <a:pt x="1743" y="113"/>
                  </a:lnTo>
                  <a:lnTo>
                    <a:pt x="1631"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4" name="Google Shape;23134;p51"/>
            <p:cNvSpPr/>
            <p:nvPr/>
          </p:nvSpPr>
          <p:spPr>
            <a:xfrm>
              <a:off x="1660125" y="1162175"/>
              <a:ext cx="2825" cy="7050"/>
            </a:xfrm>
            <a:custGeom>
              <a:avLst/>
              <a:gdLst/>
              <a:ahLst/>
              <a:cxnLst/>
              <a:rect l="l" t="t" r="r" b="b"/>
              <a:pathLst>
                <a:path w="113" h="282" extrusionOk="0">
                  <a:moveTo>
                    <a:pt x="56" y="1"/>
                  </a:moveTo>
                  <a:lnTo>
                    <a:pt x="0" y="57"/>
                  </a:lnTo>
                  <a:lnTo>
                    <a:pt x="0" y="113"/>
                  </a:lnTo>
                  <a:lnTo>
                    <a:pt x="56" y="282"/>
                  </a:lnTo>
                  <a:lnTo>
                    <a:pt x="113" y="170"/>
                  </a:lnTo>
                  <a:lnTo>
                    <a:pt x="56" y="57"/>
                  </a:lnTo>
                  <a:lnTo>
                    <a:pt x="56"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5" name="Google Shape;23135;p51"/>
            <p:cNvSpPr/>
            <p:nvPr/>
          </p:nvSpPr>
          <p:spPr>
            <a:xfrm>
              <a:off x="1654500" y="1172025"/>
              <a:ext cx="5650" cy="4225"/>
            </a:xfrm>
            <a:custGeom>
              <a:avLst/>
              <a:gdLst/>
              <a:ahLst/>
              <a:cxnLst/>
              <a:rect l="l" t="t" r="r" b="b"/>
              <a:pathLst>
                <a:path w="226" h="169" extrusionOk="0">
                  <a:moveTo>
                    <a:pt x="113" y="0"/>
                  </a:moveTo>
                  <a:lnTo>
                    <a:pt x="0" y="57"/>
                  </a:lnTo>
                  <a:lnTo>
                    <a:pt x="169" y="169"/>
                  </a:lnTo>
                  <a:lnTo>
                    <a:pt x="225" y="113"/>
                  </a:lnTo>
                  <a:lnTo>
                    <a:pt x="169"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6" name="Google Shape;23136;p51"/>
            <p:cNvSpPr/>
            <p:nvPr/>
          </p:nvSpPr>
          <p:spPr>
            <a:xfrm>
              <a:off x="1634825" y="1135475"/>
              <a:ext cx="2825" cy="1450"/>
            </a:xfrm>
            <a:custGeom>
              <a:avLst/>
              <a:gdLst/>
              <a:ahLst/>
              <a:cxnLst/>
              <a:rect l="l" t="t" r="r" b="b"/>
              <a:pathLst>
                <a:path w="113" h="58" extrusionOk="0">
                  <a:moveTo>
                    <a:pt x="57" y="1"/>
                  </a:moveTo>
                  <a:lnTo>
                    <a:pt x="1" y="57"/>
                  </a:lnTo>
                  <a:lnTo>
                    <a:pt x="113" y="57"/>
                  </a:lnTo>
                  <a:lnTo>
                    <a:pt x="57" y="1"/>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7" name="Google Shape;23137;p51"/>
            <p:cNvSpPr/>
            <p:nvPr/>
          </p:nvSpPr>
          <p:spPr>
            <a:xfrm>
              <a:off x="1706500" y="1128450"/>
              <a:ext cx="2825" cy="1450"/>
            </a:xfrm>
            <a:custGeom>
              <a:avLst/>
              <a:gdLst/>
              <a:ahLst/>
              <a:cxnLst/>
              <a:rect l="l" t="t" r="r" b="b"/>
              <a:pathLst>
                <a:path w="113" h="58" extrusionOk="0">
                  <a:moveTo>
                    <a:pt x="56" y="1"/>
                  </a:moveTo>
                  <a:lnTo>
                    <a:pt x="0" y="57"/>
                  </a:lnTo>
                  <a:lnTo>
                    <a:pt x="112"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8" name="Google Shape;23138;p51"/>
            <p:cNvSpPr/>
            <p:nvPr/>
          </p:nvSpPr>
          <p:spPr>
            <a:xfrm>
              <a:off x="1651675" y="1146725"/>
              <a:ext cx="1450" cy="2850"/>
            </a:xfrm>
            <a:custGeom>
              <a:avLst/>
              <a:gdLst/>
              <a:ahLst/>
              <a:cxnLst/>
              <a:rect l="l" t="t" r="r" b="b"/>
              <a:pathLst>
                <a:path w="58" h="114" extrusionOk="0">
                  <a:moveTo>
                    <a:pt x="57" y="1"/>
                  </a:moveTo>
                  <a:lnTo>
                    <a:pt x="1" y="57"/>
                  </a:lnTo>
                  <a:lnTo>
                    <a:pt x="57" y="113"/>
                  </a:lnTo>
                  <a:lnTo>
                    <a:pt x="57" y="57"/>
                  </a:lnTo>
                  <a:lnTo>
                    <a:pt x="57" y="1"/>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9" name="Google Shape;23139;p51"/>
            <p:cNvSpPr/>
            <p:nvPr/>
          </p:nvSpPr>
          <p:spPr>
            <a:xfrm>
              <a:off x="1637625" y="1136900"/>
              <a:ext cx="1450" cy="1425"/>
            </a:xfrm>
            <a:custGeom>
              <a:avLst/>
              <a:gdLst/>
              <a:ahLst/>
              <a:cxnLst/>
              <a:rect l="l" t="t" r="r" b="b"/>
              <a:pathLst>
                <a:path w="58" h="57" extrusionOk="0">
                  <a:moveTo>
                    <a:pt x="1" y="0"/>
                  </a:moveTo>
                  <a:lnTo>
                    <a:pt x="1" y="0"/>
                  </a:lnTo>
                  <a:lnTo>
                    <a:pt x="57" y="56"/>
                  </a:lnTo>
                  <a:lnTo>
                    <a:pt x="57" y="56"/>
                  </a:lnTo>
                  <a:lnTo>
                    <a:pt x="57" y="56"/>
                  </a:lnTo>
                  <a:lnTo>
                    <a:pt x="1" y="0"/>
                  </a:lnTo>
                  <a:lnTo>
                    <a:pt x="1"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0" name="Google Shape;23140;p51"/>
            <p:cNvSpPr/>
            <p:nvPr/>
          </p:nvSpPr>
          <p:spPr>
            <a:xfrm>
              <a:off x="1747225" y="1193100"/>
              <a:ext cx="167250" cy="125075"/>
            </a:xfrm>
            <a:custGeom>
              <a:avLst/>
              <a:gdLst/>
              <a:ahLst/>
              <a:cxnLst/>
              <a:rect l="l" t="t" r="r" b="b"/>
              <a:pathLst>
                <a:path w="6690" h="5003" extrusionOk="0">
                  <a:moveTo>
                    <a:pt x="4722" y="0"/>
                  </a:moveTo>
                  <a:lnTo>
                    <a:pt x="4554" y="57"/>
                  </a:lnTo>
                  <a:lnTo>
                    <a:pt x="4441" y="113"/>
                  </a:lnTo>
                  <a:lnTo>
                    <a:pt x="4104" y="113"/>
                  </a:lnTo>
                  <a:lnTo>
                    <a:pt x="3935" y="169"/>
                  </a:lnTo>
                  <a:lnTo>
                    <a:pt x="3823" y="281"/>
                  </a:lnTo>
                  <a:lnTo>
                    <a:pt x="3711" y="450"/>
                  </a:lnTo>
                  <a:lnTo>
                    <a:pt x="3711" y="675"/>
                  </a:lnTo>
                  <a:lnTo>
                    <a:pt x="3767" y="787"/>
                  </a:lnTo>
                  <a:lnTo>
                    <a:pt x="3711" y="843"/>
                  </a:lnTo>
                  <a:lnTo>
                    <a:pt x="3654" y="1012"/>
                  </a:lnTo>
                  <a:lnTo>
                    <a:pt x="3598" y="1181"/>
                  </a:lnTo>
                  <a:lnTo>
                    <a:pt x="3711" y="1237"/>
                  </a:lnTo>
                  <a:lnTo>
                    <a:pt x="3935" y="1349"/>
                  </a:lnTo>
                  <a:lnTo>
                    <a:pt x="3711" y="1293"/>
                  </a:lnTo>
                  <a:lnTo>
                    <a:pt x="3598" y="1349"/>
                  </a:lnTo>
                  <a:lnTo>
                    <a:pt x="3486" y="1518"/>
                  </a:lnTo>
                  <a:lnTo>
                    <a:pt x="3430" y="1630"/>
                  </a:lnTo>
                  <a:lnTo>
                    <a:pt x="3373" y="1743"/>
                  </a:lnTo>
                  <a:lnTo>
                    <a:pt x="3317" y="1855"/>
                  </a:lnTo>
                  <a:lnTo>
                    <a:pt x="3261" y="1799"/>
                  </a:lnTo>
                  <a:lnTo>
                    <a:pt x="3205" y="1743"/>
                  </a:lnTo>
                  <a:lnTo>
                    <a:pt x="3148" y="1630"/>
                  </a:lnTo>
                  <a:lnTo>
                    <a:pt x="3036" y="1406"/>
                  </a:lnTo>
                  <a:lnTo>
                    <a:pt x="2980" y="1293"/>
                  </a:lnTo>
                  <a:lnTo>
                    <a:pt x="2867" y="1181"/>
                  </a:lnTo>
                  <a:lnTo>
                    <a:pt x="2811" y="1237"/>
                  </a:lnTo>
                  <a:lnTo>
                    <a:pt x="2755" y="1181"/>
                  </a:lnTo>
                  <a:lnTo>
                    <a:pt x="2643" y="1125"/>
                  </a:lnTo>
                  <a:lnTo>
                    <a:pt x="2530" y="1012"/>
                  </a:lnTo>
                  <a:lnTo>
                    <a:pt x="2362" y="1068"/>
                  </a:lnTo>
                  <a:lnTo>
                    <a:pt x="2305" y="1125"/>
                  </a:lnTo>
                  <a:lnTo>
                    <a:pt x="2362" y="1293"/>
                  </a:lnTo>
                  <a:lnTo>
                    <a:pt x="2362" y="1406"/>
                  </a:lnTo>
                  <a:lnTo>
                    <a:pt x="2305" y="1462"/>
                  </a:lnTo>
                  <a:lnTo>
                    <a:pt x="2249" y="1518"/>
                  </a:lnTo>
                  <a:lnTo>
                    <a:pt x="2193" y="1574"/>
                  </a:lnTo>
                  <a:lnTo>
                    <a:pt x="2249" y="1687"/>
                  </a:lnTo>
                  <a:lnTo>
                    <a:pt x="2305" y="1799"/>
                  </a:lnTo>
                  <a:lnTo>
                    <a:pt x="2586" y="1799"/>
                  </a:lnTo>
                  <a:lnTo>
                    <a:pt x="2530" y="1968"/>
                  </a:lnTo>
                  <a:lnTo>
                    <a:pt x="2474" y="2080"/>
                  </a:lnTo>
                  <a:lnTo>
                    <a:pt x="2530" y="2192"/>
                  </a:lnTo>
                  <a:lnTo>
                    <a:pt x="2586" y="2361"/>
                  </a:lnTo>
                  <a:lnTo>
                    <a:pt x="2530" y="2473"/>
                  </a:lnTo>
                  <a:lnTo>
                    <a:pt x="2474" y="2642"/>
                  </a:lnTo>
                  <a:lnTo>
                    <a:pt x="2474" y="2698"/>
                  </a:lnTo>
                  <a:lnTo>
                    <a:pt x="2530" y="2811"/>
                  </a:lnTo>
                  <a:lnTo>
                    <a:pt x="2530" y="2923"/>
                  </a:lnTo>
                  <a:lnTo>
                    <a:pt x="2530" y="3036"/>
                  </a:lnTo>
                  <a:lnTo>
                    <a:pt x="2474" y="3204"/>
                  </a:lnTo>
                  <a:lnTo>
                    <a:pt x="2418" y="3260"/>
                  </a:lnTo>
                  <a:lnTo>
                    <a:pt x="2362" y="3260"/>
                  </a:lnTo>
                  <a:lnTo>
                    <a:pt x="2249" y="3317"/>
                  </a:lnTo>
                  <a:lnTo>
                    <a:pt x="2249" y="3204"/>
                  </a:lnTo>
                  <a:lnTo>
                    <a:pt x="2305" y="3148"/>
                  </a:lnTo>
                  <a:lnTo>
                    <a:pt x="2362" y="2979"/>
                  </a:lnTo>
                  <a:lnTo>
                    <a:pt x="2249" y="2867"/>
                  </a:lnTo>
                  <a:lnTo>
                    <a:pt x="2137" y="2811"/>
                  </a:lnTo>
                  <a:lnTo>
                    <a:pt x="2081" y="2811"/>
                  </a:lnTo>
                  <a:lnTo>
                    <a:pt x="2024" y="2867"/>
                  </a:lnTo>
                  <a:lnTo>
                    <a:pt x="2024" y="2979"/>
                  </a:lnTo>
                  <a:lnTo>
                    <a:pt x="2024" y="3148"/>
                  </a:lnTo>
                  <a:lnTo>
                    <a:pt x="1968" y="3317"/>
                  </a:lnTo>
                  <a:lnTo>
                    <a:pt x="1968" y="3373"/>
                  </a:lnTo>
                  <a:lnTo>
                    <a:pt x="1912" y="3429"/>
                  </a:lnTo>
                  <a:lnTo>
                    <a:pt x="1800" y="3541"/>
                  </a:lnTo>
                  <a:lnTo>
                    <a:pt x="1687" y="3710"/>
                  </a:lnTo>
                  <a:lnTo>
                    <a:pt x="1631" y="3822"/>
                  </a:lnTo>
                  <a:lnTo>
                    <a:pt x="1406" y="3822"/>
                  </a:lnTo>
                  <a:lnTo>
                    <a:pt x="1350" y="3766"/>
                  </a:lnTo>
                  <a:lnTo>
                    <a:pt x="1294" y="3710"/>
                  </a:lnTo>
                  <a:lnTo>
                    <a:pt x="1237" y="3822"/>
                  </a:lnTo>
                  <a:lnTo>
                    <a:pt x="1237" y="3879"/>
                  </a:lnTo>
                  <a:lnTo>
                    <a:pt x="1237" y="4047"/>
                  </a:lnTo>
                  <a:lnTo>
                    <a:pt x="1069" y="4047"/>
                  </a:lnTo>
                  <a:lnTo>
                    <a:pt x="956" y="4103"/>
                  </a:lnTo>
                  <a:lnTo>
                    <a:pt x="900" y="4103"/>
                  </a:lnTo>
                  <a:lnTo>
                    <a:pt x="732" y="4047"/>
                  </a:lnTo>
                  <a:lnTo>
                    <a:pt x="563" y="4047"/>
                  </a:lnTo>
                  <a:lnTo>
                    <a:pt x="507" y="4103"/>
                  </a:lnTo>
                  <a:lnTo>
                    <a:pt x="507" y="4216"/>
                  </a:lnTo>
                  <a:lnTo>
                    <a:pt x="394" y="4216"/>
                  </a:lnTo>
                  <a:lnTo>
                    <a:pt x="226" y="4272"/>
                  </a:lnTo>
                  <a:lnTo>
                    <a:pt x="113" y="4384"/>
                  </a:lnTo>
                  <a:lnTo>
                    <a:pt x="1" y="4553"/>
                  </a:lnTo>
                  <a:lnTo>
                    <a:pt x="1" y="4609"/>
                  </a:lnTo>
                  <a:lnTo>
                    <a:pt x="57" y="4665"/>
                  </a:lnTo>
                  <a:lnTo>
                    <a:pt x="113" y="4609"/>
                  </a:lnTo>
                  <a:lnTo>
                    <a:pt x="170" y="4553"/>
                  </a:lnTo>
                  <a:lnTo>
                    <a:pt x="226" y="4609"/>
                  </a:lnTo>
                  <a:lnTo>
                    <a:pt x="507" y="5003"/>
                  </a:lnTo>
                  <a:lnTo>
                    <a:pt x="732" y="5003"/>
                  </a:lnTo>
                  <a:lnTo>
                    <a:pt x="788" y="4834"/>
                  </a:lnTo>
                  <a:lnTo>
                    <a:pt x="732" y="4665"/>
                  </a:lnTo>
                  <a:lnTo>
                    <a:pt x="619" y="4441"/>
                  </a:lnTo>
                  <a:lnTo>
                    <a:pt x="675" y="4441"/>
                  </a:lnTo>
                  <a:lnTo>
                    <a:pt x="900" y="4553"/>
                  </a:lnTo>
                  <a:lnTo>
                    <a:pt x="1181" y="4609"/>
                  </a:lnTo>
                  <a:lnTo>
                    <a:pt x="1237" y="4665"/>
                  </a:lnTo>
                  <a:lnTo>
                    <a:pt x="1237" y="4722"/>
                  </a:lnTo>
                  <a:lnTo>
                    <a:pt x="1294" y="4834"/>
                  </a:lnTo>
                  <a:lnTo>
                    <a:pt x="1406" y="4890"/>
                  </a:lnTo>
                  <a:lnTo>
                    <a:pt x="1462" y="4834"/>
                  </a:lnTo>
                  <a:lnTo>
                    <a:pt x="1462" y="4665"/>
                  </a:lnTo>
                  <a:lnTo>
                    <a:pt x="1462" y="4553"/>
                  </a:lnTo>
                  <a:lnTo>
                    <a:pt x="1519" y="4497"/>
                  </a:lnTo>
                  <a:lnTo>
                    <a:pt x="1575" y="4384"/>
                  </a:lnTo>
                  <a:lnTo>
                    <a:pt x="1519" y="4384"/>
                  </a:lnTo>
                  <a:lnTo>
                    <a:pt x="1462" y="4328"/>
                  </a:lnTo>
                  <a:lnTo>
                    <a:pt x="1462" y="4216"/>
                  </a:lnTo>
                  <a:lnTo>
                    <a:pt x="1519" y="4216"/>
                  </a:lnTo>
                  <a:lnTo>
                    <a:pt x="1519" y="4328"/>
                  </a:lnTo>
                  <a:lnTo>
                    <a:pt x="1575" y="4384"/>
                  </a:lnTo>
                  <a:lnTo>
                    <a:pt x="1687" y="4441"/>
                  </a:lnTo>
                  <a:lnTo>
                    <a:pt x="1743" y="4497"/>
                  </a:lnTo>
                  <a:lnTo>
                    <a:pt x="1856" y="4609"/>
                  </a:lnTo>
                  <a:lnTo>
                    <a:pt x="1856" y="4553"/>
                  </a:lnTo>
                  <a:lnTo>
                    <a:pt x="1856" y="4441"/>
                  </a:lnTo>
                  <a:lnTo>
                    <a:pt x="1856" y="4328"/>
                  </a:lnTo>
                  <a:lnTo>
                    <a:pt x="1912" y="4216"/>
                  </a:lnTo>
                  <a:lnTo>
                    <a:pt x="1912" y="4272"/>
                  </a:lnTo>
                  <a:lnTo>
                    <a:pt x="1968" y="4384"/>
                  </a:lnTo>
                  <a:lnTo>
                    <a:pt x="1968" y="4441"/>
                  </a:lnTo>
                  <a:lnTo>
                    <a:pt x="2024" y="4441"/>
                  </a:lnTo>
                  <a:lnTo>
                    <a:pt x="2081" y="4384"/>
                  </a:lnTo>
                  <a:lnTo>
                    <a:pt x="2081" y="4328"/>
                  </a:lnTo>
                  <a:lnTo>
                    <a:pt x="2024" y="4272"/>
                  </a:lnTo>
                  <a:lnTo>
                    <a:pt x="2024" y="4160"/>
                  </a:lnTo>
                  <a:lnTo>
                    <a:pt x="2137" y="4103"/>
                  </a:lnTo>
                  <a:lnTo>
                    <a:pt x="2249" y="4103"/>
                  </a:lnTo>
                  <a:lnTo>
                    <a:pt x="2249" y="4047"/>
                  </a:lnTo>
                  <a:lnTo>
                    <a:pt x="2305" y="3991"/>
                  </a:lnTo>
                  <a:lnTo>
                    <a:pt x="2249" y="3935"/>
                  </a:lnTo>
                  <a:lnTo>
                    <a:pt x="2137" y="3935"/>
                  </a:lnTo>
                  <a:lnTo>
                    <a:pt x="2024" y="3991"/>
                  </a:lnTo>
                  <a:lnTo>
                    <a:pt x="1912" y="3991"/>
                  </a:lnTo>
                  <a:lnTo>
                    <a:pt x="1912" y="3935"/>
                  </a:lnTo>
                  <a:lnTo>
                    <a:pt x="2081" y="3822"/>
                  </a:lnTo>
                  <a:lnTo>
                    <a:pt x="2193" y="3766"/>
                  </a:lnTo>
                  <a:lnTo>
                    <a:pt x="2362" y="3766"/>
                  </a:lnTo>
                  <a:lnTo>
                    <a:pt x="2418" y="3654"/>
                  </a:lnTo>
                  <a:lnTo>
                    <a:pt x="2474" y="3598"/>
                  </a:lnTo>
                  <a:lnTo>
                    <a:pt x="2643" y="3598"/>
                  </a:lnTo>
                  <a:lnTo>
                    <a:pt x="2755" y="3485"/>
                  </a:lnTo>
                  <a:lnTo>
                    <a:pt x="2811" y="3485"/>
                  </a:lnTo>
                  <a:lnTo>
                    <a:pt x="2867" y="3541"/>
                  </a:lnTo>
                  <a:lnTo>
                    <a:pt x="2924" y="3598"/>
                  </a:lnTo>
                  <a:lnTo>
                    <a:pt x="2924" y="3654"/>
                  </a:lnTo>
                  <a:lnTo>
                    <a:pt x="2867" y="3822"/>
                  </a:lnTo>
                  <a:lnTo>
                    <a:pt x="2811" y="3879"/>
                  </a:lnTo>
                  <a:lnTo>
                    <a:pt x="2867" y="3935"/>
                  </a:lnTo>
                  <a:lnTo>
                    <a:pt x="2924" y="4047"/>
                  </a:lnTo>
                  <a:lnTo>
                    <a:pt x="3036" y="4047"/>
                  </a:lnTo>
                  <a:lnTo>
                    <a:pt x="3092" y="4103"/>
                  </a:lnTo>
                  <a:lnTo>
                    <a:pt x="3148" y="4160"/>
                  </a:lnTo>
                  <a:lnTo>
                    <a:pt x="3205" y="4216"/>
                  </a:lnTo>
                  <a:lnTo>
                    <a:pt x="3373" y="4216"/>
                  </a:lnTo>
                  <a:lnTo>
                    <a:pt x="3430" y="4272"/>
                  </a:lnTo>
                  <a:lnTo>
                    <a:pt x="3486" y="4328"/>
                  </a:lnTo>
                  <a:lnTo>
                    <a:pt x="3654" y="4384"/>
                  </a:lnTo>
                  <a:lnTo>
                    <a:pt x="3711" y="4160"/>
                  </a:lnTo>
                  <a:lnTo>
                    <a:pt x="3654" y="3822"/>
                  </a:lnTo>
                  <a:lnTo>
                    <a:pt x="3654" y="3710"/>
                  </a:lnTo>
                  <a:lnTo>
                    <a:pt x="3542" y="3541"/>
                  </a:lnTo>
                  <a:lnTo>
                    <a:pt x="3430" y="3317"/>
                  </a:lnTo>
                  <a:lnTo>
                    <a:pt x="3486" y="3092"/>
                  </a:lnTo>
                  <a:lnTo>
                    <a:pt x="3486" y="2923"/>
                  </a:lnTo>
                  <a:lnTo>
                    <a:pt x="3373" y="2867"/>
                  </a:lnTo>
                  <a:lnTo>
                    <a:pt x="3373" y="2754"/>
                  </a:lnTo>
                  <a:lnTo>
                    <a:pt x="3430" y="2642"/>
                  </a:lnTo>
                  <a:lnTo>
                    <a:pt x="3430" y="2530"/>
                  </a:lnTo>
                  <a:lnTo>
                    <a:pt x="3430" y="2417"/>
                  </a:lnTo>
                  <a:lnTo>
                    <a:pt x="3373" y="2361"/>
                  </a:lnTo>
                  <a:lnTo>
                    <a:pt x="3486" y="2136"/>
                  </a:lnTo>
                  <a:lnTo>
                    <a:pt x="3598" y="1968"/>
                  </a:lnTo>
                  <a:lnTo>
                    <a:pt x="3711" y="1968"/>
                  </a:lnTo>
                  <a:lnTo>
                    <a:pt x="3767" y="1911"/>
                  </a:lnTo>
                  <a:lnTo>
                    <a:pt x="3879" y="1799"/>
                  </a:lnTo>
                  <a:lnTo>
                    <a:pt x="3935" y="1799"/>
                  </a:lnTo>
                  <a:lnTo>
                    <a:pt x="3992" y="1855"/>
                  </a:lnTo>
                  <a:lnTo>
                    <a:pt x="3935" y="2024"/>
                  </a:lnTo>
                  <a:lnTo>
                    <a:pt x="3992" y="2024"/>
                  </a:lnTo>
                  <a:lnTo>
                    <a:pt x="4104" y="2080"/>
                  </a:lnTo>
                  <a:lnTo>
                    <a:pt x="4160" y="2080"/>
                  </a:lnTo>
                  <a:lnTo>
                    <a:pt x="4104" y="2136"/>
                  </a:lnTo>
                  <a:lnTo>
                    <a:pt x="4104" y="2249"/>
                  </a:lnTo>
                  <a:lnTo>
                    <a:pt x="4048" y="2305"/>
                  </a:lnTo>
                  <a:lnTo>
                    <a:pt x="4104" y="2361"/>
                  </a:lnTo>
                  <a:lnTo>
                    <a:pt x="4104" y="2417"/>
                  </a:lnTo>
                  <a:lnTo>
                    <a:pt x="3935" y="2530"/>
                  </a:lnTo>
                  <a:lnTo>
                    <a:pt x="3823" y="2642"/>
                  </a:lnTo>
                  <a:lnTo>
                    <a:pt x="3711" y="2811"/>
                  </a:lnTo>
                  <a:lnTo>
                    <a:pt x="3992" y="2811"/>
                  </a:lnTo>
                  <a:lnTo>
                    <a:pt x="4160" y="2867"/>
                  </a:lnTo>
                  <a:lnTo>
                    <a:pt x="4273" y="2923"/>
                  </a:lnTo>
                  <a:lnTo>
                    <a:pt x="4160" y="3092"/>
                  </a:lnTo>
                  <a:lnTo>
                    <a:pt x="4160" y="3148"/>
                  </a:lnTo>
                  <a:lnTo>
                    <a:pt x="4216" y="3204"/>
                  </a:lnTo>
                  <a:lnTo>
                    <a:pt x="4273" y="3148"/>
                  </a:lnTo>
                  <a:lnTo>
                    <a:pt x="4329" y="3148"/>
                  </a:lnTo>
                  <a:lnTo>
                    <a:pt x="4441" y="2979"/>
                  </a:lnTo>
                  <a:lnTo>
                    <a:pt x="4497" y="2811"/>
                  </a:lnTo>
                  <a:lnTo>
                    <a:pt x="4497" y="2923"/>
                  </a:lnTo>
                  <a:lnTo>
                    <a:pt x="4554" y="3036"/>
                  </a:lnTo>
                  <a:lnTo>
                    <a:pt x="4722" y="3036"/>
                  </a:lnTo>
                  <a:lnTo>
                    <a:pt x="4835" y="2979"/>
                  </a:lnTo>
                  <a:lnTo>
                    <a:pt x="4947" y="2754"/>
                  </a:lnTo>
                  <a:lnTo>
                    <a:pt x="5059" y="2698"/>
                  </a:lnTo>
                  <a:lnTo>
                    <a:pt x="5172" y="2586"/>
                  </a:lnTo>
                  <a:lnTo>
                    <a:pt x="5228" y="2586"/>
                  </a:lnTo>
                  <a:lnTo>
                    <a:pt x="5228" y="2754"/>
                  </a:lnTo>
                  <a:lnTo>
                    <a:pt x="5341" y="2923"/>
                  </a:lnTo>
                  <a:lnTo>
                    <a:pt x="5397" y="2979"/>
                  </a:lnTo>
                  <a:lnTo>
                    <a:pt x="5509" y="2979"/>
                  </a:lnTo>
                  <a:lnTo>
                    <a:pt x="5622" y="2811"/>
                  </a:lnTo>
                  <a:lnTo>
                    <a:pt x="5678" y="2811"/>
                  </a:lnTo>
                  <a:lnTo>
                    <a:pt x="5734" y="2754"/>
                  </a:lnTo>
                  <a:lnTo>
                    <a:pt x="5903" y="2698"/>
                  </a:lnTo>
                  <a:lnTo>
                    <a:pt x="6015" y="2586"/>
                  </a:lnTo>
                  <a:lnTo>
                    <a:pt x="6015" y="2417"/>
                  </a:lnTo>
                  <a:lnTo>
                    <a:pt x="6015" y="2249"/>
                  </a:lnTo>
                  <a:lnTo>
                    <a:pt x="5959" y="2192"/>
                  </a:lnTo>
                  <a:lnTo>
                    <a:pt x="6015" y="2192"/>
                  </a:lnTo>
                  <a:lnTo>
                    <a:pt x="6296" y="2024"/>
                  </a:lnTo>
                  <a:lnTo>
                    <a:pt x="6577" y="1855"/>
                  </a:lnTo>
                  <a:lnTo>
                    <a:pt x="6689" y="1743"/>
                  </a:lnTo>
                  <a:lnTo>
                    <a:pt x="6689" y="1687"/>
                  </a:lnTo>
                  <a:lnTo>
                    <a:pt x="6689" y="1574"/>
                  </a:lnTo>
                  <a:lnTo>
                    <a:pt x="6689" y="1462"/>
                  </a:lnTo>
                  <a:lnTo>
                    <a:pt x="6577" y="1406"/>
                  </a:lnTo>
                  <a:lnTo>
                    <a:pt x="6521" y="1406"/>
                  </a:lnTo>
                  <a:lnTo>
                    <a:pt x="6521" y="1349"/>
                  </a:lnTo>
                  <a:lnTo>
                    <a:pt x="6465" y="1237"/>
                  </a:lnTo>
                  <a:lnTo>
                    <a:pt x="6408" y="1068"/>
                  </a:lnTo>
                  <a:lnTo>
                    <a:pt x="6352" y="1012"/>
                  </a:lnTo>
                  <a:lnTo>
                    <a:pt x="6240" y="1068"/>
                  </a:lnTo>
                  <a:lnTo>
                    <a:pt x="6015" y="1181"/>
                  </a:lnTo>
                  <a:lnTo>
                    <a:pt x="5959" y="1293"/>
                  </a:lnTo>
                  <a:lnTo>
                    <a:pt x="5959" y="1406"/>
                  </a:lnTo>
                  <a:lnTo>
                    <a:pt x="5790" y="1237"/>
                  </a:lnTo>
                  <a:lnTo>
                    <a:pt x="5678" y="1068"/>
                  </a:lnTo>
                  <a:lnTo>
                    <a:pt x="5453" y="1012"/>
                  </a:lnTo>
                  <a:lnTo>
                    <a:pt x="5003" y="1012"/>
                  </a:lnTo>
                  <a:lnTo>
                    <a:pt x="4947" y="900"/>
                  </a:lnTo>
                  <a:lnTo>
                    <a:pt x="5003" y="787"/>
                  </a:lnTo>
                  <a:lnTo>
                    <a:pt x="5003" y="675"/>
                  </a:lnTo>
                  <a:lnTo>
                    <a:pt x="5059" y="506"/>
                  </a:lnTo>
                  <a:lnTo>
                    <a:pt x="5003" y="394"/>
                  </a:lnTo>
                  <a:lnTo>
                    <a:pt x="4891" y="169"/>
                  </a:lnTo>
                  <a:lnTo>
                    <a:pt x="4835"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1" name="Google Shape;23141;p51"/>
            <p:cNvSpPr/>
            <p:nvPr/>
          </p:nvSpPr>
          <p:spPr>
            <a:xfrm>
              <a:off x="1751450" y="1318150"/>
              <a:ext cx="8450" cy="9875"/>
            </a:xfrm>
            <a:custGeom>
              <a:avLst/>
              <a:gdLst/>
              <a:ahLst/>
              <a:cxnLst/>
              <a:rect l="l" t="t" r="r" b="b"/>
              <a:pathLst>
                <a:path w="338" h="395" extrusionOk="0">
                  <a:moveTo>
                    <a:pt x="225" y="1"/>
                  </a:moveTo>
                  <a:lnTo>
                    <a:pt x="169" y="113"/>
                  </a:lnTo>
                  <a:lnTo>
                    <a:pt x="1" y="226"/>
                  </a:lnTo>
                  <a:lnTo>
                    <a:pt x="113" y="338"/>
                  </a:lnTo>
                  <a:lnTo>
                    <a:pt x="169" y="394"/>
                  </a:lnTo>
                  <a:lnTo>
                    <a:pt x="225" y="394"/>
                  </a:lnTo>
                  <a:lnTo>
                    <a:pt x="338" y="282"/>
                  </a:lnTo>
                  <a:lnTo>
                    <a:pt x="338" y="113"/>
                  </a:lnTo>
                  <a:lnTo>
                    <a:pt x="338"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2" name="Google Shape;23142;p51"/>
            <p:cNvSpPr/>
            <p:nvPr/>
          </p:nvSpPr>
          <p:spPr>
            <a:xfrm>
              <a:off x="1744425" y="1318150"/>
              <a:ext cx="7050" cy="2850"/>
            </a:xfrm>
            <a:custGeom>
              <a:avLst/>
              <a:gdLst/>
              <a:ahLst/>
              <a:cxnLst/>
              <a:rect l="l" t="t" r="r" b="b"/>
              <a:pathLst>
                <a:path w="282" h="114" extrusionOk="0">
                  <a:moveTo>
                    <a:pt x="57" y="1"/>
                  </a:moveTo>
                  <a:lnTo>
                    <a:pt x="1" y="113"/>
                  </a:lnTo>
                  <a:lnTo>
                    <a:pt x="225" y="113"/>
                  </a:lnTo>
                  <a:lnTo>
                    <a:pt x="282" y="57"/>
                  </a:lnTo>
                  <a:lnTo>
                    <a:pt x="225"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3" name="Google Shape;23143;p51"/>
            <p:cNvSpPr/>
            <p:nvPr/>
          </p:nvSpPr>
          <p:spPr>
            <a:xfrm>
              <a:off x="1854025" y="1270375"/>
              <a:ext cx="4250" cy="2850"/>
            </a:xfrm>
            <a:custGeom>
              <a:avLst/>
              <a:gdLst/>
              <a:ahLst/>
              <a:cxnLst/>
              <a:rect l="l" t="t" r="r" b="b"/>
              <a:pathLst>
                <a:path w="170" h="114" extrusionOk="0">
                  <a:moveTo>
                    <a:pt x="57" y="1"/>
                  </a:moveTo>
                  <a:lnTo>
                    <a:pt x="1" y="57"/>
                  </a:lnTo>
                  <a:lnTo>
                    <a:pt x="113" y="113"/>
                  </a:lnTo>
                  <a:lnTo>
                    <a:pt x="169" y="113"/>
                  </a:lnTo>
                  <a:lnTo>
                    <a:pt x="169"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4" name="Google Shape;23144;p51"/>
            <p:cNvSpPr/>
            <p:nvPr/>
          </p:nvSpPr>
          <p:spPr>
            <a:xfrm>
              <a:off x="1762700" y="1318150"/>
              <a:ext cx="1425" cy="2850"/>
            </a:xfrm>
            <a:custGeom>
              <a:avLst/>
              <a:gdLst/>
              <a:ahLst/>
              <a:cxnLst/>
              <a:rect l="l" t="t" r="r" b="b"/>
              <a:pathLst>
                <a:path w="57" h="114" extrusionOk="0">
                  <a:moveTo>
                    <a:pt x="56" y="1"/>
                  </a:moveTo>
                  <a:lnTo>
                    <a:pt x="0" y="57"/>
                  </a:lnTo>
                  <a:lnTo>
                    <a:pt x="0" y="113"/>
                  </a:lnTo>
                  <a:lnTo>
                    <a:pt x="56" y="113"/>
                  </a:lnTo>
                  <a:lnTo>
                    <a:pt x="56"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5" name="Google Shape;23145;p51"/>
            <p:cNvSpPr/>
            <p:nvPr/>
          </p:nvSpPr>
          <p:spPr>
            <a:xfrm>
              <a:off x="2244650" y="1016050"/>
              <a:ext cx="71700" cy="77300"/>
            </a:xfrm>
            <a:custGeom>
              <a:avLst/>
              <a:gdLst/>
              <a:ahLst/>
              <a:cxnLst/>
              <a:rect l="l" t="t" r="r" b="b"/>
              <a:pathLst>
                <a:path w="2868" h="3092" extrusionOk="0">
                  <a:moveTo>
                    <a:pt x="1575" y="1"/>
                  </a:moveTo>
                  <a:lnTo>
                    <a:pt x="1406" y="169"/>
                  </a:lnTo>
                  <a:lnTo>
                    <a:pt x="1462" y="282"/>
                  </a:lnTo>
                  <a:lnTo>
                    <a:pt x="1125" y="282"/>
                  </a:lnTo>
                  <a:lnTo>
                    <a:pt x="1013" y="338"/>
                  </a:lnTo>
                  <a:lnTo>
                    <a:pt x="900" y="282"/>
                  </a:lnTo>
                  <a:lnTo>
                    <a:pt x="844" y="282"/>
                  </a:lnTo>
                  <a:lnTo>
                    <a:pt x="788" y="394"/>
                  </a:lnTo>
                  <a:lnTo>
                    <a:pt x="788" y="506"/>
                  </a:lnTo>
                  <a:lnTo>
                    <a:pt x="731" y="619"/>
                  </a:lnTo>
                  <a:lnTo>
                    <a:pt x="507" y="787"/>
                  </a:lnTo>
                  <a:lnTo>
                    <a:pt x="394" y="956"/>
                  </a:lnTo>
                  <a:lnTo>
                    <a:pt x="338" y="1237"/>
                  </a:lnTo>
                  <a:lnTo>
                    <a:pt x="394" y="1462"/>
                  </a:lnTo>
                  <a:lnTo>
                    <a:pt x="394" y="1574"/>
                  </a:lnTo>
                  <a:lnTo>
                    <a:pt x="507" y="1687"/>
                  </a:lnTo>
                  <a:lnTo>
                    <a:pt x="507" y="1743"/>
                  </a:lnTo>
                  <a:lnTo>
                    <a:pt x="394" y="1799"/>
                  </a:lnTo>
                  <a:lnTo>
                    <a:pt x="226" y="1855"/>
                  </a:lnTo>
                  <a:lnTo>
                    <a:pt x="169" y="1911"/>
                  </a:lnTo>
                  <a:lnTo>
                    <a:pt x="57" y="2193"/>
                  </a:lnTo>
                  <a:lnTo>
                    <a:pt x="1" y="2474"/>
                  </a:lnTo>
                  <a:lnTo>
                    <a:pt x="57" y="2698"/>
                  </a:lnTo>
                  <a:lnTo>
                    <a:pt x="169" y="2923"/>
                  </a:lnTo>
                  <a:lnTo>
                    <a:pt x="394" y="3092"/>
                  </a:lnTo>
                  <a:lnTo>
                    <a:pt x="563" y="3092"/>
                  </a:lnTo>
                  <a:lnTo>
                    <a:pt x="731" y="3036"/>
                  </a:lnTo>
                  <a:lnTo>
                    <a:pt x="1125" y="2923"/>
                  </a:lnTo>
                  <a:lnTo>
                    <a:pt x="1294" y="2923"/>
                  </a:lnTo>
                  <a:lnTo>
                    <a:pt x="1406" y="2867"/>
                  </a:lnTo>
                  <a:lnTo>
                    <a:pt x="1575" y="2811"/>
                  </a:lnTo>
                  <a:lnTo>
                    <a:pt x="1631" y="2755"/>
                  </a:lnTo>
                  <a:lnTo>
                    <a:pt x="1631" y="2698"/>
                  </a:lnTo>
                  <a:lnTo>
                    <a:pt x="1575" y="2586"/>
                  </a:lnTo>
                  <a:lnTo>
                    <a:pt x="1518" y="2474"/>
                  </a:lnTo>
                  <a:lnTo>
                    <a:pt x="1462" y="2417"/>
                  </a:lnTo>
                  <a:lnTo>
                    <a:pt x="1350" y="2361"/>
                  </a:lnTo>
                  <a:lnTo>
                    <a:pt x="1125" y="2361"/>
                  </a:lnTo>
                  <a:lnTo>
                    <a:pt x="1069" y="2305"/>
                  </a:lnTo>
                  <a:lnTo>
                    <a:pt x="1069" y="2249"/>
                  </a:lnTo>
                  <a:lnTo>
                    <a:pt x="1125" y="2193"/>
                  </a:lnTo>
                  <a:lnTo>
                    <a:pt x="1181" y="2136"/>
                  </a:lnTo>
                  <a:lnTo>
                    <a:pt x="1237" y="2193"/>
                  </a:lnTo>
                  <a:lnTo>
                    <a:pt x="1294" y="2136"/>
                  </a:lnTo>
                  <a:lnTo>
                    <a:pt x="1350" y="2136"/>
                  </a:lnTo>
                  <a:lnTo>
                    <a:pt x="1350" y="2024"/>
                  </a:lnTo>
                  <a:lnTo>
                    <a:pt x="1406" y="2024"/>
                  </a:lnTo>
                  <a:lnTo>
                    <a:pt x="1518" y="2080"/>
                  </a:lnTo>
                  <a:lnTo>
                    <a:pt x="1687" y="2193"/>
                  </a:lnTo>
                  <a:lnTo>
                    <a:pt x="1743" y="2305"/>
                  </a:lnTo>
                  <a:lnTo>
                    <a:pt x="1799" y="2417"/>
                  </a:lnTo>
                  <a:lnTo>
                    <a:pt x="1856" y="2474"/>
                  </a:lnTo>
                  <a:lnTo>
                    <a:pt x="1912" y="2417"/>
                  </a:lnTo>
                  <a:lnTo>
                    <a:pt x="2024" y="2361"/>
                  </a:lnTo>
                  <a:lnTo>
                    <a:pt x="2137" y="2249"/>
                  </a:lnTo>
                  <a:lnTo>
                    <a:pt x="2193" y="2080"/>
                  </a:lnTo>
                  <a:lnTo>
                    <a:pt x="2137" y="1968"/>
                  </a:lnTo>
                  <a:lnTo>
                    <a:pt x="2080" y="1911"/>
                  </a:lnTo>
                  <a:lnTo>
                    <a:pt x="2024" y="1968"/>
                  </a:lnTo>
                  <a:lnTo>
                    <a:pt x="1968" y="2024"/>
                  </a:lnTo>
                  <a:lnTo>
                    <a:pt x="1743" y="2024"/>
                  </a:lnTo>
                  <a:lnTo>
                    <a:pt x="1856" y="1855"/>
                  </a:lnTo>
                  <a:lnTo>
                    <a:pt x="1912" y="1799"/>
                  </a:lnTo>
                  <a:lnTo>
                    <a:pt x="2024" y="1743"/>
                  </a:lnTo>
                  <a:lnTo>
                    <a:pt x="1968" y="1630"/>
                  </a:lnTo>
                  <a:lnTo>
                    <a:pt x="1912" y="1518"/>
                  </a:lnTo>
                  <a:lnTo>
                    <a:pt x="1856" y="1406"/>
                  </a:lnTo>
                  <a:lnTo>
                    <a:pt x="1743" y="1349"/>
                  </a:lnTo>
                  <a:lnTo>
                    <a:pt x="1631" y="1293"/>
                  </a:lnTo>
                  <a:lnTo>
                    <a:pt x="1631" y="1237"/>
                  </a:lnTo>
                  <a:lnTo>
                    <a:pt x="1631" y="1181"/>
                  </a:lnTo>
                  <a:lnTo>
                    <a:pt x="1743" y="1125"/>
                  </a:lnTo>
                  <a:lnTo>
                    <a:pt x="1799" y="1068"/>
                  </a:lnTo>
                  <a:lnTo>
                    <a:pt x="1912" y="1012"/>
                  </a:lnTo>
                  <a:lnTo>
                    <a:pt x="1968" y="1181"/>
                  </a:lnTo>
                  <a:lnTo>
                    <a:pt x="2024" y="1406"/>
                  </a:lnTo>
                  <a:lnTo>
                    <a:pt x="2024" y="1743"/>
                  </a:lnTo>
                  <a:lnTo>
                    <a:pt x="2080" y="1799"/>
                  </a:lnTo>
                  <a:lnTo>
                    <a:pt x="2193" y="1799"/>
                  </a:lnTo>
                  <a:lnTo>
                    <a:pt x="2249" y="1855"/>
                  </a:lnTo>
                  <a:lnTo>
                    <a:pt x="2249" y="1911"/>
                  </a:lnTo>
                  <a:lnTo>
                    <a:pt x="2305" y="1968"/>
                  </a:lnTo>
                  <a:lnTo>
                    <a:pt x="2418" y="1911"/>
                  </a:lnTo>
                  <a:lnTo>
                    <a:pt x="2530" y="2024"/>
                  </a:lnTo>
                  <a:lnTo>
                    <a:pt x="2586" y="2080"/>
                  </a:lnTo>
                  <a:lnTo>
                    <a:pt x="2699" y="2136"/>
                  </a:lnTo>
                  <a:lnTo>
                    <a:pt x="2755" y="2136"/>
                  </a:lnTo>
                  <a:lnTo>
                    <a:pt x="2811" y="2080"/>
                  </a:lnTo>
                  <a:lnTo>
                    <a:pt x="2755" y="1968"/>
                  </a:lnTo>
                  <a:lnTo>
                    <a:pt x="2811" y="1911"/>
                  </a:lnTo>
                  <a:lnTo>
                    <a:pt x="2867" y="1799"/>
                  </a:lnTo>
                  <a:lnTo>
                    <a:pt x="2867" y="1687"/>
                  </a:lnTo>
                  <a:lnTo>
                    <a:pt x="2811" y="1462"/>
                  </a:lnTo>
                  <a:lnTo>
                    <a:pt x="2755" y="1237"/>
                  </a:lnTo>
                  <a:lnTo>
                    <a:pt x="2755" y="1125"/>
                  </a:lnTo>
                  <a:lnTo>
                    <a:pt x="2867" y="1068"/>
                  </a:lnTo>
                  <a:lnTo>
                    <a:pt x="2811" y="1012"/>
                  </a:lnTo>
                  <a:lnTo>
                    <a:pt x="2755" y="900"/>
                  </a:lnTo>
                  <a:lnTo>
                    <a:pt x="2530" y="900"/>
                  </a:lnTo>
                  <a:lnTo>
                    <a:pt x="2418" y="1012"/>
                  </a:lnTo>
                  <a:lnTo>
                    <a:pt x="2305" y="900"/>
                  </a:lnTo>
                  <a:lnTo>
                    <a:pt x="2249" y="844"/>
                  </a:lnTo>
                  <a:lnTo>
                    <a:pt x="2361" y="787"/>
                  </a:lnTo>
                  <a:lnTo>
                    <a:pt x="2361" y="731"/>
                  </a:lnTo>
                  <a:lnTo>
                    <a:pt x="2361" y="675"/>
                  </a:lnTo>
                  <a:lnTo>
                    <a:pt x="2249" y="619"/>
                  </a:lnTo>
                  <a:lnTo>
                    <a:pt x="2193" y="563"/>
                  </a:lnTo>
                  <a:lnTo>
                    <a:pt x="2137" y="619"/>
                  </a:lnTo>
                  <a:lnTo>
                    <a:pt x="2137" y="787"/>
                  </a:lnTo>
                  <a:lnTo>
                    <a:pt x="2137" y="956"/>
                  </a:lnTo>
                  <a:lnTo>
                    <a:pt x="2137" y="1012"/>
                  </a:lnTo>
                  <a:lnTo>
                    <a:pt x="2080" y="1012"/>
                  </a:lnTo>
                  <a:lnTo>
                    <a:pt x="2024" y="956"/>
                  </a:lnTo>
                  <a:lnTo>
                    <a:pt x="2024" y="844"/>
                  </a:lnTo>
                  <a:lnTo>
                    <a:pt x="1968" y="675"/>
                  </a:lnTo>
                  <a:lnTo>
                    <a:pt x="1912" y="619"/>
                  </a:lnTo>
                  <a:lnTo>
                    <a:pt x="1856" y="619"/>
                  </a:lnTo>
                  <a:lnTo>
                    <a:pt x="1687" y="675"/>
                  </a:lnTo>
                  <a:lnTo>
                    <a:pt x="1687" y="675"/>
                  </a:lnTo>
                  <a:lnTo>
                    <a:pt x="1743" y="563"/>
                  </a:lnTo>
                  <a:lnTo>
                    <a:pt x="1799" y="506"/>
                  </a:lnTo>
                  <a:lnTo>
                    <a:pt x="2024" y="506"/>
                  </a:lnTo>
                  <a:lnTo>
                    <a:pt x="2080" y="450"/>
                  </a:lnTo>
                  <a:lnTo>
                    <a:pt x="2080" y="338"/>
                  </a:lnTo>
                  <a:lnTo>
                    <a:pt x="1968" y="225"/>
                  </a:lnTo>
                  <a:lnTo>
                    <a:pt x="1856" y="57"/>
                  </a:lnTo>
                  <a:lnTo>
                    <a:pt x="1743" y="1"/>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6" name="Google Shape;23146;p51"/>
            <p:cNvSpPr/>
            <p:nvPr/>
          </p:nvSpPr>
          <p:spPr>
            <a:xfrm>
              <a:off x="2192675" y="1068050"/>
              <a:ext cx="61850" cy="59025"/>
            </a:xfrm>
            <a:custGeom>
              <a:avLst/>
              <a:gdLst/>
              <a:ahLst/>
              <a:cxnLst/>
              <a:rect l="l" t="t" r="r" b="b"/>
              <a:pathLst>
                <a:path w="2474" h="2361" extrusionOk="0">
                  <a:moveTo>
                    <a:pt x="1237" y="0"/>
                  </a:moveTo>
                  <a:lnTo>
                    <a:pt x="1068" y="113"/>
                  </a:lnTo>
                  <a:lnTo>
                    <a:pt x="450" y="113"/>
                  </a:lnTo>
                  <a:lnTo>
                    <a:pt x="225" y="225"/>
                  </a:lnTo>
                  <a:lnTo>
                    <a:pt x="113" y="281"/>
                  </a:lnTo>
                  <a:lnTo>
                    <a:pt x="56" y="337"/>
                  </a:lnTo>
                  <a:lnTo>
                    <a:pt x="0" y="394"/>
                  </a:lnTo>
                  <a:lnTo>
                    <a:pt x="113" y="562"/>
                  </a:lnTo>
                  <a:lnTo>
                    <a:pt x="225" y="675"/>
                  </a:lnTo>
                  <a:lnTo>
                    <a:pt x="506" y="731"/>
                  </a:lnTo>
                  <a:lnTo>
                    <a:pt x="675" y="731"/>
                  </a:lnTo>
                  <a:lnTo>
                    <a:pt x="899" y="675"/>
                  </a:lnTo>
                  <a:lnTo>
                    <a:pt x="1068" y="618"/>
                  </a:lnTo>
                  <a:lnTo>
                    <a:pt x="1293" y="675"/>
                  </a:lnTo>
                  <a:lnTo>
                    <a:pt x="1349" y="675"/>
                  </a:lnTo>
                  <a:lnTo>
                    <a:pt x="1462" y="731"/>
                  </a:lnTo>
                  <a:lnTo>
                    <a:pt x="1518" y="787"/>
                  </a:lnTo>
                  <a:lnTo>
                    <a:pt x="1574" y="843"/>
                  </a:lnTo>
                  <a:lnTo>
                    <a:pt x="1518" y="899"/>
                  </a:lnTo>
                  <a:lnTo>
                    <a:pt x="1405" y="1068"/>
                  </a:lnTo>
                  <a:lnTo>
                    <a:pt x="1349" y="1293"/>
                  </a:lnTo>
                  <a:lnTo>
                    <a:pt x="1349" y="1405"/>
                  </a:lnTo>
                  <a:lnTo>
                    <a:pt x="1462" y="1518"/>
                  </a:lnTo>
                  <a:lnTo>
                    <a:pt x="1518" y="1574"/>
                  </a:lnTo>
                  <a:lnTo>
                    <a:pt x="1574" y="1518"/>
                  </a:lnTo>
                  <a:lnTo>
                    <a:pt x="1630" y="1574"/>
                  </a:lnTo>
                  <a:lnTo>
                    <a:pt x="1630" y="1686"/>
                  </a:lnTo>
                  <a:lnTo>
                    <a:pt x="1574" y="1799"/>
                  </a:lnTo>
                  <a:lnTo>
                    <a:pt x="1405" y="1967"/>
                  </a:lnTo>
                  <a:lnTo>
                    <a:pt x="1293" y="2024"/>
                  </a:lnTo>
                  <a:lnTo>
                    <a:pt x="1237" y="2192"/>
                  </a:lnTo>
                  <a:lnTo>
                    <a:pt x="1293" y="2361"/>
                  </a:lnTo>
                  <a:lnTo>
                    <a:pt x="1349" y="2361"/>
                  </a:lnTo>
                  <a:lnTo>
                    <a:pt x="1462" y="2305"/>
                  </a:lnTo>
                  <a:lnTo>
                    <a:pt x="1462" y="2248"/>
                  </a:lnTo>
                  <a:lnTo>
                    <a:pt x="1518" y="2136"/>
                  </a:lnTo>
                  <a:lnTo>
                    <a:pt x="1574" y="2192"/>
                  </a:lnTo>
                  <a:lnTo>
                    <a:pt x="1630" y="2192"/>
                  </a:lnTo>
                  <a:lnTo>
                    <a:pt x="1686" y="2136"/>
                  </a:lnTo>
                  <a:lnTo>
                    <a:pt x="1743" y="2080"/>
                  </a:lnTo>
                  <a:lnTo>
                    <a:pt x="1799" y="2024"/>
                  </a:lnTo>
                  <a:lnTo>
                    <a:pt x="1799" y="1967"/>
                  </a:lnTo>
                  <a:lnTo>
                    <a:pt x="1911" y="1799"/>
                  </a:lnTo>
                  <a:lnTo>
                    <a:pt x="2024" y="1742"/>
                  </a:lnTo>
                  <a:lnTo>
                    <a:pt x="2136" y="1630"/>
                  </a:lnTo>
                  <a:lnTo>
                    <a:pt x="2192" y="1518"/>
                  </a:lnTo>
                  <a:lnTo>
                    <a:pt x="2192" y="1405"/>
                  </a:lnTo>
                  <a:lnTo>
                    <a:pt x="2192" y="1237"/>
                  </a:lnTo>
                  <a:lnTo>
                    <a:pt x="2417" y="1237"/>
                  </a:lnTo>
                  <a:lnTo>
                    <a:pt x="2417" y="1180"/>
                  </a:lnTo>
                  <a:lnTo>
                    <a:pt x="2417" y="1068"/>
                  </a:lnTo>
                  <a:lnTo>
                    <a:pt x="2473" y="1012"/>
                  </a:lnTo>
                  <a:lnTo>
                    <a:pt x="2305" y="787"/>
                  </a:lnTo>
                  <a:lnTo>
                    <a:pt x="2248" y="675"/>
                  </a:lnTo>
                  <a:lnTo>
                    <a:pt x="2248" y="506"/>
                  </a:lnTo>
                  <a:lnTo>
                    <a:pt x="2136" y="394"/>
                  </a:lnTo>
                  <a:lnTo>
                    <a:pt x="2192" y="281"/>
                  </a:lnTo>
                  <a:lnTo>
                    <a:pt x="2192" y="113"/>
                  </a:lnTo>
                  <a:lnTo>
                    <a:pt x="2080" y="56"/>
                  </a:lnTo>
                  <a:lnTo>
                    <a:pt x="2024" y="56"/>
                  </a:lnTo>
                  <a:lnTo>
                    <a:pt x="1967" y="113"/>
                  </a:lnTo>
                  <a:lnTo>
                    <a:pt x="1911" y="337"/>
                  </a:lnTo>
                  <a:lnTo>
                    <a:pt x="1799" y="337"/>
                  </a:lnTo>
                  <a:lnTo>
                    <a:pt x="1686" y="281"/>
                  </a:lnTo>
                  <a:lnTo>
                    <a:pt x="1630" y="169"/>
                  </a:lnTo>
                  <a:lnTo>
                    <a:pt x="1462" y="0"/>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7" name="Google Shape;23147;p51"/>
            <p:cNvSpPr/>
            <p:nvPr/>
          </p:nvSpPr>
          <p:spPr>
            <a:xfrm>
              <a:off x="2206725" y="1101775"/>
              <a:ext cx="40775" cy="47800"/>
            </a:xfrm>
            <a:custGeom>
              <a:avLst/>
              <a:gdLst/>
              <a:ahLst/>
              <a:cxnLst/>
              <a:rect l="l" t="t" r="r" b="b"/>
              <a:pathLst>
                <a:path w="1631" h="1912" extrusionOk="0">
                  <a:moveTo>
                    <a:pt x="675" y="0"/>
                  </a:moveTo>
                  <a:lnTo>
                    <a:pt x="562" y="56"/>
                  </a:lnTo>
                  <a:lnTo>
                    <a:pt x="506" y="281"/>
                  </a:lnTo>
                  <a:lnTo>
                    <a:pt x="450" y="506"/>
                  </a:lnTo>
                  <a:lnTo>
                    <a:pt x="394" y="1012"/>
                  </a:lnTo>
                  <a:lnTo>
                    <a:pt x="394" y="1180"/>
                  </a:lnTo>
                  <a:lnTo>
                    <a:pt x="337" y="1237"/>
                  </a:lnTo>
                  <a:lnTo>
                    <a:pt x="281" y="1293"/>
                  </a:lnTo>
                  <a:lnTo>
                    <a:pt x="113" y="1293"/>
                  </a:lnTo>
                  <a:lnTo>
                    <a:pt x="0" y="1349"/>
                  </a:lnTo>
                  <a:lnTo>
                    <a:pt x="0" y="1405"/>
                  </a:lnTo>
                  <a:lnTo>
                    <a:pt x="0" y="1518"/>
                  </a:lnTo>
                  <a:lnTo>
                    <a:pt x="0" y="1574"/>
                  </a:lnTo>
                  <a:lnTo>
                    <a:pt x="169" y="1742"/>
                  </a:lnTo>
                  <a:lnTo>
                    <a:pt x="281" y="1855"/>
                  </a:lnTo>
                  <a:lnTo>
                    <a:pt x="450" y="1911"/>
                  </a:lnTo>
                  <a:lnTo>
                    <a:pt x="787" y="1911"/>
                  </a:lnTo>
                  <a:lnTo>
                    <a:pt x="956" y="1855"/>
                  </a:lnTo>
                  <a:lnTo>
                    <a:pt x="1068" y="1742"/>
                  </a:lnTo>
                  <a:lnTo>
                    <a:pt x="1181" y="1630"/>
                  </a:lnTo>
                  <a:lnTo>
                    <a:pt x="1293" y="1574"/>
                  </a:lnTo>
                  <a:lnTo>
                    <a:pt x="1574" y="1574"/>
                  </a:lnTo>
                  <a:lnTo>
                    <a:pt x="1630" y="1518"/>
                  </a:lnTo>
                  <a:lnTo>
                    <a:pt x="1630" y="1405"/>
                  </a:lnTo>
                  <a:lnTo>
                    <a:pt x="1462" y="1293"/>
                  </a:lnTo>
                  <a:lnTo>
                    <a:pt x="1349" y="1293"/>
                  </a:lnTo>
                  <a:lnTo>
                    <a:pt x="1293" y="1237"/>
                  </a:lnTo>
                  <a:lnTo>
                    <a:pt x="1405" y="1068"/>
                  </a:lnTo>
                  <a:lnTo>
                    <a:pt x="1349" y="1068"/>
                  </a:lnTo>
                  <a:lnTo>
                    <a:pt x="1349" y="1012"/>
                  </a:lnTo>
                  <a:lnTo>
                    <a:pt x="1237" y="1068"/>
                  </a:lnTo>
                  <a:lnTo>
                    <a:pt x="1068" y="1068"/>
                  </a:lnTo>
                  <a:lnTo>
                    <a:pt x="900" y="956"/>
                  </a:lnTo>
                  <a:lnTo>
                    <a:pt x="787" y="956"/>
                  </a:lnTo>
                  <a:lnTo>
                    <a:pt x="787" y="899"/>
                  </a:lnTo>
                  <a:lnTo>
                    <a:pt x="787" y="787"/>
                  </a:lnTo>
                  <a:lnTo>
                    <a:pt x="843" y="675"/>
                  </a:lnTo>
                  <a:lnTo>
                    <a:pt x="1068" y="506"/>
                  </a:lnTo>
                  <a:lnTo>
                    <a:pt x="1124" y="393"/>
                  </a:lnTo>
                  <a:lnTo>
                    <a:pt x="900" y="337"/>
                  </a:lnTo>
                  <a:lnTo>
                    <a:pt x="843" y="281"/>
                  </a:lnTo>
                  <a:lnTo>
                    <a:pt x="843" y="169"/>
                  </a:lnTo>
                  <a:lnTo>
                    <a:pt x="787" y="56"/>
                  </a:lnTo>
                  <a:lnTo>
                    <a:pt x="731"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8" name="Google Shape;23148;p51"/>
            <p:cNvSpPr/>
            <p:nvPr/>
          </p:nvSpPr>
          <p:spPr>
            <a:xfrm>
              <a:off x="2212350" y="1131275"/>
              <a:ext cx="43575" cy="37950"/>
            </a:xfrm>
            <a:custGeom>
              <a:avLst/>
              <a:gdLst/>
              <a:ahLst/>
              <a:cxnLst/>
              <a:rect l="l" t="t" r="r" b="b"/>
              <a:pathLst>
                <a:path w="1743" h="1518" extrusionOk="0">
                  <a:moveTo>
                    <a:pt x="1630" y="0"/>
                  </a:moveTo>
                  <a:lnTo>
                    <a:pt x="1574" y="57"/>
                  </a:lnTo>
                  <a:lnTo>
                    <a:pt x="1518" y="113"/>
                  </a:lnTo>
                  <a:lnTo>
                    <a:pt x="1405" y="113"/>
                  </a:lnTo>
                  <a:lnTo>
                    <a:pt x="1405" y="225"/>
                  </a:lnTo>
                  <a:lnTo>
                    <a:pt x="1349" y="281"/>
                  </a:lnTo>
                  <a:lnTo>
                    <a:pt x="1293" y="338"/>
                  </a:lnTo>
                  <a:lnTo>
                    <a:pt x="1124" y="338"/>
                  </a:lnTo>
                  <a:lnTo>
                    <a:pt x="899" y="281"/>
                  </a:lnTo>
                  <a:lnTo>
                    <a:pt x="843" y="338"/>
                  </a:lnTo>
                  <a:lnTo>
                    <a:pt x="843" y="394"/>
                  </a:lnTo>
                  <a:lnTo>
                    <a:pt x="787" y="562"/>
                  </a:lnTo>
                  <a:lnTo>
                    <a:pt x="731" y="619"/>
                  </a:lnTo>
                  <a:lnTo>
                    <a:pt x="450" y="619"/>
                  </a:lnTo>
                  <a:lnTo>
                    <a:pt x="225" y="731"/>
                  </a:lnTo>
                  <a:lnTo>
                    <a:pt x="225" y="787"/>
                  </a:lnTo>
                  <a:lnTo>
                    <a:pt x="169" y="900"/>
                  </a:lnTo>
                  <a:lnTo>
                    <a:pt x="112" y="956"/>
                  </a:lnTo>
                  <a:lnTo>
                    <a:pt x="56" y="1012"/>
                  </a:lnTo>
                  <a:lnTo>
                    <a:pt x="0" y="1181"/>
                  </a:lnTo>
                  <a:lnTo>
                    <a:pt x="56" y="1237"/>
                  </a:lnTo>
                  <a:lnTo>
                    <a:pt x="281" y="1293"/>
                  </a:lnTo>
                  <a:lnTo>
                    <a:pt x="337" y="1237"/>
                  </a:lnTo>
                  <a:lnTo>
                    <a:pt x="337" y="1293"/>
                  </a:lnTo>
                  <a:lnTo>
                    <a:pt x="337" y="1462"/>
                  </a:lnTo>
                  <a:lnTo>
                    <a:pt x="394" y="1518"/>
                  </a:lnTo>
                  <a:lnTo>
                    <a:pt x="450" y="1518"/>
                  </a:lnTo>
                  <a:lnTo>
                    <a:pt x="562" y="1462"/>
                  </a:lnTo>
                  <a:lnTo>
                    <a:pt x="731" y="1349"/>
                  </a:lnTo>
                  <a:lnTo>
                    <a:pt x="843" y="1237"/>
                  </a:lnTo>
                  <a:lnTo>
                    <a:pt x="843" y="1124"/>
                  </a:lnTo>
                  <a:lnTo>
                    <a:pt x="956" y="1124"/>
                  </a:lnTo>
                  <a:lnTo>
                    <a:pt x="1124" y="1068"/>
                  </a:lnTo>
                  <a:lnTo>
                    <a:pt x="1293" y="1012"/>
                  </a:lnTo>
                  <a:lnTo>
                    <a:pt x="1461" y="900"/>
                  </a:lnTo>
                  <a:lnTo>
                    <a:pt x="1574" y="787"/>
                  </a:lnTo>
                  <a:lnTo>
                    <a:pt x="1686" y="619"/>
                  </a:lnTo>
                  <a:lnTo>
                    <a:pt x="1742" y="450"/>
                  </a:lnTo>
                  <a:lnTo>
                    <a:pt x="1742" y="225"/>
                  </a:lnTo>
                  <a:lnTo>
                    <a:pt x="1742" y="0"/>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9" name="Google Shape;23149;p51"/>
            <p:cNvSpPr/>
            <p:nvPr/>
          </p:nvSpPr>
          <p:spPr>
            <a:xfrm>
              <a:off x="2230600" y="1131275"/>
              <a:ext cx="45000" cy="33750"/>
            </a:xfrm>
            <a:custGeom>
              <a:avLst/>
              <a:gdLst/>
              <a:ahLst/>
              <a:cxnLst/>
              <a:rect l="l" t="t" r="r" b="b"/>
              <a:pathLst>
                <a:path w="1800" h="1350" extrusionOk="0">
                  <a:moveTo>
                    <a:pt x="1012" y="0"/>
                  </a:moveTo>
                  <a:lnTo>
                    <a:pt x="956" y="281"/>
                  </a:lnTo>
                  <a:lnTo>
                    <a:pt x="956" y="338"/>
                  </a:lnTo>
                  <a:lnTo>
                    <a:pt x="844" y="450"/>
                  </a:lnTo>
                  <a:lnTo>
                    <a:pt x="788" y="506"/>
                  </a:lnTo>
                  <a:lnTo>
                    <a:pt x="788" y="619"/>
                  </a:lnTo>
                  <a:lnTo>
                    <a:pt x="788" y="675"/>
                  </a:lnTo>
                  <a:lnTo>
                    <a:pt x="788" y="787"/>
                  </a:lnTo>
                  <a:lnTo>
                    <a:pt x="563" y="956"/>
                  </a:lnTo>
                  <a:lnTo>
                    <a:pt x="450" y="1068"/>
                  </a:lnTo>
                  <a:lnTo>
                    <a:pt x="282" y="1012"/>
                  </a:lnTo>
                  <a:lnTo>
                    <a:pt x="1" y="1012"/>
                  </a:lnTo>
                  <a:lnTo>
                    <a:pt x="1" y="1068"/>
                  </a:lnTo>
                  <a:lnTo>
                    <a:pt x="57" y="1181"/>
                  </a:lnTo>
                  <a:lnTo>
                    <a:pt x="113" y="1237"/>
                  </a:lnTo>
                  <a:lnTo>
                    <a:pt x="169" y="1237"/>
                  </a:lnTo>
                  <a:lnTo>
                    <a:pt x="394" y="1293"/>
                  </a:lnTo>
                  <a:lnTo>
                    <a:pt x="675" y="1349"/>
                  </a:lnTo>
                  <a:lnTo>
                    <a:pt x="731" y="1293"/>
                  </a:lnTo>
                  <a:lnTo>
                    <a:pt x="844" y="1293"/>
                  </a:lnTo>
                  <a:lnTo>
                    <a:pt x="1181" y="1124"/>
                  </a:lnTo>
                  <a:lnTo>
                    <a:pt x="1350" y="1012"/>
                  </a:lnTo>
                  <a:lnTo>
                    <a:pt x="1462" y="900"/>
                  </a:lnTo>
                  <a:lnTo>
                    <a:pt x="1687" y="731"/>
                  </a:lnTo>
                  <a:lnTo>
                    <a:pt x="1743" y="675"/>
                  </a:lnTo>
                  <a:lnTo>
                    <a:pt x="1799" y="506"/>
                  </a:lnTo>
                  <a:lnTo>
                    <a:pt x="1743" y="394"/>
                  </a:lnTo>
                  <a:lnTo>
                    <a:pt x="1631" y="169"/>
                  </a:lnTo>
                  <a:lnTo>
                    <a:pt x="1462" y="281"/>
                  </a:lnTo>
                  <a:lnTo>
                    <a:pt x="1293" y="169"/>
                  </a:lnTo>
                  <a:lnTo>
                    <a:pt x="1237" y="113"/>
                  </a:lnTo>
                  <a:lnTo>
                    <a:pt x="1237" y="169"/>
                  </a:lnTo>
                  <a:lnTo>
                    <a:pt x="1181" y="113"/>
                  </a:lnTo>
                  <a:lnTo>
                    <a:pt x="1237" y="113"/>
                  </a:lnTo>
                  <a:lnTo>
                    <a:pt x="1125" y="57"/>
                  </a:lnTo>
                  <a:lnTo>
                    <a:pt x="1012" y="0"/>
                  </a:lnTo>
                  <a:close/>
                </a:path>
              </a:pathLst>
            </a:custGeom>
            <a:solidFill>
              <a:srgbClr val="94B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0" name="Google Shape;23150;p51"/>
            <p:cNvSpPr/>
            <p:nvPr/>
          </p:nvSpPr>
          <p:spPr>
            <a:xfrm>
              <a:off x="2261525" y="1111600"/>
              <a:ext cx="39375" cy="26725"/>
            </a:xfrm>
            <a:custGeom>
              <a:avLst/>
              <a:gdLst/>
              <a:ahLst/>
              <a:cxnLst/>
              <a:rect l="l" t="t" r="r" b="b"/>
              <a:pathLst>
                <a:path w="1575" h="1069" extrusionOk="0">
                  <a:moveTo>
                    <a:pt x="900" y="0"/>
                  </a:moveTo>
                  <a:lnTo>
                    <a:pt x="675" y="113"/>
                  </a:lnTo>
                  <a:lnTo>
                    <a:pt x="619" y="169"/>
                  </a:lnTo>
                  <a:lnTo>
                    <a:pt x="562" y="282"/>
                  </a:lnTo>
                  <a:lnTo>
                    <a:pt x="562" y="394"/>
                  </a:lnTo>
                  <a:lnTo>
                    <a:pt x="506" y="394"/>
                  </a:lnTo>
                  <a:lnTo>
                    <a:pt x="450" y="282"/>
                  </a:lnTo>
                  <a:lnTo>
                    <a:pt x="338" y="282"/>
                  </a:lnTo>
                  <a:lnTo>
                    <a:pt x="225" y="394"/>
                  </a:lnTo>
                  <a:lnTo>
                    <a:pt x="56" y="394"/>
                  </a:lnTo>
                  <a:lnTo>
                    <a:pt x="0" y="506"/>
                  </a:lnTo>
                  <a:lnTo>
                    <a:pt x="394" y="506"/>
                  </a:lnTo>
                  <a:lnTo>
                    <a:pt x="506" y="563"/>
                  </a:lnTo>
                  <a:lnTo>
                    <a:pt x="675" y="675"/>
                  </a:lnTo>
                  <a:lnTo>
                    <a:pt x="787" y="787"/>
                  </a:lnTo>
                  <a:lnTo>
                    <a:pt x="843" y="844"/>
                  </a:lnTo>
                  <a:lnTo>
                    <a:pt x="900" y="731"/>
                  </a:lnTo>
                  <a:lnTo>
                    <a:pt x="900" y="675"/>
                  </a:lnTo>
                  <a:lnTo>
                    <a:pt x="956" y="731"/>
                  </a:lnTo>
                  <a:lnTo>
                    <a:pt x="956" y="900"/>
                  </a:lnTo>
                  <a:lnTo>
                    <a:pt x="956" y="1012"/>
                  </a:lnTo>
                  <a:lnTo>
                    <a:pt x="1124" y="1068"/>
                  </a:lnTo>
                  <a:lnTo>
                    <a:pt x="1181" y="1068"/>
                  </a:lnTo>
                  <a:lnTo>
                    <a:pt x="1237" y="956"/>
                  </a:lnTo>
                  <a:lnTo>
                    <a:pt x="1405" y="956"/>
                  </a:lnTo>
                  <a:lnTo>
                    <a:pt x="1462" y="844"/>
                  </a:lnTo>
                  <a:lnTo>
                    <a:pt x="1518" y="731"/>
                  </a:lnTo>
                  <a:lnTo>
                    <a:pt x="1574" y="563"/>
                  </a:lnTo>
                  <a:lnTo>
                    <a:pt x="1574" y="450"/>
                  </a:lnTo>
                  <a:lnTo>
                    <a:pt x="1518" y="394"/>
                  </a:lnTo>
                  <a:lnTo>
                    <a:pt x="1293" y="394"/>
                  </a:lnTo>
                  <a:lnTo>
                    <a:pt x="1237" y="282"/>
                  </a:lnTo>
                  <a:lnTo>
                    <a:pt x="1237" y="225"/>
                  </a:lnTo>
                  <a:lnTo>
                    <a:pt x="1293" y="225"/>
                  </a:lnTo>
                  <a:lnTo>
                    <a:pt x="1405" y="169"/>
                  </a:lnTo>
                  <a:lnTo>
                    <a:pt x="1293" y="57"/>
                  </a:lnTo>
                  <a:lnTo>
                    <a:pt x="1181" y="113"/>
                  </a:lnTo>
                  <a:lnTo>
                    <a:pt x="1068" y="57"/>
                  </a:lnTo>
                  <a:lnTo>
                    <a:pt x="900"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1" name="Google Shape;23151;p51"/>
            <p:cNvSpPr/>
            <p:nvPr/>
          </p:nvSpPr>
          <p:spPr>
            <a:xfrm>
              <a:off x="2296650" y="1111600"/>
              <a:ext cx="30925" cy="28125"/>
            </a:xfrm>
            <a:custGeom>
              <a:avLst/>
              <a:gdLst/>
              <a:ahLst/>
              <a:cxnLst/>
              <a:rect l="l" t="t" r="r" b="b"/>
              <a:pathLst>
                <a:path w="1237" h="1125" extrusionOk="0">
                  <a:moveTo>
                    <a:pt x="169" y="0"/>
                  </a:moveTo>
                  <a:lnTo>
                    <a:pt x="0" y="113"/>
                  </a:lnTo>
                  <a:lnTo>
                    <a:pt x="0" y="169"/>
                  </a:lnTo>
                  <a:lnTo>
                    <a:pt x="169" y="169"/>
                  </a:lnTo>
                  <a:lnTo>
                    <a:pt x="225" y="225"/>
                  </a:lnTo>
                  <a:lnTo>
                    <a:pt x="338" y="338"/>
                  </a:lnTo>
                  <a:lnTo>
                    <a:pt x="338" y="394"/>
                  </a:lnTo>
                  <a:lnTo>
                    <a:pt x="338" y="450"/>
                  </a:lnTo>
                  <a:lnTo>
                    <a:pt x="281" y="506"/>
                  </a:lnTo>
                  <a:lnTo>
                    <a:pt x="281" y="844"/>
                  </a:lnTo>
                  <a:lnTo>
                    <a:pt x="281" y="1012"/>
                  </a:lnTo>
                  <a:lnTo>
                    <a:pt x="338" y="1125"/>
                  </a:lnTo>
                  <a:lnTo>
                    <a:pt x="394" y="1125"/>
                  </a:lnTo>
                  <a:lnTo>
                    <a:pt x="450" y="1068"/>
                  </a:lnTo>
                  <a:lnTo>
                    <a:pt x="562" y="956"/>
                  </a:lnTo>
                  <a:lnTo>
                    <a:pt x="619" y="956"/>
                  </a:lnTo>
                  <a:lnTo>
                    <a:pt x="675" y="900"/>
                  </a:lnTo>
                  <a:lnTo>
                    <a:pt x="675" y="956"/>
                  </a:lnTo>
                  <a:lnTo>
                    <a:pt x="787" y="1012"/>
                  </a:lnTo>
                  <a:lnTo>
                    <a:pt x="900" y="1012"/>
                  </a:lnTo>
                  <a:lnTo>
                    <a:pt x="1068" y="900"/>
                  </a:lnTo>
                  <a:lnTo>
                    <a:pt x="1125" y="844"/>
                  </a:lnTo>
                  <a:lnTo>
                    <a:pt x="1068" y="787"/>
                  </a:lnTo>
                  <a:lnTo>
                    <a:pt x="900" y="787"/>
                  </a:lnTo>
                  <a:lnTo>
                    <a:pt x="900" y="675"/>
                  </a:lnTo>
                  <a:lnTo>
                    <a:pt x="956" y="675"/>
                  </a:lnTo>
                  <a:lnTo>
                    <a:pt x="1237" y="563"/>
                  </a:lnTo>
                  <a:lnTo>
                    <a:pt x="1181" y="506"/>
                  </a:lnTo>
                  <a:lnTo>
                    <a:pt x="1181" y="394"/>
                  </a:lnTo>
                  <a:lnTo>
                    <a:pt x="1181" y="338"/>
                  </a:lnTo>
                  <a:lnTo>
                    <a:pt x="1125" y="225"/>
                  </a:lnTo>
                  <a:lnTo>
                    <a:pt x="1012" y="113"/>
                  </a:lnTo>
                  <a:lnTo>
                    <a:pt x="844" y="57"/>
                  </a:lnTo>
                  <a:lnTo>
                    <a:pt x="844" y="57"/>
                  </a:lnTo>
                  <a:lnTo>
                    <a:pt x="900" y="225"/>
                  </a:lnTo>
                  <a:lnTo>
                    <a:pt x="900" y="338"/>
                  </a:lnTo>
                  <a:lnTo>
                    <a:pt x="900" y="450"/>
                  </a:lnTo>
                  <a:lnTo>
                    <a:pt x="900" y="506"/>
                  </a:lnTo>
                  <a:lnTo>
                    <a:pt x="787" y="506"/>
                  </a:lnTo>
                  <a:lnTo>
                    <a:pt x="731" y="450"/>
                  </a:lnTo>
                  <a:lnTo>
                    <a:pt x="731" y="338"/>
                  </a:lnTo>
                  <a:lnTo>
                    <a:pt x="675" y="225"/>
                  </a:lnTo>
                  <a:lnTo>
                    <a:pt x="562" y="169"/>
                  </a:lnTo>
                  <a:lnTo>
                    <a:pt x="450" y="113"/>
                  </a:lnTo>
                  <a:lnTo>
                    <a:pt x="281"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2" name="Google Shape;23152;p51"/>
            <p:cNvSpPr/>
            <p:nvPr/>
          </p:nvSpPr>
          <p:spPr>
            <a:xfrm>
              <a:off x="2285400" y="1132675"/>
              <a:ext cx="56225" cy="19700"/>
            </a:xfrm>
            <a:custGeom>
              <a:avLst/>
              <a:gdLst/>
              <a:ahLst/>
              <a:cxnLst/>
              <a:rect l="l" t="t" r="r" b="b"/>
              <a:pathLst>
                <a:path w="2249" h="788" extrusionOk="0">
                  <a:moveTo>
                    <a:pt x="2080" y="1"/>
                  </a:moveTo>
                  <a:lnTo>
                    <a:pt x="1912" y="113"/>
                  </a:lnTo>
                  <a:lnTo>
                    <a:pt x="1687" y="169"/>
                  </a:lnTo>
                  <a:lnTo>
                    <a:pt x="1518" y="225"/>
                  </a:lnTo>
                  <a:lnTo>
                    <a:pt x="1350" y="394"/>
                  </a:lnTo>
                  <a:lnTo>
                    <a:pt x="1125" y="394"/>
                  </a:lnTo>
                  <a:lnTo>
                    <a:pt x="1069" y="450"/>
                  </a:lnTo>
                  <a:lnTo>
                    <a:pt x="956" y="506"/>
                  </a:lnTo>
                  <a:lnTo>
                    <a:pt x="731" y="506"/>
                  </a:lnTo>
                  <a:lnTo>
                    <a:pt x="619" y="450"/>
                  </a:lnTo>
                  <a:lnTo>
                    <a:pt x="507" y="394"/>
                  </a:lnTo>
                  <a:lnTo>
                    <a:pt x="394" y="394"/>
                  </a:lnTo>
                  <a:lnTo>
                    <a:pt x="338" y="450"/>
                  </a:lnTo>
                  <a:lnTo>
                    <a:pt x="113" y="450"/>
                  </a:lnTo>
                  <a:lnTo>
                    <a:pt x="57" y="506"/>
                  </a:lnTo>
                  <a:lnTo>
                    <a:pt x="1" y="619"/>
                  </a:lnTo>
                  <a:lnTo>
                    <a:pt x="1" y="675"/>
                  </a:lnTo>
                  <a:lnTo>
                    <a:pt x="113" y="787"/>
                  </a:lnTo>
                  <a:lnTo>
                    <a:pt x="338" y="787"/>
                  </a:lnTo>
                  <a:lnTo>
                    <a:pt x="563" y="731"/>
                  </a:lnTo>
                  <a:lnTo>
                    <a:pt x="675" y="731"/>
                  </a:lnTo>
                  <a:lnTo>
                    <a:pt x="788" y="675"/>
                  </a:lnTo>
                  <a:lnTo>
                    <a:pt x="956" y="675"/>
                  </a:lnTo>
                  <a:lnTo>
                    <a:pt x="1237" y="619"/>
                  </a:lnTo>
                  <a:lnTo>
                    <a:pt x="1462" y="506"/>
                  </a:lnTo>
                  <a:lnTo>
                    <a:pt x="1687" y="338"/>
                  </a:lnTo>
                  <a:lnTo>
                    <a:pt x="1968" y="338"/>
                  </a:lnTo>
                  <a:lnTo>
                    <a:pt x="2024" y="225"/>
                  </a:lnTo>
                  <a:lnTo>
                    <a:pt x="2137" y="169"/>
                  </a:lnTo>
                  <a:lnTo>
                    <a:pt x="2193" y="169"/>
                  </a:lnTo>
                  <a:lnTo>
                    <a:pt x="2249" y="57"/>
                  </a:lnTo>
                  <a:lnTo>
                    <a:pt x="2193" y="1"/>
                  </a:lnTo>
                  <a:close/>
                </a:path>
              </a:pathLst>
            </a:custGeom>
            <a:solidFill>
              <a:srgbClr val="80A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3" name="Google Shape;23153;p51"/>
            <p:cNvSpPr/>
            <p:nvPr/>
          </p:nvSpPr>
          <p:spPr>
            <a:xfrm>
              <a:off x="2254500" y="1087700"/>
              <a:ext cx="18275" cy="18300"/>
            </a:xfrm>
            <a:custGeom>
              <a:avLst/>
              <a:gdLst/>
              <a:ahLst/>
              <a:cxnLst/>
              <a:rect l="l" t="t" r="r" b="b"/>
              <a:pathLst>
                <a:path w="731" h="732" extrusionOk="0">
                  <a:moveTo>
                    <a:pt x="619" y="1"/>
                  </a:moveTo>
                  <a:lnTo>
                    <a:pt x="450" y="57"/>
                  </a:lnTo>
                  <a:lnTo>
                    <a:pt x="225" y="113"/>
                  </a:lnTo>
                  <a:lnTo>
                    <a:pt x="113" y="57"/>
                  </a:lnTo>
                  <a:lnTo>
                    <a:pt x="56" y="113"/>
                  </a:lnTo>
                  <a:lnTo>
                    <a:pt x="0" y="226"/>
                  </a:lnTo>
                  <a:lnTo>
                    <a:pt x="169" y="675"/>
                  </a:lnTo>
                  <a:lnTo>
                    <a:pt x="225" y="732"/>
                  </a:lnTo>
                  <a:lnTo>
                    <a:pt x="281" y="732"/>
                  </a:lnTo>
                  <a:lnTo>
                    <a:pt x="337" y="675"/>
                  </a:lnTo>
                  <a:lnTo>
                    <a:pt x="394" y="619"/>
                  </a:lnTo>
                  <a:lnTo>
                    <a:pt x="337" y="507"/>
                  </a:lnTo>
                  <a:lnTo>
                    <a:pt x="337" y="451"/>
                  </a:lnTo>
                  <a:lnTo>
                    <a:pt x="337" y="394"/>
                  </a:lnTo>
                  <a:lnTo>
                    <a:pt x="450" y="394"/>
                  </a:lnTo>
                  <a:lnTo>
                    <a:pt x="506" y="451"/>
                  </a:lnTo>
                  <a:lnTo>
                    <a:pt x="619" y="451"/>
                  </a:lnTo>
                  <a:lnTo>
                    <a:pt x="619" y="394"/>
                  </a:lnTo>
                  <a:lnTo>
                    <a:pt x="619" y="226"/>
                  </a:lnTo>
                  <a:lnTo>
                    <a:pt x="675" y="113"/>
                  </a:lnTo>
                  <a:lnTo>
                    <a:pt x="731" y="57"/>
                  </a:lnTo>
                  <a:lnTo>
                    <a:pt x="675" y="1"/>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4" name="Google Shape;23154;p51"/>
            <p:cNvSpPr/>
            <p:nvPr/>
          </p:nvSpPr>
          <p:spPr>
            <a:xfrm>
              <a:off x="2237625" y="1103175"/>
              <a:ext cx="15500" cy="22500"/>
            </a:xfrm>
            <a:custGeom>
              <a:avLst/>
              <a:gdLst/>
              <a:ahLst/>
              <a:cxnLst/>
              <a:rect l="l" t="t" r="r" b="b"/>
              <a:pathLst>
                <a:path w="620" h="900" extrusionOk="0">
                  <a:moveTo>
                    <a:pt x="394" y="0"/>
                  </a:moveTo>
                  <a:lnTo>
                    <a:pt x="282" y="169"/>
                  </a:lnTo>
                  <a:lnTo>
                    <a:pt x="226" y="225"/>
                  </a:lnTo>
                  <a:lnTo>
                    <a:pt x="169" y="225"/>
                  </a:lnTo>
                  <a:lnTo>
                    <a:pt x="57" y="281"/>
                  </a:lnTo>
                  <a:lnTo>
                    <a:pt x="1" y="337"/>
                  </a:lnTo>
                  <a:lnTo>
                    <a:pt x="1" y="562"/>
                  </a:lnTo>
                  <a:lnTo>
                    <a:pt x="113" y="562"/>
                  </a:lnTo>
                  <a:lnTo>
                    <a:pt x="169" y="619"/>
                  </a:lnTo>
                  <a:lnTo>
                    <a:pt x="226" y="731"/>
                  </a:lnTo>
                  <a:lnTo>
                    <a:pt x="450" y="731"/>
                  </a:lnTo>
                  <a:lnTo>
                    <a:pt x="507" y="843"/>
                  </a:lnTo>
                  <a:lnTo>
                    <a:pt x="507" y="900"/>
                  </a:lnTo>
                  <a:lnTo>
                    <a:pt x="563" y="900"/>
                  </a:lnTo>
                  <a:lnTo>
                    <a:pt x="619" y="843"/>
                  </a:lnTo>
                  <a:lnTo>
                    <a:pt x="563" y="731"/>
                  </a:lnTo>
                  <a:lnTo>
                    <a:pt x="563" y="675"/>
                  </a:lnTo>
                  <a:lnTo>
                    <a:pt x="619" y="506"/>
                  </a:lnTo>
                  <a:lnTo>
                    <a:pt x="563" y="450"/>
                  </a:lnTo>
                  <a:lnTo>
                    <a:pt x="450" y="337"/>
                  </a:lnTo>
                  <a:lnTo>
                    <a:pt x="450" y="225"/>
                  </a:lnTo>
                  <a:lnTo>
                    <a:pt x="450" y="113"/>
                  </a:lnTo>
                  <a:lnTo>
                    <a:pt x="450" y="56"/>
                  </a:lnTo>
                  <a:lnTo>
                    <a:pt x="394"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5" name="Google Shape;23155;p51"/>
            <p:cNvSpPr/>
            <p:nvPr/>
          </p:nvSpPr>
          <p:spPr>
            <a:xfrm>
              <a:off x="2271350" y="1134075"/>
              <a:ext cx="16900" cy="21100"/>
            </a:xfrm>
            <a:custGeom>
              <a:avLst/>
              <a:gdLst/>
              <a:ahLst/>
              <a:cxnLst/>
              <a:rect l="l" t="t" r="r" b="b"/>
              <a:pathLst>
                <a:path w="676" h="844" extrusionOk="0">
                  <a:moveTo>
                    <a:pt x="169" y="1"/>
                  </a:moveTo>
                  <a:lnTo>
                    <a:pt x="1" y="57"/>
                  </a:lnTo>
                  <a:lnTo>
                    <a:pt x="1" y="226"/>
                  </a:lnTo>
                  <a:lnTo>
                    <a:pt x="57" y="338"/>
                  </a:lnTo>
                  <a:lnTo>
                    <a:pt x="113" y="450"/>
                  </a:lnTo>
                  <a:lnTo>
                    <a:pt x="57" y="563"/>
                  </a:lnTo>
                  <a:lnTo>
                    <a:pt x="57" y="619"/>
                  </a:lnTo>
                  <a:lnTo>
                    <a:pt x="57" y="731"/>
                  </a:lnTo>
                  <a:lnTo>
                    <a:pt x="226" y="844"/>
                  </a:lnTo>
                  <a:lnTo>
                    <a:pt x="394" y="788"/>
                  </a:lnTo>
                  <a:lnTo>
                    <a:pt x="675" y="675"/>
                  </a:lnTo>
                  <a:lnTo>
                    <a:pt x="619" y="563"/>
                  </a:lnTo>
                  <a:lnTo>
                    <a:pt x="619" y="450"/>
                  </a:lnTo>
                  <a:lnTo>
                    <a:pt x="507" y="450"/>
                  </a:lnTo>
                  <a:lnTo>
                    <a:pt x="394" y="394"/>
                  </a:lnTo>
                  <a:lnTo>
                    <a:pt x="282" y="338"/>
                  </a:lnTo>
                  <a:lnTo>
                    <a:pt x="282" y="169"/>
                  </a:lnTo>
                  <a:lnTo>
                    <a:pt x="338" y="113"/>
                  </a:lnTo>
                  <a:lnTo>
                    <a:pt x="282" y="57"/>
                  </a:lnTo>
                  <a:lnTo>
                    <a:pt x="226" y="1"/>
                  </a:lnTo>
                  <a:close/>
                </a:path>
              </a:pathLst>
            </a:custGeom>
            <a:solidFill>
              <a:srgbClr val="8B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6" name="Google Shape;23156;p51"/>
            <p:cNvSpPr/>
            <p:nvPr/>
          </p:nvSpPr>
          <p:spPr>
            <a:xfrm>
              <a:off x="2302275" y="1089125"/>
              <a:ext cx="12675" cy="9850"/>
            </a:xfrm>
            <a:custGeom>
              <a:avLst/>
              <a:gdLst/>
              <a:ahLst/>
              <a:cxnLst/>
              <a:rect l="l" t="t" r="r" b="b"/>
              <a:pathLst>
                <a:path w="507" h="394" extrusionOk="0">
                  <a:moveTo>
                    <a:pt x="337" y="0"/>
                  </a:moveTo>
                  <a:lnTo>
                    <a:pt x="225" y="56"/>
                  </a:lnTo>
                  <a:lnTo>
                    <a:pt x="169" y="113"/>
                  </a:lnTo>
                  <a:lnTo>
                    <a:pt x="56" y="113"/>
                  </a:lnTo>
                  <a:lnTo>
                    <a:pt x="56" y="169"/>
                  </a:lnTo>
                  <a:lnTo>
                    <a:pt x="56" y="225"/>
                  </a:lnTo>
                  <a:lnTo>
                    <a:pt x="0" y="281"/>
                  </a:lnTo>
                  <a:lnTo>
                    <a:pt x="113" y="337"/>
                  </a:lnTo>
                  <a:lnTo>
                    <a:pt x="169" y="281"/>
                  </a:lnTo>
                  <a:lnTo>
                    <a:pt x="281" y="281"/>
                  </a:lnTo>
                  <a:lnTo>
                    <a:pt x="281" y="394"/>
                  </a:lnTo>
                  <a:lnTo>
                    <a:pt x="394" y="281"/>
                  </a:lnTo>
                  <a:lnTo>
                    <a:pt x="506" y="169"/>
                  </a:lnTo>
                  <a:lnTo>
                    <a:pt x="506" y="113"/>
                  </a:lnTo>
                  <a:lnTo>
                    <a:pt x="506" y="56"/>
                  </a:lnTo>
                  <a:lnTo>
                    <a:pt x="450"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7" name="Google Shape;23157;p51"/>
            <p:cNvSpPr/>
            <p:nvPr/>
          </p:nvSpPr>
          <p:spPr>
            <a:xfrm>
              <a:off x="2351450" y="1114400"/>
              <a:ext cx="19700" cy="12675"/>
            </a:xfrm>
            <a:custGeom>
              <a:avLst/>
              <a:gdLst/>
              <a:ahLst/>
              <a:cxnLst/>
              <a:rect l="l" t="t" r="r" b="b"/>
              <a:pathLst>
                <a:path w="788" h="507" extrusionOk="0">
                  <a:moveTo>
                    <a:pt x="787" y="1"/>
                  </a:moveTo>
                  <a:lnTo>
                    <a:pt x="394" y="226"/>
                  </a:lnTo>
                  <a:lnTo>
                    <a:pt x="0" y="451"/>
                  </a:lnTo>
                  <a:lnTo>
                    <a:pt x="0" y="507"/>
                  </a:lnTo>
                  <a:lnTo>
                    <a:pt x="57" y="507"/>
                  </a:lnTo>
                  <a:lnTo>
                    <a:pt x="169" y="451"/>
                  </a:lnTo>
                  <a:lnTo>
                    <a:pt x="394" y="451"/>
                  </a:lnTo>
                  <a:lnTo>
                    <a:pt x="506" y="394"/>
                  </a:lnTo>
                  <a:lnTo>
                    <a:pt x="562" y="282"/>
                  </a:lnTo>
                  <a:lnTo>
                    <a:pt x="619" y="226"/>
                  </a:lnTo>
                  <a:lnTo>
                    <a:pt x="731" y="170"/>
                  </a:lnTo>
                  <a:lnTo>
                    <a:pt x="787" y="113"/>
                  </a:lnTo>
                  <a:lnTo>
                    <a:pt x="787" y="1"/>
                  </a:lnTo>
                  <a:close/>
                </a:path>
              </a:pathLst>
            </a:custGeom>
            <a:solidFill>
              <a:srgbClr val="6D8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8" name="Google Shape;23158;p51"/>
            <p:cNvSpPr/>
            <p:nvPr/>
          </p:nvSpPr>
          <p:spPr>
            <a:xfrm>
              <a:off x="2337400" y="1124250"/>
              <a:ext cx="18300" cy="9850"/>
            </a:xfrm>
            <a:custGeom>
              <a:avLst/>
              <a:gdLst/>
              <a:ahLst/>
              <a:cxnLst/>
              <a:rect l="l" t="t" r="r" b="b"/>
              <a:pathLst>
                <a:path w="732" h="394" extrusionOk="0">
                  <a:moveTo>
                    <a:pt x="450" y="0"/>
                  </a:moveTo>
                  <a:lnTo>
                    <a:pt x="394" y="57"/>
                  </a:lnTo>
                  <a:lnTo>
                    <a:pt x="169" y="169"/>
                  </a:lnTo>
                  <a:lnTo>
                    <a:pt x="57" y="225"/>
                  </a:lnTo>
                  <a:lnTo>
                    <a:pt x="0" y="338"/>
                  </a:lnTo>
                  <a:lnTo>
                    <a:pt x="113" y="394"/>
                  </a:lnTo>
                  <a:lnTo>
                    <a:pt x="169" y="394"/>
                  </a:lnTo>
                  <a:lnTo>
                    <a:pt x="338" y="281"/>
                  </a:lnTo>
                  <a:lnTo>
                    <a:pt x="394" y="225"/>
                  </a:lnTo>
                  <a:lnTo>
                    <a:pt x="450" y="225"/>
                  </a:lnTo>
                  <a:lnTo>
                    <a:pt x="619" y="169"/>
                  </a:lnTo>
                  <a:lnTo>
                    <a:pt x="675" y="113"/>
                  </a:lnTo>
                  <a:lnTo>
                    <a:pt x="731" y="57"/>
                  </a:lnTo>
                  <a:lnTo>
                    <a:pt x="562" y="57"/>
                  </a:lnTo>
                  <a:lnTo>
                    <a:pt x="450" y="0"/>
                  </a:lnTo>
                  <a:close/>
                </a:path>
              </a:pathLst>
            </a:custGeom>
            <a:solidFill>
              <a:srgbClr val="739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9" name="Google Shape;23159;p51"/>
            <p:cNvSpPr/>
            <p:nvPr/>
          </p:nvSpPr>
          <p:spPr>
            <a:xfrm>
              <a:off x="2232000" y="1118625"/>
              <a:ext cx="5650" cy="7050"/>
            </a:xfrm>
            <a:custGeom>
              <a:avLst/>
              <a:gdLst/>
              <a:ahLst/>
              <a:cxnLst/>
              <a:rect l="l" t="t" r="r" b="b"/>
              <a:pathLst>
                <a:path w="226" h="282" extrusionOk="0">
                  <a:moveTo>
                    <a:pt x="113" y="1"/>
                  </a:moveTo>
                  <a:lnTo>
                    <a:pt x="113" y="57"/>
                  </a:lnTo>
                  <a:lnTo>
                    <a:pt x="1" y="169"/>
                  </a:lnTo>
                  <a:lnTo>
                    <a:pt x="113" y="282"/>
                  </a:lnTo>
                  <a:lnTo>
                    <a:pt x="226" y="282"/>
                  </a:lnTo>
                  <a:lnTo>
                    <a:pt x="226" y="225"/>
                  </a:lnTo>
                  <a:lnTo>
                    <a:pt x="226" y="169"/>
                  </a:lnTo>
                  <a:lnTo>
                    <a:pt x="170" y="113"/>
                  </a:lnTo>
                  <a:lnTo>
                    <a:pt x="170" y="57"/>
                  </a:lnTo>
                  <a:lnTo>
                    <a:pt x="113"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0" name="Google Shape;23160;p51"/>
            <p:cNvSpPr/>
            <p:nvPr/>
          </p:nvSpPr>
          <p:spPr>
            <a:xfrm>
              <a:off x="2253100" y="1110200"/>
              <a:ext cx="4225" cy="7050"/>
            </a:xfrm>
            <a:custGeom>
              <a:avLst/>
              <a:gdLst/>
              <a:ahLst/>
              <a:cxnLst/>
              <a:rect l="l" t="t" r="r" b="b"/>
              <a:pathLst>
                <a:path w="169" h="282" extrusionOk="0">
                  <a:moveTo>
                    <a:pt x="56" y="0"/>
                  </a:moveTo>
                  <a:lnTo>
                    <a:pt x="0" y="56"/>
                  </a:lnTo>
                  <a:lnTo>
                    <a:pt x="0" y="169"/>
                  </a:lnTo>
                  <a:lnTo>
                    <a:pt x="0" y="281"/>
                  </a:lnTo>
                  <a:lnTo>
                    <a:pt x="169" y="169"/>
                  </a:lnTo>
                  <a:lnTo>
                    <a:pt x="169" y="113"/>
                  </a:lnTo>
                  <a:lnTo>
                    <a:pt x="169"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1" name="Google Shape;23161;p51"/>
            <p:cNvSpPr/>
            <p:nvPr/>
          </p:nvSpPr>
          <p:spPr>
            <a:xfrm>
              <a:off x="2316325" y="1096150"/>
              <a:ext cx="2825" cy="7050"/>
            </a:xfrm>
            <a:custGeom>
              <a:avLst/>
              <a:gdLst/>
              <a:ahLst/>
              <a:cxnLst/>
              <a:rect l="l" t="t" r="r" b="b"/>
              <a:pathLst>
                <a:path w="113" h="282" extrusionOk="0">
                  <a:moveTo>
                    <a:pt x="57" y="0"/>
                  </a:moveTo>
                  <a:lnTo>
                    <a:pt x="0" y="56"/>
                  </a:lnTo>
                  <a:lnTo>
                    <a:pt x="0" y="113"/>
                  </a:lnTo>
                  <a:lnTo>
                    <a:pt x="0" y="225"/>
                  </a:lnTo>
                  <a:lnTo>
                    <a:pt x="57" y="281"/>
                  </a:lnTo>
                  <a:lnTo>
                    <a:pt x="57" y="225"/>
                  </a:lnTo>
                  <a:lnTo>
                    <a:pt x="113" y="169"/>
                  </a:lnTo>
                  <a:lnTo>
                    <a:pt x="113" y="56"/>
                  </a:lnTo>
                  <a:lnTo>
                    <a:pt x="113"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2" name="Google Shape;23162;p51"/>
            <p:cNvSpPr/>
            <p:nvPr/>
          </p:nvSpPr>
          <p:spPr>
            <a:xfrm>
              <a:off x="2307900" y="1098950"/>
              <a:ext cx="5625" cy="4250"/>
            </a:xfrm>
            <a:custGeom>
              <a:avLst/>
              <a:gdLst/>
              <a:ahLst/>
              <a:cxnLst/>
              <a:rect l="l" t="t" r="r" b="b"/>
              <a:pathLst>
                <a:path w="225" h="170" extrusionOk="0">
                  <a:moveTo>
                    <a:pt x="56" y="1"/>
                  </a:moveTo>
                  <a:lnTo>
                    <a:pt x="0" y="57"/>
                  </a:lnTo>
                  <a:lnTo>
                    <a:pt x="56" y="113"/>
                  </a:lnTo>
                  <a:lnTo>
                    <a:pt x="56" y="169"/>
                  </a:lnTo>
                  <a:lnTo>
                    <a:pt x="112" y="169"/>
                  </a:lnTo>
                  <a:lnTo>
                    <a:pt x="225" y="113"/>
                  </a:lnTo>
                  <a:lnTo>
                    <a:pt x="112" y="57"/>
                  </a:lnTo>
                  <a:lnTo>
                    <a:pt x="56" y="1"/>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3" name="Google Shape;23163;p51"/>
            <p:cNvSpPr/>
            <p:nvPr/>
          </p:nvSpPr>
          <p:spPr>
            <a:xfrm>
              <a:off x="2284000" y="1136900"/>
              <a:ext cx="2825" cy="4225"/>
            </a:xfrm>
            <a:custGeom>
              <a:avLst/>
              <a:gdLst/>
              <a:ahLst/>
              <a:cxnLst/>
              <a:rect l="l" t="t" r="r" b="b"/>
              <a:pathLst>
                <a:path w="113" h="169" extrusionOk="0">
                  <a:moveTo>
                    <a:pt x="57" y="0"/>
                  </a:moveTo>
                  <a:lnTo>
                    <a:pt x="1" y="56"/>
                  </a:lnTo>
                  <a:lnTo>
                    <a:pt x="57" y="113"/>
                  </a:lnTo>
                  <a:lnTo>
                    <a:pt x="57" y="169"/>
                  </a:lnTo>
                  <a:lnTo>
                    <a:pt x="113" y="113"/>
                  </a:lnTo>
                  <a:lnTo>
                    <a:pt x="57"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4" name="Google Shape;23164;p51"/>
            <p:cNvSpPr/>
            <p:nvPr/>
          </p:nvSpPr>
          <p:spPr>
            <a:xfrm>
              <a:off x="2260125" y="1124250"/>
              <a:ext cx="1425" cy="2825"/>
            </a:xfrm>
            <a:custGeom>
              <a:avLst/>
              <a:gdLst/>
              <a:ahLst/>
              <a:cxnLst/>
              <a:rect l="l" t="t" r="r" b="b"/>
              <a:pathLst>
                <a:path w="57" h="113" extrusionOk="0">
                  <a:moveTo>
                    <a:pt x="0" y="0"/>
                  </a:moveTo>
                  <a:lnTo>
                    <a:pt x="0" y="57"/>
                  </a:lnTo>
                  <a:lnTo>
                    <a:pt x="0" y="113"/>
                  </a:lnTo>
                  <a:lnTo>
                    <a:pt x="56" y="113"/>
                  </a:lnTo>
                  <a:lnTo>
                    <a:pt x="56" y="57"/>
                  </a:lnTo>
                  <a:lnTo>
                    <a:pt x="56"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5" name="Google Shape;23165;p51"/>
            <p:cNvSpPr/>
            <p:nvPr/>
          </p:nvSpPr>
          <p:spPr>
            <a:xfrm>
              <a:off x="2229200" y="1121425"/>
              <a:ext cx="2825" cy="2850"/>
            </a:xfrm>
            <a:custGeom>
              <a:avLst/>
              <a:gdLst/>
              <a:ahLst/>
              <a:cxnLst/>
              <a:rect l="l" t="t" r="r" b="b"/>
              <a:pathLst>
                <a:path w="113" h="114" extrusionOk="0">
                  <a:moveTo>
                    <a:pt x="1" y="1"/>
                  </a:moveTo>
                  <a:lnTo>
                    <a:pt x="1" y="113"/>
                  </a:lnTo>
                  <a:lnTo>
                    <a:pt x="113" y="57"/>
                  </a:lnTo>
                  <a:lnTo>
                    <a:pt x="57"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6" name="Google Shape;23166;p51"/>
            <p:cNvSpPr/>
            <p:nvPr/>
          </p:nvSpPr>
          <p:spPr>
            <a:xfrm>
              <a:off x="2237625" y="1118625"/>
              <a:ext cx="1425" cy="1425"/>
            </a:xfrm>
            <a:custGeom>
              <a:avLst/>
              <a:gdLst/>
              <a:ahLst/>
              <a:cxnLst/>
              <a:rect l="l" t="t" r="r" b="b"/>
              <a:pathLst>
                <a:path w="57" h="57" extrusionOk="0">
                  <a:moveTo>
                    <a:pt x="1" y="1"/>
                  </a:moveTo>
                  <a:lnTo>
                    <a:pt x="57" y="57"/>
                  </a:lnTo>
                  <a:lnTo>
                    <a:pt x="57"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7" name="Google Shape;23167;p51"/>
            <p:cNvSpPr/>
            <p:nvPr/>
          </p:nvSpPr>
          <p:spPr>
            <a:xfrm>
              <a:off x="2229200" y="1124250"/>
              <a:ext cx="25" cy="1425"/>
            </a:xfrm>
            <a:custGeom>
              <a:avLst/>
              <a:gdLst/>
              <a:ahLst/>
              <a:cxnLst/>
              <a:rect l="l" t="t" r="r" b="b"/>
              <a:pathLst>
                <a:path w="1" h="57" extrusionOk="0">
                  <a:moveTo>
                    <a:pt x="1" y="57"/>
                  </a:moveTo>
                  <a:lnTo>
                    <a:pt x="1" y="57"/>
                  </a:lnTo>
                  <a:lnTo>
                    <a:pt x="1" y="0"/>
                  </a:lnTo>
                  <a:lnTo>
                    <a:pt x="1" y="0"/>
                  </a:lnTo>
                  <a:lnTo>
                    <a:pt x="1" y="57"/>
                  </a:lnTo>
                  <a:lnTo>
                    <a:pt x="1" y="57"/>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8" name="Google Shape;23168;p51"/>
            <p:cNvSpPr/>
            <p:nvPr/>
          </p:nvSpPr>
          <p:spPr>
            <a:xfrm>
              <a:off x="2282600" y="1136900"/>
              <a:ext cx="1425" cy="1425"/>
            </a:xfrm>
            <a:custGeom>
              <a:avLst/>
              <a:gdLst/>
              <a:ahLst/>
              <a:cxnLst/>
              <a:rect l="l" t="t" r="r" b="b"/>
              <a:pathLst>
                <a:path w="57" h="57" extrusionOk="0">
                  <a:moveTo>
                    <a:pt x="57" y="56"/>
                  </a:moveTo>
                  <a:lnTo>
                    <a:pt x="0" y="0"/>
                  </a:lnTo>
                  <a:lnTo>
                    <a:pt x="0" y="0"/>
                  </a:lnTo>
                  <a:lnTo>
                    <a:pt x="57" y="56"/>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9" name="Google Shape;23169;p51"/>
            <p:cNvSpPr/>
            <p:nvPr/>
          </p:nvSpPr>
          <p:spPr>
            <a:xfrm>
              <a:off x="2296650" y="1135475"/>
              <a:ext cx="1425" cy="1450"/>
            </a:xfrm>
            <a:custGeom>
              <a:avLst/>
              <a:gdLst/>
              <a:ahLst/>
              <a:cxnLst/>
              <a:rect l="l" t="t" r="r" b="b"/>
              <a:pathLst>
                <a:path w="57" h="58" extrusionOk="0">
                  <a:moveTo>
                    <a:pt x="0" y="1"/>
                  </a:moveTo>
                  <a:lnTo>
                    <a:pt x="57" y="57"/>
                  </a:lnTo>
                  <a:lnTo>
                    <a:pt x="57" y="1"/>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0" name="Google Shape;23170;p51"/>
            <p:cNvSpPr/>
            <p:nvPr/>
          </p:nvSpPr>
          <p:spPr>
            <a:xfrm>
              <a:off x="2293850" y="1142525"/>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80A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1" name="Google Shape;23171;p51"/>
            <p:cNvSpPr/>
            <p:nvPr/>
          </p:nvSpPr>
          <p:spPr>
            <a:xfrm>
              <a:off x="1672775" y="1150950"/>
              <a:ext cx="96975" cy="101200"/>
            </a:xfrm>
            <a:custGeom>
              <a:avLst/>
              <a:gdLst/>
              <a:ahLst/>
              <a:cxnLst/>
              <a:rect l="l" t="t" r="r" b="b"/>
              <a:pathLst>
                <a:path w="3879" h="4048" extrusionOk="0">
                  <a:moveTo>
                    <a:pt x="1630" y="0"/>
                  </a:moveTo>
                  <a:lnTo>
                    <a:pt x="1574" y="56"/>
                  </a:lnTo>
                  <a:lnTo>
                    <a:pt x="1574" y="225"/>
                  </a:lnTo>
                  <a:lnTo>
                    <a:pt x="1630" y="225"/>
                  </a:lnTo>
                  <a:lnTo>
                    <a:pt x="1630" y="281"/>
                  </a:lnTo>
                  <a:lnTo>
                    <a:pt x="1349" y="281"/>
                  </a:lnTo>
                  <a:lnTo>
                    <a:pt x="1293" y="394"/>
                  </a:lnTo>
                  <a:lnTo>
                    <a:pt x="1237" y="450"/>
                  </a:lnTo>
                  <a:lnTo>
                    <a:pt x="1180" y="506"/>
                  </a:lnTo>
                  <a:lnTo>
                    <a:pt x="1124" y="675"/>
                  </a:lnTo>
                  <a:lnTo>
                    <a:pt x="1124" y="787"/>
                  </a:lnTo>
                  <a:lnTo>
                    <a:pt x="1124" y="956"/>
                  </a:lnTo>
                  <a:lnTo>
                    <a:pt x="1180" y="1068"/>
                  </a:lnTo>
                  <a:lnTo>
                    <a:pt x="1237" y="1124"/>
                  </a:lnTo>
                  <a:lnTo>
                    <a:pt x="1180" y="1181"/>
                  </a:lnTo>
                  <a:lnTo>
                    <a:pt x="1180" y="1293"/>
                  </a:lnTo>
                  <a:lnTo>
                    <a:pt x="1068" y="1237"/>
                  </a:lnTo>
                  <a:lnTo>
                    <a:pt x="1012" y="1181"/>
                  </a:lnTo>
                  <a:lnTo>
                    <a:pt x="956" y="1237"/>
                  </a:lnTo>
                  <a:lnTo>
                    <a:pt x="899" y="1293"/>
                  </a:lnTo>
                  <a:lnTo>
                    <a:pt x="899" y="1349"/>
                  </a:lnTo>
                  <a:lnTo>
                    <a:pt x="956" y="1462"/>
                  </a:lnTo>
                  <a:lnTo>
                    <a:pt x="1124" y="1574"/>
                  </a:lnTo>
                  <a:lnTo>
                    <a:pt x="1180" y="1630"/>
                  </a:lnTo>
                  <a:lnTo>
                    <a:pt x="1124" y="1743"/>
                  </a:lnTo>
                  <a:lnTo>
                    <a:pt x="1012" y="1911"/>
                  </a:lnTo>
                  <a:lnTo>
                    <a:pt x="956" y="1911"/>
                  </a:lnTo>
                  <a:lnTo>
                    <a:pt x="899" y="1855"/>
                  </a:lnTo>
                  <a:lnTo>
                    <a:pt x="899" y="1799"/>
                  </a:lnTo>
                  <a:lnTo>
                    <a:pt x="843" y="1686"/>
                  </a:lnTo>
                  <a:lnTo>
                    <a:pt x="787" y="1630"/>
                  </a:lnTo>
                  <a:lnTo>
                    <a:pt x="450" y="1630"/>
                  </a:lnTo>
                  <a:lnTo>
                    <a:pt x="337" y="1574"/>
                  </a:lnTo>
                  <a:lnTo>
                    <a:pt x="281" y="1462"/>
                  </a:lnTo>
                  <a:lnTo>
                    <a:pt x="225" y="1405"/>
                  </a:lnTo>
                  <a:lnTo>
                    <a:pt x="56" y="1349"/>
                  </a:lnTo>
                  <a:lnTo>
                    <a:pt x="112" y="1686"/>
                  </a:lnTo>
                  <a:lnTo>
                    <a:pt x="225" y="1799"/>
                  </a:lnTo>
                  <a:lnTo>
                    <a:pt x="337" y="1967"/>
                  </a:lnTo>
                  <a:lnTo>
                    <a:pt x="337" y="2024"/>
                  </a:lnTo>
                  <a:lnTo>
                    <a:pt x="281" y="2080"/>
                  </a:lnTo>
                  <a:lnTo>
                    <a:pt x="112" y="2136"/>
                  </a:lnTo>
                  <a:lnTo>
                    <a:pt x="112" y="2248"/>
                  </a:lnTo>
                  <a:lnTo>
                    <a:pt x="0" y="2417"/>
                  </a:lnTo>
                  <a:lnTo>
                    <a:pt x="112" y="2417"/>
                  </a:lnTo>
                  <a:lnTo>
                    <a:pt x="169" y="2473"/>
                  </a:lnTo>
                  <a:lnTo>
                    <a:pt x="225" y="2586"/>
                  </a:lnTo>
                  <a:lnTo>
                    <a:pt x="281" y="2586"/>
                  </a:lnTo>
                  <a:lnTo>
                    <a:pt x="337" y="2642"/>
                  </a:lnTo>
                  <a:lnTo>
                    <a:pt x="506" y="2867"/>
                  </a:lnTo>
                  <a:lnTo>
                    <a:pt x="618" y="2923"/>
                  </a:lnTo>
                  <a:lnTo>
                    <a:pt x="787" y="2979"/>
                  </a:lnTo>
                  <a:lnTo>
                    <a:pt x="787" y="3035"/>
                  </a:lnTo>
                  <a:lnTo>
                    <a:pt x="787" y="3148"/>
                  </a:lnTo>
                  <a:lnTo>
                    <a:pt x="787" y="3316"/>
                  </a:lnTo>
                  <a:lnTo>
                    <a:pt x="787" y="3429"/>
                  </a:lnTo>
                  <a:lnTo>
                    <a:pt x="787" y="3597"/>
                  </a:lnTo>
                  <a:lnTo>
                    <a:pt x="731" y="3541"/>
                  </a:lnTo>
                  <a:lnTo>
                    <a:pt x="618" y="3541"/>
                  </a:lnTo>
                  <a:lnTo>
                    <a:pt x="618" y="3597"/>
                  </a:lnTo>
                  <a:lnTo>
                    <a:pt x="675" y="3710"/>
                  </a:lnTo>
                  <a:lnTo>
                    <a:pt x="787" y="3766"/>
                  </a:lnTo>
                  <a:lnTo>
                    <a:pt x="843" y="3822"/>
                  </a:lnTo>
                  <a:lnTo>
                    <a:pt x="899" y="3935"/>
                  </a:lnTo>
                  <a:lnTo>
                    <a:pt x="1012" y="4047"/>
                  </a:lnTo>
                  <a:lnTo>
                    <a:pt x="1237" y="4047"/>
                  </a:lnTo>
                  <a:lnTo>
                    <a:pt x="1293" y="3991"/>
                  </a:lnTo>
                  <a:lnTo>
                    <a:pt x="1574" y="3654"/>
                  </a:lnTo>
                  <a:lnTo>
                    <a:pt x="1574" y="3597"/>
                  </a:lnTo>
                  <a:lnTo>
                    <a:pt x="1574" y="3541"/>
                  </a:lnTo>
                  <a:lnTo>
                    <a:pt x="1518" y="3429"/>
                  </a:lnTo>
                  <a:lnTo>
                    <a:pt x="1518" y="3373"/>
                  </a:lnTo>
                  <a:lnTo>
                    <a:pt x="1686" y="3597"/>
                  </a:lnTo>
                  <a:lnTo>
                    <a:pt x="1742" y="3654"/>
                  </a:lnTo>
                  <a:lnTo>
                    <a:pt x="1855" y="3710"/>
                  </a:lnTo>
                  <a:lnTo>
                    <a:pt x="1967" y="3710"/>
                  </a:lnTo>
                  <a:lnTo>
                    <a:pt x="2023" y="3654"/>
                  </a:lnTo>
                  <a:lnTo>
                    <a:pt x="2023" y="3541"/>
                  </a:lnTo>
                  <a:lnTo>
                    <a:pt x="2080" y="3429"/>
                  </a:lnTo>
                  <a:lnTo>
                    <a:pt x="2248" y="3148"/>
                  </a:lnTo>
                  <a:lnTo>
                    <a:pt x="2248" y="2979"/>
                  </a:lnTo>
                  <a:lnTo>
                    <a:pt x="2192" y="2811"/>
                  </a:lnTo>
                  <a:lnTo>
                    <a:pt x="2192" y="2811"/>
                  </a:lnTo>
                  <a:lnTo>
                    <a:pt x="2361" y="2867"/>
                  </a:lnTo>
                  <a:lnTo>
                    <a:pt x="2473" y="2979"/>
                  </a:lnTo>
                  <a:lnTo>
                    <a:pt x="2586" y="3092"/>
                  </a:lnTo>
                  <a:lnTo>
                    <a:pt x="2586" y="3316"/>
                  </a:lnTo>
                  <a:lnTo>
                    <a:pt x="2586" y="3429"/>
                  </a:lnTo>
                  <a:lnTo>
                    <a:pt x="2586" y="3485"/>
                  </a:lnTo>
                  <a:lnTo>
                    <a:pt x="2698" y="3541"/>
                  </a:lnTo>
                  <a:lnTo>
                    <a:pt x="2867" y="3541"/>
                  </a:lnTo>
                  <a:lnTo>
                    <a:pt x="2979" y="3485"/>
                  </a:lnTo>
                  <a:lnTo>
                    <a:pt x="3091" y="3260"/>
                  </a:lnTo>
                  <a:lnTo>
                    <a:pt x="3260" y="3148"/>
                  </a:lnTo>
                  <a:lnTo>
                    <a:pt x="3485" y="3092"/>
                  </a:lnTo>
                  <a:lnTo>
                    <a:pt x="3653" y="2979"/>
                  </a:lnTo>
                  <a:lnTo>
                    <a:pt x="3766" y="2867"/>
                  </a:lnTo>
                  <a:lnTo>
                    <a:pt x="3878" y="2698"/>
                  </a:lnTo>
                  <a:lnTo>
                    <a:pt x="3878" y="2529"/>
                  </a:lnTo>
                  <a:lnTo>
                    <a:pt x="3822" y="2473"/>
                  </a:lnTo>
                  <a:lnTo>
                    <a:pt x="3653" y="2473"/>
                  </a:lnTo>
                  <a:lnTo>
                    <a:pt x="3541" y="2417"/>
                  </a:lnTo>
                  <a:lnTo>
                    <a:pt x="3372" y="2248"/>
                  </a:lnTo>
                  <a:lnTo>
                    <a:pt x="3260" y="2192"/>
                  </a:lnTo>
                  <a:lnTo>
                    <a:pt x="3091" y="2248"/>
                  </a:lnTo>
                  <a:lnTo>
                    <a:pt x="2923" y="2305"/>
                  </a:lnTo>
                  <a:lnTo>
                    <a:pt x="2867" y="2248"/>
                  </a:lnTo>
                  <a:lnTo>
                    <a:pt x="2810" y="2192"/>
                  </a:lnTo>
                  <a:lnTo>
                    <a:pt x="2754" y="2136"/>
                  </a:lnTo>
                  <a:lnTo>
                    <a:pt x="2698" y="2024"/>
                  </a:lnTo>
                  <a:lnTo>
                    <a:pt x="2586" y="1967"/>
                  </a:lnTo>
                  <a:lnTo>
                    <a:pt x="2417" y="1911"/>
                  </a:lnTo>
                  <a:lnTo>
                    <a:pt x="2305" y="1799"/>
                  </a:lnTo>
                  <a:lnTo>
                    <a:pt x="2023" y="1518"/>
                  </a:lnTo>
                  <a:lnTo>
                    <a:pt x="1911" y="1349"/>
                  </a:lnTo>
                  <a:lnTo>
                    <a:pt x="1855" y="1181"/>
                  </a:lnTo>
                  <a:lnTo>
                    <a:pt x="1911" y="956"/>
                  </a:lnTo>
                  <a:lnTo>
                    <a:pt x="1967" y="787"/>
                  </a:lnTo>
                  <a:lnTo>
                    <a:pt x="1799"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2" name="Google Shape;23172;p51"/>
            <p:cNvSpPr/>
            <p:nvPr/>
          </p:nvSpPr>
          <p:spPr>
            <a:xfrm>
              <a:off x="1736000" y="1120025"/>
              <a:ext cx="11250" cy="11275"/>
            </a:xfrm>
            <a:custGeom>
              <a:avLst/>
              <a:gdLst/>
              <a:ahLst/>
              <a:cxnLst/>
              <a:rect l="l" t="t" r="r" b="b"/>
              <a:pathLst>
                <a:path w="450" h="451" extrusionOk="0">
                  <a:moveTo>
                    <a:pt x="225" y="1"/>
                  </a:moveTo>
                  <a:lnTo>
                    <a:pt x="57" y="169"/>
                  </a:lnTo>
                  <a:lnTo>
                    <a:pt x="0" y="338"/>
                  </a:lnTo>
                  <a:lnTo>
                    <a:pt x="169" y="450"/>
                  </a:lnTo>
                  <a:lnTo>
                    <a:pt x="281" y="394"/>
                  </a:lnTo>
                  <a:lnTo>
                    <a:pt x="394" y="169"/>
                  </a:lnTo>
                  <a:lnTo>
                    <a:pt x="450" y="113"/>
                  </a:lnTo>
                  <a:lnTo>
                    <a:pt x="394"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3" name="Google Shape;23173;p51"/>
            <p:cNvSpPr/>
            <p:nvPr/>
          </p:nvSpPr>
          <p:spPr>
            <a:xfrm>
              <a:off x="1627800" y="1201525"/>
              <a:ext cx="1425" cy="1425"/>
            </a:xfrm>
            <a:custGeom>
              <a:avLst/>
              <a:gdLst/>
              <a:ahLst/>
              <a:cxnLst/>
              <a:rect l="l" t="t" r="r" b="b"/>
              <a:pathLst>
                <a:path w="57" h="57" extrusionOk="0">
                  <a:moveTo>
                    <a:pt x="0" y="1"/>
                  </a:moveTo>
                  <a:lnTo>
                    <a:pt x="0" y="57"/>
                  </a:lnTo>
                  <a:lnTo>
                    <a:pt x="57" y="57"/>
                  </a:lnTo>
                  <a:lnTo>
                    <a:pt x="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4" name="Google Shape;23174;p51"/>
            <p:cNvSpPr/>
            <p:nvPr/>
          </p:nvSpPr>
          <p:spPr>
            <a:xfrm>
              <a:off x="1700875" y="1159375"/>
              <a:ext cx="1425" cy="1425"/>
            </a:xfrm>
            <a:custGeom>
              <a:avLst/>
              <a:gdLst/>
              <a:ahLst/>
              <a:cxnLst/>
              <a:rect l="l" t="t" r="r" b="b"/>
              <a:pathLst>
                <a:path w="57" h="57" extrusionOk="0">
                  <a:moveTo>
                    <a:pt x="56" y="0"/>
                  </a:moveTo>
                  <a:lnTo>
                    <a:pt x="0" y="57"/>
                  </a:lnTo>
                  <a:lnTo>
                    <a:pt x="56" y="57"/>
                  </a:lnTo>
                  <a:lnTo>
                    <a:pt x="56"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5" name="Google Shape;23175;p51"/>
            <p:cNvSpPr/>
            <p:nvPr/>
          </p:nvSpPr>
          <p:spPr>
            <a:xfrm>
              <a:off x="1658725" y="1194500"/>
              <a:ext cx="1425" cy="25"/>
            </a:xfrm>
            <a:custGeom>
              <a:avLst/>
              <a:gdLst/>
              <a:ahLst/>
              <a:cxnLst/>
              <a:rect l="l" t="t" r="r" b="b"/>
              <a:pathLst>
                <a:path w="57" h="1" extrusionOk="0">
                  <a:moveTo>
                    <a:pt x="0" y="1"/>
                  </a:moveTo>
                  <a:lnTo>
                    <a:pt x="0" y="1"/>
                  </a:lnTo>
                  <a:lnTo>
                    <a:pt x="0" y="1"/>
                  </a:lnTo>
                  <a:lnTo>
                    <a:pt x="0" y="1"/>
                  </a:lnTo>
                  <a:lnTo>
                    <a:pt x="56" y="1"/>
                  </a:lnTo>
                  <a:lnTo>
                    <a:pt x="0" y="1"/>
                  </a:lnTo>
                  <a:lnTo>
                    <a:pt x="0"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6" name="Google Shape;23176;p51"/>
            <p:cNvSpPr/>
            <p:nvPr/>
          </p:nvSpPr>
          <p:spPr>
            <a:xfrm>
              <a:off x="1698050" y="1191700"/>
              <a:ext cx="25" cy="1425"/>
            </a:xfrm>
            <a:custGeom>
              <a:avLst/>
              <a:gdLst/>
              <a:ahLst/>
              <a:cxnLst/>
              <a:rect l="l" t="t" r="r" b="b"/>
              <a:pathLst>
                <a:path w="1" h="57" extrusionOk="0">
                  <a:moveTo>
                    <a:pt x="1" y="0"/>
                  </a:moveTo>
                  <a:lnTo>
                    <a:pt x="1" y="56"/>
                  </a:lnTo>
                  <a:lnTo>
                    <a:pt x="1" y="56"/>
                  </a:lnTo>
                  <a:lnTo>
                    <a:pt x="1" y="56"/>
                  </a:lnTo>
                  <a:lnTo>
                    <a:pt x="1" y="56"/>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7" name="Google Shape;23177;p51"/>
            <p:cNvSpPr/>
            <p:nvPr/>
          </p:nvSpPr>
          <p:spPr>
            <a:xfrm>
              <a:off x="1733175" y="1153750"/>
              <a:ext cx="25" cy="1425"/>
            </a:xfrm>
            <a:custGeom>
              <a:avLst/>
              <a:gdLst/>
              <a:ahLst/>
              <a:cxnLst/>
              <a:rect l="l" t="t" r="r" b="b"/>
              <a:pathLst>
                <a:path w="1" h="57" extrusionOk="0">
                  <a:moveTo>
                    <a:pt x="1" y="57"/>
                  </a:moveTo>
                  <a:lnTo>
                    <a:pt x="1" y="1"/>
                  </a:lnTo>
                  <a:lnTo>
                    <a:pt x="1" y="1"/>
                  </a:lnTo>
                  <a:lnTo>
                    <a:pt x="1" y="57"/>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8" name="Google Shape;23178;p51"/>
            <p:cNvSpPr/>
            <p:nvPr/>
          </p:nvSpPr>
          <p:spPr>
            <a:xfrm>
              <a:off x="1984700" y="1030100"/>
              <a:ext cx="53425" cy="67475"/>
            </a:xfrm>
            <a:custGeom>
              <a:avLst/>
              <a:gdLst/>
              <a:ahLst/>
              <a:cxnLst/>
              <a:rect l="l" t="t" r="r" b="b"/>
              <a:pathLst>
                <a:path w="2137" h="2699" extrusionOk="0">
                  <a:moveTo>
                    <a:pt x="226" y="1"/>
                  </a:moveTo>
                  <a:lnTo>
                    <a:pt x="113" y="57"/>
                  </a:lnTo>
                  <a:lnTo>
                    <a:pt x="1" y="225"/>
                  </a:lnTo>
                  <a:lnTo>
                    <a:pt x="169" y="338"/>
                  </a:lnTo>
                  <a:lnTo>
                    <a:pt x="282" y="506"/>
                  </a:lnTo>
                  <a:lnTo>
                    <a:pt x="338" y="619"/>
                  </a:lnTo>
                  <a:lnTo>
                    <a:pt x="282" y="731"/>
                  </a:lnTo>
                  <a:lnTo>
                    <a:pt x="226" y="844"/>
                  </a:lnTo>
                  <a:lnTo>
                    <a:pt x="282" y="956"/>
                  </a:lnTo>
                  <a:lnTo>
                    <a:pt x="338" y="1012"/>
                  </a:lnTo>
                  <a:lnTo>
                    <a:pt x="394" y="956"/>
                  </a:lnTo>
                  <a:lnTo>
                    <a:pt x="450" y="956"/>
                  </a:lnTo>
                  <a:lnTo>
                    <a:pt x="507" y="1012"/>
                  </a:lnTo>
                  <a:lnTo>
                    <a:pt x="563" y="1125"/>
                  </a:lnTo>
                  <a:lnTo>
                    <a:pt x="563" y="1237"/>
                  </a:lnTo>
                  <a:lnTo>
                    <a:pt x="450" y="1406"/>
                  </a:lnTo>
                  <a:lnTo>
                    <a:pt x="450" y="1462"/>
                  </a:lnTo>
                  <a:lnTo>
                    <a:pt x="394" y="1743"/>
                  </a:lnTo>
                  <a:lnTo>
                    <a:pt x="394" y="2024"/>
                  </a:lnTo>
                  <a:lnTo>
                    <a:pt x="450" y="2136"/>
                  </a:lnTo>
                  <a:lnTo>
                    <a:pt x="507" y="2193"/>
                  </a:lnTo>
                  <a:lnTo>
                    <a:pt x="731" y="2193"/>
                  </a:lnTo>
                  <a:lnTo>
                    <a:pt x="1012" y="2249"/>
                  </a:lnTo>
                  <a:lnTo>
                    <a:pt x="1237" y="2361"/>
                  </a:lnTo>
                  <a:lnTo>
                    <a:pt x="1406" y="2530"/>
                  </a:lnTo>
                  <a:lnTo>
                    <a:pt x="1575" y="2698"/>
                  </a:lnTo>
                  <a:lnTo>
                    <a:pt x="1856" y="2698"/>
                  </a:lnTo>
                  <a:lnTo>
                    <a:pt x="2080" y="2586"/>
                  </a:lnTo>
                  <a:lnTo>
                    <a:pt x="2080" y="2530"/>
                  </a:lnTo>
                  <a:lnTo>
                    <a:pt x="2137" y="2417"/>
                  </a:lnTo>
                  <a:lnTo>
                    <a:pt x="2080" y="2305"/>
                  </a:lnTo>
                  <a:lnTo>
                    <a:pt x="2024" y="2249"/>
                  </a:lnTo>
                  <a:lnTo>
                    <a:pt x="2024" y="2136"/>
                  </a:lnTo>
                  <a:lnTo>
                    <a:pt x="2080" y="2024"/>
                  </a:lnTo>
                  <a:lnTo>
                    <a:pt x="2080" y="1912"/>
                  </a:lnTo>
                  <a:lnTo>
                    <a:pt x="1912" y="1631"/>
                  </a:lnTo>
                  <a:lnTo>
                    <a:pt x="1912" y="1518"/>
                  </a:lnTo>
                  <a:lnTo>
                    <a:pt x="1912" y="1349"/>
                  </a:lnTo>
                  <a:lnTo>
                    <a:pt x="1968" y="1237"/>
                  </a:lnTo>
                  <a:lnTo>
                    <a:pt x="1912" y="1125"/>
                  </a:lnTo>
                  <a:lnTo>
                    <a:pt x="1856" y="1012"/>
                  </a:lnTo>
                  <a:lnTo>
                    <a:pt x="1743" y="956"/>
                  </a:lnTo>
                  <a:lnTo>
                    <a:pt x="1631" y="956"/>
                  </a:lnTo>
                  <a:lnTo>
                    <a:pt x="1631" y="900"/>
                  </a:lnTo>
                  <a:lnTo>
                    <a:pt x="1575" y="844"/>
                  </a:lnTo>
                  <a:lnTo>
                    <a:pt x="1799" y="844"/>
                  </a:lnTo>
                  <a:lnTo>
                    <a:pt x="1856" y="731"/>
                  </a:lnTo>
                  <a:lnTo>
                    <a:pt x="1912" y="675"/>
                  </a:lnTo>
                  <a:lnTo>
                    <a:pt x="1856" y="619"/>
                  </a:lnTo>
                  <a:lnTo>
                    <a:pt x="1687" y="563"/>
                  </a:lnTo>
                  <a:lnTo>
                    <a:pt x="1631" y="450"/>
                  </a:lnTo>
                  <a:lnTo>
                    <a:pt x="1575" y="282"/>
                  </a:lnTo>
                  <a:lnTo>
                    <a:pt x="1350" y="282"/>
                  </a:lnTo>
                  <a:lnTo>
                    <a:pt x="1350" y="338"/>
                  </a:lnTo>
                  <a:lnTo>
                    <a:pt x="1237" y="506"/>
                  </a:lnTo>
                  <a:lnTo>
                    <a:pt x="1125" y="506"/>
                  </a:lnTo>
                  <a:lnTo>
                    <a:pt x="1181" y="394"/>
                  </a:lnTo>
                  <a:lnTo>
                    <a:pt x="1125" y="282"/>
                  </a:lnTo>
                  <a:lnTo>
                    <a:pt x="1069" y="225"/>
                  </a:lnTo>
                  <a:lnTo>
                    <a:pt x="900" y="169"/>
                  </a:lnTo>
                  <a:lnTo>
                    <a:pt x="731" y="169"/>
                  </a:lnTo>
                  <a:lnTo>
                    <a:pt x="563" y="113"/>
                  </a:lnTo>
                  <a:lnTo>
                    <a:pt x="394" y="57"/>
                  </a:lnTo>
                  <a:lnTo>
                    <a:pt x="226"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9" name="Google Shape;23179;p51"/>
            <p:cNvSpPr/>
            <p:nvPr/>
          </p:nvSpPr>
          <p:spPr>
            <a:xfrm>
              <a:off x="2033875" y="1028700"/>
              <a:ext cx="66075" cy="43575"/>
            </a:xfrm>
            <a:custGeom>
              <a:avLst/>
              <a:gdLst/>
              <a:ahLst/>
              <a:cxnLst/>
              <a:rect l="l" t="t" r="r" b="b"/>
              <a:pathLst>
                <a:path w="2643" h="1743" extrusionOk="0">
                  <a:moveTo>
                    <a:pt x="507" y="0"/>
                  </a:moveTo>
                  <a:lnTo>
                    <a:pt x="507" y="57"/>
                  </a:lnTo>
                  <a:lnTo>
                    <a:pt x="563" y="225"/>
                  </a:lnTo>
                  <a:lnTo>
                    <a:pt x="563" y="394"/>
                  </a:lnTo>
                  <a:lnTo>
                    <a:pt x="563" y="450"/>
                  </a:lnTo>
                  <a:lnTo>
                    <a:pt x="619" y="506"/>
                  </a:lnTo>
                  <a:lnTo>
                    <a:pt x="732" y="506"/>
                  </a:lnTo>
                  <a:lnTo>
                    <a:pt x="732" y="562"/>
                  </a:lnTo>
                  <a:lnTo>
                    <a:pt x="844" y="619"/>
                  </a:lnTo>
                  <a:lnTo>
                    <a:pt x="956" y="731"/>
                  </a:lnTo>
                  <a:lnTo>
                    <a:pt x="1013" y="731"/>
                  </a:lnTo>
                  <a:lnTo>
                    <a:pt x="1013" y="675"/>
                  </a:lnTo>
                  <a:lnTo>
                    <a:pt x="1069" y="619"/>
                  </a:lnTo>
                  <a:lnTo>
                    <a:pt x="1125" y="619"/>
                  </a:lnTo>
                  <a:lnTo>
                    <a:pt x="1181" y="675"/>
                  </a:lnTo>
                  <a:lnTo>
                    <a:pt x="1125" y="787"/>
                  </a:lnTo>
                  <a:lnTo>
                    <a:pt x="1069" y="956"/>
                  </a:lnTo>
                  <a:lnTo>
                    <a:pt x="1069" y="1012"/>
                  </a:lnTo>
                  <a:lnTo>
                    <a:pt x="1013" y="1012"/>
                  </a:lnTo>
                  <a:lnTo>
                    <a:pt x="956" y="956"/>
                  </a:lnTo>
                  <a:lnTo>
                    <a:pt x="900" y="1012"/>
                  </a:lnTo>
                  <a:lnTo>
                    <a:pt x="844" y="1068"/>
                  </a:lnTo>
                  <a:lnTo>
                    <a:pt x="732" y="1012"/>
                  </a:lnTo>
                  <a:lnTo>
                    <a:pt x="619" y="900"/>
                  </a:lnTo>
                  <a:lnTo>
                    <a:pt x="226" y="900"/>
                  </a:lnTo>
                  <a:lnTo>
                    <a:pt x="1" y="1012"/>
                  </a:lnTo>
                  <a:lnTo>
                    <a:pt x="1" y="1068"/>
                  </a:lnTo>
                  <a:lnTo>
                    <a:pt x="57" y="1237"/>
                  </a:lnTo>
                  <a:lnTo>
                    <a:pt x="170" y="1293"/>
                  </a:lnTo>
                  <a:lnTo>
                    <a:pt x="394" y="1462"/>
                  </a:lnTo>
                  <a:lnTo>
                    <a:pt x="844" y="1462"/>
                  </a:lnTo>
                  <a:lnTo>
                    <a:pt x="900" y="1405"/>
                  </a:lnTo>
                  <a:lnTo>
                    <a:pt x="1013" y="1349"/>
                  </a:lnTo>
                  <a:lnTo>
                    <a:pt x="1406" y="1405"/>
                  </a:lnTo>
                  <a:lnTo>
                    <a:pt x="1631" y="1518"/>
                  </a:lnTo>
                  <a:lnTo>
                    <a:pt x="1800" y="1687"/>
                  </a:lnTo>
                  <a:lnTo>
                    <a:pt x="1912" y="1743"/>
                  </a:lnTo>
                  <a:lnTo>
                    <a:pt x="2137" y="1743"/>
                  </a:lnTo>
                  <a:lnTo>
                    <a:pt x="2418" y="1574"/>
                  </a:lnTo>
                  <a:lnTo>
                    <a:pt x="2586" y="1462"/>
                  </a:lnTo>
                  <a:lnTo>
                    <a:pt x="2643" y="1293"/>
                  </a:lnTo>
                  <a:lnTo>
                    <a:pt x="2643" y="1237"/>
                  </a:lnTo>
                  <a:lnTo>
                    <a:pt x="2586" y="1181"/>
                  </a:lnTo>
                  <a:lnTo>
                    <a:pt x="2418" y="1012"/>
                  </a:lnTo>
                  <a:lnTo>
                    <a:pt x="2362" y="1012"/>
                  </a:lnTo>
                  <a:lnTo>
                    <a:pt x="2249" y="843"/>
                  </a:lnTo>
                  <a:lnTo>
                    <a:pt x="1856" y="843"/>
                  </a:lnTo>
                  <a:lnTo>
                    <a:pt x="1912" y="731"/>
                  </a:lnTo>
                  <a:lnTo>
                    <a:pt x="1968" y="675"/>
                  </a:lnTo>
                  <a:lnTo>
                    <a:pt x="2024" y="562"/>
                  </a:lnTo>
                  <a:lnTo>
                    <a:pt x="1912" y="506"/>
                  </a:lnTo>
                  <a:lnTo>
                    <a:pt x="1912" y="450"/>
                  </a:lnTo>
                  <a:lnTo>
                    <a:pt x="1912" y="338"/>
                  </a:lnTo>
                  <a:lnTo>
                    <a:pt x="1856" y="281"/>
                  </a:lnTo>
                  <a:lnTo>
                    <a:pt x="1743" y="225"/>
                  </a:lnTo>
                  <a:lnTo>
                    <a:pt x="1743" y="281"/>
                  </a:lnTo>
                  <a:lnTo>
                    <a:pt x="1575" y="281"/>
                  </a:lnTo>
                  <a:lnTo>
                    <a:pt x="1462" y="394"/>
                  </a:lnTo>
                  <a:lnTo>
                    <a:pt x="1350" y="338"/>
                  </a:lnTo>
                  <a:lnTo>
                    <a:pt x="1181" y="338"/>
                  </a:lnTo>
                  <a:lnTo>
                    <a:pt x="1125" y="394"/>
                  </a:lnTo>
                  <a:lnTo>
                    <a:pt x="1069" y="394"/>
                  </a:lnTo>
                  <a:lnTo>
                    <a:pt x="900" y="338"/>
                  </a:lnTo>
                  <a:lnTo>
                    <a:pt x="732" y="281"/>
                  </a:lnTo>
                  <a:lnTo>
                    <a:pt x="675" y="169"/>
                  </a:lnTo>
                  <a:lnTo>
                    <a:pt x="675" y="57"/>
                  </a:lnTo>
                  <a:lnTo>
                    <a:pt x="675"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0" name="Google Shape;23180;p51"/>
            <p:cNvSpPr/>
            <p:nvPr/>
          </p:nvSpPr>
          <p:spPr>
            <a:xfrm>
              <a:off x="2098525" y="999200"/>
              <a:ext cx="30925" cy="68875"/>
            </a:xfrm>
            <a:custGeom>
              <a:avLst/>
              <a:gdLst/>
              <a:ahLst/>
              <a:cxnLst/>
              <a:rect l="l" t="t" r="r" b="b"/>
              <a:pathLst>
                <a:path w="1237" h="2755" extrusionOk="0">
                  <a:moveTo>
                    <a:pt x="731" y="0"/>
                  </a:moveTo>
                  <a:lnTo>
                    <a:pt x="731" y="225"/>
                  </a:lnTo>
                  <a:lnTo>
                    <a:pt x="731" y="393"/>
                  </a:lnTo>
                  <a:lnTo>
                    <a:pt x="787" y="731"/>
                  </a:lnTo>
                  <a:lnTo>
                    <a:pt x="787" y="1124"/>
                  </a:lnTo>
                  <a:lnTo>
                    <a:pt x="787" y="1293"/>
                  </a:lnTo>
                  <a:lnTo>
                    <a:pt x="787" y="1405"/>
                  </a:lnTo>
                  <a:lnTo>
                    <a:pt x="787" y="1518"/>
                  </a:lnTo>
                  <a:lnTo>
                    <a:pt x="787" y="1574"/>
                  </a:lnTo>
                  <a:lnTo>
                    <a:pt x="731" y="1574"/>
                  </a:lnTo>
                  <a:lnTo>
                    <a:pt x="619" y="1518"/>
                  </a:lnTo>
                  <a:lnTo>
                    <a:pt x="562" y="1405"/>
                  </a:lnTo>
                  <a:lnTo>
                    <a:pt x="450" y="1349"/>
                  </a:lnTo>
                  <a:lnTo>
                    <a:pt x="394" y="1293"/>
                  </a:lnTo>
                  <a:lnTo>
                    <a:pt x="338" y="1293"/>
                  </a:lnTo>
                  <a:lnTo>
                    <a:pt x="169" y="1461"/>
                  </a:lnTo>
                  <a:lnTo>
                    <a:pt x="57" y="1911"/>
                  </a:lnTo>
                  <a:lnTo>
                    <a:pt x="57" y="2417"/>
                  </a:lnTo>
                  <a:lnTo>
                    <a:pt x="57" y="2473"/>
                  </a:lnTo>
                  <a:lnTo>
                    <a:pt x="0" y="2585"/>
                  </a:lnTo>
                  <a:lnTo>
                    <a:pt x="0" y="2642"/>
                  </a:lnTo>
                  <a:lnTo>
                    <a:pt x="113" y="2754"/>
                  </a:lnTo>
                  <a:lnTo>
                    <a:pt x="225" y="2754"/>
                  </a:lnTo>
                  <a:lnTo>
                    <a:pt x="338" y="2698"/>
                  </a:lnTo>
                  <a:lnTo>
                    <a:pt x="562" y="2417"/>
                  </a:lnTo>
                  <a:lnTo>
                    <a:pt x="787" y="2192"/>
                  </a:lnTo>
                  <a:lnTo>
                    <a:pt x="900" y="2192"/>
                  </a:lnTo>
                  <a:lnTo>
                    <a:pt x="1012" y="2080"/>
                  </a:lnTo>
                  <a:lnTo>
                    <a:pt x="1125" y="1967"/>
                  </a:lnTo>
                  <a:lnTo>
                    <a:pt x="1125" y="1799"/>
                  </a:lnTo>
                  <a:lnTo>
                    <a:pt x="1068" y="1630"/>
                  </a:lnTo>
                  <a:lnTo>
                    <a:pt x="1012" y="1405"/>
                  </a:lnTo>
                  <a:lnTo>
                    <a:pt x="1012" y="1405"/>
                  </a:lnTo>
                  <a:lnTo>
                    <a:pt x="1068" y="1461"/>
                  </a:lnTo>
                  <a:lnTo>
                    <a:pt x="1181" y="1461"/>
                  </a:lnTo>
                  <a:lnTo>
                    <a:pt x="1237" y="1349"/>
                  </a:lnTo>
                  <a:lnTo>
                    <a:pt x="1237" y="1293"/>
                  </a:lnTo>
                  <a:lnTo>
                    <a:pt x="1237" y="1180"/>
                  </a:lnTo>
                  <a:lnTo>
                    <a:pt x="1125" y="956"/>
                  </a:lnTo>
                  <a:lnTo>
                    <a:pt x="1125" y="731"/>
                  </a:lnTo>
                  <a:lnTo>
                    <a:pt x="1068" y="618"/>
                  </a:lnTo>
                  <a:lnTo>
                    <a:pt x="1012" y="618"/>
                  </a:lnTo>
                  <a:lnTo>
                    <a:pt x="900" y="450"/>
                  </a:lnTo>
                  <a:lnTo>
                    <a:pt x="843" y="337"/>
                  </a:lnTo>
                  <a:lnTo>
                    <a:pt x="843" y="225"/>
                  </a:lnTo>
                  <a:lnTo>
                    <a:pt x="843" y="112"/>
                  </a:lnTo>
                  <a:lnTo>
                    <a:pt x="731"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1" name="Google Shape;23181;p51"/>
            <p:cNvSpPr/>
            <p:nvPr/>
          </p:nvSpPr>
          <p:spPr>
            <a:xfrm>
              <a:off x="1994550" y="1004800"/>
              <a:ext cx="32325" cy="33750"/>
            </a:xfrm>
            <a:custGeom>
              <a:avLst/>
              <a:gdLst/>
              <a:ahLst/>
              <a:cxnLst/>
              <a:rect l="l" t="t" r="r" b="b"/>
              <a:pathLst>
                <a:path w="1293" h="1350" extrusionOk="0">
                  <a:moveTo>
                    <a:pt x="1293" y="1"/>
                  </a:moveTo>
                  <a:lnTo>
                    <a:pt x="1124" y="57"/>
                  </a:lnTo>
                  <a:lnTo>
                    <a:pt x="731" y="226"/>
                  </a:lnTo>
                  <a:lnTo>
                    <a:pt x="731" y="619"/>
                  </a:lnTo>
                  <a:lnTo>
                    <a:pt x="787" y="675"/>
                  </a:lnTo>
                  <a:lnTo>
                    <a:pt x="731" y="732"/>
                  </a:lnTo>
                  <a:lnTo>
                    <a:pt x="618" y="675"/>
                  </a:lnTo>
                  <a:lnTo>
                    <a:pt x="562" y="619"/>
                  </a:lnTo>
                  <a:lnTo>
                    <a:pt x="394" y="394"/>
                  </a:lnTo>
                  <a:lnTo>
                    <a:pt x="225" y="394"/>
                  </a:lnTo>
                  <a:lnTo>
                    <a:pt x="56" y="451"/>
                  </a:lnTo>
                  <a:lnTo>
                    <a:pt x="0" y="507"/>
                  </a:lnTo>
                  <a:lnTo>
                    <a:pt x="56" y="563"/>
                  </a:lnTo>
                  <a:lnTo>
                    <a:pt x="56" y="619"/>
                  </a:lnTo>
                  <a:lnTo>
                    <a:pt x="113" y="675"/>
                  </a:lnTo>
                  <a:lnTo>
                    <a:pt x="225" y="732"/>
                  </a:lnTo>
                  <a:lnTo>
                    <a:pt x="281" y="844"/>
                  </a:lnTo>
                  <a:lnTo>
                    <a:pt x="337" y="1013"/>
                  </a:lnTo>
                  <a:lnTo>
                    <a:pt x="394" y="1069"/>
                  </a:lnTo>
                  <a:lnTo>
                    <a:pt x="506" y="1069"/>
                  </a:lnTo>
                  <a:lnTo>
                    <a:pt x="618" y="1125"/>
                  </a:lnTo>
                  <a:lnTo>
                    <a:pt x="675" y="1181"/>
                  </a:lnTo>
                  <a:lnTo>
                    <a:pt x="731" y="1350"/>
                  </a:lnTo>
                  <a:lnTo>
                    <a:pt x="843" y="1350"/>
                  </a:lnTo>
                  <a:lnTo>
                    <a:pt x="956" y="1294"/>
                  </a:lnTo>
                  <a:lnTo>
                    <a:pt x="1181" y="956"/>
                  </a:lnTo>
                  <a:lnTo>
                    <a:pt x="1237" y="844"/>
                  </a:lnTo>
                  <a:lnTo>
                    <a:pt x="1181" y="732"/>
                  </a:lnTo>
                  <a:lnTo>
                    <a:pt x="1012" y="732"/>
                  </a:lnTo>
                  <a:lnTo>
                    <a:pt x="1068" y="563"/>
                  </a:lnTo>
                  <a:lnTo>
                    <a:pt x="1181" y="451"/>
                  </a:lnTo>
                  <a:lnTo>
                    <a:pt x="1181" y="338"/>
                  </a:lnTo>
                  <a:lnTo>
                    <a:pt x="1181" y="282"/>
                  </a:lnTo>
                  <a:lnTo>
                    <a:pt x="1237" y="226"/>
                  </a:lnTo>
                  <a:lnTo>
                    <a:pt x="1293" y="169"/>
                  </a:lnTo>
                  <a:lnTo>
                    <a:pt x="1293" y="1"/>
                  </a:lnTo>
                  <a:close/>
                </a:path>
              </a:pathLst>
            </a:custGeom>
            <a:solidFill>
              <a:srgbClr val="B4D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2" name="Google Shape;23182;p51"/>
            <p:cNvSpPr/>
            <p:nvPr/>
          </p:nvSpPr>
          <p:spPr>
            <a:xfrm>
              <a:off x="2040900" y="994975"/>
              <a:ext cx="23925" cy="30925"/>
            </a:xfrm>
            <a:custGeom>
              <a:avLst/>
              <a:gdLst/>
              <a:ahLst/>
              <a:cxnLst/>
              <a:rect l="l" t="t" r="r" b="b"/>
              <a:pathLst>
                <a:path w="957" h="1237" extrusionOk="0">
                  <a:moveTo>
                    <a:pt x="732" y="0"/>
                  </a:moveTo>
                  <a:lnTo>
                    <a:pt x="563" y="57"/>
                  </a:lnTo>
                  <a:lnTo>
                    <a:pt x="113" y="225"/>
                  </a:lnTo>
                  <a:lnTo>
                    <a:pt x="1" y="281"/>
                  </a:lnTo>
                  <a:lnTo>
                    <a:pt x="1" y="450"/>
                  </a:lnTo>
                  <a:lnTo>
                    <a:pt x="57" y="619"/>
                  </a:lnTo>
                  <a:lnTo>
                    <a:pt x="226" y="675"/>
                  </a:lnTo>
                  <a:lnTo>
                    <a:pt x="282" y="619"/>
                  </a:lnTo>
                  <a:lnTo>
                    <a:pt x="394" y="675"/>
                  </a:lnTo>
                  <a:lnTo>
                    <a:pt x="338" y="844"/>
                  </a:lnTo>
                  <a:lnTo>
                    <a:pt x="338" y="956"/>
                  </a:lnTo>
                  <a:lnTo>
                    <a:pt x="394" y="1068"/>
                  </a:lnTo>
                  <a:lnTo>
                    <a:pt x="675" y="1068"/>
                  </a:lnTo>
                  <a:lnTo>
                    <a:pt x="732" y="1181"/>
                  </a:lnTo>
                  <a:lnTo>
                    <a:pt x="788" y="1237"/>
                  </a:lnTo>
                  <a:lnTo>
                    <a:pt x="900" y="1237"/>
                  </a:lnTo>
                  <a:lnTo>
                    <a:pt x="900" y="1181"/>
                  </a:lnTo>
                  <a:lnTo>
                    <a:pt x="900" y="1125"/>
                  </a:lnTo>
                  <a:lnTo>
                    <a:pt x="900" y="956"/>
                  </a:lnTo>
                  <a:lnTo>
                    <a:pt x="956" y="844"/>
                  </a:lnTo>
                  <a:lnTo>
                    <a:pt x="956" y="675"/>
                  </a:lnTo>
                  <a:lnTo>
                    <a:pt x="844" y="675"/>
                  </a:lnTo>
                  <a:lnTo>
                    <a:pt x="844" y="731"/>
                  </a:lnTo>
                  <a:lnTo>
                    <a:pt x="844" y="844"/>
                  </a:lnTo>
                  <a:lnTo>
                    <a:pt x="788" y="900"/>
                  </a:lnTo>
                  <a:lnTo>
                    <a:pt x="732" y="900"/>
                  </a:lnTo>
                  <a:lnTo>
                    <a:pt x="732" y="844"/>
                  </a:lnTo>
                  <a:lnTo>
                    <a:pt x="619" y="562"/>
                  </a:lnTo>
                  <a:lnTo>
                    <a:pt x="451" y="338"/>
                  </a:lnTo>
                  <a:lnTo>
                    <a:pt x="394" y="281"/>
                  </a:lnTo>
                  <a:lnTo>
                    <a:pt x="394" y="225"/>
                  </a:lnTo>
                  <a:lnTo>
                    <a:pt x="451" y="225"/>
                  </a:lnTo>
                  <a:lnTo>
                    <a:pt x="507" y="281"/>
                  </a:lnTo>
                  <a:lnTo>
                    <a:pt x="675" y="394"/>
                  </a:lnTo>
                  <a:lnTo>
                    <a:pt x="732" y="338"/>
                  </a:lnTo>
                  <a:lnTo>
                    <a:pt x="844" y="225"/>
                  </a:lnTo>
                  <a:lnTo>
                    <a:pt x="900" y="113"/>
                  </a:lnTo>
                  <a:lnTo>
                    <a:pt x="844" y="57"/>
                  </a:lnTo>
                  <a:lnTo>
                    <a:pt x="788"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3" name="Google Shape;23183;p51"/>
            <p:cNvSpPr/>
            <p:nvPr/>
          </p:nvSpPr>
          <p:spPr>
            <a:xfrm>
              <a:off x="2074625" y="1035725"/>
              <a:ext cx="32350" cy="25325"/>
            </a:xfrm>
            <a:custGeom>
              <a:avLst/>
              <a:gdLst/>
              <a:ahLst/>
              <a:cxnLst/>
              <a:rect l="l" t="t" r="r" b="b"/>
              <a:pathLst>
                <a:path w="1294" h="1013" extrusionOk="0">
                  <a:moveTo>
                    <a:pt x="1125" y="0"/>
                  </a:moveTo>
                  <a:lnTo>
                    <a:pt x="1069" y="57"/>
                  </a:lnTo>
                  <a:lnTo>
                    <a:pt x="1069" y="113"/>
                  </a:lnTo>
                  <a:lnTo>
                    <a:pt x="900" y="113"/>
                  </a:lnTo>
                  <a:lnTo>
                    <a:pt x="900" y="169"/>
                  </a:lnTo>
                  <a:lnTo>
                    <a:pt x="844" y="281"/>
                  </a:lnTo>
                  <a:lnTo>
                    <a:pt x="788" y="281"/>
                  </a:lnTo>
                  <a:lnTo>
                    <a:pt x="675" y="225"/>
                  </a:lnTo>
                  <a:lnTo>
                    <a:pt x="563" y="225"/>
                  </a:lnTo>
                  <a:lnTo>
                    <a:pt x="394" y="281"/>
                  </a:lnTo>
                  <a:lnTo>
                    <a:pt x="226" y="394"/>
                  </a:lnTo>
                  <a:lnTo>
                    <a:pt x="57" y="450"/>
                  </a:lnTo>
                  <a:lnTo>
                    <a:pt x="1" y="562"/>
                  </a:lnTo>
                  <a:lnTo>
                    <a:pt x="57" y="619"/>
                  </a:lnTo>
                  <a:lnTo>
                    <a:pt x="282" y="675"/>
                  </a:lnTo>
                  <a:lnTo>
                    <a:pt x="451" y="675"/>
                  </a:lnTo>
                  <a:lnTo>
                    <a:pt x="563" y="619"/>
                  </a:lnTo>
                  <a:lnTo>
                    <a:pt x="619" y="731"/>
                  </a:lnTo>
                  <a:lnTo>
                    <a:pt x="619" y="787"/>
                  </a:lnTo>
                  <a:lnTo>
                    <a:pt x="675" y="787"/>
                  </a:lnTo>
                  <a:lnTo>
                    <a:pt x="732" y="731"/>
                  </a:lnTo>
                  <a:lnTo>
                    <a:pt x="788" y="675"/>
                  </a:lnTo>
                  <a:lnTo>
                    <a:pt x="900" y="731"/>
                  </a:lnTo>
                  <a:lnTo>
                    <a:pt x="956" y="787"/>
                  </a:lnTo>
                  <a:lnTo>
                    <a:pt x="956" y="956"/>
                  </a:lnTo>
                  <a:lnTo>
                    <a:pt x="1013" y="1012"/>
                  </a:lnTo>
                  <a:lnTo>
                    <a:pt x="1125" y="1012"/>
                  </a:lnTo>
                  <a:lnTo>
                    <a:pt x="1181" y="843"/>
                  </a:lnTo>
                  <a:lnTo>
                    <a:pt x="1181" y="731"/>
                  </a:lnTo>
                  <a:lnTo>
                    <a:pt x="1125" y="675"/>
                  </a:lnTo>
                  <a:lnTo>
                    <a:pt x="1069" y="506"/>
                  </a:lnTo>
                  <a:lnTo>
                    <a:pt x="1069" y="450"/>
                  </a:lnTo>
                  <a:lnTo>
                    <a:pt x="1125" y="394"/>
                  </a:lnTo>
                  <a:lnTo>
                    <a:pt x="1181" y="338"/>
                  </a:lnTo>
                  <a:lnTo>
                    <a:pt x="1294" y="225"/>
                  </a:lnTo>
                  <a:lnTo>
                    <a:pt x="1237" y="113"/>
                  </a:lnTo>
                  <a:lnTo>
                    <a:pt x="1125" y="0"/>
                  </a:lnTo>
                  <a:close/>
                </a:path>
              </a:pathLst>
            </a:custGeom>
            <a:solidFill>
              <a:srgbClr val="9F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4" name="Google Shape;23184;p51"/>
            <p:cNvSpPr/>
            <p:nvPr/>
          </p:nvSpPr>
          <p:spPr>
            <a:xfrm>
              <a:off x="2028275" y="1038525"/>
              <a:ext cx="8450" cy="16900"/>
            </a:xfrm>
            <a:custGeom>
              <a:avLst/>
              <a:gdLst/>
              <a:ahLst/>
              <a:cxnLst/>
              <a:rect l="l" t="t" r="r" b="b"/>
              <a:pathLst>
                <a:path w="338" h="676" extrusionOk="0">
                  <a:moveTo>
                    <a:pt x="225" y="1"/>
                  </a:moveTo>
                  <a:lnTo>
                    <a:pt x="113" y="57"/>
                  </a:lnTo>
                  <a:lnTo>
                    <a:pt x="113" y="169"/>
                  </a:lnTo>
                  <a:lnTo>
                    <a:pt x="113" y="282"/>
                  </a:lnTo>
                  <a:lnTo>
                    <a:pt x="113" y="394"/>
                  </a:lnTo>
                  <a:lnTo>
                    <a:pt x="0" y="450"/>
                  </a:lnTo>
                  <a:lnTo>
                    <a:pt x="0" y="563"/>
                  </a:lnTo>
                  <a:lnTo>
                    <a:pt x="56" y="619"/>
                  </a:lnTo>
                  <a:lnTo>
                    <a:pt x="113" y="675"/>
                  </a:lnTo>
                  <a:lnTo>
                    <a:pt x="169" y="675"/>
                  </a:lnTo>
                  <a:lnTo>
                    <a:pt x="225" y="619"/>
                  </a:lnTo>
                  <a:lnTo>
                    <a:pt x="225" y="507"/>
                  </a:lnTo>
                  <a:lnTo>
                    <a:pt x="281" y="394"/>
                  </a:lnTo>
                  <a:lnTo>
                    <a:pt x="337" y="282"/>
                  </a:lnTo>
                  <a:lnTo>
                    <a:pt x="337" y="169"/>
                  </a:lnTo>
                  <a:lnTo>
                    <a:pt x="281" y="57"/>
                  </a:lnTo>
                  <a:lnTo>
                    <a:pt x="225" y="1"/>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5" name="Google Shape;23185;p51"/>
            <p:cNvSpPr/>
            <p:nvPr/>
          </p:nvSpPr>
          <p:spPr>
            <a:xfrm>
              <a:off x="2081650" y="1031500"/>
              <a:ext cx="4250" cy="7050"/>
            </a:xfrm>
            <a:custGeom>
              <a:avLst/>
              <a:gdLst/>
              <a:ahLst/>
              <a:cxnLst/>
              <a:rect l="l" t="t" r="r" b="b"/>
              <a:pathLst>
                <a:path w="170" h="282" extrusionOk="0">
                  <a:moveTo>
                    <a:pt x="113" y="1"/>
                  </a:moveTo>
                  <a:lnTo>
                    <a:pt x="113" y="57"/>
                  </a:lnTo>
                  <a:lnTo>
                    <a:pt x="57" y="226"/>
                  </a:lnTo>
                  <a:lnTo>
                    <a:pt x="1" y="226"/>
                  </a:lnTo>
                  <a:lnTo>
                    <a:pt x="57" y="282"/>
                  </a:lnTo>
                  <a:lnTo>
                    <a:pt x="113" y="282"/>
                  </a:lnTo>
                  <a:lnTo>
                    <a:pt x="170" y="226"/>
                  </a:lnTo>
                  <a:lnTo>
                    <a:pt x="170" y="57"/>
                  </a:lnTo>
                  <a:lnTo>
                    <a:pt x="170" y="1"/>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6" name="Google Shape;23186;p51"/>
            <p:cNvSpPr/>
            <p:nvPr/>
          </p:nvSpPr>
          <p:spPr>
            <a:xfrm>
              <a:off x="2054975" y="1025875"/>
              <a:ext cx="1425" cy="2850"/>
            </a:xfrm>
            <a:custGeom>
              <a:avLst/>
              <a:gdLst/>
              <a:ahLst/>
              <a:cxnLst/>
              <a:rect l="l" t="t" r="r" b="b"/>
              <a:pathLst>
                <a:path w="57" h="114" extrusionOk="0">
                  <a:moveTo>
                    <a:pt x="0" y="1"/>
                  </a:moveTo>
                  <a:lnTo>
                    <a:pt x="0" y="113"/>
                  </a:lnTo>
                  <a:lnTo>
                    <a:pt x="56" y="113"/>
                  </a:lnTo>
                  <a:lnTo>
                    <a:pt x="56" y="1"/>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7" name="Google Shape;23187;p51"/>
            <p:cNvSpPr/>
            <p:nvPr/>
          </p:nvSpPr>
          <p:spPr>
            <a:xfrm>
              <a:off x="2066200" y="994975"/>
              <a:ext cx="1425" cy="1425"/>
            </a:xfrm>
            <a:custGeom>
              <a:avLst/>
              <a:gdLst/>
              <a:ahLst/>
              <a:cxnLst/>
              <a:rect l="l" t="t" r="r" b="b"/>
              <a:pathLst>
                <a:path w="57" h="57" extrusionOk="0">
                  <a:moveTo>
                    <a:pt x="1" y="0"/>
                  </a:moveTo>
                  <a:lnTo>
                    <a:pt x="57" y="57"/>
                  </a:lnTo>
                  <a:lnTo>
                    <a:pt x="57"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8" name="Google Shape;23188;p51"/>
            <p:cNvSpPr/>
            <p:nvPr/>
          </p:nvSpPr>
          <p:spPr>
            <a:xfrm>
              <a:off x="2071825" y="992175"/>
              <a:ext cx="25" cy="1425"/>
            </a:xfrm>
            <a:custGeom>
              <a:avLst/>
              <a:gdLst/>
              <a:ahLst/>
              <a:cxnLst/>
              <a:rect l="l" t="t" r="r" b="b"/>
              <a:pathLst>
                <a:path w="1" h="57" extrusionOk="0">
                  <a:moveTo>
                    <a:pt x="0" y="56"/>
                  </a:moveTo>
                  <a:lnTo>
                    <a:pt x="0" y="56"/>
                  </a:lnTo>
                  <a:lnTo>
                    <a:pt x="0" y="0"/>
                  </a:lnTo>
                  <a:lnTo>
                    <a:pt x="0" y="56"/>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9" name="Google Shape;23189;p51"/>
            <p:cNvSpPr/>
            <p:nvPr/>
          </p:nvSpPr>
          <p:spPr>
            <a:xfrm>
              <a:off x="2099925" y="999200"/>
              <a:ext cx="2850" cy="1425"/>
            </a:xfrm>
            <a:custGeom>
              <a:avLst/>
              <a:gdLst/>
              <a:ahLst/>
              <a:cxnLst/>
              <a:rect l="l" t="t" r="r" b="b"/>
              <a:pathLst>
                <a:path w="114" h="57" extrusionOk="0">
                  <a:moveTo>
                    <a:pt x="1" y="0"/>
                  </a:moveTo>
                  <a:lnTo>
                    <a:pt x="1" y="56"/>
                  </a:lnTo>
                  <a:lnTo>
                    <a:pt x="113" y="56"/>
                  </a:lnTo>
                  <a:lnTo>
                    <a:pt x="1"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0" name="Google Shape;23190;p51"/>
            <p:cNvSpPr/>
            <p:nvPr/>
          </p:nvSpPr>
          <p:spPr>
            <a:xfrm>
              <a:off x="2099925" y="1000600"/>
              <a:ext cx="25" cy="1425"/>
            </a:xfrm>
            <a:custGeom>
              <a:avLst/>
              <a:gdLst/>
              <a:ahLst/>
              <a:cxnLst/>
              <a:rect l="l" t="t" r="r" b="b"/>
              <a:pathLst>
                <a:path w="1" h="57" extrusionOk="0">
                  <a:moveTo>
                    <a:pt x="1" y="0"/>
                  </a:moveTo>
                  <a:lnTo>
                    <a:pt x="1" y="56"/>
                  </a:lnTo>
                  <a:lnTo>
                    <a:pt x="1" y="56"/>
                  </a:lnTo>
                  <a:lnTo>
                    <a:pt x="1" y="56"/>
                  </a:lnTo>
                  <a:lnTo>
                    <a:pt x="1" y="0"/>
                  </a:lnTo>
                  <a:lnTo>
                    <a:pt x="1"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1" name="Google Shape;23191;p51"/>
            <p:cNvSpPr/>
            <p:nvPr/>
          </p:nvSpPr>
          <p:spPr>
            <a:xfrm>
              <a:off x="2099925" y="1004800"/>
              <a:ext cx="2850" cy="1450"/>
            </a:xfrm>
            <a:custGeom>
              <a:avLst/>
              <a:gdLst/>
              <a:ahLst/>
              <a:cxnLst/>
              <a:rect l="l" t="t" r="r" b="b"/>
              <a:pathLst>
                <a:path w="114" h="58" extrusionOk="0">
                  <a:moveTo>
                    <a:pt x="113" y="57"/>
                  </a:moveTo>
                  <a:lnTo>
                    <a:pt x="113" y="57"/>
                  </a:lnTo>
                  <a:lnTo>
                    <a:pt x="1" y="1"/>
                  </a:lnTo>
                  <a:lnTo>
                    <a:pt x="1" y="1"/>
                  </a:lnTo>
                  <a:lnTo>
                    <a:pt x="113" y="57"/>
                  </a:lnTo>
                  <a:lnTo>
                    <a:pt x="113" y="57"/>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2" name="Google Shape;23192;p51"/>
            <p:cNvSpPr/>
            <p:nvPr/>
          </p:nvSpPr>
          <p:spPr>
            <a:xfrm>
              <a:off x="1750050" y="1108800"/>
              <a:ext cx="59050" cy="112425"/>
            </a:xfrm>
            <a:custGeom>
              <a:avLst/>
              <a:gdLst/>
              <a:ahLst/>
              <a:cxnLst/>
              <a:rect l="l" t="t" r="r" b="b"/>
              <a:pathLst>
                <a:path w="2362" h="4497" extrusionOk="0">
                  <a:moveTo>
                    <a:pt x="2080" y="0"/>
                  </a:moveTo>
                  <a:lnTo>
                    <a:pt x="2024" y="112"/>
                  </a:lnTo>
                  <a:lnTo>
                    <a:pt x="1968" y="169"/>
                  </a:lnTo>
                  <a:lnTo>
                    <a:pt x="1687" y="169"/>
                  </a:lnTo>
                  <a:lnTo>
                    <a:pt x="1687" y="225"/>
                  </a:lnTo>
                  <a:lnTo>
                    <a:pt x="1687" y="281"/>
                  </a:lnTo>
                  <a:lnTo>
                    <a:pt x="1687" y="337"/>
                  </a:lnTo>
                  <a:lnTo>
                    <a:pt x="1630" y="394"/>
                  </a:lnTo>
                  <a:lnTo>
                    <a:pt x="1574" y="394"/>
                  </a:lnTo>
                  <a:lnTo>
                    <a:pt x="1518" y="337"/>
                  </a:lnTo>
                  <a:lnTo>
                    <a:pt x="1406" y="281"/>
                  </a:lnTo>
                  <a:lnTo>
                    <a:pt x="1406" y="337"/>
                  </a:lnTo>
                  <a:lnTo>
                    <a:pt x="1406" y="450"/>
                  </a:lnTo>
                  <a:lnTo>
                    <a:pt x="1462" y="562"/>
                  </a:lnTo>
                  <a:lnTo>
                    <a:pt x="1462" y="731"/>
                  </a:lnTo>
                  <a:lnTo>
                    <a:pt x="1462" y="787"/>
                  </a:lnTo>
                  <a:lnTo>
                    <a:pt x="1406" y="843"/>
                  </a:lnTo>
                  <a:lnTo>
                    <a:pt x="1462" y="956"/>
                  </a:lnTo>
                  <a:lnTo>
                    <a:pt x="1518" y="1012"/>
                  </a:lnTo>
                  <a:lnTo>
                    <a:pt x="1462" y="1124"/>
                  </a:lnTo>
                  <a:lnTo>
                    <a:pt x="1181" y="899"/>
                  </a:lnTo>
                  <a:lnTo>
                    <a:pt x="1068" y="731"/>
                  </a:lnTo>
                  <a:lnTo>
                    <a:pt x="1012" y="562"/>
                  </a:lnTo>
                  <a:lnTo>
                    <a:pt x="1012" y="506"/>
                  </a:lnTo>
                  <a:lnTo>
                    <a:pt x="956" y="506"/>
                  </a:lnTo>
                  <a:lnTo>
                    <a:pt x="843" y="562"/>
                  </a:lnTo>
                  <a:lnTo>
                    <a:pt x="731" y="731"/>
                  </a:lnTo>
                  <a:lnTo>
                    <a:pt x="843" y="899"/>
                  </a:lnTo>
                  <a:lnTo>
                    <a:pt x="900" y="1012"/>
                  </a:lnTo>
                  <a:lnTo>
                    <a:pt x="956" y="1124"/>
                  </a:lnTo>
                  <a:lnTo>
                    <a:pt x="956" y="1180"/>
                  </a:lnTo>
                  <a:lnTo>
                    <a:pt x="1068" y="1180"/>
                  </a:lnTo>
                  <a:lnTo>
                    <a:pt x="1124" y="1237"/>
                  </a:lnTo>
                  <a:lnTo>
                    <a:pt x="1124" y="1574"/>
                  </a:lnTo>
                  <a:lnTo>
                    <a:pt x="1124" y="1686"/>
                  </a:lnTo>
                  <a:lnTo>
                    <a:pt x="1068" y="1686"/>
                  </a:lnTo>
                  <a:lnTo>
                    <a:pt x="956" y="1574"/>
                  </a:lnTo>
                  <a:lnTo>
                    <a:pt x="900" y="1461"/>
                  </a:lnTo>
                  <a:lnTo>
                    <a:pt x="900" y="1405"/>
                  </a:lnTo>
                  <a:lnTo>
                    <a:pt x="843" y="1180"/>
                  </a:lnTo>
                  <a:lnTo>
                    <a:pt x="731" y="1012"/>
                  </a:lnTo>
                  <a:lnTo>
                    <a:pt x="675" y="956"/>
                  </a:lnTo>
                  <a:lnTo>
                    <a:pt x="619" y="956"/>
                  </a:lnTo>
                  <a:lnTo>
                    <a:pt x="562" y="1012"/>
                  </a:lnTo>
                  <a:lnTo>
                    <a:pt x="619" y="1068"/>
                  </a:lnTo>
                  <a:lnTo>
                    <a:pt x="731" y="1237"/>
                  </a:lnTo>
                  <a:lnTo>
                    <a:pt x="731" y="1405"/>
                  </a:lnTo>
                  <a:lnTo>
                    <a:pt x="787" y="1574"/>
                  </a:lnTo>
                  <a:lnTo>
                    <a:pt x="787" y="1742"/>
                  </a:lnTo>
                  <a:lnTo>
                    <a:pt x="787" y="1855"/>
                  </a:lnTo>
                  <a:lnTo>
                    <a:pt x="731" y="1911"/>
                  </a:lnTo>
                  <a:lnTo>
                    <a:pt x="731" y="2023"/>
                  </a:lnTo>
                  <a:lnTo>
                    <a:pt x="731" y="2136"/>
                  </a:lnTo>
                  <a:lnTo>
                    <a:pt x="731" y="2192"/>
                  </a:lnTo>
                  <a:lnTo>
                    <a:pt x="675" y="2305"/>
                  </a:lnTo>
                  <a:lnTo>
                    <a:pt x="562" y="2417"/>
                  </a:lnTo>
                  <a:lnTo>
                    <a:pt x="450" y="2473"/>
                  </a:lnTo>
                  <a:lnTo>
                    <a:pt x="281" y="2473"/>
                  </a:lnTo>
                  <a:lnTo>
                    <a:pt x="225" y="2417"/>
                  </a:lnTo>
                  <a:lnTo>
                    <a:pt x="225" y="2361"/>
                  </a:lnTo>
                  <a:lnTo>
                    <a:pt x="506" y="2248"/>
                  </a:lnTo>
                  <a:lnTo>
                    <a:pt x="506" y="2080"/>
                  </a:lnTo>
                  <a:lnTo>
                    <a:pt x="394" y="1911"/>
                  </a:lnTo>
                  <a:lnTo>
                    <a:pt x="281" y="2080"/>
                  </a:lnTo>
                  <a:lnTo>
                    <a:pt x="169" y="2192"/>
                  </a:lnTo>
                  <a:lnTo>
                    <a:pt x="57" y="2248"/>
                  </a:lnTo>
                  <a:lnTo>
                    <a:pt x="0" y="2305"/>
                  </a:lnTo>
                  <a:lnTo>
                    <a:pt x="0" y="2361"/>
                  </a:lnTo>
                  <a:lnTo>
                    <a:pt x="57" y="2473"/>
                  </a:lnTo>
                  <a:lnTo>
                    <a:pt x="57" y="2529"/>
                  </a:lnTo>
                  <a:lnTo>
                    <a:pt x="57" y="2642"/>
                  </a:lnTo>
                  <a:lnTo>
                    <a:pt x="0" y="2810"/>
                  </a:lnTo>
                  <a:lnTo>
                    <a:pt x="57" y="2923"/>
                  </a:lnTo>
                  <a:lnTo>
                    <a:pt x="0" y="3035"/>
                  </a:lnTo>
                  <a:lnTo>
                    <a:pt x="0" y="3148"/>
                  </a:lnTo>
                  <a:lnTo>
                    <a:pt x="113" y="3316"/>
                  </a:lnTo>
                  <a:lnTo>
                    <a:pt x="113" y="3372"/>
                  </a:lnTo>
                  <a:lnTo>
                    <a:pt x="113" y="3429"/>
                  </a:lnTo>
                  <a:lnTo>
                    <a:pt x="113" y="3485"/>
                  </a:lnTo>
                  <a:lnTo>
                    <a:pt x="113" y="3541"/>
                  </a:lnTo>
                  <a:lnTo>
                    <a:pt x="169" y="3653"/>
                  </a:lnTo>
                  <a:lnTo>
                    <a:pt x="225" y="3653"/>
                  </a:lnTo>
                  <a:lnTo>
                    <a:pt x="281" y="3710"/>
                  </a:lnTo>
                  <a:lnTo>
                    <a:pt x="225" y="3710"/>
                  </a:lnTo>
                  <a:lnTo>
                    <a:pt x="169" y="3822"/>
                  </a:lnTo>
                  <a:lnTo>
                    <a:pt x="225" y="3878"/>
                  </a:lnTo>
                  <a:lnTo>
                    <a:pt x="338" y="3934"/>
                  </a:lnTo>
                  <a:lnTo>
                    <a:pt x="394" y="3991"/>
                  </a:lnTo>
                  <a:lnTo>
                    <a:pt x="394" y="4103"/>
                  </a:lnTo>
                  <a:lnTo>
                    <a:pt x="394" y="4159"/>
                  </a:lnTo>
                  <a:lnTo>
                    <a:pt x="506" y="4215"/>
                  </a:lnTo>
                  <a:lnTo>
                    <a:pt x="731" y="4215"/>
                  </a:lnTo>
                  <a:lnTo>
                    <a:pt x="675" y="4497"/>
                  </a:lnTo>
                  <a:lnTo>
                    <a:pt x="787" y="4497"/>
                  </a:lnTo>
                  <a:lnTo>
                    <a:pt x="900" y="4384"/>
                  </a:lnTo>
                  <a:lnTo>
                    <a:pt x="956" y="4328"/>
                  </a:lnTo>
                  <a:lnTo>
                    <a:pt x="1012" y="4215"/>
                  </a:lnTo>
                  <a:lnTo>
                    <a:pt x="1068" y="4215"/>
                  </a:lnTo>
                  <a:lnTo>
                    <a:pt x="1068" y="4272"/>
                  </a:lnTo>
                  <a:lnTo>
                    <a:pt x="1237" y="4272"/>
                  </a:lnTo>
                  <a:lnTo>
                    <a:pt x="1349" y="4328"/>
                  </a:lnTo>
                  <a:lnTo>
                    <a:pt x="1462" y="4328"/>
                  </a:lnTo>
                  <a:lnTo>
                    <a:pt x="1518" y="4272"/>
                  </a:lnTo>
                  <a:lnTo>
                    <a:pt x="1518" y="4384"/>
                  </a:lnTo>
                  <a:lnTo>
                    <a:pt x="1630" y="4497"/>
                  </a:lnTo>
                  <a:lnTo>
                    <a:pt x="1799" y="4497"/>
                  </a:lnTo>
                  <a:lnTo>
                    <a:pt x="1799" y="4328"/>
                  </a:lnTo>
                  <a:lnTo>
                    <a:pt x="1968" y="4272"/>
                  </a:lnTo>
                  <a:lnTo>
                    <a:pt x="1968" y="4159"/>
                  </a:lnTo>
                  <a:lnTo>
                    <a:pt x="1968" y="4103"/>
                  </a:lnTo>
                  <a:lnTo>
                    <a:pt x="1911" y="3991"/>
                  </a:lnTo>
                  <a:lnTo>
                    <a:pt x="1799" y="3878"/>
                  </a:lnTo>
                  <a:lnTo>
                    <a:pt x="1687" y="3822"/>
                  </a:lnTo>
                  <a:lnTo>
                    <a:pt x="1574" y="3766"/>
                  </a:lnTo>
                  <a:lnTo>
                    <a:pt x="1462" y="3653"/>
                  </a:lnTo>
                  <a:lnTo>
                    <a:pt x="1406" y="3597"/>
                  </a:lnTo>
                  <a:lnTo>
                    <a:pt x="1349" y="3541"/>
                  </a:lnTo>
                  <a:lnTo>
                    <a:pt x="1181" y="3541"/>
                  </a:lnTo>
                  <a:lnTo>
                    <a:pt x="1124" y="3485"/>
                  </a:lnTo>
                  <a:lnTo>
                    <a:pt x="1124" y="3429"/>
                  </a:lnTo>
                  <a:lnTo>
                    <a:pt x="1181" y="3429"/>
                  </a:lnTo>
                  <a:lnTo>
                    <a:pt x="1406" y="3372"/>
                  </a:lnTo>
                  <a:lnTo>
                    <a:pt x="1574" y="3260"/>
                  </a:lnTo>
                  <a:lnTo>
                    <a:pt x="1743" y="3035"/>
                  </a:lnTo>
                  <a:lnTo>
                    <a:pt x="1799" y="2754"/>
                  </a:lnTo>
                  <a:lnTo>
                    <a:pt x="1911" y="2529"/>
                  </a:lnTo>
                  <a:lnTo>
                    <a:pt x="1911" y="2361"/>
                  </a:lnTo>
                  <a:lnTo>
                    <a:pt x="1799" y="2248"/>
                  </a:lnTo>
                  <a:lnTo>
                    <a:pt x="1855" y="2023"/>
                  </a:lnTo>
                  <a:lnTo>
                    <a:pt x="1855" y="1855"/>
                  </a:lnTo>
                  <a:lnTo>
                    <a:pt x="1855" y="1405"/>
                  </a:lnTo>
                  <a:lnTo>
                    <a:pt x="1855" y="1237"/>
                  </a:lnTo>
                  <a:lnTo>
                    <a:pt x="1855" y="1068"/>
                  </a:lnTo>
                  <a:lnTo>
                    <a:pt x="1911" y="1180"/>
                  </a:lnTo>
                  <a:lnTo>
                    <a:pt x="2024" y="1237"/>
                  </a:lnTo>
                  <a:lnTo>
                    <a:pt x="2249" y="1293"/>
                  </a:lnTo>
                  <a:lnTo>
                    <a:pt x="2305" y="1237"/>
                  </a:lnTo>
                  <a:lnTo>
                    <a:pt x="2305" y="1180"/>
                  </a:lnTo>
                  <a:lnTo>
                    <a:pt x="2249" y="843"/>
                  </a:lnTo>
                  <a:lnTo>
                    <a:pt x="2361" y="506"/>
                  </a:lnTo>
                  <a:lnTo>
                    <a:pt x="2305" y="394"/>
                  </a:lnTo>
                  <a:lnTo>
                    <a:pt x="2249" y="337"/>
                  </a:lnTo>
                  <a:lnTo>
                    <a:pt x="2136" y="281"/>
                  </a:lnTo>
                  <a:lnTo>
                    <a:pt x="2136" y="225"/>
                  </a:lnTo>
                  <a:lnTo>
                    <a:pt x="2136" y="169"/>
                  </a:lnTo>
                  <a:lnTo>
                    <a:pt x="2136" y="56"/>
                  </a:lnTo>
                  <a:lnTo>
                    <a:pt x="2080" y="0"/>
                  </a:lnTo>
                  <a:close/>
                </a:path>
              </a:pathLst>
            </a:custGeom>
            <a:solidFill>
              <a:srgbClr val="ADC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3" name="Google Shape;23193;p51"/>
            <p:cNvSpPr/>
            <p:nvPr/>
          </p:nvSpPr>
          <p:spPr>
            <a:xfrm>
              <a:off x="1714925" y="1163600"/>
              <a:ext cx="46400" cy="52000"/>
            </a:xfrm>
            <a:custGeom>
              <a:avLst/>
              <a:gdLst/>
              <a:ahLst/>
              <a:cxnLst/>
              <a:rect l="l" t="t" r="r" b="b"/>
              <a:pathLst>
                <a:path w="1856" h="2080" extrusionOk="0">
                  <a:moveTo>
                    <a:pt x="675" y="731"/>
                  </a:moveTo>
                  <a:lnTo>
                    <a:pt x="731" y="871"/>
                  </a:lnTo>
                  <a:lnTo>
                    <a:pt x="731" y="871"/>
                  </a:lnTo>
                  <a:lnTo>
                    <a:pt x="675" y="787"/>
                  </a:lnTo>
                  <a:lnTo>
                    <a:pt x="675" y="731"/>
                  </a:lnTo>
                  <a:close/>
                  <a:moveTo>
                    <a:pt x="787" y="0"/>
                  </a:moveTo>
                  <a:lnTo>
                    <a:pt x="675" y="56"/>
                  </a:lnTo>
                  <a:lnTo>
                    <a:pt x="619" y="169"/>
                  </a:lnTo>
                  <a:lnTo>
                    <a:pt x="675" y="450"/>
                  </a:lnTo>
                  <a:lnTo>
                    <a:pt x="675" y="618"/>
                  </a:lnTo>
                  <a:lnTo>
                    <a:pt x="619" y="450"/>
                  </a:lnTo>
                  <a:lnTo>
                    <a:pt x="562" y="394"/>
                  </a:lnTo>
                  <a:lnTo>
                    <a:pt x="337" y="281"/>
                  </a:lnTo>
                  <a:lnTo>
                    <a:pt x="281" y="281"/>
                  </a:lnTo>
                  <a:lnTo>
                    <a:pt x="113" y="506"/>
                  </a:lnTo>
                  <a:lnTo>
                    <a:pt x="0" y="618"/>
                  </a:lnTo>
                  <a:lnTo>
                    <a:pt x="0" y="787"/>
                  </a:lnTo>
                  <a:lnTo>
                    <a:pt x="113" y="843"/>
                  </a:lnTo>
                  <a:lnTo>
                    <a:pt x="225" y="956"/>
                  </a:lnTo>
                  <a:lnTo>
                    <a:pt x="337" y="1124"/>
                  </a:lnTo>
                  <a:lnTo>
                    <a:pt x="337" y="1293"/>
                  </a:lnTo>
                  <a:lnTo>
                    <a:pt x="394" y="1293"/>
                  </a:lnTo>
                  <a:lnTo>
                    <a:pt x="450" y="1237"/>
                  </a:lnTo>
                  <a:lnTo>
                    <a:pt x="506" y="1293"/>
                  </a:lnTo>
                  <a:lnTo>
                    <a:pt x="506" y="1405"/>
                  </a:lnTo>
                  <a:lnTo>
                    <a:pt x="562" y="1461"/>
                  </a:lnTo>
                  <a:lnTo>
                    <a:pt x="787" y="1518"/>
                  </a:lnTo>
                  <a:lnTo>
                    <a:pt x="1012" y="1574"/>
                  </a:lnTo>
                  <a:lnTo>
                    <a:pt x="956" y="1742"/>
                  </a:lnTo>
                  <a:lnTo>
                    <a:pt x="956" y="1799"/>
                  </a:lnTo>
                  <a:lnTo>
                    <a:pt x="1012" y="1855"/>
                  </a:lnTo>
                  <a:lnTo>
                    <a:pt x="1124" y="1799"/>
                  </a:lnTo>
                  <a:lnTo>
                    <a:pt x="1237" y="1799"/>
                  </a:lnTo>
                  <a:lnTo>
                    <a:pt x="1237" y="1967"/>
                  </a:lnTo>
                  <a:lnTo>
                    <a:pt x="1349" y="2080"/>
                  </a:lnTo>
                  <a:lnTo>
                    <a:pt x="1462" y="2023"/>
                  </a:lnTo>
                  <a:lnTo>
                    <a:pt x="1462" y="1967"/>
                  </a:lnTo>
                  <a:lnTo>
                    <a:pt x="1462" y="1911"/>
                  </a:lnTo>
                  <a:lnTo>
                    <a:pt x="1405" y="1799"/>
                  </a:lnTo>
                  <a:lnTo>
                    <a:pt x="1686" y="1799"/>
                  </a:lnTo>
                  <a:lnTo>
                    <a:pt x="1686" y="1911"/>
                  </a:lnTo>
                  <a:lnTo>
                    <a:pt x="1743" y="1967"/>
                  </a:lnTo>
                  <a:lnTo>
                    <a:pt x="1799" y="1967"/>
                  </a:lnTo>
                  <a:lnTo>
                    <a:pt x="1855" y="1799"/>
                  </a:lnTo>
                  <a:lnTo>
                    <a:pt x="1743" y="1742"/>
                  </a:lnTo>
                  <a:lnTo>
                    <a:pt x="1630" y="1686"/>
                  </a:lnTo>
                  <a:lnTo>
                    <a:pt x="1574" y="1630"/>
                  </a:lnTo>
                  <a:lnTo>
                    <a:pt x="1574" y="1518"/>
                  </a:lnTo>
                  <a:lnTo>
                    <a:pt x="1574" y="1349"/>
                  </a:lnTo>
                  <a:lnTo>
                    <a:pt x="1518" y="1293"/>
                  </a:lnTo>
                  <a:lnTo>
                    <a:pt x="1574" y="1237"/>
                  </a:lnTo>
                  <a:lnTo>
                    <a:pt x="1518" y="1124"/>
                  </a:lnTo>
                  <a:lnTo>
                    <a:pt x="1405" y="1068"/>
                  </a:lnTo>
                  <a:lnTo>
                    <a:pt x="1349" y="956"/>
                  </a:lnTo>
                  <a:lnTo>
                    <a:pt x="1237" y="843"/>
                  </a:lnTo>
                  <a:lnTo>
                    <a:pt x="1181" y="843"/>
                  </a:lnTo>
                  <a:lnTo>
                    <a:pt x="1124" y="787"/>
                  </a:lnTo>
                  <a:lnTo>
                    <a:pt x="1124" y="731"/>
                  </a:lnTo>
                  <a:lnTo>
                    <a:pt x="1124" y="618"/>
                  </a:lnTo>
                  <a:lnTo>
                    <a:pt x="1068" y="450"/>
                  </a:lnTo>
                  <a:lnTo>
                    <a:pt x="1012" y="337"/>
                  </a:lnTo>
                  <a:lnTo>
                    <a:pt x="1068" y="225"/>
                  </a:lnTo>
                  <a:lnTo>
                    <a:pt x="1068" y="169"/>
                  </a:lnTo>
                  <a:lnTo>
                    <a:pt x="1068" y="113"/>
                  </a:lnTo>
                  <a:lnTo>
                    <a:pt x="956" y="113"/>
                  </a:lnTo>
                  <a:lnTo>
                    <a:pt x="843" y="56"/>
                  </a:lnTo>
                  <a:lnTo>
                    <a:pt x="787" y="0"/>
                  </a:lnTo>
                  <a:close/>
                </a:path>
              </a:pathLst>
            </a:custGeom>
            <a:solidFill>
              <a:srgbClr val="AE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4" name="Google Shape;23194;p51"/>
            <p:cNvSpPr/>
            <p:nvPr/>
          </p:nvSpPr>
          <p:spPr>
            <a:xfrm>
              <a:off x="1736000" y="1117225"/>
              <a:ext cx="22500" cy="22500"/>
            </a:xfrm>
            <a:custGeom>
              <a:avLst/>
              <a:gdLst/>
              <a:ahLst/>
              <a:cxnLst/>
              <a:rect l="l" t="t" r="r" b="b"/>
              <a:pathLst>
                <a:path w="900" h="900" extrusionOk="0">
                  <a:moveTo>
                    <a:pt x="338" y="0"/>
                  </a:moveTo>
                  <a:lnTo>
                    <a:pt x="225" y="57"/>
                  </a:lnTo>
                  <a:lnTo>
                    <a:pt x="113" y="113"/>
                  </a:lnTo>
                  <a:lnTo>
                    <a:pt x="57" y="169"/>
                  </a:lnTo>
                  <a:lnTo>
                    <a:pt x="57" y="281"/>
                  </a:lnTo>
                  <a:lnTo>
                    <a:pt x="281" y="169"/>
                  </a:lnTo>
                  <a:lnTo>
                    <a:pt x="394" y="169"/>
                  </a:lnTo>
                  <a:lnTo>
                    <a:pt x="394" y="225"/>
                  </a:lnTo>
                  <a:lnTo>
                    <a:pt x="394" y="281"/>
                  </a:lnTo>
                  <a:lnTo>
                    <a:pt x="338" y="338"/>
                  </a:lnTo>
                  <a:lnTo>
                    <a:pt x="225" y="338"/>
                  </a:lnTo>
                  <a:lnTo>
                    <a:pt x="169" y="450"/>
                  </a:lnTo>
                  <a:lnTo>
                    <a:pt x="169" y="506"/>
                  </a:lnTo>
                  <a:lnTo>
                    <a:pt x="0" y="450"/>
                  </a:lnTo>
                  <a:lnTo>
                    <a:pt x="113" y="675"/>
                  </a:lnTo>
                  <a:lnTo>
                    <a:pt x="225" y="843"/>
                  </a:lnTo>
                  <a:lnTo>
                    <a:pt x="338" y="900"/>
                  </a:lnTo>
                  <a:lnTo>
                    <a:pt x="338" y="787"/>
                  </a:lnTo>
                  <a:lnTo>
                    <a:pt x="394" y="787"/>
                  </a:lnTo>
                  <a:lnTo>
                    <a:pt x="450" y="731"/>
                  </a:lnTo>
                  <a:lnTo>
                    <a:pt x="562" y="731"/>
                  </a:lnTo>
                  <a:lnTo>
                    <a:pt x="675" y="675"/>
                  </a:lnTo>
                  <a:lnTo>
                    <a:pt x="731" y="619"/>
                  </a:lnTo>
                  <a:lnTo>
                    <a:pt x="787" y="450"/>
                  </a:lnTo>
                  <a:lnTo>
                    <a:pt x="843" y="394"/>
                  </a:lnTo>
                  <a:lnTo>
                    <a:pt x="900" y="281"/>
                  </a:lnTo>
                  <a:lnTo>
                    <a:pt x="900" y="225"/>
                  </a:lnTo>
                  <a:lnTo>
                    <a:pt x="843" y="113"/>
                  </a:lnTo>
                  <a:lnTo>
                    <a:pt x="787" y="57"/>
                  </a:lnTo>
                  <a:lnTo>
                    <a:pt x="787" y="113"/>
                  </a:lnTo>
                  <a:lnTo>
                    <a:pt x="731" y="169"/>
                  </a:lnTo>
                  <a:lnTo>
                    <a:pt x="675" y="225"/>
                  </a:lnTo>
                  <a:lnTo>
                    <a:pt x="450" y="0"/>
                  </a:lnTo>
                  <a:close/>
                </a:path>
              </a:pathLst>
            </a:custGeom>
            <a:solidFill>
              <a:srgbClr val="AAC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5" name="Google Shape;23195;p51"/>
            <p:cNvSpPr/>
            <p:nvPr/>
          </p:nvSpPr>
          <p:spPr>
            <a:xfrm>
              <a:off x="1723350" y="1162175"/>
              <a:ext cx="19700" cy="36575"/>
            </a:xfrm>
            <a:custGeom>
              <a:avLst/>
              <a:gdLst/>
              <a:ahLst/>
              <a:cxnLst/>
              <a:rect l="l" t="t" r="r" b="b"/>
              <a:pathLst>
                <a:path w="788" h="1463" extrusionOk="0">
                  <a:moveTo>
                    <a:pt x="57" y="1"/>
                  </a:moveTo>
                  <a:lnTo>
                    <a:pt x="57" y="170"/>
                  </a:lnTo>
                  <a:lnTo>
                    <a:pt x="0" y="338"/>
                  </a:lnTo>
                  <a:lnTo>
                    <a:pt x="57" y="394"/>
                  </a:lnTo>
                  <a:lnTo>
                    <a:pt x="113" y="451"/>
                  </a:lnTo>
                  <a:lnTo>
                    <a:pt x="169" y="507"/>
                  </a:lnTo>
                  <a:lnTo>
                    <a:pt x="225" y="563"/>
                  </a:lnTo>
                  <a:lnTo>
                    <a:pt x="282" y="844"/>
                  </a:lnTo>
                  <a:lnTo>
                    <a:pt x="394" y="1069"/>
                  </a:lnTo>
                  <a:lnTo>
                    <a:pt x="563" y="1237"/>
                  </a:lnTo>
                  <a:lnTo>
                    <a:pt x="731" y="1462"/>
                  </a:lnTo>
                  <a:lnTo>
                    <a:pt x="731" y="1350"/>
                  </a:lnTo>
                  <a:lnTo>
                    <a:pt x="731" y="1237"/>
                  </a:lnTo>
                  <a:lnTo>
                    <a:pt x="787" y="1013"/>
                  </a:lnTo>
                  <a:lnTo>
                    <a:pt x="563" y="1013"/>
                  </a:lnTo>
                  <a:lnTo>
                    <a:pt x="450" y="900"/>
                  </a:lnTo>
                  <a:lnTo>
                    <a:pt x="394" y="788"/>
                  </a:lnTo>
                  <a:lnTo>
                    <a:pt x="394" y="675"/>
                  </a:lnTo>
                  <a:lnTo>
                    <a:pt x="450" y="451"/>
                  </a:lnTo>
                  <a:lnTo>
                    <a:pt x="450" y="338"/>
                  </a:lnTo>
                  <a:lnTo>
                    <a:pt x="282" y="226"/>
                  </a:lnTo>
                  <a:lnTo>
                    <a:pt x="282" y="282"/>
                  </a:lnTo>
                  <a:lnTo>
                    <a:pt x="225" y="282"/>
                  </a:lnTo>
                  <a:lnTo>
                    <a:pt x="169" y="170"/>
                  </a:lnTo>
                  <a:lnTo>
                    <a:pt x="169" y="57"/>
                  </a:lnTo>
                  <a:lnTo>
                    <a:pt x="113"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6" name="Google Shape;23196;p51"/>
            <p:cNvSpPr/>
            <p:nvPr/>
          </p:nvSpPr>
          <p:spPr>
            <a:xfrm>
              <a:off x="1727575" y="1097550"/>
              <a:ext cx="8450" cy="16875"/>
            </a:xfrm>
            <a:custGeom>
              <a:avLst/>
              <a:gdLst/>
              <a:ahLst/>
              <a:cxnLst/>
              <a:rect l="l" t="t" r="r" b="b"/>
              <a:pathLst>
                <a:path w="338" h="675" extrusionOk="0">
                  <a:moveTo>
                    <a:pt x="169" y="0"/>
                  </a:moveTo>
                  <a:lnTo>
                    <a:pt x="169" y="57"/>
                  </a:lnTo>
                  <a:lnTo>
                    <a:pt x="225" y="113"/>
                  </a:lnTo>
                  <a:lnTo>
                    <a:pt x="225" y="281"/>
                  </a:lnTo>
                  <a:lnTo>
                    <a:pt x="169" y="338"/>
                  </a:lnTo>
                  <a:lnTo>
                    <a:pt x="56" y="338"/>
                  </a:lnTo>
                  <a:lnTo>
                    <a:pt x="0" y="506"/>
                  </a:lnTo>
                  <a:lnTo>
                    <a:pt x="0" y="562"/>
                  </a:lnTo>
                  <a:lnTo>
                    <a:pt x="0" y="619"/>
                  </a:lnTo>
                  <a:lnTo>
                    <a:pt x="113" y="675"/>
                  </a:lnTo>
                  <a:lnTo>
                    <a:pt x="225" y="562"/>
                  </a:lnTo>
                  <a:lnTo>
                    <a:pt x="337" y="506"/>
                  </a:lnTo>
                  <a:lnTo>
                    <a:pt x="337" y="338"/>
                  </a:lnTo>
                  <a:lnTo>
                    <a:pt x="337" y="169"/>
                  </a:lnTo>
                  <a:lnTo>
                    <a:pt x="337" y="113"/>
                  </a:lnTo>
                  <a:lnTo>
                    <a:pt x="337" y="0"/>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7" name="Google Shape;23197;p51"/>
            <p:cNvSpPr/>
            <p:nvPr/>
          </p:nvSpPr>
          <p:spPr>
            <a:xfrm>
              <a:off x="1748650" y="1135475"/>
              <a:ext cx="11250" cy="7075"/>
            </a:xfrm>
            <a:custGeom>
              <a:avLst/>
              <a:gdLst/>
              <a:ahLst/>
              <a:cxnLst/>
              <a:rect l="l" t="t" r="r" b="b"/>
              <a:pathLst>
                <a:path w="450" h="283" extrusionOk="0">
                  <a:moveTo>
                    <a:pt x="337" y="1"/>
                  </a:moveTo>
                  <a:lnTo>
                    <a:pt x="169" y="113"/>
                  </a:lnTo>
                  <a:lnTo>
                    <a:pt x="56" y="170"/>
                  </a:lnTo>
                  <a:lnTo>
                    <a:pt x="0" y="226"/>
                  </a:lnTo>
                  <a:lnTo>
                    <a:pt x="56" y="282"/>
                  </a:lnTo>
                  <a:lnTo>
                    <a:pt x="225" y="170"/>
                  </a:lnTo>
                  <a:lnTo>
                    <a:pt x="281" y="170"/>
                  </a:lnTo>
                  <a:lnTo>
                    <a:pt x="394" y="226"/>
                  </a:lnTo>
                  <a:lnTo>
                    <a:pt x="450" y="226"/>
                  </a:lnTo>
                  <a:lnTo>
                    <a:pt x="450" y="170"/>
                  </a:lnTo>
                  <a:lnTo>
                    <a:pt x="450" y="57"/>
                  </a:lnTo>
                  <a:lnTo>
                    <a:pt x="394" y="1"/>
                  </a:lnTo>
                  <a:close/>
                </a:path>
              </a:pathLst>
            </a:custGeom>
            <a:solidFill>
              <a:srgbClr val="AAC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8" name="Google Shape;23198;p51"/>
            <p:cNvSpPr/>
            <p:nvPr/>
          </p:nvSpPr>
          <p:spPr>
            <a:xfrm>
              <a:off x="1766900" y="1103175"/>
              <a:ext cx="4250" cy="5650"/>
            </a:xfrm>
            <a:custGeom>
              <a:avLst/>
              <a:gdLst/>
              <a:ahLst/>
              <a:cxnLst/>
              <a:rect l="l" t="t" r="r" b="b"/>
              <a:pathLst>
                <a:path w="170" h="226" extrusionOk="0">
                  <a:moveTo>
                    <a:pt x="57" y="0"/>
                  </a:moveTo>
                  <a:lnTo>
                    <a:pt x="1" y="113"/>
                  </a:lnTo>
                  <a:lnTo>
                    <a:pt x="57" y="225"/>
                  </a:lnTo>
                  <a:lnTo>
                    <a:pt x="113" y="225"/>
                  </a:lnTo>
                  <a:lnTo>
                    <a:pt x="169" y="113"/>
                  </a:lnTo>
                  <a:lnTo>
                    <a:pt x="113"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9" name="Google Shape;23199;p51"/>
            <p:cNvSpPr/>
            <p:nvPr/>
          </p:nvSpPr>
          <p:spPr>
            <a:xfrm>
              <a:off x="1736000" y="1097550"/>
              <a:ext cx="4225" cy="2825"/>
            </a:xfrm>
            <a:custGeom>
              <a:avLst/>
              <a:gdLst/>
              <a:ahLst/>
              <a:cxnLst/>
              <a:rect l="l" t="t" r="r" b="b"/>
              <a:pathLst>
                <a:path w="169" h="113" extrusionOk="0">
                  <a:moveTo>
                    <a:pt x="0" y="0"/>
                  </a:moveTo>
                  <a:lnTo>
                    <a:pt x="57" y="57"/>
                  </a:lnTo>
                  <a:lnTo>
                    <a:pt x="113" y="113"/>
                  </a:lnTo>
                  <a:lnTo>
                    <a:pt x="169" y="113"/>
                  </a:lnTo>
                  <a:lnTo>
                    <a:pt x="169" y="57"/>
                  </a:lnTo>
                  <a:lnTo>
                    <a:pt x="113" y="0"/>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0" name="Google Shape;23200;p51"/>
            <p:cNvSpPr/>
            <p:nvPr/>
          </p:nvSpPr>
          <p:spPr>
            <a:xfrm>
              <a:off x="1792200" y="1107375"/>
              <a:ext cx="1425" cy="1450"/>
            </a:xfrm>
            <a:custGeom>
              <a:avLst/>
              <a:gdLst/>
              <a:ahLst/>
              <a:cxnLst/>
              <a:rect l="l" t="t" r="r" b="b"/>
              <a:pathLst>
                <a:path w="57" h="58" extrusionOk="0">
                  <a:moveTo>
                    <a:pt x="57" y="1"/>
                  </a:moveTo>
                  <a:lnTo>
                    <a:pt x="1" y="57"/>
                  </a:lnTo>
                  <a:lnTo>
                    <a:pt x="57" y="57"/>
                  </a:lnTo>
                  <a:lnTo>
                    <a:pt x="57"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1" name="Google Shape;23201;p51"/>
            <p:cNvSpPr/>
            <p:nvPr/>
          </p:nvSpPr>
          <p:spPr>
            <a:xfrm>
              <a:off x="1828725" y="1044150"/>
              <a:ext cx="115250" cy="52025"/>
            </a:xfrm>
            <a:custGeom>
              <a:avLst/>
              <a:gdLst/>
              <a:ahLst/>
              <a:cxnLst/>
              <a:rect l="l" t="t" r="r" b="b"/>
              <a:pathLst>
                <a:path w="4610" h="2081" extrusionOk="0">
                  <a:moveTo>
                    <a:pt x="3486" y="900"/>
                  </a:moveTo>
                  <a:lnTo>
                    <a:pt x="3411" y="937"/>
                  </a:lnTo>
                  <a:lnTo>
                    <a:pt x="3429" y="900"/>
                  </a:lnTo>
                  <a:close/>
                  <a:moveTo>
                    <a:pt x="3767" y="1"/>
                  </a:moveTo>
                  <a:lnTo>
                    <a:pt x="3542" y="394"/>
                  </a:lnTo>
                  <a:lnTo>
                    <a:pt x="3486" y="450"/>
                  </a:lnTo>
                  <a:lnTo>
                    <a:pt x="3373" y="450"/>
                  </a:lnTo>
                  <a:lnTo>
                    <a:pt x="3261" y="506"/>
                  </a:lnTo>
                  <a:lnTo>
                    <a:pt x="3148" y="619"/>
                  </a:lnTo>
                  <a:lnTo>
                    <a:pt x="2980" y="900"/>
                  </a:lnTo>
                  <a:lnTo>
                    <a:pt x="2924" y="900"/>
                  </a:lnTo>
                  <a:lnTo>
                    <a:pt x="2867" y="844"/>
                  </a:lnTo>
                  <a:lnTo>
                    <a:pt x="2755" y="787"/>
                  </a:lnTo>
                  <a:lnTo>
                    <a:pt x="2699" y="844"/>
                  </a:lnTo>
                  <a:lnTo>
                    <a:pt x="2586" y="731"/>
                  </a:lnTo>
                  <a:lnTo>
                    <a:pt x="2474" y="563"/>
                  </a:lnTo>
                  <a:lnTo>
                    <a:pt x="2362" y="563"/>
                  </a:lnTo>
                  <a:lnTo>
                    <a:pt x="2305" y="506"/>
                  </a:lnTo>
                  <a:lnTo>
                    <a:pt x="2193" y="506"/>
                  </a:lnTo>
                  <a:lnTo>
                    <a:pt x="2137" y="450"/>
                  </a:lnTo>
                  <a:lnTo>
                    <a:pt x="2081" y="394"/>
                  </a:lnTo>
                  <a:lnTo>
                    <a:pt x="2081" y="338"/>
                  </a:lnTo>
                  <a:lnTo>
                    <a:pt x="2024" y="338"/>
                  </a:lnTo>
                  <a:lnTo>
                    <a:pt x="1968" y="394"/>
                  </a:lnTo>
                  <a:lnTo>
                    <a:pt x="1968" y="450"/>
                  </a:lnTo>
                  <a:lnTo>
                    <a:pt x="2137" y="900"/>
                  </a:lnTo>
                  <a:lnTo>
                    <a:pt x="2193" y="956"/>
                  </a:lnTo>
                  <a:lnTo>
                    <a:pt x="2249" y="900"/>
                  </a:lnTo>
                  <a:lnTo>
                    <a:pt x="2362" y="787"/>
                  </a:lnTo>
                  <a:lnTo>
                    <a:pt x="2418" y="787"/>
                  </a:lnTo>
                  <a:lnTo>
                    <a:pt x="2418" y="844"/>
                  </a:lnTo>
                  <a:lnTo>
                    <a:pt x="2418" y="956"/>
                  </a:lnTo>
                  <a:lnTo>
                    <a:pt x="2474" y="1012"/>
                  </a:lnTo>
                  <a:lnTo>
                    <a:pt x="2530" y="1012"/>
                  </a:lnTo>
                  <a:lnTo>
                    <a:pt x="2530" y="1069"/>
                  </a:lnTo>
                  <a:lnTo>
                    <a:pt x="2530" y="1181"/>
                  </a:lnTo>
                  <a:lnTo>
                    <a:pt x="2586" y="1181"/>
                  </a:lnTo>
                  <a:lnTo>
                    <a:pt x="2586" y="1237"/>
                  </a:lnTo>
                  <a:lnTo>
                    <a:pt x="2530" y="1293"/>
                  </a:lnTo>
                  <a:lnTo>
                    <a:pt x="2474" y="1293"/>
                  </a:lnTo>
                  <a:lnTo>
                    <a:pt x="2362" y="1237"/>
                  </a:lnTo>
                  <a:lnTo>
                    <a:pt x="2305" y="1181"/>
                  </a:lnTo>
                  <a:lnTo>
                    <a:pt x="2249" y="1125"/>
                  </a:lnTo>
                  <a:lnTo>
                    <a:pt x="2081" y="1069"/>
                  </a:lnTo>
                  <a:lnTo>
                    <a:pt x="2024" y="1012"/>
                  </a:lnTo>
                  <a:lnTo>
                    <a:pt x="1912" y="956"/>
                  </a:lnTo>
                  <a:lnTo>
                    <a:pt x="1856" y="1237"/>
                  </a:lnTo>
                  <a:lnTo>
                    <a:pt x="1856" y="1293"/>
                  </a:lnTo>
                  <a:lnTo>
                    <a:pt x="1799" y="1293"/>
                  </a:lnTo>
                  <a:lnTo>
                    <a:pt x="1743" y="1237"/>
                  </a:lnTo>
                  <a:lnTo>
                    <a:pt x="1687" y="1237"/>
                  </a:lnTo>
                  <a:lnTo>
                    <a:pt x="1631" y="1293"/>
                  </a:lnTo>
                  <a:lnTo>
                    <a:pt x="1575" y="1293"/>
                  </a:lnTo>
                  <a:lnTo>
                    <a:pt x="1518" y="1237"/>
                  </a:lnTo>
                  <a:lnTo>
                    <a:pt x="1518" y="1125"/>
                  </a:lnTo>
                  <a:lnTo>
                    <a:pt x="1518" y="1069"/>
                  </a:lnTo>
                  <a:lnTo>
                    <a:pt x="1462" y="1012"/>
                  </a:lnTo>
                  <a:lnTo>
                    <a:pt x="1406" y="1069"/>
                  </a:lnTo>
                  <a:lnTo>
                    <a:pt x="1406" y="1181"/>
                  </a:lnTo>
                  <a:lnTo>
                    <a:pt x="1350" y="1237"/>
                  </a:lnTo>
                  <a:lnTo>
                    <a:pt x="1294" y="1293"/>
                  </a:lnTo>
                  <a:lnTo>
                    <a:pt x="1237" y="1293"/>
                  </a:lnTo>
                  <a:lnTo>
                    <a:pt x="1237" y="1237"/>
                  </a:lnTo>
                  <a:lnTo>
                    <a:pt x="1237" y="1012"/>
                  </a:lnTo>
                  <a:lnTo>
                    <a:pt x="1237" y="900"/>
                  </a:lnTo>
                  <a:lnTo>
                    <a:pt x="1350" y="731"/>
                  </a:lnTo>
                  <a:lnTo>
                    <a:pt x="1350" y="675"/>
                  </a:lnTo>
                  <a:lnTo>
                    <a:pt x="1294" y="619"/>
                  </a:lnTo>
                  <a:lnTo>
                    <a:pt x="1013" y="619"/>
                  </a:lnTo>
                  <a:lnTo>
                    <a:pt x="900" y="675"/>
                  </a:lnTo>
                  <a:lnTo>
                    <a:pt x="844" y="731"/>
                  </a:lnTo>
                  <a:lnTo>
                    <a:pt x="732" y="787"/>
                  </a:lnTo>
                  <a:lnTo>
                    <a:pt x="675" y="900"/>
                  </a:lnTo>
                  <a:lnTo>
                    <a:pt x="619" y="1012"/>
                  </a:lnTo>
                  <a:lnTo>
                    <a:pt x="507" y="1069"/>
                  </a:lnTo>
                  <a:lnTo>
                    <a:pt x="451" y="956"/>
                  </a:lnTo>
                  <a:lnTo>
                    <a:pt x="338" y="844"/>
                  </a:lnTo>
                  <a:lnTo>
                    <a:pt x="226" y="844"/>
                  </a:lnTo>
                  <a:lnTo>
                    <a:pt x="113" y="956"/>
                  </a:lnTo>
                  <a:lnTo>
                    <a:pt x="113" y="1069"/>
                  </a:lnTo>
                  <a:lnTo>
                    <a:pt x="226" y="1069"/>
                  </a:lnTo>
                  <a:lnTo>
                    <a:pt x="338" y="1125"/>
                  </a:lnTo>
                  <a:lnTo>
                    <a:pt x="338" y="1237"/>
                  </a:lnTo>
                  <a:lnTo>
                    <a:pt x="282" y="1293"/>
                  </a:lnTo>
                  <a:lnTo>
                    <a:pt x="113" y="1293"/>
                  </a:lnTo>
                  <a:lnTo>
                    <a:pt x="170" y="1350"/>
                  </a:lnTo>
                  <a:lnTo>
                    <a:pt x="226" y="1406"/>
                  </a:lnTo>
                  <a:lnTo>
                    <a:pt x="282" y="1518"/>
                  </a:lnTo>
                  <a:lnTo>
                    <a:pt x="226" y="1574"/>
                  </a:lnTo>
                  <a:lnTo>
                    <a:pt x="170" y="1631"/>
                  </a:lnTo>
                  <a:lnTo>
                    <a:pt x="113" y="1631"/>
                  </a:lnTo>
                  <a:lnTo>
                    <a:pt x="1" y="1574"/>
                  </a:lnTo>
                  <a:lnTo>
                    <a:pt x="1" y="1574"/>
                  </a:lnTo>
                  <a:lnTo>
                    <a:pt x="113" y="1743"/>
                  </a:lnTo>
                  <a:lnTo>
                    <a:pt x="170" y="1799"/>
                  </a:lnTo>
                  <a:lnTo>
                    <a:pt x="282" y="1799"/>
                  </a:lnTo>
                  <a:lnTo>
                    <a:pt x="451" y="1855"/>
                  </a:lnTo>
                  <a:lnTo>
                    <a:pt x="563" y="1855"/>
                  </a:lnTo>
                  <a:lnTo>
                    <a:pt x="619" y="1799"/>
                  </a:lnTo>
                  <a:lnTo>
                    <a:pt x="732" y="1743"/>
                  </a:lnTo>
                  <a:lnTo>
                    <a:pt x="788" y="1743"/>
                  </a:lnTo>
                  <a:lnTo>
                    <a:pt x="844" y="1855"/>
                  </a:lnTo>
                  <a:lnTo>
                    <a:pt x="900" y="2024"/>
                  </a:lnTo>
                  <a:lnTo>
                    <a:pt x="956" y="2080"/>
                  </a:lnTo>
                  <a:lnTo>
                    <a:pt x="1069" y="2024"/>
                  </a:lnTo>
                  <a:lnTo>
                    <a:pt x="1181" y="1968"/>
                  </a:lnTo>
                  <a:lnTo>
                    <a:pt x="1237" y="1912"/>
                  </a:lnTo>
                  <a:lnTo>
                    <a:pt x="1350" y="1855"/>
                  </a:lnTo>
                  <a:lnTo>
                    <a:pt x="1462" y="1912"/>
                  </a:lnTo>
                  <a:lnTo>
                    <a:pt x="1631" y="1912"/>
                  </a:lnTo>
                  <a:lnTo>
                    <a:pt x="1687" y="1799"/>
                  </a:lnTo>
                  <a:lnTo>
                    <a:pt x="1799" y="1743"/>
                  </a:lnTo>
                  <a:lnTo>
                    <a:pt x="2081" y="1631"/>
                  </a:lnTo>
                  <a:lnTo>
                    <a:pt x="2137" y="1631"/>
                  </a:lnTo>
                  <a:lnTo>
                    <a:pt x="2418" y="1574"/>
                  </a:lnTo>
                  <a:lnTo>
                    <a:pt x="2530" y="1518"/>
                  </a:lnTo>
                  <a:lnTo>
                    <a:pt x="2586" y="1406"/>
                  </a:lnTo>
                  <a:lnTo>
                    <a:pt x="2530" y="1574"/>
                  </a:lnTo>
                  <a:lnTo>
                    <a:pt x="2474" y="1687"/>
                  </a:lnTo>
                  <a:lnTo>
                    <a:pt x="2418" y="1799"/>
                  </a:lnTo>
                  <a:lnTo>
                    <a:pt x="2418" y="1855"/>
                  </a:lnTo>
                  <a:lnTo>
                    <a:pt x="2474" y="1912"/>
                  </a:lnTo>
                  <a:lnTo>
                    <a:pt x="2643" y="2024"/>
                  </a:lnTo>
                  <a:lnTo>
                    <a:pt x="2811" y="1912"/>
                  </a:lnTo>
                  <a:lnTo>
                    <a:pt x="3036" y="1968"/>
                  </a:lnTo>
                  <a:lnTo>
                    <a:pt x="3148" y="1968"/>
                  </a:lnTo>
                  <a:lnTo>
                    <a:pt x="3317" y="1855"/>
                  </a:lnTo>
                  <a:lnTo>
                    <a:pt x="3542" y="1462"/>
                  </a:lnTo>
                  <a:lnTo>
                    <a:pt x="3598" y="1237"/>
                  </a:lnTo>
                  <a:lnTo>
                    <a:pt x="3654" y="1012"/>
                  </a:lnTo>
                  <a:lnTo>
                    <a:pt x="3654" y="1125"/>
                  </a:lnTo>
                  <a:lnTo>
                    <a:pt x="3654" y="1406"/>
                  </a:lnTo>
                  <a:lnTo>
                    <a:pt x="3654" y="1518"/>
                  </a:lnTo>
                  <a:lnTo>
                    <a:pt x="3710" y="1631"/>
                  </a:lnTo>
                  <a:lnTo>
                    <a:pt x="3767" y="1631"/>
                  </a:lnTo>
                  <a:lnTo>
                    <a:pt x="3879" y="1574"/>
                  </a:lnTo>
                  <a:lnTo>
                    <a:pt x="4329" y="1350"/>
                  </a:lnTo>
                  <a:lnTo>
                    <a:pt x="4497" y="1181"/>
                  </a:lnTo>
                  <a:lnTo>
                    <a:pt x="4554" y="1069"/>
                  </a:lnTo>
                  <a:lnTo>
                    <a:pt x="4610" y="956"/>
                  </a:lnTo>
                  <a:lnTo>
                    <a:pt x="4554" y="844"/>
                  </a:lnTo>
                  <a:lnTo>
                    <a:pt x="4441" y="787"/>
                  </a:lnTo>
                  <a:lnTo>
                    <a:pt x="4216" y="619"/>
                  </a:lnTo>
                  <a:lnTo>
                    <a:pt x="4048" y="506"/>
                  </a:lnTo>
                  <a:lnTo>
                    <a:pt x="3992" y="450"/>
                  </a:lnTo>
                  <a:lnTo>
                    <a:pt x="3992" y="338"/>
                  </a:lnTo>
                  <a:lnTo>
                    <a:pt x="3879" y="169"/>
                  </a:lnTo>
                  <a:lnTo>
                    <a:pt x="3823" y="57"/>
                  </a:lnTo>
                  <a:lnTo>
                    <a:pt x="3767" y="1"/>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2" name="Google Shape;23202;p51"/>
            <p:cNvSpPr/>
            <p:nvPr/>
          </p:nvSpPr>
          <p:spPr>
            <a:xfrm>
              <a:off x="1929900" y="1045550"/>
              <a:ext cx="15475" cy="16900"/>
            </a:xfrm>
            <a:custGeom>
              <a:avLst/>
              <a:gdLst/>
              <a:ahLst/>
              <a:cxnLst/>
              <a:rect l="l" t="t" r="r" b="b"/>
              <a:pathLst>
                <a:path w="619" h="676" extrusionOk="0">
                  <a:moveTo>
                    <a:pt x="282" y="1"/>
                  </a:moveTo>
                  <a:lnTo>
                    <a:pt x="169" y="57"/>
                  </a:lnTo>
                  <a:lnTo>
                    <a:pt x="57" y="226"/>
                  </a:lnTo>
                  <a:lnTo>
                    <a:pt x="1" y="450"/>
                  </a:lnTo>
                  <a:lnTo>
                    <a:pt x="57" y="563"/>
                  </a:lnTo>
                  <a:lnTo>
                    <a:pt x="113" y="619"/>
                  </a:lnTo>
                  <a:lnTo>
                    <a:pt x="338" y="675"/>
                  </a:lnTo>
                  <a:lnTo>
                    <a:pt x="394" y="619"/>
                  </a:lnTo>
                  <a:lnTo>
                    <a:pt x="394" y="563"/>
                  </a:lnTo>
                  <a:lnTo>
                    <a:pt x="394" y="450"/>
                  </a:lnTo>
                  <a:lnTo>
                    <a:pt x="394" y="394"/>
                  </a:lnTo>
                  <a:lnTo>
                    <a:pt x="394" y="338"/>
                  </a:lnTo>
                  <a:lnTo>
                    <a:pt x="450" y="338"/>
                  </a:lnTo>
                  <a:lnTo>
                    <a:pt x="507" y="394"/>
                  </a:lnTo>
                  <a:lnTo>
                    <a:pt x="619" y="394"/>
                  </a:lnTo>
                  <a:lnTo>
                    <a:pt x="507" y="113"/>
                  </a:lnTo>
                  <a:lnTo>
                    <a:pt x="338" y="1"/>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3" name="Google Shape;23203;p51"/>
            <p:cNvSpPr/>
            <p:nvPr/>
          </p:nvSpPr>
          <p:spPr>
            <a:xfrm>
              <a:off x="1927100" y="1052575"/>
              <a:ext cx="21100" cy="16900"/>
            </a:xfrm>
            <a:custGeom>
              <a:avLst/>
              <a:gdLst/>
              <a:ahLst/>
              <a:cxnLst/>
              <a:rect l="l" t="t" r="r" b="b"/>
              <a:pathLst>
                <a:path w="844" h="676" extrusionOk="0">
                  <a:moveTo>
                    <a:pt x="57" y="1"/>
                  </a:moveTo>
                  <a:lnTo>
                    <a:pt x="0" y="169"/>
                  </a:lnTo>
                  <a:lnTo>
                    <a:pt x="113" y="282"/>
                  </a:lnTo>
                  <a:lnTo>
                    <a:pt x="225" y="394"/>
                  </a:lnTo>
                  <a:lnTo>
                    <a:pt x="394" y="507"/>
                  </a:lnTo>
                  <a:lnTo>
                    <a:pt x="562" y="563"/>
                  </a:lnTo>
                  <a:lnTo>
                    <a:pt x="675" y="619"/>
                  </a:lnTo>
                  <a:lnTo>
                    <a:pt x="731" y="675"/>
                  </a:lnTo>
                  <a:lnTo>
                    <a:pt x="843" y="563"/>
                  </a:lnTo>
                  <a:lnTo>
                    <a:pt x="787" y="507"/>
                  </a:lnTo>
                  <a:lnTo>
                    <a:pt x="787" y="450"/>
                  </a:lnTo>
                  <a:lnTo>
                    <a:pt x="675" y="226"/>
                  </a:lnTo>
                  <a:lnTo>
                    <a:pt x="619" y="113"/>
                  </a:lnTo>
                  <a:lnTo>
                    <a:pt x="506" y="57"/>
                  </a:lnTo>
                  <a:lnTo>
                    <a:pt x="394" y="113"/>
                  </a:lnTo>
                  <a:lnTo>
                    <a:pt x="450" y="226"/>
                  </a:lnTo>
                  <a:lnTo>
                    <a:pt x="450" y="282"/>
                  </a:lnTo>
                  <a:lnTo>
                    <a:pt x="338" y="282"/>
                  </a:lnTo>
                  <a:lnTo>
                    <a:pt x="225" y="226"/>
                  </a:lnTo>
                  <a:lnTo>
                    <a:pt x="113" y="169"/>
                  </a:lnTo>
                  <a:lnTo>
                    <a:pt x="57" y="1"/>
                  </a:lnTo>
                  <a:close/>
                </a:path>
              </a:pathLst>
            </a:custGeom>
            <a:solidFill>
              <a:srgbClr val="B9D9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4" name="Google Shape;23204;p51"/>
            <p:cNvSpPr/>
            <p:nvPr/>
          </p:nvSpPr>
          <p:spPr>
            <a:xfrm>
              <a:off x="1845600" y="1062425"/>
              <a:ext cx="1425" cy="1425"/>
            </a:xfrm>
            <a:custGeom>
              <a:avLst/>
              <a:gdLst/>
              <a:ahLst/>
              <a:cxnLst/>
              <a:rect l="l" t="t" r="r" b="b"/>
              <a:pathLst>
                <a:path w="57" h="57" extrusionOk="0">
                  <a:moveTo>
                    <a:pt x="0" y="0"/>
                  </a:moveTo>
                  <a:lnTo>
                    <a:pt x="0" y="56"/>
                  </a:lnTo>
                  <a:lnTo>
                    <a:pt x="57" y="56"/>
                  </a:lnTo>
                  <a:lnTo>
                    <a:pt x="0"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5" name="Google Shape;23205;p51"/>
            <p:cNvSpPr/>
            <p:nvPr/>
          </p:nvSpPr>
          <p:spPr>
            <a:xfrm>
              <a:off x="1889150" y="1055400"/>
              <a:ext cx="1425" cy="1425"/>
            </a:xfrm>
            <a:custGeom>
              <a:avLst/>
              <a:gdLst/>
              <a:ahLst/>
              <a:cxnLst/>
              <a:rect l="l" t="t" r="r" b="b"/>
              <a:pathLst>
                <a:path w="57" h="57" extrusionOk="0">
                  <a:moveTo>
                    <a:pt x="57" y="56"/>
                  </a:moveTo>
                  <a:lnTo>
                    <a:pt x="1" y="0"/>
                  </a:lnTo>
                  <a:lnTo>
                    <a:pt x="1" y="0"/>
                  </a:lnTo>
                  <a:lnTo>
                    <a:pt x="57" y="56"/>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6" name="Google Shape;23206;p51"/>
            <p:cNvSpPr/>
            <p:nvPr/>
          </p:nvSpPr>
          <p:spPr>
            <a:xfrm>
              <a:off x="1890550" y="1056800"/>
              <a:ext cx="25" cy="1425"/>
            </a:xfrm>
            <a:custGeom>
              <a:avLst/>
              <a:gdLst/>
              <a:ahLst/>
              <a:cxnLst/>
              <a:rect l="l" t="t" r="r" b="b"/>
              <a:pathLst>
                <a:path w="1" h="57" extrusionOk="0">
                  <a:moveTo>
                    <a:pt x="1" y="57"/>
                  </a:moveTo>
                  <a:lnTo>
                    <a:pt x="1" y="57"/>
                  </a:lnTo>
                  <a:lnTo>
                    <a:pt x="1" y="0"/>
                  </a:lnTo>
                  <a:lnTo>
                    <a:pt x="1" y="0"/>
                  </a:lnTo>
                  <a:lnTo>
                    <a:pt x="1" y="0"/>
                  </a:lnTo>
                  <a:lnTo>
                    <a:pt x="1" y="57"/>
                  </a:lnTo>
                  <a:lnTo>
                    <a:pt x="1" y="57"/>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7" name="Google Shape;23207;p51"/>
            <p:cNvSpPr/>
            <p:nvPr/>
          </p:nvSpPr>
          <p:spPr>
            <a:xfrm>
              <a:off x="1913050" y="1054000"/>
              <a:ext cx="1425" cy="1425"/>
            </a:xfrm>
            <a:custGeom>
              <a:avLst/>
              <a:gdLst/>
              <a:ahLst/>
              <a:cxnLst/>
              <a:rect l="l" t="t" r="r" b="b"/>
              <a:pathLst>
                <a:path w="57" h="57" extrusionOk="0">
                  <a:moveTo>
                    <a:pt x="0" y="0"/>
                  </a:moveTo>
                  <a:lnTo>
                    <a:pt x="0" y="56"/>
                  </a:lnTo>
                  <a:lnTo>
                    <a:pt x="56"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8" name="Google Shape;23208;p51"/>
            <p:cNvSpPr/>
            <p:nvPr/>
          </p:nvSpPr>
          <p:spPr>
            <a:xfrm>
              <a:off x="1710700" y="1239475"/>
              <a:ext cx="50625" cy="71675"/>
            </a:xfrm>
            <a:custGeom>
              <a:avLst/>
              <a:gdLst/>
              <a:ahLst/>
              <a:cxnLst/>
              <a:rect l="l" t="t" r="r" b="b"/>
              <a:pathLst>
                <a:path w="2025" h="2867" extrusionOk="0">
                  <a:moveTo>
                    <a:pt x="1293" y="0"/>
                  </a:moveTo>
                  <a:lnTo>
                    <a:pt x="1237" y="113"/>
                  </a:lnTo>
                  <a:lnTo>
                    <a:pt x="1181" y="225"/>
                  </a:lnTo>
                  <a:lnTo>
                    <a:pt x="1237" y="450"/>
                  </a:lnTo>
                  <a:lnTo>
                    <a:pt x="1237" y="562"/>
                  </a:lnTo>
                  <a:lnTo>
                    <a:pt x="1069" y="562"/>
                  </a:lnTo>
                  <a:lnTo>
                    <a:pt x="956" y="618"/>
                  </a:lnTo>
                  <a:lnTo>
                    <a:pt x="844" y="562"/>
                  </a:lnTo>
                  <a:lnTo>
                    <a:pt x="619" y="450"/>
                  </a:lnTo>
                  <a:lnTo>
                    <a:pt x="563" y="562"/>
                  </a:lnTo>
                  <a:lnTo>
                    <a:pt x="506" y="618"/>
                  </a:lnTo>
                  <a:lnTo>
                    <a:pt x="450" y="787"/>
                  </a:lnTo>
                  <a:lnTo>
                    <a:pt x="450" y="843"/>
                  </a:lnTo>
                  <a:lnTo>
                    <a:pt x="394" y="843"/>
                  </a:lnTo>
                  <a:lnTo>
                    <a:pt x="394" y="731"/>
                  </a:lnTo>
                  <a:lnTo>
                    <a:pt x="338" y="618"/>
                  </a:lnTo>
                  <a:lnTo>
                    <a:pt x="225" y="562"/>
                  </a:lnTo>
                  <a:lnTo>
                    <a:pt x="113" y="675"/>
                  </a:lnTo>
                  <a:lnTo>
                    <a:pt x="57" y="843"/>
                  </a:lnTo>
                  <a:lnTo>
                    <a:pt x="113" y="1068"/>
                  </a:lnTo>
                  <a:lnTo>
                    <a:pt x="169" y="1124"/>
                  </a:lnTo>
                  <a:lnTo>
                    <a:pt x="225" y="1181"/>
                  </a:lnTo>
                  <a:lnTo>
                    <a:pt x="338" y="1293"/>
                  </a:lnTo>
                  <a:lnTo>
                    <a:pt x="338" y="1405"/>
                  </a:lnTo>
                  <a:lnTo>
                    <a:pt x="282" y="1686"/>
                  </a:lnTo>
                  <a:lnTo>
                    <a:pt x="225" y="1967"/>
                  </a:lnTo>
                  <a:lnTo>
                    <a:pt x="169" y="2248"/>
                  </a:lnTo>
                  <a:lnTo>
                    <a:pt x="113" y="2361"/>
                  </a:lnTo>
                  <a:lnTo>
                    <a:pt x="1" y="2473"/>
                  </a:lnTo>
                  <a:lnTo>
                    <a:pt x="1" y="2529"/>
                  </a:lnTo>
                  <a:lnTo>
                    <a:pt x="169" y="2810"/>
                  </a:lnTo>
                  <a:lnTo>
                    <a:pt x="282" y="2698"/>
                  </a:lnTo>
                  <a:lnTo>
                    <a:pt x="394" y="2698"/>
                  </a:lnTo>
                  <a:lnTo>
                    <a:pt x="506" y="2642"/>
                  </a:lnTo>
                  <a:lnTo>
                    <a:pt x="563" y="2586"/>
                  </a:lnTo>
                  <a:lnTo>
                    <a:pt x="506" y="2529"/>
                  </a:lnTo>
                  <a:lnTo>
                    <a:pt x="450" y="2473"/>
                  </a:lnTo>
                  <a:lnTo>
                    <a:pt x="394" y="2361"/>
                  </a:lnTo>
                  <a:lnTo>
                    <a:pt x="450" y="2305"/>
                  </a:lnTo>
                  <a:lnTo>
                    <a:pt x="506" y="2248"/>
                  </a:lnTo>
                  <a:lnTo>
                    <a:pt x="563" y="2248"/>
                  </a:lnTo>
                  <a:lnTo>
                    <a:pt x="619" y="2305"/>
                  </a:lnTo>
                  <a:lnTo>
                    <a:pt x="731" y="2473"/>
                  </a:lnTo>
                  <a:lnTo>
                    <a:pt x="788" y="2529"/>
                  </a:lnTo>
                  <a:lnTo>
                    <a:pt x="788" y="2642"/>
                  </a:lnTo>
                  <a:lnTo>
                    <a:pt x="788" y="2698"/>
                  </a:lnTo>
                  <a:lnTo>
                    <a:pt x="844" y="2754"/>
                  </a:lnTo>
                  <a:lnTo>
                    <a:pt x="956" y="2867"/>
                  </a:lnTo>
                  <a:lnTo>
                    <a:pt x="1012" y="2867"/>
                  </a:lnTo>
                  <a:lnTo>
                    <a:pt x="1012" y="2810"/>
                  </a:lnTo>
                  <a:lnTo>
                    <a:pt x="900" y="2417"/>
                  </a:lnTo>
                  <a:lnTo>
                    <a:pt x="788" y="2248"/>
                  </a:lnTo>
                  <a:lnTo>
                    <a:pt x="619" y="2136"/>
                  </a:lnTo>
                  <a:lnTo>
                    <a:pt x="563" y="2024"/>
                  </a:lnTo>
                  <a:lnTo>
                    <a:pt x="619" y="2024"/>
                  </a:lnTo>
                  <a:lnTo>
                    <a:pt x="900" y="2192"/>
                  </a:lnTo>
                  <a:lnTo>
                    <a:pt x="956" y="2305"/>
                  </a:lnTo>
                  <a:lnTo>
                    <a:pt x="956" y="2361"/>
                  </a:lnTo>
                  <a:lnTo>
                    <a:pt x="1012" y="2586"/>
                  </a:lnTo>
                  <a:lnTo>
                    <a:pt x="1012" y="2698"/>
                  </a:lnTo>
                  <a:lnTo>
                    <a:pt x="1069" y="2754"/>
                  </a:lnTo>
                  <a:lnTo>
                    <a:pt x="1125" y="2754"/>
                  </a:lnTo>
                  <a:lnTo>
                    <a:pt x="1181" y="2698"/>
                  </a:lnTo>
                  <a:lnTo>
                    <a:pt x="1293" y="2642"/>
                  </a:lnTo>
                  <a:lnTo>
                    <a:pt x="1406" y="2473"/>
                  </a:lnTo>
                  <a:lnTo>
                    <a:pt x="1406" y="2305"/>
                  </a:lnTo>
                  <a:lnTo>
                    <a:pt x="1406" y="2192"/>
                  </a:lnTo>
                  <a:lnTo>
                    <a:pt x="1181" y="2024"/>
                  </a:lnTo>
                  <a:lnTo>
                    <a:pt x="1125" y="1911"/>
                  </a:lnTo>
                  <a:lnTo>
                    <a:pt x="1125" y="1743"/>
                  </a:lnTo>
                  <a:lnTo>
                    <a:pt x="1069" y="1686"/>
                  </a:lnTo>
                  <a:lnTo>
                    <a:pt x="956" y="1686"/>
                  </a:lnTo>
                  <a:lnTo>
                    <a:pt x="900" y="1743"/>
                  </a:lnTo>
                  <a:lnTo>
                    <a:pt x="900" y="1799"/>
                  </a:lnTo>
                  <a:lnTo>
                    <a:pt x="900" y="1911"/>
                  </a:lnTo>
                  <a:lnTo>
                    <a:pt x="788" y="1967"/>
                  </a:lnTo>
                  <a:lnTo>
                    <a:pt x="731" y="1911"/>
                  </a:lnTo>
                  <a:lnTo>
                    <a:pt x="731" y="1799"/>
                  </a:lnTo>
                  <a:lnTo>
                    <a:pt x="675" y="1743"/>
                  </a:lnTo>
                  <a:lnTo>
                    <a:pt x="619" y="1686"/>
                  </a:lnTo>
                  <a:lnTo>
                    <a:pt x="675" y="1630"/>
                  </a:lnTo>
                  <a:lnTo>
                    <a:pt x="900" y="1574"/>
                  </a:lnTo>
                  <a:lnTo>
                    <a:pt x="1012" y="1462"/>
                  </a:lnTo>
                  <a:lnTo>
                    <a:pt x="1125" y="1574"/>
                  </a:lnTo>
                  <a:lnTo>
                    <a:pt x="1237" y="1630"/>
                  </a:lnTo>
                  <a:lnTo>
                    <a:pt x="1293" y="1630"/>
                  </a:lnTo>
                  <a:lnTo>
                    <a:pt x="1293" y="1686"/>
                  </a:lnTo>
                  <a:lnTo>
                    <a:pt x="1293" y="1799"/>
                  </a:lnTo>
                  <a:lnTo>
                    <a:pt x="1406" y="1855"/>
                  </a:lnTo>
                  <a:lnTo>
                    <a:pt x="1518" y="1799"/>
                  </a:lnTo>
                  <a:lnTo>
                    <a:pt x="1631" y="1799"/>
                  </a:lnTo>
                  <a:lnTo>
                    <a:pt x="1631" y="1743"/>
                  </a:lnTo>
                  <a:lnTo>
                    <a:pt x="1687" y="1630"/>
                  </a:lnTo>
                  <a:lnTo>
                    <a:pt x="1743" y="1518"/>
                  </a:lnTo>
                  <a:lnTo>
                    <a:pt x="1855" y="1462"/>
                  </a:lnTo>
                  <a:lnTo>
                    <a:pt x="1968" y="1405"/>
                  </a:lnTo>
                  <a:lnTo>
                    <a:pt x="1968" y="1349"/>
                  </a:lnTo>
                  <a:lnTo>
                    <a:pt x="1968" y="1237"/>
                  </a:lnTo>
                  <a:lnTo>
                    <a:pt x="1968" y="1068"/>
                  </a:lnTo>
                  <a:lnTo>
                    <a:pt x="1968" y="1012"/>
                  </a:lnTo>
                  <a:lnTo>
                    <a:pt x="2024" y="956"/>
                  </a:lnTo>
                  <a:lnTo>
                    <a:pt x="2024" y="843"/>
                  </a:lnTo>
                  <a:lnTo>
                    <a:pt x="2024" y="731"/>
                  </a:lnTo>
                  <a:lnTo>
                    <a:pt x="2024" y="562"/>
                  </a:lnTo>
                  <a:lnTo>
                    <a:pt x="2024" y="450"/>
                  </a:lnTo>
                  <a:lnTo>
                    <a:pt x="1968" y="337"/>
                  </a:lnTo>
                  <a:lnTo>
                    <a:pt x="1855" y="225"/>
                  </a:lnTo>
                  <a:lnTo>
                    <a:pt x="1855" y="169"/>
                  </a:lnTo>
                  <a:lnTo>
                    <a:pt x="1743" y="113"/>
                  </a:lnTo>
                  <a:lnTo>
                    <a:pt x="1518" y="0"/>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9" name="Google Shape;23209;p51"/>
            <p:cNvSpPr/>
            <p:nvPr/>
          </p:nvSpPr>
          <p:spPr>
            <a:xfrm>
              <a:off x="1748650" y="1209950"/>
              <a:ext cx="56225" cy="49225"/>
            </a:xfrm>
            <a:custGeom>
              <a:avLst/>
              <a:gdLst/>
              <a:ahLst/>
              <a:cxnLst/>
              <a:rect l="l" t="t" r="r" b="b"/>
              <a:pathLst>
                <a:path w="2249" h="1969" extrusionOk="0">
                  <a:moveTo>
                    <a:pt x="1630" y="1"/>
                  </a:moveTo>
                  <a:lnTo>
                    <a:pt x="1518" y="57"/>
                  </a:lnTo>
                  <a:lnTo>
                    <a:pt x="1518" y="169"/>
                  </a:lnTo>
                  <a:lnTo>
                    <a:pt x="1462" y="226"/>
                  </a:lnTo>
                  <a:lnTo>
                    <a:pt x="1293" y="226"/>
                  </a:lnTo>
                  <a:lnTo>
                    <a:pt x="1237" y="282"/>
                  </a:lnTo>
                  <a:lnTo>
                    <a:pt x="1237" y="394"/>
                  </a:lnTo>
                  <a:lnTo>
                    <a:pt x="1180" y="507"/>
                  </a:lnTo>
                  <a:lnTo>
                    <a:pt x="1180" y="563"/>
                  </a:lnTo>
                  <a:lnTo>
                    <a:pt x="1124" y="619"/>
                  </a:lnTo>
                  <a:lnTo>
                    <a:pt x="1068" y="563"/>
                  </a:lnTo>
                  <a:lnTo>
                    <a:pt x="1012" y="507"/>
                  </a:lnTo>
                  <a:lnTo>
                    <a:pt x="1012" y="451"/>
                  </a:lnTo>
                  <a:lnTo>
                    <a:pt x="956" y="394"/>
                  </a:lnTo>
                  <a:lnTo>
                    <a:pt x="787" y="394"/>
                  </a:lnTo>
                  <a:lnTo>
                    <a:pt x="731" y="451"/>
                  </a:lnTo>
                  <a:lnTo>
                    <a:pt x="675" y="451"/>
                  </a:lnTo>
                  <a:lnTo>
                    <a:pt x="506" y="619"/>
                  </a:lnTo>
                  <a:lnTo>
                    <a:pt x="450" y="675"/>
                  </a:lnTo>
                  <a:lnTo>
                    <a:pt x="394" y="732"/>
                  </a:lnTo>
                  <a:lnTo>
                    <a:pt x="337" y="675"/>
                  </a:lnTo>
                  <a:lnTo>
                    <a:pt x="225" y="563"/>
                  </a:lnTo>
                  <a:lnTo>
                    <a:pt x="113" y="675"/>
                  </a:lnTo>
                  <a:lnTo>
                    <a:pt x="56" y="732"/>
                  </a:lnTo>
                  <a:lnTo>
                    <a:pt x="0" y="844"/>
                  </a:lnTo>
                  <a:lnTo>
                    <a:pt x="56" y="1013"/>
                  </a:lnTo>
                  <a:lnTo>
                    <a:pt x="169" y="1125"/>
                  </a:lnTo>
                  <a:lnTo>
                    <a:pt x="281" y="1181"/>
                  </a:lnTo>
                  <a:lnTo>
                    <a:pt x="450" y="1125"/>
                  </a:lnTo>
                  <a:lnTo>
                    <a:pt x="618" y="1069"/>
                  </a:lnTo>
                  <a:lnTo>
                    <a:pt x="787" y="1069"/>
                  </a:lnTo>
                  <a:lnTo>
                    <a:pt x="899" y="1181"/>
                  </a:lnTo>
                  <a:lnTo>
                    <a:pt x="1068" y="1294"/>
                  </a:lnTo>
                  <a:lnTo>
                    <a:pt x="1180" y="1462"/>
                  </a:lnTo>
                  <a:lnTo>
                    <a:pt x="1237" y="1518"/>
                  </a:lnTo>
                  <a:lnTo>
                    <a:pt x="1349" y="1575"/>
                  </a:lnTo>
                  <a:lnTo>
                    <a:pt x="1405" y="1518"/>
                  </a:lnTo>
                  <a:lnTo>
                    <a:pt x="1462" y="1518"/>
                  </a:lnTo>
                  <a:lnTo>
                    <a:pt x="1518" y="1631"/>
                  </a:lnTo>
                  <a:lnTo>
                    <a:pt x="1574" y="1743"/>
                  </a:lnTo>
                  <a:lnTo>
                    <a:pt x="1574" y="1799"/>
                  </a:lnTo>
                  <a:lnTo>
                    <a:pt x="1743" y="1799"/>
                  </a:lnTo>
                  <a:lnTo>
                    <a:pt x="1743" y="1856"/>
                  </a:lnTo>
                  <a:lnTo>
                    <a:pt x="1799" y="1968"/>
                  </a:lnTo>
                  <a:lnTo>
                    <a:pt x="1967" y="1968"/>
                  </a:lnTo>
                  <a:lnTo>
                    <a:pt x="2024" y="1912"/>
                  </a:lnTo>
                  <a:lnTo>
                    <a:pt x="2080" y="1856"/>
                  </a:lnTo>
                  <a:lnTo>
                    <a:pt x="2192" y="1799"/>
                  </a:lnTo>
                  <a:lnTo>
                    <a:pt x="2248" y="1631"/>
                  </a:lnTo>
                  <a:lnTo>
                    <a:pt x="2192" y="1631"/>
                  </a:lnTo>
                  <a:lnTo>
                    <a:pt x="2080" y="1575"/>
                  </a:lnTo>
                  <a:lnTo>
                    <a:pt x="2024" y="1575"/>
                  </a:lnTo>
                  <a:lnTo>
                    <a:pt x="1911" y="1518"/>
                  </a:lnTo>
                  <a:lnTo>
                    <a:pt x="1630" y="1350"/>
                  </a:lnTo>
                  <a:lnTo>
                    <a:pt x="1518" y="1237"/>
                  </a:lnTo>
                  <a:lnTo>
                    <a:pt x="1405" y="1069"/>
                  </a:lnTo>
                  <a:lnTo>
                    <a:pt x="1405" y="1013"/>
                  </a:lnTo>
                  <a:lnTo>
                    <a:pt x="1462" y="1013"/>
                  </a:lnTo>
                  <a:lnTo>
                    <a:pt x="1518" y="1069"/>
                  </a:lnTo>
                  <a:lnTo>
                    <a:pt x="1911" y="900"/>
                  </a:lnTo>
                  <a:lnTo>
                    <a:pt x="2248" y="732"/>
                  </a:lnTo>
                  <a:lnTo>
                    <a:pt x="2248" y="563"/>
                  </a:lnTo>
                  <a:lnTo>
                    <a:pt x="2192" y="394"/>
                  </a:lnTo>
                  <a:lnTo>
                    <a:pt x="2136" y="282"/>
                  </a:lnTo>
                  <a:lnTo>
                    <a:pt x="1911" y="226"/>
                  </a:lnTo>
                  <a:lnTo>
                    <a:pt x="1799" y="169"/>
                  </a:lnTo>
                  <a:lnTo>
                    <a:pt x="1743" y="226"/>
                  </a:lnTo>
                  <a:lnTo>
                    <a:pt x="1743" y="282"/>
                  </a:lnTo>
                  <a:lnTo>
                    <a:pt x="1799" y="338"/>
                  </a:lnTo>
                  <a:lnTo>
                    <a:pt x="1799" y="394"/>
                  </a:lnTo>
                  <a:lnTo>
                    <a:pt x="1686" y="451"/>
                  </a:lnTo>
                  <a:lnTo>
                    <a:pt x="1630" y="394"/>
                  </a:lnTo>
                  <a:lnTo>
                    <a:pt x="1630" y="338"/>
                  </a:lnTo>
                  <a:lnTo>
                    <a:pt x="1630" y="282"/>
                  </a:lnTo>
                  <a:lnTo>
                    <a:pt x="1630" y="169"/>
                  </a:lnTo>
                  <a:lnTo>
                    <a:pt x="1630" y="57"/>
                  </a:lnTo>
                  <a:lnTo>
                    <a:pt x="1686"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0" name="Google Shape;23210;p51"/>
            <p:cNvSpPr/>
            <p:nvPr/>
          </p:nvSpPr>
          <p:spPr>
            <a:xfrm>
              <a:off x="1665750" y="1277400"/>
              <a:ext cx="44975" cy="29550"/>
            </a:xfrm>
            <a:custGeom>
              <a:avLst/>
              <a:gdLst/>
              <a:ahLst/>
              <a:cxnLst/>
              <a:rect l="l" t="t" r="r" b="b"/>
              <a:pathLst>
                <a:path w="1799" h="1182" extrusionOk="0">
                  <a:moveTo>
                    <a:pt x="675" y="1"/>
                  </a:moveTo>
                  <a:lnTo>
                    <a:pt x="618" y="113"/>
                  </a:lnTo>
                  <a:lnTo>
                    <a:pt x="562" y="226"/>
                  </a:lnTo>
                  <a:lnTo>
                    <a:pt x="450" y="338"/>
                  </a:lnTo>
                  <a:lnTo>
                    <a:pt x="393" y="394"/>
                  </a:lnTo>
                  <a:lnTo>
                    <a:pt x="225" y="507"/>
                  </a:lnTo>
                  <a:lnTo>
                    <a:pt x="56" y="619"/>
                  </a:lnTo>
                  <a:lnTo>
                    <a:pt x="0" y="675"/>
                  </a:lnTo>
                  <a:lnTo>
                    <a:pt x="0" y="788"/>
                  </a:lnTo>
                  <a:lnTo>
                    <a:pt x="112" y="844"/>
                  </a:lnTo>
                  <a:lnTo>
                    <a:pt x="169" y="900"/>
                  </a:lnTo>
                  <a:lnTo>
                    <a:pt x="281" y="956"/>
                  </a:lnTo>
                  <a:lnTo>
                    <a:pt x="562" y="956"/>
                  </a:lnTo>
                  <a:lnTo>
                    <a:pt x="675" y="900"/>
                  </a:lnTo>
                  <a:lnTo>
                    <a:pt x="675" y="844"/>
                  </a:lnTo>
                  <a:lnTo>
                    <a:pt x="731" y="900"/>
                  </a:lnTo>
                  <a:lnTo>
                    <a:pt x="787" y="900"/>
                  </a:lnTo>
                  <a:lnTo>
                    <a:pt x="787" y="956"/>
                  </a:lnTo>
                  <a:lnTo>
                    <a:pt x="1012" y="1012"/>
                  </a:lnTo>
                  <a:lnTo>
                    <a:pt x="1237" y="1012"/>
                  </a:lnTo>
                  <a:lnTo>
                    <a:pt x="1293" y="1069"/>
                  </a:lnTo>
                  <a:lnTo>
                    <a:pt x="1405" y="1181"/>
                  </a:lnTo>
                  <a:lnTo>
                    <a:pt x="1461" y="1181"/>
                  </a:lnTo>
                  <a:lnTo>
                    <a:pt x="1574" y="1125"/>
                  </a:lnTo>
                  <a:lnTo>
                    <a:pt x="1630" y="1181"/>
                  </a:lnTo>
                  <a:lnTo>
                    <a:pt x="1742" y="1125"/>
                  </a:lnTo>
                  <a:lnTo>
                    <a:pt x="1799" y="1012"/>
                  </a:lnTo>
                  <a:lnTo>
                    <a:pt x="1799" y="788"/>
                  </a:lnTo>
                  <a:lnTo>
                    <a:pt x="1742" y="731"/>
                  </a:lnTo>
                  <a:lnTo>
                    <a:pt x="1630" y="675"/>
                  </a:lnTo>
                  <a:lnTo>
                    <a:pt x="1742" y="563"/>
                  </a:lnTo>
                  <a:lnTo>
                    <a:pt x="1799" y="394"/>
                  </a:lnTo>
                  <a:lnTo>
                    <a:pt x="1799" y="226"/>
                  </a:lnTo>
                  <a:lnTo>
                    <a:pt x="1742" y="113"/>
                  </a:lnTo>
                  <a:lnTo>
                    <a:pt x="1630" y="1"/>
                  </a:lnTo>
                  <a:lnTo>
                    <a:pt x="1518" y="1"/>
                  </a:lnTo>
                  <a:lnTo>
                    <a:pt x="1293" y="57"/>
                  </a:lnTo>
                  <a:lnTo>
                    <a:pt x="1124" y="113"/>
                  </a:lnTo>
                  <a:lnTo>
                    <a:pt x="1068" y="169"/>
                  </a:lnTo>
                  <a:lnTo>
                    <a:pt x="956" y="113"/>
                  </a:lnTo>
                  <a:lnTo>
                    <a:pt x="899" y="57"/>
                  </a:lnTo>
                  <a:lnTo>
                    <a:pt x="843" y="1"/>
                  </a:lnTo>
                  <a:close/>
                </a:path>
              </a:pathLst>
            </a:custGeom>
            <a:solidFill>
              <a:srgbClr val="AECD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1" name="Google Shape;23211;p51"/>
            <p:cNvSpPr/>
            <p:nvPr/>
          </p:nvSpPr>
          <p:spPr>
            <a:xfrm>
              <a:off x="1780950" y="1226825"/>
              <a:ext cx="32350" cy="28125"/>
            </a:xfrm>
            <a:custGeom>
              <a:avLst/>
              <a:gdLst/>
              <a:ahLst/>
              <a:cxnLst/>
              <a:rect l="l" t="t" r="r" b="b"/>
              <a:pathLst>
                <a:path w="1294" h="1125" extrusionOk="0">
                  <a:moveTo>
                    <a:pt x="788" y="0"/>
                  </a:moveTo>
                  <a:lnTo>
                    <a:pt x="732" y="113"/>
                  </a:lnTo>
                  <a:lnTo>
                    <a:pt x="675" y="169"/>
                  </a:lnTo>
                  <a:lnTo>
                    <a:pt x="563" y="169"/>
                  </a:lnTo>
                  <a:lnTo>
                    <a:pt x="507" y="113"/>
                  </a:lnTo>
                  <a:lnTo>
                    <a:pt x="451" y="169"/>
                  </a:lnTo>
                  <a:lnTo>
                    <a:pt x="338" y="281"/>
                  </a:lnTo>
                  <a:lnTo>
                    <a:pt x="170" y="338"/>
                  </a:lnTo>
                  <a:lnTo>
                    <a:pt x="57" y="394"/>
                  </a:lnTo>
                  <a:lnTo>
                    <a:pt x="1" y="562"/>
                  </a:lnTo>
                  <a:lnTo>
                    <a:pt x="57" y="619"/>
                  </a:lnTo>
                  <a:lnTo>
                    <a:pt x="170" y="619"/>
                  </a:lnTo>
                  <a:lnTo>
                    <a:pt x="338" y="675"/>
                  </a:lnTo>
                  <a:lnTo>
                    <a:pt x="338" y="731"/>
                  </a:lnTo>
                  <a:lnTo>
                    <a:pt x="394" y="843"/>
                  </a:lnTo>
                  <a:lnTo>
                    <a:pt x="451" y="900"/>
                  </a:lnTo>
                  <a:lnTo>
                    <a:pt x="507" y="900"/>
                  </a:lnTo>
                  <a:lnTo>
                    <a:pt x="675" y="956"/>
                  </a:lnTo>
                  <a:lnTo>
                    <a:pt x="732" y="1068"/>
                  </a:lnTo>
                  <a:lnTo>
                    <a:pt x="788" y="1012"/>
                  </a:lnTo>
                  <a:lnTo>
                    <a:pt x="900" y="1012"/>
                  </a:lnTo>
                  <a:lnTo>
                    <a:pt x="900" y="1124"/>
                  </a:lnTo>
                  <a:lnTo>
                    <a:pt x="956" y="1124"/>
                  </a:lnTo>
                  <a:lnTo>
                    <a:pt x="956" y="1068"/>
                  </a:lnTo>
                  <a:lnTo>
                    <a:pt x="1069" y="956"/>
                  </a:lnTo>
                  <a:lnTo>
                    <a:pt x="1125" y="1012"/>
                  </a:lnTo>
                  <a:lnTo>
                    <a:pt x="1237" y="1012"/>
                  </a:lnTo>
                  <a:lnTo>
                    <a:pt x="1237" y="900"/>
                  </a:lnTo>
                  <a:lnTo>
                    <a:pt x="1181" y="787"/>
                  </a:lnTo>
                  <a:lnTo>
                    <a:pt x="1237" y="619"/>
                  </a:lnTo>
                  <a:lnTo>
                    <a:pt x="1294" y="506"/>
                  </a:lnTo>
                  <a:lnTo>
                    <a:pt x="1294" y="394"/>
                  </a:lnTo>
                  <a:lnTo>
                    <a:pt x="1069" y="394"/>
                  </a:lnTo>
                  <a:lnTo>
                    <a:pt x="956" y="338"/>
                  </a:lnTo>
                  <a:lnTo>
                    <a:pt x="844" y="225"/>
                  </a:lnTo>
                  <a:lnTo>
                    <a:pt x="900" y="113"/>
                  </a:lnTo>
                  <a:lnTo>
                    <a:pt x="900" y="57"/>
                  </a:lnTo>
                  <a:lnTo>
                    <a:pt x="788" y="0"/>
                  </a:lnTo>
                  <a:close/>
                </a:path>
              </a:pathLst>
            </a:custGeom>
            <a:solidFill>
              <a:srgbClr val="9CB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2" name="Google Shape;23212;p51"/>
            <p:cNvSpPr/>
            <p:nvPr/>
          </p:nvSpPr>
          <p:spPr>
            <a:xfrm>
              <a:off x="1748650" y="1240875"/>
              <a:ext cx="29525" cy="50600"/>
            </a:xfrm>
            <a:custGeom>
              <a:avLst/>
              <a:gdLst/>
              <a:ahLst/>
              <a:cxnLst/>
              <a:rect l="l" t="t" r="r" b="b"/>
              <a:pathLst>
                <a:path w="1181" h="2024" extrusionOk="0">
                  <a:moveTo>
                    <a:pt x="899" y="0"/>
                  </a:moveTo>
                  <a:lnTo>
                    <a:pt x="787" y="113"/>
                  </a:lnTo>
                  <a:lnTo>
                    <a:pt x="675" y="281"/>
                  </a:lnTo>
                  <a:lnTo>
                    <a:pt x="562" y="450"/>
                  </a:lnTo>
                  <a:lnTo>
                    <a:pt x="450" y="843"/>
                  </a:lnTo>
                  <a:lnTo>
                    <a:pt x="394" y="956"/>
                  </a:lnTo>
                  <a:lnTo>
                    <a:pt x="394" y="1012"/>
                  </a:lnTo>
                  <a:lnTo>
                    <a:pt x="394" y="1068"/>
                  </a:lnTo>
                  <a:lnTo>
                    <a:pt x="450" y="1125"/>
                  </a:lnTo>
                  <a:lnTo>
                    <a:pt x="394" y="1181"/>
                  </a:lnTo>
                  <a:lnTo>
                    <a:pt x="450" y="1293"/>
                  </a:lnTo>
                  <a:lnTo>
                    <a:pt x="394" y="1349"/>
                  </a:lnTo>
                  <a:lnTo>
                    <a:pt x="337" y="1406"/>
                  </a:lnTo>
                  <a:lnTo>
                    <a:pt x="169" y="1406"/>
                  </a:lnTo>
                  <a:lnTo>
                    <a:pt x="113" y="1462"/>
                  </a:lnTo>
                  <a:lnTo>
                    <a:pt x="113" y="1518"/>
                  </a:lnTo>
                  <a:lnTo>
                    <a:pt x="113" y="1574"/>
                  </a:lnTo>
                  <a:lnTo>
                    <a:pt x="169" y="1630"/>
                  </a:lnTo>
                  <a:lnTo>
                    <a:pt x="56" y="1630"/>
                  </a:lnTo>
                  <a:lnTo>
                    <a:pt x="0" y="1743"/>
                  </a:lnTo>
                  <a:lnTo>
                    <a:pt x="56" y="1911"/>
                  </a:lnTo>
                  <a:lnTo>
                    <a:pt x="56" y="1968"/>
                  </a:lnTo>
                  <a:lnTo>
                    <a:pt x="169" y="2024"/>
                  </a:lnTo>
                  <a:lnTo>
                    <a:pt x="337" y="2024"/>
                  </a:lnTo>
                  <a:lnTo>
                    <a:pt x="394" y="1911"/>
                  </a:lnTo>
                  <a:lnTo>
                    <a:pt x="506" y="1855"/>
                  </a:lnTo>
                  <a:lnTo>
                    <a:pt x="562" y="1743"/>
                  </a:lnTo>
                  <a:lnTo>
                    <a:pt x="562" y="1630"/>
                  </a:lnTo>
                  <a:lnTo>
                    <a:pt x="618" y="1630"/>
                  </a:lnTo>
                  <a:lnTo>
                    <a:pt x="731" y="1574"/>
                  </a:lnTo>
                  <a:lnTo>
                    <a:pt x="843" y="1574"/>
                  </a:lnTo>
                  <a:lnTo>
                    <a:pt x="843" y="1462"/>
                  </a:lnTo>
                  <a:lnTo>
                    <a:pt x="899" y="1406"/>
                  </a:lnTo>
                  <a:lnTo>
                    <a:pt x="899" y="1293"/>
                  </a:lnTo>
                  <a:lnTo>
                    <a:pt x="899" y="1237"/>
                  </a:lnTo>
                  <a:lnTo>
                    <a:pt x="899" y="1181"/>
                  </a:lnTo>
                  <a:lnTo>
                    <a:pt x="956" y="1125"/>
                  </a:lnTo>
                  <a:lnTo>
                    <a:pt x="1012" y="1181"/>
                  </a:lnTo>
                  <a:lnTo>
                    <a:pt x="1068" y="1181"/>
                  </a:lnTo>
                  <a:lnTo>
                    <a:pt x="1068" y="1349"/>
                  </a:lnTo>
                  <a:lnTo>
                    <a:pt x="1068" y="1462"/>
                  </a:lnTo>
                  <a:lnTo>
                    <a:pt x="1124" y="1462"/>
                  </a:lnTo>
                  <a:lnTo>
                    <a:pt x="1180" y="1406"/>
                  </a:lnTo>
                  <a:lnTo>
                    <a:pt x="1180" y="1237"/>
                  </a:lnTo>
                  <a:lnTo>
                    <a:pt x="1124" y="1125"/>
                  </a:lnTo>
                  <a:lnTo>
                    <a:pt x="1124" y="1012"/>
                  </a:lnTo>
                  <a:lnTo>
                    <a:pt x="1068" y="1012"/>
                  </a:lnTo>
                  <a:lnTo>
                    <a:pt x="956" y="956"/>
                  </a:lnTo>
                  <a:lnTo>
                    <a:pt x="787" y="1012"/>
                  </a:lnTo>
                  <a:lnTo>
                    <a:pt x="731" y="1012"/>
                  </a:lnTo>
                  <a:lnTo>
                    <a:pt x="731" y="956"/>
                  </a:lnTo>
                  <a:lnTo>
                    <a:pt x="731" y="731"/>
                  </a:lnTo>
                  <a:lnTo>
                    <a:pt x="731" y="619"/>
                  </a:lnTo>
                  <a:lnTo>
                    <a:pt x="787" y="562"/>
                  </a:lnTo>
                  <a:lnTo>
                    <a:pt x="899" y="450"/>
                  </a:lnTo>
                  <a:lnTo>
                    <a:pt x="956" y="338"/>
                  </a:lnTo>
                  <a:lnTo>
                    <a:pt x="1068" y="57"/>
                  </a:lnTo>
                  <a:lnTo>
                    <a:pt x="1012"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3" name="Google Shape;23213;p51"/>
            <p:cNvSpPr/>
            <p:nvPr/>
          </p:nvSpPr>
          <p:spPr>
            <a:xfrm>
              <a:off x="1696650" y="1315350"/>
              <a:ext cx="28125" cy="22500"/>
            </a:xfrm>
            <a:custGeom>
              <a:avLst/>
              <a:gdLst/>
              <a:ahLst/>
              <a:cxnLst/>
              <a:rect l="l" t="t" r="r" b="b"/>
              <a:pathLst>
                <a:path w="1125" h="900" extrusionOk="0">
                  <a:moveTo>
                    <a:pt x="338" y="0"/>
                  </a:moveTo>
                  <a:lnTo>
                    <a:pt x="282" y="57"/>
                  </a:lnTo>
                  <a:lnTo>
                    <a:pt x="225" y="113"/>
                  </a:lnTo>
                  <a:lnTo>
                    <a:pt x="225" y="169"/>
                  </a:lnTo>
                  <a:lnTo>
                    <a:pt x="282" y="338"/>
                  </a:lnTo>
                  <a:lnTo>
                    <a:pt x="169" y="506"/>
                  </a:lnTo>
                  <a:lnTo>
                    <a:pt x="1" y="675"/>
                  </a:lnTo>
                  <a:lnTo>
                    <a:pt x="1" y="787"/>
                  </a:lnTo>
                  <a:lnTo>
                    <a:pt x="113" y="843"/>
                  </a:lnTo>
                  <a:lnTo>
                    <a:pt x="619" y="843"/>
                  </a:lnTo>
                  <a:lnTo>
                    <a:pt x="787" y="900"/>
                  </a:lnTo>
                  <a:lnTo>
                    <a:pt x="956" y="900"/>
                  </a:lnTo>
                  <a:lnTo>
                    <a:pt x="1068" y="843"/>
                  </a:lnTo>
                  <a:lnTo>
                    <a:pt x="1125" y="675"/>
                  </a:lnTo>
                  <a:lnTo>
                    <a:pt x="1068" y="619"/>
                  </a:lnTo>
                  <a:lnTo>
                    <a:pt x="1068" y="562"/>
                  </a:lnTo>
                  <a:lnTo>
                    <a:pt x="1012" y="450"/>
                  </a:lnTo>
                  <a:lnTo>
                    <a:pt x="844" y="338"/>
                  </a:lnTo>
                  <a:lnTo>
                    <a:pt x="731" y="281"/>
                  </a:lnTo>
                  <a:lnTo>
                    <a:pt x="675" y="338"/>
                  </a:lnTo>
                  <a:lnTo>
                    <a:pt x="506" y="338"/>
                  </a:lnTo>
                  <a:lnTo>
                    <a:pt x="450" y="169"/>
                  </a:lnTo>
                  <a:lnTo>
                    <a:pt x="450" y="0"/>
                  </a:lnTo>
                  <a:close/>
                </a:path>
              </a:pathLst>
            </a:custGeom>
            <a:solidFill>
              <a:srgbClr val="8B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4" name="Google Shape;23214;p51"/>
            <p:cNvSpPr/>
            <p:nvPr/>
          </p:nvSpPr>
          <p:spPr>
            <a:xfrm>
              <a:off x="1689625" y="1306925"/>
              <a:ext cx="18300" cy="26700"/>
            </a:xfrm>
            <a:custGeom>
              <a:avLst/>
              <a:gdLst/>
              <a:ahLst/>
              <a:cxnLst/>
              <a:rect l="l" t="t" r="r" b="b"/>
              <a:pathLst>
                <a:path w="732" h="1068" extrusionOk="0">
                  <a:moveTo>
                    <a:pt x="506" y="0"/>
                  </a:moveTo>
                  <a:lnTo>
                    <a:pt x="394" y="56"/>
                  </a:lnTo>
                  <a:lnTo>
                    <a:pt x="338" y="225"/>
                  </a:lnTo>
                  <a:lnTo>
                    <a:pt x="282" y="337"/>
                  </a:lnTo>
                  <a:lnTo>
                    <a:pt x="169" y="337"/>
                  </a:lnTo>
                  <a:lnTo>
                    <a:pt x="57" y="394"/>
                  </a:lnTo>
                  <a:lnTo>
                    <a:pt x="57" y="506"/>
                  </a:lnTo>
                  <a:lnTo>
                    <a:pt x="57" y="562"/>
                  </a:lnTo>
                  <a:lnTo>
                    <a:pt x="113" y="675"/>
                  </a:lnTo>
                  <a:lnTo>
                    <a:pt x="169" y="731"/>
                  </a:lnTo>
                  <a:lnTo>
                    <a:pt x="113" y="787"/>
                  </a:lnTo>
                  <a:lnTo>
                    <a:pt x="1" y="956"/>
                  </a:lnTo>
                  <a:lnTo>
                    <a:pt x="57" y="1068"/>
                  </a:lnTo>
                  <a:lnTo>
                    <a:pt x="225" y="1068"/>
                  </a:lnTo>
                  <a:lnTo>
                    <a:pt x="282" y="956"/>
                  </a:lnTo>
                  <a:lnTo>
                    <a:pt x="563" y="956"/>
                  </a:lnTo>
                  <a:lnTo>
                    <a:pt x="619" y="899"/>
                  </a:lnTo>
                  <a:lnTo>
                    <a:pt x="675" y="787"/>
                  </a:lnTo>
                  <a:lnTo>
                    <a:pt x="619" y="618"/>
                  </a:lnTo>
                  <a:lnTo>
                    <a:pt x="563" y="450"/>
                  </a:lnTo>
                  <a:lnTo>
                    <a:pt x="731" y="337"/>
                  </a:lnTo>
                  <a:lnTo>
                    <a:pt x="731" y="225"/>
                  </a:lnTo>
                  <a:lnTo>
                    <a:pt x="731" y="169"/>
                  </a:lnTo>
                  <a:lnTo>
                    <a:pt x="619" y="56"/>
                  </a:lnTo>
                  <a:lnTo>
                    <a:pt x="506" y="0"/>
                  </a:lnTo>
                  <a:close/>
                </a:path>
              </a:pathLst>
            </a:custGeom>
            <a:solidFill>
              <a:srgbClr val="81A8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5" name="Google Shape;23215;p51"/>
            <p:cNvSpPr/>
            <p:nvPr/>
          </p:nvSpPr>
          <p:spPr>
            <a:xfrm>
              <a:off x="1671350" y="1298475"/>
              <a:ext cx="33750" cy="15500"/>
            </a:xfrm>
            <a:custGeom>
              <a:avLst/>
              <a:gdLst/>
              <a:ahLst/>
              <a:cxnLst/>
              <a:rect l="l" t="t" r="r" b="b"/>
              <a:pathLst>
                <a:path w="1350" h="620" extrusionOk="0">
                  <a:moveTo>
                    <a:pt x="394" y="1"/>
                  </a:moveTo>
                  <a:lnTo>
                    <a:pt x="113" y="169"/>
                  </a:lnTo>
                  <a:lnTo>
                    <a:pt x="57" y="282"/>
                  </a:lnTo>
                  <a:lnTo>
                    <a:pt x="1" y="394"/>
                  </a:lnTo>
                  <a:lnTo>
                    <a:pt x="57" y="507"/>
                  </a:lnTo>
                  <a:lnTo>
                    <a:pt x="226" y="619"/>
                  </a:lnTo>
                  <a:lnTo>
                    <a:pt x="338" y="619"/>
                  </a:lnTo>
                  <a:lnTo>
                    <a:pt x="451" y="563"/>
                  </a:lnTo>
                  <a:lnTo>
                    <a:pt x="507" y="507"/>
                  </a:lnTo>
                  <a:lnTo>
                    <a:pt x="619" y="450"/>
                  </a:lnTo>
                  <a:lnTo>
                    <a:pt x="732" y="450"/>
                  </a:lnTo>
                  <a:lnTo>
                    <a:pt x="844" y="507"/>
                  </a:lnTo>
                  <a:lnTo>
                    <a:pt x="1069" y="507"/>
                  </a:lnTo>
                  <a:lnTo>
                    <a:pt x="1125" y="450"/>
                  </a:lnTo>
                  <a:lnTo>
                    <a:pt x="1350" y="394"/>
                  </a:lnTo>
                  <a:lnTo>
                    <a:pt x="1350" y="282"/>
                  </a:lnTo>
                  <a:lnTo>
                    <a:pt x="1181" y="226"/>
                  </a:lnTo>
                  <a:lnTo>
                    <a:pt x="1069" y="169"/>
                  </a:lnTo>
                  <a:lnTo>
                    <a:pt x="788" y="57"/>
                  </a:lnTo>
                  <a:lnTo>
                    <a:pt x="563" y="57"/>
                  </a:lnTo>
                  <a:lnTo>
                    <a:pt x="507" y="1"/>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6" name="Google Shape;23216;p51"/>
            <p:cNvSpPr/>
            <p:nvPr/>
          </p:nvSpPr>
          <p:spPr>
            <a:xfrm>
              <a:off x="1747225" y="1313950"/>
              <a:ext cx="2850" cy="4225"/>
            </a:xfrm>
            <a:custGeom>
              <a:avLst/>
              <a:gdLst/>
              <a:ahLst/>
              <a:cxnLst/>
              <a:rect l="l" t="t" r="r" b="b"/>
              <a:pathLst>
                <a:path w="114" h="169" extrusionOk="0">
                  <a:moveTo>
                    <a:pt x="57" y="0"/>
                  </a:moveTo>
                  <a:lnTo>
                    <a:pt x="1" y="56"/>
                  </a:lnTo>
                  <a:lnTo>
                    <a:pt x="1" y="169"/>
                  </a:lnTo>
                  <a:lnTo>
                    <a:pt x="113" y="113"/>
                  </a:lnTo>
                  <a:lnTo>
                    <a:pt x="113" y="56"/>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7" name="Google Shape;23217;p51"/>
            <p:cNvSpPr/>
            <p:nvPr/>
          </p:nvSpPr>
          <p:spPr>
            <a:xfrm>
              <a:off x="1785175" y="1284425"/>
              <a:ext cx="1425" cy="2850"/>
            </a:xfrm>
            <a:custGeom>
              <a:avLst/>
              <a:gdLst/>
              <a:ahLst/>
              <a:cxnLst/>
              <a:rect l="l" t="t" r="r" b="b"/>
              <a:pathLst>
                <a:path w="57" h="114" extrusionOk="0">
                  <a:moveTo>
                    <a:pt x="1" y="1"/>
                  </a:moveTo>
                  <a:lnTo>
                    <a:pt x="1" y="57"/>
                  </a:lnTo>
                  <a:lnTo>
                    <a:pt x="1" y="113"/>
                  </a:lnTo>
                  <a:lnTo>
                    <a:pt x="57" y="57"/>
                  </a:lnTo>
                  <a:lnTo>
                    <a:pt x="1"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8" name="Google Shape;23218;p51"/>
            <p:cNvSpPr/>
            <p:nvPr/>
          </p:nvSpPr>
          <p:spPr>
            <a:xfrm>
              <a:off x="1795000" y="1257725"/>
              <a:ext cx="4250" cy="4250"/>
            </a:xfrm>
            <a:custGeom>
              <a:avLst/>
              <a:gdLst/>
              <a:ahLst/>
              <a:cxnLst/>
              <a:rect l="l" t="t" r="r" b="b"/>
              <a:pathLst>
                <a:path w="170" h="170" extrusionOk="0">
                  <a:moveTo>
                    <a:pt x="57" y="1"/>
                  </a:moveTo>
                  <a:lnTo>
                    <a:pt x="1" y="57"/>
                  </a:lnTo>
                  <a:lnTo>
                    <a:pt x="57" y="169"/>
                  </a:lnTo>
                  <a:lnTo>
                    <a:pt x="113" y="113"/>
                  </a:lnTo>
                  <a:lnTo>
                    <a:pt x="17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9" name="Google Shape;23219;p51"/>
            <p:cNvSpPr/>
            <p:nvPr/>
          </p:nvSpPr>
          <p:spPr>
            <a:xfrm>
              <a:off x="1807650" y="1250700"/>
              <a:ext cx="2850" cy="1450"/>
            </a:xfrm>
            <a:custGeom>
              <a:avLst/>
              <a:gdLst/>
              <a:ahLst/>
              <a:cxnLst/>
              <a:rect l="l" t="t" r="r" b="b"/>
              <a:pathLst>
                <a:path w="114" h="58" extrusionOk="0">
                  <a:moveTo>
                    <a:pt x="1" y="1"/>
                  </a:moveTo>
                  <a:lnTo>
                    <a:pt x="113" y="57"/>
                  </a:lnTo>
                  <a:lnTo>
                    <a:pt x="57"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0" name="Google Shape;23220;p51"/>
            <p:cNvSpPr/>
            <p:nvPr/>
          </p:nvSpPr>
          <p:spPr>
            <a:xfrm>
              <a:off x="1803450" y="1260550"/>
              <a:ext cx="1425" cy="25"/>
            </a:xfrm>
            <a:custGeom>
              <a:avLst/>
              <a:gdLst/>
              <a:ahLst/>
              <a:cxnLst/>
              <a:rect l="l" t="t" r="r" b="b"/>
              <a:pathLst>
                <a:path w="57" h="1" extrusionOk="0">
                  <a:moveTo>
                    <a:pt x="56" y="0"/>
                  </a:moveTo>
                  <a:lnTo>
                    <a:pt x="0" y="0"/>
                  </a:lnTo>
                  <a:lnTo>
                    <a:pt x="56" y="0"/>
                  </a:lnTo>
                  <a:lnTo>
                    <a:pt x="56" y="0"/>
                  </a:lnTo>
                  <a:lnTo>
                    <a:pt x="56" y="0"/>
                  </a:lnTo>
                  <a:lnTo>
                    <a:pt x="56" y="0"/>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1" name="Google Shape;23221;p51"/>
            <p:cNvSpPr/>
            <p:nvPr/>
          </p:nvSpPr>
          <p:spPr>
            <a:xfrm>
              <a:off x="1793600" y="1274600"/>
              <a:ext cx="2850" cy="1425"/>
            </a:xfrm>
            <a:custGeom>
              <a:avLst/>
              <a:gdLst/>
              <a:ahLst/>
              <a:cxnLst/>
              <a:rect l="l" t="t" r="r" b="b"/>
              <a:pathLst>
                <a:path w="114" h="57" extrusionOk="0">
                  <a:moveTo>
                    <a:pt x="1" y="0"/>
                  </a:moveTo>
                  <a:lnTo>
                    <a:pt x="1" y="57"/>
                  </a:lnTo>
                  <a:lnTo>
                    <a:pt x="113" y="57"/>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2" name="Google Shape;23222;p51"/>
            <p:cNvSpPr/>
            <p:nvPr/>
          </p:nvSpPr>
          <p:spPr>
            <a:xfrm>
              <a:off x="1782375" y="1249300"/>
              <a:ext cx="25" cy="25"/>
            </a:xfrm>
            <a:custGeom>
              <a:avLst/>
              <a:gdLst/>
              <a:ahLst/>
              <a:cxnLst/>
              <a:rect l="l" t="t" r="r" b="b"/>
              <a:pathLst>
                <a:path w="1" h="1" extrusionOk="0">
                  <a:moveTo>
                    <a:pt x="0" y="1"/>
                  </a:moveTo>
                  <a:lnTo>
                    <a:pt x="0" y="1"/>
                  </a:lnTo>
                  <a:lnTo>
                    <a:pt x="0" y="1"/>
                  </a:lnTo>
                  <a:lnTo>
                    <a:pt x="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3" name="Google Shape;23223;p51"/>
            <p:cNvSpPr/>
            <p:nvPr/>
          </p:nvSpPr>
          <p:spPr>
            <a:xfrm>
              <a:off x="1803450" y="1253525"/>
              <a:ext cx="1425" cy="1425"/>
            </a:xfrm>
            <a:custGeom>
              <a:avLst/>
              <a:gdLst/>
              <a:ahLst/>
              <a:cxnLst/>
              <a:rect l="l" t="t" r="r" b="b"/>
              <a:pathLst>
                <a:path w="57" h="57" extrusionOk="0">
                  <a:moveTo>
                    <a:pt x="56" y="0"/>
                  </a:moveTo>
                  <a:lnTo>
                    <a:pt x="0" y="56"/>
                  </a:lnTo>
                  <a:lnTo>
                    <a:pt x="56" y="56"/>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4" name="Google Shape;23224;p51"/>
            <p:cNvSpPr/>
            <p:nvPr/>
          </p:nvSpPr>
          <p:spPr>
            <a:xfrm>
              <a:off x="2121000" y="1011825"/>
              <a:ext cx="42175" cy="46400"/>
            </a:xfrm>
            <a:custGeom>
              <a:avLst/>
              <a:gdLst/>
              <a:ahLst/>
              <a:cxnLst/>
              <a:rect l="l" t="t" r="r" b="b"/>
              <a:pathLst>
                <a:path w="1687" h="1856" extrusionOk="0">
                  <a:moveTo>
                    <a:pt x="1518" y="1"/>
                  </a:moveTo>
                  <a:lnTo>
                    <a:pt x="1518" y="57"/>
                  </a:lnTo>
                  <a:lnTo>
                    <a:pt x="1518" y="226"/>
                  </a:lnTo>
                  <a:lnTo>
                    <a:pt x="1462" y="338"/>
                  </a:lnTo>
                  <a:lnTo>
                    <a:pt x="1406" y="394"/>
                  </a:lnTo>
                  <a:lnTo>
                    <a:pt x="1350" y="394"/>
                  </a:lnTo>
                  <a:lnTo>
                    <a:pt x="1237" y="338"/>
                  </a:lnTo>
                  <a:lnTo>
                    <a:pt x="1237" y="394"/>
                  </a:lnTo>
                  <a:lnTo>
                    <a:pt x="1237" y="507"/>
                  </a:lnTo>
                  <a:lnTo>
                    <a:pt x="1237" y="675"/>
                  </a:lnTo>
                  <a:lnTo>
                    <a:pt x="1125" y="788"/>
                  </a:lnTo>
                  <a:lnTo>
                    <a:pt x="1012" y="844"/>
                  </a:lnTo>
                  <a:lnTo>
                    <a:pt x="956" y="844"/>
                  </a:lnTo>
                  <a:lnTo>
                    <a:pt x="675" y="619"/>
                  </a:lnTo>
                  <a:lnTo>
                    <a:pt x="507" y="732"/>
                  </a:lnTo>
                  <a:lnTo>
                    <a:pt x="338" y="788"/>
                  </a:lnTo>
                  <a:lnTo>
                    <a:pt x="282" y="844"/>
                  </a:lnTo>
                  <a:lnTo>
                    <a:pt x="169" y="900"/>
                  </a:lnTo>
                  <a:lnTo>
                    <a:pt x="169" y="844"/>
                  </a:lnTo>
                  <a:lnTo>
                    <a:pt x="113" y="788"/>
                  </a:lnTo>
                  <a:lnTo>
                    <a:pt x="113" y="732"/>
                  </a:lnTo>
                  <a:lnTo>
                    <a:pt x="57" y="675"/>
                  </a:lnTo>
                  <a:lnTo>
                    <a:pt x="1" y="788"/>
                  </a:lnTo>
                  <a:lnTo>
                    <a:pt x="169" y="1462"/>
                  </a:lnTo>
                  <a:lnTo>
                    <a:pt x="226" y="1631"/>
                  </a:lnTo>
                  <a:lnTo>
                    <a:pt x="338" y="1687"/>
                  </a:lnTo>
                  <a:lnTo>
                    <a:pt x="450" y="1743"/>
                  </a:lnTo>
                  <a:lnTo>
                    <a:pt x="507" y="1856"/>
                  </a:lnTo>
                  <a:lnTo>
                    <a:pt x="900" y="1856"/>
                  </a:lnTo>
                  <a:lnTo>
                    <a:pt x="1069" y="1799"/>
                  </a:lnTo>
                  <a:lnTo>
                    <a:pt x="1125" y="1687"/>
                  </a:lnTo>
                  <a:lnTo>
                    <a:pt x="1125" y="1575"/>
                  </a:lnTo>
                  <a:lnTo>
                    <a:pt x="1069" y="1462"/>
                  </a:lnTo>
                  <a:lnTo>
                    <a:pt x="1012" y="1462"/>
                  </a:lnTo>
                  <a:lnTo>
                    <a:pt x="1237" y="1406"/>
                  </a:lnTo>
                  <a:lnTo>
                    <a:pt x="1406" y="1350"/>
                  </a:lnTo>
                  <a:lnTo>
                    <a:pt x="1574" y="1125"/>
                  </a:lnTo>
                  <a:lnTo>
                    <a:pt x="1631" y="900"/>
                  </a:lnTo>
                  <a:lnTo>
                    <a:pt x="1687" y="563"/>
                  </a:lnTo>
                  <a:lnTo>
                    <a:pt x="1687" y="282"/>
                  </a:lnTo>
                  <a:lnTo>
                    <a:pt x="1687" y="57"/>
                  </a:lnTo>
                  <a:lnTo>
                    <a:pt x="1574"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5" name="Google Shape;23225;p51"/>
            <p:cNvSpPr/>
            <p:nvPr/>
          </p:nvSpPr>
          <p:spPr>
            <a:xfrm>
              <a:off x="2160350" y="1013250"/>
              <a:ext cx="15475" cy="28125"/>
            </a:xfrm>
            <a:custGeom>
              <a:avLst/>
              <a:gdLst/>
              <a:ahLst/>
              <a:cxnLst/>
              <a:rect l="l" t="t" r="r" b="b"/>
              <a:pathLst>
                <a:path w="619" h="1125" extrusionOk="0">
                  <a:moveTo>
                    <a:pt x="450" y="0"/>
                  </a:moveTo>
                  <a:lnTo>
                    <a:pt x="394" y="56"/>
                  </a:lnTo>
                  <a:lnTo>
                    <a:pt x="338" y="113"/>
                  </a:lnTo>
                  <a:lnTo>
                    <a:pt x="225" y="113"/>
                  </a:lnTo>
                  <a:lnTo>
                    <a:pt x="225" y="169"/>
                  </a:lnTo>
                  <a:lnTo>
                    <a:pt x="113" y="225"/>
                  </a:lnTo>
                  <a:lnTo>
                    <a:pt x="0" y="394"/>
                  </a:lnTo>
                  <a:lnTo>
                    <a:pt x="0" y="618"/>
                  </a:lnTo>
                  <a:lnTo>
                    <a:pt x="0" y="843"/>
                  </a:lnTo>
                  <a:lnTo>
                    <a:pt x="0" y="1012"/>
                  </a:lnTo>
                  <a:lnTo>
                    <a:pt x="57" y="1068"/>
                  </a:lnTo>
                  <a:lnTo>
                    <a:pt x="169" y="1124"/>
                  </a:lnTo>
                  <a:lnTo>
                    <a:pt x="169" y="1012"/>
                  </a:lnTo>
                  <a:lnTo>
                    <a:pt x="225" y="1012"/>
                  </a:lnTo>
                  <a:lnTo>
                    <a:pt x="281" y="956"/>
                  </a:lnTo>
                  <a:lnTo>
                    <a:pt x="394" y="843"/>
                  </a:lnTo>
                  <a:lnTo>
                    <a:pt x="450" y="899"/>
                  </a:lnTo>
                  <a:lnTo>
                    <a:pt x="563" y="899"/>
                  </a:lnTo>
                  <a:lnTo>
                    <a:pt x="563" y="618"/>
                  </a:lnTo>
                  <a:lnTo>
                    <a:pt x="619" y="337"/>
                  </a:lnTo>
                  <a:lnTo>
                    <a:pt x="619" y="169"/>
                  </a:lnTo>
                  <a:lnTo>
                    <a:pt x="619" y="56"/>
                  </a:lnTo>
                  <a:lnTo>
                    <a:pt x="506"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6" name="Google Shape;23226;p51"/>
            <p:cNvSpPr/>
            <p:nvPr/>
          </p:nvSpPr>
          <p:spPr>
            <a:xfrm>
              <a:off x="2123825" y="1013250"/>
              <a:ext cx="9850" cy="15475"/>
            </a:xfrm>
            <a:custGeom>
              <a:avLst/>
              <a:gdLst/>
              <a:ahLst/>
              <a:cxnLst/>
              <a:rect l="l" t="t" r="r" b="b"/>
              <a:pathLst>
                <a:path w="394" h="619" extrusionOk="0">
                  <a:moveTo>
                    <a:pt x="113" y="0"/>
                  </a:moveTo>
                  <a:lnTo>
                    <a:pt x="0" y="56"/>
                  </a:lnTo>
                  <a:lnTo>
                    <a:pt x="0" y="113"/>
                  </a:lnTo>
                  <a:lnTo>
                    <a:pt x="0" y="225"/>
                  </a:lnTo>
                  <a:lnTo>
                    <a:pt x="0" y="281"/>
                  </a:lnTo>
                  <a:lnTo>
                    <a:pt x="0" y="394"/>
                  </a:lnTo>
                  <a:lnTo>
                    <a:pt x="56" y="506"/>
                  </a:lnTo>
                  <a:lnTo>
                    <a:pt x="113" y="562"/>
                  </a:lnTo>
                  <a:lnTo>
                    <a:pt x="225" y="618"/>
                  </a:lnTo>
                  <a:lnTo>
                    <a:pt x="394" y="506"/>
                  </a:lnTo>
                  <a:lnTo>
                    <a:pt x="394" y="450"/>
                  </a:lnTo>
                  <a:lnTo>
                    <a:pt x="225" y="450"/>
                  </a:lnTo>
                  <a:lnTo>
                    <a:pt x="169" y="394"/>
                  </a:lnTo>
                  <a:lnTo>
                    <a:pt x="169" y="337"/>
                  </a:lnTo>
                  <a:lnTo>
                    <a:pt x="225" y="225"/>
                  </a:lnTo>
                  <a:lnTo>
                    <a:pt x="281" y="225"/>
                  </a:lnTo>
                  <a:lnTo>
                    <a:pt x="337" y="169"/>
                  </a:lnTo>
                  <a:lnTo>
                    <a:pt x="281" y="113"/>
                  </a:lnTo>
                  <a:lnTo>
                    <a:pt x="169" y="56"/>
                  </a:lnTo>
                  <a:lnTo>
                    <a:pt x="113"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7" name="Google Shape;23227;p51"/>
            <p:cNvSpPr/>
            <p:nvPr/>
          </p:nvSpPr>
          <p:spPr>
            <a:xfrm>
              <a:off x="2167375" y="1003400"/>
              <a:ext cx="7050" cy="8450"/>
            </a:xfrm>
            <a:custGeom>
              <a:avLst/>
              <a:gdLst/>
              <a:ahLst/>
              <a:cxnLst/>
              <a:rect l="l" t="t" r="r" b="b"/>
              <a:pathLst>
                <a:path w="282" h="338" extrusionOk="0">
                  <a:moveTo>
                    <a:pt x="0" y="1"/>
                  </a:moveTo>
                  <a:lnTo>
                    <a:pt x="0" y="57"/>
                  </a:lnTo>
                  <a:lnTo>
                    <a:pt x="0" y="113"/>
                  </a:lnTo>
                  <a:lnTo>
                    <a:pt x="169" y="169"/>
                  </a:lnTo>
                  <a:lnTo>
                    <a:pt x="225" y="338"/>
                  </a:lnTo>
                  <a:lnTo>
                    <a:pt x="282" y="225"/>
                  </a:lnTo>
                  <a:lnTo>
                    <a:pt x="282" y="113"/>
                  </a:lnTo>
                  <a:lnTo>
                    <a:pt x="225"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8" name="Google Shape;23228;p51"/>
            <p:cNvSpPr/>
            <p:nvPr/>
          </p:nvSpPr>
          <p:spPr>
            <a:xfrm>
              <a:off x="2165975" y="1011825"/>
              <a:ext cx="7050" cy="5650"/>
            </a:xfrm>
            <a:custGeom>
              <a:avLst/>
              <a:gdLst/>
              <a:ahLst/>
              <a:cxnLst/>
              <a:rect l="l" t="t" r="r" b="b"/>
              <a:pathLst>
                <a:path w="282" h="226" extrusionOk="0">
                  <a:moveTo>
                    <a:pt x="113" y="1"/>
                  </a:moveTo>
                  <a:lnTo>
                    <a:pt x="56" y="57"/>
                  </a:lnTo>
                  <a:lnTo>
                    <a:pt x="0" y="170"/>
                  </a:lnTo>
                  <a:lnTo>
                    <a:pt x="56" y="170"/>
                  </a:lnTo>
                  <a:lnTo>
                    <a:pt x="169" y="226"/>
                  </a:lnTo>
                  <a:lnTo>
                    <a:pt x="225" y="113"/>
                  </a:lnTo>
                  <a:lnTo>
                    <a:pt x="281" y="57"/>
                  </a:lnTo>
                  <a:lnTo>
                    <a:pt x="281"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9" name="Google Shape;23229;p51"/>
            <p:cNvSpPr/>
            <p:nvPr/>
          </p:nvSpPr>
          <p:spPr>
            <a:xfrm>
              <a:off x="2128025" y="1021675"/>
              <a:ext cx="1425" cy="2825"/>
            </a:xfrm>
            <a:custGeom>
              <a:avLst/>
              <a:gdLst/>
              <a:ahLst/>
              <a:cxnLst/>
              <a:rect l="l" t="t" r="r" b="b"/>
              <a:pathLst>
                <a:path w="57" h="113" extrusionOk="0">
                  <a:moveTo>
                    <a:pt x="1" y="0"/>
                  </a:moveTo>
                  <a:lnTo>
                    <a:pt x="1" y="57"/>
                  </a:lnTo>
                  <a:lnTo>
                    <a:pt x="57" y="113"/>
                  </a:lnTo>
                  <a:lnTo>
                    <a:pt x="57" y="57"/>
                  </a:lnTo>
                  <a:lnTo>
                    <a:pt x="57"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0" name="Google Shape;23230;p51"/>
            <p:cNvSpPr/>
            <p:nvPr/>
          </p:nvSpPr>
          <p:spPr>
            <a:xfrm>
              <a:off x="2126625" y="1013250"/>
              <a:ext cx="1425" cy="1425"/>
            </a:xfrm>
            <a:custGeom>
              <a:avLst/>
              <a:gdLst/>
              <a:ahLst/>
              <a:cxnLst/>
              <a:rect l="l" t="t" r="r" b="b"/>
              <a:pathLst>
                <a:path w="57" h="57" extrusionOk="0">
                  <a:moveTo>
                    <a:pt x="57" y="56"/>
                  </a:moveTo>
                  <a:lnTo>
                    <a:pt x="57" y="56"/>
                  </a:lnTo>
                  <a:lnTo>
                    <a:pt x="1" y="0"/>
                  </a:lnTo>
                  <a:lnTo>
                    <a:pt x="1" y="0"/>
                  </a:lnTo>
                  <a:lnTo>
                    <a:pt x="57" y="56"/>
                  </a:lnTo>
                  <a:lnTo>
                    <a:pt x="57" y="56"/>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1" name="Google Shape;23231;p51"/>
            <p:cNvSpPr/>
            <p:nvPr/>
          </p:nvSpPr>
          <p:spPr>
            <a:xfrm>
              <a:off x="2163150" y="1002000"/>
              <a:ext cx="1450" cy="25"/>
            </a:xfrm>
            <a:custGeom>
              <a:avLst/>
              <a:gdLst/>
              <a:ahLst/>
              <a:cxnLst/>
              <a:rect l="l" t="t" r="r" b="b"/>
              <a:pathLst>
                <a:path w="58" h="1" extrusionOk="0">
                  <a:moveTo>
                    <a:pt x="57" y="0"/>
                  </a:moveTo>
                  <a:lnTo>
                    <a:pt x="57" y="0"/>
                  </a:lnTo>
                  <a:lnTo>
                    <a:pt x="1" y="0"/>
                  </a:lnTo>
                  <a:lnTo>
                    <a:pt x="57"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2" name="Google Shape;23232;p51"/>
            <p:cNvSpPr/>
            <p:nvPr/>
          </p:nvSpPr>
          <p:spPr>
            <a:xfrm>
              <a:off x="2128025" y="1021675"/>
              <a:ext cx="1425" cy="1425"/>
            </a:xfrm>
            <a:custGeom>
              <a:avLst/>
              <a:gdLst/>
              <a:ahLst/>
              <a:cxnLst/>
              <a:rect l="l" t="t" r="r" b="b"/>
              <a:pathLst>
                <a:path w="57" h="57" extrusionOk="0">
                  <a:moveTo>
                    <a:pt x="1" y="0"/>
                  </a:moveTo>
                  <a:lnTo>
                    <a:pt x="57" y="57"/>
                  </a:lnTo>
                  <a:lnTo>
                    <a:pt x="57"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3" name="Google Shape;23233;p51"/>
            <p:cNvSpPr/>
            <p:nvPr/>
          </p:nvSpPr>
          <p:spPr>
            <a:xfrm>
              <a:off x="2112575" y="1032900"/>
              <a:ext cx="1425" cy="1450"/>
            </a:xfrm>
            <a:custGeom>
              <a:avLst/>
              <a:gdLst/>
              <a:ahLst/>
              <a:cxnLst/>
              <a:rect l="l" t="t" r="r" b="b"/>
              <a:pathLst>
                <a:path w="57" h="58" extrusionOk="0">
                  <a:moveTo>
                    <a:pt x="0" y="1"/>
                  </a:moveTo>
                  <a:lnTo>
                    <a:pt x="0" y="57"/>
                  </a:lnTo>
                  <a:lnTo>
                    <a:pt x="57"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4" name="Google Shape;23234;p51"/>
            <p:cNvSpPr/>
            <p:nvPr/>
          </p:nvSpPr>
          <p:spPr>
            <a:xfrm>
              <a:off x="1669950" y="1238050"/>
              <a:ext cx="57650" cy="25325"/>
            </a:xfrm>
            <a:custGeom>
              <a:avLst/>
              <a:gdLst/>
              <a:ahLst/>
              <a:cxnLst/>
              <a:rect l="l" t="t" r="r" b="b"/>
              <a:pathLst>
                <a:path w="2306" h="1013" extrusionOk="0">
                  <a:moveTo>
                    <a:pt x="2136" y="1"/>
                  </a:moveTo>
                  <a:lnTo>
                    <a:pt x="2080" y="113"/>
                  </a:lnTo>
                  <a:lnTo>
                    <a:pt x="2024" y="226"/>
                  </a:lnTo>
                  <a:lnTo>
                    <a:pt x="1855" y="226"/>
                  </a:lnTo>
                  <a:lnTo>
                    <a:pt x="1799" y="170"/>
                  </a:lnTo>
                  <a:lnTo>
                    <a:pt x="1687" y="170"/>
                  </a:lnTo>
                  <a:lnTo>
                    <a:pt x="1574" y="226"/>
                  </a:lnTo>
                  <a:lnTo>
                    <a:pt x="1462" y="282"/>
                  </a:lnTo>
                  <a:lnTo>
                    <a:pt x="1350" y="394"/>
                  </a:lnTo>
                  <a:lnTo>
                    <a:pt x="1293" y="507"/>
                  </a:lnTo>
                  <a:lnTo>
                    <a:pt x="1181" y="507"/>
                  </a:lnTo>
                  <a:lnTo>
                    <a:pt x="1012" y="451"/>
                  </a:lnTo>
                  <a:lnTo>
                    <a:pt x="788" y="451"/>
                  </a:lnTo>
                  <a:lnTo>
                    <a:pt x="675" y="394"/>
                  </a:lnTo>
                  <a:lnTo>
                    <a:pt x="619" y="394"/>
                  </a:lnTo>
                  <a:lnTo>
                    <a:pt x="450" y="507"/>
                  </a:lnTo>
                  <a:lnTo>
                    <a:pt x="338" y="563"/>
                  </a:lnTo>
                  <a:lnTo>
                    <a:pt x="169" y="563"/>
                  </a:lnTo>
                  <a:lnTo>
                    <a:pt x="113" y="451"/>
                  </a:lnTo>
                  <a:lnTo>
                    <a:pt x="57" y="451"/>
                  </a:lnTo>
                  <a:lnTo>
                    <a:pt x="1" y="507"/>
                  </a:lnTo>
                  <a:lnTo>
                    <a:pt x="113" y="900"/>
                  </a:lnTo>
                  <a:lnTo>
                    <a:pt x="169" y="900"/>
                  </a:lnTo>
                  <a:lnTo>
                    <a:pt x="731" y="732"/>
                  </a:lnTo>
                  <a:lnTo>
                    <a:pt x="900" y="675"/>
                  </a:lnTo>
                  <a:lnTo>
                    <a:pt x="1012" y="732"/>
                  </a:lnTo>
                  <a:lnTo>
                    <a:pt x="1125" y="788"/>
                  </a:lnTo>
                  <a:lnTo>
                    <a:pt x="1181" y="956"/>
                  </a:lnTo>
                  <a:lnTo>
                    <a:pt x="1293" y="1013"/>
                  </a:lnTo>
                  <a:lnTo>
                    <a:pt x="1406" y="1013"/>
                  </a:lnTo>
                  <a:lnTo>
                    <a:pt x="1631" y="844"/>
                  </a:lnTo>
                  <a:lnTo>
                    <a:pt x="1743" y="732"/>
                  </a:lnTo>
                  <a:lnTo>
                    <a:pt x="1855" y="619"/>
                  </a:lnTo>
                  <a:lnTo>
                    <a:pt x="1912" y="619"/>
                  </a:lnTo>
                  <a:lnTo>
                    <a:pt x="1912" y="675"/>
                  </a:lnTo>
                  <a:lnTo>
                    <a:pt x="2024" y="675"/>
                  </a:lnTo>
                  <a:lnTo>
                    <a:pt x="2080" y="619"/>
                  </a:lnTo>
                  <a:lnTo>
                    <a:pt x="2136" y="507"/>
                  </a:lnTo>
                  <a:lnTo>
                    <a:pt x="2136" y="394"/>
                  </a:lnTo>
                  <a:lnTo>
                    <a:pt x="2193" y="338"/>
                  </a:lnTo>
                  <a:lnTo>
                    <a:pt x="2249" y="338"/>
                  </a:lnTo>
                  <a:lnTo>
                    <a:pt x="2305" y="113"/>
                  </a:lnTo>
                  <a:lnTo>
                    <a:pt x="2249" y="57"/>
                  </a:lnTo>
                  <a:lnTo>
                    <a:pt x="2136" y="1"/>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5" name="Google Shape;23235;p51"/>
            <p:cNvSpPr/>
            <p:nvPr/>
          </p:nvSpPr>
          <p:spPr>
            <a:xfrm>
              <a:off x="1653100" y="1266175"/>
              <a:ext cx="26725" cy="30925"/>
            </a:xfrm>
            <a:custGeom>
              <a:avLst/>
              <a:gdLst/>
              <a:ahLst/>
              <a:cxnLst/>
              <a:rect l="l" t="t" r="r" b="b"/>
              <a:pathLst>
                <a:path w="1069" h="1237" extrusionOk="0">
                  <a:moveTo>
                    <a:pt x="113" y="0"/>
                  </a:moveTo>
                  <a:lnTo>
                    <a:pt x="169" y="56"/>
                  </a:lnTo>
                  <a:lnTo>
                    <a:pt x="169" y="225"/>
                  </a:lnTo>
                  <a:lnTo>
                    <a:pt x="56" y="337"/>
                  </a:lnTo>
                  <a:lnTo>
                    <a:pt x="113" y="450"/>
                  </a:lnTo>
                  <a:lnTo>
                    <a:pt x="56" y="562"/>
                  </a:lnTo>
                  <a:lnTo>
                    <a:pt x="113" y="618"/>
                  </a:lnTo>
                  <a:lnTo>
                    <a:pt x="225" y="731"/>
                  </a:lnTo>
                  <a:lnTo>
                    <a:pt x="225" y="787"/>
                  </a:lnTo>
                  <a:lnTo>
                    <a:pt x="169" y="787"/>
                  </a:lnTo>
                  <a:lnTo>
                    <a:pt x="56" y="843"/>
                  </a:lnTo>
                  <a:lnTo>
                    <a:pt x="0" y="956"/>
                  </a:lnTo>
                  <a:lnTo>
                    <a:pt x="0" y="1180"/>
                  </a:lnTo>
                  <a:lnTo>
                    <a:pt x="56" y="1237"/>
                  </a:lnTo>
                  <a:lnTo>
                    <a:pt x="169" y="1237"/>
                  </a:lnTo>
                  <a:lnTo>
                    <a:pt x="225" y="1180"/>
                  </a:lnTo>
                  <a:lnTo>
                    <a:pt x="337" y="1180"/>
                  </a:lnTo>
                  <a:lnTo>
                    <a:pt x="506" y="1124"/>
                  </a:lnTo>
                  <a:lnTo>
                    <a:pt x="618" y="1068"/>
                  </a:lnTo>
                  <a:lnTo>
                    <a:pt x="675" y="956"/>
                  </a:lnTo>
                  <a:lnTo>
                    <a:pt x="731" y="843"/>
                  </a:lnTo>
                  <a:lnTo>
                    <a:pt x="787" y="787"/>
                  </a:lnTo>
                  <a:lnTo>
                    <a:pt x="956" y="731"/>
                  </a:lnTo>
                  <a:lnTo>
                    <a:pt x="1012" y="675"/>
                  </a:lnTo>
                  <a:lnTo>
                    <a:pt x="1068" y="562"/>
                  </a:lnTo>
                  <a:lnTo>
                    <a:pt x="1012" y="337"/>
                  </a:lnTo>
                  <a:lnTo>
                    <a:pt x="956" y="281"/>
                  </a:lnTo>
                  <a:lnTo>
                    <a:pt x="787" y="225"/>
                  </a:lnTo>
                  <a:lnTo>
                    <a:pt x="618" y="281"/>
                  </a:lnTo>
                  <a:lnTo>
                    <a:pt x="506" y="394"/>
                  </a:lnTo>
                  <a:lnTo>
                    <a:pt x="450" y="169"/>
                  </a:lnTo>
                  <a:lnTo>
                    <a:pt x="450" y="56"/>
                  </a:lnTo>
                  <a:lnTo>
                    <a:pt x="394" y="0"/>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6" name="Google Shape;23236;p51"/>
            <p:cNvSpPr/>
            <p:nvPr/>
          </p:nvSpPr>
          <p:spPr>
            <a:xfrm>
              <a:off x="1665750" y="1215575"/>
              <a:ext cx="15475" cy="18300"/>
            </a:xfrm>
            <a:custGeom>
              <a:avLst/>
              <a:gdLst/>
              <a:ahLst/>
              <a:cxnLst/>
              <a:rect l="l" t="t" r="r" b="b"/>
              <a:pathLst>
                <a:path w="619" h="732" extrusionOk="0">
                  <a:moveTo>
                    <a:pt x="225" y="1"/>
                  </a:moveTo>
                  <a:lnTo>
                    <a:pt x="112" y="57"/>
                  </a:lnTo>
                  <a:lnTo>
                    <a:pt x="112" y="113"/>
                  </a:lnTo>
                  <a:lnTo>
                    <a:pt x="112" y="169"/>
                  </a:lnTo>
                  <a:lnTo>
                    <a:pt x="112" y="226"/>
                  </a:lnTo>
                  <a:lnTo>
                    <a:pt x="112" y="282"/>
                  </a:lnTo>
                  <a:lnTo>
                    <a:pt x="0" y="394"/>
                  </a:lnTo>
                  <a:lnTo>
                    <a:pt x="0" y="507"/>
                  </a:lnTo>
                  <a:lnTo>
                    <a:pt x="112" y="675"/>
                  </a:lnTo>
                  <a:lnTo>
                    <a:pt x="169" y="731"/>
                  </a:lnTo>
                  <a:lnTo>
                    <a:pt x="225" y="675"/>
                  </a:lnTo>
                  <a:lnTo>
                    <a:pt x="337" y="507"/>
                  </a:lnTo>
                  <a:lnTo>
                    <a:pt x="393" y="394"/>
                  </a:lnTo>
                  <a:lnTo>
                    <a:pt x="393" y="282"/>
                  </a:lnTo>
                  <a:lnTo>
                    <a:pt x="450" y="113"/>
                  </a:lnTo>
                  <a:lnTo>
                    <a:pt x="618" y="57"/>
                  </a:lnTo>
                  <a:lnTo>
                    <a:pt x="506"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7" name="Google Shape;23237;p51"/>
            <p:cNvSpPr/>
            <p:nvPr/>
          </p:nvSpPr>
          <p:spPr>
            <a:xfrm>
              <a:off x="1662925" y="1260550"/>
              <a:ext cx="9875" cy="7050"/>
            </a:xfrm>
            <a:custGeom>
              <a:avLst/>
              <a:gdLst/>
              <a:ahLst/>
              <a:cxnLst/>
              <a:rect l="l" t="t" r="r" b="b"/>
              <a:pathLst>
                <a:path w="395" h="282" extrusionOk="0">
                  <a:moveTo>
                    <a:pt x="113" y="0"/>
                  </a:moveTo>
                  <a:lnTo>
                    <a:pt x="57" y="113"/>
                  </a:lnTo>
                  <a:lnTo>
                    <a:pt x="1" y="225"/>
                  </a:lnTo>
                  <a:lnTo>
                    <a:pt x="1" y="281"/>
                  </a:lnTo>
                  <a:lnTo>
                    <a:pt x="282" y="281"/>
                  </a:lnTo>
                  <a:lnTo>
                    <a:pt x="338" y="169"/>
                  </a:lnTo>
                  <a:lnTo>
                    <a:pt x="394"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8" name="Google Shape;23238;p51"/>
            <p:cNvSpPr/>
            <p:nvPr/>
          </p:nvSpPr>
          <p:spPr>
            <a:xfrm>
              <a:off x="1647475" y="1232450"/>
              <a:ext cx="1425" cy="1425"/>
            </a:xfrm>
            <a:custGeom>
              <a:avLst/>
              <a:gdLst/>
              <a:ahLst/>
              <a:cxnLst/>
              <a:rect l="l" t="t" r="r" b="b"/>
              <a:pathLst>
                <a:path w="57" h="57" extrusionOk="0">
                  <a:moveTo>
                    <a:pt x="0" y="0"/>
                  </a:moveTo>
                  <a:lnTo>
                    <a:pt x="0" y="56"/>
                  </a:lnTo>
                  <a:lnTo>
                    <a:pt x="57" y="56"/>
                  </a:lnTo>
                  <a:lnTo>
                    <a:pt x="57"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9" name="Google Shape;23239;p51"/>
            <p:cNvSpPr/>
            <p:nvPr/>
          </p:nvSpPr>
          <p:spPr>
            <a:xfrm>
              <a:off x="1627800" y="1209950"/>
              <a:ext cx="1425" cy="2850"/>
            </a:xfrm>
            <a:custGeom>
              <a:avLst/>
              <a:gdLst/>
              <a:ahLst/>
              <a:cxnLst/>
              <a:rect l="l" t="t" r="r" b="b"/>
              <a:pathLst>
                <a:path w="57" h="114" extrusionOk="0">
                  <a:moveTo>
                    <a:pt x="0" y="1"/>
                  </a:moveTo>
                  <a:lnTo>
                    <a:pt x="0" y="113"/>
                  </a:lnTo>
                  <a:lnTo>
                    <a:pt x="57" y="113"/>
                  </a:lnTo>
                  <a:lnTo>
                    <a:pt x="57" y="57"/>
                  </a:lnTo>
                  <a:lnTo>
                    <a:pt x="0"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0" name="Google Shape;23240;p51"/>
            <p:cNvSpPr/>
            <p:nvPr/>
          </p:nvSpPr>
          <p:spPr>
            <a:xfrm>
              <a:off x="1675575" y="1211375"/>
              <a:ext cx="1425" cy="1425"/>
            </a:xfrm>
            <a:custGeom>
              <a:avLst/>
              <a:gdLst/>
              <a:ahLst/>
              <a:cxnLst/>
              <a:rect l="l" t="t" r="r" b="b"/>
              <a:pathLst>
                <a:path w="57" h="57" extrusionOk="0">
                  <a:moveTo>
                    <a:pt x="0" y="0"/>
                  </a:moveTo>
                  <a:lnTo>
                    <a:pt x="0" y="0"/>
                  </a:lnTo>
                  <a:lnTo>
                    <a:pt x="57" y="56"/>
                  </a:lnTo>
                  <a:lnTo>
                    <a:pt x="57" y="56"/>
                  </a:lnTo>
                  <a:lnTo>
                    <a:pt x="0" y="0"/>
                  </a:lnTo>
                  <a:lnTo>
                    <a:pt x="0" y="0"/>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1" name="Google Shape;23241;p51"/>
            <p:cNvSpPr/>
            <p:nvPr/>
          </p:nvSpPr>
          <p:spPr>
            <a:xfrm>
              <a:off x="1646075" y="1256325"/>
              <a:ext cx="1425" cy="1425"/>
            </a:xfrm>
            <a:custGeom>
              <a:avLst/>
              <a:gdLst/>
              <a:ahLst/>
              <a:cxnLst/>
              <a:rect l="l" t="t" r="r" b="b"/>
              <a:pathLst>
                <a:path w="57" h="57" extrusionOk="0">
                  <a:moveTo>
                    <a:pt x="56" y="1"/>
                  </a:moveTo>
                  <a:lnTo>
                    <a:pt x="56" y="1"/>
                  </a:lnTo>
                  <a:lnTo>
                    <a:pt x="0" y="57"/>
                  </a:lnTo>
                  <a:lnTo>
                    <a:pt x="0" y="57"/>
                  </a:lnTo>
                  <a:lnTo>
                    <a:pt x="56" y="1"/>
                  </a:lnTo>
                  <a:lnTo>
                    <a:pt x="56"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2" name="Google Shape;23242;p51"/>
            <p:cNvSpPr/>
            <p:nvPr/>
          </p:nvSpPr>
          <p:spPr>
            <a:xfrm>
              <a:off x="1962225" y="1066625"/>
              <a:ext cx="63250" cy="49225"/>
            </a:xfrm>
            <a:custGeom>
              <a:avLst/>
              <a:gdLst/>
              <a:ahLst/>
              <a:cxnLst/>
              <a:rect l="l" t="t" r="r" b="b"/>
              <a:pathLst>
                <a:path w="2530" h="1969" extrusionOk="0">
                  <a:moveTo>
                    <a:pt x="1181" y="507"/>
                  </a:moveTo>
                  <a:lnTo>
                    <a:pt x="1237" y="563"/>
                  </a:lnTo>
                  <a:lnTo>
                    <a:pt x="1237" y="675"/>
                  </a:lnTo>
                  <a:lnTo>
                    <a:pt x="1237" y="732"/>
                  </a:lnTo>
                  <a:lnTo>
                    <a:pt x="1237" y="788"/>
                  </a:lnTo>
                  <a:lnTo>
                    <a:pt x="1181" y="788"/>
                  </a:lnTo>
                  <a:lnTo>
                    <a:pt x="1125" y="732"/>
                  </a:lnTo>
                  <a:lnTo>
                    <a:pt x="1068" y="675"/>
                  </a:lnTo>
                  <a:lnTo>
                    <a:pt x="1181" y="675"/>
                  </a:lnTo>
                  <a:lnTo>
                    <a:pt x="1237" y="619"/>
                  </a:lnTo>
                  <a:lnTo>
                    <a:pt x="1181" y="507"/>
                  </a:lnTo>
                  <a:close/>
                  <a:moveTo>
                    <a:pt x="1349" y="1"/>
                  </a:moveTo>
                  <a:lnTo>
                    <a:pt x="1237" y="57"/>
                  </a:lnTo>
                  <a:lnTo>
                    <a:pt x="1181" y="170"/>
                  </a:lnTo>
                  <a:lnTo>
                    <a:pt x="1125" y="282"/>
                  </a:lnTo>
                  <a:lnTo>
                    <a:pt x="1181" y="507"/>
                  </a:lnTo>
                  <a:lnTo>
                    <a:pt x="1181" y="507"/>
                  </a:lnTo>
                  <a:lnTo>
                    <a:pt x="1068" y="451"/>
                  </a:lnTo>
                  <a:lnTo>
                    <a:pt x="956" y="394"/>
                  </a:lnTo>
                  <a:lnTo>
                    <a:pt x="844" y="451"/>
                  </a:lnTo>
                  <a:lnTo>
                    <a:pt x="787" y="619"/>
                  </a:lnTo>
                  <a:lnTo>
                    <a:pt x="731" y="675"/>
                  </a:lnTo>
                  <a:lnTo>
                    <a:pt x="619" y="619"/>
                  </a:lnTo>
                  <a:lnTo>
                    <a:pt x="450" y="507"/>
                  </a:lnTo>
                  <a:lnTo>
                    <a:pt x="394" y="507"/>
                  </a:lnTo>
                  <a:lnTo>
                    <a:pt x="338" y="563"/>
                  </a:lnTo>
                  <a:lnTo>
                    <a:pt x="225" y="675"/>
                  </a:lnTo>
                  <a:lnTo>
                    <a:pt x="113" y="788"/>
                  </a:lnTo>
                  <a:lnTo>
                    <a:pt x="0" y="900"/>
                  </a:lnTo>
                  <a:lnTo>
                    <a:pt x="0" y="1013"/>
                  </a:lnTo>
                  <a:lnTo>
                    <a:pt x="113" y="1181"/>
                  </a:lnTo>
                  <a:lnTo>
                    <a:pt x="113" y="1350"/>
                  </a:lnTo>
                  <a:lnTo>
                    <a:pt x="169" y="1518"/>
                  </a:lnTo>
                  <a:lnTo>
                    <a:pt x="281" y="1687"/>
                  </a:lnTo>
                  <a:lnTo>
                    <a:pt x="506" y="1856"/>
                  </a:lnTo>
                  <a:lnTo>
                    <a:pt x="787" y="1968"/>
                  </a:lnTo>
                  <a:lnTo>
                    <a:pt x="1012" y="1968"/>
                  </a:lnTo>
                  <a:lnTo>
                    <a:pt x="1349" y="1912"/>
                  </a:lnTo>
                  <a:lnTo>
                    <a:pt x="1462" y="1856"/>
                  </a:lnTo>
                  <a:lnTo>
                    <a:pt x="2080" y="1856"/>
                  </a:lnTo>
                  <a:lnTo>
                    <a:pt x="2192" y="1799"/>
                  </a:lnTo>
                  <a:lnTo>
                    <a:pt x="2305" y="1687"/>
                  </a:lnTo>
                  <a:lnTo>
                    <a:pt x="2305" y="1631"/>
                  </a:lnTo>
                  <a:lnTo>
                    <a:pt x="2249" y="1518"/>
                  </a:lnTo>
                  <a:lnTo>
                    <a:pt x="2192" y="1462"/>
                  </a:lnTo>
                  <a:lnTo>
                    <a:pt x="2249" y="1350"/>
                  </a:lnTo>
                  <a:lnTo>
                    <a:pt x="2361" y="1462"/>
                  </a:lnTo>
                  <a:lnTo>
                    <a:pt x="2530" y="1462"/>
                  </a:lnTo>
                  <a:lnTo>
                    <a:pt x="2530" y="1406"/>
                  </a:lnTo>
                  <a:lnTo>
                    <a:pt x="2530" y="1350"/>
                  </a:lnTo>
                  <a:lnTo>
                    <a:pt x="2530" y="1181"/>
                  </a:lnTo>
                  <a:lnTo>
                    <a:pt x="2474" y="1125"/>
                  </a:lnTo>
                  <a:lnTo>
                    <a:pt x="2474" y="956"/>
                  </a:lnTo>
                  <a:lnTo>
                    <a:pt x="2249" y="956"/>
                  </a:lnTo>
                  <a:lnTo>
                    <a:pt x="2305" y="900"/>
                  </a:lnTo>
                  <a:lnTo>
                    <a:pt x="2305" y="788"/>
                  </a:lnTo>
                  <a:lnTo>
                    <a:pt x="2192" y="732"/>
                  </a:lnTo>
                  <a:lnTo>
                    <a:pt x="1855" y="619"/>
                  </a:lnTo>
                  <a:lnTo>
                    <a:pt x="1799" y="675"/>
                  </a:lnTo>
                  <a:lnTo>
                    <a:pt x="1574" y="675"/>
                  </a:lnTo>
                  <a:lnTo>
                    <a:pt x="1462" y="619"/>
                  </a:lnTo>
                  <a:lnTo>
                    <a:pt x="1462" y="563"/>
                  </a:lnTo>
                  <a:lnTo>
                    <a:pt x="1406" y="507"/>
                  </a:lnTo>
                  <a:lnTo>
                    <a:pt x="1349" y="394"/>
                  </a:lnTo>
                  <a:lnTo>
                    <a:pt x="1349" y="338"/>
                  </a:lnTo>
                  <a:lnTo>
                    <a:pt x="1349" y="226"/>
                  </a:lnTo>
                  <a:lnTo>
                    <a:pt x="1349" y="170"/>
                  </a:lnTo>
                  <a:lnTo>
                    <a:pt x="1349" y="1"/>
                  </a:lnTo>
                  <a:close/>
                </a:path>
              </a:pathLst>
            </a:custGeom>
            <a:solidFill>
              <a:srgbClr val="A9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3" name="Google Shape;23243;p51"/>
            <p:cNvSpPr/>
            <p:nvPr/>
          </p:nvSpPr>
          <p:spPr>
            <a:xfrm>
              <a:off x="1925700" y="1056800"/>
              <a:ext cx="67450" cy="52025"/>
            </a:xfrm>
            <a:custGeom>
              <a:avLst/>
              <a:gdLst/>
              <a:ahLst/>
              <a:cxnLst/>
              <a:rect l="l" t="t" r="r" b="b"/>
              <a:pathLst>
                <a:path w="2698" h="2081" extrusionOk="0">
                  <a:moveTo>
                    <a:pt x="787" y="0"/>
                  </a:moveTo>
                  <a:lnTo>
                    <a:pt x="787" y="57"/>
                  </a:lnTo>
                  <a:lnTo>
                    <a:pt x="731" y="169"/>
                  </a:lnTo>
                  <a:lnTo>
                    <a:pt x="731" y="225"/>
                  </a:lnTo>
                  <a:lnTo>
                    <a:pt x="787" y="281"/>
                  </a:lnTo>
                  <a:lnTo>
                    <a:pt x="843" y="450"/>
                  </a:lnTo>
                  <a:lnTo>
                    <a:pt x="843" y="506"/>
                  </a:lnTo>
                  <a:lnTo>
                    <a:pt x="787" y="450"/>
                  </a:lnTo>
                  <a:lnTo>
                    <a:pt x="731" y="450"/>
                  </a:lnTo>
                  <a:lnTo>
                    <a:pt x="675" y="506"/>
                  </a:lnTo>
                  <a:lnTo>
                    <a:pt x="618" y="506"/>
                  </a:lnTo>
                  <a:lnTo>
                    <a:pt x="562" y="563"/>
                  </a:lnTo>
                  <a:lnTo>
                    <a:pt x="506" y="619"/>
                  </a:lnTo>
                  <a:lnTo>
                    <a:pt x="506" y="731"/>
                  </a:lnTo>
                  <a:lnTo>
                    <a:pt x="450" y="787"/>
                  </a:lnTo>
                  <a:lnTo>
                    <a:pt x="337" y="844"/>
                  </a:lnTo>
                  <a:lnTo>
                    <a:pt x="56" y="844"/>
                  </a:lnTo>
                  <a:lnTo>
                    <a:pt x="0" y="900"/>
                  </a:lnTo>
                  <a:lnTo>
                    <a:pt x="0" y="1012"/>
                  </a:lnTo>
                  <a:lnTo>
                    <a:pt x="0" y="1125"/>
                  </a:lnTo>
                  <a:lnTo>
                    <a:pt x="113" y="1181"/>
                  </a:lnTo>
                  <a:lnTo>
                    <a:pt x="169" y="1237"/>
                  </a:lnTo>
                  <a:lnTo>
                    <a:pt x="225" y="1349"/>
                  </a:lnTo>
                  <a:lnTo>
                    <a:pt x="337" y="1462"/>
                  </a:lnTo>
                  <a:lnTo>
                    <a:pt x="450" y="1518"/>
                  </a:lnTo>
                  <a:lnTo>
                    <a:pt x="562" y="1462"/>
                  </a:lnTo>
                  <a:lnTo>
                    <a:pt x="731" y="1462"/>
                  </a:lnTo>
                  <a:lnTo>
                    <a:pt x="843" y="1574"/>
                  </a:lnTo>
                  <a:lnTo>
                    <a:pt x="956" y="1687"/>
                  </a:lnTo>
                  <a:lnTo>
                    <a:pt x="1237" y="1687"/>
                  </a:lnTo>
                  <a:lnTo>
                    <a:pt x="1293" y="1743"/>
                  </a:lnTo>
                  <a:lnTo>
                    <a:pt x="1405" y="1855"/>
                  </a:lnTo>
                  <a:lnTo>
                    <a:pt x="1461" y="1968"/>
                  </a:lnTo>
                  <a:lnTo>
                    <a:pt x="1574" y="2080"/>
                  </a:lnTo>
                  <a:lnTo>
                    <a:pt x="1742" y="2024"/>
                  </a:lnTo>
                  <a:lnTo>
                    <a:pt x="1742" y="1911"/>
                  </a:lnTo>
                  <a:lnTo>
                    <a:pt x="1686" y="1799"/>
                  </a:lnTo>
                  <a:lnTo>
                    <a:pt x="1630" y="1743"/>
                  </a:lnTo>
                  <a:lnTo>
                    <a:pt x="1630" y="1687"/>
                  </a:lnTo>
                  <a:lnTo>
                    <a:pt x="1686" y="1630"/>
                  </a:lnTo>
                  <a:lnTo>
                    <a:pt x="1799" y="1574"/>
                  </a:lnTo>
                  <a:lnTo>
                    <a:pt x="1630" y="1462"/>
                  </a:lnTo>
                  <a:lnTo>
                    <a:pt x="1574" y="1406"/>
                  </a:lnTo>
                  <a:lnTo>
                    <a:pt x="1518" y="1406"/>
                  </a:lnTo>
                  <a:lnTo>
                    <a:pt x="1518" y="1349"/>
                  </a:lnTo>
                  <a:lnTo>
                    <a:pt x="1574" y="1237"/>
                  </a:lnTo>
                  <a:lnTo>
                    <a:pt x="1799" y="1237"/>
                  </a:lnTo>
                  <a:lnTo>
                    <a:pt x="1799" y="1125"/>
                  </a:lnTo>
                  <a:lnTo>
                    <a:pt x="1799" y="1068"/>
                  </a:lnTo>
                  <a:lnTo>
                    <a:pt x="1799" y="956"/>
                  </a:lnTo>
                  <a:lnTo>
                    <a:pt x="1967" y="1012"/>
                  </a:lnTo>
                  <a:lnTo>
                    <a:pt x="2024" y="1068"/>
                  </a:lnTo>
                  <a:lnTo>
                    <a:pt x="2080" y="1125"/>
                  </a:lnTo>
                  <a:lnTo>
                    <a:pt x="2080" y="1181"/>
                  </a:lnTo>
                  <a:lnTo>
                    <a:pt x="2080" y="1237"/>
                  </a:lnTo>
                  <a:lnTo>
                    <a:pt x="2192" y="1181"/>
                  </a:lnTo>
                  <a:lnTo>
                    <a:pt x="2248" y="1181"/>
                  </a:lnTo>
                  <a:lnTo>
                    <a:pt x="2305" y="1125"/>
                  </a:lnTo>
                  <a:lnTo>
                    <a:pt x="2305" y="956"/>
                  </a:lnTo>
                  <a:lnTo>
                    <a:pt x="2361" y="900"/>
                  </a:lnTo>
                  <a:lnTo>
                    <a:pt x="2529" y="900"/>
                  </a:lnTo>
                  <a:lnTo>
                    <a:pt x="2698" y="956"/>
                  </a:lnTo>
                  <a:lnTo>
                    <a:pt x="2698" y="450"/>
                  </a:lnTo>
                  <a:lnTo>
                    <a:pt x="2586" y="225"/>
                  </a:lnTo>
                  <a:lnTo>
                    <a:pt x="2248" y="225"/>
                  </a:lnTo>
                  <a:lnTo>
                    <a:pt x="2192" y="281"/>
                  </a:lnTo>
                  <a:lnTo>
                    <a:pt x="2192" y="338"/>
                  </a:lnTo>
                  <a:lnTo>
                    <a:pt x="2192" y="394"/>
                  </a:lnTo>
                  <a:lnTo>
                    <a:pt x="2192" y="450"/>
                  </a:lnTo>
                  <a:lnTo>
                    <a:pt x="1855" y="450"/>
                  </a:lnTo>
                  <a:lnTo>
                    <a:pt x="1630" y="506"/>
                  </a:lnTo>
                  <a:lnTo>
                    <a:pt x="1574" y="563"/>
                  </a:lnTo>
                  <a:lnTo>
                    <a:pt x="1461" y="563"/>
                  </a:lnTo>
                  <a:lnTo>
                    <a:pt x="1461" y="506"/>
                  </a:lnTo>
                  <a:lnTo>
                    <a:pt x="1461" y="450"/>
                  </a:lnTo>
                  <a:lnTo>
                    <a:pt x="1518" y="394"/>
                  </a:lnTo>
                  <a:lnTo>
                    <a:pt x="1461" y="338"/>
                  </a:lnTo>
                  <a:lnTo>
                    <a:pt x="1349" y="338"/>
                  </a:lnTo>
                  <a:lnTo>
                    <a:pt x="1293" y="450"/>
                  </a:lnTo>
                  <a:lnTo>
                    <a:pt x="1237" y="506"/>
                  </a:lnTo>
                  <a:lnTo>
                    <a:pt x="1237" y="563"/>
                  </a:lnTo>
                  <a:lnTo>
                    <a:pt x="1124" y="563"/>
                  </a:lnTo>
                  <a:lnTo>
                    <a:pt x="956" y="338"/>
                  </a:lnTo>
                  <a:lnTo>
                    <a:pt x="899" y="225"/>
                  </a:lnTo>
                  <a:lnTo>
                    <a:pt x="843" y="57"/>
                  </a:lnTo>
                  <a:lnTo>
                    <a:pt x="787"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4" name="Google Shape;23244;p51"/>
            <p:cNvSpPr/>
            <p:nvPr/>
          </p:nvSpPr>
          <p:spPr>
            <a:xfrm>
              <a:off x="2007200" y="1030100"/>
              <a:ext cx="9850" cy="8450"/>
            </a:xfrm>
            <a:custGeom>
              <a:avLst/>
              <a:gdLst/>
              <a:ahLst/>
              <a:cxnLst/>
              <a:rect l="l" t="t" r="r" b="b"/>
              <a:pathLst>
                <a:path w="394" h="338" extrusionOk="0">
                  <a:moveTo>
                    <a:pt x="337" y="1"/>
                  </a:moveTo>
                  <a:lnTo>
                    <a:pt x="169" y="57"/>
                  </a:lnTo>
                  <a:lnTo>
                    <a:pt x="0" y="57"/>
                  </a:lnTo>
                  <a:lnTo>
                    <a:pt x="0" y="169"/>
                  </a:lnTo>
                  <a:lnTo>
                    <a:pt x="112" y="282"/>
                  </a:lnTo>
                  <a:lnTo>
                    <a:pt x="225" y="338"/>
                  </a:lnTo>
                  <a:lnTo>
                    <a:pt x="225" y="225"/>
                  </a:lnTo>
                  <a:lnTo>
                    <a:pt x="281" y="169"/>
                  </a:lnTo>
                  <a:lnTo>
                    <a:pt x="393" y="113"/>
                  </a:lnTo>
                  <a:lnTo>
                    <a:pt x="393" y="57"/>
                  </a:lnTo>
                  <a:lnTo>
                    <a:pt x="33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5" name="Google Shape;23245;p51"/>
            <p:cNvSpPr/>
            <p:nvPr/>
          </p:nvSpPr>
          <p:spPr>
            <a:xfrm>
              <a:off x="1980500" y="1044150"/>
              <a:ext cx="4225" cy="1425"/>
            </a:xfrm>
            <a:custGeom>
              <a:avLst/>
              <a:gdLst/>
              <a:ahLst/>
              <a:cxnLst/>
              <a:rect l="l" t="t" r="r" b="b"/>
              <a:pathLst>
                <a:path w="169" h="57" extrusionOk="0">
                  <a:moveTo>
                    <a:pt x="0" y="1"/>
                  </a:moveTo>
                  <a:lnTo>
                    <a:pt x="0" y="57"/>
                  </a:lnTo>
                  <a:lnTo>
                    <a:pt x="113" y="57"/>
                  </a:lnTo>
                  <a:lnTo>
                    <a:pt x="169"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6" name="Google Shape;23246;p51"/>
            <p:cNvSpPr/>
            <p:nvPr/>
          </p:nvSpPr>
          <p:spPr>
            <a:xfrm>
              <a:off x="1981900" y="1034325"/>
              <a:ext cx="2825" cy="1425"/>
            </a:xfrm>
            <a:custGeom>
              <a:avLst/>
              <a:gdLst/>
              <a:ahLst/>
              <a:cxnLst/>
              <a:rect l="l" t="t" r="r" b="b"/>
              <a:pathLst>
                <a:path w="113" h="57" extrusionOk="0">
                  <a:moveTo>
                    <a:pt x="0" y="0"/>
                  </a:moveTo>
                  <a:lnTo>
                    <a:pt x="0" y="56"/>
                  </a:lnTo>
                  <a:lnTo>
                    <a:pt x="113" y="56"/>
                  </a:lnTo>
                  <a:lnTo>
                    <a:pt x="57"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7" name="Google Shape;23247;p51"/>
            <p:cNvSpPr/>
            <p:nvPr/>
          </p:nvSpPr>
          <p:spPr>
            <a:xfrm>
              <a:off x="1943950" y="1055400"/>
              <a:ext cx="1425" cy="2825"/>
            </a:xfrm>
            <a:custGeom>
              <a:avLst/>
              <a:gdLst/>
              <a:ahLst/>
              <a:cxnLst/>
              <a:rect l="l" t="t" r="r" b="b"/>
              <a:pathLst>
                <a:path w="57" h="113" extrusionOk="0">
                  <a:moveTo>
                    <a:pt x="1" y="0"/>
                  </a:moveTo>
                  <a:lnTo>
                    <a:pt x="1" y="56"/>
                  </a:lnTo>
                  <a:lnTo>
                    <a:pt x="57" y="113"/>
                  </a:lnTo>
                  <a:lnTo>
                    <a:pt x="57" y="56"/>
                  </a:lnTo>
                  <a:lnTo>
                    <a:pt x="57" y="0"/>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8" name="Google Shape;23248;p51"/>
            <p:cNvSpPr/>
            <p:nvPr/>
          </p:nvSpPr>
          <p:spPr>
            <a:xfrm>
              <a:off x="1994550" y="1063825"/>
              <a:ext cx="1425" cy="1425"/>
            </a:xfrm>
            <a:custGeom>
              <a:avLst/>
              <a:gdLst/>
              <a:ahLst/>
              <a:cxnLst/>
              <a:rect l="l" t="t" r="r" b="b"/>
              <a:pathLst>
                <a:path w="57" h="57" extrusionOk="0">
                  <a:moveTo>
                    <a:pt x="56" y="57"/>
                  </a:moveTo>
                  <a:lnTo>
                    <a:pt x="0" y="0"/>
                  </a:lnTo>
                  <a:lnTo>
                    <a:pt x="0" y="0"/>
                  </a:lnTo>
                  <a:lnTo>
                    <a:pt x="0" y="0"/>
                  </a:lnTo>
                  <a:lnTo>
                    <a:pt x="56" y="57"/>
                  </a:lnTo>
                  <a:lnTo>
                    <a:pt x="56" y="57"/>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9" name="Google Shape;23249;p51"/>
            <p:cNvSpPr/>
            <p:nvPr/>
          </p:nvSpPr>
          <p:spPr>
            <a:xfrm>
              <a:off x="2140675" y="1127050"/>
              <a:ext cx="94175" cy="63250"/>
            </a:xfrm>
            <a:custGeom>
              <a:avLst/>
              <a:gdLst/>
              <a:ahLst/>
              <a:cxnLst/>
              <a:rect l="l" t="t" r="r" b="b"/>
              <a:pathLst>
                <a:path w="3767" h="2530" extrusionOk="0">
                  <a:moveTo>
                    <a:pt x="731" y="1"/>
                  </a:moveTo>
                  <a:lnTo>
                    <a:pt x="619" y="57"/>
                  </a:lnTo>
                  <a:lnTo>
                    <a:pt x="563" y="113"/>
                  </a:lnTo>
                  <a:lnTo>
                    <a:pt x="563" y="169"/>
                  </a:lnTo>
                  <a:lnTo>
                    <a:pt x="563" y="282"/>
                  </a:lnTo>
                  <a:lnTo>
                    <a:pt x="506" y="282"/>
                  </a:lnTo>
                  <a:lnTo>
                    <a:pt x="450" y="226"/>
                  </a:lnTo>
                  <a:lnTo>
                    <a:pt x="394" y="338"/>
                  </a:lnTo>
                  <a:lnTo>
                    <a:pt x="394" y="450"/>
                  </a:lnTo>
                  <a:lnTo>
                    <a:pt x="338" y="619"/>
                  </a:lnTo>
                  <a:lnTo>
                    <a:pt x="338" y="675"/>
                  </a:lnTo>
                  <a:lnTo>
                    <a:pt x="282" y="731"/>
                  </a:lnTo>
                  <a:lnTo>
                    <a:pt x="225" y="788"/>
                  </a:lnTo>
                  <a:lnTo>
                    <a:pt x="282" y="900"/>
                  </a:lnTo>
                  <a:lnTo>
                    <a:pt x="338" y="956"/>
                  </a:lnTo>
                  <a:lnTo>
                    <a:pt x="338" y="1125"/>
                  </a:lnTo>
                  <a:lnTo>
                    <a:pt x="394" y="1293"/>
                  </a:lnTo>
                  <a:lnTo>
                    <a:pt x="506" y="1406"/>
                  </a:lnTo>
                  <a:lnTo>
                    <a:pt x="563" y="1575"/>
                  </a:lnTo>
                  <a:lnTo>
                    <a:pt x="338" y="1350"/>
                  </a:lnTo>
                  <a:lnTo>
                    <a:pt x="113" y="1350"/>
                  </a:lnTo>
                  <a:lnTo>
                    <a:pt x="57" y="1406"/>
                  </a:lnTo>
                  <a:lnTo>
                    <a:pt x="1" y="1518"/>
                  </a:lnTo>
                  <a:lnTo>
                    <a:pt x="57" y="1575"/>
                  </a:lnTo>
                  <a:lnTo>
                    <a:pt x="113" y="1687"/>
                  </a:lnTo>
                  <a:lnTo>
                    <a:pt x="225" y="1912"/>
                  </a:lnTo>
                  <a:lnTo>
                    <a:pt x="338" y="1912"/>
                  </a:lnTo>
                  <a:lnTo>
                    <a:pt x="282" y="2024"/>
                  </a:lnTo>
                  <a:lnTo>
                    <a:pt x="225" y="2193"/>
                  </a:lnTo>
                  <a:lnTo>
                    <a:pt x="282" y="2418"/>
                  </a:lnTo>
                  <a:lnTo>
                    <a:pt x="394" y="2530"/>
                  </a:lnTo>
                  <a:lnTo>
                    <a:pt x="450" y="2474"/>
                  </a:lnTo>
                  <a:lnTo>
                    <a:pt x="563" y="2361"/>
                  </a:lnTo>
                  <a:lnTo>
                    <a:pt x="563" y="2249"/>
                  </a:lnTo>
                  <a:lnTo>
                    <a:pt x="731" y="2361"/>
                  </a:lnTo>
                  <a:lnTo>
                    <a:pt x="844" y="2361"/>
                  </a:lnTo>
                  <a:lnTo>
                    <a:pt x="956" y="2305"/>
                  </a:lnTo>
                  <a:lnTo>
                    <a:pt x="1068" y="2249"/>
                  </a:lnTo>
                  <a:lnTo>
                    <a:pt x="1237" y="2080"/>
                  </a:lnTo>
                  <a:lnTo>
                    <a:pt x="1350" y="1968"/>
                  </a:lnTo>
                  <a:lnTo>
                    <a:pt x="1293" y="2080"/>
                  </a:lnTo>
                  <a:lnTo>
                    <a:pt x="1350" y="2193"/>
                  </a:lnTo>
                  <a:lnTo>
                    <a:pt x="1406" y="2249"/>
                  </a:lnTo>
                  <a:lnTo>
                    <a:pt x="1462" y="2305"/>
                  </a:lnTo>
                  <a:lnTo>
                    <a:pt x="1574" y="2249"/>
                  </a:lnTo>
                  <a:lnTo>
                    <a:pt x="1855" y="2137"/>
                  </a:lnTo>
                  <a:lnTo>
                    <a:pt x="2080" y="2080"/>
                  </a:lnTo>
                  <a:lnTo>
                    <a:pt x="2193" y="2080"/>
                  </a:lnTo>
                  <a:lnTo>
                    <a:pt x="2305" y="2137"/>
                  </a:lnTo>
                  <a:lnTo>
                    <a:pt x="2417" y="2193"/>
                  </a:lnTo>
                  <a:lnTo>
                    <a:pt x="2530" y="2361"/>
                  </a:lnTo>
                  <a:lnTo>
                    <a:pt x="2586" y="2305"/>
                  </a:lnTo>
                  <a:lnTo>
                    <a:pt x="2642" y="2249"/>
                  </a:lnTo>
                  <a:lnTo>
                    <a:pt x="2698" y="2193"/>
                  </a:lnTo>
                  <a:lnTo>
                    <a:pt x="2979" y="2080"/>
                  </a:lnTo>
                  <a:lnTo>
                    <a:pt x="3148" y="2024"/>
                  </a:lnTo>
                  <a:lnTo>
                    <a:pt x="3261" y="1968"/>
                  </a:lnTo>
                  <a:lnTo>
                    <a:pt x="3373" y="1912"/>
                  </a:lnTo>
                  <a:lnTo>
                    <a:pt x="3429" y="1912"/>
                  </a:lnTo>
                  <a:lnTo>
                    <a:pt x="3485" y="1856"/>
                  </a:lnTo>
                  <a:lnTo>
                    <a:pt x="3542" y="1856"/>
                  </a:lnTo>
                  <a:lnTo>
                    <a:pt x="3598" y="1799"/>
                  </a:lnTo>
                  <a:lnTo>
                    <a:pt x="3710" y="1743"/>
                  </a:lnTo>
                  <a:lnTo>
                    <a:pt x="3766" y="1743"/>
                  </a:lnTo>
                  <a:lnTo>
                    <a:pt x="3766" y="1575"/>
                  </a:lnTo>
                  <a:lnTo>
                    <a:pt x="3654" y="1575"/>
                  </a:lnTo>
                  <a:lnTo>
                    <a:pt x="3485" y="1631"/>
                  </a:lnTo>
                  <a:lnTo>
                    <a:pt x="3092" y="1743"/>
                  </a:lnTo>
                  <a:lnTo>
                    <a:pt x="2755" y="1799"/>
                  </a:lnTo>
                  <a:lnTo>
                    <a:pt x="2530" y="1799"/>
                  </a:lnTo>
                  <a:lnTo>
                    <a:pt x="2361" y="1743"/>
                  </a:lnTo>
                  <a:lnTo>
                    <a:pt x="2193" y="1687"/>
                  </a:lnTo>
                  <a:lnTo>
                    <a:pt x="2024" y="1518"/>
                  </a:lnTo>
                  <a:lnTo>
                    <a:pt x="1799" y="1575"/>
                  </a:lnTo>
                  <a:lnTo>
                    <a:pt x="1799" y="1631"/>
                  </a:lnTo>
                  <a:lnTo>
                    <a:pt x="1799" y="1743"/>
                  </a:lnTo>
                  <a:lnTo>
                    <a:pt x="1687" y="1575"/>
                  </a:lnTo>
                  <a:lnTo>
                    <a:pt x="1574" y="1406"/>
                  </a:lnTo>
                  <a:lnTo>
                    <a:pt x="1518" y="1350"/>
                  </a:lnTo>
                  <a:lnTo>
                    <a:pt x="1293" y="1350"/>
                  </a:lnTo>
                  <a:lnTo>
                    <a:pt x="1181" y="1406"/>
                  </a:lnTo>
                  <a:lnTo>
                    <a:pt x="1237" y="1293"/>
                  </a:lnTo>
                  <a:lnTo>
                    <a:pt x="1237" y="1181"/>
                  </a:lnTo>
                  <a:lnTo>
                    <a:pt x="1237" y="1069"/>
                  </a:lnTo>
                  <a:lnTo>
                    <a:pt x="1237" y="956"/>
                  </a:lnTo>
                  <a:lnTo>
                    <a:pt x="1237" y="844"/>
                  </a:lnTo>
                  <a:lnTo>
                    <a:pt x="1237" y="731"/>
                  </a:lnTo>
                  <a:lnTo>
                    <a:pt x="1181" y="563"/>
                  </a:lnTo>
                  <a:lnTo>
                    <a:pt x="956" y="563"/>
                  </a:lnTo>
                  <a:lnTo>
                    <a:pt x="956" y="507"/>
                  </a:lnTo>
                  <a:lnTo>
                    <a:pt x="1012" y="450"/>
                  </a:lnTo>
                  <a:lnTo>
                    <a:pt x="1068" y="338"/>
                  </a:lnTo>
                  <a:lnTo>
                    <a:pt x="1012" y="113"/>
                  </a:lnTo>
                  <a:lnTo>
                    <a:pt x="956" y="113"/>
                  </a:lnTo>
                  <a:lnTo>
                    <a:pt x="956" y="57"/>
                  </a:lnTo>
                  <a:lnTo>
                    <a:pt x="787"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0" name="Google Shape;23250;p51"/>
            <p:cNvSpPr/>
            <p:nvPr/>
          </p:nvSpPr>
          <p:spPr>
            <a:xfrm>
              <a:off x="2101325" y="1166400"/>
              <a:ext cx="57650" cy="49200"/>
            </a:xfrm>
            <a:custGeom>
              <a:avLst/>
              <a:gdLst/>
              <a:ahLst/>
              <a:cxnLst/>
              <a:rect l="l" t="t" r="r" b="b"/>
              <a:pathLst>
                <a:path w="2306" h="1968" extrusionOk="0">
                  <a:moveTo>
                    <a:pt x="788" y="1"/>
                  </a:moveTo>
                  <a:lnTo>
                    <a:pt x="731" y="57"/>
                  </a:lnTo>
                  <a:lnTo>
                    <a:pt x="619" y="113"/>
                  </a:lnTo>
                  <a:lnTo>
                    <a:pt x="450" y="338"/>
                  </a:lnTo>
                  <a:lnTo>
                    <a:pt x="282" y="506"/>
                  </a:lnTo>
                  <a:lnTo>
                    <a:pt x="226" y="619"/>
                  </a:lnTo>
                  <a:lnTo>
                    <a:pt x="282" y="731"/>
                  </a:lnTo>
                  <a:lnTo>
                    <a:pt x="450" y="900"/>
                  </a:lnTo>
                  <a:lnTo>
                    <a:pt x="507" y="956"/>
                  </a:lnTo>
                  <a:lnTo>
                    <a:pt x="450" y="956"/>
                  </a:lnTo>
                  <a:lnTo>
                    <a:pt x="450" y="1068"/>
                  </a:lnTo>
                  <a:lnTo>
                    <a:pt x="507" y="1181"/>
                  </a:lnTo>
                  <a:lnTo>
                    <a:pt x="619" y="1181"/>
                  </a:lnTo>
                  <a:lnTo>
                    <a:pt x="731" y="1125"/>
                  </a:lnTo>
                  <a:lnTo>
                    <a:pt x="900" y="1068"/>
                  </a:lnTo>
                  <a:lnTo>
                    <a:pt x="1069" y="956"/>
                  </a:lnTo>
                  <a:lnTo>
                    <a:pt x="1013" y="1012"/>
                  </a:lnTo>
                  <a:lnTo>
                    <a:pt x="900" y="1068"/>
                  </a:lnTo>
                  <a:lnTo>
                    <a:pt x="788" y="1125"/>
                  </a:lnTo>
                  <a:lnTo>
                    <a:pt x="788" y="1237"/>
                  </a:lnTo>
                  <a:lnTo>
                    <a:pt x="788" y="1406"/>
                  </a:lnTo>
                  <a:lnTo>
                    <a:pt x="731" y="1462"/>
                  </a:lnTo>
                  <a:lnTo>
                    <a:pt x="563" y="1518"/>
                  </a:lnTo>
                  <a:lnTo>
                    <a:pt x="338" y="1630"/>
                  </a:lnTo>
                  <a:lnTo>
                    <a:pt x="113" y="1743"/>
                  </a:lnTo>
                  <a:lnTo>
                    <a:pt x="1" y="1855"/>
                  </a:lnTo>
                  <a:lnTo>
                    <a:pt x="1" y="1911"/>
                  </a:lnTo>
                  <a:lnTo>
                    <a:pt x="57" y="1968"/>
                  </a:lnTo>
                  <a:lnTo>
                    <a:pt x="282" y="1911"/>
                  </a:lnTo>
                  <a:lnTo>
                    <a:pt x="507" y="1855"/>
                  </a:lnTo>
                  <a:lnTo>
                    <a:pt x="731" y="1743"/>
                  </a:lnTo>
                  <a:lnTo>
                    <a:pt x="1013" y="1743"/>
                  </a:lnTo>
                  <a:lnTo>
                    <a:pt x="1575" y="1574"/>
                  </a:lnTo>
                  <a:lnTo>
                    <a:pt x="1743" y="1518"/>
                  </a:lnTo>
                  <a:lnTo>
                    <a:pt x="1968" y="1462"/>
                  </a:lnTo>
                  <a:lnTo>
                    <a:pt x="2193" y="1406"/>
                  </a:lnTo>
                  <a:lnTo>
                    <a:pt x="2305" y="1349"/>
                  </a:lnTo>
                  <a:lnTo>
                    <a:pt x="2193" y="1181"/>
                  </a:lnTo>
                  <a:lnTo>
                    <a:pt x="2249" y="1012"/>
                  </a:lnTo>
                  <a:lnTo>
                    <a:pt x="2249" y="900"/>
                  </a:lnTo>
                  <a:lnTo>
                    <a:pt x="2249" y="844"/>
                  </a:lnTo>
                  <a:lnTo>
                    <a:pt x="2193" y="787"/>
                  </a:lnTo>
                  <a:lnTo>
                    <a:pt x="2080" y="731"/>
                  </a:lnTo>
                  <a:lnTo>
                    <a:pt x="2024" y="787"/>
                  </a:lnTo>
                  <a:lnTo>
                    <a:pt x="1968" y="844"/>
                  </a:lnTo>
                  <a:lnTo>
                    <a:pt x="1968" y="900"/>
                  </a:lnTo>
                  <a:lnTo>
                    <a:pt x="1912" y="844"/>
                  </a:lnTo>
                  <a:lnTo>
                    <a:pt x="1799" y="844"/>
                  </a:lnTo>
                  <a:lnTo>
                    <a:pt x="1743" y="787"/>
                  </a:lnTo>
                  <a:lnTo>
                    <a:pt x="1743" y="731"/>
                  </a:lnTo>
                  <a:lnTo>
                    <a:pt x="1687" y="619"/>
                  </a:lnTo>
                  <a:lnTo>
                    <a:pt x="1631" y="506"/>
                  </a:lnTo>
                  <a:lnTo>
                    <a:pt x="1125" y="506"/>
                  </a:lnTo>
                  <a:lnTo>
                    <a:pt x="1013" y="563"/>
                  </a:lnTo>
                  <a:lnTo>
                    <a:pt x="900" y="506"/>
                  </a:lnTo>
                  <a:lnTo>
                    <a:pt x="900" y="394"/>
                  </a:lnTo>
                  <a:lnTo>
                    <a:pt x="900" y="282"/>
                  </a:lnTo>
                  <a:lnTo>
                    <a:pt x="900" y="169"/>
                  </a:lnTo>
                  <a:lnTo>
                    <a:pt x="900" y="113"/>
                  </a:lnTo>
                  <a:lnTo>
                    <a:pt x="844" y="57"/>
                  </a:lnTo>
                  <a:lnTo>
                    <a:pt x="788"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1" name="Google Shape;23251;p51"/>
            <p:cNvSpPr/>
            <p:nvPr/>
          </p:nvSpPr>
          <p:spPr>
            <a:xfrm>
              <a:off x="2140675" y="1170625"/>
              <a:ext cx="63250" cy="35150"/>
            </a:xfrm>
            <a:custGeom>
              <a:avLst/>
              <a:gdLst/>
              <a:ahLst/>
              <a:cxnLst/>
              <a:rect l="l" t="t" r="r" b="b"/>
              <a:pathLst>
                <a:path w="2530" h="1406" extrusionOk="0">
                  <a:moveTo>
                    <a:pt x="1462" y="0"/>
                  </a:moveTo>
                  <a:lnTo>
                    <a:pt x="1406" y="56"/>
                  </a:lnTo>
                  <a:lnTo>
                    <a:pt x="1293" y="225"/>
                  </a:lnTo>
                  <a:lnTo>
                    <a:pt x="1068" y="337"/>
                  </a:lnTo>
                  <a:lnTo>
                    <a:pt x="1012" y="394"/>
                  </a:lnTo>
                  <a:lnTo>
                    <a:pt x="956" y="450"/>
                  </a:lnTo>
                  <a:lnTo>
                    <a:pt x="900" y="562"/>
                  </a:lnTo>
                  <a:lnTo>
                    <a:pt x="731" y="506"/>
                  </a:lnTo>
                  <a:lnTo>
                    <a:pt x="619" y="450"/>
                  </a:lnTo>
                  <a:lnTo>
                    <a:pt x="506" y="506"/>
                  </a:lnTo>
                  <a:lnTo>
                    <a:pt x="506" y="562"/>
                  </a:lnTo>
                  <a:lnTo>
                    <a:pt x="619" y="675"/>
                  </a:lnTo>
                  <a:lnTo>
                    <a:pt x="619" y="787"/>
                  </a:lnTo>
                  <a:lnTo>
                    <a:pt x="619" y="843"/>
                  </a:lnTo>
                  <a:lnTo>
                    <a:pt x="506" y="956"/>
                  </a:lnTo>
                  <a:lnTo>
                    <a:pt x="450" y="1012"/>
                  </a:lnTo>
                  <a:lnTo>
                    <a:pt x="450" y="1124"/>
                  </a:lnTo>
                  <a:lnTo>
                    <a:pt x="563" y="1124"/>
                  </a:lnTo>
                  <a:lnTo>
                    <a:pt x="619" y="1068"/>
                  </a:lnTo>
                  <a:lnTo>
                    <a:pt x="675" y="1124"/>
                  </a:lnTo>
                  <a:lnTo>
                    <a:pt x="619" y="1180"/>
                  </a:lnTo>
                  <a:lnTo>
                    <a:pt x="1" y="1405"/>
                  </a:lnTo>
                  <a:lnTo>
                    <a:pt x="57" y="1405"/>
                  </a:lnTo>
                  <a:lnTo>
                    <a:pt x="506" y="1293"/>
                  </a:lnTo>
                  <a:lnTo>
                    <a:pt x="956" y="1237"/>
                  </a:lnTo>
                  <a:lnTo>
                    <a:pt x="1012" y="1237"/>
                  </a:lnTo>
                  <a:lnTo>
                    <a:pt x="2249" y="787"/>
                  </a:lnTo>
                  <a:lnTo>
                    <a:pt x="2417" y="675"/>
                  </a:lnTo>
                  <a:lnTo>
                    <a:pt x="2530" y="618"/>
                  </a:lnTo>
                  <a:lnTo>
                    <a:pt x="2474" y="450"/>
                  </a:lnTo>
                  <a:lnTo>
                    <a:pt x="2417" y="281"/>
                  </a:lnTo>
                  <a:lnTo>
                    <a:pt x="2305" y="225"/>
                  </a:lnTo>
                  <a:lnTo>
                    <a:pt x="2136" y="225"/>
                  </a:lnTo>
                  <a:lnTo>
                    <a:pt x="1968" y="281"/>
                  </a:lnTo>
                  <a:lnTo>
                    <a:pt x="1799" y="337"/>
                  </a:lnTo>
                  <a:lnTo>
                    <a:pt x="1631" y="337"/>
                  </a:lnTo>
                  <a:lnTo>
                    <a:pt x="1518" y="450"/>
                  </a:lnTo>
                  <a:lnTo>
                    <a:pt x="1462" y="506"/>
                  </a:lnTo>
                  <a:lnTo>
                    <a:pt x="1406" y="450"/>
                  </a:lnTo>
                  <a:lnTo>
                    <a:pt x="1350" y="337"/>
                  </a:lnTo>
                  <a:lnTo>
                    <a:pt x="1406" y="225"/>
                  </a:lnTo>
                  <a:lnTo>
                    <a:pt x="1518" y="169"/>
                  </a:lnTo>
                  <a:lnTo>
                    <a:pt x="1518" y="56"/>
                  </a:lnTo>
                  <a:lnTo>
                    <a:pt x="1518" y="0"/>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2" name="Google Shape;23252;p51"/>
            <p:cNvSpPr/>
            <p:nvPr/>
          </p:nvSpPr>
          <p:spPr>
            <a:xfrm>
              <a:off x="2254500" y="1150950"/>
              <a:ext cx="44975" cy="16875"/>
            </a:xfrm>
            <a:custGeom>
              <a:avLst/>
              <a:gdLst/>
              <a:ahLst/>
              <a:cxnLst/>
              <a:rect l="l" t="t" r="r" b="b"/>
              <a:pathLst>
                <a:path w="1799" h="675" extrusionOk="0">
                  <a:moveTo>
                    <a:pt x="787" y="0"/>
                  </a:moveTo>
                  <a:lnTo>
                    <a:pt x="619" y="56"/>
                  </a:lnTo>
                  <a:lnTo>
                    <a:pt x="450" y="169"/>
                  </a:lnTo>
                  <a:lnTo>
                    <a:pt x="337" y="281"/>
                  </a:lnTo>
                  <a:lnTo>
                    <a:pt x="169" y="337"/>
                  </a:lnTo>
                  <a:lnTo>
                    <a:pt x="56" y="450"/>
                  </a:lnTo>
                  <a:lnTo>
                    <a:pt x="0" y="562"/>
                  </a:lnTo>
                  <a:lnTo>
                    <a:pt x="56" y="675"/>
                  </a:lnTo>
                  <a:lnTo>
                    <a:pt x="281" y="675"/>
                  </a:lnTo>
                  <a:lnTo>
                    <a:pt x="562" y="562"/>
                  </a:lnTo>
                  <a:lnTo>
                    <a:pt x="731" y="506"/>
                  </a:lnTo>
                  <a:lnTo>
                    <a:pt x="900" y="450"/>
                  </a:lnTo>
                  <a:lnTo>
                    <a:pt x="1012" y="394"/>
                  </a:lnTo>
                  <a:lnTo>
                    <a:pt x="956" y="337"/>
                  </a:lnTo>
                  <a:lnTo>
                    <a:pt x="956" y="281"/>
                  </a:lnTo>
                  <a:lnTo>
                    <a:pt x="956" y="225"/>
                  </a:lnTo>
                  <a:lnTo>
                    <a:pt x="1124" y="113"/>
                  </a:lnTo>
                  <a:lnTo>
                    <a:pt x="1574" y="113"/>
                  </a:lnTo>
                  <a:lnTo>
                    <a:pt x="1799" y="0"/>
                  </a:lnTo>
                  <a:lnTo>
                    <a:pt x="1349" y="0"/>
                  </a:lnTo>
                  <a:lnTo>
                    <a:pt x="1012" y="113"/>
                  </a:lnTo>
                  <a:lnTo>
                    <a:pt x="900" y="113"/>
                  </a:lnTo>
                  <a:lnTo>
                    <a:pt x="787" y="0"/>
                  </a:lnTo>
                  <a:close/>
                </a:path>
              </a:pathLst>
            </a:custGeom>
            <a:solidFill>
              <a:srgbClr val="BDD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3" name="Google Shape;23253;p51"/>
            <p:cNvSpPr/>
            <p:nvPr/>
          </p:nvSpPr>
          <p:spPr>
            <a:xfrm>
              <a:off x="2083075" y="1207150"/>
              <a:ext cx="43575" cy="21100"/>
            </a:xfrm>
            <a:custGeom>
              <a:avLst/>
              <a:gdLst/>
              <a:ahLst/>
              <a:cxnLst/>
              <a:rect l="l" t="t" r="r" b="b"/>
              <a:pathLst>
                <a:path w="1743" h="844" extrusionOk="0">
                  <a:moveTo>
                    <a:pt x="1630" y="0"/>
                  </a:moveTo>
                  <a:lnTo>
                    <a:pt x="731" y="338"/>
                  </a:lnTo>
                  <a:lnTo>
                    <a:pt x="337" y="450"/>
                  </a:lnTo>
                  <a:lnTo>
                    <a:pt x="169" y="563"/>
                  </a:lnTo>
                  <a:lnTo>
                    <a:pt x="0" y="731"/>
                  </a:lnTo>
                  <a:lnTo>
                    <a:pt x="0" y="787"/>
                  </a:lnTo>
                  <a:lnTo>
                    <a:pt x="56" y="844"/>
                  </a:lnTo>
                  <a:lnTo>
                    <a:pt x="169" y="787"/>
                  </a:lnTo>
                  <a:lnTo>
                    <a:pt x="281" y="731"/>
                  </a:lnTo>
                  <a:lnTo>
                    <a:pt x="562" y="619"/>
                  </a:lnTo>
                  <a:lnTo>
                    <a:pt x="843" y="450"/>
                  </a:lnTo>
                  <a:lnTo>
                    <a:pt x="1124" y="338"/>
                  </a:lnTo>
                  <a:lnTo>
                    <a:pt x="1743" y="113"/>
                  </a:lnTo>
                  <a:lnTo>
                    <a:pt x="1686" y="57"/>
                  </a:lnTo>
                  <a:lnTo>
                    <a:pt x="1630" y="0"/>
                  </a:lnTo>
                  <a:close/>
                </a:path>
              </a:pathLst>
            </a:custGeom>
            <a:solidFill>
              <a:srgbClr val="99B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4" name="Google Shape;23254;p51"/>
            <p:cNvSpPr/>
            <p:nvPr/>
          </p:nvSpPr>
          <p:spPr>
            <a:xfrm>
              <a:off x="2047950" y="1228225"/>
              <a:ext cx="29525" cy="12675"/>
            </a:xfrm>
            <a:custGeom>
              <a:avLst/>
              <a:gdLst/>
              <a:ahLst/>
              <a:cxnLst/>
              <a:rect l="l" t="t" r="r" b="b"/>
              <a:pathLst>
                <a:path w="1181" h="507" extrusionOk="0">
                  <a:moveTo>
                    <a:pt x="843" y="1"/>
                  </a:moveTo>
                  <a:lnTo>
                    <a:pt x="618" y="113"/>
                  </a:lnTo>
                  <a:lnTo>
                    <a:pt x="281" y="169"/>
                  </a:lnTo>
                  <a:lnTo>
                    <a:pt x="169" y="169"/>
                  </a:lnTo>
                  <a:lnTo>
                    <a:pt x="112" y="225"/>
                  </a:lnTo>
                  <a:lnTo>
                    <a:pt x="56" y="338"/>
                  </a:lnTo>
                  <a:lnTo>
                    <a:pt x="0" y="450"/>
                  </a:lnTo>
                  <a:lnTo>
                    <a:pt x="56" y="506"/>
                  </a:lnTo>
                  <a:lnTo>
                    <a:pt x="112" y="506"/>
                  </a:lnTo>
                  <a:lnTo>
                    <a:pt x="169" y="450"/>
                  </a:lnTo>
                  <a:lnTo>
                    <a:pt x="337" y="450"/>
                  </a:lnTo>
                  <a:lnTo>
                    <a:pt x="1068" y="225"/>
                  </a:lnTo>
                  <a:lnTo>
                    <a:pt x="1180" y="113"/>
                  </a:lnTo>
                  <a:lnTo>
                    <a:pt x="1180" y="57"/>
                  </a:lnTo>
                  <a:lnTo>
                    <a:pt x="1180" y="1"/>
                  </a:lnTo>
                  <a:close/>
                </a:path>
              </a:pathLst>
            </a:custGeom>
            <a:solidFill>
              <a:srgbClr val="9B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5" name="Google Shape;23255;p51"/>
            <p:cNvSpPr/>
            <p:nvPr/>
          </p:nvSpPr>
          <p:spPr>
            <a:xfrm>
              <a:off x="2229200" y="1160775"/>
              <a:ext cx="26725" cy="12675"/>
            </a:xfrm>
            <a:custGeom>
              <a:avLst/>
              <a:gdLst/>
              <a:ahLst/>
              <a:cxnLst/>
              <a:rect l="l" t="t" r="r" b="b"/>
              <a:pathLst>
                <a:path w="1069" h="507" extrusionOk="0">
                  <a:moveTo>
                    <a:pt x="956" y="1"/>
                  </a:moveTo>
                  <a:lnTo>
                    <a:pt x="900" y="113"/>
                  </a:lnTo>
                  <a:lnTo>
                    <a:pt x="394" y="113"/>
                  </a:lnTo>
                  <a:lnTo>
                    <a:pt x="338" y="169"/>
                  </a:lnTo>
                  <a:lnTo>
                    <a:pt x="282" y="282"/>
                  </a:lnTo>
                  <a:lnTo>
                    <a:pt x="225" y="338"/>
                  </a:lnTo>
                  <a:lnTo>
                    <a:pt x="113" y="394"/>
                  </a:lnTo>
                  <a:lnTo>
                    <a:pt x="57" y="450"/>
                  </a:lnTo>
                  <a:lnTo>
                    <a:pt x="1" y="507"/>
                  </a:lnTo>
                  <a:lnTo>
                    <a:pt x="506" y="394"/>
                  </a:lnTo>
                  <a:lnTo>
                    <a:pt x="787" y="338"/>
                  </a:lnTo>
                  <a:lnTo>
                    <a:pt x="1068" y="282"/>
                  </a:lnTo>
                  <a:lnTo>
                    <a:pt x="1068" y="113"/>
                  </a:lnTo>
                  <a:lnTo>
                    <a:pt x="1068" y="57"/>
                  </a:lnTo>
                  <a:lnTo>
                    <a:pt x="1068"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6" name="Google Shape;23256;p51"/>
            <p:cNvSpPr/>
            <p:nvPr/>
          </p:nvSpPr>
          <p:spPr>
            <a:xfrm>
              <a:off x="2215150" y="1173425"/>
              <a:ext cx="12675" cy="5650"/>
            </a:xfrm>
            <a:custGeom>
              <a:avLst/>
              <a:gdLst/>
              <a:ahLst/>
              <a:cxnLst/>
              <a:rect l="l" t="t" r="r" b="b"/>
              <a:pathLst>
                <a:path w="507" h="226" extrusionOk="0">
                  <a:moveTo>
                    <a:pt x="506" y="1"/>
                  </a:moveTo>
                  <a:lnTo>
                    <a:pt x="394" y="57"/>
                  </a:lnTo>
                  <a:lnTo>
                    <a:pt x="169" y="113"/>
                  </a:lnTo>
                  <a:lnTo>
                    <a:pt x="113" y="169"/>
                  </a:lnTo>
                  <a:lnTo>
                    <a:pt x="0" y="225"/>
                  </a:lnTo>
                  <a:lnTo>
                    <a:pt x="282" y="169"/>
                  </a:lnTo>
                  <a:lnTo>
                    <a:pt x="394" y="113"/>
                  </a:lnTo>
                  <a:lnTo>
                    <a:pt x="506"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7" name="Google Shape;23257;p51"/>
            <p:cNvSpPr/>
            <p:nvPr/>
          </p:nvSpPr>
          <p:spPr>
            <a:xfrm>
              <a:off x="2076050" y="1225425"/>
              <a:ext cx="8450" cy="5625"/>
            </a:xfrm>
            <a:custGeom>
              <a:avLst/>
              <a:gdLst/>
              <a:ahLst/>
              <a:cxnLst/>
              <a:rect l="l" t="t" r="r" b="b"/>
              <a:pathLst>
                <a:path w="338" h="225" extrusionOk="0">
                  <a:moveTo>
                    <a:pt x="113" y="0"/>
                  </a:moveTo>
                  <a:lnTo>
                    <a:pt x="0" y="169"/>
                  </a:lnTo>
                  <a:lnTo>
                    <a:pt x="56" y="225"/>
                  </a:lnTo>
                  <a:lnTo>
                    <a:pt x="337" y="113"/>
                  </a:lnTo>
                  <a:lnTo>
                    <a:pt x="281" y="0"/>
                  </a:lnTo>
                  <a:close/>
                </a:path>
              </a:pathLst>
            </a:custGeom>
            <a:solidFill>
              <a:srgbClr val="809F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8" name="Google Shape;23258;p51"/>
            <p:cNvSpPr/>
            <p:nvPr/>
          </p:nvSpPr>
          <p:spPr>
            <a:xfrm>
              <a:off x="2049350" y="1239475"/>
              <a:ext cx="7050" cy="1425"/>
            </a:xfrm>
            <a:custGeom>
              <a:avLst/>
              <a:gdLst/>
              <a:ahLst/>
              <a:cxnLst/>
              <a:rect l="l" t="t" r="r" b="b"/>
              <a:pathLst>
                <a:path w="282" h="57" extrusionOk="0">
                  <a:moveTo>
                    <a:pt x="113" y="0"/>
                  </a:moveTo>
                  <a:lnTo>
                    <a:pt x="0" y="56"/>
                  </a:lnTo>
                  <a:lnTo>
                    <a:pt x="225" y="56"/>
                  </a:lnTo>
                  <a:lnTo>
                    <a:pt x="281" y="0"/>
                  </a:lnTo>
                  <a:close/>
                </a:path>
              </a:pathLst>
            </a:custGeom>
            <a:solidFill>
              <a:srgbClr val="7D9B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9" name="Google Shape;23259;p51"/>
            <p:cNvSpPr/>
            <p:nvPr/>
          </p:nvSpPr>
          <p:spPr>
            <a:xfrm>
              <a:off x="2205325" y="1181850"/>
              <a:ext cx="2825" cy="2850"/>
            </a:xfrm>
            <a:custGeom>
              <a:avLst/>
              <a:gdLst/>
              <a:ahLst/>
              <a:cxnLst/>
              <a:rect l="l" t="t" r="r" b="b"/>
              <a:pathLst>
                <a:path w="113" h="114" extrusionOk="0">
                  <a:moveTo>
                    <a:pt x="112" y="1"/>
                  </a:moveTo>
                  <a:lnTo>
                    <a:pt x="56" y="57"/>
                  </a:lnTo>
                  <a:lnTo>
                    <a:pt x="0" y="113"/>
                  </a:lnTo>
                  <a:lnTo>
                    <a:pt x="112" y="57"/>
                  </a:lnTo>
                  <a:lnTo>
                    <a:pt x="112"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0" name="Google Shape;23260;p51"/>
            <p:cNvSpPr/>
            <p:nvPr/>
          </p:nvSpPr>
          <p:spPr>
            <a:xfrm>
              <a:off x="2323350" y="1068050"/>
              <a:ext cx="7050" cy="11250"/>
            </a:xfrm>
            <a:custGeom>
              <a:avLst/>
              <a:gdLst/>
              <a:ahLst/>
              <a:cxnLst/>
              <a:rect l="l" t="t" r="r" b="b"/>
              <a:pathLst>
                <a:path w="282" h="450" extrusionOk="0">
                  <a:moveTo>
                    <a:pt x="225" y="0"/>
                  </a:moveTo>
                  <a:lnTo>
                    <a:pt x="169" y="56"/>
                  </a:lnTo>
                  <a:lnTo>
                    <a:pt x="169" y="113"/>
                  </a:lnTo>
                  <a:lnTo>
                    <a:pt x="113" y="113"/>
                  </a:lnTo>
                  <a:lnTo>
                    <a:pt x="57" y="56"/>
                  </a:lnTo>
                  <a:lnTo>
                    <a:pt x="0" y="113"/>
                  </a:lnTo>
                  <a:lnTo>
                    <a:pt x="0" y="281"/>
                  </a:lnTo>
                  <a:lnTo>
                    <a:pt x="0" y="337"/>
                  </a:lnTo>
                  <a:lnTo>
                    <a:pt x="0" y="394"/>
                  </a:lnTo>
                  <a:lnTo>
                    <a:pt x="57" y="450"/>
                  </a:lnTo>
                  <a:lnTo>
                    <a:pt x="113" y="394"/>
                  </a:lnTo>
                  <a:lnTo>
                    <a:pt x="169" y="337"/>
                  </a:lnTo>
                  <a:lnTo>
                    <a:pt x="281" y="169"/>
                  </a:lnTo>
                  <a:lnTo>
                    <a:pt x="281" y="56"/>
                  </a:lnTo>
                  <a:lnTo>
                    <a:pt x="225"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1" name="Google Shape;23261;p51"/>
            <p:cNvSpPr/>
            <p:nvPr/>
          </p:nvSpPr>
          <p:spPr>
            <a:xfrm>
              <a:off x="2286800" y="1098950"/>
              <a:ext cx="11275" cy="7050"/>
            </a:xfrm>
            <a:custGeom>
              <a:avLst/>
              <a:gdLst/>
              <a:ahLst/>
              <a:cxnLst/>
              <a:rect l="l" t="t" r="r" b="b"/>
              <a:pathLst>
                <a:path w="451" h="282" extrusionOk="0">
                  <a:moveTo>
                    <a:pt x="282" y="1"/>
                  </a:moveTo>
                  <a:lnTo>
                    <a:pt x="113" y="57"/>
                  </a:lnTo>
                  <a:lnTo>
                    <a:pt x="1" y="169"/>
                  </a:lnTo>
                  <a:lnTo>
                    <a:pt x="1" y="225"/>
                  </a:lnTo>
                  <a:lnTo>
                    <a:pt x="170" y="225"/>
                  </a:lnTo>
                  <a:lnTo>
                    <a:pt x="282" y="282"/>
                  </a:lnTo>
                  <a:lnTo>
                    <a:pt x="394" y="169"/>
                  </a:lnTo>
                  <a:lnTo>
                    <a:pt x="451" y="57"/>
                  </a:lnTo>
                  <a:lnTo>
                    <a:pt x="338" y="57"/>
                  </a:lnTo>
                  <a:lnTo>
                    <a:pt x="282"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2" name="Google Shape;23262;p51"/>
            <p:cNvSpPr/>
            <p:nvPr/>
          </p:nvSpPr>
          <p:spPr>
            <a:xfrm>
              <a:off x="2336000" y="1070850"/>
              <a:ext cx="7050" cy="7050"/>
            </a:xfrm>
            <a:custGeom>
              <a:avLst/>
              <a:gdLst/>
              <a:ahLst/>
              <a:cxnLst/>
              <a:rect l="l" t="t" r="r" b="b"/>
              <a:pathLst>
                <a:path w="282" h="282" extrusionOk="0">
                  <a:moveTo>
                    <a:pt x="169" y="1"/>
                  </a:moveTo>
                  <a:lnTo>
                    <a:pt x="113" y="57"/>
                  </a:lnTo>
                  <a:lnTo>
                    <a:pt x="0" y="225"/>
                  </a:lnTo>
                  <a:lnTo>
                    <a:pt x="56" y="282"/>
                  </a:lnTo>
                  <a:lnTo>
                    <a:pt x="113" y="282"/>
                  </a:lnTo>
                  <a:lnTo>
                    <a:pt x="225" y="169"/>
                  </a:lnTo>
                  <a:lnTo>
                    <a:pt x="281" y="57"/>
                  </a:lnTo>
                  <a:lnTo>
                    <a:pt x="169"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3" name="Google Shape;23263;p51"/>
            <p:cNvSpPr/>
            <p:nvPr/>
          </p:nvSpPr>
          <p:spPr>
            <a:xfrm>
              <a:off x="2281200" y="1068050"/>
              <a:ext cx="1425" cy="1425"/>
            </a:xfrm>
            <a:custGeom>
              <a:avLst/>
              <a:gdLst/>
              <a:ahLst/>
              <a:cxnLst/>
              <a:rect l="l" t="t" r="r" b="b"/>
              <a:pathLst>
                <a:path w="57" h="57" extrusionOk="0">
                  <a:moveTo>
                    <a:pt x="56" y="0"/>
                  </a:moveTo>
                  <a:lnTo>
                    <a:pt x="0" y="56"/>
                  </a:lnTo>
                  <a:lnTo>
                    <a:pt x="0" y="56"/>
                  </a:lnTo>
                  <a:lnTo>
                    <a:pt x="0" y="56"/>
                  </a:lnTo>
                  <a:lnTo>
                    <a:pt x="56" y="0"/>
                  </a:lnTo>
                  <a:lnTo>
                    <a:pt x="56"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4" name="Google Shape;23264;p51"/>
            <p:cNvSpPr/>
            <p:nvPr/>
          </p:nvSpPr>
          <p:spPr>
            <a:xfrm>
              <a:off x="2293850" y="1098950"/>
              <a:ext cx="0" cy="25"/>
            </a:xfrm>
            <a:custGeom>
              <a:avLst/>
              <a:gdLst/>
              <a:ahLst/>
              <a:cxnLst/>
              <a:rect l="l" t="t" r="r" b="b"/>
              <a:pathLst>
                <a:path h="1" extrusionOk="0">
                  <a:moveTo>
                    <a:pt x="0" y="1"/>
                  </a:moveTo>
                  <a:lnTo>
                    <a:pt x="0" y="1"/>
                  </a:lnTo>
                  <a:lnTo>
                    <a:pt x="0" y="1"/>
                  </a:lnTo>
                  <a:lnTo>
                    <a:pt x="0"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5" name="Google Shape;23265;p51"/>
            <p:cNvSpPr/>
            <p:nvPr/>
          </p:nvSpPr>
          <p:spPr>
            <a:xfrm>
              <a:off x="2298050" y="1098950"/>
              <a:ext cx="25" cy="1425"/>
            </a:xfrm>
            <a:custGeom>
              <a:avLst/>
              <a:gdLst/>
              <a:ahLst/>
              <a:cxnLst/>
              <a:rect l="l" t="t" r="r" b="b"/>
              <a:pathLst>
                <a:path w="1" h="57" extrusionOk="0">
                  <a:moveTo>
                    <a:pt x="1" y="57"/>
                  </a:moveTo>
                  <a:lnTo>
                    <a:pt x="1" y="1"/>
                  </a:lnTo>
                  <a:lnTo>
                    <a:pt x="1" y="1"/>
                  </a:lnTo>
                  <a:lnTo>
                    <a:pt x="1" y="57"/>
                  </a:lnTo>
                  <a:lnTo>
                    <a:pt x="1" y="57"/>
                  </a:lnTo>
                  <a:lnTo>
                    <a:pt x="1" y="57"/>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6" name="Google Shape;23266;p51"/>
            <p:cNvSpPr/>
            <p:nvPr/>
          </p:nvSpPr>
          <p:spPr>
            <a:xfrm>
              <a:off x="2229200" y="952825"/>
              <a:ext cx="68875" cy="68875"/>
            </a:xfrm>
            <a:custGeom>
              <a:avLst/>
              <a:gdLst/>
              <a:ahLst/>
              <a:cxnLst/>
              <a:rect l="l" t="t" r="r" b="b"/>
              <a:pathLst>
                <a:path w="2755" h="2755" extrusionOk="0">
                  <a:moveTo>
                    <a:pt x="2530" y="0"/>
                  </a:moveTo>
                  <a:lnTo>
                    <a:pt x="2417" y="56"/>
                  </a:lnTo>
                  <a:lnTo>
                    <a:pt x="2305" y="113"/>
                  </a:lnTo>
                  <a:lnTo>
                    <a:pt x="2249" y="225"/>
                  </a:lnTo>
                  <a:lnTo>
                    <a:pt x="2136" y="225"/>
                  </a:lnTo>
                  <a:lnTo>
                    <a:pt x="2024" y="169"/>
                  </a:lnTo>
                  <a:lnTo>
                    <a:pt x="1912" y="113"/>
                  </a:lnTo>
                  <a:lnTo>
                    <a:pt x="1462" y="113"/>
                  </a:lnTo>
                  <a:lnTo>
                    <a:pt x="1349" y="225"/>
                  </a:lnTo>
                  <a:lnTo>
                    <a:pt x="1293" y="394"/>
                  </a:lnTo>
                  <a:lnTo>
                    <a:pt x="1237" y="506"/>
                  </a:lnTo>
                  <a:lnTo>
                    <a:pt x="1237" y="675"/>
                  </a:lnTo>
                  <a:lnTo>
                    <a:pt x="1293" y="787"/>
                  </a:lnTo>
                  <a:lnTo>
                    <a:pt x="1574" y="956"/>
                  </a:lnTo>
                  <a:lnTo>
                    <a:pt x="1406" y="956"/>
                  </a:lnTo>
                  <a:lnTo>
                    <a:pt x="1293" y="1068"/>
                  </a:lnTo>
                  <a:lnTo>
                    <a:pt x="1293" y="1124"/>
                  </a:lnTo>
                  <a:lnTo>
                    <a:pt x="1125" y="1124"/>
                  </a:lnTo>
                  <a:lnTo>
                    <a:pt x="1125" y="1181"/>
                  </a:lnTo>
                  <a:lnTo>
                    <a:pt x="1125" y="1293"/>
                  </a:lnTo>
                  <a:lnTo>
                    <a:pt x="1125" y="1462"/>
                  </a:lnTo>
                  <a:lnTo>
                    <a:pt x="1293" y="1462"/>
                  </a:lnTo>
                  <a:lnTo>
                    <a:pt x="1293" y="1518"/>
                  </a:lnTo>
                  <a:lnTo>
                    <a:pt x="1125" y="1686"/>
                  </a:lnTo>
                  <a:lnTo>
                    <a:pt x="1012" y="1743"/>
                  </a:lnTo>
                  <a:lnTo>
                    <a:pt x="675" y="1743"/>
                  </a:lnTo>
                  <a:lnTo>
                    <a:pt x="394" y="1686"/>
                  </a:lnTo>
                  <a:lnTo>
                    <a:pt x="169" y="1686"/>
                  </a:lnTo>
                  <a:lnTo>
                    <a:pt x="1" y="1743"/>
                  </a:lnTo>
                  <a:lnTo>
                    <a:pt x="169" y="1799"/>
                  </a:lnTo>
                  <a:lnTo>
                    <a:pt x="225" y="1855"/>
                  </a:lnTo>
                  <a:lnTo>
                    <a:pt x="225" y="1967"/>
                  </a:lnTo>
                  <a:lnTo>
                    <a:pt x="338" y="2024"/>
                  </a:lnTo>
                  <a:lnTo>
                    <a:pt x="450" y="2080"/>
                  </a:lnTo>
                  <a:lnTo>
                    <a:pt x="787" y="2080"/>
                  </a:lnTo>
                  <a:lnTo>
                    <a:pt x="787" y="2024"/>
                  </a:lnTo>
                  <a:lnTo>
                    <a:pt x="844" y="2024"/>
                  </a:lnTo>
                  <a:lnTo>
                    <a:pt x="1012" y="2136"/>
                  </a:lnTo>
                  <a:lnTo>
                    <a:pt x="1068" y="2136"/>
                  </a:lnTo>
                  <a:lnTo>
                    <a:pt x="1293" y="2024"/>
                  </a:lnTo>
                  <a:lnTo>
                    <a:pt x="1406" y="2080"/>
                  </a:lnTo>
                  <a:lnTo>
                    <a:pt x="1518" y="2192"/>
                  </a:lnTo>
                  <a:lnTo>
                    <a:pt x="1574" y="2361"/>
                  </a:lnTo>
                  <a:lnTo>
                    <a:pt x="1631" y="2530"/>
                  </a:lnTo>
                  <a:lnTo>
                    <a:pt x="1687" y="2698"/>
                  </a:lnTo>
                  <a:lnTo>
                    <a:pt x="1743" y="2754"/>
                  </a:lnTo>
                  <a:lnTo>
                    <a:pt x="1855" y="2754"/>
                  </a:lnTo>
                  <a:lnTo>
                    <a:pt x="2024" y="2698"/>
                  </a:lnTo>
                  <a:lnTo>
                    <a:pt x="2080" y="2586"/>
                  </a:lnTo>
                  <a:lnTo>
                    <a:pt x="2080" y="2530"/>
                  </a:lnTo>
                  <a:lnTo>
                    <a:pt x="1968" y="2473"/>
                  </a:lnTo>
                  <a:lnTo>
                    <a:pt x="1912" y="2417"/>
                  </a:lnTo>
                  <a:lnTo>
                    <a:pt x="1968" y="2361"/>
                  </a:lnTo>
                  <a:lnTo>
                    <a:pt x="1968" y="2248"/>
                  </a:lnTo>
                  <a:lnTo>
                    <a:pt x="2024" y="2136"/>
                  </a:lnTo>
                  <a:lnTo>
                    <a:pt x="2080" y="2080"/>
                  </a:lnTo>
                  <a:lnTo>
                    <a:pt x="2136" y="1967"/>
                  </a:lnTo>
                  <a:lnTo>
                    <a:pt x="2136" y="1911"/>
                  </a:lnTo>
                  <a:lnTo>
                    <a:pt x="2080" y="1799"/>
                  </a:lnTo>
                  <a:lnTo>
                    <a:pt x="2080" y="1686"/>
                  </a:lnTo>
                  <a:lnTo>
                    <a:pt x="1912" y="1686"/>
                  </a:lnTo>
                  <a:lnTo>
                    <a:pt x="1855" y="1574"/>
                  </a:lnTo>
                  <a:lnTo>
                    <a:pt x="1855" y="1462"/>
                  </a:lnTo>
                  <a:lnTo>
                    <a:pt x="1855" y="1405"/>
                  </a:lnTo>
                  <a:lnTo>
                    <a:pt x="1912" y="1349"/>
                  </a:lnTo>
                  <a:lnTo>
                    <a:pt x="1968" y="1237"/>
                  </a:lnTo>
                  <a:lnTo>
                    <a:pt x="1968" y="1181"/>
                  </a:lnTo>
                  <a:lnTo>
                    <a:pt x="1912" y="1124"/>
                  </a:lnTo>
                  <a:lnTo>
                    <a:pt x="1799" y="1012"/>
                  </a:lnTo>
                  <a:lnTo>
                    <a:pt x="1799" y="956"/>
                  </a:lnTo>
                  <a:lnTo>
                    <a:pt x="1799" y="843"/>
                  </a:lnTo>
                  <a:lnTo>
                    <a:pt x="1855" y="787"/>
                  </a:lnTo>
                  <a:lnTo>
                    <a:pt x="1855" y="731"/>
                  </a:lnTo>
                  <a:lnTo>
                    <a:pt x="1912" y="675"/>
                  </a:lnTo>
                  <a:lnTo>
                    <a:pt x="1968" y="731"/>
                  </a:lnTo>
                  <a:lnTo>
                    <a:pt x="2024" y="843"/>
                  </a:lnTo>
                  <a:lnTo>
                    <a:pt x="2024" y="900"/>
                  </a:lnTo>
                  <a:lnTo>
                    <a:pt x="2136" y="956"/>
                  </a:lnTo>
                  <a:lnTo>
                    <a:pt x="2193" y="900"/>
                  </a:lnTo>
                  <a:lnTo>
                    <a:pt x="2193" y="843"/>
                  </a:lnTo>
                  <a:lnTo>
                    <a:pt x="2361" y="506"/>
                  </a:lnTo>
                  <a:lnTo>
                    <a:pt x="2474" y="394"/>
                  </a:lnTo>
                  <a:lnTo>
                    <a:pt x="2642" y="281"/>
                  </a:lnTo>
                  <a:lnTo>
                    <a:pt x="2755" y="169"/>
                  </a:lnTo>
                  <a:lnTo>
                    <a:pt x="2755" y="56"/>
                  </a:lnTo>
                  <a:lnTo>
                    <a:pt x="2642" y="0"/>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7" name="Google Shape;23267;p51"/>
            <p:cNvSpPr/>
            <p:nvPr/>
          </p:nvSpPr>
          <p:spPr>
            <a:xfrm>
              <a:off x="2299450" y="942975"/>
              <a:ext cx="14075" cy="14075"/>
            </a:xfrm>
            <a:custGeom>
              <a:avLst/>
              <a:gdLst/>
              <a:ahLst/>
              <a:cxnLst/>
              <a:rect l="l" t="t" r="r" b="b"/>
              <a:pathLst>
                <a:path w="563" h="563" extrusionOk="0">
                  <a:moveTo>
                    <a:pt x="338" y="1"/>
                  </a:moveTo>
                  <a:lnTo>
                    <a:pt x="113" y="113"/>
                  </a:lnTo>
                  <a:lnTo>
                    <a:pt x="57" y="226"/>
                  </a:lnTo>
                  <a:lnTo>
                    <a:pt x="1" y="338"/>
                  </a:lnTo>
                  <a:lnTo>
                    <a:pt x="57" y="394"/>
                  </a:lnTo>
                  <a:lnTo>
                    <a:pt x="113" y="563"/>
                  </a:lnTo>
                  <a:lnTo>
                    <a:pt x="169" y="563"/>
                  </a:lnTo>
                  <a:lnTo>
                    <a:pt x="226" y="507"/>
                  </a:lnTo>
                  <a:lnTo>
                    <a:pt x="282" y="507"/>
                  </a:lnTo>
                  <a:lnTo>
                    <a:pt x="338" y="563"/>
                  </a:lnTo>
                  <a:lnTo>
                    <a:pt x="450" y="563"/>
                  </a:lnTo>
                  <a:lnTo>
                    <a:pt x="563" y="507"/>
                  </a:lnTo>
                  <a:lnTo>
                    <a:pt x="563" y="450"/>
                  </a:lnTo>
                  <a:lnTo>
                    <a:pt x="507" y="450"/>
                  </a:lnTo>
                  <a:lnTo>
                    <a:pt x="338" y="394"/>
                  </a:lnTo>
                  <a:lnTo>
                    <a:pt x="226" y="394"/>
                  </a:lnTo>
                  <a:lnTo>
                    <a:pt x="169" y="338"/>
                  </a:lnTo>
                  <a:lnTo>
                    <a:pt x="226" y="282"/>
                  </a:lnTo>
                  <a:lnTo>
                    <a:pt x="338" y="226"/>
                  </a:lnTo>
                  <a:lnTo>
                    <a:pt x="507" y="169"/>
                  </a:lnTo>
                  <a:lnTo>
                    <a:pt x="450" y="113"/>
                  </a:lnTo>
                  <a:lnTo>
                    <a:pt x="394" y="57"/>
                  </a:lnTo>
                  <a:lnTo>
                    <a:pt x="338" y="1"/>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8" name="Google Shape;23268;p51"/>
            <p:cNvSpPr/>
            <p:nvPr/>
          </p:nvSpPr>
          <p:spPr>
            <a:xfrm>
              <a:off x="2317725" y="969675"/>
              <a:ext cx="4250" cy="5650"/>
            </a:xfrm>
            <a:custGeom>
              <a:avLst/>
              <a:gdLst/>
              <a:ahLst/>
              <a:cxnLst/>
              <a:rect l="l" t="t" r="r" b="b"/>
              <a:pathLst>
                <a:path w="170" h="226" extrusionOk="0">
                  <a:moveTo>
                    <a:pt x="113" y="1"/>
                  </a:moveTo>
                  <a:lnTo>
                    <a:pt x="1" y="113"/>
                  </a:lnTo>
                  <a:lnTo>
                    <a:pt x="113" y="226"/>
                  </a:lnTo>
                  <a:lnTo>
                    <a:pt x="169" y="113"/>
                  </a:lnTo>
                  <a:lnTo>
                    <a:pt x="169" y="57"/>
                  </a:lnTo>
                  <a:lnTo>
                    <a:pt x="113"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9" name="Google Shape;23269;p51"/>
            <p:cNvSpPr/>
            <p:nvPr/>
          </p:nvSpPr>
          <p:spPr>
            <a:xfrm>
              <a:off x="2279775" y="1016050"/>
              <a:ext cx="4250" cy="4250"/>
            </a:xfrm>
            <a:custGeom>
              <a:avLst/>
              <a:gdLst/>
              <a:ahLst/>
              <a:cxnLst/>
              <a:rect l="l" t="t" r="r" b="b"/>
              <a:pathLst>
                <a:path w="170" h="170" extrusionOk="0">
                  <a:moveTo>
                    <a:pt x="57" y="1"/>
                  </a:moveTo>
                  <a:lnTo>
                    <a:pt x="1" y="113"/>
                  </a:lnTo>
                  <a:lnTo>
                    <a:pt x="1" y="169"/>
                  </a:lnTo>
                  <a:lnTo>
                    <a:pt x="57" y="169"/>
                  </a:lnTo>
                  <a:lnTo>
                    <a:pt x="170" y="113"/>
                  </a:lnTo>
                  <a:lnTo>
                    <a:pt x="170"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0" name="Google Shape;23270;p51"/>
            <p:cNvSpPr/>
            <p:nvPr/>
          </p:nvSpPr>
          <p:spPr>
            <a:xfrm>
              <a:off x="2298050" y="951425"/>
              <a:ext cx="1425" cy="2825"/>
            </a:xfrm>
            <a:custGeom>
              <a:avLst/>
              <a:gdLst/>
              <a:ahLst/>
              <a:cxnLst/>
              <a:rect l="l" t="t" r="r" b="b"/>
              <a:pathLst>
                <a:path w="57" h="113" extrusionOk="0">
                  <a:moveTo>
                    <a:pt x="1" y="112"/>
                  </a:moveTo>
                  <a:lnTo>
                    <a:pt x="1" y="112"/>
                  </a:lnTo>
                  <a:lnTo>
                    <a:pt x="57" y="0"/>
                  </a:lnTo>
                  <a:lnTo>
                    <a:pt x="57" y="0"/>
                  </a:lnTo>
                  <a:lnTo>
                    <a:pt x="1" y="112"/>
                  </a:lnTo>
                  <a:lnTo>
                    <a:pt x="1" y="112"/>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1" name="Google Shape;23271;p51"/>
            <p:cNvSpPr/>
            <p:nvPr/>
          </p:nvSpPr>
          <p:spPr>
            <a:xfrm>
              <a:off x="2309300" y="97107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2" name="Google Shape;23272;p51"/>
            <p:cNvSpPr/>
            <p:nvPr/>
          </p:nvSpPr>
          <p:spPr>
            <a:xfrm>
              <a:off x="2278375" y="1011825"/>
              <a:ext cx="25" cy="25"/>
            </a:xfrm>
            <a:custGeom>
              <a:avLst/>
              <a:gdLst/>
              <a:ahLst/>
              <a:cxnLst/>
              <a:rect l="l" t="t" r="r" b="b"/>
              <a:pathLst>
                <a:path w="1" h="1" extrusionOk="0">
                  <a:moveTo>
                    <a:pt x="1" y="1"/>
                  </a:moveTo>
                  <a:lnTo>
                    <a:pt x="1" y="1"/>
                  </a:lnTo>
                  <a:lnTo>
                    <a:pt x="1" y="1"/>
                  </a:lnTo>
                  <a:lnTo>
                    <a:pt x="1" y="1"/>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3" name="Google Shape;23273;p51"/>
            <p:cNvSpPr/>
            <p:nvPr/>
          </p:nvSpPr>
          <p:spPr>
            <a:xfrm>
              <a:off x="2253100" y="948600"/>
              <a:ext cx="23900" cy="30950"/>
            </a:xfrm>
            <a:custGeom>
              <a:avLst/>
              <a:gdLst/>
              <a:ahLst/>
              <a:cxnLst/>
              <a:rect l="l" t="t" r="r" b="b"/>
              <a:pathLst>
                <a:path w="956" h="1238" extrusionOk="0">
                  <a:moveTo>
                    <a:pt x="787" y="1"/>
                  </a:moveTo>
                  <a:lnTo>
                    <a:pt x="675" y="169"/>
                  </a:lnTo>
                  <a:lnTo>
                    <a:pt x="562" y="113"/>
                  </a:lnTo>
                  <a:lnTo>
                    <a:pt x="450" y="57"/>
                  </a:lnTo>
                  <a:lnTo>
                    <a:pt x="393" y="113"/>
                  </a:lnTo>
                  <a:lnTo>
                    <a:pt x="337" y="225"/>
                  </a:lnTo>
                  <a:lnTo>
                    <a:pt x="225" y="282"/>
                  </a:lnTo>
                  <a:lnTo>
                    <a:pt x="281" y="394"/>
                  </a:lnTo>
                  <a:lnTo>
                    <a:pt x="225" y="450"/>
                  </a:lnTo>
                  <a:lnTo>
                    <a:pt x="112" y="563"/>
                  </a:lnTo>
                  <a:lnTo>
                    <a:pt x="0" y="675"/>
                  </a:lnTo>
                  <a:lnTo>
                    <a:pt x="0" y="731"/>
                  </a:lnTo>
                  <a:lnTo>
                    <a:pt x="0" y="788"/>
                  </a:lnTo>
                  <a:lnTo>
                    <a:pt x="56" y="900"/>
                  </a:lnTo>
                  <a:lnTo>
                    <a:pt x="56" y="1012"/>
                  </a:lnTo>
                  <a:lnTo>
                    <a:pt x="225" y="1069"/>
                  </a:lnTo>
                  <a:lnTo>
                    <a:pt x="281" y="1125"/>
                  </a:lnTo>
                  <a:lnTo>
                    <a:pt x="337" y="1237"/>
                  </a:lnTo>
                  <a:lnTo>
                    <a:pt x="506" y="1181"/>
                  </a:lnTo>
                  <a:lnTo>
                    <a:pt x="675" y="1125"/>
                  </a:lnTo>
                  <a:lnTo>
                    <a:pt x="562" y="1012"/>
                  </a:lnTo>
                  <a:lnTo>
                    <a:pt x="450" y="900"/>
                  </a:lnTo>
                  <a:lnTo>
                    <a:pt x="337" y="788"/>
                  </a:lnTo>
                  <a:lnTo>
                    <a:pt x="393" y="675"/>
                  </a:lnTo>
                  <a:lnTo>
                    <a:pt x="450" y="450"/>
                  </a:lnTo>
                  <a:lnTo>
                    <a:pt x="562" y="338"/>
                  </a:lnTo>
                  <a:lnTo>
                    <a:pt x="731" y="394"/>
                  </a:lnTo>
                  <a:lnTo>
                    <a:pt x="843" y="450"/>
                  </a:lnTo>
                  <a:lnTo>
                    <a:pt x="843" y="338"/>
                  </a:lnTo>
                  <a:lnTo>
                    <a:pt x="899" y="338"/>
                  </a:lnTo>
                  <a:lnTo>
                    <a:pt x="956" y="282"/>
                  </a:lnTo>
                  <a:lnTo>
                    <a:pt x="899" y="225"/>
                  </a:lnTo>
                  <a:lnTo>
                    <a:pt x="843" y="169"/>
                  </a:lnTo>
                  <a:lnTo>
                    <a:pt x="843" y="113"/>
                  </a:lnTo>
                  <a:lnTo>
                    <a:pt x="787" y="1"/>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4" name="Google Shape;23274;p51"/>
            <p:cNvSpPr/>
            <p:nvPr/>
          </p:nvSpPr>
          <p:spPr>
            <a:xfrm>
              <a:off x="2244650" y="971075"/>
              <a:ext cx="9875" cy="21125"/>
            </a:xfrm>
            <a:custGeom>
              <a:avLst/>
              <a:gdLst/>
              <a:ahLst/>
              <a:cxnLst/>
              <a:rect l="l" t="t" r="r" b="b"/>
              <a:pathLst>
                <a:path w="395" h="845" extrusionOk="0">
                  <a:moveTo>
                    <a:pt x="169" y="1"/>
                  </a:moveTo>
                  <a:lnTo>
                    <a:pt x="169" y="57"/>
                  </a:lnTo>
                  <a:lnTo>
                    <a:pt x="169" y="170"/>
                  </a:lnTo>
                  <a:lnTo>
                    <a:pt x="113" y="170"/>
                  </a:lnTo>
                  <a:lnTo>
                    <a:pt x="57" y="113"/>
                  </a:lnTo>
                  <a:lnTo>
                    <a:pt x="1" y="113"/>
                  </a:lnTo>
                  <a:lnTo>
                    <a:pt x="1" y="338"/>
                  </a:lnTo>
                  <a:lnTo>
                    <a:pt x="57" y="451"/>
                  </a:lnTo>
                  <a:lnTo>
                    <a:pt x="113" y="507"/>
                  </a:lnTo>
                  <a:lnTo>
                    <a:pt x="169" y="563"/>
                  </a:lnTo>
                  <a:lnTo>
                    <a:pt x="113" y="732"/>
                  </a:lnTo>
                  <a:lnTo>
                    <a:pt x="169" y="844"/>
                  </a:lnTo>
                  <a:lnTo>
                    <a:pt x="282" y="844"/>
                  </a:lnTo>
                  <a:lnTo>
                    <a:pt x="338" y="732"/>
                  </a:lnTo>
                  <a:lnTo>
                    <a:pt x="338" y="675"/>
                  </a:lnTo>
                  <a:lnTo>
                    <a:pt x="282" y="451"/>
                  </a:lnTo>
                  <a:lnTo>
                    <a:pt x="394" y="226"/>
                  </a:lnTo>
                  <a:lnTo>
                    <a:pt x="394" y="113"/>
                  </a:lnTo>
                  <a:lnTo>
                    <a:pt x="226" y="1"/>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5" name="Google Shape;23275;p51"/>
            <p:cNvSpPr/>
            <p:nvPr/>
          </p:nvSpPr>
          <p:spPr>
            <a:xfrm>
              <a:off x="2251675" y="951425"/>
              <a:ext cx="7050" cy="5625"/>
            </a:xfrm>
            <a:custGeom>
              <a:avLst/>
              <a:gdLst/>
              <a:ahLst/>
              <a:cxnLst/>
              <a:rect l="l" t="t" r="r" b="b"/>
              <a:pathLst>
                <a:path w="282" h="225" extrusionOk="0">
                  <a:moveTo>
                    <a:pt x="1" y="0"/>
                  </a:moveTo>
                  <a:lnTo>
                    <a:pt x="1" y="169"/>
                  </a:lnTo>
                  <a:lnTo>
                    <a:pt x="57" y="225"/>
                  </a:lnTo>
                  <a:lnTo>
                    <a:pt x="169" y="225"/>
                  </a:lnTo>
                  <a:lnTo>
                    <a:pt x="282" y="169"/>
                  </a:lnTo>
                  <a:lnTo>
                    <a:pt x="226" y="112"/>
                  </a:lnTo>
                  <a:lnTo>
                    <a:pt x="169" y="56"/>
                  </a:lnTo>
                  <a:lnTo>
                    <a:pt x="1" y="0"/>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6" name="Google Shape;23276;p51"/>
            <p:cNvSpPr/>
            <p:nvPr/>
          </p:nvSpPr>
          <p:spPr>
            <a:xfrm>
              <a:off x="2282600" y="937350"/>
              <a:ext cx="2825" cy="2850"/>
            </a:xfrm>
            <a:custGeom>
              <a:avLst/>
              <a:gdLst/>
              <a:ahLst/>
              <a:cxnLst/>
              <a:rect l="l" t="t" r="r" b="b"/>
              <a:pathLst>
                <a:path w="113" h="114" extrusionOk="0">
                  <a:moveTo>
                    <a:pt x="0" y="1"/>
                  </a:moveTo>
                  <a:lnTo>
                    <a:pt x="0" y="57"/>
                  </a:lnTo>
                  <a:lnTo>
                    <a:pt x="0" y="113"/>
                  </a:lnTo>
                  <a:lnTo>
                    <a:pt x="113" y="113"/>
                  </a:lnTo>
                  <a:lnTo>
                    <a:pt x="57" y="57"/>
                  </a:lnTo>
                  <a:lnTo>
                    <a:pt x="57"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7" name="Google Shape;23277;p51"/>
            <p:cNvSpPr/>
            <p:nvPr/>
          </p:nvSpPr>
          <p:spPr>
            <a:xfrm>
              <a:off x="2275575" y="938775"/>
              <a:ext cx="2825" cy="4225"/>
            </a:xfrm>
            <a:custGeom>
              <a:avLst/>
              <a:gdLst/>
              <a:ahLst/>
              <a:cxnLst/>
              <a:rect l="l" t="t" r="r" b="b"/>
              <a:pathLst>
                <a:path w="113" h="169" extrusionOk="0">
                  <a:moveTo>
                    <a:pt x="57" y="0"/>
                  </a:moveTo>
                  <a:lnTo>
                    <a:pt x="0" y="56"/>
                  </a:lnTo>
                  <a:lnTo>
                    <a:pt x="57" y="113"/>
                  </a:lnTo>
                  <a:lnTo>
                    <a:pt x="113" y="169"/>
                  </a:lnTo>
                  <a:lnTo>
                    <a:pt x="113" y="113"/>
                  </a:lnTo>
                  <a:lnTo>
                    <a:pt x="113" y="0"/>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8" name="Google Shape;23278;p51"/>
            <p:cNvSpPr/>
            <p:nvPr/>
          </p:nvSpPr>
          <p:spPr>
            <a:xfrm>
              <a:off x="2247475" y="985125"/>
              <a:ext cx="1425" cy="4250"/>
            </a:xfrm>
            <a:custGeom>
              <a:avLst/>
              <a:gdLst/>
              <a:ahLst/>
              <a:cxnLst/>
              <a:rect l="l" t="t" r="r" b="b"/>
              <a:pathLst>
                <a:path w="57" h="170" extrusionOk="0">
                  <a:moveTo>
                    <a:pt x="56" y="1"/>
                  </a:moveTo>
                  <a:lnTo>
                    <a:pt x="0" y="113"/>
                  </a:lnTo>
                  <a:lnTo>
                    <a:pt x="0" y="170"/>
                  </a:lnTo>
                  <a:lnTo>
                    <a:pt x="56" y="113"/>
                  </a:lnTo>
                  <a:lnTo>
                    <a:pt x="56" y="57"/>
                  </a:lnTo>
                  <a:lnTo>
                    <a:pt x="56" y="1"/>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9" name="Google Shape;23279;p51"/>
            <p:cNvSpPr/>
            <p:nvPr/>
          </p:nvSpPr>
          <p:spPr>
            <a:xfrm>
              <a:off x="2272750" y="948600"/>
              <a:ext cx="1450" cy="4250"/>
            </a:xfrm>
            <a:custGeom>
              <a:avLst/>
              <a:gdLst/>
              <a:ahLst/>
              <a:cxnLst/>
              <a:rect l="l" t="t" r="r" b="b"/>
              <a:pathLst>
                <a:path w="58" h="170" extrusionOk="0">
                  <a:moveTo>
                    <a:pt x="1" y="1"/>
                  </a:moveTo>
                  <a:lnTo>
                    <a:pt x="57" y="169"/>
                  </a:lnTo>
                  <a:lnTo>
                    <a:pt x="57" y="57"/>
                  </a:lnTo>
                  <a:lnTo>
                    <a:pt x="1"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0" name="Google Shape;23280;p51"/>
            <p:cNvSpPr/>
            <p:nvPr/>
          </p:nvSpPr>
          <p:spPr>
            <a:xfrm>
              <a:off x="2274175" y="938775"/>
              <a:ext cx="1425" cy="1425"/>
            </a:xfrm>
            <a:custGeom>
              <a:avLst/>
              <a:gdLst/>
              <a:ahLst/>
              <a:cxnLst/>
              <a:rect l="l" t="t" r="r" b="b"/>
              <a:pathLst>
                <a:path w="57" h="57" extrusionOk="0">
                  <a:moveTo>
                    <a:pt x="56" y="0"/>
                  </a:moveTo>
                  <a:lnTo>
                    <a:pt x="0" y="56"/>
                  </a:lnTo>
                  <a:lnTo>
                    <a:pt x="56" y="56"/>
                  </a:lnTo>
                  <a:lnTo>
                    <a:pt x="56" y="0"/>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1" name="Google Shape;23281;p51"/>
            <p:cNvSpPr/>
            <p:nvPr/>
          </p:nvSpPr>
          <p:spPr>
            <a:xfrm>
              <a:off x="2250275" y="951425"/>
              <a:ext cx="1425" cy="25"/>
            </a:xfrm>
            <a:custGeom>
              <a:avLst/>
              <a:gdLst/>
              <a:ahLst/>
              <a:cxnLst/>
              <a:rect l="l" t="t" r="r" b="b"/>
              <a:pathLst>
                <a:path w="57" h="1" extrusionOk="0">
                  <a:moveTo>
                    <a:pt x="57" y="0"/>
                  </a:moveTo>
                  <a:lnTo>
                    <a:pt x="1" y="0"/>
                  </a:lnTo>
                  <a:lnTo>
                    <a:pt x="1" y="0"/>
                  </a:lnTo>
                  <a:lnTo>
                    <a:pt x="1" y="0"/>
                  </a:lnTo>
                  <a:lnTo>
                    <a:pt x="57" y="0"/>
                  </a:lnTo>
                  <a:lnTo>
                    <a:pt x="57" y="0"/>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2" name="Google Shape;23282;p51"/>
            <p:cNvSpPr/>
            <p:nvPr/>
          </p:nvSpPr>
          <p:spPr>
            <a:xfrm>
              <a:off x="2241850" y="982325"/>
              <a:ext cx="25" cy="1425"/>
            </a:xfrm>
            <a:custGeom>
              <a:avLst/>
              <a:gdLst/>
              <a:ahLst/>
              <a:cxnLst/>
              <a:rect l="l" t="t" r="r" b="b"/>
              <a:pathLst>
                <a:path w="1" h="57" extrusionOk="0">
                  <a:moveTo>
                    <a:pt x="0" y="57"/>
                  </a:moveTo>
                  <a:lnTo>
                    <a:pt x="0" y="1"/>
                  </a:lnTo>
                  <a:lnTo>
                    <a:pt x="0" y="1"/>
                  </a:lnTo>
                  <a:lnTo>
                    <a:pt x="0" y="1"/>
                  </a:lnTo>
                  <a:lnTo>
                    <a:pt x="0" y="57"/>
                  </a:lnTo>
                  <a:lnTo>
                    <a:pt x="0" y="57"/>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3" name="Google Shape;23283;p51"/>
            <p:cNvSpPr/>
            <p:nvPr/>
          </p:nvSpPr>
          <p:spPr>
            <a:xfrm>
              <a:off x="1799225" y="1090525"/>
              <a:ext cx="89950" cy="53425"/>
            </a:xfrm>
            <a:custGeom>
              <a:avLst/>
              <a:gdLst/>
              <a:ahLst/>
              <a:cxnLst/>
              <a:rect l="l" t="t" r="r" b="b"/>
              <a:pathLst>
                <a:path w="3598" h="2137" extrusionOk="0">
                  <a:moveTo>
                    <a:pt x="1631" y="0"/>
                  </a:moveTo>
                  <a:lnTo>
                    <a:pt x="1574" y="113"/>
                  </a:lnTo>
                  <a:lnTo>
                    <a:pt x="1574" y="225"/>
                  </a:lnTo>
                  <a:lnTo>
                    <a:pt x="1574" y="338"/>
                  </a:lnTo>
                  <a:lnTo>
                    <a:pt x="1574" y="450"/>
                  </a:lnTo>
                  <a:lnTo>
                    <a:pt x="1574" y="562"/>
                  </a:lnTo>
                  <a:lnTo>
                    <a:pt x="1574" y="675"/>
                  </a:lnTo>
                  <a:lnTo>
                    <a:pt x="1574" y="956"/>
                  </a:lnTo>
                  <a:lnTo>
                    <a:pt x="1574" y="1012"/>
                  </a:lnTo>
                  <a:lnTo>
                    <a:pt x="1518" y="1068"/>
                  </a:lnTo>
                  <a:lnTo>
                    <a:pt x="1462" y="1012"/>
                  </a:lnTo>
                  <a:lnTo>
                    <a:pt x="1350" y="843"/>
                  </a:lnTo>
                  <a:lnTo>
                    <a:pt x="1293" y="843"/>
                  </a:lnTo>
                  <a:lnTo>
                    <a:pt x="1237" y="900"/>
                  </a:lnTo>
                  <a:lnTo>
                    <a:pt x="1181" y="956"/>
                  </a:lnTo>
                  <a:lnTo>
                    <a:pt x="1125" y="900"/>
                  </a:lnTo>
                  <a:lnTo>
                    <a:pt x="1012" y="900"/>
                  </a:lnTo>
                  <a:lnTo>
                    <a:pt x="900" y="1012"/>
                  </a:lnTo>
                  <a:lnTo>
                    <a:pt x="844" y="1068"/>
                  </a:lnTo>
                  <a:lnTo>
                    <a:pt x="787" y="1181"/>
                  </a:lnTo>
                  <a:lnTo>
                    <a:pt x="731" y="1125"/>
                  </a:lnTo>
                  <a:lnTo>
                    <a:pt x="675" y="1068"/>
                  </a:lnTo>
                  <a:lnTo>
                    <a:pt x="731" y="956"/>
                  </a:lnTo>
                  <a:lnTo>
                    <a:pt x="787" y="843"/>
                  </a:lnTo>
                  <a:lnTo>
                    <a:pt x="787" y="787"/>
                  </a:lnTo>
                  <a:lnTo>
                    <a:pt x="731" y="731"/>
                  </a:lnTo>
                  <a:lnTo>
                    <a:pt x="563" y="731"/>
                  </a:lnTo>
                  <a:lnTo>
                    <a:pt x="450" y="675"/>
                  </a:lnTo>
                  <a:lnTo>
                    <a:pt x="338" y="675"/>
                  </a:lnTo>
                  <a:lnTo>
                    <a:pt x="338" y="731"/>
                  </a:lnTo>
                  <a:lnTo>
                    <a:pt x="282" y="843"/>
                  </a:lnTo>
                  <a:lnTo>
                    <a:pt x="282" y="1068"/>
                  </a:lnTo>
                  <a:lnTo>
                    <a:pt x="338" y="1125"/>
                  </a:lnTo>
                  <a:lnTo>
                    <a:pt x="338" y="1237"/>
                  </a:lnTo>
                  <a:lnTo>
                    <a:pt x="282" y="1349"/>
                  </a:lnTo>
                  <a:lnTo>
                    <a:pt x="225" y="1462"/>
                  </a:lnTo>
                  <a:lnTo>
                    <a:pt x="1" y="1462"/>
                  </a:lnTo>
                  <a:lnTo>
                    <a:pt x="1" y="1518"/>
                  </a:lnTo>
                  <a:lnTo>
                    <a:pt x="113" y="1574"/>
                  </a:lnTo>
                  <a:lnTo>
                    <a:pt x="225" y="1687"/>
                  </a:lnTo>
                  <a:lnTo>
                    <a:pt x="282" y="1911"/>
                  </a:lnTo>
                  <a:lnTo>
                    <a:pt x="450" y="1911"/>
                  </a:lnTo>
                  <a:lnTo>
                    <a:pt x="563" y="2080"/>
                  </a:lnTo>
                  <a:lnTo>
                    <a:pt x="619" y="2136"/>
                  </a:lnTo>
                  <a:lnTo>
                    <a:pt x="731" y="2136"/>
                  </a:lnTo>
                  <a:lnTo>
                    <a:pt x="731" y="2080"/>
                  </a:lnTo>
                  <a:lnTo>
                    <a:pt x="787" y="1968"/>
                  </a:lnTo>
                  <a:lnTo>
                    <a:pt x="844" y="1855"/>
                  </a:lnTo>
                  <a:lnTo>
                    <a:pt x="956" y="1799"/>
                  </a:lnTo>
                  <a:lnTo>
                    <a:pt x="1068" y="1743"/>
                  </a:lnTo>
                  <a:lnTo>
                    <a:pt x="1181" y="1968"/>
                  </a:lnTo>
                  <a:lnTo>
                    <a:pt x="1237" y="2080"/>
                  </a:lnTo>
                  <a:lnTo>
                    <a:pt x="1462" y="2080"/>
                  </a:lnTo>
                  <a:lnTo>
                    <a:pt x="1743" y="2024"/>
                  </a:lnTo>
                  <a:lnTo>
                    <a:pt x="1855" y="2024"/>
                  </a:lnTo>
                  <a:lnTo>
                    <a:pt x="2024" y="1968"/>
                  </a:lnTo>
                  <a:lnTo>
                    <a:pt x="2080" y="1911"/>
                  </a:lnTo>
                  <a:lnTo>
                    <a:pt x="2080" y="1855"/>
                  </a:lnTo>
                  <a:lnTo>
                    <a:pt x="2024" y="1743"/>
                  </a:lnTo>
                  <a:lnTo>
                    <a:pt x="1968" y="1743"/>
                  </a:lnTo>
                  <a:lnTo>
                    <a:pt x="1912" y="1687"/>
                  </a:lnTo>
                  <a:lnTo>
                    <a:pt x="1912" y="1630"/>
                  </a:lnTo>
                  <a:lnTo>
                    <a:pt x="1912" y="1574"/>
                  </a:lnTo>
                  <a:lnTo>
                    <a:pt x="1968" y="1574"/>
                  </a:lnTo>
                  <a:lnTo>
                    <a:pt x="1968" y="1518"/>
                  </a:lnTo>
                  <a:lnTo>
                    <a:pt x="2024" y="1462"/>
                  </a:lnTo>
                  <a:lnTo>
                    <a:pt x="2193" y="1574"/>
                  </a:lnTo>
                  <a:lnTo>
                    <a:pt x="2305" y="1518"/>
                  </a:lnTo>
                  <a:lnTo>
                    <a:pt x="2417" y="1406"/>
                  </a:lnTo>
                  <a:lnTo>
                    <a:pt x="2530" y="1293"/>
                  </a:lnTo>
                  <a:lnTo>
                    <a:pt x="2586" y="1181"/>
                  </a:lnTo>
                  <a:lnTo>
                    <a:pt x="2642" y="1012"/>
                  </a:lnTo>
                  <a:lnTo>
                    <a:pt x="2755" y="1012"/>
                  </a:lnTo>
                  <a:lnTo>
                    <a:pt x="2923" y="1125"/>
                  </a:lnTo>
                  <a:lnTo>
                    <a:pt x="3148" y="1181"/>
                  </a:lnTo>
                  <a:lnTo>
                    <a:pt x="3261" y="1293"/>
                  </a:lnTo>
                  <a:lnTo>
                    <a:pt x="3317" y="1293"/>
                  </a:lnTo>
                  <a:lnTo>
                    <a:pt x="3429" y="1237"/>
                  </a:lnTo>
                  <a:lnTo>
                    <a:pt x="3598" y="1068"/>
                  </a:lnTo>
                  <a:lnTo>
                    <a:pt x="3598" y="956"/>
                  </a:lnTo>
                  <a:lnTo>
                    <a:pt x="3542" y="843"/>
                  </a:lnTo>
                  <a:lnTo>
                    <a:pt x="3485" y="787"/>
                  </a:lnTo>
                  <a:lnTo>
                    <a:pt x="3092" y="787"/>
                  </a:lnTo>
                  <a:lnTo>
                    <a:pt x="2586" y="506"/>
                  </a:lnTo>
                  <a:lnTo>
                    <a:pt x="2474" y="450"/>
                  </a:lnTo>
                  <a:lnTo>
                    <a:pt x="2361" y="506"/>
                  </a:lnTo>
                  <a:lnTo>
                    <a:pt x="2361" y="619"/>
                  </a:lnTo>
                  <a:lnTo>
                    <a:pt x="2361" y="731"/>
                  </a:lnTo>
                  <a:lnTo>
                    <a:pt x="2305" y="787"/>
                  </a:lnTo>
                  <a:lnTo>
                    <a:pt x="2193" y="843"/>
                  </a:lnTo>
                  <a:lnTo>
                    <a:pt x="2136" y="787"/>
                  </a:lnTo>
                  <a:lnTo>
                    <a:pt x="2136" y="675"/>
                  </a:lnTo>
                  <a:lnTo>
                    <a:pt x="2136" y="562"/>
                  </a:lnTo>
                  <a:lnTo>
                    <a:pt x="2136" y="450"/>
                  </a:lnTo>
                  <a:lnTo>
                    <a:pt x="2024" y="338"/>
                  </a:lnTo>
                  <a:lnTo>
                    <a:pt x="1912" y="338"/>
                  </a:lnTo>
                  <a:lnTo>
                    <a:pt x="1855" y="281"/>
                  </a:lnTo>
                  <a:lnTo>
                    <a:pt x="1855" y="225"/>
                  </a:lnTo>
                  <a:lnTo>
                    <a:pt x="1855" y="113"/>
                  </a:lnTo>
                  <a:lnTo>
                    <a:pt x="1799" y="57"/>
                  </a:lnTo>
                  <a:lnTo>
                    <a:pt x="168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4" name="Google Shape;23284;p51"/>
            <p:cNvSpPr/>
            <p:nvPr/>
          </p:nvSpPr>
          <p:spPr>
            <a:xfrm>
              <a:off x="1904625" y="1187475"/>
              <a:ext cx="91350" cy="66075"/>
            </a:xfrm>
            <a:custGeom>
              <a:avLst/>
              <a:gdLst/>
              <a:ahLst/>
              <a:cxnLst/>
              <a:rect l="l" t="t" r="r" b="b"/>
              <a:pathLst>
                <a:path w="3654" h="2643" extrusionOk="0">
                  <a:moveTo>
                    <a:pt x="393" y="1"/>
                  </a:moveTo>
                  <a:lnTo>
                    <a:pt x="337" y="57"/>
                  </a:lnTo>
                  <a:lnTo>
                    <a:pt x="281" y="169"/>
                  </a:lnTo>
                  <a:lnTo>
                    <a:pt x="281" y="282"/>
                  </a:lnTo>
                  <a:lnTo>
                    <a:pt x="281" y="338"/>
                  </a:lnTo>
                  <a:lnTo>
                    <a:pt x="225" y="450"/>
                  </a:lnTo>
                  <a:lnTo>
                    <a:pt x="225" y="563"/>
                  </a:lnTo>
                  <a:lnTo>
                    <a:pt x="169" y="619"/>
                  </a:lnTo>
                  <a:lnTo>
                    <a:pt x="112" y="731"/>
                  </a:lnTo>
                  <a:lnTo>
                    <a:pt x="112" y="787"/>
                  </a:lnTo>
                  <a:lnTo>
                    <a:pt x="169" y="844"/>
                  </a:lnTo>
                  <a:lnTo>
                    <a:pt x="169" y="900"/>
                  </a:lnTo>
                  <a:lnTo>
                    <a:pt x="112" y="956"/>
                  </a:lnTo>
                  <a:lnTo>
                    <a:pt x="0" y="1012"/>
                  </a:lnTo>
                  <a:lnTo>
                    <a:pt x="0" y="1068"/>
                  </a:lnTo>
                  <a:lnTo>
                    <a:pt x="0" y="1181"/>
                  </a:lnTo>
                  <a:lnTo>
                    <a:pt x="56" y="1181"/>
                  </a:lnTo>
                  <a:lnTo>
                    <a:pt x="225" y="1293"/>
                  </a:lnTo>
                  <a:lnTo>
                    <a:pt x="281" y="1406"/>
                  </a:lnTo>
                  <a:lnTo>
                    <a:pt x="281" y="1518"/>
                  </a:lnTo>
                  <a:lnTo>
                    <a:pt x="281" y="1687"/>
                  </a:lnTo>
                  <a:lnTo>
                    <a:pt x="506" y="1687"/>
                  </a:lnTo>
                  <a:lnTo>
                    <a:pt x="562" y="1574"/>
                  </a:lnTo>
                  <a:lnTo>
                    <a:pt x="618" y="1462"/>
                  </a:lnTo>
                  <a:lnTo>
                    <a:pt x="618" y="1350"/>
                  </a:lnTo>
                  <a:lnTo>
                    <a:pt x="674" y="1293"/>
                  </a:lnTo>
                  <a:lnTo>
                    <a:pt x="843" y="1237"/>
                  </a:lnTo>
                  <a:lnTo>
                    <a:pt x="956" y="1181"/>
                  </a:lnTo>
                  <a:lnTo>
                    <a:pt x="1068" y="1068"/>
                  </a:lnTo>
                  <a:lnTo>
                    <a:pt x="1237" y="956"/>
                  </a:lnTo>
                  <a:lnTo>
                    <a:pt x="1180" y="1125"/>
                  </a:lnTo>
                  <a:lnTo>
                    <a:pt x="1124" y="1237"/>
                  </a:lnTo>
                  <a:lnTo>
                    <a:pt x="899" y="1350"/>
                  </a:lnTo>
                  <a:lnTo>
                    <a:pt x="843" y="1462"/>
                  </a:lnTo>
                  <a:lnTo>
                    <a:pt x="843" y="1631"/>
                  </a:lnTo>
                  <a:lnTo>
                    <a:pt x="899" y="1799"/>
                  </a:lnTo>
                  <a:lnTo>
                    <a:pt x="899" y="2024"/>
                  </a:lnTo>
                  <a:lnTo>
                    <a:pt x="956" y="2080"/>
                  </a:lnTo>
                  <a:lnTo>
                    <a:pt x="1068" y="2136"/>
                  </a:lnTo>
                  <a:lnTo>
                    <a:pt x="1293" y="2080"/>
                  </a:lnTo>
                  <a:lnTo>
                    <a:pt x="1349" y="2024"/>
                  </a:lnTo>
                  <a:lnTo>
                    <a:pt x="1405" y="1912"/>
                  </a:lnTo>
                  <a:lnTo>
                    <a:pt x="1574" y="1855"/>
                  </a:lnTo>
                  <a:lnTo>
                    <a:pt x="1630" y="1912"/>
                  </a:lnTo>
                  <a:lnTo>
                    <a:pt x="1686" y="1968"/>
                  </a:lnTo>
                  <a:lnTo>
                    <a:pt x="1799" y="2024"/>
                  </a:lnTo>
                  <a:lnTo>
                    <a:pt x="1855" y="1968"/>
                  </a:lnTo>
                  <a:lnTo>
                    <a:pt x="1911" y="1912"/>
                  </a:lnTo>
                  <a:lnTo>
                    <a:pt x="1967" y="1968"/>
                  </a:lnTo>
                  <a:lnTo>
                    <a:pt x="2023" y="2080"/>
                  </a:lnTo>
                  <a:lnTo>
                    <a:pt x="2023" y="2136"/>
                  </a:lnTo>
                  <a:lnTo>
                    <a:pt x="2080" y="2193"/>
                  </a:lnTo>
                  <a:lnTo>
                    <a:pt x="2136" y="2249"/>
                  </a:lnTo>
                  <a:lnTo>
                    <a:pt x="2192" y="2249"/>
                  </a:lnTo>
                  <a:lnTo>
                    <a:pt x="2248" y="2474"/>
                  </a:lnTo>
                  <a:lnTo>
                    <a:pt x="2361" y="2530"/>
                  </a:lnTo>
                  <a:lnTo>
                    <a:pt x="2473" y="2474"/>
                  </a:lnTo>
                  <a:lnTo>
                    <a:pt x="2642" y="2474"/>
                  </a:lnTo>
                  <a:lnTo>
                    <a:pt x="2754" y="2361"/>
                  </a:lnTo>
                  <a:lnTo>
                    <a:pt x="2810" y="2249"/>
                  </a:lnTo>
                  <a:lnTo>
                    <a:pt x="2867" y="2024"/>
                  </a:lnTo>
                  <a:lnTo>
                    <a:pt x="3091" y="2249"/>
                  </a:lnTo>
                  <a:lnTo>
                    <a:pt x="3204" y="2249"/>
                  </a:lnTo>
                  <a:lnTo>
                    <a:pt x="3204" y="2193"/>
                  </a:lnTo>
                  <a:lnTo>
                    <a:pt x="3260" y="2193"/>
                  </a:lnTo>
                  <a:lnTo>
                    <a:pt x="3204" y="2249"/>
                  </a:lnTo>
                  <a:lnTo>
                    <a:pt x="3091" y="2305"/>
                  </a:lnTo>
                  <a:lnTo>
                    <a:pt x="2979" y="2361"/>
                  </a:lnTo>
                  <a:lnTo>
                    <a:pt x="2979" y="2530"/>
                  </a:lnTo>
                  <a:lnTo>
                    <a:pt x="3091" y="2586"/>
                  </a:lnTo>
                  <a:lnTo>
                    <a:pt x="3204" y="2642"/>
                  </a:lnTo>
                  <a:lnTo>
                    <a:pt x="3260" y="2586"/>
                  </a:lnTo>
                  <a:lnTo>
                    <a:pt x="3316" y="2586"/>
                  </a:lnTo>
                  <a:lnTo>
                    <a:pt x="3485" y="2474"/>
                  </a:lnTo>
                  <a:lnTo>
                    <a:pt x="3597" y="2249"/>
                  </a:lnTo>
                  <a:lnTo>
                    <a:pt x="3597" y="2024"/>
                  </a:lnTo>
                  <a:lnTo>
                    <a:pt x="3541" y="1799"/>
                  </a:lnTo>
                  <a:lnTo>
                    <a:pt x="3429" y="1574"/>
                  </a:lnTo>
                  <a:lnTo>
                    <a:pt x="3372" y="1462"/>
                  </a:lnTo>
                  <a:lnTo>
                    <a:pt x="3372" y="1350"/>
                  </a:lnTo>
                  <a:lnTo>
                    <a:pt x="3372" y="1293"/>
                  </a:lnTo>
                  <a:lnTo>
                    <a:pt x="3485" y="1181"/>
                  </a:lnTo>
                  <a:lnTo>
                    <a:pt x="3597" y="1125"/>
                  </a:lnTo>
                  <a:lnTo>
                    <a:pt x="3597" y="1068"/>
                  </a:lnTo>
                  <a:lnTo>
                    <a:pt x="3597" y="956"/>
                  </a:lnTo>
                  <a:lnTo>
                    <a:pt x="3653" y="844"/>
                  </a:lnTo>
                  <a:lnTo>
                    <a:pt x="3653" y="731"/>
                  </a:lnTo>
                  <a:lnTo>
                    <a:pt x="3597" y="675"/>
                  </a:lnTo>
                  <a:lnTo>
                    <a:pt x="3485" y="619"/>
                  </a:lnTo>
                  <a:lnTo>
                    <a:pt x="3260" y="731"/>
                  </a:lnTo>
                  <a:lnTo>
                    <a:pt x="3091" y="675"/>
                  </a:lnTo>
                  <a:lnTo>
                    <a:pt x="2867" y="675"/>
                  </a:lnTo>
                  <a:lnTo>
                    <a:pt x="2642" y="731"/>
                  </a:lnTo>
                  <a:lnTo>
                    <a:pt x="2529" y="787"/>
                  </a:lnTo>
                  <a:lnTo>
                    <a:pt x="2473" y="900"/>
                  </a:lnTo>
                  <a:lnTo>
                    <a:pt x="2473" y="1125"/>
                  </a:lnTo>
                  <a:lnTo>
                    <a:pt x="2417" y="1293"/>
                  </a:lnTo>
                  <a:lnTo>
                    <a:pt x="2192" y="1574"/>
                  </a:lnTo>
                  <a:lnTo>
                    <a:pt x="2192" y="1406"/>
                  </a:lnTo>
                  <a:lnTo>
                    <a:pt x="2192" y="1350"/>
                  </a:lnTo>
                  <a:lnTo>
                    <a:pt x="2080" y="1293"/>
                  </a:lnTo>
                  <a:lnTo>
                    <a:pt x="1911" y="1237"/>
                  </a:lnTo>
                  <a:lnTo>
                    <a:pt x="1855" y="1237"/>
                  </a:lnTo>
                  <a:lnTo>
                    <a:pt x="1855" y="1181"/>
                  </a:lnTo>
                  <a:lnTo>
                    <a:pt x="1967" y="956"/>
                  </a:lnTo>
                  <a:lnTo>
                    <a:pt x="2136" y="844"/>
                  </a:lnTo>
                  <a:lnTo>
                    <a:pt x="2192" y="731"/>
                  </a:lnTo>
                  <a:lnTo>
                    <a:pt x="2248" y="675"/>
                  </a:lnTo>
                  <a:lnTo>
                    <a:pt x="2192" y="563"/>
                  </a:lnTo>
                  <a:lnTo>
                    <a:pt x="2136" y="506"/>
                  </a:lnTo>
                  <a:lnTo>
                    <a:pt x="2023" y="450"/>
                  </a:lnTo>
                  <a:lnTo>
                    <a:pt x="1967" y="394"/>
                  </a:lnTo>
                  <a:lnTo>
                    <a:pt x="1911" y="450"/>
                  </a:lnTo>
                  <a:lnTo>
                    <a:pt x="1799" y="563"/>
                  </a:lnTo>
                  <a:lnTo>
                    <a:pt x="1742" y="563"/>
                  </a:lnTo>
                  <a:lnTo>
                    <a:pt x="1630" y="394"/>
                  </a:lnTo>
                  <a:lnTo>
                    <a:pt x="1405" y="113"/>
                  </a:lnTo>
                  <a:lnTo>
                    <a:pt x="1124" y="57"/>
                  </a:lnTo>
                  <a:lnTo>
                    <a:pt x="899" y="57"/>
                  </a:lnTo>
                  <a:lnTo>
                    <a:pt x="393" y="1"/>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5" name="Google Shape;23285;p51"/>
            <p:cNvSpPr/>
            <p:nvPr/>
          </p:nvSpPr>
          <p:spPr>
            <a:xfrm>
              <a:off x="1884950" y="1207150"/>
              <a:ext cx="59025" cy="64650"/>
            </a:xfrm>
            <a:custGeom>
              <a:avLst/>
              <a:gdLst/>
              <a:ahLst/>
              <a:cxnLst/>
              <a:rect l="l" t="t" r="r" b="b"/>
              <a:pathLst>
                <a:path w="2361" h="2586" extrusionOk="0">
                  <a:moveTo>
                    <a:pt x="1293" y="1630"/>
                  </a:moveTo>
                  <a:lnTo>
                    <a:pt x="1293" y="1743"/>
                  </a:lnTo>
                  <a:lnTo>
                    <a:pt x="1237" y="1630"/>
                  </a:lnTo>
                  <a:close/>
                  <a:moveTo>
                    <a:pt x="1303" y="1753"/>
                  </a:moveTo>
                  <a:lnTo>
                    <a:pt x="1349" y="1799"/>
                  </a:lnTo>
                  <a:lnTo>
                    <a:pt x="1400" y="1850"/>
                  </a:lnTo>
                  <a:lnTo>
                    <a:pt x="1400" y="1850"/>
                  </a:lnTo>
                  <a:lnTo>
                    <a:pt x="1303" y="1753"/>
                  </a:lnTo>
                  <a:close/>
                  <a:moveTo>
                    <a:pt x="1967" y="0"/>
                  </a:moveTo>
                  <a:lnTo>
                    <a:pt x="1911" y="57"/>
                  </a:lnTo>
                  <a:lnTo>
                    <a:pt x="1799" y="225"/>
                  </a:lnTo>
                  <a:lnTo>
                    <a:pt x="1686" y="338"/>
                  </a:lnTo>
                  <a:lnTo>
                    <a:pt x="1630" y="394"/>
                  </a:lnTo>
                  <a:lnTo>
                    <a:pt x="1518" y="394"/>
                  </a:lnTo>
                  <a:lnTo>
                    <a:pt x="1405" y="338"/>
                  </a:lnTo>
                  <a:lnTo>
                    <a:pt x="1349" y="394"/>
                  </a:lnTo>
                  <a:lnTo>
                    <a:pt x="1293" y="506"/>
                  </a:lnTo>
                  <a:lnTo>
                    <a:pt x="1293" y="619"/>
                  </a:lnTo>
                  <a:lnTo>
                    <a:pt x="1293" y="675"/>
                  </a:lnTo>
                  <a:lnTo>
                    <a:pt x="1349" y="787"/>
                  </a:lnTo>
                  <a:lnTo>
                    <a:pt x="1293" y="787"/>
                  </a:lnTo>
                  <a:lnTo>
                    <a:pt x="1068" y="900"/>
                  </a:lnTo>
                  <a:lnTo>
                    <a:pt x="1124" y="1012"/>
                  </a:lnTo>
                  <a:lnTo>
                    <a:pt x="1124" y="1068"/>
                  </a:lnTo>
                  <a:lnTo>
                    <a:pt x="1068" y="1181"/>
                  </a:lnTo>
                  <a:lnTo>
                    <a:pt x="731" y="1406"/>
                  </a:lnTo>
                  <a:lnTo>
                    <a:pt x="450" y="1630"/>
                  </a:lnTo>
                  <a:lnTo>
                    <a:pt x="506" y="1743"/>
                  </a:lnTo>
                  <a:lnTo>
                    <a:pt x="506" y="1799"/>
                  </a:lnTo>
                  <a:lnTo>
                    <a:pt x="450" y="1855"/>
                  </a:lnTo>
                  <a:lnTo>
                    <a:pt x="394" y="1911"/>
                  </a:lnTo>
                  <a:lnTo>
                    <a:pt x="394" y="1968"/>
                  </a:lnTo>
                  <a:lnTo>
                    <a:pt x="394" y="2080"/>
                  </a:lnTo>
                  <a:lnTo>
                    <a:pt x="225" y="2080"/>
                  </a:lnTo>
                  <a:lnTo>
                    <a:pt x="113" y="2136"/>
                  </a:lnTo>
                  <a:lnTo>
                    <a:pt x="0" y="2192"/>
                  </a:lnTo>
                  <a:lnTo>
                    <a:pt x="0" y="2361"/>
                  </a:lnTo>
                  <a:lnTo>
                    <a:pt x="0" y="2474"/>
                  </a:lnTo>
                  <a:lnTo>
                    <a:pt x="56" y="2530"/>
                  </a:lnTo>
                  <a:lnTo>
                    <a:pt x="169" y="2586"/>
                  </a:lnTo>
                  <a:lnTo>
                    <a:pt x="281" y="2530"/>
                  </a:lnTo>
                  <a:lnTo>
                    <a:pt x="337" y="2474"/>
                  </a:lnTo>
                  <a:lnTo>
                    <a:pt x="394" y="2417"/>
                  </a:lnTo>
                  <a:lnTo>
                    <a:pt x="506" y="2474"/>
                  </a:lnTo>
                  <a:lnTo>
                    <a:pt x="562" y="2530"/>
                  </a:lnTo>
                  <a:lnTo>
                    <a:pt x="618" y="2530"/>
                  </a:lnTo>
                  <a:lnTo>
                    <a:pt x="731" y="2474"/>
                  </a:lnTo>
                  <a:lnTo>
                    <a:pt x="787" y="2417"/>
                  </a:lnTo>
                  <a:lnTo>
                    <a:pt x="843" y="2361"/>
                  </a:lnTo>
                  <a:lnTo>
                    <a:pt x="675" y="2305"/>
                  </a:lnTo>
                  <a:lnTo>
                    <a:pt x="618" y="2305"/>
                  </a:lnTo>
                  <a:lnTo>
                    <a:pt x="618" y="2192"/>
                  </a:lnTo>
                  <a:lnTo>
                    <a:pt x="675" y="1911"/>
                  </a:lnTo>
                  <a:lnTo>
                    <a:pt x="731" y="1743"/>
                  </a:lnTo>
                  <a:lnTo>
                    <a:pt x="843" y="1687"/>
                  </a:lnTo>
                  <a:lnTo>
                    <a:pt x="899" y="1687"/>
                  </a:lnTo>
                  <a:lnTo>
                    <a:pt x="899" y="1743"/>
                  </a:lnTo>
                  <a:lnTo>
                    <a:pt x="899" y="1799"/>
                  </a:lnTo>
                  <a:lnTo>
                    <a:pt x="899" y="1855"/>
                  </a:lnTo>
                  <a:lnTo>
                    <a:pt x="1012" y="1911"/>
                  </a:lnTo>
                  <a:lnTo>
                    <a:pt x="1124" y="1855"/>
                  </a:lnTo>
                  <a:lnTo>
                    <a:pt x="1237" y="1911"/>
                  </a:lnTo>
                  <a:lnTo>
                    <a:pt x="1405" y="1911"/>
                  </a:lnTo>
                  <a:lnTo>
                    <a:pt x="1405" y="2080"/>
                  </a:lnTo>
                  <a:lnTo>
                    <a:pt x="1349" y="2136"/>
                  </a:lnTo>
                  <a:lnTo>
                    <a:pt x="1405" y="2192"/>
                  </a:lnTo>
                  <a:lnTo>
                    <a:pt x="1461" y="2192"/>
                  </a:lnTo>
                  <a:lnTo>
                    <a:pt x="1461" y="2136"/>
                  </a:lnTo>
                  <a:lnTo>
                    <a:pt x="1574" y="2024"/>
                  </a:lnTo>
                  <a:lnTo>
                    <a:pt x="1686" y="1911"/>
                  </a:lnTo>
                  <a:lnTo>
                    <a:pt x="1743" y="1855"/>
                  </a:lnTo>
                  <a:lnTo>
                    <a:pt x="1855" y="1687"/>
                  </a:lnTo>
                  <a:lnTo>
                    <a:pt x="1911" y="1687"/>
                  </a:lnTo>
                  <a:lnTo>
                    <a:pt x="1967" y="1743"/>
                  </a:lnTo>
                  <a:lnTo>
                    <a:pt x="2024" y="1687"/>
                  </a:lnTo>
                  <a:lnTo>
                    <a:pt x="2024" y="1574"/>
                  </a:lnTo>
                  <a:lnTo>
                    <a:pt x="2024" y="1462"/>
                  </a:lnTo>
                  <a:lnTo>
                    <a:pt x="2192" y="1462"/>
                  </a:lnTo>
                  <a:lnTo>
                    <a:pt x="2305" y="1518"/>
                  </a:lnTo>
                  <a:lnTo>
                    <a:pt x="2361" y="1462"/>
                  </a:lnTo>
                  <a:lnTo>
                    <a:pt x="2361" y="1406"/>
                  </a:lnTo>
                  <a:lnTo>
                    <a:pt x="2248" y="1349"/>
                  </a:lnTo>
                  <a:lnTo>
                    <a:pt x="2248" y="1181"/>
                  </a:lnTo>
                  <a:lnTo>
                    <a:pt x="2192" y="1125"/>
                  </a:lnTo>
                  <a:lnTo>
                    <a:pt x="2136" y="1181"/>
                  </a:lnTo>
                  <a:lnTo>
                    <a:pt x="2024" y="1237"/>
                  </a:lnTo>
                  <a:lnTo>
                    <a:pt x="1799" y="1237"/>
                  </a:lnTo>
                  <a:lnTo>
                    <a:pt x="1799" y="1181"/>
                  </a:lnTo>
                  <a:lnTo>
                    <a:pt x="1799" y="1125"/>
                  </a:lnTo>
                  <a:lnTo>
                    <a:pt x="1799" y="1068"/>
                  </a:lnTo>
                  <a:lnTo>
                    <a:pt x="1743" y="956"/>
                  </a:lnTo>
                  <a:lnTo>
                    <a:pt x="1743" y="844"/>
                  </a:lnTo>
                  <a:lnTo>
                    <a:pt x="1743" y="731"/>
                  </a:lnTo>
                  <a:lnTo>
                    <a:pt x="1743" y="619"/>
                  </a:lnTo>
                  <a:lnTo>
                    <a:pt x="1743" y="563"/>
                  </a:lnTo>
                  <a:lnTo>
                    <a:pt x="1911" y="563"/>
                  </a:lnTo>
                  <a:lnTo>
                    <a:pt x="2024" y="450"/>
                  </a:lnTo>
                  <a:lnTo>
                    <a:pt x="2080" y="338"/>
                  </a:lnTo>
                  <a:lnTo>
                    <a:pt x="2080" y="169"/>
                  </a:lnTo>
                  <a:lnTo>
                    <a:pt x="2136" y="113"/>
                  </a:lnTo>
                  <a:lnTo>
                    <a:pt x="208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6" name="Google Shape;23286;p51"/>
            <p:cNvSpPr/>
            <p:nvPr/>
          </p:nvSpPr>
          <p:spPr>
            <a:xfrm>
              <a:off x="1956600" y="1214175"/>
              <a:ext cx="50625" cy="47800"/>
            </a:xfrm>
            <a:custGeom>
              <a:avLst/>
              <a:gdLst/>
              <a:ahLst/>
              <a:cxnLst/>
              <a:rect l="l" t="t" r="r" b="b"/>
              <a:pathLst>
                <a:path w="2025" h="1912" extrusionOk="0">
                  <a:moveTo>
                    <a:pt x="1293" y="0"/>
                  </a:moveTo>
                  <a:lnTo>
                    <a:pt x="1293" y="57"/>
                  </a:lnTo>
                  <a:lnTo>
                    <a:pt x="1237" y="57"/>
                  </a:lnTo>
                  <a:lnTo>
                    <a:pt x="1125" y="338"/>
                  </a:lnTo>
                  <a:lnTo>
                    <a:pt x="1125" y="394"/>
                  </a:lnTo>
                  <a:lnTo>
                    <a:pt x="1237" y="450"/>
                  </a:lnTo>
                  <a:lnTo>
                    <a:pt x="1293" y="506"/>
                  </a:lnTo>
                  <a:lnTo>
                    <a:pt x="1293" y="619"/>
                  </a:lnTo>
                  <a:lnTo>
                    <a:pt x="1350" y="675"/>
                  </a:lnTo>
                  <a:lnTo>
                    <a:pt x="1406" y="731"/>
                  </a:lnTo>
                  <a:lnTo>
                    <a:pt x="1350" y="787"/>
                  </a:lnTo>
                  <a:lnTo>
                    <a:pt x="1350" y="844"/>
                  </a:lnTo>
                  <a:lnTo>
                    <a:pt x="1406" y="900"/>
                  </a:lnTo>
                  <a:lnTo>
                    <a:pt x="1462" y="956"/>
                  </a:lnTo>
                  <a:lnTo>
                    <a:pt x="1462" y="1068"/>
                  </a:lnTo>
                  <a:lnTo>
                    <a:pt x="1293" y="1349"/>
                  </a:lnTo>
                  <a:lnTo>
                    <a:pt x="1237" y="1462"/>
                  </a:lnTo>
                  <a:lnTo>
                    <a:pt x="1125" y="1462"/>
                  </a:lnTo>
                  <a:lnTo>
                    <a:pt x="956" y="1406"/>
                  </a:lnTo>
                  <a:lnTo>
                    <a:pt x="956" y="1349"/>
                  </a:lnTo>
                  <a:lnTo>
                    <a:pt x="1012" y="1293"/>
                  </a:lnTo>
                  <a:lnTo>
                    <a:pt x="1125" y="1181"/>
                  </a:lnTo>
                  <a:lnTo>
                    <a:pt x="1012" y="1125"/>
                  </a:lnTo>
                  <a:lnTo>
                    <a:pt x="956" y="1068"/>
                  </a:lnTo>
                  <a:lnTo>
                    <a:pt x="956" y="956"/>
                  </a:lnTo>
                  <a:lnTo>
                    <a:pt x="900" y="844"/>
                  </a:lnTo>
                  <a:lnTo>
                    <a:pt x="844" y="787"/>
                  </a:lnTo>
                  <a:lnTo>
                    <a:pt x="731" y="731"/>
                  </a:lnTo>
                  <a:lnTo>
                    <a:pt x="675" y="787"/>
                  </a:lnTo>
                  <a:lnTo>
                    <a:pt x="675" y="900"/>
                  </a:lnTo>
                  <a:lnTo>
                    <a:pt x="675" y="1068"/>
                  </a:lnTo>
                  <a:lnTo>
                    <a:pt x="675" y="1237"/>
                  </a:lnTo>
                  <a:lnTo>
                    <a:pt x="338" y="1349"/>
                  </a:lnTo>
                  <a:lnTo>
                    <a:pt x="338" y="1406"/>
                  </a:lnTo>
                  <a:lnTo>
                    <a:pt x="225" y="1349"/>
                  </a:lnTo>
                  <a:lnTo>
                    <a:pt x="225" y="1293"/>
                  </a:lnTo>
                  <a:lnTo>
                    <a:pt x="282" y="1181"/>
                  </a:lnTo>
                  <a:lnTo>
                    <a:pt x="169" y="1125"/>
                  </a:lnTo>
                  <a:lnTo>
                    <a:pt x="57" y="1068"/>
                  </a:lnTo>
                  <a:lnTo>
                    <a:pt x="1" y="1125"/>
                  </a:lnTo>
                  <a:lnTo>
                    <a:pt x="57" y="1406"/>
                  </a:lnTo>
                  <a:lnTo>
                    <a:pt x="113" y="1518"/>
                  </a:lnTo>
                  <a:lnTo>
                    <a:pt x="225" y="1518"/>
                  </a:lnTo>
                  <a:lnTo>
                    <a:pt x="282" y="1574"/>
                  </a:lnTo>
                  <a:lnTo>
                    <a:pt x="338" y="1687"/>
                  </a:lnTo>
                  <a:lnTo>
                    <a:pt x="394" y="1743"/>
                  </a:lnTo>
                  <a:lnTo>
                    <a:pt x="450" y="1799"/>
                  </a:lnTo>
                  <a:lnTo>
                    <a:pt x="450" y="1855"/>
                  </a:lnTo>
                  <a:lnTo>
                    <a:pt x="506" y="1911"/>
                  </a:lnTo>
                  <a:lnTo>
                    <a:pt x="563" y="1911"/>
                  </a:lnTo>
                  <a:lnTo>
                    <a:pt x="619" y="1855"/>
                  </a:lnTo>
                  <a:lnTo>
                    <a:pt x="675" y="1911"/>
                  </a:lnTo>
                  <a:lnTo>
                    <a:pt x="844" y="1799"/>
                  </a:lnTo>
                  <a:lnTo>
                    <a:pt x="956" y="1687"/>
                  </a:lnTo>
                  <a:lnTo>
                    <a:pt x="1012" y="1630"/>
                  </a:lnTo>
                  <a:lnTo>
                    <a:pt x="1125" y="1630"/>
                  </a:lnTo>
                  <a:lnTo>
                    <a:pt x="1125" y="1687"/>
                  </a:lnTo>
                  <a:lnTo>
                    <a:pt x="1237" y="1743"/>
                  </a:lnTo>
                  <a:lnTo>
                    <a:pt x="1293" y="1687"/>
                  </a:lnTo>
                  <a:lnTo>
                    <a:pt x="1350" y="1574"/>
                  </a:lnTo>
                  <a:lnTo>
                    <a:pt x="1462" y="1630"/>
                  </a:lnTo>
                  <a:lnTo>
                    <a:pt x="1574" y="1630"/>
                  </a:lnTo>
                  <a:lnTo>
                    <a:pt x="1574" y="1518"/>
                  </a:lnTo>
                  <a:lnTo>
                    <a:pt x="1574" y="1406"/>
                  </a:lnTo>
                  <a:lnTo>
                    <a:pt x="1631" y="1406"/>
                  </a:lnTo>
                  <a:lnTo>
                    <a:pt x="1799" y="1349"/>
                  </a:lnTo>
                  <a:lnTo>
                    <a:pt x="1855" y="1181"/>
                  </a:lnTo>
                  <a:lnTo>
                    <a:pt x="1912" y="956"/>
                  </a:lnTo>
                  <a:lnTo>
                    <a:pt x="2024" y="787"/>
                  </a:lnTo>
                  <a:lnTo>
                    <a:pt x="2024" y="675"/>
                  </a:lnTo>
                  <a:lnTo>
                    <a:pt x="1912" y="563"/>
                  </a:lnTo>
                  <a:lnTo>
                    <a:pt x="1687" y="563"/>
                  </a:lnTo>
                  <a:lnTo>
                    <a:pt x="1631" y="506"/>
                  </a:lnTo>
                  <a:lnTo>
                    <a:pt x="1518" y="450"/>
                  </a:lnTo>
                  <a:lnTo>
                    <a:pt x="1574" y="394"/>
                  </a:lnTo>
                  <a:lnTo>
                    <a:pt x="1687" y="338"/>
                  </a:lnTo>
                  <a:lnTo>
                    <a:pt x="1743" y="225"/>
                  </a:lnTo>
                  <a:lnTo>
                    <a:pt x="1743" y="113"/>
                  </a:lnTo>
                  <a:lnTo>
                    <a:pt x="1687" y="57"/>
                  </a:lnTo>
                  <a:lnTo>
                    <a:pt x="1574" y="57"/>
                  </a:lnTo>
                  <a:lnTo>
                    <a:pt x="1406" y="113"/>
                  </a:lnTo>
                  <a:lnTo>
                    <a:pt x="1293"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7" name="Google Shape;23287;p51"/>
            <p:cNvSpPr/>
            <p:nvPr/>
          </p:nvSpPr>
          <p:spPr>
            <a:xfrm>
              <a:off x="1941150" y="1261950"/>
              <a:ext cx="18300" cy="15475"/>
            </a:xfrm>
            <a:custGeom>
              <a:avLst/>
              <a:gdLst/>
              <a:ahLst/>
              <a:cxnLst/>
              <a:rect l="l" t="t" r="r" b="b"/>
              <a:pathLst>
                <a:path w="732" h="619" extrusionOk="0">
                  <a:moveTo>
                    <a:pt x="394" y="0"/>
                  </a:moveTo>
                  <a:lnTo>
                    <a:pt x="225" y="113"/>
                  </a:lnTo>
                  <a:lnTo>
                    <a:pt x="169" y="338"/>
                  </a:lnTo>
                  <a:lnTo>
                    <a:pt x="113" y="450"/>
                  </a:lnTo>
                  <a:lnTo>
                    <a:pt x="57" y="506"/>
                  </a:lnTo>
                  <a:lnTo>
                    <a:pt x="0" y="563"/>
                  </a:lnTo>
                  <a:lnTo>
                    <a:pt x="0" y="619"/>
                  </a:lnTo>
                  <a:lnTo>
                    <a:pt x="394" y="506"/>
                  </a:lnTo>
                  <a:lnTo>
                    <a:pt x="562" y="450"/>
                  </a:lnTo>
                  <a:lnTo>
                    <a:pt x="619" y="394"/>
                  </a:lnTo>
                  <a:lnTo>
                    <a:pt x="731" y="338"/>
                  </a:lnTo>
                  <a:lnTo>
                    <a:pt x="675" y="282"/>
                  </a:lnTo>
                  <a:lnTo>
                    <a:pt x="562" y="225"/>
                  </a:lnTo>
                  <a:lnTo>
                    <a:pt x="506" y="169"/>
                  </a:lnTo>
                  <a:lnTo>
                    <a:pt x="394"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8" name="Google Shape;23288;p51"/>
            <p:cNvSpPr/>
            <p:nvPr/>
          </p:nvSpPr>
          <p:spPr>
            <a:xfrm>
              <a:off x="1960825" y="1261950"/>
              <a:ext cx="5650" cy="2825"/>
            </a:xfrm>
            <a:custGeom>
              <a:avLst/>
              <a:gdLst/>
              <a:ahLst/>
              <a:cxnLst/>
              <a:rect l="l" t="t" r="r" b="b"/>
              <a:pathLst>
                <a:path w="226" h="113" extrusionOk="0">
                  <a:moveTo>
                    <a:pt x="225" y="0"/>
                  </a:moveTo>
                  <a:lnTo>
                    <a:pt x="113" y="57"/>
                  </a:lnTo>
                  <a:lnTo>
                    <a:pt x="0" y="113"/>
                  </a:lnTo>
                  <a:lnTo>
                    <a:pt x="113" y="113"/>
                  </a:lnTo>
                  <a:lnTo>
                    <a:pt x="225"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9" name="Google Shape;23289;p51"/>
            <p:cNvSpPr/>
            <p:nvPr/>
          </p:nvSpPr>
          <p:spPr>
            <a:xfrm>
              <a:off x="1958000" y="1266175"/>
              <a:ext cx="1450" cy="2825"/>
            </a:xfrm>
            <a:custGeom>
              <a:avLst/>
              <a:gdLst/>
              <a:ahLst/>
              <a:cxnLst/>
              <a:rect l="l" t="t" r="r" b="b"/>
              <a:pathLst>
                <a:path w="58" h="113" extrusionOk="0">
                  <a:moveTo>
                    <a:pt x="57" y="0"/>
                  </a:moveTo>
                  <a:lnTo>
                    <a:pt x="57" y="0"/>
                  </a:lnTo>
                  <a:lnTo>
                    <a:pt x="1" y="113"/>
                  </a:lnTo>
                  <a:lnTo>
                    <a:pt x="1" y="113"/>
                  </a:lnTo>
                  <a:lnTo>
                    <a:pt x="57" y="0"/>
                  </a:lnTo>
                  <a:lnTo>
                    <a:pt x="57"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0" name="Google Shape;23290;p51"/>
            <p:cNvSpPr/>
            <p:nvPr/>
          </p:nvSpPr>
          <p:spPr>
            <a:xfrm>
              <a:off x="2307900" y="1030100"/>
              <a:ext cx="18275" cy="11275"/>
            </a:xfrm>
            <a:custGeom>
              <a:avLst/>
              <a:gdLst/>
              <a:ahLst/>
              <a:cxnLst/>
              <a:rect l="l" t="t" r="r" b="b"/>
              <a:pathLst>
                <a:path w="731" h="451" extrusionOk="0">
                  <a:moveTo>
                    <a:pt x="337" y="1"/>
                  </a:moveTo>
                  <a:lnTo>
                    <a:pt x="281" y="169"/>
                  </a:lnTo>
                  <a:lnTo>
                    <a:pt x="56" y="169"/>
                  </a:lnTo>
                  <a:lnTo>
                    <a:pt x="0" y="338"/>
                  </a:lnTo>
                  <a:lnTo>
                    <a:pt x="56" y="450"/>
                  </a:lnTo>
                  <a:lnTo>
                    <a:pt x="281" y="450"/>
                  </a:lnTo>
                  <a:lnTo>
                    <a:pt x="337" y="338"/>
                  </a:lnTo>
                  <a:lnTo>
                    <a:pt x="394" y="282"/>
                  </a:lnTo>
                  <a:lnTo>
                    <a:pt x="506" y="282"/>
                  </a:lnTo>
                  <a:lnTo>
                    <a:pt x="562" y="338"/>
                  </a:lnTo>
                  <a:lnTo>
                    <a:pt x="675" y="282"/>
                  </a:lnTo>
                  <a:lnTo>
                    <a:pt x="731" y="113"/>
                  </a:lnTo>
                  <a:lnTo>
                    <a:pt x="731" y="57"/>
                  </a:lnTo>
                  <a:lnTo>
                    <a:pt x="562" y="1"/>
                  </a:lnTo>
                  <a:lnTo>
                    <a:pt x="506" y="1"/>
                  </a:lnTo>
                  <a:lnTo>
                    <a:pt x="450" y="57"/>
                  </a:lnTo>
                  <a:lnTo>
                    <a:pt x="394" y="1"/>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1" name="Google Shape;23291;p51"/>
            <p:cNvSpPr/>
            <p:nvPr/>
          </p:nvSpPr>
          <p:spPr>
            <a:xfrm>
              <a:off x="2326150" y="1000600"/>
              <a:ext cx="2850" cy="7050"/>
            </a:xfrm>
            <a:custGeom>
              <a:avLst/>
              <a:gdLst/>
              <a:ahLst/>
              <a:cxnLst/>
              <a:rect l="l" t="t" r="r" b="b"/>
              <a:pathLst>
                <a:path w="114" h="282" extrusionOk="0">
                  <a:moveTo>
                    <a:pt x="1" y="0"/>
                  </a:moveTo>
                  <a:lnTo>
                    <a:pt x="1" y="113"/>
                  </a:lnTo>
                  <a:lnTo>
                    <a:pt x="1" y="225"/>
                  </a:lnTo>
                  <a:lnTo>
                    <a:pt x="57" y="281"/>
                  </a:lnTo>
                  <a:lnTo>
                    <a:pt x="113" y="225"/>
                  </a:lnTo>
                  <a:lnTo>
                    <a:pt x="113" y="113"/>
                  </a:lnTo>
                  <a:lnTo>
                    <a:pt x="57" y="0"/>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2" name="Google Shape;23292;p51"/>
            <p:cNvSpPr/>
            <p:nvPr/>
          </p:nvSpPr>
          <p:spPr>
            <a:xfrm>
              <a:off x="2337400" y="1087700"/>
              <a:ext cx="2825" cy="2850"/>
            </a:xfrm>
            <a:custGeom>
              <a:avLst/>
              <a:gdLst/>
              <a:ahLst/>
              <a:cxnLst/>
              <a:rect l="l" t="t" r="r" b="b"/>
              <a:pathLst>
                <a:path w="113" h="114" extrusionOk="0">
                  <a:moveTo>
                    <a:pt x="0" y="1"/>
                  </a:moveTo>
                  <a:lnTo>
                    <a:pt x="0" y="57"/>
                  </a:lnTo>
                  <a:lnTo>
                    <a:pt x="57" y="113"/>
                  </a:lnTo>
                  <a:lnTo>
                    <a:pt x="113" y="57"/>
                  </a:lnTo>
                  <a:lnTo>
                    <a:pt x="57"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3" name="Google Shape;23293;p51"/>
            <p:cNvSpPr/>
            <p:nvPr/>
          </p:nvSpPr>
          <p:spPr>
            <a:xfrm>
              <a:off x="2334575" y="1097550"/>
              <a:ext cx="1450" cy="25"/>
            </a:xfrm>
            <a:custGeom>
              <a:avLst/>
              <a:gdLst/>
              <a:ahLst/>
              <a:cxnLst/>
              <a:rect l="l" t="t" r="r" b="b"/>
              <a:pathLst>
                <a:path w="58" h="1" extrusionOk="0">
                  <a:moveTo>
                    <a:pt x="1" y="0"/>
                  </a:moveTo>
                  <a:lnTo>
                    <a:pt x="57" y="0"/>
                  </a:lnTo>
                  <a:lnTo>
                    <a:pt x="1" y="0"/>
                  </a:lnTo>
                  <a:lnTo>
                    <a:pt x="1"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4" name="Google Shape;23294;p51"/>
            <p:cNvSpPr/>
            <p:nvPr/>
          </p:nvSpPr>
          <p:spPr>
            <a:xfrm>
              <a:off x="2337400" y="1101775"/>
              <a:ext cx="1425" cy="25"/>
            </a:xfrm>
            <a:custGeom>
              <a:avLst/>
              <a:gdLst/>
              <a:ahLst/>
              <a:cxnLst/>
              <a:rect l="l" t="t" r="r" b="b"/>
              <a:pathLst>
                <a:path w="57" h="1" extrusionOk="0">
                  <a:moveTo>
                    <a:pt x="0" y="0"/>
                  </a:moveTo>
                  <a:lnTo>
                    <a:pt x="57" y="0"/>
                  </a:lnTo>
                  <a:lnTo>
                    <a:pt x="57" y="0"/>
                  </a:lnTo>
                  <a:lnTo>
                    <a:pt x="57" y="0"/>
                  </a:lnTo>
                  <a:lnTo>
                    <a:pt x="0" y="0"/>
                  </a:lnTo>
                  <a:lnTo>
                    <a:pt x="0"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5" name="Google Shape;23295;p51"/>
            <p:cNvSpPr/>
            <p:nvPr/>
          </p:nvSpPr>
          <p:spPr>
            <a:xfrm>
              <a:off x="2321950" y="1032900"/>
              <a:ext cx="5625" cy="7050"/>
            </a:xfrm>
            <a:custGeom>
              <a:avLst/>
              <a:gdLst/>
              <a:ahLst/>
              <a:cxnLst/>
              <a:rect l="l" t="t" r="r" b="b"/>
              <a:pathLst>
                <a:path w="225" h="282" extrusionOk="0">
                  <a:moveTo>
                    <a:pt x="169" y="1"/>
                  </a:moveTo>
                  <a:lnTo>
                    <a:pt x="56" y="113"/>
                  </a:lnTo>
                  <a:lnTo>
                    <a:pt x="0" y="226"/>
                  </a:lnTo>
                  <a:lnTo>
                    <a:pt x="169" y="282"/>
                  </a:lnTo>
                  <a:lnTo>
                    <a:pt x="225" y="226"/>
                  </a:lnTo>
                  <a:lnTo>
                    <a:pt x="225" y="113"/>
                  </a:lnTo>
                  <a:lnTo>
                    <a:pt x="169" y="1"/>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6" name="Google Shape;23296;p51"/>
            <p:cNvSpPr/>
            <p:nvPr/>
          </p:nvSpPr>
          <p:spPr>
            <a:xfrm>
              <a:off x="1861050" y="1253525"/>
              <a:ext cx="29525" cy="29525"/>
            </a:xfrm>
            <a:custGeom>
              <a:avLst/>
              <a:gdLst/>
              <a:ahLst/>
              <a:cxnLst/>
              <a:rect l="l" t="t" r="r" b="b"/>
              <a:pathLst>
                <a:path w="1181" h="1181" extrusionOk="0">
                  <a:moveTo>
                    <a:pt x="675" y="0"/>
                  </a:moveTo>
                  <a:lnTo>
                    <a:pt x="506" y="113"/>
                  </a:lnTo>
                  <a:lnTo>
                    <a:pt x="394" y="281"/>
                  </a:lnTo>
                  <a:lnTo>
                    <a:pt x="225" y="450"/>
                  </a:lnTo>
                  <a:lnTo>
                    <a:pt x="1" y="619"/>
                  </a:lnTo>
                  <a:lnTo>
                    <a:pt x="57" y="731"/>
                  </a:lnTo>
                  <a:lnTo>
                    <a:pt x="113" y="843"/>
                  </a:lnTo>
                  <a:lnTo>
                    <a:pt x="113" y="956"/>
                  </a:lnTo>
                  <a:lnTo>
                    <a:pt x="113" y="1012"/>
                  </a:lnTo>
                  <a:lnTo>
                    <a:pt x="169" y="956"/>
                  </a:lnTo>
                  <a:lnTo>
                    <a:pt x="225" y="900"/>
                  </a:lnTo>
                  <a:lnTo>
                    <a:pt x="282" y="956"/>
                  </a:lnTo>
                  <a:lnTo>
                    <a:pt x="394" y="1181"/>
                  </a:lnTo>
                  <a:lnTo>
                    <a:pt x="450" y="1181"/>
                  </a:lnTo>
                  <a:lnTo>
                    <a:pt x="506" y="1124"/>
                  </a:lnTo>
                  <a:lnTo>
                    <a:pt x="506" y="1068"/>
                  </a:lnTo>
                  <a:lnTo>
                    <a:pt x="506" y="1012"/>
                  </a:lnTo>
                  <a:lnTo>
                    <a:pt x="563" y="956"/>
                  </a:lnTo>
                  <a:lnTo>
                    <a:pt x="675" y="900"/>
                  </a:lnTo>
                  <a:lnTo>
                    <a:pt x="788" y="900"/>
                  </a:lnTo>
                  <a:lnTo>
                    <a:pt x="844" y="1012"/>
                  </a:lnTo>
                  <a:lnTo>
                    <a:pt x="900" y="1068"/>
                  </a:lnTo>
                  <a:lnTo>
                    <a:pt x="956" y="1012"/>
                  </a:lnTo>
                  <a:lnTo>
                    <a:pt x="1012" y="956"/>
                  </a:lnTo>
                  <a:lnTo>
                    <a:pt x="1181" y="956"/>
                  </a:lnTo>
                  <a:lnTo>
                    <a:pt x="1181" y="843"/>
                  </a:lnTo>
                  <a:lnTo>
                    <a:pt x="1125" y="731"/>
                  </a:lnTo>
                  <a:lnTo>
                    <a:pt x="956" y="506"/>
                  </a:lnTo>
                  <a:lnTo>
                    <a:pt x="788" y="394"/>
                  </a:lnTo>
                  <a:lnTo>
                    <a:pt x="788" y="281"/>
                  </a:lnTo>
                  <a:lnTo>
                    <a:pt x="788" y="169"/>
                  </a:lnTo>
                  <a:lnTo>
                    <a:pt x="788" y="56"/>
                  </a:lnTo>
                  <a:lnTo>
                    <a:pt x="731" y="0"/>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7" name="Google Shape;23297;p51"/>
            <p:cNvSpPr/>
            <p:nvPr/>
          </p:nvSpPr>
          <p:spPr>
            <a:xfrm>
              <a:off x="1854025" y="1250700"/>
              <a:ext cx="7050" cy="21100"/>
            </a:xfrm>
            <a:custGeom>
              <a:avLst/>
              <a:gdLst/>
              <a:ahLst/>
              <a:cxnLst/>
              <a:rect l="l" t="t" r="r" b="b"/>
              <a:pathLst>
                <a:path w="282" h="844" extrusionOk="0">
                  <a:moveTo>
                    <a:pt x="113" y="1"/>
                  </a:moveTo>
                  <a:lnTo>
                    <a:pt x="169" y="113"/>
                  </a:lnTo>
                  <a:lnTo>
                    <a:pt x="169" y="226"/>
                  </a:lnTo>
                  <a:lnTo>
                    <a:pt x="113" y="338"/>
                  </a:lnTo>
                  <a:lnTo>
                    <a:pt x="113" y="450"/>
                  </a:lnTo>
                  <a:lnTo>
                    <a:pt x="169" y="563"/>
                  </a:lnTo>
                  <a:lnTo>
                    <a:pt x="113" y="675"/>
                  </a:lnTo>
                  <a:lnTo>
                    <a:pt x="1" y="844"/>
                  </a:lnTo>
                  <a:lnTo>
                    <a:pt x="1" y="844"/>
                  </a:lnTo>
                  <a:lnTo>
                    <a:pt x="169" y="788"/>
                  </a:lnTo>
                  <a:lnTo>
                    <a:pt x="282" y="732"/>
                  </a:lnTo>
                  <a:lnTo>
                    <a:pt x="282" y="619"/>
                  </a:lnTo>
                  <a:lnTo>
                    <a:pt x="282" y="507"/>
                  </a:lnTo>
                  <a:lnTo>
                    <a:pt x="282" y="226"/>
                  </a:lnTo>
                  <a:lnTo>
                    <a:pt x="225"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8" name="Google Shape;23298;p51"/>
            <p:cNvSpPr/>
            <p:nvPr/>
          </p:nvSpPr>
          <p:spPr>
            <a:xfrm>
              <a:off x="1859650" y="1285825"/>
              <a:ext cx="1425" cy="1450"/>
            </a:xfrm>
            <a:custGeom>
              <a:avLst/>
              <a:gdLst/>
              <a:ahLst/>
              <a:cxnLst/>
              <a:rect l="l" t="t" r="r" b="b"/>
              <a:pathLst>
                <a:path w="57" h="58" extrusionOk="0">
                  <a:moveTo>
                    <a:pt x="0" y="1"/>
                  </a:moveTo>
                  <a:lnTo>
                    <a:pt x="0" y="57"/>
                  </a:lnTo>
                  <a:lnTo>
                    <a:pt x="57" y="57"/>
                  </a:lnTo>
                  <a:lnTo>
                    <a:pt x="0"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9" name="Google Shape;23299;p51"/>
            <p:cNvSpPr/>
            <p:nvPr/>
          </p:nvSpPr>
          <p:spPr>
            <a:xfrm>
              <a:off x="2324750" y="972500"/>
              <a:ext cx="2825" cy="2825"/>
            </a:xfrm>
            <a:custGeom>
              <a:avLst/>
              <a:gdLst/>
              <a:ahLst/>
              <a:cxnLst/>
              <a:rect l="l" t="t" r="r" b="b"/>
              <a:pathLst>
                <a:path w="113" h="113" extrusionOk="0">
                  <a:moveTo>
                    <a:pt x="57" y="0"/>
                  </a:moveTo>
                  <a:lnTo>
                    <a:pt x="1" y="113"/>
                  </a:lnTo>
                  <a:lnTo>
                    <a:pt x="57" y="113"/>
                  </a:lnTo>
                  <a:lnTo>
                    <a:pt x="113" y="56"/>
                  </a:lnTo>
                  <a:lnTo>
                    <a:pt x="57"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0" name="Google Shape;23300;p51"/>
            <p:cNvSpPr/>
            <p:nvPr/>
          </p:nvSpPr>
          <p:spPr>
            <a:xfrm>
              <a:off x="2320525" y="969675"/>
              <a:ext cx="1450" cy="2850"/>
            </a:xfrm>
            <a:custGeom>
              <a:avLst/>
              <a:gdLst/>
              <a:ahLst/>
              <a:cxnLst/>
              <a:rect l="l" t="t" r="r" b="b"/>
              <a:pathLst>
                <a:path w="58" h="114" extrusionOk="0">
                  <a:moveTo>
                    <a:pt x="1" y="1"/>
                  </a:moveTo>
                  <a:lnTo>
                    <a:pt x="57" y="113"/>
                  </a:lnTo>
                  <a:lnTo>
                    <a:pt x="57" y="57"/>
                  </a:lnTo>
                  <a:lnTo>
                    <a:pt x="1"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1" name="Google Shape;23301;p51"/>
            <p:cNvSpPr/>
            <p:nvPr/>
          </p:nvSpPr>
          <p:spPr>
            <a:xfrm>
              <a:off x="2320525" y="972500"/>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2" name="Google Shape;23302;p51"/>
            <p:cNvSpPr/>
            <p:nvPr/>
          </p:nvSpPr>
          <p:spPr>
            <a:xfrm>
              <a:off x="1647475" y="1274600"/>
              <a:ext cx="16875" cy="21100"/>
            </a:xfrm>
            <a:custGeom>
              <a:avLst/>
              <a:gdLst/>
              <a:ahLst/>
              <a:cxnLst/>
              <a:rect l="l" t="t" r="r" b="b"/>
              <a:pathLst>
                <a:path w="675" h="844" extrusionOk="0">
                  <a:moveTo>
                    <a:pt x="281" y="0"/>
                  </a:moveTo>
                  <a:lnTo>
                    <a:pt x="225" y="113"/>
                  </a:lnTo>
                  <a:lnTo>
                    <a:pt x="225" y="225"/>
                  </a:lnTo>
                  <a:lnTo>
                    <a:pt x="169" y="281"/>
                  </a:lnTo>
                  <a:lnTo>
                    <a:pt x="57" y="225"/>
                  </a:lnTo>
                  <a:lnTo>
                    <a:pt x="0" y="338"/>
                  </a:lnTo>
                  <a:lnTo>
                    <a:pt x="0" y="450"/>
                  </a:lnTo>
                  <a:lnTo>
                    <a:pt x="57" y="619"/>
                  </a:lnTo>
                  <a:lnTo>
                    <a:pt x="169" y="843"/>
                  </a:lnTo>
                  <a:lnTo>
                    <a:pt x="225" y="843"/>
                  </a:lnTo>
                  <a:lnTo>
                    <a:pt x="281" y="731"/>
                  </a:lnTo>
                  <a:lnTo>
                    <a:pt x="281" y="619"/>
                  </a:lnTo>
                  <a:lnTo>
                    <a:pt x="338" y="562"/>
                  </a:lnTo>
                  <a:lnTo>
                    <a:pt x="394" y="506"/>
                  </a:lnTo>
                  <a:lnTo>
                    <a:pt x="394" y="562"/>
                  </a:lnTo>
                  <a:lnTo>
                    <a:pt x="506" y="619"/>
                  </a:lnTo>
                  <a:lnTo>
                    <a:pt x="562" y="619"/>
                  </a:lnTo>
                  <a:lnTo>
                    <a:pt x="619" y="562"/>
                  </a:lnTo>
                  <a:lnTo>
                    <a:pt x="675" y="450"/>
                  </a:lnTo>
                  <a:lnTo>
                    <a:pt x="619" y="394"/>
                  </a:lnTo>
                  <a:lnTo>
                    <a:pt x="450" y="281"/>
                  </a:lnTo>
                  <a:lnTo>
                    <a:pt x="394" y="57"/>
                  </a:lnTo>
                  <a:lnTo>
                    <a:pt x="281" y="0"/>
                  </a:lnTo>
                  <a:close/>
                </a:path>
              </a:pathLst>
            </a:custGeom>
            <a:solidFill>
              <a:srgbClr val="678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3" name="Google Shape;23303;p51"/>
            <p:cNvSpPr/>
            <p:nvPr/>
          </p:nvSpPr>
          <p:spPr>
            <a:xfrm>
              <a:off x="1646075" y="1301300"/>
              <a:ext cx="7050" cy="16875"/>
            </a:xfrm>
            <a:custGeom>
              <a:avLst/>
              <a:gdLst/>
              <a:ahLst/>
              <a:cxnLst/>
              <a:rect l="l" t="t" r="r" b="b"/>
              <a:pathLst>
                <a:path w="282" h="675" extrusionOk="0">
                  <a:moveTo>
                    <a:pt x="56" y="0"/>
                  </a:moveTo>
                  <a:lnTo>
                    <a:pt x="0" y="56"/>
                  </a:lnTo>
                  <a:lnTo>
                    <a:pt x="113" y="337"/>
                  </a:lnTo>
                  <a:lnTo>
                    <a:pt x="225" y="675"/>
                  </a:lnTo>
                  <a:lnTo>
                    <a:pt x="225" y="619"/>
                  </a:lnTo>
                  <a:lnTo>
                    <a:pt x="225" y="506"/>
                  </a:lnTo>
                  <a:lnTo>
                    <a:pt x="281" y="337"/>
                  </a:lnTo>
                  <a:lnTo>
                    <a:pt x="225" y="169"/>
                  </a:lnTo>
                  <a:lnTo>
                    <a:pt x="113" y="56"/>
                  </a:lnTo>
                  <a:lnTo>
                    <a:pt x="56" y="0"/>
                  </a:lnTo>
                  <a:close/>
                </a:path>
              </a:pathLst>
            </a:custGeom>
            <a:solidFill>
              <a:srgbClr val="4A6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4" name="Google Shape;23304;p51"/>
            <p:cNvSpPr/>
            <p:nvPr/>
          </p:nvSpPr>
          <p:spPr>
            <a:xfrm>
              <a:off x="1648875" y="1264750"/>
              <a:ext cx="8450" cy="5650"/>
            </a:xfrm>
            <a:custGeom>
              <a:avLst/>
              <a:gdLst/>
              <a:ahLst/>
              <a:cxnLst/>
              <a:rect l="l" t="t" r="r" b="b"/>
              <a:pathLst>
                <a:path w="338" h="226" extrusionOk="0">
                  <a:moveTo>
                    <a:pt x="225" y="1"/>
                  </a:moveTo>
                  <a:lnTo>
                    <a:pt x="113" y="57"/>
                  </a:lnTo>
                  <a:lnTo>
                    <a:pt x="1" y="113"/>
                  </a:lnTo>
                  <a:lnTo>
                    <a:pt x="113" y="226"/>
                  </a:lnTo>
                  <a:lnTo>
                    <a:pt x="225" y="170"/>
                  </a:lnTo>
                  <a:lnTo>
                    <a:pt x="338" y="113"/>
                  </a:lnTo>
                  <a:lnTo>
                    <a:pt x="282" y="57"/>
                  </a:lnTo>
                  <a:lnTo>
                    <a:pt x="225"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5" name="Google Shape;23305;p51"/>
            <p:cNvSpPr/>
            <p:nvPr/>
          </p:nvSpPr>
          <p:spPr>
            <a:xfrm>
              <a:off x="1646075" y="1295675"/>
              <a:ext cx="7050" cy="9850"/>
            </a:xfrm>
            <a:custGeom>
              <a:avLst/>
              <a:gdLst/>
              <a:ahLst/>
              <a:cxnLst/>
              <a:rect l="l" t="t" r="r" b="b"/>
              <a:pathLst>
                <a:path w="282" h="394" extrusionOk="0">
                  <a:moveTo>
                    <a:pt x="225" y="0"/>
                  </a:moveTo>
                  <a:lnTo>
                    <a:pt x="56" y="113"/>
                  </a:lnTo>
                  <a:lnTo>
                    <a:pt x="56" y="169"/>
                  </a:lnTo>
                  <a:lnTo>
                    <a:pt x="0" y="281"/>
                  </a:lnTo>
                  <a:lnTo>
                    <a:pt x="56" y="281"/>
                  </a:lnTo>
                  <a:lnTo>
                    <a:pt x="113" y="394"/>
                  </a:lnTo>
                  <a:lnTo>
                    <a:pt x="225" y="281"/>
                  </a:lnTo>
                  <a:lnTo>
                    <a:pt x="281" y="225"/>
                  </a:lnTo>
                  <a:lnTo>
                    <a:pt x="281" y="113"/>
                  </a:lnTo>
                  <a:lnTo>
                    <a:pt x="225" y="0"/>
                  </a:lnTo>
                  <a:close/>
                </a:path>
              </a:pathLst>
            </a:custGeom>
            <a:solidFill>
              <a:srgbClr val="678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6" name="Google Shape;23306;p51"/>
            <p:cNvSpPr/>
            <p:nvPr/>
          </p:nvSpPr>
          <p:spPr>
            <a:xfrm>
              <a:off x="1646075" y="1264750"/>
              <a:ext cx="2825" cy="2850"/>
            </a:xfrm>
            <a:custGeom>
              <a:avLst/>
              <a:gdLst/>
              <a:ahLst/>
              <a:cxnLst/>
              <a:rect l="l" t="t" r="r" b="b"/>
              <a:pathLst>
                <a:path w="113" h="114" extrusionOk="0">
                  <a:moveTo>
                    <a:pt x="0" y="1"/>
                  </a:moveTo>
                  <a:lnTo>
                    <a:pt x="0" y="57"/>
                  </a:lnTo>
                  <a:lnTo>
                    <a:pt x="113" y="113"/>
                  </a:lnTo>
                  <a:lnTo>
                    <a:pt x="113" y="113"/>
                  </a:lnTo>
                  <a:lnTo>
                    <a:pt x="56" y="57"/>
                  </a:lnTo>
                  <a:lnTo>
                    <a:pt x="0"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7" name="Google Shape;23307;p51"/>
            <p:cNvSpPr/>
            <p:nvPr/>
          </p:nvSpPr>
          <p:spPr>
            <a:xfrm>
              <a:off x="2312100" y="1028700"/>
              <a:ext cx="25" cy="1425"/>
            </a:xfrm>
            <a:custGeom>
              <a:avLst/>
              <a:gdLst/>
              <a:ahLst/>
              <a:cxnLst/>
              <a:rect l="l" t="t" r="r" b="b"/>
              <a:pathLst>
                <a:path w="1" h="57" extrusionOk="0">
                  <a:moveTo>
                    <a:pt x="1" y="57"/>
                  </a:moveTo>
                  <a:lnTo>
                    <a:pt x="1" y="0"/>
                  </a:lnTo>
                  <a:lnTo>
                    <a:pt x="1" y="0"/>
                  </a:lnTo>
                  <a:lnTo>
                    <a:pt x="1" y="57"/>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8" name="Google Shape;23308;p51"/>
            <p:cNvSpPr/>
            <p:nvPr/>
          </p:nvSpPr>
          <p:spPr>
            <a:xfrm>
              <a:off x="2316325" y="1030100"/>
              <a:ext cx="1425" cy="25"/>
            </a:xfrm>
            <a:custGeom>
              <a:avLst/>
              <a:gdLst/>
              <a:ahLst/>
              <a:cxnLst/>
              <a:rect l="l" t="t" r="r" b="b"/>
              <a:pathLst>
                <a:path w="57" h="1" extrusionOk="0">
                  <a:moveTo>
                    <a:pt x="57" y="1"/>
                  </a:moveTo>
                  <a:lnTo>
                    <a:pt x="0" y="1"/>
                  </a:lnTo>
                  <a:lnTo>
                    <a:pt x="0" y="1"/>
                  </a:lnTo>
                  <a:lnTo>
                    <a:pt x="0" y="1"/>
                  </a:lnTo>
                  <a:lnTo>
                    <a:pt x="0" y="1"/>
                  </a:lnTo>
                  <a:lnTo>
                    <a:pt x="57" y="1"/>
                  </a:lnTo>
                  <a:lnTo>
                    <a:pt x="57"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9" name="Google Shape;23309;p51"/>
            <p:cNvSpPr/>
            <p:nvPr/>
          </p:nvSpPr>
          <p:spPr>
            <a:xfrm>
              <a:off x="2306475" y="1153750"/>
              <a:ext cx="4250" cy="1425"/>
            </a:xfrm>
            <a:custGeom>
              <a:avLst/>
              <a:gdLst/>
              <a:ahLst/>
              <a:cxnLst/>
              <a:rect l="l" t="t" r="r" b="b"/>
              <a:pathLst>
                <a:path w="170" h="57" extrusionOk="0">
                  <a:moveTo>
                    <a:pt x="1" y="1"/>
                  </a:moveTo>
                  <a:lnTo>
                    <a:pt x="57" y="57"/>
                  </a:lnTo>
                  <a:lnTo>
                    <a:pt x="169" y="1"/>
                  </a:lnTo>
                  <a:close/>
                </a:path>
              </a:pathLst>
            </a:custGeom>
            <a:solidFill>
              <a:srgbClr val="D0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0" name="Google Shape;23310;p51"/>
            <p:cNvSpPr/>
            <p:nvPr/>
          </p:nvSpPr>
          <p:spPr>
            <a:xfrm>
              <a:off x="1991725" y="1188875"/>
              <a:ext cx="43600" cy="60450"/>
            </a:xfrm>
            <a:custGeom>
              <a:avLst/>
              <a:gdLst/>
              <a:ahLst/>
              <a:cxnLst/>
              <a:rect l="l" t="t" r="r" b="b"/>
              <a:pathLst>
                <a:path w="1744" h="2418" extrusionOk="0">
                  <a:moveTo>
                    <a:pt x="788" y="1"/>
                  </a:moveTo>
                  <a:lnTo>
                    <a:pt x="675" y="57"/>
                  </a:lnTo>
                  <a:lnTo>
                    <a:pt x="619" y="113"/>
                  </a:lnTo>
                  <a:lnTo>
                    <a:pt x="563" y="338"/>
                  </a:lnTo>
                  <a:lnTo>
                    <a:pt x="619" y="675"/>
                  </a:lnTo>
                  <a:lnTo>
                    <a:pt x="619" y="731"/>
                  </a:lnTo>
                  <a:lnTo>
                    <a:pt x="619" y="788"/>
                  </a:lnTo>
                  <a:lnTo>
                    <a:pt x="507" y="788"/>
                  </a:lnTo>
                  <a:lnTo>
                    <a:pt x="450" y="731"/>
                  </a:lnTo>
                  <a:lnTo>
                    <a:pt x="338" y="788"/>
                  </a:lnTo>
                  <a:lnTo>
                    <a:pt x="282" y="844"/>
                  </a:lnTo>
                  <a:lnTo>
                    <a:pt x="282" y="956"/>
                  </a:lnTo>
                  <a:lnTo>
                    <a:pt x="282" y="1012"/>
                  </a:lnTo>
                  <a:lnTo>
                    <a:pt x="338" y="1181"/>
                  </a:lnTo>
                  <a:lnTo>
                    <a:pt x="282" y="1237"/>
                  </a:lnTo>
                  <a:lnTo>
                    <a:pt x="226" y="1294"/>
                  </a:lnTo>
                  <a:lnTo>
                    <a:pt x="57" y="1294"/>
                  </a:lnTo>
                  <a:lnTo>
                    <a:pt x="1" y="1350"/>
                  </a:lnTo>
                  <a:lnTo>
                    <a:pt x="1" y="1462"/>
                  </a:lnTo>
                  <a:lnTo>
                    <a:pt x="1" y="1518"/>
                  </a:lnTo>
                  <a:lnTo>
                    <a:pt x="57" y="1575"/>
                  </a:lnTo>
                  <a:lnTo>
                    <a:pt x="113" y="1631"/>
                  </a:lnTo>
                  <a:lnTo>
                    <a:pt x="282" y="1687"/>
                  </a:lnTo>
                  <a:lnTo>
                    <a:pt x="338" y="1687"/>
                  </a:lnTo>
                  <a:lnTo>
                    <a:pt x="450" y="1631"/>
                  </a:lnTo>
                  <a:lnTo>
                    <a:pt x="563" y="1687"/>
                  </a:lnTo>
                  <a:lnTo>
                    <a:pt x="563" y="1799"/>
                  </a:lnTo>
                  <a:lnTo>
                    <a:pt x="507" y="1856"/>
                  </a:lnTo>
                  <a:lnTo>
                    <a:pt x="394" y="1968"/>
                  </a:lnTo>
                  <a:lnTo>
                    <a:pt x="338" y="2080"/>
                  </a:lnTo>
                  <a:lnTo>
                    <a:pt x="338" y="2249"/>
                  </a:lnTo>
                  <a:lnTo>
                    <a:pt x="394" y="2361"/>
                  </a:lnTo>
                  <a:lnTo>
                    <a:pt x="507" y="2361"/>
                  </a:lnTo>
                  <a:lnTo>
                    <a:pt x="675" y="2418"/>
                  </a:lnTo>
                  <a:lnTo>
                    <a:pt x="731" y="2361"/>
                  </a:lnTo>
                  <a:lnTo>
                    <a:pt x="788" y="2305"/>
                  </a:lnTo>
                  <a:lnTo>
                    <a:pt x="900" y="2193"/>
                  </a:lnTo>
                  <a:lnTo>
                    <a:pt x="1069" y="2249"/>
                  </a:lnTo>
                  <a:lnTo>
                    <a:pt x="1294" y="2305"/>
                  </a:lnTo>
                  <a:lnTo>
                    <a:pt x="1462" y="2305"/>
                  </a:lnTo>
                  <a:lnTo>
                    <a:pt x="1631" y="2249"/>
                  </a:lnTo>
                  <a:lnTo>
                    <a:pt x="1687" y="2193"/>
                  </a:lnTo>
                  <a:lnTo>
                    <a:pt x="1743" y="2080"/>
                  </a:lnTo>
                  <a:lnTo>
                    <a:pt x="1631" y="1912"/>
                  </a:lnTo>
                  <a:lnTo>
                    <a:pt x="1518" y="1799"/>
                  </a:lnTo>
                  <a:lnTo>
                    <a:pt x="1406" y="1799"/>
                  </a:lnTo>
                  <a:lnTo>
                    <a:pt x="1237" y="1912"/>
                  </a:lnTo>
                  <a:lnTo>
                    <a:pt x="1237" y="1968"/>
                  </a:lnTo>
                  <a:lnTo>
                    <a:pt x="1181" y="1968"/>
                  </a:lnTo>
                  <a:lnTo>
                    <a:pt x="1181" y="1856"/>
                  </a:lnTo>
                  <a:lnTo>
                    <a:pt x="1069" y="1743"/>
                  </a:lnTo>
                  <a:lnTo>
                    <a:pt x="1069" y="1631"/>
                  </a:lnTo>
                  <a:lnTo>
                    <a:pt x="1125" y="1575"/>
                  </a:lnTo>
                  <a:lnTo>
                    <a:pt x="1181" y="1406"/>
                  </a:lnTo>
                  <a:lnTo>
                    <a:pt x="1237" y="1294"/>
                  </a:lnTo>
                  <a:lnTo>
                    <a:pt x="1181" y="1012"/>
                  </a:lnTo>
                  <a:lnTo>
                    <a:pt x="1125" y="844"/>
                  </a:lnTo>
                  <a:lnTo>
                    <a:pt x="1125" y="731"/>
                  </a:lnTo>
                  <a:lnTo>
                    <a:pt x="1125" y="563"/>
                  </a:lnTo>
                  <a:lnTo>
                    <a:pt x="1069" y="450"/>
                  </a:lnTo>
                  <a:lnTo>
                    <a:pt x="1069" y="338"/>
                  </a:lnTo>
                  <a:lnTo>
                    <a:pt x="1069" y="282"/>
                  </a:lnTo>
                  <a:lnTo>
                    <a:pt x="1125" y="226"/>
                  </a:lnTo>
                  <a:lnTo>
                    <a:pt x="1125" y="113"/>
                  </a:lnTo>
                  <a:lnTo>
                    <a:pt x="1125" y="57"/>
                  </a:lnTo>
                  <a:lnTo>
                    <a:pt x="1069" y="1"/>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1" name="Google Shape;23311;p51"/>
            <p:cNvSpPr/>
            <p:nvPr/>
          </p:nvSpPr>
          <p:spPr>
            <a:xfrm>
              <a:off x="1973475" y="1261950"/>
              <a:ext cx="25" cy="25"/>
            </a:xfrm>
            <a:custGeom>
              <a:avLst/>
              <a:gdLst/>
              <a:ahLst/>
              <a:cxnLst/>
              <a:rect l="l" t="t" r="r" b="b"/>
              <a:pathLst>
                <a:path w="1" h="1" extrusionOk="0">
                  <a:moveTo>
                    <a:pt x="0" y="0"/>
                  </a:moveTo>
                  <a:lnTo>
                    <a:pt x="0" y="0"/>
                  </a:lnTo>
                  <a:lnTo>
                    <a:pt x="0" y="0"/>
                  </a:lnTo>
                  <a:lnTo>
                    <a:pt x="0"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2" name="Google Shape;23312;p51"/>
            <p:cNvSpPr/>
            <p:nvPr/>
          </p:nvSpPr>
          <p:spPr>
            <a:xfrm>
              <a:off x="2331775" y="916275"/>
              <a:ext cx="1425" cy="1450"/>
            </a:xfrm>
            <a:custGeom>
              <a:avLst/>
              <a:gdLst/>
              <a:ahLst/>
              <a:cxnLst/>
              <a:rect l="l" t="t" r="r" b="b"/>
              <a:pathLst>
                <a:path w="57" h="58" extrusionOk="0">
                  <a:moveTo>
                    <a:pt x="1" y="1"/>
                  </a:moveTo>
                  <a:lnTo>
                    <a:pt x="1" y="57"/>
                  </a:lnTo>
                  <a:lnTo>
                    <a:pt x="57"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3" name="Google Shape;23313;p51"/>
            <p:cNvSpPr/>
            <p:nvPr/>
          </p:nvSpPr>
          <p:spPr>
            <a:xfrm>
              <a:off x="2345825" y="1128450"/>
              <a:ext cx="2850" cy="2850"/>
            </a:xfrm>
            <a:custGeom>
              <a:avLst/>
              <a:gdLst/>
              <a:ahLst/>
              <a:cxnLst/>
              <a:rect l="l" t="t" r="r" b="b"/>
              <a:pathLst>
                <a:path w="114" h="114" extrusionOk="0">
                  <a:moveTo>
                    <a:pt x="57" y="1"/>
                  </a:moveTo>
                  <a:lnTo>
                    <a:pt x="1" y="113"/>
                  </a:lnTo>
                  <a:lnTo>
                    <a:pt x="1" y="113"/>
                  </a:lnTo>
                  <a:lnTo>
                    <a:pt x="113" y="57"/>
                  </a:lnTo>
                  <a:lnTo>
                    <a:pt x="57"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4" name="Google Shape;23314;p51"/>
            <p:cNvSpPr/>
            <p:nvPr/>
          </p:nvSpPr>
          <p:spPr>
            <a:xfrm>
              <a:off x="1658725" y="1320975"/>
              <a:ext cx="15475" cy="16875"/>
            </a:xfrm>
            <a:custGeom>
              <a:avLst/>
              <a:gdLst/>
              <a:ahLst/>
              <a:cxnLst/>
              <a:rect l="l" t="t" r="r" b="b"/>
              <a:pathLst>
                <a:path w="619" h="675" extrusionOk="0">
                  <a:moveTo>
                    <a:pt x="281" y="0"/>
                  </a:moveTo>
                  <a:lnTo>
                    <a:pt x="112" y="56"/>
                  </a:lnTo>
                  <a:lnTo>
                    <a:pt x="0" y="169"/>
                  </a:lnTo>
                  <a:lnTo>
                    <a:pt x="112" y="450"/>
                  </a:lnTo>
                  <a:lnTo>
                    <a:pt x="169" y="562"/>
                  </a:lnTo>
                  <a:lnTo>
                    <a:pt x="225" y="675"/>
                  </a:lnTo>
                  <a:lnTo>
                    <a:pt x="450" y="562"/>
                  </a:lnTo>
                  <a:lnTo>
                    <a:pt x="506" y="562"/>
                  </a:lnTo>
                  <a:lnTo>
                    <a:pt x="506" y="394"/>
                  </a:lnTo>
                  <a:lnTo>
                    <a:pt x="562" y="281"/>
                  </a:lnTo>
                  <a:lnTo>
                    <a:pt x="618" y="169"/>
                  </a:lnTo>
                  <a:lnTo>
                    <a:pt x="618" y="56"/>
                  </a:lnTo>
                  <a:lnTo>
                    <a:pt x="562" y="0"/>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5" name="Google Shape;23315;p51"/>
            <p:cNvSpPr/>
            <p:nvPr/>
          </p:nvSpPr>
          <p:spPr>
            <a:xfrm>
              <a:off x="1669950" y="1333600"/>
              <a:ext cx="4250" cy="2850"/>
            </a:xfrm>
            <a:custGeom>
              <a:avLst/>
              <a:gdLst/>
              <a:ahLst/>
              <a:cxnLst/>
              <a:rect l="l" t="t" r="r" b="b"/>
              <a:pathLst>
                <a:path w="170" h="114" extrusionOk="0">
                  <a:moveTo>
                    <a:pt x="57" y="1"/>
                  </a:moveTo>
                  <a:lnTo>
                    <a:pt x="1" y="57"/>
                  </a:lnTo>
                  <a:lnTo>
                    <a:pt x="113" y="113"/>
                  </a:lnTo>
                  <a:lnTo>
                    <a:pt x="169" y="113"/>
                  </a:lnTo>
                  <a:lnTo>
                    <a:pt x="169" y="57"/>
                  </a:lnTo>
                  <a:lnTo>
                    <a:pt x="169" y="1"/>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6" name="Google Shape;23316;p51"/>
            <p:cNvSpPr/>
            <p:nvPr/>
          </p:nvSpPr>
          <p:spPr>
            <a:xfrm>
              <a:off x="1689625" y="1330800"/>
              <a:ext cx="37975" cy="11275"/>
            </a:xfrm>
            <a:custGeom>
              <a:avLst/>
              <a:gdLst/>
              <a:ahLst/>
              <a:cxnLst/>
              <a:rect l="l" t="t" r="r" b="b"/>
              <a:pathLst>
                <a:path w="1519" h="451" extrusionOk="0">
                  <a:moveTo>
                    <a:pt x="282" y="1"/>
                  </a:moveTo>
                  <a:lnTo>
                    <a:pt x="225" y="57"/>
                  </a:lnTo>
                  <a:lnTo>
                    <a:pt x="169" y="113"/>
                  </a:lnTo>
                  <a:lnTo>
                    <a:pt x="57" y="113"/>
                  </a:lnTo>
                  <a:lnTo>
                    <a:pt x="1" y="57"/>
                  </a:lnTo>
                  <a:lnTo>
                    <a:pt x="1" y="113"/>
                  </a:lnTo>
                  <a:lnTo>
                    <a:pt x="1" y="225"/>
                  </a:lnTo>
                  <a:lnTo>
                    <a:pt x="57" y="282"/>
                  </a:lnTo>
                  <a:lnTo>
                    <a:pt x="282" y="338"/>
                  </a:lnTo>
                  <a:lnTo>
                    <a:pt x="450" y="338"/>
                  </a:lnTo>
                  <a:lnTo>
                    <a:pt x="563" y="282"/>
                  </a:lnTo>
                  <a:lnTo>
                    <a:pt x="675" y="282"/>
                  </a:lnTo>
                  <a:lnTo>
                    <a:pt x="900" y="394"/>
                  </a:lnTo>
                  <a:lnTo>
                    <a:pt x="956" y="394"/>
                  </a:lnTo>
                  <a:lnTo>
                    <a:pt x="1012" y="450"/>
                  </a:lnTo>
                  <a:lnTo>
                    <a:pt x="1125" y="450"/>
                  </a:lnTo>
                  <a:lnTo>
                    <a:pt x="1181" y="394"/>
                  </a:lnTo>
                  <a:lnTo>
                    <a:pt x="1237" y="338"/>
                  </a:lnTo>
                  <a:lnTo>
                    <a:pt x="1406" y="338"/>
                  </a:lnTo>
                  <a:lnTo>
                    <a:pt x="1462" y="282"/>
                  </a:lnTo>
                  <a:lnTo>
                    <a:pt x="1518" y="225"/>
                  </a:lnTo>
                  <a:lnTo>
                    <a:pt x="1462" y="113"/>
                  </a:lnTo>
                  <a:lnTo>
                    <a:pt x="1406" y="57"/>
                  </a:lnTo>
                  <a:lnTo>
                    <a:pt x="1349" y="169"/>
                  </a:lnTo>
                  <a:lnTo>
                    <a:pt x="1237" y="169"/>
                  </a:lnTo>
                  <a:lnTo>
                    <a:pt x="1125" y="225"/>
                  </a:lnTo>
                  <a:lnTo>
                    <a:pt x="1012" y="282"/>
                  </a:lnTo>
                  <a:lnTo>
                    <a:pt x="900" y="169"/>
                  </a:lnTo>
                  <a:lnTo>
                    <a:pt x="844" y="57"/>
                  </a:lnTo>
                  <a:lnTo>
                    <a:pt x="731" y="113"/>
                  </a:lnTo>
                  <a:lnTo>
                    <a:pt x="675" y="169"/>
                  </a:lnTo>
                  <a:lnTo>
                    <a:pt x="563" y="169"/>
                  </a:lnTo>
                  <a:lnTo>
                    <a:pt x="338" y="113"/>
                  </a:lnTo>
                  <a:lnTo>
                    <a:pt x="282" y="1"/>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7" name="Google Shape;23317;p51"/>
            <p:cNvSpPr/>
            <p:nvPr/>
          </p:nvSpPr>
          <p:spPr>
            <a:xfrm>
              <a:off x="1688225" y="1333600"/>
              <a:ext cx="18275" cy="11275"/>
            </a:xfrm>
            <a:custGeom>
              <a:avLst/>
              <a:gdLst/>
              <a:ahLst/>
              <a:cxnLst/>
              <a:rect l="l" t="t" r="r" b="b"/>
              <a:pathLst>
                <a:path w="731" h="451" extrusionOk="0">
                  <a:moveTo>
                    <a:pt x="57" y="1"/>
                  </a:moveTo>
                  <a:lnTo>
                    <a:pt x="0" y="113"/>
                  </a:lnTo>
                  <a:lnTo>
                    <a:pt x="0" y="226"/>
                  </a:lnTo>
                  <a:lnTo>
                    <a:pt x="113" y="338"/>
                  </a:lnTo>
                  <a:lnTo>
                    <a:pt x="169" y="394"/>
                  </a:lnTo>
                  <a:lnTo>
                    <a:pt x="281" y="451"/>
                  </a:lnTo>
                  <a:lnTo>
                    <a:pt x="450" y="394"/>
                  </a:lnTo>
                  <a:lnTo>
                    <a:pt x="619" y="338"/>
                  </a:lnTo>
                  <a:lnTo>
                    <a:pt x="675" y="226"/>
                  </a:lnTo>
                  <a:lnTo>
                    <a:pt x="731" y="170"/>
                  </a:lnTo>
                  <a:lnTo>
                    <a:pt x="731" y="113"/>
                  </a:lnTo>
                  <a:lnTo>
                    <a:pt x="225" y="170"/>
                  </a:lnTo>
                  <a:lnTo>
                    <a:pt x="113" y="113"/>
                  </a:lnTo>
                  <a:lnTo>
                    <a:pt x="57" y="1"/>
                  </a:lnTo>
                  <a:close/>
                </a:path>
              </a:pathLst>
            </a:custGeom>
            <a:solidFill>
              <a:srgbClr val="A9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8" name="Google Shape;23318;p51"/>
            <p:cNvSpPr/>
            <p:nvPr/>
          </p:nvSpPr>
          <p:spPr>
            <a:xfrm>
              <a:off x="1710700" y="1340650"/>
              <a:ext cx="1425" cy="1425"/>
            </a:xfrm>
            <a:custGeom>
              <a:avLst/>
              <a:gdLst/>
              <a:ahLst/>
              <a:cxnLst/>
              <a:rect l="l" t="t" r="r" b="b"/>
              <a:pathLst>
                <a:path w="57" h="57" extrusionOk="0">
                  <a:moveTo>
                    <a:pt x="57" y="0"/>
                  </a:moveTo>
                  <a:lnTo>
                    <a:pt x="1" y="56"/>
                  </a:lnTo>
                  <a:lnTo>
                    <a:pt x="57" y="56"/>
                  </a:lnTo>
                  <a:lnTo>
                    <a:pt x="57"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9" name="Google Shape;23319;p51"/>
            <p:cNvSpPr/>
            <p:nvPr/>
          </p:nvSpPr>
          <p:spPr>
            <a:xfrm>
              <a:off x="1676975" y="1319550"/>
              <a:ext cx="19700" cy="16900"/>
            </a:xfrm>
            <a:custGeom>
              <a:avLst/>
              <a:gdLst/>
              <a:ahLst/>
              <a:cxnLst/>
              <a:rect l="l" t="t" r="r" b="b"/>
              <a:pathLst>
                <a:path w="788" h="676" extrusionOk="0">
                  <a:moveTo>
                    <a:pt x="731" y="1"/>
                  </a:moveTo>
                  <a:lnTo>
                    <a:pt x="675" y="57"/>
                  </a:lnTo>
                  <a:lnTo>
                    <a:pt x="619" y="113"/>
                  </a:lnTo>
                  <a:lnTo>
                    <a:pt x="450" y="226"/>
                  </a:lnTo>
                  <a:lnTo>
                    <a:pt x="226" y="282"/>
                  </a:lnTo>
                  <a:lnTo>
                    <a:pt x="57" y="394"/>
                  </a:lnTo>
                  <a:lnTo>
                    <a:pt x="1" y="451"/>
                  </a:lnTo>
                  <a:lnTo>
                    <a:pt x="1" y="507"/>
                  </a:lnTo>
                  <a:lnTo>
                    <a:pt x="1" y="563"/>
                  </a:lnTo>
                  <a:lnTo>
                    <a:pt x="169" y="675"/>
                  </a:lnTo>
                  <a:lnTo>
                    <a:pt x="169" y="619"/>
                  </a:lnTo>
                  <a:lnTo>
                    <a:pt x="226" y="563"/>
                  </a:lnTo>
                  <a:lnTo>
                    <a:pt x="282" y="507"/>
                  </a:lnTo>
                  <a:lnTo>
                    <a:pt x="338" y="451"/>
                  </a:lnTo>
                  <a:lnTo>
                    <a:pt x="394" y="451"/>
                  </a:lnTo>
                  <a:lnTo>
                    <a:pt x="507" y="563"/>
                  </a:lnTo>
                  <a:lnTo>
                    <a:pt x="563" y="563"/>
                  </a:lnTo>
                  <a:lnTo>
                    <a:pt x="563" y="451"/>
                  </a:lnTo>
                  <a:lnTo>
                    <a:pt x="619" y="394"/>
                  </a:lnTo>
                  <a:lnTo>
                    <a:pt x="675" y="338"/>
                  </a:lnTo>
                  <a:lnTo>
                    <a:pt x="731" y="226"/>
                  </a:lnTo>
                  <a:lnTo>
                    <a:pt x="788" y="57"/>
                  </a:lnTo>
                  <a:lnTo>
                    <a:pt x="731"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0" name="Google Shape;23320;p51"/>
            <p:cNvSpPr/>
            <p:nvPr/>
          </p:nvSpPr>
          <p:spPr>
            <a:xfrm>
              <a:off x="1668550" y="1323775"/>
              <a:ext cx="11275" cy="11275"/>
            </a:xfrm>
            <a:custGeom>
              <a:avLst/>
              <a:gdLst/>
              <a:ahLst/>
              <a:cxnLst/>
              <a:rect l="l" t="t" r="r" b="b"/>
              <a:pathLst>
                <a:path w="451" h="451" extrusionOk="0">
                  <a:moveTo>
                    <a:pt x="225" y="1"/>
                  </a:moveTo>
                  <a:lnTo>
                    <a:pt x="169" y="57"/>
                  </a:lnTo>
                  <a:lnTo>
                    <a:pt x="57" y="113"/>
                  </a:lnTo>
                  <a:lnTo>
                    <a:pt x="0" y="169"/>
                  </a:lnTo>
                  <a:lnTo>
                    <a:pt x="57" y="225"/>
                  </a:lnTo>
                  <a:lnTo>
                    <a:pt x="57" y="338"/>
                  </a:lnTo>
                  <a:lnTo>
                    <a:pt x="57" y="450"/>
                  </a:lnTo>
                  <a:lnTo>
                    <a:pt x="281" y="450"/>
                  </a:lnTo>
                  <a:lnTo>
                    <a:pt x="281" y="394"/>
                  </a:lnTo>
                  <a:lnTo>
                    <a:pt x="338" y="394"/>
                  </a:lnTo>
                  <a:lnTo>
                    <a:pt x="394" y="282"/>
                  </a:lnTo>
                  <a:lnTo>
                    <a:pt x="450" y="282"/>
                  </a:lnTo>
                  <a:lnTo>
                    <a:pt x="450" y="169"/>
                  </a:lnTo>
                  <a:lnTo>
                    <a:pt x="394" y="113"/>
                  </a:lnTo>
                  <a:lnTo>
                    <a:pt x="281" y="1"/>
                  </a:lnTo>
                  <a:close/>
                </a:path>
              </a:pathLst>
            </a:custGeom>
            <a:solidFill>
              <a:srgbClr val="B0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1" name="Google Shape;23321;p51"/>
            <p:cNvSpPr/>
            <p:nvPr/>
          </p:nvSpPr>
          <p:spPr>
            <a:xfrm>
              <a:off x="1674175" y="1333600"/>
              <a:ext cx="1425" cy="2850"/>
            </a:xfrm>
            <a:custGeom>
              <a:avLst/>
              <a:gdLst/>
              <a:ahLst/>
              <a:cxnLst/>
              <a:rect l="l" t="t" r="r" b="b"/>
              <a:pathLst>
                <a:path w="57" h="114" extrusionOk="0">
                  <a:moveTo>
                    <a:pt x="56" y="1"/>
                  </a:moveTo>
                  <a:lnTo>
                    <a:pt x="0" y="57"/>
                  </a:lnTo>
                  <a:lnTo>
                    <a:pt x="0" y="113"/>
                  </a:lnTo>
                  <a:lnTo>
                    <a:pt x="56"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2" name="Google Shape;23322;p51"/>
            <p:cNvSpPr/>
            <p:nvPr/>
          </p:nvSpPr>
          <p:spPr>
            <a:xfrm>
              <a:off x="1684000" y="1113000"/>
              <a:ext cx="25" cy="1425"/>
            </a:xfrm>
            <a:custGeom>
              <a:avLst/>
              <a:gdLst/>
              <a:ahLst/>
              <a:cxnLst/>
              <a:rect l="l" t="t" r="r" b="b"/>
              <a:pathLst>
                <a:path w="1" h="57" extrusionOk="0">
                  <a:moveTo>
                    <a:pt x="1" y="57"/>
                  </a:moveTo>
                  <a:lnTo>
                    <a:pt x="1" y="57"/>
                  </a:lnTo>
                  <a:lnTo>
                    <a:pt x="1" y="57"/>
                  </a:lnTo>
                  <a:lnTo>
                    <a:pt x="1" y="1"/>
                  </a:lnTo>
                  <a:lnTo>
                    <a:pt x="1" y="57"/>
                  </a:lnTo>
                  <a:lnTo>
                    <a:pt x="1" y="57"/>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3" name="Google Shape;23323;p51"/>
            <p:cNvSpPr/>
            <p:nvPr/>
          </p:nvSpPr>
          <p:spPr>
            <a:xfrm>
              <a:off x="1655900" y="1316750"/>
              <a:ext cx="18300" cy="8450"/>
            </a:xfrm>
            <a:custGeom>
              <a:avLst/>
              <a:gdLst/>
              <a:ahLst/>
              <a:cxnLst/>
              <a:rect l="l" t="t" r="r" b="b"/>
              <a:pathLst>
                <a:path w="732" h="338" extrusionOk="0">
                  <a:moveTo>
                    <a:pt x="394" y="1"/>
                  </a:moveTo>
                  <a:lnTo>
                    <a:pt x="169" y="57"/>
                  </a:lnTo>
                  <a:lnTo>
                    <a:pt x="57" y="113"/>
                  </a:lnTo>
                  <a:lnTo>
                    <a:pt x="1" y="169"/>
                  </a:lnTo>
                  <a:lnTo>
                    <a:pt x="1" y="282"/>
                  </a:lnTo>
                  <a:lnTo>
                    <a:pt x="113" y="338"/>
                  </a:lnTo>
                  <a:lnTo>
                    <a:pt x="450" y="282"/>
                  </a:lnTo>
                  <a:lnTo>
                    <a:pt x="563" y="282"/>
                  </a:lnTo>
                  <a:lnTo>
                    <a:pt x="731" y="225"/>
                  </a:lnTo>
                  <a:lnTo>
                    <a:pt x="731" y="113"/>
                  </a:lnTo>
                  <a:lnTo>
                    <a:pt x="563" y="113"/>
                  </a:lnTo>
                  <a:lnTo>
                    <a:pt x="506" y="57"/>
                  </a:lnTo>
                  <a:lnTo>
                    <a:pt x="506"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4" name="Google Shape;23324;p51"/>
            <p:cNvSpPr/>
            <p:nvPr/>
          </p:nvSpPr>
          <p:spPr>
            <a:xfrm>
              <a:off x="1660125" y="1346250"/>
              <a:ext cx="8450" cy="12675"/>
            </a:xfrm>
            <a:custGeom>
              <a:avLst/>
              <a:gdLst/>
              <a:ahLst/>
              <a:cxnLst/>
              <a:rect l="l" t="t" r="r" b="b"/>
              <a:pathLst>
                <a:path w="338" h="507" extrusionOk="0">
                  <a:moveTo>
                    <a:pt x="0" y="1"/>
                  </a:moveTo>
                  <a:lnTo>
                    <a:pt x="169" y="507"/>
                  </a:lnTo>
                  <a:lnTo>
                    <a:pt x="337" y="338"/>
                  </a:lnTo>
                  <a:lnTo>
                    <a:pt x="281" y="282"/>
                  </a:lnTo>
                  <a:lnTo>
                    <a:pt x="225" y="169"/>
                  </a:lnTo>
                  <a:lnTo>
                    <a:pt x="169" y="57"/>
                  </a:lnTo>
                  <a:lnTo>
                    <a:pt x="113" y="1"/>
                  </a:lnTo>
                  <a:close/>
                </a:path>
              </a:pathLst>
            </a:custGeom>
            <a:solidFill>
              <a:srgbClr val="3544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5" name="Google Shape;23325;p51"/>
            <p:cNvSpPr/>
            <p:nvPr/>
          </p:nvSpPr>
          <p:spPr>
            <a:xfrm>
              <a:off x="1660125" y="1344850"/>
              <a:ext cx="7050" cy="8450"/>
            </a:xfrm>
            <a:custGeom>
              <a:avLst/>
              <a:gdLst/>
              <a:ahLst/>
              <a:cxnLst/>
              <a:rect l="l" t="t" r="r" b="b"/>
              <a:pathLst>
                <a:path w="282" h="338" extrusionOk="0">
                  <a:moveTo>
                    <a:pt x="113" y="1"/>
                  </a:moveTo>
                  <a:lnTo>
                    <a:pt x="0" y="57"/>
                  </a:lnTo>
                  <a:lnTo>
                    <a:pt x="113" y="113"/>
                  </a:lnTo>
                  <a:lnTo>
                    <a:pt x="225" y="225"/>
                  </a:lnTo>
                  <a:lnTo>
                    <a:pt x="281" y="338"/>
                  </a:lnTo>
                  <a:lnTo>
                    <a:pt x="225" y="57"/>
                  </a:lnTo>
                  <a:lnTo>
                    <a:pt x="169" y="1"/>
                  </a:lnTo>
                  <a:close/>
                </a:path>
              </a:pathLst>
            </a:custGeom>
            <a:solidFill>
              <a:srgbClr val="68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6" name="Google Shape;23326;p51"/>
            <p:cNvSpPr/>
            <p:nvPr/>
          </p:nvSpPr>
          <p:spPr>
            <a:xfrm>
              <a:off x="2014225" y="1208550"/>
              <a:ext cx="57625" cy="33750"/>
            </a:xfrm>
            <a:custGeom>
              <a:avLst/>
              <a:gdLst/>
              <a:ahLst/>
              <a:cxnLst/>
              <a:rect l="l" t="t" r="r" b="b"/>
              <a:pathLst>
                <a:path w="2305" h="1350" extrusionOk="0">
                  <a:moveTo>
                    <a:pt x="1068" y="788"/>
                  </a:moveTo>
                  <a:lnTo>
                    <a:pt x="1068" y="956"/>
                  </a:lnTo>
                  <a:lnTo>
                    <a:pt x="1012" y="844"/>
                  </a:lnTo>
                  <a:lnTo>
                    <a:pt x="1068" y="788"/>
                  </a:lnTo>
                  <a:close/>
                  <a:moveTo>
                    <a:pt x="731" y="1"/>
                  </a:moveTo>
                  <a:lnTo>
                    <a:pt x="562" y="57"/>
                  </a:lnTo>
                  <a:lnTo>
                    <a:pt x="562" y="113"/>
                  </a:lnTo>
                  <a:lnTo>
                    <a:pt x="562" y="169"/>
                  </a:lnTo>
                  <a:lnTo>
                    <a:pt x="618" y="282"/>
                  </a:lnTo>
                  <a:lnTo>
                    <a:pt x="506" y="225"/>
                  </a:lnTo>
                  <a:lnTo>
                    <a:pt x="450" y="113"/>
                  </a:lnTo>
                  <a:lnTo>
                    <a:pt x="337" y="57"/>
                  </a:lnTo>
                  <a:lnTo>
                    <a:pt x="225" y="57"/>
                  </a:lnTo>
                  <a:lnTo>
                    <a:pt x="169" y="169"/>
                  </a:lnTo>
                  <a:lnTo>
                    <a:pt x="225" y="394"/>
                  </a:lnTo>
                  <a:lnTo>
                    <a:pt x="225" y="507"/>
                  </a:lnTo>
                  <a:lnTo>
                    <a:pt x="169" y="675"/>
                  </a:lnTo>
                  <a:lnTo>
                    <a:pt x="56" y="844"/>
                  </a:lnTo>
                  <a:lnTo>
                    <a:pt x="0" y="956"/>
                  </a:lnTo>
                  <a:lnTo>
                    <a:pt x="112" y="1069"/>
                  </a:lnTo>
                  <a:lnTo>
                    <a:pt x="337" y="1181"/>
                  </a:lnTo>
                  <a:lnTo>
                    <a:pt x="394" y="1125"/>
                  </a:lnTo>
                  <a:lnTo>
                    <a:pt x="450" y="1069"/>
                  </a:lnTo>
                  <a:lnTo>
                    <a:pt x="618" y="1069"/>
                  </a:lnTo>
                  <a:lnTo>
                    <a:pt x="618" y="1125"/>
                  </a:lnTo>
                  <a:lnTo>
                    <a:pt x="675" y="1237"/>
                  </a:lnTo>
                  <a:lnTo>
                    <a:pt x="843" y="1293"/>
                  </a:lnTo>
                  <a:lnTo>
                    <a:pt x="843" y="1237"/>
                  </a:lnTo>
                  <a:lnTo>
                    <a:pt x="899" y="1237"/>
                  </a:lnTo>
                  <a:lnTo>
                    <a:pt x="1012" y="1293"/>
                  </a:lnTo>
                  <a:lnTo>
                    <a:pt x="1068" y="1350"/>
                  </a:lnTo>
                  <a:lnTo>
                    <a:pt x="1180" y="1350"/>
                  </a:lnTo>
                  <a:lnTo>
                    <a:pt x="1349" y="1237"/>
                  </a:lnTo>
                  <a:lnTo>
                    <a:pt x="1574" y="1069"/>
                  </a:lnTo>
                  <a:lnTo>
                    <a:pt x="1686" y="1012"/>
                  </a:lnTo>
                  <a:lnTo>
                    <a:pt x="1855" y="1069"/>
                  </a:lnTo>
                  <a:lnTo>
                    <a:pt x="1911" y="1012"/>
                  </a:lnTo>
                  <a:lnTo>
                    <a:pt x="2304" y="900"/>
                  </a:lnTo>
                  <a:lnTo>
                    <a:pt x="2248" y="675"/>
                  </a:lnTo>
                  <a:lnTo>
                    <a:pt x="2136" y="563"/>
                  </a:lnTo>
                  <a:lnTo>
                    <a:pt x="2023" y="563"/>
                  </a:lnTo>
                  <a:lnTo>
                    <a:pt x="1911" y="619"/>
                  </a:lnTo>
                  <a:lnTo>
                    <a:pt x="1799" y="731"/>
                  </a:lnTo>
                  <a:lnTo>
                    <a:pt x="1686" y="788"/>
                  </a:lnTo>
                  <a:lnTo>
                    <a:pt x="1518" y="788"/>
                  </a:lnTo>
                  <a:lnTo>
                    <a:pt x="1405" y="731"/>
                  </a:lnTo>
                  <a:lnTo>
                    <a:pt x="1237" y="675"/>
                  </a:lnTo>
                  <a:lnTo>
                    <a:pt x="1124" y="731"/>
                  </a:lnTo>
                  <a:lnTo>
                    <a:pt x="1068" y="788"/>
                  </a:lnTo>
                  <a:lnTo>
                    <a:pt x="1124" y="563"/>
                  </a:lnTo>
                  <a:lnTo>
                    <a:pt x="1068" y="394"/>
                  </a:lnTo>
                  <a:lnTo>
                    <a:pt x="1012" y="169"/>
                  </a:lnTo>
                  <a:lnTo>
                    <a:pt x="843" y="57"/>
                  </a:lnTo>
                  <a:lnTo>
                    <a:pt x="731" y="1"/>
                  </a:lnTo>
                  <a:close/>
                </a:path>
              </a:pathLst>
            </a:custGeom>
            <a:solidFill>
              <a:srgbClr val="B9D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7" name="Google Shape;23327;p51"/>
            <p:cNvSpPr/>
            <p:nvPr/>
          </p:nvSpPr>
          <p:spPr>
            <a:xfrm>
              <a:off x="2035300" y="1238050"/>
              <a:ext cx="1425" cy="2850"/>
            </a:xfrm>
            <a:custGeom>
              <a:avLst/>
              <a:gdLst/>
              <a:ahLst/>
              <a:cxnLst/>
              <a:rect l="l" t="t" r="r" b="b"/>
              <a:pathLst>
                <a:path w="57" h="114" extrusionOk="0">
                  <a:moveTo>
                    <a:pt x="0" y="1"/>
                  </a:moveTo>
                  <a:lnTo>
                    <a:pt x="0" y="113"/>
                  </a:lnTo>
                  <a:lnTo>
                    <a:pt x="56" y="57"/>
                  </a:lnTo>
                  <a:lnTo>
                    <a:pt x="0" y="1"/>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8" name="Google Shape;23328;p51"/>
            <p:cNvSpPr/>
            <p:nvPr/>
          </p:nvSpPr>
          <p:spPr>
            <a:xfrm>
              <a:off x="2036700" y="1239475"/>
              <a:ext cx="2825" cy="1425"/>
            </a:xfrm>
            <a:custGeom>
              <a:avLst/>
              <a:gdLst/>
              <a:ahLst/>
              <a:cxnLst/>
              <a:rect l="l" t="t" r="r" b="b"/>
              <a:pathLst>
                <a:path w="113" h="57" extrusionOk="0">
                  <a:moveTo>
                    <a:pt x="0" y="0"/>
                  </a:moveTo>
                  <a:lnTo>
                    <a:pt x="0" y="0"/>
                  </a:lnTo>
                  <a:lnTo>
                    <a:pt x="113" y="56"/>
                  </a:lnTo>
                  <a:lnTo>
                    <a:pt x="113" y="56"/>
                  </a:lnTo>
                  <a:lnTo>
                    <a:pt x="0" y="0"/>
                  </a:lnTo>
                  <a:lnTo>
                    <a:pt x="0" y="0"/>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9" name="Google Shape;23329;p51"/>
            <p:cNvSpPr/>
            <p:nvPr/>
          </p:nvSpPr>
          <p:spPr>
            <a:xfrm>
              <a:off x="1653100" y="1294275"/>
              <a:ext cx="19700" cy="26725"/>
            </a:xfrm>
            <a:custGeom>
              <a:avLst/>
              <a:gdLst/>
              <a:ahLst/>
              <a:cxnLst/>
              <a:rect l="l" t="t" r="r" b="b"/>
              <a:pathLst>
                <a:path w="788" h="1069" extrusionOk="0">
                  <a:moveTo>
                    <a:pt x="225" y="0"/>
                  </a:moveTo>
                  <a:lnTo>
                    <a:pt x="169" y="56"/>
                  </a:lnTo>
                  <a:lnTo>
                    <a:pt x="56" y="225"/>
                  </a:lnTo>
                  <a:lnTo>
                    <a:pt x="0" y="394"/>
                  </a:lnTo>
                  <a:lnTo>
                    <a:pt x="0" y="562"/>
                  </a:lnTo>
                  <a:lnTo>
                    <a:pt x="0" y="787"/>
                  </a:lnTo>
                  <a:lnTo>
                    <a:pt x="56" y="843"/>
                  </a:lnTo>
                  <a:lnTo>
                    <a:pt x="113" y="900"/>
                  </a:lnTo>
                  <a:lnTo>
                    <a:pt x="113" y="1068"/>
                  </a:lnTo>
                  <a:lnTo>
                    <a:pt x="618" y="900"/>
                  </a:lnTo>
                  <a:lnTo>
                    <a:pt x="618" y="843"/>
                  </a:lnTo>
                  <a:lnTo>
                    <a:pt x="731" y="787"/>
                  </a:lnTo>
                  <a:lnTo>
                    <a:pt x="787" y="731"/>
                  </a:lnTo>
                  <a:lnTo>
                    <a:pt x="787" y="618"/>
                  </a:lnTo>
                  <a:lnTo>
                    <a:pt x="618" y="506"/>
                  </a:lnTo>
                  <a:lnTo>
                    <a:pt x="506" y="337"/>
                  </a:lnTo>
                  <a:lnTo>
                    <a:pt x="394" y="169"/>
                  </a:lnTo>
                  <a:lnTo>
                    <a:pt x="281" y="56"/>
                  </a:lnTo>
                  <a:lnTo>
                    <a:pt x="225" y="0"/>
                  </a:lnTo>
                  <a:close/>
                </a:path>
              </a:pathLst>
            </a:custGeom>
            <a:solidFill>
              <a:srgbClr val="92B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0" name="Google Shape;23330;p51"/>
            <p:cNvSpPr/>
            <p:nvPr/>
          </p:nvSpPr>
          <p:spPr>
            <a:xfrm>
              <a:off x="1648875" y="1295675"/>
              <a:ext cx="9875" cy="18300"/>
            </a:xfrm>
            <a:custGeom>
              <a:avLst/>
              <a:gdLst/>
              <a:ahLst/>
              <a:cxnLst/>
              <a:rect l="l" t="t" r="r" b="b"/>
              <a:pathLst>
                <a:path w="395" h="732" extrusionOk="0">
                  <a:moveTo>
                    <a:pt x="113" y="0"/>
                  </a:moveTo>
                  <a:lnTo>
                    <a:pt x="1" y="394"/>
                  </a:lnTo>
                  <a:lnTo>
                    <a:pt x="113" y="731"/>
                  </a:lnTo>
                  <a:lnTo>
                    <a:pt x="169" y="731"/>
                  </a:lnTo>
                  <a:lnTo>
                    <a:pt x="225" y="619"/>
                  </a:lnTo>
                  <a:lnTo>
                    <a:pt x="282" y="562"/>
                  </a:lnTo>
                  <a:lnTo>
                    <a:pt x="282" y="450"/>
                  </a:lnTo>
                  <a:lnTo>
                    <a:pt x="225" y="281"/>
                  </a:lnTo>
                  <a:lnTo>
                    <a:pt x="282" y="225"/>
                  </a:lnTo>
                  <a:lnTo>
                    <a:pt x="338" y="169"/>
                  </a:lnTo>
                  <a:lnTo>
                    <a:pt x="394" y="113"/>
                  </a:lnTo>
                  <a:lnTo>
                    <a:pt x="338" y="0"/>
                  </a:lnTo>
                  <a:close/>
                </a:path>
              </a:pathLst>
            </a:custGeom>
            <a:solidFill>
              <a:srgbClr val="7CA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1" name="Google Shape;23331;p51"/>
            <p:cNvSpPr/>
            <p:nvPr/>
          </p:nvSpPr>
          <p:spPr>
            <a:xfrm>
              <a:off x="2050750" y="1063825"/>
              <a:ext cx="89950" cy="60450"/>
            </a:xfrm>
            <a:custGeom>
              <a:avLst/>
              <a:gdLst/>
              <a:ahLst/>
              <a:cxnLst/>
              <a:rect l="l" t="t" r="r" b="b"/>
              <a:pathLst>
                <a:path w="3598" h="2418" extrusionOk="0">
                  <a:moveTo>
                    <a:pt x="1911" y="0"/>
                  </a:moveTo>
                  <a:lnTo>
                    <a:pt x="1799" y="57"/>
                  </a:lnTo>
                  <a:lnTo>
                    <a:pt x="1799" y="113"/>
                  </a:lnTo>
                  <a:lnTo>
                    <a:pt x="1406" y="450"/>
                  </a:lnTo>
                  <a:lnTo>
                    <a:pt x="1237" y="619"/>
                  </a:lnTo>
                  <a:lnTo>
                    <a:pt x="1012" y="731"/>
                  </a:lnTo>
                  <a:lnTo>
                    <a:pt x="900" y="787"/>
                  </a:lnTo>
                  <a:lnTo>
                    <a:pt x="843" y="900"/>
                  </a:lnTo>
                  <a:lnTo>
                    <a:pt x="843" y="1125"/>
                  </a:lnTo>
                  <a:lnTo>
                    <a:pt x="843" y="1181"/>
                  </a:lnTo>
                  <a:lnTo>
                    <a:pt x="787" y="1293"/>
                  </a:lnTo>
                  <a:lnTo>
                    <a:pt x="731" y="1406"/>
                  </a:lnTo>
                  <a:lnTo>
                    <a:pt x="619" y="1462"/>
                  </a:lnTo>
                  <a:lnTo>
                    <a:pt x="450" y="1462"/>
                  </a:lnTo>
                  <a:lnTo>
                    <a:pt x="394" y="1518"/>
                  </a:lnTo>
                  <a:lnTo>
                    <a:pt x="169" y="1743"/>
                  </a:lnTo>
                  <a:lnTo>
                    <a:pt x="57" y="1855"/>
                  </a:lnTo>
                  <a:lnTo>
                    <a:pt x="0" y="1911"/>
                  </a:lnTo>
                  <a:lnTo>
                    <a:pt x="57" y="1968"/>
                  </a:lnTo>
                  <a:lnTo>
                    <a:pt x="113" y="2136"/>
                  </a:lnTo>
                  <a:lnTo>
                    <a:pt x="281" y="2193"/>
                  </a:lnTo>
                  <a:lnTo>
                    <a:pt x="506" y="2193"/>
                  </a:lnTo>
                  <a:lnTo>
                    <a:pt x="675" y="2249"/>
                  </a:lnTo>
                  <a:lnTo>
                    <a:pt x="731" y="2249"/>
                  </a:lnTo>
                  <a:lnTo>
                    <a:pt x="787" y="2136"/>
                  </a:lnTo>
                  <a:lnTo>
                    <a:pt x="787" y="2024"/>
                  </a:lnTo>
                  <a:lnTo>
                    <a:pt x="843" y="2193"/>
                  </a:lnTo>
                  <a:lnTo>
                    <a:pt x="843" y="2305"/>
                  </a:lnTo>
                  <a:lnTo>
                    <a:pt x="900" y="2361"/>
                  </a:lnTo>
                  <a:lnTo>
                    <a:pt x="956" y="2361"/>
                  </a:lnTo>
                  <a:lnTo>
                    <a:pt x="1125" y="2305"/>
                  </a:lnTo>
                  <a:lnTo>
                    <a:pt x="1181" y="2305"/>
                  </a:lnTo>
                  <a:lnTo>
                    <a:pt x="1181" y="2361"/>
                  </a:lnTo>
                  <a:lnTo>
                    <a:pt x="1293" y="2417"/>
                  </a:lnTo>
                  <a:lnTo>
                    <a:pt x="1349" y="2417"/>
                  </a:lnTo>
                  <a:lnTo>
                    <a:pt x="1406" y="2361"/>
                  </a:lnTo>
                  <a:lnTo>
                    <a:pt x="1406" y="2249"/>
                  </a:lnTo>
                  <a:lnTo>
                    <a:pt x="1406" y="2024"/>
                  </a:lnTo>
                  <a:lnTo>
                    <a:pt x="1462" y="1855"/>
                  </a:lnTo>
                  <a:lnTo>
                    <a:pt x="1630" y="1687"/>
                  </a:lnTo>
                  <a:lnTo>
                    <a:pt x="1743" y="1574"/>
                  </a:lnTo>
                  <a:lnTo>
                    <a:pt x="1799" y="1462"/>
                  </a:lnTo>
                  <a:lnTo>
                    <a:pt x="1855" y="1574"/>
                  </a:lnTo>
                  <a:lnTo>
                    <a:pt x="1911" y="1630"/>
                  </a:lnTo>
                  <a:lnTo>
                    <a:pt x="2136" y="1630"/>
                  </a:lnTo>
                  <a:lnTo>
                    <a:pt x="2192" y="1518"/>
                  </a:lnTo>
                  <a:lnTo>
                    <a:pt x="2305" y="1406"/>
                  </a:lnTo>
                  <a:lnTo>
                    <a:pt x="2417" y="1462"/>
                  </a:lnTo>
                  <a:lnTo>
                    <a:pt x="2586" y="1518"/>
                  </a:lnTo>
                  <a:lnTo>
                    <a:pt x="3036" y="1518"/>
                  </a:lnTo>
                  <a:lnTo>
                    <a:pt x="3148" y="1574"/>
                  </a:lnTo>
                  <a:lnTo>
                    <a:pt x="3204" y="1630"/>
                  </a:lnTo>
                  <a:lnTo>
                    <a:pt x="3541" y="1630"/>
                  </a:lnTo>
                  <a:lnTo>
                    <a:pt x="3598" y="1574"/>
                  </a:lnTo>
                  <a:lnTo>
                    <a:pt x="3598" y="1406"/>
                  </a:lnTo>
                  <a:lnTo>
                    <a:pt x="3598" y="1293"/>
                  </a:lnTo>
                  <a:lnTo>
                    <a:pt x="3598" y="1125"/>
                  </a:lnTo>
                  <a:lnTo>
                    <a:pt x="3485" y="1012"/>
                  </a:lnTo>
                  <a:lnTo>
                    <a:pt x="3373" y="1012"/>
                  </a:lnTo>
                  <a:lnTo>
                    <a:pt x="3204" y="1068"/>
                  </a:lnTo>
                  <a:lnTo>
                    <a:pt x="3036" y="1125"/>
                  </a:lnTo>
                  <a:lnTo>
                    <a:pt x="2867" y="1068"/>
                  </a:lnTo>
                  <a:lnTo>
                    <a:pt x="2754" y="900"/>
                  </a:lnTo>
                  <a:lnTo>
                    <a:pt x="2642" y="844"/>
                  </a:lnTo>
                  <a:lnTo>
                    <a:pt x="2530" y="844"/>
                  </a:lnTo>
                  <a:lnTo>
                    <a:pt x="2249" y="900"/>
                  </a:lnTo>
                  <a:lnTo>
                    <a:pt x="2192" y="900"/>
                  </a:lnTo>
                  <a:lnTo>
                    <a:pt x="2136" y="787"/>
                  </a:lnTo>
                  <a:lnTo>
                    <a:pt x="2136" y="675"/>
                  </a:lnTo>
                  <a:lnTo>
                    <a:pt x="2136" y="563"/>
                  </a:lnTo>
                  <a:lnTo>
                    <a:pt x="2473" y="563"/>
                  </a:lnTo>
                  <a:lnTo>
                    <a:pt x="2642" y="731"/>
                  </a:lnTo>
                  <a:lnTo>
                    <a:pt x="2754" y="844"/>
                  </a:lnTo>
                  <a:lnTo>
                    <a:pt x="2923" y="787"/>
                  </a:lnTo>
                  <a:lnTo>
                    <a:pt x="3092" y="675"/>
                  </a:lnTo>
                  <a:lnTo>
                    <a:pt x="3148" y="563"/>
                  </a:lnTo>
                  <a:lnTo>
                    <a:pt x="3148" y="506"/>
                  </a:lnTo>
                  <a:lnTo>
                    <a:pt x="3260" y="225"/>
                  </a:lnTo>
                  <a:lnTo>
                    <a:pt x="3148" y="169"/>
                  </a:lnTo>
                  <a:lnTo>
                    <a:pt x="3148" y="113"/>
                  </a:lnTo>
                  <a:lnTo>
                    <a:pt x="2754" y="113"/>
                  </a:lnTo>
                  <a:lnTo>
                    <a:pt x="2586" y="169"/>
                  </a:lnTo>
                  <a:lnTo>
                    <a:pt x="2473" y="113"/>
                  </a:lnTo>
                  <a:lnTo>
                    <a:pt x="2305" y="113"/>
                  </a:lnTo>
                  <a:lnTo>
                    <a:pt x="2136" y="57"/>
                  </a:lnTo>
                  <a:lnTo>
                    <a:pt x="2080" y="113"/>
                  </a:lnTo>
                  <a:lnTo>
                    <a:pt x="2024" y="113"/>
                  </a:lnTo>
                  <a:lnTo>
                    <a:pt x="1911" y="57"/>
                  </a:lnTo>
                  <a:lnTo>
                    <a:pt x="1911"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2" name="Google Shape;23332;p51"/>
            <p:cNvSpPr/>
            <p:nvPr/>
          </p:nvSpPr>
          <p:spPr>
            <a:xfrm>
              <a:off x="2153325" y="1013250"/>
              <a:ext cx="101200" cy="57625"/>
            </a:xfrm>
            <a:custGeom>
              <a:avLst/>
              <a:gdLst/>
              <a:ahLst/>
              <a:cxnLst/>
              <a:rect l="l" t="t" r="r" b="b"/>
              <a:pathLst>
                <a:path w="4048" h="2305" extrusionOk="0">
                  <a:moveTo>
                    <a:pt x="3317" y="0"/>
                  </a:moveTo>
                  <a:lnTo>
                    <a:pt x="3204" y="56"/>
                  </a:lnTo>
                  <a:lnTo>
                    <a:pt x="2811" y="394"/>
                  </a:lnTo>
                  <a:lnTo>
                    <a:pt x="2698" y="562"/>
                  </a:lnTo>
                  <a:lnTo>
                    <a:pt x="2586" y="843"/>
                  </a:lnTo>
                  <a:lnTo>
                    <a:pt x="2473" y="956"/>
                  </a:lnTo>
                  <a:lnTo>
                    <a:pt x="2305" y="1012"/>
                  </a:lnTo>
                  <a:lnTo>
                    <a:pt x="2249" y="1012"/>
                  </a:lnTo>
                  <a:lnTo>
                    <a:pt x="2192" y="1068"/>
                  </a:lnTo>
                  <a:lnTo>
                    <a:pt x="2136" y="1180"/>
                  </a:lnTo>
                  <a:lnTo>
                    <a:pt x="2080" y="1237"/>
                  </a:lnTo>
                  <a:lnTo>
                    <a:pt x="1855" y="1237"/>
                  </a:lnTo>
                  <a:lnTo>
                    <a:pt x="1743" y="1405"/>
                  </a:lnTo>
                  <a:lnTo>
                    <a:pt x="1687" y="1461"/>
                  </a:lnTo>
                  <a:lnTo>
                    <a:pt x="1630" y="1461"/>
                  </a:lnTo>
                  <a:lnTo>
                    <a:pt x="1518" y="1349"/>
                  </a:lnTo>
                  <a:lnTo>
                    <a:pt x="1462" y="1293"/>
                  </a:lnTo>
                  <a:lnTo>
                    <a:pt x="1406" y="1349"/>
                  </a:lnTo>
                  <a:lnTo>
                    <a:pt x="1406" y="1518"/>
                  </a:lnTo>
                  <a:lnTo>
                    <a:pt x="1349" y="1518"/>
                  </a:lnTo>
                  <a:lnTo>
                    <a:pt x="1237" y="1461"/>
                  </a:lnTo>
                  <a:lnTo>
                    <a:pt x="1181" y="1518"/>
                  </a:lnTo>
                  <a:lnTo>
                    <a:pt x="1125" y="1518"/>
                  </a:lnTo>
                  <a:lnTo>
                    <a:pt x="1068" y="1630"/>
                  </a:lnTo>
                  <a:lnTo>
                    <a:pt x="1012" y="1799"/>
                  </a:lnTo>
                  <a:lnTo>
                    <a:pt x="900" y="1742"/>
                  </a:lnTo>
                  <a:lnTo>
                    <a:pt x="844" y="1799"/>
                  </a:lnTo>
                  <a:lnTo>
                    <a:pt x="731" y="1855"/>
                  </a:lnTo>
                  <a:lnTo>
                    <a:pt x="394" y="1855"/>
                  </a:lnTo>
                  <a:lnTo>
                    <a:pt x="338" y="1911"/>
                  </a:lnTo>
                  <a:lnTo>
                    <a:pt x="113" y="2023"/>
                  </a:lnTo>
                  <a:lnTo>
                    <a:pt x="0" y="2248"/>
                  </a:lnTo>
                  <a:lnTo>
                    <a:pt x="57" y="2305"/>
                  </a:lnTo>
                  <a:lnTo>
                    <a:pt x="225" y="2305"/>
                  </a:lnTo>
                  <a:lnTo>
                    <a:pt x="394" y="2248"/>
                  </a:lnTo>
                  <a:lnTo>
                    <a:pt x="562" y="2136"/>
                  </a:lnTo>
                  <a:lnTo>
                    <a:pt x="731" y="2136"/>
                  </a:lnTo>
                  <a:lnTo>
                    <a:pt x="956" y="2192"/>
                  </a:lnTo>
                  <a:lnTo>
                    <a:pt x="1237" y="1967"/>
                  </a:lnTo>
                  <a:lnTo>
                    <a:pt x="1518" y="1799"/>
                  </a:lnTo>
                  <a:lnTo>
                    <a:pt x="1687" y="1742"/>
                  </a:lnTo>
                  <a:lnTo>
                    <a:pt x="2024" y="1742"/>
                  </a:lnTo>
                  <a:lnTo>
                    <a:pt x="2249" y="1799"/>
                  </a:lnTo>
                  <a:lnTo>
                    <a:pt x="2361" y="1855"/>
                  </a:lnTo>
                  <a:lnTo>
                    <a:pt x="2473" y="2023"/>
                  </a:lnTo>
                  <a:lnTo>
                    <a:pt x="2586" y="2136"/>
                  </a:lnTo>
                  <a:lnTo>
                    <a:pt x="2755" y="2192"/>
                  </a:lnTo>
                  <a:lnTo>
                    <a:pt x="3204" y="2192"/>
                  </a:lnTo>
                  <a:lnTo>
                    <a:pt x="3373" y="2136"/>
                  </a:lnTo>
                  <a:lnTo>
                    <a:pt x="3541" y="2023"/>
                  </a:lnTo>
                  <a:lnTo>
                    <a:pt x="3598" y="1799"/>
                  </a:lnTo>
                  <a:lnTo>
                    <a:pt x="3766" y="1799"/>
                  </a:lnTo>
                  <a:lnTo>
                    <a:pt x="3822" y="1686"/>
                  </a:lnTo>
                  <a:lnTo>
                    <a:pt x="3879" y="1630"/>
                  </a:lnTo>
                  <a:lnTo>
                    <a:pt x="3879" y="1574"/>
                  </a:lnTo>
                  <a:lnTo>
                    <a:pt x="3991" y="1574"/>
                  </a:lnTo>
                  <a:lnTo>
                    <a:pt x="3991" y="1518"/>
                  </a:lnTo>
                  <a:lnTo>
                    <a:pt x="3991" y="1293"/>
                  </a:lnTo>
                  <a:lnTo>
                    <a:pt x="3991" y="1124"/>
                  </a:lnTo>
                  <a:lnTo>
                    <a:pt x="4047" y="899"/>
                  </a:lnTo>
                  <a:lnTo>
                    <a:pt x="3991" y="731"/>
                  </a:lnTo>
                  <a:lnTo>
                    <a:pt x="3935" y="506"/>
                  </a:lnTo>
                  <a:lnTo>
                    <a:pt x="3822" y="337"/>
                  </a:lnTo>
                  <a:lnTo>
                    <a:pt x="3654" y="225"/>
                  </a:lnTo>
                  <a:lnTo>
                    <a:pt x="3429" y="169"/>
                  </a:lnTo>
                  <a:lnTo>
                    <a:pt x="3429" y="225"/>
                  </a:lnTo>
                  <a:lnTo>
                    <a:pt x="3373" y="169"/>
                  </a:lnTo>
                  <a:lnTo>
                    <a:pt x="3373" y="56"/>
                  </a:lnTo>
                  <a:lnTo>
                    <a:pt x="3317" y="0"/>
                  </a:lnTo>
                  <a:close/>
                </a:path>
              </a:pathLst>
            </a:custGeom>
            <a:solidFill>
              <a:srgbClr val="92B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3" name="Google Shape;23333;p51"/>
            <p:cNvSpPr/>
            <p:nvPr/>
          </p:nvSpPr>
          <p:spPr>
            <a:xfrm>
              <a:off x="2108350" y="1076475"/>
              <a:ext cx="63275" cy="49200"/>
            </a:xfrm>
            <a:custGeom>
              <a:avLst/>
              <a:gdLst/>
              <a:ahLst/>
              <a:cxnLst/>
              <a:rect l="l" t="t" r="r" b="b"/>
              <a:pathLst>
                <a:path w="2531" h="1968" extrusionOk="0">
                  <a:moveTo>
                    <a:pt x="226" y="0"/>
                  </a:moveTo>
                  <a:lnTo>
                    <a:pt x="113" y="57"/>
                  </a:lnTo>
                  <a:lnTo>
                    <a:pt x="57" y="57"/>
                  </a:lnTo>
                  <a:lnTo>
                    <a:pt x="1" y="169"/>
                  </a:lnTo>
                  <a:lnTo>
                    <a:pt x="1" y="281"/>
                  </a:lnTo>
                  <a:lnTo>
                    <a:pt x="113" y="338"/>
                  </a:lnTo>
                  <a:lnTo>
                    <a:pt x="282" y="450"/>
                  </a:lnTo>
                  <a:lnTo>
                    <a:pt x="338" y="394"/>
                  </a:lnTo>
                  <a:lnTo>
                    <a:pt x="450" y="506"/>
                  </a:lnTo>
                  <a:lnTo>
                    <a:pt x="394" y="675"/>
                  </a:lnTo>
                  <a:lnTo>
                    <a:pt x="450" y="731"/>
                  </a:lnTo>
                  <a:lnTo>
                    <a:pt x="507" y="731"/>
                  </a:lnTo>
                  <a:lnTo>
                    <a:pt x="619" y="675"/>
                  </a:lnTo>
                  <a:lnTo>
                    <a:pt x="732" y="675"/>
                  </a:lnTo>
                  <a:lnTo>
                    <a:pt x="788" y="731"/>
                  </a:lnTo>
                  <a:lnTo>
                    <a:pt x="900" y="731"/>
                  </a:lnTo>
                  <a:lnTo>
                    <a:pt x="956" y="675"/>
                  </a:lnTo>
                  <a:lnTo>
                    <a:pt x="1125" y="562"/>
                  </a:lnTo>
                  <a:lnTo>
                    <a:pt x="1181" y="562"/>
                  </a:lnTo>
                  <a:lnTo>
                    <a:pt x="1237" y="675"/>
                  </a:lnTo>
                  <a:lnTo>
                    <a:pt x="1181" y="787"/>
                  </a:lnTo>
                  <a:lnTo>
                    <a:pt x="1237" y="843"/>
                  </a:lnTo>
                  <a:lnTo>
                    <a:pt x="1294" y="900"/>
                  </a:lnTo>
                  <a:lnTo>
                    <a:pt x="1350" y="1012"/>
                  </a:lnTo>
                  <a:lnTo>
                    <a:pt x="1294" y="1124"/>
                  </a:lnTo>
                  <a:lnTo>
                    <a:pt x="1350" y="1237"/>
                  </a:lnTo>
                  <a:lnTo>
                    <a:pt x="1462" y="1293"/>
                  </a:lnTo>
                  <a:lnTo>
                    <a:pt x="1575" y="1349"/>
                  </a:lnTo>
                  <a:lnTo>
                    <a:pt x="1687" y="1405"/>
                  </a:lnTo>
                  <a:lnTo>
                    <a:pt x="1856" y="1518"/>
                  </a:lnTo>
                  <a:lnTo>
                    <a:pt x="1968" y="1630"/>
                  </a:lnTo>
                  <a:lnTo>
                    <a:pt x="2137" y="1968"/>
                  </a:lnTo>
                  <a:lnTo>
                    <a:pt x="2249" y="1968"/>
                  </a:lnTo>
                  <a:lnTo>
                    <a:pt x="2361" y="1911"/>
                  </a:lnTo>
                  <a:lnTo>
                    <a:pt x="2418" y="1799"/>
                  </a:lnTo>
                  <a:lnTo>
                    <a:pt x="2418" y="1743"/>
                  </a:lnTo>
                  <a:lnTo>
                    <a:pt x="2361" y="1687"/>
                  </a:lnTo>
                  <a:lnTo>
                    <a:pt x="2474" y="1687"/>
                  </a:lnTo>
                  <a:lnTo>
                    <a:pt x="2530" y="1574"/>
                  </a:lnTo>
                  <a:lnTo>
                    <a:pt x="2530" y="1518"/>
                  </a:lnTo>
                  <a:lnTo>
                    <a:pt x="2530" y="1293"/>
                  </a:lnTo>
                  <a:lnTo>
                    <a:pt x="2530" y="1237"/>
                  </a:lnTo>
                  <a:lnTo>
                    <a:pt x="2474" y="1124"/>
                  </a:lnTo>
                  <a:lnTo>
                    <a:pt x="2361" y="1124"/>
                  </a:lnTo>
                  <a:lnTo>
                    <a:pt x="2305" y="1012"/>
                  </a:lnTo>
                  <a:lnTo>
                    <a:pt x="2193" y="956"/>
                  </a:lnTo>
                  <a:lnTo>
                    <a:pt x="1968" y="900"/>
                  </a:lnTo>
                  <a:lnTo>
                    <a:pt x="1799" y="787"/>
                  </a:lnTo>
                  <a:lnTo>
                    <a:pt x="1631" y="619"/>
                  </a:lnTo>
                  <a:lnTo>
                    <a:pt x="1575" y="394"/>
                  </a:lnTo>
                  <a:lnTo>
                    <a:pt x="1406" y="169"/>
                  </a:lnTo>
                  <a:lnTo>
                    <a:pt x="1294" y="57"/>
                  </a:lnTo>
                  <a:lnTo>
                    <a:pt x="1181" y="0"/>
                  </a:lnTo>
                  <a:lnTo>
                    <a:pt x="1125" y="57"/>
                  </a:lnTo>
                  <a:lnTo>
                    <a:pt x="1013" y="113"/>
                  </a:lnTo>
                  <a:lnTo>
                    <a:pt x="956" y="57"/>
                  </a:lnTo>
                  <a:lnTo>
                    <a:pt x="844" y="0"/>
                  </a:lnTo>
                  <a:lnTo>
                    <a:pt x="788" y="57"/>
                  </a:lnTo>
                  <a:lnTo>
                    <a:pt x="732" y="113"/>
                  </a:lnTo>
                  <a:lnTo>
                    <a:pt x="732" y="169"/>
                  </a:lnTo>
                  <a:lnTo>
                    <a:pt x="675" y="225"/>
                  </a:lnTo>
                  <a:lnTo>
                    <a:pt x="394" y="225"/>
                  </a:lnTo>
                  <a:lnTo>
                    <a:pt x="338" y="57"/>
                  </a:lnTo>
                  <a:lnTo>
                    <a:pt x="338"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4" name="Google Shape;23334;p51"/>
            <p:cNvSpPr/>
            <p:nvPr/>
          </p:nvSpPr>
          <p:spPr>
            <a:xfrm>
              <a:off x="2130850" y="1034325"/>
              <a:ext cx="44975" cy="30925"/>
            </a:xfrm>
            <a:custGeom>
              <a:avLst/>
              <a:gdLst/>
              <a:ahLst/>
              <a:cxnLst/>
              <a:rect l="l" t="t" r="r" b="b"/>
              <a:pathLst>
                <a:path w="1799" h="1237" extrusionOk="0">
                  <a:moveTo>
                    <a:pt x="1012" y="0"/>
                  </a:moveTo>
                  <a:lnTo>
                    <a:pt x="1012" y="113"/>
                  </a:lnTo>
                  <a:lnTo>
                    <a:pt x="1068" y="281"/>
                  </a:lnTo>
                  <a:lnTo>
                    <a:pt x="1068" y="337"/>
                  </a:lnTo>
                  <a:lnTo>
                    <a:pt x="1012" y="394"/>
                  </a:lnTo>
                  <a:lnTo>
                    <a:pt x="843" y="394"/>
                  </a:lnTo>
                  <a:lnTo>
                    <a:pt x="787" y="450"/>
                  </a:lnTo>
                  <a:lnTo>
                    <a:pt x="731" y="506"/>
                  </a:lnTo>
                  <a:lnTo>
                    <a:pt x="618" y="506"/>
                  </a:lnTo>
                  <a:lnTo>
                    <a:pt x="562" y="562"/>
                  </a:lnTo>
                  <a:lnTo>
                    <a:pt x="675" y="675"/>
                  </a:lnTo>
                  <a:lnTo>
                    <a:pt x="675" y="731"/>
                  </a:lnTo>
                  <a:lnTo>
                    <a:pt x="562" y="843"/>
                  </a:lnTo>
                  <a:lnTo>
                    <a:pt x="506" y="899"/>
                  </a:lnTo>
                  <a:lnTo>
                    <a:pt x="394" y="787"/>
                  </a:lnTo>
                  <a:lnTo>
                    <a:pt x="281" y="787"/>
                  </a:lnTo>
                  <a:lnTo>
                    <a:pt x="281" y="899"/>
                  </a:lnTo>
                  <a:lnTo>
                    <a:pt x="56" y="899"/>
                  </a:lnTo>
                  <a:lnTo>
                    <a:pt x="0" y="956"/>
                  </a:lnTo>
                  <a:lnTo>
                    <a:pt x="113" y="1068"/>
                  </a:lnTo>
                  <a:lnTo>
                    <a:pt x="169" y="1068"/>
                  </a:lnTo>
                  <a:lnTo>
                    <a:pt x="225" y="1012"/>
                  </a:lnTo>
                  <a:lnTo>
                    <a:pt x="337" y="1068"/>
                  </a:lnTo>
                  <a:lnTo>
                    <a:pt x="450" y="1180"/>
                  </a:lnTo>
                  <a:lnTo>
                    <a:pt x="506" y="1237"/>
                  </a:lnTo>
                  <a:lnTo>
                    <a:pt x="562" y="1180"/>
                  </a:lnTo>
                  <a:lnTo>
                    <a:pt x="618" y="1124"/>
                  </a:lnTo>
                  <a:lnTo>
                    <a:pt x="843" y="1124"/>
                  </a:lnTo>
                  <a:lnTo>
                    <a:pt x="899" y="1068"/>
                  </a:lnTo>
                  <a:lnTo>
                    <a:pt x="956" y="956"/>
                  </a:lnTo>
                  <a:lnTo>
                    <a:pt x="1012" y="843"/>
                  </a:lnTo>
                  <a:lnTo>
                    <a:pt x="1180" y="787"/>
                  </a:lnTo>
                  <a:lnTo>
                    <a:pt x="1349" y="787"/>
                  </a:lnTo>
                  <a:lnTo>
                    <a:pt x="1518" y="675"/>
                  </a:lnTo>
                  <a:lnTo>
                    <a:pt x="1686" y="562"/>
                  </a:lnTo>
                  <a:lnTo>
                    <a:pt x="1799" y="394"/>
                  </a:lnTo>
                  <a:lnTo>
                    <a:pt x="1686" y="394"/>
                  </a:lnTo>
                  <a:lnTo>
                    <a:pt x="1630" y="281"/>
                  </a:lnTo>
                  <a:lnTo>
                    <a:pt x="1574" y="225"/>
                  </a:lnTo>
                  <a:lnTo>
                    <a:pt x="1518" y="225"/>
                  </a:lnTo>
                  <a:lnTo>
                    <a:pt x="1405" y="281"/>
                  </a:lnTo>
                  <a:lnTo>
                    <a:pt x="1349" y="281"/>
                  </a:lnTo>
                  <a:lnTo>
                    <a:pt x="1293" y="225"/>
                  </a:lnTo>
                  <a:lnTo>
                    <a:pt x="1237" y="113"/>
                  </a:lnTo>
                  <a:lnTo>
                    <a:pt x="1180" y="0"/>
                  </a:lnTo>
                  <a:close/>
                </a:path>
              </a:pathLst>
            </a:custGeom>
            <a:solidFill>
              <a:srgbClr val="ADC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5" name="Google Shape;23335;p51"/>
            <p:cNvSpPr/>
            <p:nvPr/>
          </p:nvSpPr>
          <p:spPr>
            <a:xfrm>
              <a:off x="2139275" y="1066625"/>
              <a:ext cx="33750" cy="39375"/>
            </a:xfrm>
            <a:custGeom>
              <a:avLst/>
              <a:gdLst/>
              <a:ahLst/>
              <a:cxnLst/>
              <a:rect l="l" t="t" r="r" b="b"/>
              <a:pathLst>
                <a:path w="1350" h="1575" extrusionOk="0">
                  <a:moveTo>
                    <a:pt x="506" y="1"/>
                  </a:moveTo>
                  <a:lnTo>
                    <a:pt x="338" y="113"/>
                  </a:lnTo>
                  <a:lnTo>
                    <a:pt x="281" y="170"/>
                  </a:lnTo>
                  <a:lnTo>
                    <a:pt x="225" y="282"/>
                  </a:lnTo>
                  <a:lnTo>
                    <a:pt x="225" y="394"/>
                  </a:lnTo>
                  <a:lnTo>
                    <a:pt x="169" y="394"/>
                  </a:lnTo>
                  <a:lnTo>
                    <a:pt x="113" y="338"/>
                  </a:lnTo>
                  <a:lnTo>
                    <a:pt x="57" y="451"/>
                  </a:lnTo>
                  <a:lnTo>
                    <a:pt x="0" y="563"/>
                  </a:lnTo>
                  <a:lnTo>
                    <a:pt x="57" y="619"/>
                  </a:lnTo>
                  <a:lnTo>
                    <a:pt x="169" y="619"/>
                  </a:lnTo>
                  <a:lnTo>
                    <a:pt x="169" y="675"/>
                  </a:lnTo>
                  <a:lnTo>
                    <a:pt x="225" y="844"/>
                  </a:lnTo>
                  <a:lnTo>
                    <a:pt x="281" y="1013"/>
                  </a:lnTo>
                  <a:lnTo>
                    <a:pt x="394" y="1125"/>
                  </a:lnTo>
                  <a:lnTo>
                    <a:pt x="506" y="1237"/>
                  </a:lnTo>
                  <a:lnTo>
                    <a:pt x="562" y="1350"/>
                  </a:lnTo>
                  <a:lnTo>
                    <a:pt x="619" y="1462"/>
                  </a:lnTo>
                  <a:lnTo>
                    <a:pt x="787" y="1462"/>
                  </a:lnTo>
                  <a:lnTo>
                    <a:pt x="900" y="1406"/>
                  </a:lnTo>
                  <a:lnTo>
                    <a:pt x="1012" y="1406"/>
                  </a:lnTo>
                  <a:lnTo>
                    <a:pt x="1068" y="1462"/>
                  </a:lnTo>
                  <a:lnTo>
                    <a:pt x="1124" y="1575"/>
                  </a:lnTo>
                  <a:lnTo>
                    <a:pt x="1237" y="1518"/>
                  </a:lnTo>
                  <a:lnTo>
                    <a:pt x="1349" y="1518"/>
                  </a:lnTo>
                  <a:lnTo>
                    <a:pt x="1349" y="1406"/>
                  </a:lnTo>
                  <a:lnTo>
                    <a:pt x="1293" y="1294"/>
                  </a:lnTo>
                  <a:lnTo>
                    <a:pt x="1237" y="1181"/>
                  </a:lnTo>
                  <a:lnTo>
                    <a:pt x="1124" y="956"/>
                  </a:lnTo>
                  <a:lnTo>
                    <a:pt x="1012" y="788"/>
                  </a:lnTo>
                  <a:lnTo>
                    <a:pt x="956" y="732"/>
                  </a:lnTo>
                  <a:lnTo>
                    <a:pt x="843" y="732"/>
                  </a:lnTo>
                  <a:lnTo>
                    <a:pt x="787" y="844"/>
                  </a:lnTo>
                  <a:lnTo>
                    <a:pt x="731" y="956"/>
                  </a:lnTo>
                  <a:lnTo>
                    <a:pt x="619" y="788"/>
                  </a:lnTo>
                  <a:lnTo>
                    <a:pt x="619" y="619"/>
                  </a:lnTo>
                  <a:lnTo>
                    <a:pt x="731" y="282"/>
                  </a:lnTo>
                  <a:lnTo>
                    <a:pt x="675" y="226"/>
                  </a:lnTo>
                  <a:lnTo>
                    <a:pt x="619" y="170"/>
                  </a:lnTo>
                  <a:lnTo>
                    <a:pt x="562" y="113"/>
                  </a:lnTo>
                  <a:lnTo>
                    <a:pt x="506" y="1"/>
                  </a:lnTo>
                  <a:close/>
                </a:path>
              </a:pathLst>
            </a:custGeom>
            <a:solidFill>
              <a:srgbClr val="91B4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6" name="Google Shape;23336;p51"/>
            <p:cNvSpPr/>
            <p:nvPr/>
          </p:nvSpPr>
          <p:spPr>
            <a:xfrm>
              <a:off x="2104150" y="1048375"/>
              <a:ext cx="29525" cy="22500"/>
            </a:xfrm>
            <a:custGeom>
              <a:avLst/>
              <a:gdLst/>
              <a:ahLst/>
              <a:cxnLst/>
              <a:rect l="l" t="t" r="r" b="b"/>
              <a:pathLst>
                <a:path w="1181" h="900" extrusionOk="0">
                  <a:moveTo>
                    <a:pt x="843" y="0"/>
                  </a:moveTo>
                  <a:lnTo>
                    <a:pt x="675" y="56"/>
                  </a:lnTo>
                  <a:lnTo>
                    <a:pt x="618" y="113"/>
                  </a:lnTo>
                  <a:lnTo>
                    <a:pt x="562" y="169"/>
                  </a:lnTo>
                  <a:lnTo>
                    <a:pt x="450" y="169"/>
                  </a:lnTo>
                  <a:lnTo>
                    <a:pt x="394" y="225"/>
                  </a:lnTo>
                  <a:lnTo>
                    <a:pt x="337" y="337"/>
                  </a:lnTo>
                  <a:lnTo>
                    <a:pt x="225" y="394"/>
                  </a:lnTo>
                  <a:lnTo>
                    <a:pt x="113" y="450"/>
                  </a:lnTo>
                  <a:lnTo>
                    <a:pt x="0" y="675"/>
                  </a:lnTo>
                  <a:lnTo>
                    <a:pt x="56" y="731"/>
                  </a:lnTo>
                  <a:lnTo>
                    <a:pt x="225" y="787"/>
                  </a:lnTo>
                  <a:lnTo>
                    <a:pt x="337" y="843"/>
                  </a:lnTo>
                  <a:lnTo>
                    <a:pt x="450" y="900"/>
                  </a:lnTo>
                  <a:lnTo>
                    <a:pt x="562" y="900"/>
                  </a:lnTo>
                  <a:lnTo>
                    <a:pt x="618" y="843"/>
                  </a:lnTo>
                  <a:lnTo>
                    <a:pt x="675" y="731"/>
                  </a:lnTo>
                  <a:lnTo>
                    <a:pt x="731" y="787"/>
                  </a:lnTo>
                  <a:lnTo>
                    <a:pt x="731" y="843"/>
                  </a:lnTo>
                  <a:lnTo>
                    <a:pt x="900" y="843"/>
                  </a:lnTo>
                  <a:lnTo>
                    <a:pt x="956" y="787"/>
                  </a:lnTo>
                  <a:lnTo>
                    <a:pt x="1012" y="731"/>
                  </a:lnTo>
                  <a:lnTo>
                    <a:pt x="956" y="618"/>
                  </a:lnTo>
                  <a:lnTo>
                    <a:pt x="956" y="562"/>
                  </a:lnTo>
                  <a:lnTo>
                    <a:pt x="1012" y="506"/>
                  </a:lnTo>
                  <a:lnTo>
                    <a:pt x="1068" y="450"/>
                  </a:lnTo>
                  <a:lnTo>
                    <a:pt x="1124" y="337"/>
                  </a:lnTo>
                  <a:lnTo>
                    <a:pt x="1181" y="337"/>
                  </a:lnTo>
                  <a:lnTo>
                    <a:pt x="1124" y="225"/>
                  </a:lnTo>
                  <a:lnTo>
                    <a:pt x="1068" y="113"/>
                  </a:lnTo>
                  <a:lnTo>
                    <a:pt x="900" y="113"/>
                  </a:lnTo>
                  <a:lnTo>
                    <a:pt x="843" y="0"/>
                  </a:lnTo>
                  <a:close/>
                </a:path>
              </a:pathLst>
            </a:custGeom>
            <a:solidFill>
              <a:srgbClr val="A9C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7" name="Google Shape;23337;p51"/>
            <p:cNvSpPr/>
            <p:nvPr/>
          </p:nvSpPr>
          <p:spPr>
            <a:xfrm>
              <a:off x="2216550" y="1006225"/>
              <a:ext cx="42175" cy="28125"/>
            </a:xfrm>
            <a:custGeom>
              <a:avLst/>
              <a:gdLst/>
              <a:ahLst/>
              <a:cxnLst/>
              <a:rect l="l" t="t" r="r" b="b"/>
              <a:pathLst>
                <a:path w="1687" h="1125" extrusionOk="0">
                  <a:moveTo>
                    <a:pt x="788" y="0"/>
                  </a:moveTo>
                  <a:lnTo>
                    <a:pt x="731" y="56"/>
                  </a:lnTo>
                  <a:lnTo>
                    <a:pt x="675" y="112"/>
                  </a:lnTo>
                  <a:lnTo>
                    <a:pt x="619" y="225"/>
                  </a:lnTo>
                  <a:lnTo>
                    <a:pt x="563" y="337"/>
                  </a:lnTo>
                  <a:lnTo>
                    <a:pt x="450" y="394"/>
                  </a:lnTo>
                  <a:lnTo>
                    <a:pt x="394" y="506"/>
                  </a:lnTo>
                  <a:lnTo>
                    <a:pt x="282" y="562"/>
                  </a:lnTo>
                  <a:lnTo>
                    <a:pt x="113" y="618"/>
                  </a:lnTo>
                  <a:lnTo>
                    <a:pt x="57" y="675"/>
                  </a:lnTo>
                  <a:lnTo>
                    <a:pt x="57" y="731"/>
                  </a:lnTo>
                  <a:lnTo>
                    <a:pt x="1" y="956"/>
                  </a:lnTo>
                  <a:lnTo>
                    <a:pt x="57" y="1124"/>
                  </a:lnTo>
                  <a:lnTo>
                    <a:pt x="169" y="1124"/>
                  </a:lnTo>
                  <a:lnTo>
                    <a:pt x="226" y="1068"/>
                  </a:lnTo>
                  <a:lnTo>
                    <a:pt x="226" y="1012"/>
                  </a:lnTo>
                  <a:lnTo>
                    <a:pt x="226" y="899"/>
                  </a:lnTo>
                  <a:lnTo>
                    <a:pt x="282" y="787"/>
                  </a:lnTo>
                  <a:lnTo>
                    <a:pt x="450" y="618"/>
                  </a:lnTo>
                  <a:lnTo>
                    <a:pt x="619" y="562"/>
                  </a:lnTo>
                  <a:lnTo>
                    <a:pt x="675" y="450"/>
                  </a:lnTo>
                  <a:lnTo>
                    <a:pt x="731" y="394"/>
                  </a:lnTo>
                  <a:lnTo>
                    <a:pt x="788" y="394"/>
                  </a:lnTo>
                  <a:lnTo>
                    <a:pt x="844" y="450"/>
                  </a:lnTo>
                  <a:lnTo>
                    <a:pt x="844" y="506"/>
                  </a:lnTo>
                  <a:lnTo>
                    <a:pt x="900" y="562"/>
                  </a:lnTo>
                  <a:lnTo>
                    <a:pt x="956" y="450"/>
                  </a:lnTo>
                  <a:lnTo>
                    <a:pt x="1012" y="450"/>
                  </a:lnTo>
                  <a:lnTo>
                    <a:pt x="1125" y="562"/>
                  </a:lnTo>
                  <a:lnTo>
                    <a:pt x="1237" y="675"/>
                  </a:lnTo>
                  <a:lnTo>
                    <a:pt x="1293" y="787"/>
                  </a:lnTo>
                  <a:lnTo>
                    <a:pt x="1350" y="899"/>
                  </a:lnTo>
                  <a:lnTo>
                    <a:pt x="1350" y="1068"/>
                  </a:lnTo>
                  <a:lnTo>
                    <a:pt x="1518" y="956"/>
                  </a:lnTo>
                  <a:lnTo>
                    <a:pt x="1631" y="843"/>
                  </a:lnTo>
                  <a:lnTo>
                    <a:pt x="1687" y="731"/>
                  </a:lnTo>
                  <a:lnTo>
                    <a:pt x="1687" y="562"/>
                  </a:lnTo>
                  <a:lnTo>
                    <a:pt x="1631" y="450"/>
                  </a:lnTo>
                  <a:lnTo>
                    <a:pt x="1574" y="337"/>
                  </a:lnTo>
                  <a:lnTo>
                    <a:pt x="1406" y="450"/>
                  </a:lnTo>
                  <a:lnTo>
                    <a:pt x="1125" y="450"/>
                  </a:lnTo>
                  <a:lnTo>
                    <a:pt x="1069" y="337"/>
                  </a:lnTo>
                  <a:lnTo>
                    <a:pt x="1012" y="281"/>
                  </a:lnTo>
                  <a:lnTo>
                    <a:pt x="900" y="112"/>
                  </a:lnTo>
                  <a:lnTo>
                    <a:pt x="844" y="56"/>
                  </a:lnTo>
                  <a:lnTo>
                    <a:pt x="788"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8" name="Google Shape;23338;p51"/>
            <p:cNvSpPr/>
            <p:nvPr/>
          </p:nvSpPr>
          <p:spPr>
            <a:xfrm>
              <a:off x="2246075" y="1020275"/>
              <a:ext cx="16875" cy="39350"/>
            </a:xfrm>
            <a:custGeom>
              <a:avLst/>
              <a:gdLst/>
              <a:ahLst/>
              <a:cxnLst/>
              <a:rect l="l" t="t" r="r" b="b"/>
              <a:pathLst>
                <a:path w="675" h="1574" extrusionOk="0">
                  <a:moveTo>
                    <a:pt x="506" y="0"/>
                  </a:moveTo>
                  <a:lnTo>
                    <a:pt x="450" y="56"/>
                  </a:lnTo>
                  <a:lnTo>
                    <a:pt x="506" y="169"/>
                  </a:lnTo>
                  <a:lnTo>
                    <a:pt x="506" y="225"/>
                  </a:lnTo>
                  <a:lnTo>
                    <a:pt x="393" y="169"/>
                  </a:lnTo>
                  <a:lnTo>
                    <a:pt x="337" y="169"/>
                  </a:lnTo>
                  <a:lnTo>
                    <a:pt x="337" y="225"/>
                  </a:lnTo>
                  <a:lnTo>
                    <a:pt x="281" y="337"/>
                  </a:lnTo>
                  <a:lnTo>
                    <a:pt x="169" y="506"/>
                  </a:lnTo>
                  <a:lnTo>
                    <a:pt x="281" y="618"/>
                  </a:lnTo>
                  <a:lnTo>
                    <a:pt x="281" y="731"/>
                  </a:lnTo>
                  <a:lnTo>
                    <a:pt x="225" y="787"/>
                  </a:lnTo>
                  <a:lnTo>
                    <a:pt x="169" y="899"/>
                  </a:lnTo>
                  <a:lnTo>
                    <a:pt x="169" y="1012"/>
                  </a:lnTo>
                  <a:lnTo>
                    <a:pt x="225" y="1124"/>
                  </a:lnTo>
                  <a:lnTo>
                    <a:pt x="225" y="1237"/>
                  </a:lnTo>
                  <a:lnTo>
                    <a:pt x="112" y="1068"/>
                  </a:lnTo>
                  <a:lnTo>
                    <a:pt x="56" y="1068"/>
                  </a:lnTo>
                  <a:lnTo>
                    <a:pt x="0" y="1124"/>
                  </a:lnTo>
                  <a:lnTo>
                    <a:pt x="56" y="1237"/>
                  </a:lnTo>
                  <a:lnTo>
                    <a:pt x="112" y="1349"/>
                  </a:lnTo>
                  <a:lnTo>
                    <a:pt x="112" y="1405"/>
                  </a:lnTo>
                  <a:lnTo>
                    <a:pt x="112" y="1518"/>
                  </a:lnTo>
                  <a:lnTo>
                    <a:pt x="169" y="1574"/>
                  </a:lnTo>
                  <a:lnTo>
                    <a:pt x="225" y="1574"/>
                  </a:lnTo>
                  <a:lnTo>
                    <a:pt x="337" y="1518"/>
                  </a:lnTo>
                  <a:lnTo>
                    <a:pt x="393" y="1405"/>
                  </a:lnTo>
                  <a:lnTo>
                    <a:pt x="393" y="1349"/>
                  </a:lnTo>
                  <a:lnTo>
                    <a:pt x="393" y="956"/>
                  </a:lnTo>
                  <a:lnTo>
                    <a:pt x="450" y="787"/>
                  </a:lnTo>
                  <a:lnTo>
                    <a:pt x="562" y="618"/>
                  </a:lnTo>
                  <a:lnTo>
                    <a:pt x="618" y="506"/>
                  </a:lnTo>
                  <a:lnTo>
                    <a:pt x="674" y="450"/>
                  </a:lnTo>
                  <a:lnTo>
                    <a:pt x="618" y="394"/>
                  </a:lnTo>
                  <a:lnTo>
                    <a:pt x="618" y="337"/>
                  </a:lnTo>
                  <a:lnTo>
                    <a:pt x="618" y="169"/>
                  </a:lnTo>
                  <a:lnTo>
                    <a:pt x="506"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9" name="Google Shape;23339;p51"/>
            <p:cNvSpPr/>
            <p:nvPr/>
          </p:nvSpPr>
          <p:spPr>
            <a:xfrm>
              <a:off x="2255900" y="999200"/>
              <a:ext cx="15475" cy="21100"/>
            </a:xfrm>
            <a:custGeom>
              <a:avLst/>
              <a:gdLst/>
              <a:ahLst/>
              <a:cxnLst/>
              <a:rect l="l" t="t" r="r" b="b"/>
              <a:pathLst>
                <a:path w="619" h="844" extrusionOk="0">
                  <a:moveTo>
                    <a:pt x="281" y="0"/>
                  </a:moveTo>
                  <a:lnTo>
                    <a:pt x="57" y="112"/>
                  </a:lnTo>
                  <a:lnTo>
                    <a:pt x="0" y="169"/>
                  </a:lnTo>
                  <a:lnTo>
                    <a:pt x="0" y="281"/>
                  </a:lnTo>
                  <a:lnTo>
                    <a:pt x="113" y="393"/>
                  </a:lnTo>
                  <a:lnTo>
                    <a:pt x="113" y="506"/>
                  </a:lnTo>
                  <a:lnTo>
                    <a:pt x="169" y="562"/>
                  </a:lnTo>
                  <a:lnTo>
                    <a:pt x="225" y="562"/>
                  </a:lnTo>
                  <a:lnTo>
                    <a:pt x="281" y="618"/>
                  </a:lnTo>
                  <a:lnTo>
                    <a:pt x="281" y="675"/>
                  </a:lnTo>
                  <a:lnTo>
                    <a:pt x="338" y="731"/>
                  </a:lnTo>
                  <a:lnTo>
                    <a:pt x="394" y="787"/>
                  </a:lnTo>
                  <a:lnTo>
                    <a:pt x="506" y="843"/>
                  </a:lnTo>
                  <a:lnTo>
                    <a:pt x="619" y="787"/>
                  </a:lnTo>
                  <a:lnTo>
                    <a:pt x="619" y="675"/>
                  </a:lnTo>
                  <a:lnTo>
                    <a:pt x="563" y="506"/>
                  </a:lnTo>
                  <a:lnTo>
                    <a:pt x="619" y="337"/>
                  </a:lnTo>
                  <a:lnTo>
                    <a:pt x="619" y="281"/>
                  </a:lnTo>
                  <a:lnTo>
                    <a:pt x="563" y="281"/>
                  </a:lnTo>
                  <a:lnTo>
                    <a:pt x="506" y="225"/>
                  </a:lnTo>
                  <a:lnTo>
                    <a:pt x="450" y="169"/>
                  </a:lnTo>
                  <a:lnTo>
                    <a:pt x="394" y="112"/>
                  </a:lnTo>
                  <a:lnTo>
                    <a:pt x="394" y="56"/>
                  </a:lnTo>
                  <a:lnTo>
                    <a:pt x="281"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0" name="Google Shape;23340;p51"/>
            <p:cNvSpPr/>
            <p:nvPr/>
          </p:nvSpPr>
          <p:spPr>
            <a:xfrm>
              <a:off x="2267150" y="1011825"/>
              <a:ext cx="15475" cy="14075"/>
            </a:xfrm>
            <a:custGeom>
              <a:avLst/>
              <a:gdLst/>
              <a:ahLst/>
              <a:cxnLst/>
              <a:rect l="l" t="t" r="r" b="b"/>
              <a:pathLst>
                <a:path w="619" h="563" extrusionOk="0">
                  <a:moveTo>
                    <a:pt x="113" y="1"/>
                  </a:moveTo>
                  <a:lnTo>
                    <a:pt x="113" y="57"/>
                  </a:lnTo>
                  <a:lnTo>
                    <a:pt x="113" y="170"/>
                  </a:lnTo>
                  <a:lnTo>
                    <a:pt x="113" y="282"/>
                  </a:lnTo>
                  <a:lnTo>
                    <a:pt x="56" y="338"/>
                  </a:lnTo>
                  <a:lnTo>
                    <a:pt x="0" y="451"/>
                  </a:lnTo>
                  <a:lnTo>
                    <a:pt x="169" y="563"/>
                  </a:lnTo>
                  <a:lnTo>
                    <a:pt x="337" y="507"/>
                  </a:lnTo>
                  <a:lnTo>
                    <a:pt x="618" y="507"/>
                  </a:lnTo>
                  <a:lnTo>
                    <a:pt x="562" y="338"/>
                  </a:lnTo>
                  <a:lnTo>
                    <a:pt x="506" y="282"/>
                  </a:lnTo>
                  <a:lnTo>
                    <a:pt x="450" y="282"/>
                  </a:lnTo>
                  <a:lnTo>
                    <a:pt x="394" y="338"/>
                  </a:lnTo>
                  <a:lnTo>
                    <a:pt x="337" y="338"/>
                  </a:lnTo>
                  <a:lnTo>
                    <a:pt x="225" y="282"/>
                  </a:lnTo>
                  <a:lnTo>
                    <a:pt x="225" y="170"/>
                  </a:lnTo>
                  <a:lnTo>
                    <a:pt x="225" y="113"/>
                  </a:lnTo>
                  <a:lnTo>
                    <a:pt x="169" y="57"/>
                  </a:lnTo>
                  <a:lnTo>
                    <a:pt x="113"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1" name="Google Shape;23341;p51"/>
            <p:cNvSpPr/>
            <p:nvPr/>
          </p:nvSpPr>
          <p:spPr>
            <a:xfrm>
              <a:off x="2126625" y="1056800"/>
              <a:ext cx="9850" cy="7050"/>
            </a:xfrm>
            <a:custGeom>
              <a:avLst/>
              <a:gdLst/>
              <a:ahLst/>
              <a:cxnLst/>
              <a:rect l="l" t="t" r="r" b="b"/>
              <a:pathLst>
                <a:path w="394" h="282" extrusionOk="0">
                  <a:moveTo>
                    <a:pt x="225" y="0"/>
                  </a:moveTo>
                  <a:lnTo>
                    <a:pt x="1" y="169"/>
                  </a:lnTo>
                  <a:lnTo>
                    <a:pt x="1" y="225"/>
                  </a:lnTo>
                  <a:lnTo>
                    <a:pt x="57" y="281"/>
                  </a:lnTo>
                  <a:lnTo>
                    <a:pt x="282" y="281"/>
                  </a:lnTo>
                  <a:lnTo>
                    <a:pt x="338" y="225"/>
                  </a:lnTo>
                  <a:lnTo>
                    <a:pt x="394" y="113"/>
                  </a:lnTo>
                  <a:lnTo>
                    <a:pt x="282" y="113"/>
                  </a:lnTo>
                  <a:lnTo>
                    <a:pt x="225"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2" name="Google Shape;23342;p51"/>
            <p:cNvSpPr/>
            <p:nvPr/>
          </p:nvSpPr>
          <p:spPr>
            <a:xfrm>
              <a:off x="2255900" y="1013250"/>
              <a:ext cx="25" cy="1425"/>
            </a:xfrm>
            <a:custGeom>
              <a:avLst/>
              <a:gdLst/>
              <a:ahLst/>
              <a:cxnLst/>
              <a:rect l="l" t="t" r="r" b="b"/>
              <a:pathLst>
                <a:path w="1" h="57" extrusionOk="0">
                  <a:moveTo>
                    <a:pt x="0" y="56"/>
                  </a:moveTo>
                  <a:lnTo>
                    <a:pt x="0" y="0"/>
                  </a:lnTo>
                  <a:lnTo>
                    <a:pt x="0" y="0"/>
                  </a:lnTo>
                  <a:lnTo>
                    <a:pt x="0" y="56"/>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3" name="Google Shape;23343;p51"/>
            <p:cNvSpPr/>
            <p:nvPr/>
          </p:nvSpPr>
          <p:spPr>
            <a:xfrm>
              <a:off x="2264325" y="1023075"/>
              <a:ext cx="1425" cy="2825"/>
            </a:xfrm>
            <a:custGeom>
              <a:avLst/>
              <a:gdLst/>
              <a:ahLst/>
              <a:cxnLst/>
              <a:rect l="l" t="t" r="r" b="b"/>
              <a:pathLst>
                <a:path w="57" h="113" extrusionOk="0">
                  <a:moveTo>
                    <a:pt x="57" y="1"/>
                  </a:moveTo>
                  <a:lnTo>
                    <a:pt x="57" y="1"/>
                  </a:lnTo>
                  <a:lnTo>
                    <a:pt x="1" y="113"/>
                  </a:lnTo>
                  <a:lnTo>
                    <a:pt x="1" y="113"/>
                  </a:lnTo>
                  <a:lnTo>
                    <a:pt x="57" y="1"/>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4" name="Google Shape;23344;p51"/>
            <p:cNvSpPr/>
            <p:nvPr/>
          </p:nvSpPr>
          <p:spPr>
            <a:xfrm>
              <a:off x="2132250" y="1068050"/>
              <a:ext cx="25" cy="1425"/>
            </a:xfrm>
            <a:custGeom>
              <a:avLst/>
              <a:gdLst/>
              <a:ahLst/>
              <a:cxnLst/>
              <a:rect l="l" t="t" r="r" b="b"/>
              <a:pathLst>
                <a:path w="1" h="57" extrusionOk="0">
                  <a:moveTo>
                    <a:pt x="0" y="56"/>
                  </a:moveTo>
                  <a:lnTo>
                    <a:pt x="0" y="0"/>
                  </a:lnTo>
                  <a:lnTo>
                    <a:pt x="0" y="56"/>
                  </a:lnTo>
                  <a:lnTo>
                    <a:pt x="0" y="56"/>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5" name="Google Shape;23345;p51"/>
            <p:cNvSpPr/>
            <p:nvPr/>
          </p:nvSpPr>
          <p:spPr>
            <a:xfrm>
              <a:off x="2261525" y="1028700"/>
              <a:ext cx="1425" cy="2825"/>
            </a:xfrm>
            <a:custGeom>
              <a:avLst/>
              <a:gdLst/>
              <a:ahLst/>
              <a:cxnLst/>
              <a:rect l="l" t="t" r="r" b="b"/>
              <a:pathLst>
                <a:path w="57" h="113" extrusionOk="0">
                  <a:moveTo>
                    <a:pt x="0" y="0"/>
                  </a:moveTo>
                  <a:lnTo>
                    <a:pt x="0" y="57"/>
                  </a:lnTo>
                  <a:lnTo>
                    <a:pt x="56" y="113"/>
                  </a:lnTo>
                  <a:lnTo>
                    <a:pt x="0"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6" name="Google Shape;23346;p51"/>
            <p:cNvSpPr/>
            <p:nvPr/>
          </p:nvSpPr>
          <p:spPr>
            <a:xfrm>
              <a:off x="2140675" y="1075075"/>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7" name="Google Shape;23347;p51"/>
            <p:cNvSpPr/>
            <p:nvPr/>
          </p:nvSpPr>
          <p:spPr>
            <a:xfrm>
              <a:off x="2198300" y="1013250"/>
              <a:ext cx="25" cy="1425"/>
            </a:xfrm>
            <a:custGeom>
              <a:avLst/>
              <a:gdLst/>
              <a:ahLst/>
              <a:cxnLst/>
              <a:rect l="l" t="t" r="r" b="b"/>
              <a:pathLst>
                <a:path w="1" h="57" extrusionOk="0">
                  <a:moveTo>
                    <a:pt x="0" y="0"/>
                  </a:moveTo>
                  <a:lnTo>
                    <a:pt x="0" y="56"/>
                  </a:lnTo>
                  <a:lnTo>
                    <a:pt x="0" y="56"/>
                  </a:lnTo>
                  <a:lnTo>
                    <a:pt x="0" y="56"/>
                  </a:lnTo>
                  <a:lnTo>
                    <a:pt x="0" y="0"/>
                  </a:lnTo>
                  <a:lnTo>
                    <a:pt x="0"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8" name="Google Shape;23348;p51"/>
            <p:cNvSpPr/>
            <p:nvPr/>
          </p:nvSpPr>
          <p:spPr>
            <a:xfrm>
              <a:off x="2173000" y="1013250"/>
              <a:ext cx="7050" cy="22500"/>
            </a:xfrm>
            <a:custGeom>
              <a:avLst/>
              <a:gdLst/>
              <a:ahLst/>
              <a:cxnLst/>
              <a:rect l="l" t="t" r="r" b="b"/>
              <a:pathLst>
                <a:path w="282" h="900" extrusionOk="0">
                  <a:moveTo>
                    <a:pt x="0" y="0"/>
                  </a:moveTo>
                  <a:lnTo>
                    <a:pt x="57" y="169"/>
                  </a:lnTo>
                  <a:lnTo>
                    <a:pt x="0" y="394"/>
                  </a:lnTo>
                  <a:lnTo>
                    <a:pt x="0" y="506"/>
                  </a:lnTo>
                  <a:lnTo>
                    <a:pt x="0" y="618"/>
                  </a:lnTo>
                  <a:lnTo>
                    <a:pt x="57" y="899"/>
                  </a:lnTo>
                  <a:lnTo>
                    <a:pt x="113" y="843"/>
                  </a:lnTo>
                  <a:lnTo>
                    <a:pt x="113" y="506"/>
                  </a:lnTo>
                  <a:lnTo>
                    <a:pt x="169" y="337"/>
                  </a:lnTo>
                  <a:lnTo>
                    <a:pt x="281" y="169"/>
                  </a:lnTo>
                  <a:lnTo>
                    <a:pt x="281" y="113"/>
                  </a:lnTo>
                  <a:lnTo>
                    <a:pt x="169"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9" name="Google Shape;23349;p51"/>
            <p:cNvSpPr/>
            <p:nvPr/>
          </p:nvSpPr>
          <p:spPr>
            <a:xfrm>
              <a:off x="2178625" y="1027300"/>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0" name="Google Shape;23350;p51"/>
            <p:cNvSpPr/>
            <p:nvPr/>
          </p:nvSpPr>
          <p:spPr>
            <a:xfrm>
              <a:off x="1617975" y="1148125"/>
              <a:ext cx="1425" cy="1450"/>
            </a:xfrm>
            <a:custGeom>
              <a:avLst/>
              <a:gdLst/>
              <a:ahLst/>
              <a:cxnLst/>
              <a:rect l="l" t="t" r="r" b="b"/>
              <a:pathLst>
                <a:path w="57" h="58" extrusionOk="0">
                  <a:moveTo>
                    <a:pt x="0" y="1"/>
                  </a:moveTo>
                  <a:lnTo>
                    <a:pt x="0" y="57"/>
                  </a:lnTo>
                  <a:lnTo>
                    <a:pt x="56" y="57"/>
                  </a:lnTo>
                  <a:lnTo>
                    <a:pt x="56"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1" name="Google Shape;23351;p51"/>
            <p:cNvSpPr/>
            <p:nvPr/>
          </p:nvSpPr>
          <p:spPr>
            <a:xfrm>
              <a:off x="1654500" y="1170625"/>
              <a:ext cx="4250" cy="2825"/>
            </a:xfrm>
            <a:custGeom>
              <a:avLst/>
              <a:gdLst/>
              <a:ahLst/>
              <a:cxnLst/>
              <a:rect l="l" t="t" r="r" b="b"/>
              <a:pathLst>
                <a:path w="170" h="113" extrusionOk="0">
                  <a:moveTo>
                    <a:pt x="57" y="0"/>
                  </a:moveTo>
                  <a:lnTo>
                    <a:pt x="0" y="113"/>
                  </a:lnTo>
                  <a:lnTo>
                    <a:pt x="169" y="56"/>
                  </a:lnTo>
                  <a:lnTo>
                    <a:pt x="57"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2" name="Google Shape;23352;p51"/>
            <p:cNvSpPr/>
            <p:nvPr/>
          </p:nvSpPr>
          <p:spPr>
            <a:xfrm>
              <a:off x="1654500" y="1136900"/>
              <a:ext cx="1425" cy="2825"/>
            </a:xfrm>
            <a:custGeom>
              <a:avLst/>
              <a:gdLst/>
              <a:ahLst/>
              <a:cxnLst/>
              <a:rect l="l" t="t" r="r" b="b"/>
              <a:pathLst>
                <a:path w="57" h="113" extrusionOk="0">
                  <a:moveTo>
                    <a:pt x="57" y="0"/>
                  </a:moveTo>
                  <a:lnTo>
                    <a:pt x="57" y="0"/>
                  </a:lnTo>
                  <a:lnTo>
                    <a:pt x="0" y="113"/>
                  </a:lnTo>
                  <a:lnTo>
                    <a:pt x="0" y="113"/>
                  </a:lnTo>
                  <a:lnTo>
                    <a:pt x="0" y="113"/>
                  </a:lnTo>
                  <a:lnTo>
                    <a:pt x="57" y="0"/>
                  </a:lnTo>
                  <a:lnTo>
                    <a:pt x="57"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3" name="Google Shape;23353;p51"/>
            <p:cNvSpPr/>
            <p:nvPr/>
          </p:nvSpPr>
          <p:spPr>
            <a:xfrm>
              <a:off x="1654500" y="1139700"/>
              <a:ext cx="25" cy="1425"/>
            </a:xfrm>
            <a:custGeom>
              <a:avLst/>
              <a:gdLst/>
              <a:ahLst/>
              <a:cxnLst/>
              <a:rect l="l" t="t" r="r" b="b"/>
              <a:pathLst>
                <a:path w="1" h="57" extrusionOk="0">
                  <a:moveTo>
                    <a:pt x="0" y="1"/>
                  </a:moveTo>
                  <a:lnTo>
                    <a:pt x="0" y="57"/>
                  </a:lnTo>
                  <a:lnTo>
                    <a:pt x="0" y="57"/>
                  </a:lnTo>
                  <a:lnTo>
                    <a:pt x="0" y="57"/>
                  </a:lnTo>
                  <a:lnTo>
                    <a:pt x="0" y="1"/>
                  </a:lnTo>
                  <a:lnTo>
                    <a:pt x="0"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4" name="Google Shape;23354;p51"/>
            <p:cNvSpPr/>
            <p:nvPr/>
          </p:nvSpPr>
          <p:spPr>
            <a:xfrm>
              <a:off x="1795000" y="1174825"/>
              <a:ext cx="119475" cy="59050"/>
            </a:xfrm>
            <a:custGeom>
              <a:avLst/>
              <a:gdLst/>
              <a:ahLst/>
              <a:cxnLst/>
              <a:rect l="l" t="t" r="r" b="b"/>
              <a:pathLst>
                <a:path w="4779" h="2362" extrusionOk="0">
                  <a:moveTo>
                    <a:pt x="1631" y="1"/>
                  </a:moveTo>
                  <a:lnTo>
                    <a:pt x="1406" y="169"/>
                  </a:lnTo>
                  <a:lnTo>
                    <a:pt x="1294" y="338"/>
                  </a:lnTo>
                  <a:lnTo>
                    <a:pt x="1237" y="507"/>
                  </a:lnTo>
                  <a:lnTo>
                    <a:pt x="1181" y="619"/>
                  </a:lnTo>
                  <a:lnTo>
                    <a:pt x="1181" y="675"/>
                  </a:lnTo>
                  <a:lnTo>
                    <a:pt x="1237" y="731"/>
                  </a:lnTo>
                  <a:lnTo>
                    <a:pt x="1350" y="844"/>
                  </a:lnTo>
                  <a:lnTo>
                    <a:pt x="1406" y="788"/>
                  </a:lnTo>
                  <a:lnTo>
                    <a:pt x="1519" y="731"/>
                  </a:lnTo>
                  <a:lnTo>
                    <a:pt x="1462" y="844"/>
                  </a:lnTo>
                  <a:lnTo>
                    <a:pt x="1406" y="900"/>
                  </a:lnTo>
                  <a:lnTo>
                    <a:pt x="1181" y="900"/>
                  </a:lnTo>
                  <a:lnTo>
                    <a:pt x="1013" y="844"/>
                  </a:lnTo>
                  <a:lnTo>
                    <a:pt x="844" y="844"/>
                  </a:lnTo>
                  <a:lnTo>
                    <a:pt x="788" y="900"/>
                  </a:lnTo>
                  <a:lnTo>
                    <a:pt x="732" y="1012"/>
                  </a:lnTo>
                  <a:lnTo>
                    <a:pt x="732" y="1181"/>
                  </a:lnTo>
                  <a:lnTo>
                    <a:pt x="732" y="1406"/>
                  </a:lnTo>
                  <a:lnTo>
                    <a:pt x="675" y="1574"/>
                  </a:lnTo>
                  <a:lnTo>
                    <a:pt x="675" y="1406"/>
                  </a:lnTo>
                  <a:lnTo>
                    <a:pt x="619" y="1237"/>
                  </a:lnTo>
                  <a:lnTo>
                    <a:pt x="451" y="1125"/>
                  </a:lnTo>
                  <a:lnTo>
                    <a:pt x="338" y="1012"/>
                  </a:lnTo>
                  <a:lnTo>
                    <a:pt x="282" y="900"/>
                  </a:lnTo>
                  <a:lnTo>
                    <a:pt x="226" y="844"/>
                  </a:lnTo>
                  <a:lnTo>
                    <a:pt x="113" y="844"/>
                  </a:lnTo>
                  <a:lnTo>
                    <a:pt x="57" y="956"/>
                  </a:lnTo>
                  <a:lnTo>
                    <a:pt x="1" y="1012"/>
                  </a:lnTo>
                  <a:lnTo>
                    <a:pt x="1" y="1125"/>
                  </a:lnTo>
                  <a:lnTo>
                    <a:pt x="57" y="1237"/>
                  </a:lnTo>
                  <a:lnTo>
                    <a:pt x="113" y="1293"/>
                  </a:lnTo>
                  <a:lnTo>
                    <a:pt x="57" y="1350"/>
                  </a:lnTo>
                  <a:lnTo>
                    <a:pt x="1" y="1350"/>
                  </a:lnTo>
                  <a:lnTo>
                    <a:pt x="1" y="1406"/>
                  </a:lnTo>
                  <a:lnTo>
                    <a:pt x="113" y="1518"/>
                  </a:lnTo>
                  <a:lnTo>
                    <a:pt x="113" y="1574"/>
                  </a:lnTo>
                  <a:lnTo>
                    <a:pt x="57" y="1631"/>
                  </a:lnTo>
                  <a:lnTo>
                    <a:pt x="226" y="1687"/>
                  </a:lnTo>
                  <a:lnTo>
                    <a:pt x="282" y="1743"/>
                  </a:lnTo>
                  <a:lnTo>
                    <a:pt x="282" y="1856"/>
                  </a:lnTo>
                  <a:lnTo>
                    <a:pt x="338" y="1968"/>
                  </a:lnTo>
                  <a:lnTo>
                    <a:pt x="338" y="2024"/>
                  </a:lnTo>
                  <a:lnTo>
                    <a:pt x="338" y="2137"/>
                  </a:lnTo>
                  <a:lnTo>
                    <a:pt x="282" y="2305"/>
                  </a:lnTo>
                  <a:lnTo>
                    <a:pt x="394" y="2305"/>
                  </a:lnTo>
                  <a:lnTo>
                    <a:pt x="507" y="2249"/>
                  </a:lnTo>
                  <a:lnTo>
                    <a:pt x="563" y="2249"/>
                  </a:lnTo>
                  <a:lnTo>
                    <a:pt x="563" y="2137"/>
                  </a:lnTo>
                  <a:lnTo>
                    <a:pt x="563" y="2024"/>
                  </a:lnTo>
                  <a:lnTo>
                    <a:pt x="563" y="1968"/>
                  </a:lnTo>
                  <a:lnTo>
                    <a:pt x="451" y="1912"/>
                  </a:lnTo>
                  <a:lnTo>
                    <a:pt x="451" y="1856"/>
                  </a:lnTo>
                  <a:lnTo>
                    <a:pt x="563" y="1856"/>
                  </a:lnTo>
                  <a:lnTo>
                    <a:pt x="732" y="1968"/>
                  </a:lnTo>
                  <a:lnTo>
                    <a:pt x="788" y="2024"/>
                  </a:lnTo>
                  <a:lnTo>
                    <a:pt x="844" y="2137"/>
                  </a:lnTo>
                  <a:lnTo>
                    <a:pt x="900" y="2137"/>
                  </a:lnTo>
                  <a:lnTo>
                    <a:pt x="956" y="2080"/>
                  </a:lnTo>
                  <a:lnTo>
                    <a:pt x="956" y="2024"/>
                  </a:lnTo>
                  <a:lnTo>
                    <a:pt x="956" y="1912"/>
                  </a:lnTo>
                  <a:lnTo>
                    <a:pt x="956" y="1856"/>
                  </a:lnTo>
                  <a:lnTo>
                    <a:pt x="900" y="1799"/>
                  </a:lnTo>
                  <a:lnTo>
                    <a:pt x="956" y="1743"/>
                  </a:lnTo>
                  <a:lnTo>
                    <a:pt x="1013" y="1687"/>
                  </a:lnTo>
                  <a:lnTo>
                    <a:pt x="1069" y="1631"/>
                  </a:lnTo>
                  <a:lnTo>
                    <a:pt x="1350" y="1631"/>
                  </a:lnTo>
                  <a:lnTo>
                    <a:pt x="1462" y="1574"/>
                  </a:lnTo>
                  <a:lnTo>
                    <a:pt x="1631" y="1631"/>
                  </a:lnTo>
                  <a:lnTo>
                    <a:pt x="1687" y="1687"/>
                  </a:lnTo>
                  <a:lnTo>
                    <a:pt x="1687" y="1799"/>
                  </a:lnTo>
                  <a:lnTo>
                    <a:pt x="1743" y="1799"/>
                  </a:lnTo>
                  <a:lnTo>
                    <a:pt x="1800" y="1743"/>
                  </a:lnTo>
                  <a:lnTo>
                    <a:pt x="1856" y="1687"/>
                  </a:lnTo>
                  <a:lnTo>
                    <a:pt x="1856" y="1631"/>
                  </a:lnTo>
                  <a:lnTo>
                    <a:pt x="2024" y="1631"/>
                  </a:lnTo>
                  <a:lnTo>
                    <a:pt x="2024" y="1574"/>
                  </a:lnTo>
                  <a:lnTo>
                    <a:pt x="2024" y="1518"/>
                  </a:lnTo>
                  <a:lnTo>
                    <a:pt x="1912" y="1406"/>
                  </a:lnTo>
                  <a:lnTo>
                    <a:pt x="1912" y="1293"/>
                  </a:lnTo>
                  <a:lnTo>
                    <a:pt x="1912" y="1181"/>
                  </a:lnTo>
                  <a:lnTo>
                    <a:pt x="1968" y="1069"/>
                  </a:lnTo>
                  <a:lnTo>
                    <a:pt x="2193" y="1069"/>
                  </a:lnTo>
                  <a:lnTo>
                    <a:pt x="2193" y="1012"/>
                  </a:lnTo>
                  <a:lnTo>
                    <a:pt x="2193" y="900"/>
                  </a:lnTo>
                  <a:lnTo>
                    <a:pt x="2305" y="900"/>
                  </a:lnTo>
                  <a:lnTo>
                    <a:pt x="2474" y="956"/>
                  </a:lnTo>
                  <a:lnTo>
                    <a:pt x="2586" y="956"/>
                  </a:lnTo>
                  <a:lnTo>
                    <a:pt x="2699" y="900"/>
                  </a:lnTo>
                  <a:lnTo>
                    <a:pt x="2811" y="788"/>
                  </a:lnTo>
                  <a:lnTo>
                    <a:pt x="2867" y="788"/>
                  </a:lnTo>
                  <a:lnTo>
                    <a:pt x="2980" y="1125"/>
                  </a:lnTo>
                  <a:lnTo>
                    <a:pt x="3036" y="1293"/>
                  </a:lnTo>
                  <a:lnTo>
                    <a:pt x="3036" y="1462"/>
                  </a:lnTo>
                  <a:lnTo>
                    <a:pt x="2980" y="1574"/>
                  </a:lnTo>
                  <a:lnTo>
                    <a:pt x="2924" y="1743"/>
                  </a:lnTo>
                  <a:lnTo>
                    <a:pt x="3036" y="1799"/>
                  </a:lnTo>
                  <a:lnTo>
                    <a:pt x="3148" y="1912"/>
                  </a:lnTo>
                  <a:lnTo>
                    <a:pt x="3261" y="1912"/>
                  </a:lnTo>
                  <a:lnTo>
                    <a:pt x="3317" y="1856"/>
                  </a:lnTo>
                  <a:lnTo>
                    <a:pt x="3430" y="1799"/>
                  </a:lnTo>
                  <a:lnTo>
                    <a:pt x="3486" y="1856"/>
                  </a:lnTo>
                  <a:lnTo>
                    <a:pt x="3542" y="1912"/>
                  </a:lnTo>
                  <a:lnTo>
                    <a:pt x="3598" y="1912"/>
                  </a:lnTo>
                  <a:lnTo>
                    <a:pt x="3654" y="1856"/>
                  </a:lnTo>
                  <a:lnTo>
                    <a:pt x="3711" y="1856"/>
                  </a:lnTo>
                  <a:lnTo>
                    <a:pt x="3711" y="1912"/>
                  </a:lnTo>
                  <a:lnTo>
                    <a:pt x="3654" y="2024"/>
                  </a:lnTo>
                  <a:lnTo>
                    <a:pt x="3654" y="2080"/>
                  </a:lnTo>
                  <a:lnTo>
                    <a:pt x="3767" y="2080"/>
                  </a:lnTo>
                  <a:lnTo>
                    <a:pt x="3879" y="2024"/>
                  </a:lnTo>
                  <a:lnTo>
                    <a:pt x="3935" y="2080"/>
                  </a:lnTo>
                  <a:lnTo>
                    <a:pt x="3935" y="2137"/>
                  </a:lnTo>
                  <a:lnTo>
                    <a:pt x="4048" y="2249"/>
                  </a:lnTo>
                  <a:lnTo>
                    <a:pt x="4160" y="2361"/>
                  </a:lnTo>
                  <a:lnTo>
                    <a:pt x="4216" y="2361"/>
                  </a:lnTo>
                  <a:lnTo>
                    <a:pt x="4160" y="2249"/>
                  </a:lnTo>
                  <a:lnTo>
                    <a:pt x="4160" y="2193"/>
                  </a:lnTo>
                  <a:lnTo>
                    <a:pt x="4104" y="2137"/>
                  </a:lnTo>
                  <a:lnTo>
                    <a:pt x="4048" y="2080"/>
                  </a:lnTo>
                  <a:lnTo>
                    <a:pt x="4216" y="2080"/>
                  </a:lnTo>
                  <a:lnTo>
                    <a:pt x="4273" y="2024"/>
                  </a:lnTo>
                  <a:lnTo>
                    <a:pt x="4273" y="1912"/>
                  </a:lnTo>
                  <a:lnTo>
                    <a:pt x="4329" y="1856"/>
                  </a:lnTo>
                  <a:lnTo>
                    <a:pt x="4441" y="1856"/>
                  </a:lnTo>
                  <a:lnTo>
                    <a:pt x="4497" y="2080"/>
                  </a:lnTo>
                  <a:lnTo>
                    <a:pt x="4554" y="2305"/>
                  </a:lnTo>
                  <a:lnTo>
                    <a:pt x="4610" y="2305"/>
                  </a:lnTo>
                  <a:lnTo>
                    <a:pt x="4610" y="2249"/>
                  </a:lnTo>
                  <a:lnTo>
                    <a:pt x="4666" y="2193"/>
                  </a:lnTo>
                  <a:lnTo>
                    <a:pt x="4778" y="1912"/>
                  </a:lnTo>
                  <a:lnTo>
                    <a:pt x="4778" y="1799"/>
                  </a:lnTo>
                  <a:lnTo>
                    <a:pt x="4722" y="1687"/>
                  </a:lnTo>
                  <a:lnTo>
                    <a:pt x="4666" y="1631"/>
                  </a:lnTo>
                  <a:lnTo>
                    <a:pt x="4610" y="1687"/>
                  </a:lnTo>
                  <a:lnTo>
                    <a:pt x="4554" y="1743"/>
                  </a:lnTo>
                  <a:lnTo>
                    <a:pt x="4497" y="1687"/>
                  </a:lnTo>
                  <a:lnTo>
                    <a:pt x="4441" y="1574"/>
                  </a:lnTo>
                  <a:lnTo>
                    <a:pt x="4441" y="1518"/>
                  </a:lnTo>
                  <a:lnTo>
                    <a:pt x="4554" y="1462"/>
                  </a:lnTo>
                  <a:lnTo>
                    <a:pt x="4497" y="1293"/>
                  </a:lnTo>
                  <a:lnTo>
                    <a:pt x="4497" y="1237"/>
                  </a:lnTo>
                  <a:lnTo>
                    <a:pt x="4554" y="1125"/>
                  </a:lnTo>
                  <a:lnTo>
                    <a:pt x="4497" y="956"/>
                  </a:lnTo>
                  <a:lnTo>
                    <a:pt x="4329" y="900"/>
                  </a:lnTo>
                  <a:lnTo>
                    <a:pt x="4216" y="844"/>
                  </a:lnTo>
                  <a:lnTo>
                    <a:pt x="4104" y="956"/>
                  </a:lnTo>
                  <a:lnTo>
                    <a:pt x="3992" y="1125"/>
                  </a:lnTo>
                  <a:lnTo>
                    <a:pt x="3935" y="1237"/>
                  </a:lnTo>
                  <a:lnTo>
                    <a:pt x="3879" y="1293"/>
                  </a:lnTo>
                  <a:lnTo>
                    <a:pt x="3767" y="1293"/>
                  </a:lnTo>
                  <a:lnTo>
                    <a:pt x="3654" y="1181"/>
                  </a:lnTo>
                  <a:lnTo>
                    <a:pt x="3654" y="1069"/>
                  </a:lnTo>
                  <a:lnTo>
                    <a:pt x="3598" y="788"/>
                  </a:lnTo>
                  <a:lnTo>
                    <a:pt x="3486" y="563"/>
                  </a:lnTo>
                  <a:lnTo>
                    <a:pt x="3261" y="450"/>
                  </a:lnTo>
                  <a:lnTo>
                    <a:pt x="3036" y="507"/>
                  </a:lnTo>
                  <a:lnTo>
                    <a:pt x="2755" y="563"/>
                  </a:lnTo>
                  <a:lnTo>
                    <a:pt x="2530" y="675"/>
                  </a:lnTo>
                  <a:lnTo>
                    <a:pt x="2362" y="394"/>
                  </a:lnTo>
                  <a:lnTo>
                    <a:pt x="2305" y="338"/>
                  </a:lnTo>
                  <a:lnTo>
                    <a:pt x="2137" y="338"/>
                  </a:lnTo>
                  <a:lnTo>
                    <a:pt x="2081" y="282"/>
                  </a:lnTo>
                  <a:lnTo>
                    <a:pt x="1912" y="57"/>
                  </a:lnTo>
                  <a:lnTo>
                    <a:pt x="1743"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5" name="Google Shape;23355;p51"/>
            <p:cNvSpPr/>
            <p:nvPr/>
          </p:nvSpPr>
          <p:spPr>
            <a:xfrm>
              <a:off x="1818900" y="1218400"/>
              <a:ext cx="28125" cy="25300"/>
            </a:xfrm>
            <a:custGeom>
              <a:avLst/>
              <a:gdLst/>
              <a:ahLst/>
              <a:cxnLst/>
              <a:rect l="l" t="t" r="r" b="b"/>
              <a:pathLst>
                <a:path w="1125" h="1012" extrusionOk="0">
                  <a:moveTo>
                    <a:pt x="844" y="0"/>
                  </a:moveTo>
                  <a:lnTo>
                    <a:pt x="787" y="56"/>
                  </a:lnTo>
                  <a:lnTo>
                    <a:pt x="619" y="169"/>
                  </a:lnTo>
                  <a:lnTo>
                    <a:pt x="450" y="225"/>
                  </a:lnTo>
                  <a:lnTo>
                    <a:pt x="225" y="225"/>
                  </a:lnTo>
                  <a:lnTo>
                    <a:pt x="57" y="56"/>
                  </a:lnTo>
                  <a:lnTo>
                    <a:pt x="0" y="113"/>
                  </a:lnTo>
                  <a:lnTo>
                    <a:pt x="0" y="169"/>
                  </a:lnTo>
                  <a:lnTo>
                    <a:pt x="57" y="337"/>
                  </a:lnTo>
                  <a:lnTo>
                    <a:pt x="57" y="450"/>
                  </a:lnTo>
                  <a:lnTo>
                    <a:pt x="113" y="562"/>
                  </a:lnTo>
                  <a:lnTo>
                    <a:pt x="169" y="618"/>
                  </a:lnTo>
                  <a:lnTo>
                    <a:pt x="225" y="731"/>
                  </a:lnTo>
                  <a:lnTo>
                    <a:pt x="225" y="899"/>
                  </a:lnTo>
                  <a:lnTo>
                    <a:pt x="281" y="956"/>
                  </a:lnTo>
                  <a:lnTo>
                    <a:pt x="338" y="1012"/>
                  </a:lnTo>
                  <a:lnTo>
                    <a:pt x="394" y="1012"/>
                  </a:lnTo>
                  <a:lnTo>
                    <a:pt x="506" y="956"/>
                  </a:lnTo>
                  <a:lnTo>
                    <a:pt x="619" y="843"/>
                  </a:lnTo>
                  <a:lnTo>
                    <a:pt x="619" y="731"/>
                  </a:lnTo>
                  <a:lnTo>
                    <a:pt x="619" y="675"/>
                  </a:lnTo>
                  <a:lnTo>
                    <a:pt x="731" y="506"/>
                  </a:lnTo>
                  <a:lnTo>
                    <a:pt x="787" y="450"/>
                  </a:lnTo>
                  <a:lnTo>
                    <a:pt x="844" y="394"/>
                  </a:lnTo>
                  <a:lnTo>
                    <a:pt x="900" y="394"/>
                  </a:lnTo>
                  <a:lnTo>
                    <a:pt x="1012" y="450"/>
                  </a:lnTo>
                  <a:lnTo>
                    <a:pt x="1125" y="450"/>
                  </a:lnTo>
                  <a:lnTo>
                    <a:pt x="1125" y="337"/>
                  </a:lnTo>
                  <a:lnTo>
                    <a:pt x="1125" y="225"/>
                  </a:lnTo>
                  <a:lnTo>
                    <a:pt x="1125" y="169"/>
                  </a:lnTo>
                  <a:lnTo>
                    <a:pt x="844" y="169"/>
                  </a:lnTo>
                  <a:lnTo>
                    <a:pt x="844" y="56"/>
                  </a:lnTo>
                  <a:lnTo>
                    <a:pt x="844" y="0"/>
                  </a:lnTo>
                  <a:close/>
                </a:path>
              </a:pathLst>
            </a:custGeom>
            <a:solidFill>
              <a:srgbClr val="9CB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6" name="Google Shape;23356;p51"/>
            <p:cNvSpPr/>
            <p:nvPr/>
          </p:nvSpPr>
          <p:spPr>
            <a:xfrm>
              <a:off x="1779550" y="1291450"/>
              <a:ext cx="7050" cy="12675"/>
            </a:xfrm>
            <a:custGeom>
              <a:avLst/>
              <a:gdLst/>
              <a:ahLst/>
              <a:cxnLst/>
              <a:rect l="l" t="t" r="r" b="b"/>
              <a:pathLst>
                <a:path w="282" h="507" extrusionOk="0">
                  <a:moveTo>
                    <a:pt x="169" y="1"/>
                  </a:moveTo>
                  <a:lnTo>
                    <a:pt x="113" y="57"/>
                  </a:lnTo>
                  <a:lnTo>
                    <a:pt x="113" y="169"/>
                  </a:lnTo>
                  <a:lnTo>
                    <a:pt x="113" y="282"/>
                  </a:lnTo>
                  <a:lnTo>
                    <a:pt x="113" y="338"/>
                  </a:lnTo>
                  <a:lnTo>
                    <a:pt x="57" y="394"/>
                  </a:lnTo>
                  <a:lnTo>
                    <a:pt x="1" y="450"/>
                  </a:lnTo>
                  <a:lnTo>
                    <a:pt x="57" y="507"/>
                  </a:lnTo>
                  <a:lnTo>
                    <a:pt x="169" y="450"/>
                  </a:lnTo>
                  <a:lnTo>
                    <a:pt x="282" y="450"/>
                  </a:lnTo>
                  <a:lnTo>
                    <a:pt x="282" y="282"/>
                  </a:lnTo>
                  <a:lnTo>
                    <a:pt x="282" y="113"/>
                  </a:lnTo>
                  <a:lnTo>
                    <a:pt x="282" y="57"/>
                  </a:lnTo>
                  <a:lnTo>
                    <a:pt x="169"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7" name="Google Shape;23357;p51"/>
            <p:cNvSpPr/>
            <p:nvPr/>
          </p:nvSpPr>
          <p:spPr>
            <a:xfrm>
              <a:off x="1890550" y="1245100"/>
              <a:ext cx="5650" cy="4225"/>
            </a:xfrm>
            <a:custGeom>
              <a:avLst/>
              <a:gdLst/>
              <a:ahLst/>
              <a:cxnLst/>
              <a:rect l="l" t="t" r="r" b="b"/>
              <a:pathLst>
                <a:path w="226" h="169" extrusionOk="0">
                  <a:moveTo>
                    <a:pt x="57" y="0"/>
                  </a:moveTo>
                  <a:lnTo>
                    <a:pt x="1" y="112"/>
                  </a:lnTo>
                  <a:lnTo>
                    <a:pt x="57" y="169"/>
                  </a:lnTo>
                  <a:lnTo>
                    <a:pt x="113" y="169"/>
                  </a:lnTo>
                  <a:lnTo>
                    <a:pt x="226" y="112"/>
                  </a:lnTo>
                  <a:lnTo>
                    <a:pt x="17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8" name="Google Shape;23358;p51"/>
            <p:cNvSpPr/>
            <p:nvPr/>
          </p:nvSpPr>
          <p:spPr>
            <a:xfrm>
              <a:off x="1830150" y="1261950"/>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9" name="Google Shape;23359;p51"/>
            <p:cNvSpPr/>
            <p:nvPr/>
          </p:nvSpPr>
          <p:spPr>
            <a:xfrm>
              <a:off x="1831550" y="1264750"/>
              <a:ext cx="25" cy="25"/>
            </a:xfrm>
            <a:custGeom>
              <a:avLst/>
              <a:gdLst/>
              <a:ahLst/>
              <a:cxnLst/>
              <a:rect l="l" t="t" r="r" b="b"/>
              <a:pathLst>
                <a:path w="1" h="1" extrusionOk="0">
                  <a:moveTo>
                    <a:pt x="0" y="1"/>
                  </a:moveTo>
                  <a:lnTo>
                    <a:pt x="0" y="1"/>
                  </a:lnTo>
                  <a:lnTo>
                    <a:pt x="0" y="1"/>
                  </a:lnTo>
                  <a:lnTo>
                    <a:pt x="0"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0" name="Google Shape;23360;p51"/>
            <p:cNvSpPr/>
            <p:nvPr/>
          </p:nvSpPr>
          <p:spPr>
            <a:xfrm>
              <a:off x="1769725" y="1295675"/>
              <a:ext cx="1425" cy="1425"/>
            </a:xfrm>
            <a:custGeom>
              <a:avLst/>
              <a:gdLst/>
              <a:ahLst/>
              <a:cxnLst/>
              <a:rect l="l" t="t" r="r" b="b"/>
              <a:pathLst>
                <a:path w="57" h="57" extrusionOk="0">
                  <a:moveTo>
                    <a:pt x="56" y="0"/>
                  </a:moveTo>
                  <a:lnTo>
                    <a:pt x="0" y="57"/>
                  </a:lnTo>
                  <a:lnTo>
                    <a:pt x="56" y="57"/>
                  </a:lnTo>
                  <a:lnTo>
                    <a:pt x="56"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1" name="Google Shape;23361;p51"/>
            <p:cNvSpPr/>
            <p:nvPr/>
          </p:nvSpPr>
          <p:spPr>
            <a:xfrm>
              <a:off x="2201100" y="1054000"/>
              <a:ext cx="60450" cy="26700"/>
            </a:xfrm>
            <a:custGeom>
              <a:avLst/>
              <a:gdLst/>
              <a:ahLst/>
              <a:cxnLst/>
              <a:rect l="l" t="t" r="r" b="b"/>
              <a:pathLst>
                <a:path w="2418" h="1068" extrusionOk="0">
                  <a:moveTo>
                    <a:pt x="2192" y="0"/>
                  </a:moveTo>
                  <a:lnTo>
                    <a:pt x="2136" y="56"/>
                  </a:lnTo>
                  <a:lnTo>
                    <a:pt x="1968" y="169"/>
                  </a:lnTo>
                  <a:lnTo>
                    <a:pt x="1911" y="56"/>
                  </a:lnTo>
                  <a:lnTo>
                    <a:pt x="1799" y="112"/>
                  </a:lnTo>
                  <a:lnTo>
                    <a:pt x="1743" y="56"/>
                  </a:lnTo>
                  <a:lnTo>
                    <a:pt x="1518" y="56"/>
                  </a:lnTo>
                  <a:lnTo>
                    <a:pt x="1574" y="169"/>
                  </a:lnTo>
                  <a:lnTo>
                    <a:pt x="1630" y="225"/>
                  </a:lnTo>
                  <a:lnTo>
                    <a:pt x="1574" y="281"/>
                  </a:lnTo>
                  <a:lnTo>
                    <a:pt x="1518" y="393"/>
                  </a:lnTo>
                  <a:lnTo>
                    <a:pt x="1406" y="506"/>
                  </a:lnTo>
                  <a:lnTo>
                    <a:pt x="1181" y="506"/>
                  </a:lnTo>
                  <a:lnTo>
                    <a:pt x="1068" y="450"/>
                  </a:lnTo>
                  <a:lnTo>
                    <a:pt x="956" y="506"/>
                  </a:lnTo>
                  <a:lnTo>
                    <a:pt x="900" y="506"/>
                  </a:lnTo>
                  <a:lnTo>
                    <a:pt x="844" y="450"/>
                  </a:lnTo>
                  <a:lnTo>
                    <a:pt x="731" y="450"/>
                  </a:lnTo>
                  <a:lnTo>
                    <a:pt x="619" y="393"/>
                  </a:lnTo>
                  <a:lnTo>
                    <a:pt x="619" y="337"/>
                  </a:lnTo>
                  <a:lnTo>
                    <a:pt x="619" y="225"/>
                  </a:lnTo>
                  <a:lnTo>
                    <a:pt x="619" y="112"/>
                  </a:lnTo>
                  <a:lnTo>
                    <a:pt x="394" y="112"/>
                  </a:lnTo>
                  <a:lnTo>
                    <a:pt x="338" y="169"/>
                  </a:lnTo>
                  <a:lnTo>
                    <a:pt x="281" y="281"/>
                  </a:lnTo>
                  <a:lnTo>
                    <a:pt x="225" y="337"/>
                  </a:lnTo>
                  <a:lnTo>
                    <a:pt x="169" y="393"/>
                  </a:lnTo>
                  <a:lnTo>
                    <a:pt x="0" y="506"/>
                  </a:lnTo>
                  <a:lnTo>
                    <a:pt x="57" y="618"/>
                  </a:lnTo>
                  <a:lnTo>
                    <a:pt x="113" y="731"/>
                  </a:lnTo>
                  <a:lnTo>
                    <a:pt x="338" y="731"/>
                  </a:lnTo>
                  <a:lnTo>
                    <a:pt x="506" y="787"/>
                  </a:lnTo>
                  <a:lnTo>
                    <a:pt x="562" y="899"/>
                  </a:lnTo>
                  <a:lnTo>
                    <a:pt x="675" y="899"/>
                  </a:lnTo>
                  <a:lnTo>
                    <a:pt x="787" y="731"/>
                  </a:lnTo>
                  <a:lnTo>
                    <a:pt x="956" y="675"/>
                  </a:lnTo>
                  <a:lnTo>
                    <a:pt x="1125" y="618"/>
                  </a:lnTo>
                  <a:lnTo>
                    <a:pt x="1181" y="675"/>
                  </a:lnTo>
                  <a:lnTo>
                    <a:pt x="1181" y="787"/>
                  </a:lnTo>
                  <a:lnTo>
                    <a:pt x="1293" y="899"/>
                  </a:lnTo>
                  <a:lnTo>
                    <a:pt x="1462" y="1012"/>
                  </a:lnTo>
                  <a:lnTo>
                    <a:pt x="1518" y="1068"/>
                  </a:lnTo>
                  <a:lnTo>
                    <a:pt x="1630" y="1068"/>
                  </a:lnTo>
                  <a:lnTo>
                    <a:pt x="1630" y="1012"/>
                  </a:lnTo>
                  <a:lnTo>
                    <a:pt x="1630" y="899"/>
                  </a:lnTo>
                  <a:lnTo>
                    <a:pt x="1687" y="675"/>
                  </a:lnTo>
                  <a:lnTo>
                    <a:pt x="1855" y="675"/>
                  </a:lnTo>
                  <a:lnTo>
                    <a:pt x="1911" y="562"/>
                  </a:lnTo>
                  <a:lnTo>
                    <a:pt x="1968" y="506"/>
                  </a:lnTo>
                  <a:lnTo>
                    <a:pt x="1968" y="450"/>
                  </a:lnTo>
                  <a:lnTo>
                    <a:pt x="1968" y="337"/>
                  </a:lnTo>
                  <a:lnTo>
                    <a:pt x="2024" y="393"/>
                  </a:lnTo>
                  <a:lnTo>
                    <a:pt x="2080" y="450"/>
                  </a:lnTo>
                  <a:lnTo>
                    <a:pt x="2136" y="450"/>
                  </a:lnTo>
                  <a:lnTo>
                    <a:pt x="2136" y="393"/>
                  </a:lnTo>
                  <a:lnTo>
                    <a:pt x="2192" y="337"/>
                  </a:lnTo>
                  <a:lnTo>
                    <a:pt x="2305" y="393"/>
                  </a:lnTo>
                  <a:lnTo>
                    <a:pt x="2417" y="337"/>
                  </a:lnTo>
                  <a:lnTo>
                    <a:pt x="2417" y="225"/>
                  </a:lnTo>
                  <a:lnTo>
                    <a:pt x="2305" y="112"/>
                  </a:lnTo>
                  <a:lnTo>
                    <a:pt x="2249" y="56"/>
                  </a:lnTo>
                  <a:lnTo>
                    <a:pt x="2192" y="0"/>
                  </a:lnTo>
                  <a:close/>
                </a:path>
              </a:pathLst>
            </a:custGeom>
            <a:solidFill>
              <a:srgbClr val="9EC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2" name="Google Shape;23362;p51"/>
            <p:cNvSpPr/>
            <p:nvPr/>
          </p:nvSpPr>
          <p:spPr>
            <a:xfrm>
              <a:off x="2281200" y="1039925"/>
              <a:ext cx="18275" cy="19700"/>
            </a:xfrm>
            <a:custGeom>
              <a:avLst/>
              <a:gdLst/>
              <a:ahLst/>
              <a:cxnLst/>
              <a:rect l="l" t="t" r="r" b="b"/>
              <a:pathLst>
                <a:path w="731" h="788" extrusionOk="0">
                  <a:moveTo>
                    <a:pt x="450" y="1"/>
                  </a:moveTo>
                  <a:lnTo>
                    <a:pt x="394" y="57"/>
                  </a:lnTo>
                  <a:lnTo>
                    <a:pt x="169" y="57"/>
                  </a:lnTo>
                  <a:lnTo>
                    <a:pt x="56" y="113"/>
                  </a:lnTo>
                  <a:lnTo>
                    <a:pt x="0" y="226"/>
                  </a:lnTo>
                  <a:lnTo>
                    <a:pt x="0" y="338"/>
                  </a:lnTo>
                  <a:lnTo>
                    <a:pt x="113" y="394"/>
                  </a:lnTo>
                  <a:lnTo>
                    <a:pt x="169" y="451"/>
                  </a:lnTo>
                  <a:lnTo>
                    <a:pt x="281" y="507"/>
                  </a:lnTo>
                  <a:lnTo>
                    <a:pt x="394" y="563"/>
                  </a:lnTo>
                  <a:lnTo>
                    <a:pt x="450" y="619"/>
                  </a:lnTo>
                  <a:lnTo>
                    <a:pt x="562" y="788"/>
                  </a:lnTo>
                  <a:lnTo>
                    <a:pt x="731" y="619"/>
                  </a:lnTo>
                  <a:lnTo>
                    <a:pt x="562" y="507"/>
                  </a:lnTo>
                  <a:lnTo>
                    <a:pt x="562" y="451"/>
                  </a:lnTo>
                  <a:lnTo>
                    <a:pt x="618" y="394"/>
                  </a:lnTo>
                  <a:lnTo>
                    <a:pt x="675" y="282"/>
                  </a:lnTo>
                  <a:lnTo>
                    <a:pt x="731" y="226"/>
                  </a:lnTo>
                  <a:lnTo>
                    <a:pt x="675" y="170"/>
                  </a:lnTo>
                  <a:lnTo>
                    <a:pt x="562" y="170"/>
                  </a:lnTo>
                  <a:lnTo>
                    <a:pt x="506" y="113"/>
                  </a:lnTo>
                  <a:lnTo>
                    <a:pt x="506" y="57"/>
                  </a:lnTo>
                  <a:lnTo>
                    <a:pt x="450"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3" name="Google Shape;23363;p51"/>
            <p:cNvSpPr/>
            <p:nvPr/>
          </p:nvSpPr>
          <p:spPr>
            <a:xfrm>
              <a:off x="2282600" y="1024475"/>
              <a:ext cx="1425" cy="2850"/>
            </a:xfrm>
            <a:custGeom>
              <a:avLst/>
              <a:gdLst/>
              <a:ahLst/>
              <a:cxnLst/>
              <a:rect l="l" t="t" r="r" b="b"/>
              <a:pathLst>
                <a:path w="57" h="114" extrusionOk="0">
                  <a:moveTo>
                    <a:pt x="0" y="1"/>
                  </a:moveTo>
                  <a:lnTo>
                    <a:pt x="0" y="113"/>
                  </a:lnTo>
                  <a:lnTo>
                    <a:pt x="57" y="57"/>
                  </a:lnTo>
                  <a:lnTo>
                    <a:pt x="0"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4" name="Google Shape;23364;p51"/>
            <p:cNvSpPr/>
            <p:nvPr/>
          </p:nvSpPr>
          <p:spPr>
            <a:xfrm>
              <a:off x="2284000" y="1032900"/>
              <a:ext cx="2825" cy="2850"/>
            </a:xfrm>
            <a:custGeom>
              <a:avLst/>
              <a:gdLst/>
              <a:ahLst/>
              <a:cxnLst/>
              <a:rect l="l" t="t" r="r" b="b"/>
              <a:pathLst>
                <a:path w="113" h="114" extrusionOk="0">
                  <a:moveTo>
                    <a:pt x="1" y="1"/>
                  </a:moveTo>
                  <a:lnTo>
                    <a:pt x="1" y="57"/>
                  </a:lnTo>
                  <a:lnTo>
                    <a:pt x="1" y="113"/>
                  </a:lnTo>
                  <a:lnTo>
                    <a:pt x="57" y="113"/>
                  </a:lnTo>
                  <a:lnTo>
                    <a:pt x="113" y="57"/>
                  </a:lnTo>
                  <a:lnTo>
                    <a:pt x="113"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5" name="Google Shape;23365;p51"/>
            <p:cNvSpPr/>
            <p:nvPr/>
          </p:nvSpPr>
          <p:spPr>
            <a:xfrm>
              <a:off x="2269950" y="1025875"/>
              <a:ext cx="1425" cy="1450"/>
            </a:xfrm>
            <a:custGeom>
              <a:avLst/>
              <a:gdLst/>
              <a:ahLst/>
              <a:cxnLst/>
              <a:rect l="l" t="t" r="r" b="b"/>
              <a:pathLst>
                <a:path w="57" h="58" extrusionOk="0">
                  <a:moveTo>
                    <a:pt x="57" y="1"/>
                  </a:moveTo>
                  <a:lnTo>
                    <a:pt x="1" y="57"/>
                  </a:lnTo>
                  <a:lnTo>
                    <a:pt x="1" y="57"/>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6" name="Google Shape;23366;p51"/>
            <p:cNvSpPr/>
            <p:nvPr/>
          </p:nvSpPr>
          <p:spPr>
            <a:xfrm>
              <a:off x="2167375" y="1076475"/>
              <a:ext cx="68875" cy="54825"/>
            </a:xfrm>
            <a:custGeom>
              <a:avLst/>
              <a:gdLst/>
              <a:ahLst/>
              <a:cxnLst/>
              <a:rect l="l" t="t" r="r" b="b"/>
              <a:pathLst>
                <a:path w="2755" h="2193" extrusionOk="0">
                  <a:moveTo>
                    <a:pt x="1068" y="0"/>
                  </a:moveTo>
                  <a:lnTo>
                    <a:pt x="900" y="57"/>
                  </a:lnTo>
                  <a:lnTo>
                    <a:pt x="900" y="113"/>
                  </a:lnTo>
                  <a:lnTo>
                    <a:pt x="900" y="225"/>
                  </a:lnTo>
                  <a:lnTo>
                    <a:pt x="956" y="281"/>
                  </a:lnTo>
                  <a:lnTo>
                    <a:pt x="1012" y="394"/>
                  </a:lnTo>
                  <a:lnTo>
                    <a:pt x="1012" y="450"/>
                  </a:lnTo>
                  <a:lnTo>
                    <a:pt x="844" y="562"/>
                  </a:lnTo>
                  <a:lnTo>
                    <a:pt x="675" y="675"/>
                  </a:lnTo>
                  <a:lnTo>
                    <a:pt x="619" y="843"/>
                  </a:lnTo>
                  <a:lnTo>
                    <a:pt x="675" y="1012"/>
                  </a:lnTo>
                  <a:lnTo>
                    <a:pt x="787" y="1181"/>
                  </a:lnTo>
                  <a:lnTo>
                    <a:pt x="450" y="1349"/>
                  </a:lnTo>
                  <a:lnTo>
                    <a:pt x="113" y="1574"/>
                  </a:lnTo>
                  <a:lnTo>
                    <a:pt x="57" y="1687"/>
                  </a:lnTo>
                  <a:lnTo>
                    <a:pt x="0" y="1687"/>
                  </a:lnTo>
                  <a:lnTo>
                    <a:pt x="0" y="1743"/>
                  </a:lnTo>
                  <a:lnTo>
                    <a:pt x="113" y="1855"/>
                  </a:lnTo>
                  <a:lnTo>
                    <a:pt x="169" y="1911"/>
                  </a:lnTo>
                  <a:lnTo>
                    <a:pt x="225" y="2136"/>
                  </a:lnTo>
                  <a:lnTo>
                    <a:pt x="394" y="2192"/>
                  </a:lnTo>
                  <a:lnTo>
                    <a:pt x="506" y="2192"/>
                  </a:lnTo>
                  <a:lnTo>
                    <a:pt x="619" y="2136"/>
                  </a:lnTo>
                  <a:lnTo>
                    <a:pt x="731" y="2024"/>
                  </a:lnTo>
                  <a:lnTo>
                    <a:pt x="900" y="1968"/>
                  </a:lnTo>
                  <a:lnTo>
                    <a:pt x="1012" y="1911"/>
                  </a:lnTo>
                  <a:lnTo>
                    <a:pt x="1125" y="1799"/>
                  </a:lnTo>
                  <a:lnTo>
                    <a:pt x="1181" y="1687"/>
                  </a:lnTo>
                  <a:lnTo>
                    <a:pt x="1181" y="1518"/>
                  </a:lnTo>
                  <a:lnTo>
                    <a:pt x="1237" y="1462"/>
                  </a:lnTo>
                  <a:lnTo>
                    <a:pt x="1293" y="1405"/>
                  </a:lnTo>
                  <a:lnTo>
                    <a:pt x="1406" y="1349"/>
                  </a:lnTo>
                  <a:lnTo>
                    <a:pt x="1462" y="1462"/>
                  </a:lnTo>
                  <a:lnTo>
                    <a:pt x="1574" y="1462"/>
                  </a:lnTo>
                  <a:lnTo>
                    <a:pt x="1687" y="1349"/>
                  </a:lnTo>
                  <a:lnTo>
                    <a:pt x="1855" y="1068"/>
                  </a:lnTo>
                  <a:lnTo>
                    <a:pt x="1968" y="1012"/>
                  </a:lnTo>
                  <a:lnTo>
                    <a:pt x="2193" y="1068"/>
                  </a:lnTo>
                  <a:lnTo>
                    <a:pt x="2305" y="1068"/>
                  </a:lnTo>
                  <a:lnTo>
                    <a:pt x="2305" y="1124"/>
                  </a:lnTo>
                  <a:lnTo>
                    <a:pt x="2361" y="1405"/>
                  </a:lnTo>
                  <a:lnTo>
                    <a:pt x="2474" y="1462"/>
                  </a:lnTo>
                  <a:lnTo>
                    <a:pt x="2530" y="1462"/>
                  </a:lnTo>
                  <a:lnTo>
                    <a:pt x="2698" y="1405"/>
                  </a:lnTo>
                  <a:lnTo>
                    <a:pt x="2642" y="1237"/>
                  </a:lnTo>
                  <a:lnTo>
                    <a:pt x="2530" y="1124"/>
                  </a:lnTo>
                  <a:lnTo>
                    <a:pt x="2417" y="1124"/>
                  </a:lnTo>
                  <a:lnTo>
                    <a:pt x="2417" y="1012"/>
                  </a:lnTo>
                  <a:lnTo>
                    <a:pt x="2417" y="956"/>
                  </a:lnTo>
                  <a:lnTo>
                    <a:pt x="2474" y="843"/>
                  </a:lnTo>
                  <a:lnTo>
                    <a:pt x="2642" y="731"/>
                  </a:lnTo>
                  <a:lnTo>
                    <a:pt x="2642" y="675"/>
                  </a:lnTo>
                  <a:lnTo>
                    <a:pt x="2586" y="619"/>
                  </a:lnTo>
                  <a:lnTo>
                    <a:pt x="2530" y="619"/>
                  </a:lnTo>
                  <a:lnTo>
                    <a:pt x="2530" y="562"/>
                  </a:lnTo>
                  <a:lnTo>
                    <a:pt x="2586" y="506"/>
                  </a:lnTo>
                  <a:lnTo>
                    <a:pt x="2755" y="506"/>
                  </a:lnTo>
                  <a:lnTo>
                    <a:pt x="2755" y="450"/>
                  </a:lnTo>
                  <a:lnTo>
                    <a:pt x="2755" y="394"/>
                  </a:lnTo>
                  <a:lnTo>
                    <a:pt x="2698" y="338"/>
                  </a:lnTo>
                  <a:lnTo>
                    <a:pt x="2530" y="281"/>
                  </a:lnTo>
                  <a:lnTo>
                    <a:pt x="2305" y="281"/>
                  </a:lnTo>
                  <a:lnTo>
                    <a:pt x="2193" y="225"/>
                  </a:lnTo>
                  <a:lnTo>
                    <a:pt x="2136" y="169"/>
                  </a:lnTo>
                  <a:lnTo>
                    <a:pt x="2080" y="113"/>
                  </a:lnTo>
                  <a:lnTo>
                    <a:pt x="1968" y="225"/>
                  </a:lnTo>
                  <a:lnTo>
                    <a:pt x="1799" y="338"/>
                  </a:lnTo>
                  <a:lnTo>
                    <a:pt x="1687" y="338"/>
                  </a:lnTo>
                  <a:lnTo>
                    <a:pt x="1574" y="281"/>
                  </a:lnTo>
                  <a:lnTo>
                    <a:pt x="1518" y="281"/>
                  </a:lnTo>
                  <a:lnTo>
                    <a:pt x="1462" y="338"/>
                  </a:lnTo>
                  <a:lnTo>
                    <a:pt x="1406" y="338"/>
                  </a:lnTo>
                  <a:lnTo>
                    <a:pt x="1293" y="281"/>
                  </a:lnTo>
                  <a:lnTo>
                    <a:pt x="1181" y="225"/>
                  </a:lnTo>
                  <a:lnTo>
                    <a:pt x="1125" y="169"/>
                  </a:lnTo>
                  <a:lnTo>
                    <a:pt x="1068" y="0"/>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7" name="Google Shape;23367;p51"/>
            <p:cNvSpPr/>
            <p:nvPr/>
          </p:nvSpPr>
          <p:spPr>
            <a:xfrm>
              <a:off x="2170175" y="1072250"/>
              <a:ext cx="29550" cy="43600"/>
            </a:xfrm>
            <a:custGeom>
              <a:avLst/>
              <a:gdLst/>
              <a:ahLst/>
              <a:cxnLst/>
              <a:rect l="l" t="t" r="r" b="b"/>
              <a:pathLst>
                <a:path w="1182" h="1744" extrusionOk="0">
                  <a:moveTo>
                    <a:pt x="956" y="1"/>
                  </a:moveTo>
                  <a:lnTo>
                    <a:pt x="788" y="57"/>
                  </a:lnTo>
                  <a:lnTo>
                    <a:pt x="563" y="169"/>
                  </a:lnTo>
                  <a:lnTo>
                    <a:pt x="394" y="282"/>
                  </a:lnTo>
                  <a:lnTo>
                    <a:pt x="57" y="619"/>
                  </a:lnTo>
                  <a:lnTo>
                    <a:pt x="1" y="731"/>
                  </a:lnTo>
                  <a:lnTo>
                    <a:pt x="57" y="900"/>
                  </a:lnTo>
                  <a:lnTo>
                    <a:pt x="57" y="1069"/>
                  </a:lnTo>
                  <a:lnTo>
                    <a:pt x="57" y="1237"/>
                  </a:lnTo>
                  <a:lnTo>
                    <a:pt x="1" y="1293"/>
                  </a:lnTo>
                  <a:lnTo>
                    <a:pt x="1" y="1743"/>
                  </a:lnTo>
                  <a:lnTo>
                    <a:pt x="113" y="1743"/>
                  </a:lnTo>
                  <a:lnTo>
                    <a:pt x="226" y="1687"/>
                  </a:lnTo>
                  <a:lnTo>
                    <a:pt x="507" y="1518"/>
                  </a:lnTo>
                  <a:lnTo>
                    <a:pt x="900" y="1350"/>
                  </a:lnTo>
                  <a:lnTo>
                    <a:pt x="900" y="1293"/>
                  </a:lnTo>
                  <a:lnTo>
                    <a:pt x="844" y="1237"/>
                  </a:lnTo>
                  <a:lnTo>
                    <a:pt x="732" y="1181"/>
                  </a:lnTo>
                  <a:lnTo>
                    <a:pt x="675" y="1237"/>
                  </a:lnTo>
                  <a:lnTo>
                    <a:pt x="563" y="1237"/>
                  </a:lnTo>
                  <a:lnTo>
                    <a:pt x="563" y="1069"/>
                  </a:lnTo>
                  <a:lnTo>
                    <a:pt x="675" y="900"/>
                  </a:lnTo>
                  <a:lnTo>
                    <a:pt x="732" y="788"/>
                  </a:lnTo>
                  <a:lnTo>
                    <a:pt x="844" y="731"/>
                  </a:lnTo>
                  <a:lnTo>
                    <a:pt x="900" y="788"/>
                  </a:lnTo>
                  <a:lnTo>
                    <a:pt x="1013" y="788"/>
                  </a:lnTo>
                  <a:lnTo>
                    <a:pt x="1013" y="675"/>
                  </a:lnTo>
                  <a:lnTo>
                    <a:pt x="1013" y="619"/>
                  </a:lnTo>
                  <a:lnTo>
                    <a:pt x="1013" y="507"/>
                  </a:lnTo>
                  <a:lnTo>
                    <a:pt x="900" y="450"/>
                  </a:lnTo>
                  <a:lnTo>
                    <a:pt x="844" y="338"/>
                  </a:lnTo>
                  <a:lnTo>
                    <a:pt x="956" y="169"/>
                  </a:lnTo>
                  <a:lnTo>
                    <a:pt x="1069" y="169"/>
                  </a:lnTo>
                  <a:lnTo>
                    <a:pt x="1181" y="113"/>
                  </a:lnTo>
                  <a:lnTo>
                    <a:pt x="1069"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8" name="Google Shape;23368;p51"/>
            <p:cNvSpPr/>
            <p:nvPr/>
          </p:nvSpPr>
          <p:spPr>
            <a:xfrm>
              <a:off x="2161750" y="1056800"/>
              <a:ext cx="49200" cy="30925"/>
            </a:xfrm>
            <a:custGeom>
              <a:avLst/>
              <a:gdLst/>
              <a:ahLst/>
              <a:cxnLst/>
              <a:rect l="l" t="t" r="r" b="b"/>
              <a:pathLst>
                <a:path w="1968" h="1237" extrusionOk="0">
                  <a:moveTo>
                    <a:pt x="1743" y="0"/>
                  </a:moveTo>
                  <a:lnTo>
                    <a:pt x="1631" y="57"/>
                  </a:lnTo>
                  <a:lnTo>
                    <a:pt x="1518" y="113"/>
                  </a:lnTo>
                  <a:lnTo>
                    <a:pt x="1237" y="394"/>
                  </a:lnTo>
                  <a:lnTo>
                    <a:pt x="844" y="563"/>
                  </a:lnTo>
                  <a:lnTo>
                    <a:pt x="169" y="844"/>
                  </a:lnTo>
                  <a:lnTo>
                    <a:pt x="1" y="956"/>
                  </a:lnTo>
                  <a:lnTo>
                    <a:pt x="1" y="1012"/>
                  </a:lnTo>
                  <a:lnTo>
                    <a:pt x="1" y="1125"/>
                  </a:lnTo>
                  <a:lnTo>
                    <a:pt x="169" y="1181"/>
                  </a:lnTo>
                  <a:lnTo>
                    <a:pt x="338" y="1237"/>
                  </a:lnTo>
                  <a:lnTo>
                    <a:pt x="394" y="1237"/>
                  </a:lnTo>
                  <a:lnTo>
                    <a:pt x="450" y="1181"/>
                  </a:lnTo>
                  <a:lnTo>
                    <a:pt x="563" y="1125"/>
                  </a:lnTo>
                  <a:lnTo>
                    <a:pt x="731" y="1125"/>
                  </a:lnTo>
                  <a:lnTo>
                    <a:pt x="788" y="1012"/>
                  </a:lnTo>
                  <a:lnTo>
                    <a:pt x="900" y="900"/>
                  </a:lnTo>
                  <a:lnTo>
                    <a:pt x="1012" y="787"/>
                  </a:lnTo>
                  <a:lnTo>
                    <a:pt x="1293" y="675"/>
                  </a:lnTo>
                  <a:lnTo>
                    <a:pt x="1406" y="675"/>
                  </a:lnTo>
                  <a:lnTo>
                    <a:pt x="1518" y="731"/>
                  </a:lnTo>
                  <a:lnTo>
                    <a:pt x="1574" y="675"/>
                  </a:lnTo>
                  <a:lnTo>
                    <a:pt x="1687" y="619"/>
                  </a:lnTo>
                  <a:lnTo>
                    <a:pt x="1631" y="394"/>
                  </a:lnTo>
                  <a:lnTo>
                    <a:pt x="1631" y="338"/>
                  </a:lnTo>
                  <a:lnTo>
                    <a:pt x="1743" y="338"/>
                  </a:lnTo>
                  <a:lnTo>
                    <a:pt x="1799" y="394"/>
                  </a:lnTo>
                  <a:lnTo>
                    <a:pt x="1855" y="394"/>
                  </a:lnTo>
                  <a:lnTo>
                    <a:pt x="1855" y="338"/>
                  </a:lnTo>
                  <a:lnTo>
                    <a:pt x="1855" y="281"/>
                  </a:lnTo>
                  <a:lnTo>
                    <a:pt x="1912" y="169"/>
                  </a:lnTo>
                  <a:lnTo>
                    <a:pt x="1968" y="113"/>
                  </a:lnTo>
                  <a:lnTo>
                    <a:pt x="1968" y="0"/>
                  </a:lnTo>
                  <a:close/>
                </a:path>
              </a:pathLst>
            </a:custGeom>
            <a:solidFill>
              <a:srgbClr val="9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9" name="Google Shape;23369;p51"/>
            <p:cNvSpPr/>
            <p:nvPr/>
          </p:nvSpPr>
          <p:spPr>
            <a:xfrm>
              <a:off x="2230600" y="1101775"/>
              <a:ext cx="5650" cy="9850"/>
            </a:xfrm>
            <a:custGeom>
              <a:avLst/>
              <a:gdLst/>
              <a:ahLst/>
              <a:cxnLst/>
              <a:rect l="l" t="t" r="r" b="b"/>
              <a:pathLst>
                <a:path w="226" h="394" extrusionOk="0">
                  <a:moveTo>
                    <a:pt x="226" y="0"/>
                  </a:moveTo>
                  <a:lnTo>
                    <a:pt x="113" y="112"/>
                  </a:lnTo>
                  <a:lnTo>
                    <a:pt x="57" y="169"/>
                  </a:lnTo>
                  <a:lnTo>
                    <a:pt x="1" y="112"/>
                  </a:lnTo>
                  <a:lnTo>
                    <a:pt x="57" y="281"/>
                  </a:lnTo>
                  <a:lnTo>
                    <a:pt x="169" y="393"/>
                  </a:lnTo>
                  <a:lnTo>
                    <a:pt x="226" y="225"/>
                  </a:lnTo>
                  <a:lnTo>
                    <a:pt x="226" y="112"/>
                  </a:lnTo>
                  <a:lnTo>
                    <a:pt x="226" y="56"/>
                  </a:lnTo>
                  <a:lnTo>
                    <a:pt x="226"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0" name="Google Shape;23370;p51"/>
            <p:cNvSpPr/>
            <p:nvPr/>
          </p:nvSpPr>
          <p:spPr>
            <a:xfrm>
              <a:off x="2180025" y="1096150"/>
              <a:ext cx="42175" cy="60450"/>
            </a:xfrm>
            <a:custGeom>
              <a:avLst/>
              <a:gdLst/>
              <a:ahLst/>
              <a:cxnLst/>
              <a:rect l="l" t="t" r="r" b="b"/>
              <a:pathLst>
                <a:path w="1687" h="2418" extrusionOk="0">
                  <a:moveTo>
                    <a:pt x="1405" y="0"/>
                  </a:moveTo>
                  <a:lnTo>
                    <a:pt x="1293" y="281"/>
                  </a:lnTo>
                  <a:lnTo>
                    <a:pt x="1237" y="394"/>
                  </a:lnTo>
                  <a:lnTo>
                    <a:pt x="1068" y="394"/>
                  </a:lnTo>
                  <a:lnTo>
                    <a:pt x="1068" y="450"/>
                  </a:lnTo>
                  <a:lnTo>
                    <a:pt x="1068" y="562"/>
                  </a:lnTo>
                  <a:lnTo>
                    <a:pt x="1068" y="618"/>
                  </a:lnTo>
                  <a:lnTo>
                    <a:pt x="956" y="618"/>
                  </a:lnTo>
                  <a:lnTo>
                    <a:pt x="900" y="562"/>
                  </a:lnTo>
                  <a:lnTo>
                    <a:pt x="900" y="506"/>
                  </a:lnTo>
                  <a:lnTo>
                    <a:pt x="900" y="394"/>
                  </a:lnTo>
                  <a:lnTo>
                    <a:pt x="900" y="337"/>
                  </a:lnTo>
                  <a:lnTo>
                    <a:pt x="843" y="281"/>
                  </a:lnTo>
                  <a:lnTo>
                    <a:pt x="787" y="337"/>
                  </a:lnTo>
                  <a:lnTo>
                    <a:pt x="787" y="394"/>
                  </a:lnTo>
                  <a:lnTo>
                    <a:pt x="731" y="562"/>
                  </a:lnTo>
                  <a:lnTo>
                    <a:pt x="675" y="675"/>
                  </a:lnTo>
                  <a:lnTo>
                    <a:pt x="619" y="731"/>
                  </a:lnTo>
                  <a:lnTo>
                    <a:pt x="619" y="787"/>
                  </a:lnTo>
                  <a:lnTo>
                    <a:pt x="562" y="900"/>
                  </a:lnTo>
                  <a:lnTo>
                    <a:pt x="506" y="1068"/>
                  </a:lnTo>
                  <a:lnTo>
                    <a:pt x="450" y="1124"/>
                  </a:lnTo>
                  <a:lnTo>
                    <a:pt x="394" y="1124"/>
                  </a:lnTo>
                  <a:lnTo>
                    <a:pt x="338" y="1068"/>
                  </a:lnTo>
                  <a:lnTo>
                    <a:pt x="113" y="1181"/>
                  </a:lnTo>
                  <a:lnTo>
                    <a:pt x="57" y="1293"/>
                  </a:lnTo>
                  <a:lnTo>
                    <a:pt x="0" y="1405"/>
                  </a:lnTo>
                  <a:lnTo>
                    <a:pt x="113" y="1518"/>
                  </a:lnTo>
                  <a:lnTo>
                    <a:pt x="169" y="1574"/>
                  </a:lnTo>
                  <a:lnTo>
                    <a:pt x="394" y="1574"/>
                  </a:lnTo>
                  <a:lnTo>
                    <a:pt x="562" y="1462"/>
                  </a:lnTo>
                  <a:lnTo>
                    <a:pt x="787" y="1405"/>
                  </a:lnTo>
                  <a:lnTo>
                    <a:pt x="619" y="1518"/>
                  </a:lnTo>
                  <a:lnTo>
                    <a:pt x="562" y="1574"/>
                  </a:lnTo>
                  <a:lnTo>
                    <a:pt x="562" y="1686"/>
                  </a:lnTo>
                  <a:lnTo>
                    <a:pt x="619" y="1855"/>
                  </a:lnTo>
                  <a:lnTo>
                    <a:pt x="675" y="1855"/>
                  </a:lnTo>
                  <a:lnTo>
                    <a:pt x="675" y="1967"/>
                  </a:lnTo>
                  <a:lnTo>
                    <a:pt x="731" y="2080"/>
                  </a:lnTo>
                  <a:lnTo>
                    <a:pt x="956" y="2080"/>
                  </a:lnTo>
                  <a:lnTo>
                    <a:pt x="900" y="2136"/>
                  </a:lnTo>
                  <a:lnTo>
                    <a:pt x="843" y="2248"/>
                  </a:lnTo>
                  <a:lnTo>
                    <a:pt x="900" y="2361"/>
                  </a:lnTo>
                  <a:lnTo>
                    <a:pt x="956" y="2417"/>
                  </a:lnTo>
                  <a:lnTo>
                    <a:pt x="1237" y="2417"/>
                  </a:lnTo>
                  <a:lnTo>
                    <a:pt x="1349" y="2361"/>
                  </a:lnTo>
                  <a:lnTo>
                    <a:pt x="1462" y="2305"/>
                  </a:lnTo>
                  <a:lnTo>
                    <a:pt x="1518" y="2136"/>
                  </a:lnTo>
                  <a:lnTo>
                    <a:pt x="1349" y="1967"/>
                  </a:lnTo>
                  <a:lnTo>
                    <a:pt x="1181" y="1743"/>
                  </a:lnTo>
                  <a:lnTo>
                    <a:pt x="1124" y="1686"/>
                  </a:lnTo>
                  <a:lnTo>
                    <a:pt x="1124" y="1630"/>
                  </a:lnTo>
                  <a:lnTo>
                    <a:pt x="1124" y="1574"/>
                  </a:lnTo>
                  <a:lnTo>
                    <a:pt x="1237" y="1630"/>
                  </a:lnTo>
                  <a:lnTo>
                    <a:pt x="1405" y="1630"/>
                  </a:lnTo>
                  <a:lnTo>
                    <a:pt x="1574" y="1518"/>
                  </a:lnTo>
                  <a:lnTo>
                    <a:pt x="1630" y="1462"/>
                  </a:lnTo>
                  <a:lnTo>
                    <a:pt x="1630" y="1349"/>
                  </a:lnTo>
                  <a:lnTo>
                    <a:pt x="1574" y="1181"/>
                  </a:lnTo>
                  <a:lnTo>
                    <a:pt x="1518" y="1068"/>
                  </a:lnTo>
                  <a:lnTo>
                    <a:pt x="1574" y="956"/>
                  </a:lnTo>
                  <a:lnTo>
                    <a:pt x="1630" y="843"/>
                  </a:lnTo>
                  <a:lnTo>
                    <a:pt x="1687" y="787"/>
                  </a:lnTo>
                  <a:lnTo>
                    <a:pt x="1687" y="675"/>
                  </a:lnTo>
                  <a:lnTo>
                    <a:pt x="1630" y="618"/>
                  </a:lnTo>
                  <a:lnTo>
                    <a:pt x="1630" y="506"/>
                  </a:lnTo>
                  <a:lnTo>
                    <a:pt x="1687" y="281"/>
                  </a:lnTo>
                  <a:lnTo>
                    <a:pt x="1630" y="225"/>
                  </a:lnTo>
                  <a:lnTo>
                    <a:pt x="1630" y="169"/>
                  </a:lnTo>
                  <a:lnTo>
                    <a:pt x="1518" y="56"/>
                  </a:lnTo>
                  <a:lnTo>
                    <a:pt x="1405"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1" name="Google Shape;23371;p51"/>
            <p:cNvSpPr/>
            <p:nvPr/>
          </p:nvSpPr>
          <p:spPr>
            <a:xfrm>
              <a:off x="2187050" y="1157975"/>
              <a:ext cx="47800" cy="18275"/>
            </a:xfrm>
            <a:custGeom>
              <a:avLst/>
              <a:gdLst/>
              <a:ahLst/>
              <a:cxnLst/>
              <a:rect l="l" t="t" r="r" b="b"/>
              <a:pathLst>
                <a:path w="1912" h="731" extrusionOk="0">
                  <a:moveTo>
                    <a:pt x="57" y="0"/>
                  </a:moveTo>
                  <a:lnTo>
                    <a:pt x="0" y="113"/>
                  </a:lnTo>
                  <a:lnTo>
                    <a:pt x="0" y="225"/>
                  </a:lnTo>
                  <a:lnTo>
                    <a:pt x="113" y="281"/>
                  </a:lnTo>
                  <a:lnTo>
                    <a:pt x="169" y="394"/>
                  </a:lnTo>
                  <a:lnTo>
                    <a:pt x="225" y="506"/>
                  </a:lnTo>
                  <a:lnTo>
                    <a:pt x="338" y="562"/>
                  </a:lnTo>
                  <a:lnTo>
                    <a:pt x="450" y="562"/>
                  </a:lnTo>
                  <a:lnTo>
                    <a:pt x="562" y="619"/>
                  </a:lnTo>
                  <a:lnTo>
                    <a:pt x="675" y="675"/>
                  </a:lnTo>
                  <a:lnTo>
                    <a:pt x="731" y="731"/>
                  </a:lnTo>
                  <a:lnTo>
                    <a:pt x="900" y="731"/>
                  </a:lnTo>
                  <a:lnTo>
                    <a:pt x="1630" y="450"/>
                  </a:lnTo>
                  <a:lnTo>
                    <a:pt x="1743" y="394"/>
                  </a:lnTo>
                  <a:lnTo>
                    <a:pt x="1799" y="338"/>
                  </a:lnTo>
                  <a:lnTo>
                    <a:pt x="1911" y="281"/>
                  </a:lnTo>
                  <a:lnTo>
                    <a:pt x="1855" y="169"/>
                  </a:lnTo>
                  <a:lnTo>
                    <a:pt x="1687" y="225"/>
                  </a:lnTo>
                  <a:lnTo>
                    <a:pt x="1574" y="338"/>
                  </a:lnTo>
                  <a:lnTo>
                    <a:pt x="1518" y="394"/>
                  </a:lnTo>
                  <a:lnTo>
                    <a:pt x="1406" y="394"/>
                  </a:lnTo>
                  <a:lnTo>
                    <a:pt x="1406" y="338"/>
                  </a:lnTo>
                  <a:lnTo>
                    <a:pt x="1462" y="225"/>
                  </a:lnTo>
                  <a:lnTo>
                    <a:pt x="1574" y="169"/>
                  </a:lnTo>
                  <a:lnTo>
                    <a:pt x="1574" y="113"/>
                  </a:lnTo>
                  <a:lnTo>
                    <a:pt x="1518" y="56"/>
                  </a:lnTo>
                  <a:lnTo>
                    <a:pt x="1349" y="56"/>
                  </a:lnTo>
                  <a:lnTo>
                    <a:pt x="1237" y="169"/>
                  </a:lnTo>
                  <a:lnTo>
                    <a:pt x="1068" y="169"/>
                  </a:lnTo>
                  <a:lnTo>
                    <a:pt x="900" y="281"/>
                  </a:lnTo>
                  <a:lnTo>
                    <a:pt x="506" y="281"/>
                  </a:lnTo>
                  <a:lnTo>
                    <a:pt x="450" y="225"/>
                  </a:lnTo>
                  <a:lnTo>
                    <a:pt x="281" y="56"/>
                  </a:lnTo>
                  <a:lnTo>
                    <a:pt x="169" y="0"/>
                  </a:lnTo>
                  <a:close/>
                </a:path>
              </a:pathLst>
            </a:custGeom>
            <a:solidFill>
              <a:srgbClr val="91B3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2" name="Google Shape;23372;p51"/>
            <p:cNvSpPr/>
            <p:nvPr/>
          </p:nvSpPr>
          <p:spPr>
            <a:xfrm>
              <a:off x="2184225" y="1143925"/>
              <a:ext cx="35175" cy="22500"/>
            </a:xfrm>
            <a:custGeom>
              <a:avLst/>
              <a:gdLst/>
              <a:ahLst/>
              <a:cxnLst/>
              <a:rect l="l" t="t" r="r" b="b"/>
              <a:pathLst>
                <a:path w="1407" h="900" extrusionOk="0">
                  <a:moveTo>
                    <a:pt x="451" y="0"/>
                  </a:moveTo>
                  <a:lnTo>
                    <a:pt x="338" y="113"/>
                  </a:lnTo>
                  <a:lnTo>
                    <a:pt x="226" y="169"/>
                  </a:lnTo>
                  <a:lnTo>
                    <a:pt x="113" y="225"/>
                  </a:lnTo>
                  <a:lnTo>
                    <a:pt x="57" y="337"/>
                  </a:lnTo>
                  <a:lnTo>
                    <a:pt x="1" y="450"/>
                  </a:lnTo>
                  <a:lnTo>
                    <a:pt x="1" y="506"/>
                  </a:lnTo>
                  <a:lnTo>
                    <a:pt x="57" y="675"/>
                  </a:lnTo>
                  <a:lnTo>
                    <a:pt x="113" y="675"/>
                  </a:lnTo>
                  <a:lnTo>
                    <a:pt x="113" y="618"/>
                  </a:lnTo>
                  <a:lnTo>
                    <a:pt x="338" y="618"/>
                  </a:lnTo>
                  <a:lnTo>
                    <a:pt x="451" y="675"/>
                  </a:lnTo>
                  <a:lnTo>
                    <a:pt x="507" y="787"/>
                  </a:lnTo>
                  <a:lnTo>
                    <a:pt x="563" y="900"/>
                  </a:lnTo>
                  <a:lnTo>
                    <a:pt x="675" y="843"/>
                  </a:lnTo>
                  <a:lnTo>
                    <a:pt x="844" y="787"/>
                  </a:lnTo>
                  <a:lnTo>
                    <a:pt x="1013" y="731"/>
                  </a:lnTo>
                  <a:lnTo>
                    <a:pt x="1181" y="618"/>
                  </a:lnTo>
                  <a:lnTo>
                    <a:pt x="1237" y="562"/>
                  </a:lnTo>
                  <a:lnTo>
                    <a:pt x="1237" y="506"/>
                  </a:lnTo>
                  <a:lnTo>
                    <a:pt x="1406" y="506"/>
                  </a:lnTo>
                  <a:lnTo>
                    <a:pt x="1406" y="450"/>
                  </a:lnTo>
                  <a:lnTo>
                    <a:pt x="1350" y="225"/>
                  </a:lnTo>
                  <a:lnTo>
                    <a:pt x="1237" y="337"/>
                  </a:lnTo>
                  <a:lnTo>
                    <a:pt x="1069" y="394"/>
                  </a:lnTo>
                  <a:lnTo>
                    <a:pt x="900" y="450"/>
                  </a:lnTo>
                  <a:lnTo>
                    <a:pt x="732" y="394"/>
                  </a:lnTo>
                  <a:lnTo>
                    <a:pt x="844" y="225"/>
                  </a:lnTo>
                  <a:lnTo>
                    <a:pt x="1013" y="113"/>
                  </a:lnTo>
                  <a:lnTo>
                    <a:pt x="1013" y="56"/>
                  </a:lnTo>
                  <a:lnTo>
                    <a:pt x="1013" y="0"/>
                  </a:lnTo>
                  <a:lnTo>
                    <a:pt x="900" y="0"/>
                  </a:lnTo>
                  <a:lnTo>
                    <a:pt x="619" y="169"/>
                  </a:lnTo>
                  <a:lnTo>
                    <a:pt x="619" y="113"/>
                  </a:lnTo>
                  <a:lnTo>
                    <a:pt x="619" y="56"/>
                  </a:lnTo>
                  <a:lnTo>
                    <a:pt x="563"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3" name="Google Shape;23373;p51"/>
            <p:cNvSpPr/>
            <p:nvPr/>
          </p:nvSpPr>
          <p:spPr>
            <a:xfrm>
              <a:off x="2198300" y="1159375"/>
              <a:ext cx="16875" cy="9850"/>
            </a:xfrm>
            <a:custGeom>
              <a:avLst/>
              <a:gdLst/>
              <a:ahLst/>
              <a:cxnLst/>
              <a:rect l="l" t="t" r="r" b="b"/>
              <a:pathLst>
                <a:path w="675" h="394" extrusionOk="0">
                  <a:moveTo>
                    <a:pt x="618" y="0"/>
                  </a:moveTo>
                  <a:lnTo>
                    <a:pt x="450" y="57"/>
                  </a:lnTo>
                  <a:lnTo>
                    <a:pt x="337" y="113"/>
                  </a:lnTo>
                  <a:lnTo>
                    <a:pt x="112" y="113"/>
                  </a:lnTo>
                  <a:lnTo>
                    <a:pt x="0" y="282"/>
                  </a:lnTo>
                  <a:lnTo>
                    <a:pt x="56" y="338"/>
                  </a:lnTo>
                  <a:lnTo>
                    <a:pt x="169" y="282"/>
                  </a:lnTo>
                  <a:lnTo>
                    <a:pt x="225" y="282"/>
                  </a:lnTo>
                  <a:lnTo>
                    <a:pt x="281" y="338"/>
                  </a:lnTo>
                  <a:lnTo>
                    <a:pt x="281" y="394"/>
                  </a:lnTo>
                  <a:lnTo>
                    <a:pt x="337" y="394"/>
                  </a:lnTo>
                  <a:lnTo>
                    <a:pt x="506" y="338"/>
                  </a:lnTo>
                  <a:lnTo>
                    <a:pt x="562" y="225"/>
                  </a:lnTo>
                  <a:lnTo>
                    <a:pt x="674" y="169"/>
                  </a:lnTo>
                  <a:lnTo>
                    <a:pt x="674" y="113"/>
                  </a:lnTo>
                  <a:lnTo>
                    <a:pt x="618" y="113"/>
                  </a:lnTo>
                  <a:lnTo>
                    <a:pt x="618"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4" name="Google Shape;23374;p51"/>
            <p:cNvSpPr/>
            <p:nvPr/>
          </p:nvSpPr>
          <p:spPr>
            <a:xfrm>
              <a:off x="2213750" y="1160775"/>
              <a:ext cx="4225" cy="2850"/>
            </a:xfrm>
            <a:custGeom>
              <a:avLst/>
              <a:gdLst/>
              <a:ahLst/>
              <a:cxnLst/>
              <a:rect l="l" t="t" r="r" b="b"/>
              <a:pathLst>
                <a:path w="169" h="114" extrusionOk="0">
                  <a:moveTo>
                    <a:pt x="113" y="1"/>
                  </a:moveTo>
                  <a:lnTo>
                    <a:pt x="0" y="57"/>
                  </a:lnTo>
                  <a:lnTo>
                    <a:pt x="56" y="113"/>
                  </a:lnTo>
                  <a:lnTo>
                    <a:pt x="169" y="113"/>
                  </a:lnTo>
                  <a:lnTo>
                    <a:pt x="169" y="57"/>
                  </a:lnTo>
                  <a:lnTo>
                    <a:pt x="113"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5" name="Google Shape;23375;p51"/>
            <p:cNvSpPr/>
            <p:nvPr/>
          </p:nvSpPr>
          <p:spPr>
            <a:xfrm>
              <a:off x="2213750" y="1155150"/>
              <a:ext cx="2825" cy="2850"/>
            </a:xfrm>
            <a:custGeom>
              <a:avLst/>
              <a:gdLst/>
              <a:ahLst/>
              <a:cxnLst/>
              <a:rect l="l" t="t" r="r" b="b"/>
              <a:pathLst>
                <a:path w="113" h="114" extrusionOk="0">
                  <a:moveTo>
                    <a:pt x="113" y="1"/>
                  </a:moveTo>
                  <a:lnTo>
                    <a:pt x="0" y="57"/>
                  </a:lnTo>
                  <a:lnTo>
                    <a:pt x="56" y="113"/>
                  </a:lnTo>
                  <a:lnTo>
                    <a:pt x="113" y="57"/>
                  </a:lnTo>
                  <a:lnTo>
                    <a:pt x="113" y="1"/>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6" name="Google Shape;23376;p51"/>
            <p:cNvSpPr/>
            <p:nvPr/>
          </p:nvSpPr>
          <p:spPr>
            <a:xfrm>
              <a:off x="2250275" y="1148125"/>
              <a:ext cx="23925" cy="15500"/>
            </a:xfrm>
            <a:custGeom>
              <a:avLst/>
              <a:gdLst/>
              <a:ahLst/>
              <a:cxnLst/>
              <a:rect l="l" t="t" r="r" b="b"/>
              <a:pathLst>
                <a:path w="957" h="620" extrusionOk="0">
                  <a:moveTo>
                    <a:pt x="844" y="1"/>
                  </a:moveTo>
                  <a:lnTo>
                    <a:pt x="788" y="57"/>
                  </a:lnTo>
                  <a:lnTo>
                    <a:pt x="731" y="57"/>
                  </a:lnTo>
                  <a:lnTo>
                    <a:pt x="619" y="113"/>
                  </a:lnTo>
                  <a:lnTo>
                    <a:pt x="394" y="338"/>
                  </a:lnTo>
                  <a:lnTo>
                    <a:pt x="113" y="450"/>
                  </a:lnTo>
                  <a:lnTo>
                    <a:pt x="57" y="507"/>
                  </a:lnTo>
                  <a:lnTo>
                    <a:pt x="1" y="563"/>
                  </a:lnTo>
                  <a:lnTo>
                    <a:pt x="57" y="619"/>
                  </a:lnTo>
                  <a:lnTo>
                    <a:pt x="113" y="563"/>
                  </a:lnTo>
                  <a:lnTo>
                    <a:pt x="169" y="507"/>
                  </a:lnTo>
                  <a:lnTo>
                    <a:pt x="282" y="507"/>
                  </a:lnTo>
                  <a:lnTo>
                    <a:pt x="394" y="563"/>
                  </a:lnTo>
                  <a:lnTo>
                    <a:pt x="563" y="450"/>
                  </a:lnTo>
                  <a:lnTo>
                    <a:pt x="675" y="394"/>
                  </a:lnTo>
                  <a:lnTo>
                    <a:pt x="956" y="113"/>
                  </a:lnTo>
                  <a:lnTo>
                    <a:pt x="900" y="1"/>
                  </a:lnTo>
                  <a:close/>
                </a:path>
              </a:pathLst>
            </a:custGeom>
            <a:solidFill>
              <a:srgbClr val="769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7" name="Google Shape;23377;p51"/>
            <p:cNvSpPr/>
            <p:nvPr/>
          </p:nvSpPr>
          <p:spPr>
            <a:xfrm>
              <a:off x="2227800" y="1160775"/>
              <a:ext cx="14075" cy="8450"/>
            </a:xfrm>
            <a:custGeom>
              <a:avLst/>
              <a:gdLst/>
              <a:ahLst/>
              <a:cxnLst/>
              <a:rect l="l" t="t" r="r" b="b"/>
              <a:pathLst>
                <a:path w="563" h="338" extrusionOk="0">
                  <a:moveTo>
                    <a:pt x="394" y="1"/>
                  </a:moveTo>
                  <a:lnTo>
                    <a:pt x="225" y="57"/>
                  </a:lnTo>
                  <a:lnTo>
                    <a:pt x="225" y="169"/>
                  </a:lnTo>
                  <a:lnTo>
                    <a:pt x="113" y="226"/>
                  </a:lnTo>
                  <a:lnTo>
                    <a:pt x="0" y="338"/>
                  </a:lnTo>
                  <a:lnTo>
                    <a:pt x="338" y="282"/>
                  </a:lnTo>
                  <a:lnTo>
                    <a:pt x="506" y="169"/>
                  </a:lnTo>
                  <a:lnTo>
                    <a:pt x="562" y="113"/>
                  </a:lnTo>
                  <a:lnTo>
                    <a:pt x="506" y="57"/>
                  </a:lnTo>
                  <a:lnTo>
                    <a:pt x="394" y="1"/>
                  </a:lnTo>
                  <a:close/>
                </a:path>
              </a:pathLst>
            </a:custGeom>
            <a:solidFill>
              <a:srgbClr val="7FA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8" name="Google Shape;23378;p51"/>
            <p:cNvSpPr/>
            <p:nvPr/>
          </p:nvSpPr>
          <p:spPr>
            <a:xfrm>
              <a:off x="2240450" y="1162175"/>
              <a:ext cx="8450" cy="4250"/>
            </a:xfrm>
            <a:custGeom>
              <a:avLst/>
              <a:gdLst/>
              <a:ahLst/>
              <a:cxnLst/>
              <a:rect l="l" t="t" r="r" b="b"/>
              <a:pathLst>
                <a:path w="338" h="170" extrusionOk="0">
                  <a:moveTo>
                    <a:pt x="0" y="1"/>
                  </a:moveTo>
                  <a:lnTo>
                    <a:pt x="0" y="113"/>
                  </a:lnTo>
                  <a:lnTo>
                    <a:pt x="113" y="170"/>
                  </a:lnTo>
                  <a:lnTo>
                    <a:pt x="169" y="113"/>
                  </a:lnTo>
                  <a:lnTo>
                    <a:pt x="337" y="57"/>
                  </a:lnTo>
                  <a:lnTo>
                    <a:pt x="169"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9" name="Google Shape;23379;p51"/>
            <p:cNvSpPr/>
            <p:nvPr/>
          </p:nvSpPr>
          <p:spPr>
            <a:xfrm>
              <a:off x="2248875" y="1162175"/>
              <a:ext cx="4250" cy="4250"/>
            </a:xfrm>
            <a:custGeom>
              <a:avLst/>
              <a:gdLst/>
              <a:ahLst/>
              <a:cxnLst/>
              <a:rect l="l" t="t" r="r" b="b"/>
              <a:pathLst>
                <a:path w="170" h="170" extrusionOk="0">
                  <a:moveTo>
                    <a:pt x="57" y="1"/>
                  </a:moveTo>
                  <a:lnTo>
                    <a:pt x="0" y="57"/>
                  </a:lnTo>
                  <a:lnTo>
                    <a:pt x="113" y="170"/>
                  </a:lnTo>
                  <a:lnTo>
                    <a:pt x="169" y="57"/>
                  </a:lnTo>
                  <a:lnTo>
                    <a:pt x="169"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0" name="Google Shape;23380;p51"/>
            <p:cNvSpPr/>
            <p:nvPr/>
          </p:nvSpPr>
          <p:spPr>
            <a:xfrm>
              <a:off x="2265725" y="1148125"/>
              <a:ext cx="5650" cy="2850"/>
            </a:xfrm>
            <a:custGeom>
              <a:avLst/>
              <a:gdLst/>
              <a:ahLst/>
              <a:cxnLst/>
              <a:rect l="l" t="t" r="r" b="b"/>
              <a:pathLst>
                <a:path w="226" h="114" extrusionOk="0">
                  <a:moveTo>
                    <a:pt x="226" y="1"/>
                  </a:moveTo>
                  <a:lnTo>
                    <a:pt x="113" y="57"/>
                  </a:lnTo>
                  <a:lnTo>
                    <a:pt x="1" y="113"/>
                  </a:lnTo>
                  <a:lnTo>
                    <a:pt x="113" y="113"/>
                  </a:lnTo>
                  <a:lnTo>
                    <a:pt x="226" y="1"/>
                  </a:lnTo>
                  <a:close/>
                </a:path>
              </a:pathLst>
            </a:custGeom>
            <a:solidFill>
              <a:srgbClr val="8B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1" name="Google Shape;23381;p51"/>
            <p:cNvSpPr/>
            <p:nvPr/>
          </p:nvSpPr>
          <p:spPr>
            <a:xfrm>
              <a:off x="2258700" y="1134075"/>
              <a:ext cx="25" cy="1425"/>
            </a:xfrm>
            <a:custGeom>
              <a:avLst/>
              <a:gdLst/>
              <a:ahLst/>
              <a:cxnLst/>
              <a:rect l="l" t="t" r="r" b="b"/>
              <a:pathLst>
                <a:path w="1" h="57" extrusionOk="0">
                  <a:moveTo>
                    <a:pt x="1" y="57"/>
                  </a:moveTo>
                  <a:lnTo>
                    <a:pt x="1" y="57"/>
                  </a:lnTo>
                  <a:lnTo>
                    <a:pt x="1" y="57"/>
                  </a:lnTo>
                  <a:lnTo>
                    <a:pt x="1" y="1"/>
                  </a:lnTo>
                  <a:lnTo>
                    <a:pt x="1" y="57"/>
                  </a:lnTo>
                  <a:lnTo>
                    <a:pt x="1" y="57"/>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2" name="Google Shape;23382;p51"/>
            <p:cNvSpPr/>
            <p:nvPr/>
          </p:nvSpPr>
          <p:spPr>
            <a:xfrm>
              <a:off x="2258700" y="1134075"/>
              <a:ext cx="2850" cy="1425"/>
            </a:xfrm>
            <a:custGeom>
              <a:avLst/>
              <a:gdLst/>
              <a:ahLst/>
              <a:cxnLst/>
              <a:rect l="l" t="t" r="r" b="b"/>
              <a:pathLst>
                <a:path w="114" h="57" extrusionOk="0">
                  <a:moveTo>
                    <a:pt x="113" y="1"/>
                  </a:moveTo>
                  <a:lnTo>
                    <a:pt x="1" y="57"/>
                  </a:lnTo>
                  <a:lnTo>
                    <a:pt x="57" y="57"/>
                  </a:lnTo>
                  <a:lnTo>
                    <a:pt x="113"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3" name="Google Shape;23383;p51"/>
            <p:cNvSpPr/>
            <p:nvPr/>
          </p:nvSpPr>
          <p:spPr>
            <a:xfrm>
              <a:off x="1721950" y="1218400"/>
              <a:ext cx="54825" cy="43575"/>
            </a:xfrm>
            <a:custGeom>
              <a:avLst/>
              <a:gdLst/>
              <a:ahLst/>
              <a:cxnLst/>
              <a:rect l="l" t="t" r="r" b="b"/>
              <a:pathLst>
                <a:path w="2193" h="1743" extrusionOk="0">
                  <a:moveTo>
                    <a:pt x="1574" y="899"/>
                  </a:moveTo>
                  <a:lnTo>
                    <a:pt x="1518" y="956"/>
                  </a:lnTo>
                  <a:lnTo>
                    <a:pt x="1462" y="1012"/>
                  </a:lnTo>
                  <a:lnTo>
                    <a:pt x="1462" y="956"/>
                  </a:lnTo>
                  <a:lnTo>
                    <a:pt x="1574" y="899"/>
                  </a:lnTo>
                  <a:close/>
                  <a:moveTo>
                    <a:pt x="225" y="0"/>
                  </a:moveTo>
                  <a:lnTo>
                    <a:pt x="113" y="113"/>
                  </a:lnTo>
                  <a:lnTo>
                    <a:pt x="56" y="225"/>
                  </a:lnTo>
                  <a:lnTo>
                    <a:pt x="169" y="337"/>
                  </a:lnTo>
                  <a:lnTo>
                    <a:pt x="225" y="337"/>
                  </a:lnTo>
                  <a:lnTo>
                    <a:pt x="225" y="394"/>
                  </a:lnTo>
                  <a:lnTo>
                    <a:pt x="225" y="450"/>
                  </a:lnTo>
                  <a:lnTo>
                    <a:pt x="56" y="562"/>
                  </a:lnTo>
                  <a:lnTo>
                    <a:pt x="0" y="618"/>
                  </a:lnTo>
                  <a:lnTo>
                    <a:pt x="0" y="675"/>
                  </a:lnTo>
                  <a:lnTo>
                    <a:pt x="56" y="787"/>
                  </a:lnTo>
                  <a:lnTo>
                    <a:pt x="113" y="843"/>
                  </a:lnTo>
                  <a:lnTo>
                    <a:pt x="113" y="956"/>
                  </a:lnTo>
                  <a:lnTo>
                    <a:pt x="113" y="1124"/>
                  </a:lnTo>
                  <a:lnTo>
                    <a:pt x="113" y="1237"/>
                  </a:lnTo>
                  <a:lnTo>
                    <a:pt x="113" y="1293"/>
                  </a:lnTo>
                  <a:lnTo>
                    <a:pt x="225" y="1349"/>
                  </a:lnTo>
                  <a:lnTo>
                    <a:pt x="225" y="1405"/>
                  </a:lnTo>
                  <a:lnTo>
                    <a:pt x="338" y="1518"/>
                  </a:lnTo>
                  <a:lnTo>
                    <a:pt x="394" y="1574"/>
                  </a:lnTo>
                  <a:lnTo>
                    <a:pt x="450" y="1574"/>
                  </a:lnTo>
                  <a:lnTo>
                    <a:pt x="562" y="1518"/>
                  </a:lnTo>
                  <a:lnTo>
                    <a:pt x="619" y="1461"/>
                  </a:lnTo>
                  <a:lnTo>
                    <a:pt x="731" y="1518"/>
                  </a:lnTo>
                  <a:lnTo>
                    <a:pt x="900" y="1574"/>
                  </a:lnTo>
                  <a:lnTo>
                    <a:pt x="956" y="1518"/>
                  </a:lnTo>
                  <a:lnTo>
                    <a:pt x="956" y="1461"/>
                  </a:lnTo>
                  <a:lnTo>
                    <a:pt x="843" y="1293"/>
                  </a:lnTo>
                  <a:lnTo>
                    <a:pt x="843" y="1237"/>
                  </a:lnTo>
                  <a:lnTo>
                    <a:pt x="843" y="1180"/>
                  </a:lnTo>
                  <a:lnTo>
                    <a:pt x="843" y="1124"/>
                  </a:lnTo>
                  <a:lnTo>
                    <a:pt x="843" y="1068"/>
                  </a:lnTo>
                  <a:lnTo>
                    <a:pt x="787" y="1012"/>
                  </a:lnTo>
                  <a:lnTo>
                    <a:pt x="843" y="956"/>
                  </a:lnTo>
                  <a:lnTo>
                    <a:pt x="900" y="899"/>
                  </a:lnTo>
                  <a:lnTo>
                    <a:pt x="956" y="899"/>
                  </a:lnTo>
                  <a:lnTo>
                    <a:pt x="1012" y="956"/>
                  </a:lnTo>
                  <a:lnTo>
                    <a:pt x="1068" y="1012"/>
                  </a:lnTo>
                  <a:lnTo>
                    <a:pt x="1124" y="1012"/>
                  </a:lnTo>
                  <a:lnTo>
                    <a:pt x="1237" y="956"/>
                  </a:lnTo>
                  <a:lnTo>
                    <a:pt x="1293" y="1068"/>
                  </a:lnTo>
                  <a:lnTo>
                    <a:pt x="1349" y="1124"/>
                  </a:lnTo>
                  <a:lnTo>
                    <a:pt x="1462" y="1180"/>
                  </a:lnTo>
                  <a:lnTo>
                    <a:pt x="1518" y="1293"/>
                  </a:lnTo>
                  <a:lnTo>
                    <a:pt x="1518" y="1349"/>
                  </a:lnTo>
                  <a:lnTo>
                    <a:pt x="1518" y="1405"/>
                  </a:lnTo>
                  <a:lnTo>
                    <a:pt x="1518" y="1518"/>
                  </a:lnTo>
                  <a:lnTo>
                    <a:pt x="1462" y="1574"/>
                  </a:lnTo>
                  <a:lnTo>
                    <a:pt x="1518" y="1742"/>
                  </a:lnTo>
                  <a:lnTo>
                    <a:pt x="1630" y="1742"/>
                  </a:lnTo>
                  <a:lnTo>
                    <a:pt x="1686" y="1686"/>
                  </a:lnTo>
                  <a:lnTo>
                    <a:pt x="1686" y="1461"/>
                  </a:lnTo>
                  <a:lnTo>
                    <a:pt x="1799" y="1293"/>
                  </a:lnTo>
                  <a:lnTo>
                    <a:pt x="2024" y="956"/>
                  </a:lnTo>
                  <a:lnTo>
                    <a:pt x="2136" y="956"/>
                  </a:lnTo>
                  <a:lnTo>
                    <a:pt x="2192" y="899"/>
                  </a:lnTo>
                  <a:lnTo>
                    <a:pt x="2080" y="787"/>
                  </a:lnTo>
                  <a:lnTo>
                    <a:pt x="1967" y="618"/>
                  </a:lnTo>
                  <a:lnTo>
                    <a:pt x="1630" y="618"/>
                  </a:lnTo>
                  <a:lnTo>
                    <a:pt x="1518" y="675"/>
                  </a:lnTo>
                  <a:lnTo>
                    <a:pt x="1462" y="731"/>
                  </a:lnTo>
                  <a:lnTo>
                    <a:pt x="1293" y="731"/>
                  </a:lnTo>
                  <a:lnTo>
                    <a:pt x="1181" y="618"/>
                  </a:lnTo>
                  <a:lnTo>
                    <a:pt x="1124" y="562"/>
                  </a:lnTo>
                  <a:lnTo>
                    <a:pt x="1068" y="506"/>
                  </a:lnTo>
                  <a:lnTo>
                    <a:pt x="1012" y="618"/>
                  </a:lnTo>
                  <a:lnTo>
                    <a:pt x="956" y="731"/>
                  </a:lnTo>
                  <a:lnTo>
                    <a:pt x="843" y="787"/>
                  </a:lnTo>
                  <a:lnTo>
                    <a:pt x="731" y="787"/>
                  </a:lnTo>
                  <a:lnTo>
                    <a:pt x="675" y="675"/>
                  </a:lnTo>
                  <a:lnTo>
                    <a:pt x="675" y="562"/>
                  </a:lnTo>
                  <a:lnTo>
                    <a:pt x="675" y="506"/>
                  </a:lnTo>
                  <a:lnTo>
                    <a:pt x="675" y="337"/>
                  </a:lnTo>
                  <a:lnTo>
                    <a:pt x="675" y="225"/>
                  </a:lnTo>
                  <a:lnTo>
                    <a:pt x="562" y="169"/>
                  </a:lnTo>
                  <a:lnTo>
                    <a:pt x="450" y="113"/>
                  </a:lnTo>
                  <a:lnTo>
                    <a:pt x="225" y="0"/>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4" name="Google Shape;23384;p51"/>
            <p:cNvSpPr/>
            <p:nvPr/>
          </p:nvSpPr>
          <p:spPr>
            <a:xfrm>
              <a:off x="1705075" y="1231025"/>
              <a:ext cx="15500" cy="14100"/>
            </a:xfrm>
            <a:custGeom>
              <a:avLst/>
              <a:gdLst/>
              <a:ahLst/>
              <a:cxnLst/>
              <a:rect l="l" t="t" r="r" b="b"/>
              <a:pathLst>
                <a:path w="620" h="564" extrusionOk="0">
                  <a:moveTo>
                    <a:pt x="57" y="1"/>
                  </a:moveTo>
                  <a:lnTo>
                    <a:pt x="1" y="113"/>
                  </a:lnTo>
                  <a:lnTo>
                    <a:pt x="1" y="170"/>
                  </a:lnTo>
                  <a:lnTo>
                    <a:pt x="57" y="226"/>
                  </a:lnTo>
                  <a:lnTo>
                    <a:pt x="282" y="451"/>
                  </a:lnTo>
                  <a:lnTo>
                    <a:pt x="394" y="507"/>
                  </a:lnTo>
                  <a:lnTo>
                    <a:pt x="507" y="563"/>
                  </a:lnTo>
                  <a:lnTo>
                    <a:pt x="563" y="563"/>
                  </a:lnTo>
                  <a:lnTo>
                    <a:pt x="619" y="507"/>
                  </a:lnTo>
                  <a:lnTo>
                    <a:pt x="507" y="451"/>
                  </a:lnTo>
                  <a:lnTo>
                    <a:pt x="450" y="338"/>
                  </a:lnTo>
                  <a:lnTo>
                    <a:pt x="338" y="170"/>
                  </a:lnTo>
                  <a:lnTo>
                    <a:pt x="282" y="57"/>
                  </a:lnTo>
                  <a:lnTo>
                    <a:pt x="169" y="1"/>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5" name="Google Shape;23385;p51"/>
            <p:cNvSpPr/>
            <p:nvPr/>
          </p:nvSpPr>
          <p:spPr>
            <a:xfrm>
              <a:off x="1741625" y="1219800"/>
              <a:ext cx="4225" cy="7050"/>
            </a:xfrm>
            <a:custGeom>
              <a:avLst/>
              <a:gdLst/>
              <a:ahLst/>
              <a:cxnLst/>
              <a:rect l="l" t="t" r="r" b="b"/>
              <a:pathLst>
                <a:path w="169" h="282" extrusionOk="0">
                  <a:moveTo>
                    <a:pt x="113" y="0"/>
                  </a:moveTo>
                  <a:lnTo>
                    <a:pt x="0" y="57"/>
                  </a:lnTo>
                  <a:lnTo>
                    <a:pt x="0" y="113"/>
                  </a:lnTo>
                  <a:lnTo>
                    <a:pt x="0" y="225"/>
                  </a:lnTo>
                  <a:lnTo>
                    <a:pt x="0" y="281"/>
                  </a:lnTo>
                  <a:lnTo>
                    <a:pt x="113" y="281"/>
                  </a:lnTo>
                  <a:lnTo>
                    <a:pt x="169" y="225"/>
                  </a:lnTo>
                  <a:lnTo>
                    <a:pt x="113" y="113"/>
                  </a:lnTo>
                  <a:lnTo>
                    <a:pt x="169" y="0"/>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6" name="Google Shape;23386;p51"/>
            <p:cNvSpPr/>
            <p:nvPr/>
          </p:nvSpPr>
          <p:spPr>
            <a:xfrm>
              <a:off x="1684000" y="1214175"/>
              <a:ext cx="4250" cy="7050"/>
            </a:xfrm>
            <a:custGeom>
              <a:avLst/>
              <a:gdLst/>
              <a:ahLst/>
              <a:cxnLst/>
              <a:rect l="l" t="t" r="r" b="b"/>
              <a:pathLst>
                <a:path w="170" h="282" extrusionOk="0">
                  <a:moveTo>
                    <a:pt x="1" y="0"/>
                  </a:moveTo>
                  <a:lnTo>
                    <a:pt x="1" y="57"/>
                  </a:lnTo>
                  <a:lnTo>
                    <a:pt x="57" y="169"/>
                  </a:lnTo>
                  <a:lnTo>
                    <a:pt x="169" y="282"/>
                  </a:lnTo>
                  <a:lnTo>
                    <a:pt x="169" y="113"/>
                  </a:lnTo>
                  <a:lnTo>
                    <a:pt x="113" y="57"/>
                  </a:lnTo>
                  <a:lnTo>
                    <a:pt x="57" y="0"/>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7" name="Google Shape;23387;p51"/>
            <p:cNvSpPr/>
            <p:nvPr/>
          </p:nvSpPr>
          <p:spPr>
            <a:xfrm>
              <a:off x="1702275" y="1183250"/>
              <a:ext cx="1425" cy="1450"/>
            </a:xfrm>
            <a:custGeom>
              <a:avLst/>
              <a:gdLst/>
              <a:ahLst/>
              <a:cxnLst/>
              <a:rect l="l" t="t" r="r" b="b"/>
              <a:pathLst>
                <a:path w="57" h="58" extrusionOk="0">
                  <a:moveTo>
                    <a:pt x="0" y="1"/>
                  </a:moveTo>
                  <a:lnTo>
                    <a:pt x="0" y="57"/>
                  </a:lnTo>
                  <a:lnTo>
                    <a:pt x="57" y="57"/>
                  </a:lnTo>
                  <a:lnTo>
                    <a:pt x="57"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8" name="Google Shape;23388;p51"/>
            <p:cNvSpPr/>
            <p:nvPr/>
          </p:nvSpPr>
          <p:spPr>
            <a:xfrm>
              <a:off x="1688225" y="12212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9" name="Google Shape;23389;p51"/>
            <p:cNvSpPr/>
            <p:nvPr/>
          </p:nvSpPr>
          <p:spPr>
            <a:xfrm>
              <a:off x="1721950" y="1238050"/>
              <a:ext cx="1425" cy="2850"/>
            </a:xfrm>
            <a:custGeom>
              <a:avLst/>
              <a:gdLst/>
              <a:ahLst/>
              <a:cxnLst/>
              <a:rect l="l" t="t" r="r" b="b"/>
              <a:pathLst>
                <a:path w="57" h="114" extrusionOk="0">
                  <a:moveTo>
                    <a:pt x="56" y="1"/>
                  </a:moveTo>
                  <a:lnTo>
                    <a:pt x="56" y="1"/>
                  </a:lnTo>
                  <a:lnTo>
                    <a:pt x="0" y="113"/>
                  </a:lnTo>
                  <a:lnTo>
                    <a:pt x="0" y="113"/>
                  </a:lnTo>
                  <a:lnTo>
                    <a:pt x="56" y="1"/>
                  </a:lnTo>
                  <a:lnTo>
                    <a:pt x="56" y="1"/>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0" name="Google Shape;23390;p51"/>
            <p:cNvSpPr/>
            <p:nvPr/>
          </p:nvSpPr>
          <p:spPr>
            <a:xfrm>
              <a:off x="2026850" y="1052575"/>
              <a:ext cx="71700" cy="36575"/>
            </a:xfrm>
            <a:custGeom>
              <a:avLst/>
              <a:gdLst/>
              <a:ahLst/>
              <a:cxnLst/>
              <a:rect l="l" t="t" r="r" b="b"/>
              <a:pathLst>
                <a:path w="2868" h="1463" extrusionOk="0">
                  <a:moveTo>
                    <a:pt x="113" y="1"/>
                  </a:moveTo>
                  <a:lnTo>
                    <a:pt x="1" y="57"/>
                  </a:lnTo>
                  <a:lnTo>
                    <a:pt x="1" y="113"/>
                  </a:lnTo>
                  <a:lnTo>
                    <a:pt x="1" y="169"/>
                  </a:lnTo>
                  <a:lnTo>
                    <a:pt x="113" y="169"/>
                  </a:lnTo>
                  <a:lnTo>
                    <a:pt x="170" y="282"/>
                  </a:lnTo>
                  <a:lnTo>
                    <a:pt x="170" y="450"/>
                  </a:lnTo>
                  <a:lnTo>
                    <a:pt x="113" y="675"/>
                  </a:lnTo>
                  <a:lnTo>
                    <a:pt x="113" y="788"/>
                  </a:lnTo>
                  <a:lnTo>
                    <a:pt x="226" y="900"/>
                  </a:lnTo>
                  <a:lnTo>
                    <a:pt x="338" y="1069"/>
                  </a:lnTo>
                  <a:lnTo>
                    <a:pt x="394" y="1069"/>
                  </a:lnTo>
                  <a:lnTo>
                    <a:pt x="507" y="1013"/>
                  </a:lnTo>
                  <a:lnTo>
                    <a:pt x="675" y="1237"/>
                  </a:lnTo>
                  <a:lnTo>
                    <a:pt x="788" y="1350"/>
                  </a:lnTo>
                  <a:lnTo>
                    <a:pt x="844" y="1462"/>
                  </a:lnTo>
                  <a:lnTo>
                    <a:pt x="956" y="1462"/>
                  </a:lnTo>
                  <a:lnTo>
                    <a:pt x="1069" y="1406"/>
                  </a:lnTo>
                  <a:lnTo>
                    <a:pt x="1518" y="1237"/>
                  </a:lnTo>
                  <a:lnTo>
                    <a:pt x="1743" y="1181"/>
                  </a:lnTo>
                  <a:lnTo>
                    <a:pt x="1968" y="1181"/>
                  </a:lnTo>
                  <a:lnTo>
                    <a:pt x="2081" y="1237"/>
                  </a:lnTo>
                  <a:lnTo>
                    <a:pt x="2137" y="1237"/>
                  </a:lnTo>
                  <a:lnTo>
                    <a:pt x="2249" y="1125"/>
                  </a:lnTo>
                  <a:lnTo>
                    <a:pt x="2362" y="1013"/>
                  </a:lnTo>
                  <a:lnTo>
                    <a:pt x="2474" y="900"/>
                  </a:lnTo>
                  <a:lnTo>
                    <a:pt x="2530" y="844"/>
                  </a:lnTo>
                  <a:lnTo>
                    <a:pt x="2643" y="788"/>
                  </a:lnTo>
                  <a:lnTo>
                    <a:pt x="2867" y="788"/>
                  </a:lnTo>
                  <a:lnTo>
                    <a:pt x="2811" y="675"/>
                  </a:lnTo>
                  <a:lnTo>
                    <a:pt x="2755" y="563"/>
                  </a:lnTo>
                  <a:lnTo>
                    <a:pt x="2643" y="563"/>
                  </a:lnTo>
                  <a:lnTo>
                    <a:pt x="2586" y="619"/>
                  </a:lnTo>
                  <a:lnTo>
                    <a:pt x="2474" y="619"/>
                  </a:lnTo>
                  <a:lnTo>
                    <a:pt x="2418" y="675"/>
                  </a:lnTo>
                  <a:lnTo>
                    <a:pt x="2362" y="732"/>
                  </a:lnTo>
                  <a:lnTo>
                    <a:pt x="2193" y="675"/>
                  </a:lnTo>
                  <a:lnTo>
                    <a:pt x="2081" y="675"/>
                  </a:lnTo>
                  <a:lnTo>
                    <a:pt x="2081" y="507"/>
                  </a:lnTo>
                  <a:lnTo>
                    <a:pt x="2137" y="450"/>
                  </a:lnTo>
                  <a:lnTo>
                    <a:pt x="2081" y="338"/>
                  </a:lnTo>
                  <a:lnTo>
                    <a:pt x="2024" y="338"/>
                  </a:lnTo>
                  <a:lnTo>
                    <a:pt x="1968" y="394"/>
                  </a:lnTo>
                  <a:lnTo>
                    <a:pt x="1631" y="394"/>
                  </a:lnTo>
                  <a:lnTo>
                    <a:pt x="1518" y="338"/>
                  </a:lnTo>
                  <a:lnTo>
                    <a:pt x="1462" y="282"/>
                  </a:lnTo>
                  <a:lnTo>
                    <a:pt x="1350" y="226"/>
                  </a:lnTo>
                  <a:lnTo>
                    <a:pt x="1181" y="394"/>
                  </a:lnTo>
                  <a:lnTo>
                    <a:pt x="1069" y="450"/>
                  </a:lnTo>
                  <a:lnTo>
                    <a:pt x="1013" y="450"/>
                  </a:lnTo>
                  <a:lnTo>
                    <a:pt x="788" y="394"/>
                  </a:lnTo>
                  <a:lnTo>
                    <a:pt x="788" y="507"/>
                  </a:lnTo>
                  <a:lnTo>
                    <a:pt x="844" y="619"/>
                  </a:lnTo>
                  <a:lnTo>
                    <a:pt x="1069" y="732"/>
                  </a:lnTo>
                  <a:lnTo>
                    <a:pt x="956" y="732"/>
                  </a:lnTo>
                  <a:lnTo>
                    <a:pt x="900" y="788"/>
                  </a:lnTo>
                  <a:lnTo>
                    <a:pt x="732" y="788"/>
                  </a:lnTo>
                  <a:lnTo>
                    <a:pt x="788" y="619"/>
                  </a:lnTo>
                  <a:lnTo>
                    <a:pt x="788" y="507"/>
                  </a:lnTo>
                  <a:lnTo>
                    <a:pt x="732" y="450"/>
                  </a:lnTo>
                  <a:lnTo>
                    <a:pt x="394" y="226"/>
                  </a:lnTo>
                  <a:lnTo>
                    <a:pt x="282" y="57"/>
                  </a:lnTo>
                  <a:lnTo>
                    <a:pt x="113" y="1"/>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1" name="Google Shape;23391;p51"/>
            <p:cNvSpPr/>
            <p:nvPr/>
          </p:nvSpPr>
          <p:spPr>
            <a:xfrm>
              <a:off x="1955200" y="1093325"/>
              <a:ext cx="81525" cy="33750"/>
            </a:xfrm>
            <a:custGeom>
              <a:avLst/>
              <a:gdLst/>
              <a:ahLst/>
              <a:cxnLst/>
              <a:rect l="l" t="t" r="r" b="b"/>
              <a:pathLst>
                <a:path w="3261" h="1350" extrusionOk="0">
                  <a:moveTo>
                    <a:pt x="3092" y="1"/>
                  </a:moveTo>
                  <a:lnTo>
                    <a:pt x="3036" y="57"/>
                  </a:lnTo>
                  <a:lnTo>
                    <a:pt x="2979" y="113"/>
                  </a:lnTo>
                  <a:lnTo>
                    <a:pt x="2811" y="113"/>
                  </a:lnTo>
                  <a:lnTo>
                    <a:pt x="2755" y="226"/>
                  </a:lnTo>
                  <a:lnTo>
                    <a:pt x="2811" y="394"/>
                  </a:lnTo>
                  <a:lnTo>
                    <a:pt x="2698" y="507"/>
                  </a:lnTo>
                  <a:lnTo>
                    <a:pt x="2642" y="563"/>
                  </a:lnTo>
                  <a:lnTo>
                    <a:pt x="2586" y="619"/>
                  </a:lnTo>
                  <a:lnTo>
                    <a:pt x="2530" y="675"/>
                  </a:lnTo>
                  <a:lnTo>
                    <a:pt x="1799" y="675"/>
                  </a:lnTo>
                  <a:lnTo>
                    <a:pt x="1687" y="731"/>
                  </a:lnTo>
                  <a:lnTo>
                    <a:pt x="1518" y="731"/>
                  </a:lnTo>
                  <a:lnTo>
                    <a:pt x="1349" y="788"/>
                  </a:lnTo>
                  <a:lnTo>
                    <a:pt x="1237" y="844"/>
                  </a:lnTo>
                  <a:lnTo>
                    <a:pt x="1125" y="900"/>
                  </a:lnTo>
                  <a:lnTo>
                    <a:pt x="1012" y="844"/>
                  </a:lnTo>
                  <a:lnTo>
                    <a:pt x="900" y="731"/>
                  </a:lnTo>
                  <a:lnTo>
                    <a:pt x="844" y="675"/>
                  </a:lnTo>
                  <a:lnTo>
                    <a:pt x="731" y="619"/>
                  </a:lnTo>
                  <a:lnTo>
                    <a:pt x="562" y="563"/>
                  </a:lnTo>
                  <a:lnTo>
                    <a:pt x="394" y="507"/>
                  </a:lnTo>
                  <a:lnTo>
                    <a:pt x="338" y="450"/>
                  </a:lnTo>
                  <a:lnTo>
                    <a:pt x="281" y="338"/>
                  </a:lnTo>
                  <a:lnTo>
                    <a:pt x="281" y="282"/>
                  </a:lnTo>
                  <a:lnTo>
                    <a:pt x="225" y="226"/>
                  </a:lnTo>
                  <a:lnTo>
                    <a:pt x="57" y="226"/>
                  </a:lnTo>
                  <a:lnTo>
                    <a:pt x="0" y="450"/>
                  </a:lnTo>
                  <a:lnTo>
                    <a:pt x="0" y="675"/>
                  </a:lnTo>
                  <a:lnTo>
                    <a:pt x="113" y="788"/>
                  </a:lnTo>
                  <a:lnTo>
                    <a:pt x="281" y="844"/>
                  </a:lnTo>
                  <a:lnTo>
                    <a:pt x="450" y="900"/>
                  </a:lnTo>
                  <a:lnTo>
                    <a:pt x="562" y="956"/>
                  </a:lnTo>
                  <a:lnTo>
                    <a:pt x="787" y="1125"/>
                  </a:lnTo>
                  <a:lnTo>
                    <a:pt x="844" y="1237"/>
                  </a:lnTo>
                  <a:lnTo>
                    <a:pt x="956" y="1294"/>
                  </a:lnTo>
                  <a:lnTo>
                    <a:pt x="1237" y="1294"/>
                  </a:lnTo>
                  <a:lnTo>
                    <a:pt x="1518" y="1237"/>
                  </a:lnTo>
                  <a:lnTo>
                    <a:pt x="1630" y="1181"/>
                  </a:lnTo>
                  <a:lnTo>
                    <a:pt x="1743" y="1125"/>
                  </a:lnTo>
                  <a:lnTo>
                    <a:pt x="1799" y="1069"/>
                  </a:lnTo>
                  <a:lnTo>
                    <a:pt x="1855" y="1125"/>
                  </a:lnTo>
                  <a:lnTo>
                    <a:pt x="2024" y="1294"/>
                  </a:lnTo>
                  <a:lnTo>
                    <a:pt x="2080" y="1350"/>
                  </a:lnTo>
                  <a:lnTo>
                    <a:pt x="2136" y="1350"/>
                  </a:lnTo>
                  <a:lnTo>
                    <a:pt x="2249" y="1294"/>
                  </a:lnTo>
                  <a:lnTo>
                    <a:pt x="2305" y="1294"/>
                  </a:lnTo>
                  <a:lnTo>
                    <a:pt x="2361" y="1350"/>
                  </a:lnTo>
                  <a:lnTo>
                    <a:pt x="2698" y="1125"/>
                  </a:lnTo>
                  <a:lnTo>
                    <a:pt x="2755" y="1069"/>
                  </a:lnTo>
                  <a:lnTo>
                    <a:pt x="2867" y="1069"/>
                  </a:lnTo>
                  <a:lnTo>
                    <a:pt x="2979" y="1125"/>
                  </a:lnTo>
                  <a:lnTo>
                    <a:pt x="3092" y="1237"/>
                  </a:lnTo>
                  <a:lnTo>
                    <a:pt x="3148" y="1125"/>
                  </a:lnTo>
                  <a:lnTo>
                    <a:pt x="3260" y="731"/>
                  </a:lnTo>
                  <a:lnTo>
                    <a:pt x="3260" y="282"/>
                  </a:lnTo>
                  <a:lnTo>
                    <a:pt x="3260" y="226"/>
                  </a:lnTo>
                  <a:lnTo>
                    <a:pt x="3260" y="113"/>
                  </a:lnTo>
                  <a:lnTo>
                    <a:pt x="3260" y="57"/>
                  </a:lnTo>
                  <a:lnTo>
                    <a:pt x="3260"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2" name="Google Shape;23392;p51"/>
            <p:cNvSpPr/>
            <p:nvPr/>
          </p:nvSpPr>
          <p:spPr>
            <a:xfrm>
              <a:off x="2035300" y="1082100"/>
              <a:ext cx="12650" cy="16875"/>
            </a:xfrm>
            <a:custGeom>
              <a:avLst/>
              <a:gdLst/>
              <a:ahLst/>
              <a:cxnLst/>
              <a:rect l="l" t="t" r="r" b="b"/>
              <a:pathLst>
                <a:path w="506" h="675" extrusionOk="0">
                  <a:moveTo>
                    <a:pt x="225" y="0"/>
                  </a:moveTo>
                  <a:lnTo>
                    <a:pt x="56" y="113"/>
                  </a:lnTo>
                  <a:lnTo>
                    <a:pt x="56" y="169"/>
                  </a:lnTo>
                  <a:lnTo>
                    <a:pt x="56" y="281"/>
                  </a:lnTo>
                  <a:lnTo>
                    <a:pt x="113" y="337"/>
                  </a:lnTo>
                  <a:lnTo>
                    <a:pt x="56" y="450"/>
                  </a:lnTo>
                  <a:lnTo>
                    <a:pt x="0" y="618"/>
                  </a:lnTo>
                  <a:lnTo>
                    <a:pt x="0" y="675"/>
                  </a:lnTo>
                  <a:lnTo>
                    <a:pt x="337" y="675"/>
                  </a:lnTo>
                  <a:lnTo>
                    <a:pt x="450" y="618"/>
                  </a:lnTo>
                  <a:lnTo>
                    <a:pt x="506" y="394"/>
                  </a:lnTo>
                  <a:lnTo>
                    <a:pt x="450" y="281"/>
                  </a:lnTo>
                  <a:lnTo>
                    <a:pt x="394" y="113"/>
                  </a:lnTo>
                  <a:lnTo>
                    <a:pt x="394" y="56"/>
                  </a:lnTo>
                  <a:lnTo>
                    <a:pt x="337" y="0"/>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3" name="Google Shape;23393;p51"/>
            <p:cNvSpPr/>
            <p:nvPr/>
          </p:nvSpPr>
          <p:spPr>
            <a:xfrm>
              <a:off x="2005775" y="1037125"/>
              <a:ext cx="14075" cy="9875"/>
            </a:xfrm>
            <a:custGeom>
              <a:avLst/>
              <a:gdLst/>
              <a:ahLst/>
              <a:cxnLst/>
              <a:rect l="l" t="t" r="r" b="b"/>
              <a:pathLst>
                <a:path w="563" h="395" extrusionOk="0">
                  <a:moveTo>
                    <a:pt x="507" y="1"/>
                  </a:moveTo>
                  <a:lnTo>
                    <a:pt x="282" y="57"/>
                  </a:lnTo>
                  <a:lnTo>
                    <a:pt x="282" y="169"/>
                  </a:lnTo>
                  <a:lnTo>
                    <a:pt x="226" y="225"/>
                  </a:lnTo>
                  <a:lnTo>
                    <a:pt x="113" y="169"/>
                  </a:lnTo>
                  <a:lnTo>
                    <a:pt x="1" y="169"/>
                  </a:lnTo>
                  <a:lnTo>
                    <a:pt x="1" y="225"/>
                  </a:lnTo>
                  <a:lnTo>
                    <a:pt x="1" y="282"/>
                  </a:lnTo>
                  <a:lnTo>
                    <a:pt x="1" y="338"/>
                  </a:lnTo>
                  <a:lnTo>
                    <a:pt x="226" y="338"/>
                  </a:lnTo>
                  <a:lnTo>
                    <a:pt x="450" y="394"/>
                  </a:lnTo>
                  <a:lnTo>
                    <a:pt x="563" y="338"/>
                  </a:lnTo>
                  <a:lnTo>
                    <a:pt x="563" y="225"/>
                  </a:lnTo>
                  <a:lnTo>
                    <a:pt x="50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4" name="Google Shape;23394;p51"/>
            <p:cNvSpPr/>
            <p:nvPr/>
          </p:nvSpPr>
          <p:spPr>
            <a:xfrm>
              <a:off x="2012800" y="1063825"/>
              <a:ext cx="7050" cy="11275"/>
            </a:xfrm>
            <a:custGeom>
              <a:avLst/>
              <a:gdLst/>
              <a:ahLst/>
              <a:cxnLst/>
              <a:rect l="l" t="t" r="r" b="b"/>
              <a:pathLst>
                <a:path w="282" h="451" extrusionOk="0">
                  <a:moveTo>
                    <a:pt x="57" y="0"/>
                  </a:moveTo>
                  <a:lnTo>
                    <a:pt x="1" y="113"/>
                  </a:lnTo>
                  <a:lnTo>
                    <a:pt x="1" y="225"/>
                  </a:lnTo>
                  <a:lnTo>
                    <a:pt x="57" y="394"/>
                  </a:lnTo>
                  <a:lnTo>
                    <a:pt x="113" y="450"/>
                  </a:lnTo>
                  <a:lnTo>
                    <a:pt x="169" y="450"/>
                  </a:lnTo>
                  <a:lnTo>
                    <a:pt x="226" y="394"/>
                  </a:lnTo>
                  <a:lnTo>
                    <a:pt x="282" y="338"/>
                  </a:lnTo>
                  <a:lnTo>
                    <a:pt x="226" y="169"/>
                  </a:lnTo>
                  <a:lnTo>
                    <a:pt x="169" y="57"/>
                  </a:lnTo>
                  <a:lnTo>
                    <a:pt x="57" y="0"/>
                  </a:lnTo>
                  <a:close/>
                </a:path>
              </a:pathLst>
            </a:custGeom>
            <a:solidFill>
              <a:srgbClr val="A6C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5" name="Google Shape;23395;p51"/>
            <p:cNvSpPr/>
            <p:nvPr/>
          </p:nvSpPr>
          <p:spPr>
            <a:xfrm>
              <a:off x="2031075" y="1079275"/>
              <a:ext cx="9850" cy="9875"/>
            </a:xfrm>
            <a:custGeom>
              <a:avLst/>
              <a:gdLst/>
              <a:ahLst/>
              <a:cxnLst/>
              <a:rect l="l" t="t" r="r" b="b"/>
              <a:pathLst>
                <a:path w="394" h="395" extrusionOk="0">
                  <a:moveTo>
                    <a:pt x="169" y="1"/>
                  </a:moveTo>
                  <a:lnTo>
                    <a:pt x="1" y="338"/>
                  </a:lnTo>
                  <a:lnTo>
                    <a:pt x="225" y="394"/>
                  </a:lnTo>
                  <a:lnTo>
                    <a:pt x="282" y="338"/>
                  </a:lnTo>
                  <a:lnTo>
                    <a:pt x="338" y="282"/>
                  </a:lnTo>
                  <a:lnTo>
                    <a:pt x="394" y="226"/>
                  </a:lnTo>
                  <a:lnTo>
                    <a:pt x="394" y="169"/>
                  </a:lnTo>
                  <a:lnTo>
                    <a:pt x="338" y="57"/>
                  </a:lnTo>
                  <a:lnTo>
                    <a:pt x="169"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6" name="Google Shape;23396;p51"/>
            <p:cNvSpPr/>
            <p:nvPr/>
          </p:nvSpPr>
          <p:spPr>
            <a:xfrm>
              <a:off x="2021250" y="1048375"/>
              <a:ext cx="8450" cy="8450"/>
            </a:xfrm>
            <a:custGeom>
              <a:avLst/>
              <a:gdLst/>
              <a:ahLst/>
              <a:cxnLst/>
              <a:rect l="l" t="t" r="r" b="b"/>
              <a:pathLst>
                <a:path w="338" h="338" extrusionOk="0">
                  <a:moveTo>
                    <a:pt x="56" y="0"/>
                  </a:moveTo>
                  <a:lnTo>
                    <a:pt x="0" y="113"/>
                  </a:lnTo>
                  <a:lnTo>
                    <a:pt x="56" y="225"/>
                  </a:lnTo>
                  <a:lnTo>
                    <a:pt x="113" y="281"/>
                  </a:lnTo>
                  <a:lnTo>
                    <a:pt x="225" y="337"/>
                  </a:lnTo>
                  <a:lnTo>
                    <a:pt x="337" y="169"/>
                  </a:lnTo>
                  <a:lnTo>
                    <a:pt x="169" y="56"/>
                  </a:lnTo>
                  <a:lnTo>
                    <a:pt x="56"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7" name="Google Shape;23397;p51"/>
            <p:cNvSpPr/>
            <p:nvPr/>
          </p:nvSpPr>
          <p:spPr>
            <a:xfrm>
              <a:off x="2022650" y="1048375"/>
              <a:ext cx="7050" cy="4225"/>
            </a:xfrm>
            <a:custGeom>
              <a:avLst/>
              <a:gdLst/>
              <a:ahLst/>
              <a:cxnLst/>
              <a:rect l="l" t="t" r="r" b="b"/>
              <a:pathLst>
                <a:path w="282" h="169" extrusionOk="0">
                  <a:moveTo>
                    <a:pt x="0" y="0"/>
                  </a:moveTo>
                  <a:lnTo>
                    <a:pt x="113" y="113"/>
                  </a:lnTo>
                  <a:lnTo>
                    <a:pt x="169" y="169"/>
                  </a:lnTo>
                  <a:lnTo>
                    <a:pt x="281" y="169"/>
                  </a:lnTo>
                  <a:lnTo>
                    <a:pt x="225" y="56"/>
                  </a:lnTo>
                  <a:lnTo>
                    <a:pt x="113" y="0"/>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8" name="Google Shape;23398;p51"/>
            <p:cNvSpPr/>
            <p:nvPr/>
          </p:nvSpPr>
          <p:spPr>
            <a:xfrm>
              <a:off x="2036700" y="1090525"/>
              <a:ext cx="1425" cy="2825"/>
            </a:xfrm>
            <a:custGeom>
              <a:avLst/>
              <a:gdLst/>
              <a:ahLst/>
              <a:cxnLst/>
              <a:rect l="l" t="t" r="r" b="b"/>
              <a:pathLst>
                <a:path w="57" h="113" extrusionOk="0">
                  <a:moveTo>
                    <a:pt x="57" y="0"/>
                  </a:moveTo>
                  <a:lnTo>
                    <a:pt x="57" y="0"/>
                  </a:lnTo>
                  <a:lnTo>
                    <a:pt x="0" y="113"/>
                  </a:lnTo>
                  <a:lnTo>
                    <a:pt x="0" y="113"/>
                  </a:lnTo>
                  <a:lnTo>
                    <a:pt x="57" y="0"/>
                  </a:lnTo>
                  <a:lnTo>
                    <a:pt x="57" y="0"/>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9" name="Google Shape;23399;p51"/>
            <p:cNvSpPr/>
            <p:nvPr/>
          </p:nvSpPr>
          <p:spPr>
            <a:xfrm>
              <a:off x="2040900" y="1062425"/>
              <a:ext cx="15500" cy="14075"/>
            </a:xfrm>
            <a:custGeom>
              <a:avLst/>
              <a:gdLst/>
              <a:ahLst/>
              <a:cxnLst/>
              <a:rect l="l" t="t" r="r" b="b"/>
              <a:pathLst>
                <a:path w="620" h="563" extrusionOk="0">
                  <a:moveTo>
                    <a:pt x="226" y="0"/>
                  </a:moveTo>
                  <a:lnTo>
                    <a:pt x="170" y="56"/>
                  </a:lnTo>
                  <a:lnTo>
                    <a:pt x="170" y="169"/>
                  </a:lnTo>
                  <a:lnTo>
                    <a:pt x="57" y="225"/>
                  </a:lnTo>
                  <a:lnTo>
                    <a:pt x="1" y="225"/>
                  </a:lnTo>
                  <a:lnTo>
                    <a:pt x="1" y="281"/>
                  </a:lnTo>
                  <a:lnTo>
                    <a:pt x="57" y="450"/>
                  </a:lnTo>
                  <a:lnTo>
                    <a:pt x="113" y="506"/>
                  </a:lnTo>
                  <a:lnTo>
                    <a:pt x="170" y="562"/>
                  </a:lnTo>
                  <a:lnTo>
                    <a:pt x="226" y="562"/>
                  </a:lnTo>
                  <a:lnTo>
                    <a:pt x="282" y="450"/>
                  </a:lnTo>
                  <a:lnTo>
                    <a:pt x="394" y="394"/>
                  </a:lnTo>
                  <a:lnTo>
                    <a:pt x="563" y="394"/>
                  </a:lnTo>
                  <a:lnTo>
                    <a:pt x="619" y="281"/>
                  </a:lnTo>
                  <a:lnTo>
                    <a:pt x="619" y="225"/>
                  </a:lnTo>
                  <a:lnTo>
                    <a:pt x="563" y="225"/>
                  </a:lnTo>
                  <a:lnTo>
                    <a:pt x="338" y="169"/>
                  </a:lnTo>
                  <a:lnTo>
                    <a:pt x="282" y="113"/>
                  </a:lnTo>
                  <a:lnTo>
                    <a:pt x="226"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0" name="Google Shape;23400;p51"/>
            <p:cNvSpPr/>
            <p:nvPr/>
          </p:nvSpPr>
          <p:spPr>
            <a:xfrm>
              <a:off x="2092900" y="1049775"/>
              <a:ext cx="8450" cy="9850"/>
            </a:xfrm>
            <a:custGeom>
              <a:avLst/>
              <a:gdLst/>
              <a:ahLst/>
              <a:cxnLst/>
              <a:rect l="l" t="t" r="r" b="b"/>
              <a:pathLst>
                <a:path w="338" h="394" extrusionOk="0">
                  <a:moveTo>
                    <a:pt x="57" y="0"/>
                  </a:moveTo>
                  <a:lnTo>
                    <a:pt x="1" y="113"/>
                  </a:lnTo>
                  <a:lnTo>
                    <a:pt x="113" y="281"/>
                  </a:lnTo>
                  <a:lnTo>
                    <a:pt x="169" y="394"/>
                  </a:lnTo>
                  <a:lnTo>
                    <a:pt x="225" y="394"/>
                  </a:lnTo>
                  <a:lnTo>
                    <a:pt x="282" y="281"/>
                  </a:lnTo>
                  <a:lnTo>
                    <a:pt x="338" y="169"/>
                  </a:lnTo>
                  <a:lnTo>
                    <a:pt x="225" y="113"/>
                  </a:lnTo>
                  <a:lnTo>
                    <a:pt x="169" y="57"/>
                  </a:lnTo>
                  <a:lnTo>
                    <a:pt x="57"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1" name="Google Shape;23401;p51"/>
            <p:cNvSpPr/>
            <p:nvPr/>
          </p:nvSpPr>
          <p:spPr>
            <a:xfrm>
              <a:off x="2092900" y="1052575"/>
              <a:ext cx="4250" cy="7050"/>
            </a:xfrm>
            <a:custGeom>
              <a:avLst/>
              <a:gdLst/>
              <a:ahLst/>
              <a:cxnLst/>
              <a:rect l="l" t="t" r="r" b="b"/>
              <a:pathLst>
                <a:path w="170" h="282" extrusionOk="0">
                  <a:moveTo>
                    <a:pt x="1" y="1"/>
                  </a:moveTo>
                  <a:lnTo>
                    <a:pt x="1" y="57"/>
                  </a:lnTo>
                  <a:lnTo>
                    <a:pt x="57" y="226"/>
                  </a:lnTo>
                  <a:lnTo>
                    <a:pt x="169" y="282"/>
                  </a:lnTo>
                  <a:lnTo>
                    <a:pt x="169" y="113"/>
                  </a:lnTo>
                  <a:lnTo>
                    <a:pt x="1" y="1"/>
                  </a:lnTo>
                  <a:close/>
                </a:path>
              </a:pathLst>
            </a:custGeom>
            <a:solidFill>
              <a:srgbClr val="9F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2" name="Google Shape;23402;p51"/>
            <p:cNvSpPr/>
            <p:nvPr/>
          </p:nvSpPr>
          <p:spPr>
            <a:xfrm>
              <a:off x="2083075" y="1062425"/>
              <a:ext cx="2825" cy="1425"/>
            </a:xfrm>
            <a:custGeom>
              <a:avLst/>
              <a:gdLst/>
              <a:ahLst/>
              <a:cxnLst/>
              <a:rect l="l" t="t" r="r" b="b"/>
              <a:pathLst>
                <a:path w="113" h="57" extrusionOk="0">
                  <a:moveTo>
                    <a:pt x="0" y="0"/>
                  </a:moveTo>
                  <a:lnTo>
                    <a:pt x="56" y="56"/>
                  </a:lnTo>
                  <a:lnTo>
                    <a:pt x="113" y="56"/>
                  </a:lnTo>
                  <a:lnTo>
                    <a:pt x="56" y="0"/>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3" name="Google Shape;23403;p51"/>
            <p:cNvSpPr/>
            <p:nvPr/>
          </p:nvSpPr>
          <p:spPr>
            <a:xfrm>
              <a:off x="2052150" y="1039925"/>
              <a:ext cx="1425" cy="1450"/>
            </a:xfrm>
            <a:custGeom>
              <a:avLst/>
              <a:gdLst/>
              <a:ahLst/>
              <a:cxnLst/>
              <a:rect l="l" t="t" r="r" b="b"/>
              <a:pathLst>
                <a:path w="57" h="58" extrusionOk="0">
                  <a:moveTo>
                    <a:pt x="1" y="1"/>
                  </a:moveTo>
                  <a:lnTo>
                    <a:pt x="1" y="57"/>
                  </a:lnTo>
                  <a:lnTo>
                    <a:pt x="5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4" name="Google Shape;23404;p51"/>
            <p:cNvSpPr/>
            <p:nvPr/>
          </p:nvSpPr>
          <p:spPr>
            <a:xfrm>
              <a:off x="2053550" y="1039925"/>
              <a:ext cx="1450" cy="1450"/>
            </a:xfrm>
            <a:custGeom>
              <a:avLst/>
              <a:gdLst/>
              <a:ahLst/>
              <a:cxnLst/>
              <a:rect l="l" t="t" r="r" b="b"/>
              <a:pathLst>
                <a:path w="58" h="58" extrusionOk="0">
                  <a:moveTo>
                    <a:pt x="1" y="1"/>
                  </a:moveTo>
                  <a:lnTo>
                    <a:pt x="1" y="57"/>
                  </a:lnTo>
                  <a:lnTo>
                    <a:pt x="5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5" name="Google Shape;23405;p51"/>
            <p:cNvSpPr/>
            <p:nvPr/>
          </p:nvSpPr>
          <p:spPr>
            <a:xfrm>
              <a:off x="2091500" y="1052575"/>
              <a:ext cx="1425" cy="2850"/>
            </a:xfrm>
            <a:custGeom>
              <a:avLst/>
              <a:gdLst/>
              <a:ahLst/>
              <a:cxnLst/>
              <a:rect l="l" t="t" r="r" b="b"/>
              <a:pathLst>
                <a:path w="57" h="114" extrusionOk="0">
                  <a:moveTo>
                    <a:pt x="57" y="1"/>
                  </a:moveTo>
                  <a:lnTo>
                    <a:pt x="0" y="113"/>
                  </a:lnTo>
                  <a:lnTo>
                    <a:pt x="57" y="57"/>
                  </a:lnTo>
                  <a:lnTo>
                    <a:pt x="57"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6" name="Google Shape;23406;p51"/>
            <p:cNvSpPr/>
            <p:nvPr/>
          </p:nvSpPr>
          <p:spPr>
            <a:xfrm>
              <a:off x="2123825" y="1014650"/>
              <a:ext cx="25" cy="1425"/>
            </a:xfrm>
            <a:custGeom>
              <a:avLst/>
              <a:gdLst/>
              <a:ahLst/>
              <a:cxnLst/>
              <a:rect l="l" t="t" r="r" b="b"/>
              <a:pathLst>
                <a:path w="1" h="57" extrusionOk="0">
                  <a:moveTo>
                    <a:pt x="0" y="0"/>
                  </a:moveTo>
                  <a:lnTo>
                    <a:pt x="0" y="0"/>
                  </a:lnTo>
                  <a:lnTo>
                    <a:pt x="0" y="57"/>
                  </a:lnTo>
                  <a:lnTo>
                    <a:pt x="0" y="57"/>
                  </a:lnTo>
                  <a:lnTo>
                    <a:pt x="0" y="0"/>
                  </a:lnTo>
                  <a:lnTo>
                    <a:pt x="0" y="0"/>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7" name="Google Shape;23407;p51"/>
            <p:cNvSpPr/>
            <p:nvPr/>
          </p:nvSpPr>
          <p:spPr>
            <a:xfrm>
              <a:off x="2098525" y="1065225"/>
              <a:ext cx="2825" cy="1425"/>
            </a:xfrm>
            <a:custGeom>
              <a:avLst/>
              <a:gdLst/>
              <a:ahLst/>
              <a:cxnLst/>
              <a:rect l="l" t="t" r="r" b="b"/>
              <a:pathLst>
                <a:path w="113" h="57" extrusionOk="0">
                  <a:moveTo>
                    <a:pt x="113" y="57"/>
                  </a:moveTo>
                  <a:lnTo>
                    <a:pt x="113" y="57"/>
                  </a:lnTo>
                  <a:lnTo>
                    <a:pt x="0" y="1"/>
                  </a:lnTo>
                  <a:lnTo>
                    <a:pt x="0" y="1"/>
                  </a:lnTo>
                  <a:lnTo>
                    <a:pt x="113" y="57"/>
                  </a:lnTo>
                  <a:lnTo>
                    <a:pt x="113" y="57"/>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8" name="Google Shape;23408;p51"/>
            <p:cNvSpPr/>
            <p:nvPr/>
          </p:nvSpPr>
          <p:spPr>
            <a:xfrm>
              <a:off x="1776750" y="1110200"/>
              <a:ext cx="118050" cy="105400"/>
            </a:xfrm>
            <a:custGeom>
              <a:avLst/>
              <a:gdLst/>
              <a:ahLst/>
              <a:cxnLst/>
              <a:rect l="l" t="t" r="r" b="b"/>
              <a:pathLst>
                <a:path w="4722" h="4216" extrusionOk="0">
                  <a:moveTo>
                    <a:pt x="4441" y="0"/>
                  </a:moveTo>
                  <a:lnTo>
                    <a:pt x="4441" y="169"/>
                  </a:lnTo>
                  <a:lnTo>
                    <a:pt x="4384" y="225"/>
                  </a:lnTo>
                  <a:lnTo>
                    <a:pt x="4216" y="394"/>
                  </a:lnTo>
                  <a:lnTo>
                    <a:pt x="4160" y="450"/>
                  </a:lnTo>
                  <a:lnTo>
                    <a:pt x="4047" y="281"/>
                  </a:lnTo>
                  <a:lnTo>
                    <a:pt x="3935" y="225"/>
                  </a:lnTo>
                  <a:lnTo>
                    <a:pt x="3822" y="225"/>
                  </a:lnTo>
                  <a:lnTo>
                    <a:pt x="3710" y="169"/>
                  </a:lnTo>
                  <a:lnTo>
                    <a:pt x="3597" y="113"/>
                  </a:lnTo>
                  <a:lnTo>
                    <a:pt x="3485" y="113"/>
                  </a:lnTo>
                  <a:lnTo>
                    <a:pt x="3429" y="169"/>
                  </a:lnTo>
                  <a:lnTo>
                    <a:pt x="3429" y="281"/>
                  </a:lnTo>
                  <a:lnTo>
                    <a:pt x="3373" y="394"/>
                  </a:lnTo>
                  <a:lnTo>
                    <a:pt x="3260" y="506"/>
                  </a:lnTo>
                  <a:lnTo>
                    <a:pt x="3260" y="619"/>
                  </a:lnTo>
                  <a:lnTo>
                    <a:pt x="3204" y="675"/>
                  </a:lnTo>
                  <a:lnTo>
                    <a:pt x="3092" y="731"/>
                  </a:lnTo>
                  <a:lnTo>
                    <a:pt x="3035" y="675"/>
                  </a:lnTo>
                  <a:lnTo>
                    <a:pt x="3035" y="619"/>
                  </a:lnTo>
                  <a:lnTo>
                    <a:pt x="2979" y="562"/>
                  </a:lnTo>
                  <a:lnTo>
                    <a:pt x="2923" y="562"/>
                  </a:lnTo>
                  <a:lnTo>
                    <a:pt x="2867" y="619"/>
                  </a:lnTo>
                  <a:lnTo>
                    <a:pt x="2811" y="675"/>
                  </a:lnTo>
                  <a:lnTo>
                    <a:pt x="2754" y="787"/>
                  </a:lnTo>
                  <a:lnTo>
                    <a:pt x="2811" y="956"/>
                  </a:lnTo>
                  <a:lnTo>
                    <a:pt x="2867" y="1012"/>
                  </a:lnTo>
                  <a:lnTo>
                    <a:pt x="2923" y="1068"/>
                  </a:lnTo>
                  <a:lnTo>
                    <a:pt x="2867" y="1124"/>
                  </a:lnTo>
                  <a:lnTo>
                    <a:pt x="2698" y="1124"/>
                  </a:lnTo>
                  <a:lnTo>
                    <a:pt x="2586" y="1181"/>
                  </a:lnTo>
                  <a:lnTo>
                    <a:pt x="2530" y="1237"/>
                  </a:lnTo>
                  <a:lnTo>
                    <a:pt x="2473" y="1237"/>
                  </a:lnTo>
                  <a:lnTo>
                    <a:pt x="2417" y="1124"/>
                  </a:lnTo>
                  <a:lnTo>
                    <a:pt x="2305" y="1068"/>
                  </a:lnTo>
                  <a:lnTo>
                    <a:pt x="2249" y="1124"/>
                  </a:lnTo>
                  <a:lnTo>
                    <a:pt x="2249" y="1181"/>
                  </a:lnTo>
                  <a:lnTo>
                    <a:pt x="2249" y="1237"/>
                  </a:lnTo>
                  <a:lnTo>
                    <a:pt x="2192" y="1237"/>
                  </a:lnTo>
                  <a:lnTo>
                    <a:pt x="2080" y="1181"/>
                  </a:lnTo>
                  <a:lnTo>
                    <a:pt x="2080" y="1068"/>
                  </a:lnTo>
                  <a:lnTo>
                    <a:pt x="2136" y="956"/>
                  </a:lnTo>
                  <a:lnTo>
                    <a:pt x="2024" y="900"/>
                  </a:lnTo>
                  <a:lnTo>
                    <a:pt x="1967" y="843"/>
                  </a:lnTo>
                  <a:lnTo>
                    <a:pt x="1911" y="787"/>
                  </a:lnTo>
                  <a:lnTo>
                    <a:pt x="1799" y="1012"/>
                  </a:lnTo>
                  <a:lnTo>
                    <a:pt x="1574" y="1012"/>
                  </a:lnTo>
                  <a:lnTo>
                    <a:pt x="1574" y="1124"/>
                  </a:lnTo>
                  <a:lnTo>
                    <a:pt x="1574" y="1293"/>
                  </a:lnTo>
                  <a:lnTo>
                    <a:pt x="1518" y="1293"/>
                  </a:lnTo>
                  <a:lnTo>
                    <a:pt x="1462" y="1181"/>
                  </a:lnTo>
                  <a:lnTo>
                    <a:pt x="1462" y="1012"/>
                  </a:lnTo>
                  <a:lnTo>
                    <a:pt x="1405" y="1012"/>
                  </a:lnTo>
                  <a:lnTo>
                    <a:pt x="1349" y="956"/>
                  </a:lnTo>
                  <a:lnTo>
                    <a:pt x="1293" y="1012"/>
                  </a:lnTo>
                  <a:lnTo>
                    <a:pt x="1181" y="1124"/>
                  </a:lnTo>
                  <a:lnTo>
                    <a:pt x="1124" y="1237"/>
                  </a:lnTo>
                  <a:lnTo>
                    <a:pt x="956" y="1405"/>
                  </a:lnTo>
                  <a:lnTo>
                    <a:pt x="843" y="1405"/>
                  </a:lnTo>
                  <a:lnTo>
                    <a:pt x="731" y="1349"/>
                  </a:lnTo>
                  <a:lnTo>
                    <a:pt x="675" y="1462"/>
                  </a:lnTo>
                  <a:lnTo>
                    <a:pt x="731" y="1574"/>
                  </a:lnTo>
                  <a:lnTo>
                    <a:pt x="731" y="1743"/>
                  </a:lnTo>
                  <a:lnTo>
                    <a:pt x="731" y="2080"/>
                  </a:lnTo>
                  <a:lnTo>
                    <a:pt x="675" y="2136"/>
                  </a:lnTo>
                  <a:lnTo>
                    <a:pt x="619" y="2080"/>
                  </a:lnTo>
                  <a:lnTo>
                    <a:pt x="562" y="2136"/>
                  </a:lnTo>
                  <a:lnTo>
                    <a:pt x="562" y="2192"/>
                  </a:lnTo>
                  <a:lnTo>
                    <a:pt x="619" y="2305"/>
                  </a:lnTo>
                  <a:lnTo>
                    <a:pt x="787" y="2305"/>
                  </a:lnTo>
                  <a:lnTo>
                    <a:pt x="787" y="2361"/>
                  </a:lnTo>
                  <a:lnTo>
                    <a:pt x="675" y="2530"/>
                  </a:lnTo>
                  <a:lnTo>
                    <a:pt x="619" y="2642"/>
                  </a:lnTo>
                  <a:lnTo>
                    <a:pt x="675" y="2754"/>
                  </a:lnTo>
                  <a:lnTo>
                    <a:pt x="675" y="2811"/>
                  </a:lnTo>
                  <a:lnTo>
                    <a:pt x="619" y="2867"/>
                  </a:lnTo>
                  <a:lnTo>
                    <a:pt x="506" y="2867"/>
                  </a:lnTo>
                  <a:lnTo>
                    <a:pt x="506" y="2923"/>
                  </a:lnTo>
                  <a:lnTo>
                    <a:pt x="506" y="2979"/>
                  </a:lnTo>
                  <a:lnTo>
                    <a:pt x="506" y="3035"/>
                  </a:lnTo>
                  <a:lnTo>
                    <a:pt x="450" y="3148"/>
                  </a:lnTo>
                  <a:lnTo>
                    <a:pt x="338" y="3260"/>
                  </a:lnTo>
                  <a:lnTo>
                    <a:pt x="281" y="3316"/>
                  </a:lnTo>
                  <a:lnTo>
                    <a:pt x="225" y="3316"/>
                  </a:lnTo>
                  <a:lnTo>
                    <a:pt x="56" y="3260"/>
                  </a:lnTo>
                  <a:lnTo>
                    <a:pt x="0" y="3429"/>
                  </a:lnTo>
                  <a:lnTo>
                    <a:pt x="56" y="3597"/>
                  </a:lnTo>
                  <a:lnTo>
                    <a:pt x="169" y="3654"/>
                  </a:lnTo>
                  <a:lnTo>
                    <a:pt x="225" y="3597"/>
                  </a:lnTo>
                  <a:lnTo>
                    <a:pt x="225" y="3541"/>
                  </a:lnTo>
                  <a:lnTo>
                    <a:pt x="338" y="3541"/>
                  </a:lnTo>
                  <a:lnTo>
                    <a:pt x="338" y="3597"/>
                  </a:lnTo>
                  <a:lnTo>
                    <a:pt x="450" y="3822"/>
                  </a:lnTo>
                  <a:lnTo>
                    <a:pt x="506" y="3878"/>
                  </a:lnTo>
                  <a:lnTo>
                    <a:pt x="675" y="3878"/>
                  </a:lnTo>
                  <a:lnTo>
                    <a:pt x="731" y="3935"/>
                  </a:lnTo>
                  <a:lnTo>
                    <a:pt x="731" y="3991"/>
                  </a:lnTo>
                  <a:lnTo>
                    <a:pt x="843" y="3935"/>
                  </a:lnTo>
                  <a:lnTo>
                    <a:pt x="843" y="3766"/>
                  </a:lnTo>
                  <a:lnTo>
                    <a:pt x="843" y="3654"/>
                  </a:lnTo>
                  <a:lnTo>
                    <a:pt x="900" y="3541"/>
                  </a:lnTo>
                  <a:lnTo>
                    <a:pt x="956" y="3485"/>
                  </a:lnTo>
                  <a:lnTo>
                    <a:pt x="956" y="3541"/>
                  </a:lnTo>
                  <a:lnTo>
                    <a:pt x="956" y="3654"/>
                  </a:lnTo>
                  <a:lnTo>
                    <a:pt x="956" y="3710"/>
                  </a:lnTo>
                  <a:lnTo>
                    <a:pt x="956" y="3766"/>
                  </a:lnTo>
                  <a:lnTo>
                    <a:pt x="1012" y="3822"/>
                  </a:lnTo>
                  <a:lnTo>
                    <a:pt x="1068" y="3822"/>
                  </a:lnTo>
                  <a:lnTo>
                    <a:pt x="1124" y="3766"/>
                  </a:lnTo>
                  <a:lnTo>
                    <a:pt x="1181" y="3710"/>
                  </a:lnTo>
                  <a:lnTo>
                    <a:pt x="1181" y="3766"/>
                  </a:lnTo>
                  <a:lnTo>
                    <a:pt x="1237" y="3766"/>
                  </a:lnTo>
                  <a:lnTo>
                    <a:pt x="1237" y="3935"/>
                  </a:lnTo>
                  <a:lnTo>
                    <a:pt x="1349" y="3991"/>
                  </a:lnTo>
                  <a:lnTo>
                    <a:pt x="1349" y="4103"/>
                  </a:lnTo>
                  <a:lnTo>
                    <a:pt x="1349" y="4216"/>
                  </a:lnTo>
                  <a:lnTo>
                    <a:pt x="1518" y="4159"/>
                  </a:lnTo>
                  <a:lnTo>
                    <a:pt x="1518" y="4103"/>
                  </a:lnTo>
                  <a:lnTo>
                    <a:pt x="1518" y="3991"/>
                  </a:lnTo>
                  <a:lnTo>
                    <a:pt x="1518" y="3935"/>
                  </a:lnTo>
                  <a:lnTo>
                    <a:pt x="1574" y="3878"/>
                  </a:lnTo>
                  <a:lnTo>
                    <a:pt x="1574" y="3822"/>
                  </a:lnTo>
                  <a:lnTo>
                    <a:pt x="1574" y="3766"/>
                  </a:lnTo>
                  <a:lnTo>
                    <a:pt x="1518" y="3710"/>
                  </a:lnTo>
                  <a:lnTo>
                    <a:pt x="1574" y="3597"/>
                  </a:lnTo>
                  <a:lnTo>
                    <a:pt x="1630" y="3485"/>
                  </a:lnTo>
                  <a:lnTo>
                    <a:pt x="1574" y="3373"/>
                  </a:lnTo>
                  <a:lnTo>
                    <a:pt x="1462" y="3316"/>
                  </a:lnTo>
                  <a:lnTo>
                    <a:pt x="1349" y="3204"/>
                  </a:lnTo>
                  <a:lnTo>
                    <a:pt x="1124" y="2979"/>
                  </a:lnTo>
                  <a:lnTo>
                    <a:pt x="1068" y="2979"/>
                  </a:lnTo>
                  <a:lnTo>
                    <a:pt x="1068" y="2923"/>
                  </a:lnTo>
                  <a:lnTo>
                    <a:pt x="1124" y="2811"/>
                  </a:lnTo>
                  <a:lnTo>
                    <a:pt x="1181" y="2923"/>
                  </a:lnTo>
                  <a:lnTo>
                    <a:pt x="1237" y="2979"/>
                  </a:lnTo>
                  <a:lnTo>
                    <a:pt x="1349" y="3035"/>
                  </a:lnTo>
                  <a:lnTo>
                    <a:pt x="1405" y="2979"/>
                  </a:lnTo>
                  <a:lnTo>
                    <a:pt x="1518" y="2923"/>
                  </a:lnTo>
                  <a:lnTo>
                    <a:pt x="1462" y="2642"/>
                  </a:lnTo>
                  <a:lnTo>
                    <a:pt x="1462" y="2305"/>
                  </a:lnTo>
                  <a:lnTo>
                    <a:pt x="1518" y="2417"/>
                  </a:lnTo>
                  <a:lnTo>
                    <a:pt x="1630" y="2417"/>
                  </a:lnTo>
                  <a:lnTo>
                    <a:pt x="2080" y="2249"/>
                  </a:lnTo>
                  <a:lnTo>
                    <a:pt x="2473" y="2080"/>
                  </a:lnTo>
                  <a:lnTo>
                    <a:pt x="2530" y="1967"/>
                  </a:lnTo>
                  <a:lnTo>
                    <a:pt x="2530" y="1855"/>
                  </a:lnTo>
                  <a:lnTo>
                    <a:pt x="2473" y="1743"/>
                  </a:lnTo>
                  <a:lnTo>
                    <a:pt x="2473" y="1686"/>
                  </a:lnTo>
                  <a:lnTo>
                    <a:pt x="2586" y="1743"/>
                  </a:lnTo>
                  <a:lnTo>
                    <a:pt x="2754" y="1799"/>
                  </a:lnTo>
                  <a:lnTo>
                    <a:pt x="2979" y="1743"/>
                  </a:lnTo>
                  <a:lnTo>
                    <a:pt x="3204" y="1630"/>
                  </a:lnTo>
                  <a:lnTo>
                    <a:pt x="3429" y="1518"/>
                  </a:lnTo>
                  <a:lnTo>
                    <a:pt x="3710" y="1349"/>
                  </a:lnTo>
                  <a:lnTo>
                    <a:pt x="3822" y="1293"/>
                  </a:lnTo>
                  <a:lnTo>
                    <a:pt x="3878" y="1237"/>
                  </a:lnTo>
                  <a:lnTo>
                    <a:pt x="3935" y="1181"/>
                  </a:lnTo>
                  <a:lnTo>
                    <a:pt x="4103" y="1181"/>
                  </a:lnTo>
                  <a:lnTo>
                    <a:pt x="4160" y="1124"/>
                  </a:lnTo>
                  <a:lnTo>
                    <a:pt x="4216" y="1012"/>
                  </a:lnTo>
                  <a:lnTo>
                    <a:pt x="4272" y="1012"/>
                  </a:lnTo>
                  <a:lnTo>
                    <a:pt x="4384" y="1068"/>
                  </a:lnTo>
                  <a:lnTo>
                    <a:pt x="4441" y="1124"/>
                  </a:lnTo>
                  <a:lnTo>
                    <a:pt x="4497" y="1124"/>
                  </a:lnTo>
                  <a:lnTo>
                    <a:pt x="4665" y="1068"/>
                  </a:lnTo>
                  <a:lnTo>
                    <a:pt x="4722" y="900"/>
                  </a:lnTo>
                  <a:lnTo>
                    <a:pt x="4722" y="843"/>
                  </a:lnTo>
                  <a:lnTo>
                    <a:pt x="4665" y="787"/>
                  </a:lnTo>
                  <a:lnTo>
                    <a:pt x="4609" y="731"/>
                  </a:lnTo>
                  <a:lnTo>
                    <a:pt x="4609" y="619"/>
                  </a:lnTo>
                  <a:lnTo>
                    <a:pt x="4665" y="562"/>
                  </a:lnTo>
                  <a:lnTo>
                    <a:pt x="4665" y="506"/>
                  </a:lnTo>
                  <a:lnTo>
                    <a:pt x="4665" y="394"/>
                  </a:lnTo>
                  <a:lnTo>
                    <a:pt x="4609" y="169"/>
                  </a:lnTo>
                  <a:lnTo>
                    <a:pt x="4553" y="56"/>
                  </a:lnTo>
                  <a:lnTo>
                    <a:pt x="4441"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9" name="Google Shape;23409;p51"/>
            <p:cNvSpPr/>
            <p:nvPr/>
          </p:nvSpPr>
          <p:spPr>
            <a:xfrm>
              <a:off x="1792200" y="1129875"/>
              <a:ext cx="14075" cy="19700"/>
            </a:xfrm>
            <a:custGeom>
              <a:avLst/>
              <a:gdLst/>
              <a:ahLst/>
              <a:cxnLst/>
              <a:rect l="l" t="t" r="r" b="b"/>
              <a:pathLst>
                <a:path w="563" h="788" extrusionOk="0">
                  <a:moveTo>
                    <a:pt x="1" y="0"/>
                  </a:moveTo>
                  <a:lnTo>
                    <a:pt x="1" y="113"/>
                  </a:lnTo>
                  <a:lnTo>
                    <a:pt x="57" y="337"/>
                  </a:lnTo>
                  <a:lnTo>
                    <a:pt x="113" y="562"/>
                  </a:lnTo>
                  <a:lnTo>
                    <a:pt x="113" y="675"/>
                  </a:lnTo>
                  <a:lnTo>
                    <a:pt x="225" y="731"/>
                  </a:lnTo>
                  <a:lnTo>
                    <a:pt x="282" y="787"/>
                  </a:lnTo>
                  <a:lnTo>
                    <a:pt x="563" y="506"/>
                  </a:lnTo>
                  <a:lnTo>
                    <a:pt x="506" y="450"/>
                  </a:lnTo>
                  <a:lnTo>
                    <a:pt x="450" y="394"/>
                  </a:lnTo>
                  <a:lnTo>
                    <a:pt x="282" y="281"/>
                  </a:lnTo>
                  <a:lnTo>
                    <a:pt x="225" y="169"/>
                  </a:lnTo>
                  <a:lnTo>
                    <a:pt x="169" y="56"/>
                  </a:lnTo>
                  <a:lnTo>
                    <a:pt x="113"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0" name="Google Shape;23410;p51"/>
            <p:cNvSpPr/>
            <p:nvPr/>
          </p:nvSpPr>
          <p:spPr>
            <a:xfrm>
              <a:off x="1764100" y="1173425"/>
              <a:ext cx="15475" cy="9850"/>
            </a:xfrm>
            <a:custGeom>
              <a:avLst/>
              <a:gdLst/>
              <a:ahLst/>
              <a:cxnLst/>
              <a:rect l="l" t="t" r="r" b="b"/>
              <a:pathLst>
                <a:path w="619" h="394" extrusionOk="0">
                  <a:moveTo>
                    <a:pt x="57" y="1"/>
                  </a:moveTo>
                  <a:lnTo>
                    <a:pt x="0" y="57"/>
                  </a:lnTo>
                  <a:lnTo>
                    <a:pt x="57" y="113"/>
                  </a:lnTo>
                  <a:lnTo>
                    <a:pt x="113" y="169"/>
                  </a:lnTo>
                  <a:lnTo>
                    <a:pt x="225" y="225"/>
                  </a:lnTo>
                  <a:lnTo>
                    <a:pt x="281" y="338"/>
                  </a:lnTo>
                  <a:lnTo>
                    <a:pt x="394" y="394"/>
                  </a:lnTo>
                  <a:lnTo>
                    <a:pt x="619" y="394"/>
                  </a:lnTo>
                  <a:lnTo>
                    <a:pt x="394" y="282"/>
                  </a:lnTo>
                  <a:lnTo>
                    <a:pt x="169" y="57"/>
                  </a:lnTo>
                  <a:lnTo>
                    <a:pt x="57" y="1"/>
                  </a:lnTo>
                  <a:close/>
                </a:path>
              </a:pathLst>
            </a:custGeom>
            <a:solidFill>
              <a:srgbClr val="A1C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1" name="Google Shape;23411;p51"/>
            <p:cNvSpPr/>
            <p:nvPr/>
          </p:nvSpPr>
          <p:spPr>
            <a:xfrm>
              <a:off x="1771125" y="1212775"/>
              <a:ext cx="9850" cy="14075"/>
            </a:xfrm>
            <a:custGeom>
              <a:avLst/>
              <a:gdLst/>
              <a:ahLst/>
              <a:cxnLst/>
              <a:rect l="l" t="t" r="r" b="b"/>
              <a:pathLst>
                <a:path w="394" h="563" extrusionOk="0">
                  <a:moveTo>
                    <a:pt x="169" y="0"/>
                  </a:moveTo>
                  <a:lnTo>
                    <a:pt x="169" y="56"/>
                  </a:lnTo>
                  <a:lnTo>
                    <a:pt x="57" y="56"/>
                  </a:lnTo>
                  <a:lnTo>
                    <a:pt x="57" y="169"/>
                  </a:lnTo>
                  <a:lnTo>
                    <a:pt x="0" y="281"/>
                  </a:lnTo>
                  <a:lnTo>
                    <a:pt x="57" y="338"/>
                  </a:lnTo>
                  <a:lnTo>
                    <a:pt x="113" y="338"/>
                  </a:lnTo>
                  <a:lnTo>
                    <a:pt x="113" y="394"/>
                  </a:lnTo>
                  <a:lnTo>
                    <a:pt x="113" y="506"/>
                  </a:lnTo>
                  <a:lnTo>
                    <a:pt x="169" y="562"/>
                  </a:lnTo>
                  <a:lnTo>
                    <a:pt x="225" y="562"/>
                  </a:lnTo>
                  <a:lnTo>
                    <a:pt x="281" y="506"/>
                  </a:lnTo>
                  <a:lnTo>
                    <a:pt x="338" y="394"/>
                  </a:lnTo>
                  <a:lnTo>
                    <a:pt x="338" y="338"/>
                  </a:lnTo>
                  <a:lnTo>
                    <a:pt x="394" y="225"/>
                  </a:lnTo>
                  <a:lnTo>
                    <a:pt x="338" y="113"/>
                  </a:lnTo>
                  <a:lnTo>
                    <a:pt x="225" y="113"/>
                  </a:lnTo>
                  <a:lnTo>
                    <a:pt x="225"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2" name="Google Shape;23412;p51"/>
            <p:cNvSpPr/>
            <p:nvPr/>
          </p:nvSpPr>
          <p:spPr>
            <a:xfrm>
              <a:off x="1773925" y="1190300"/>
              <a:ext cx="5650" cy="9850"/>
            </a:xfrm>
            <a:custGeom>
              <a:avLst/>
              <a:gdLst/>
              <a:ahLst/>
              <a:cxnLst/>
              <a:rect l="l" t="t" r="r" b="b"/>
              <a:pathLst>
                <a:path w="226" h="394" extrusionOk="0">
                  <a:moveTo>
                    <a:pt x="57" y="0"/>
                  </a:moveTo>
                  <a:lnTo>
                    <a:pt x="1" y="112"/>
                  </a:lnTo>
                  <a:lnTo>
                    <a:pt x="57" y="169"/>
                  </a:lnTo>
                  <a:lnTo>
                    <a:pt x="57" y="281"/>
                  </a:lnTo>
                  <a:lnTo>
                    <a:pt x="113" y="337"/>
                  </a:lnTo>
                  <a:lnTo>
                    <a:pt x="169" y="393"/>
                  </a:lnTo>
                  <a:lnTo>
                    <a:pt x="226" y="225"/>
                  </a:lnTo>
                  <a:lnTo>
                    <a:pt x="169" y="56"/>
                  </a:lnTo>
                  <a:lnTo>
                    <a:pt x="113"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3" name="Google Shape;23413;p51"/>
            <p:cNvSpPr/>
            <p:nvPr/>
          </p:nvSpPr>
          <p:spPr>
            <a:xfrm>
              <a:off x="1751450" y="1197325"/>
              <a:ext cx="5650" cy="8450"/>
            </a:xfrm>
            <a:custGeom>
              <a:avLst/>
              <a:gdLst/>
              <a:ahLst/>
              <a:cxnLst/>
              <a:rect l="l" t="t" r="r" b="b"/>
              <a:pathLst>
                <a:path w="226" h="338" extrusionOk="0">
                  <a:moveTo>
                    <a:pt x="113" y="0"/>
                  </a:moveTo>
                  <a:lnTo>
                    <a:pt x="57" y="112"/>
                  </a:lnTo>
                  <a:lnTo>
                    <a:pt x="1" y="225"/>
                  </a:lnTo>
                  <a:lnTo>
                    <a:pt x="57" y="281"/>
                  </a:lnTo>
                  <a:lnTo>
                    <a:pt x="169" y="337"/>
                  </a:lnTo>
                  <a:lnTo>
                    <a:pt x="169" y="225"/>
                  </a:lnTo>
                  <a:lnTo>
                    <a:pt x="225" y="169"/>
                  </a:lnTo>
                  <a:lnTo>
                    <a:pt x="113"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4" name="Google Shape;23414;p51"/>
            <p:cNvSpPr/>
            <p:nvPr/>
          </p:nvSpPr>
          <p:spPr>
            <a:xfrm>
              <a:off x="1776750" y="1212775"/>
              <a:ext cx="7050" cy="5650"/>
            </a:xfrm>
            <a:custGeom>
              <a:avLst/>
              <a:gdLst/>
              <a:ahLst/>
              <a:cxnLst/>
              <a:rect l="l" t="t" r="r" b="b"/>
              <a:pathLst>
                <a:path w="282" h="226" extrusionOk="0">
                  <a:moveTo>
                    <a:pt x="169" y="0"/>
                  </a:moveTo>
                  <a:lnTo>
                    <a:pt x="0" y="113"/>
                  </a:lnTo>
                  <a:lnTo>
                    <a:pt x="169" y="225"/>
                  </a:lnTo>
                  <a:lnTo>
                    <a:pt x="281" y="113"/>
                  </a:lnTo>
                  <a:lnTo>
                    <a:pt x="281" y="56"/>
                  </a:lnTo>
                  <a:lnTo>
                    <a:pt x="28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5" name="Google Shape;23415;p51"/>
            <p:cNvSpPr/>
            <p:nvPr/>
          </p:nvSpPr>
          <p:spPr>
            <a:xfrm>
              <a:off x="1785175" y="1216975"/>
              <a:ext cx="5650" cy="4250"/>
            </a:xfrm>
            <a:custGeom>
              <a:avLst/>
              <a:gdLst/>
              <a:ahLst/>
              <a:cxnLst/>
              <a:rect l="l" t="t" r="r" b="b"/>
              <a:pathLst>
                <a:path w="226" h="170" extrusionOk="0">
                  <a:moveTo>
                    <a:pt x="169" y="1"/>
                  </a:moveTo>
                  <a:lnTo>
                    <a:pt x="1" y="113"/>
                  </a:lnTo>
                  <a:lnTo>
                    <a:pt x="57" y="170"/>
                  </a:lnTo>
                  <a:lnTo>
                    <a:pt x="225" y="170"/>
                  </a:lnTo>
                  <a:lnTo>
                    <a:pt x="169"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6" name="Google Shape;23416;p51"/>
            <p:cNvSpPr/>
            <p:nvPr/>
          </p:nvSpPr>
          <p:spPr>
            <a:xfrm>
              <a:off x="1758475" y="1207150"/>
              <a:ext cx="4250" cy="5650"/>
            </a:xfrm>
            <a:custGeom>
              <a:avLst/>
              <a:gdLst/>
              <a:ahLst/>
              <a:cxnLst/>
              <a:rect l="l" t="t" r="r" b="b"/>
              <a:pathLst>
                <a:path w="170" h="226" extrusionOk="0">
                  <a:moveTo>
                    <a:pt x="1" y="0"/>
                  </a:moveTo>
                  <a:lnTo>
                    <a:pt x="57" y="225"/>
                  </a:lnTo>
                  <a:lnTo>
                    <a:pt x="169" y="113"/>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7" name="Google Shape;23417;p51"/>
            <p:cNvSpPr/>
            <p:nvPr/>
          </p:nvSpPr>
          <p:spPr>
            <a:xfrm>
              <a:off x="1806250" y="1117225"/>
              <a:ext cx="2850" cy="4225"/>
            </a:xfrm>
            <a:custGeom>
              <a:avLst/>
              <a:gdLst/>
              <a:ahLst/>
              <a:cxnLst/>
              <a:rect l="l" t="t" r="r" b="b"/>
              <a:pathLst>
                <a:path w="114" h="169" extrusionOk="0">
                  <a:moveTo>
                    <a:pt x="1" y="0"/>
                  </a:moveTo>
                  <a:lnTo>
                    <a:pt x="57" y="169"/>
                  </a:lnTo>
                  <a:lnTo>
                    <a:pt x="113" y="113"/>
                  </a:lnTo>
                  <a:lnTo>
                    <a:pt x="113" y="57"/>
                  </a:lnTo>
                  <a:lnTo>
                    <a:pt x="57"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8" name="Google Shape;23418;p51"/>
            <p:cNvSpPr/>
            <p:nvPr/>
          </p:nvSpPr>
          <p:spPr>
            <a:xfrm>
              <a:off x="1752850" y="1191700"/>
              <a:ext cx="4250" cy="4225"/>
            </a:xfrm>
            <a:custGeom>
              <a:avLst/>
              <a:gdLst/>
              <a:ahLst/>
              <a:cxnLst/>
              <a:rect l="l" t="t" r="r" b="b"/>
              <a:pathLst>
                <a:path w="170" h="169" extrusionOk="0">
                  <a:moveTo>
                    <a:pt x="1" y="0"/>
                  </a:moveTo>
                  <a:lnTo>
                    <a:pt x="1" y="169"/>
                  </a:lnTo>
                  <a:lnTo>
                    <a:pt x="169" y="169"/>
                  </a:lnTo>
                  <a:lnTo>
                    <a:pt x="113"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9" name="Google Shape;23419;p51"/>
            <p:cNvSpPr/>
            <p:nvPr/>
          </p:nvSpPr>
          <p:spPr>
            <a:xfrm>
              <a:off x="1780950" y="1136900"/>
              <a:ext cx="1450" cy="4225"/>
            </a:xfrm>
            <a:custGeom>
              <a:avLst/>
              <a:gdLst/>
              <a:ahLst/>
              <a:cxnLst/>
              <a:rect l="l" t="t" r="r" b="b"/>
              <a:pathLst>
                <a:path w="58" h="169" extrusionOk="0">
                  <a:moveTo>
                    <a:pt x="57" y="0"/>
                  </a:moveTo>
                  <a:lnTo>
                    <a:pt x="1" y="56"/>
                  </a:lnTo>
                  <a:lnTo>
                    <a:pt x="1" y="113"/>
                  </a:lnTo>
                  <a:lnTo>
                    <a:pt x="1" y="169"/>
                  </a:lnTo>
                  <a:lnTo>
                    <a:pt x="57" y="169"/>
                  </a:lnTo>
                  <a:lnTo>
                    <a:pt x="57" y="113"/>
                  </a:lnTo>
                  <a:lnTo>
                    <a:pt x="57" y="56"/>
                  </a:lnTo>
                  <a:lnTo>
                    <a:pt x="57" y="0"/>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0" name="Google Shape;23420;p51"/>
            <p:cNvSpPr/>
            <p:nvPr/>
          </p:nvSpPr>
          <p:spPr>
            <a:xfrm>
              <a:off x="1772525" y="1207150"/>
              <a:ext cx="4250" cy="2825"/>
            </a:xfrm>
            <a:custGeom>
              <a:avLst/>
              <a:gdLst/>
              <a:ahLst/>
              <a:cxnLst/>
              <a:rect l="l" t="t" r="r" b="b"/>
              <a:pathLst>
                <a:path w="170" h="113" extrusionOk="0">
                  <a:moveTo>
                    <a:pt x="1" y="0"/>
                  </a:moveTo>
                  <a:lnTo>
                    <a:pt x="1" y="57"/>
                  </a:lnTo>
                  <a:lnTo>
                    <a:pt x="57" y="113"/>
                  </a:lnTo>
                  <a:lnTo>
                    <a:pt x="113" y="57"/>
                  </a:lnTo>
                  <a:lnTo>
                    <a:pt x="169"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1" name="Google Shape;23421;p51"/>
            <p:cNvSpPr/>
            <p:nvPr/>
          </p:nvSpPr>
          <p:spPr>
            <a:xfrm>
              <a:off x="1764100" y="1202925"/>
              <a:ext cx="1425" cy="2850"/>
            </a:xfrm>
            <a:custGeom>
              <a:avLst/>
              <a:gdLst/>
              <a:ahLst/>
              <a:cxnLst/>
              <a:rect l="l" t="t" r="r" b="b"/>
              <a:pathLst>
                <a:path w="57" h="114" extrusionOk="0">
                  <a:moveTo>
                    <a:pt x="0" y="1"/>
                  </a:moveTo>
                  <a:lnTo>
                    <a:pt x="0" y="57"/>
                  </a:lnTo>
                  <a:lnTo>
                    <a:pt x="57" y="113"/>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2" name="Google Shape;23422;p51"/>
            <p:cNvSpPr/>
            <p:nvPr/>
          </p:nvSpPr>
          <p:spPr>
            <a:xfrm>
              <a:off x="1768325" y="1216975"/>
              <a:ext cx="4225" cy="4250"/>
            </a:xfrm>
            <a:custGeom>
              <a:avLst/>
              <a:gdLst/>
              <a:ahLst/>
              <a:cxnLst/>
              <a:rect l="l" t="t" r="r" b="b"/>
              <a:pathLst>
                <a:path w="169" h="170" extrusionOk="0">
                  <a:moveTo>
                    <a:pt x="169" y="1"/>
                  </a:moveTo>
                  <a:lnTo>
                    <a:pt x="0" y="113"/>
                  </a:lnTo>
                  <a:lnTo>
                    <a:pt x="112" y="170"/>
                  </a:lnTo>
                  <a:lnTo>
                    <a:pt x="169" y="170"/>
                  </a:lnTo>
                  <a:lnTo>
                    <a:pt x="169"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3" name="Google Shape;23423;p51"/>
            <p:cNvSpPr/>
            <p:nvPr/>
          </p:nvSpPr>
          <p:spPr>
            <a:xfrm>
              <a:off x="1795000" y="1115825"/>
              <a:ext cx="25" cy="1425"/>
            </a:xfrm>
            <a:custGeom>
              <a:avLst/>
              <a:gdLst/>
              <a:ahLst/>
              <a:cxnLst/>
              <a:rect l="l" t="t" r="r" b="b"/>
              <a:pathLst>
                <a:path w="1" h="57" extrusionOk="0">
                  <a:moveTo>
                    <a:pt x="1" y="56"/>
                  </a:moveTo>
                  <a:lnTo>
                    <a:pt x="1" y="56"/>
                  </a:lnTo>
                  <a:lnTo>
                    <a:pt x="1" y="0"/>
                  </a:lnTo>
                  <a:lnTo>
                    <a:pt x="1" y="0"/>
                  </a:lnTo>
                  <a:lnTo>
                    <a:pt x="1" y="56"/>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4" name="Google Shape;23424;p51"/>
            <p:cNvSpPr/>
            <p:nvPr/>
          </p:nvSpPr>
          <p:spPr>
            <a:xfrm>
              <a:off x="1751450" y="1181850"/>
              <a:ext cx="2825" cy="1425"/>
            </a:xfrm>
            <a:custGeom>
              <a:avLst/>
              <a:gdLst/>
              <a:ahLst/>
              <a:cxnLst/>
              <a:rect l="l" t="t" r="r" b="b"/>
              <a:pathLst>
                <a:path w="113" h="57" extrusionOk="0">
                  <a:moveTo>
                    <a:pt x="1" y="1"/>
                  </a:moveTo>
                  <a:lnTo>
                    <a:pt x="57" y="57"/>
                  </a:lnTo>
                  <a:lnTo>
                    <a:pt x="113"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5" name="Google Shape;23425;p51"/>
            <p:cNvSpPr/>
            <p:nvPr/>
          </p:nvSpPr>
          <p:spPr>
            <a:xfrm>
              <a:off x="1754275" y="1190300"/>
              <a:ext cx="0" cy="1425"/>
            </a:xfrm>
            <a:custGeom>
              <a:avLst/>
              <a:gdLst/>
              <a:ahLst/>
              <a:cxnLst/>
              <a:rect l="l" t="t" r="r" b="b"/>
              <a:pathLst>
                <a:path h="57" extrusionOk="0">
                  <a:moveTo>
                    <a:pt x="0" y="56"/>
                  </a:moveTo>
                  <a:lnTo>
                    <a:pt x="0" y="0"/>
                  </a:lnTo>
                  <a:lnTo>
                    <a:pt x="0" y="0"/>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6" name="Google Shape;23426;p51"/>
            <p:cNvSpPr/>
            <p:nvPr/>
          </p:nvSpPr>
          <p:spPr>
            <a:xfrm>
              <a:off x="1758475" y="1200125"/>
              <a:ext cx="1425" cy="25"/>
            </a:xfrm>
            <a:custGeom>
              <a:avLst/>
              <a:gdLst/>
              <a:ahLst/>
              <a:cxnLst/>
              <a:rect l="l" t="t" r="r" b="b"/>
              <a:pathLst>
                <a:path w="57" h="1" extrusionOk="0">
                  <a:moveTo>
                    <a:pt x="1" y="0"/>
                  </a:moveTo>
                  <a:lnTo>
                    <a:pt x="1" y="0"/>
                  </a:lnTo>
                  <a:lnTo>
                    <a:pt x="1" y="0"/>
                  </a:lnTo>
                  <a:lnTo>
                    <a:pt x="57" y="0"/>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7" name="Google Shape;23427;p51"/>
            <p:cNvSpPr/>
            <p:nvPr/>
          </p:nvSpPr>
          <p:spPr>
            <a:xfrm>
              <a:off x="1757075" y="1200125"/>
              <a:ext cx="1425" cy="1425"/>
            </a:xfrm>
            <a:custGeom>
              <a:avLst/>
              <a:gdLst/>
              <a:ahLst/>
              <a:cxnLst/>
              <a:rect l="l" t="t" r="r" b="b"/>
              <a:pathLst>
                <a:path w="57" h="57" extrusionOk="0">
                  <a:moveTo>
                    <a:pt x="57" y="0"/>
                  </a:moveTo>
                  <a:lnTo>
                    <a:pt x="0" y="57"/>
                  </a:lnTo>
                  <a:lnTo>
                    <a:pt x="57" y="57"/>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8" name="Google Shape;23428;p51"/>
            <p:cNvSpPr/>
            <p:nvPr/>
          </p:nvSpPr>
          <p:spPr>
            <a:xfrm>
              <a:off x="1783775" y="1198725"/>
              <a:ext cx="1425" cy="1425"/>
            </a:xfrm>
            <a:custGeom>
              <a:avLst/>
              <a:gdLst/>
              <a:ahLst/>
              <a:cxnLst/>
              <a:rect l="l" t="t" r="r" b="b"/>
              <a:pathLst>
                <a:path w="57" h="57" extrusionOk="0">
                  <a:moveTo>
                    <a:pt x="0" y="0"/>
                  </a:moveTo>
                  <a:lnTo>
                    <a:pt x="57"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9" name="Google Shape;23429;p51"/>
            <p:cNvSpPr/>
            <p:nvPr/>
          </p:nvSpPr>
          <p:spPr>
            <a:xfrm>
              <a:off x="1776750" y="1205750"/>
              <a:ext cx="25" cy="1425"/>
            </a:xfrm>
            <a:custGeom>
              <a:avLst/>
              <a:gdLst/>
              <a:ahLst/>
              <a:cxnLst/>
              <a:rect l="l" t="t" r="r" b="b"/>
              <a:pathLst>
                <a:path w="1" h="57" extrusionOk="0">
                  <a:moveTo>
                    <a:pt x="0" y="56"/>
                  </a:moveTo>
                  <a:lnTo>
                    <a:pt x="0" y="0"/>
                  </a:lnTo>
                  <a:lnTo>
                    <a:pt x="0" y="56"/>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0" name="Google Shape;23430;p51"/>
            <p:cNvSpPr/>
            <p:nvPr/>
          </p:nvSpPr>
          <p:spPr>
            <a:xfrm>
              <a:off x="1768325" y="1212775"/>
              <a:ext cx="1425" cy="1425"/>
            </a:xfrm>
            <a:custGeom>
              <a:avLst/>
              <a:gdLst/>
              <a:ahLst/>
              <a:cxnLst/>
              <a:rect l="l" t="t" r="r" b="b"/>
              <a:pathLst>
                <a:path w="57" h="57" extrusionOk="0">
                  <a:moveTo>
                    <a:pt x="0" y="56"/>
                  </a:moveTo>
                  <a:lnTo>
                    <a:pt x="56" y="0"/>
                  </a:lnTo>
                  <a:lnTo>
                    <a:pt x="56" y="0"/>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1" name="Google Shape;23431;p51"/>
            <p:cNvSpPr/>
            <p:nvPr/>
          </p:nvSpPr>
          <p:spPr>
            <a:xfrm>
              <a:off x="1775350" y="1212775"/>
              <a:ext cx="1425" cy="1425"/>
            </a:xfrm>
            <a:custGeom>
              <a:avLst/>
              <a:gdLst/>
              <a:ahLst/>
              <a:cxnLst/>
              <a:rect l="l" t="t" r="r" b="b"/>
              <a:pathLst>
                <a:path w="57" h="57" extrusionOk="0">
                  <a:moveTo>
                    <a:pt x="0" y="0"/>
                  </a:moveTo>
                  <a:lnTo>
                    <a:pt x="0" y="56"/>
                  </a:lnTo>
                  <a:lnTo>
                    <a:pt x="56"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2" name="Google Shape;23432;p51"/>
            <p:cNvSpPr/>
            <p:nvPr/>
          </p:nvSpPr>
          <p:spPr>
            <a:xfrm>
              <a:off x="1772525" y="1214175"/>
              <a:ext cx="25" cy="2825"/>
            </a:xfrm>
            <a:custGeom>
              <a:avLst/>
              <a:gdLst/>
              <a:ahLst/>
              <a:cxnLst/>
              <a:rect l="l" t="t" r="r" b="b"/>
              <a:pathLst>
                <a:path w="1" h="113" extrusionOk="0">
                  <a:moveTo>
                    <a:pt x="1" y="0"/>
                  </a:moveTo>
                  <a:lnTo>
                    <a:pt x="1" y="0"/>
                  </a:lnTo>
                  <a:lnTo>
                    <a:pt x="1" y="113"/>
                  </a:lnTo>
                  <a:lnTo>
                    <a:pt x="1" y="113"/>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3" name="Google Shape;23433;p51"/>
            <p:cNvSpPr/>
            <p:nvPr/>
          </p:nvSpPr>
          <p:spPr>
            <a:xfrm>
              <a:off x="1789400" y="1209950"/>
              <a:ext cx="1425" cy="1450"/>
            </a:xfrm>
            <a:custGeom>
              <a:avLst/>
              <a:gdLst/>
              <a:ahLst/>
              <a:cxnLst/>
              <a:rect l="l" t="t" r="r" b="b"/>
              <a:pathLst>
                <a:path w="57" h="58" extrusionOk="0">
                  <a:moveTo>
                    <a:pt x="0" y="1"/>
                  </a:moveTo>
                  <a:lnTo>
                    <a:pt x="0" y="57"/>
                  </a:lnTo>
                  <a:lnTo>
                    <a:pt x="56"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4" name="Google Shape;23434;p51"/>
            <p:cNvSpPr/>
            <p:nvPr/>
          </p:nvSpPr>
          <p:spPr>
            <a:xfrm>
              <a:off x="1792200" y="1216975"/>
              <a:ext cx="1425" cy="1450"/>
            </a:xfrm>
            <a:custGeom>
              <a:avLst/>
              <a:gdLst/>
              <a:ahLst/>
              <a:cxnLst/>
              <a:rect l="l" t="t" r="r" b="b"/>
              <a:pathLst>
                <a:path w="57" h="58" extrusionOk="0">
                  <a:moveTo>
                    <a:pt x="1" y="1"/>
                  </a:moveTo>
                  <a:lnTo>
                    <a:pt x="1" y="1"/>
                  </a:lnTo>
                  <a:lnTo>
                    <a:pt x="57" y="57"/>
                  </a:lnTo>
                  <a:lnTo>
                    <a:pt x="57" y="57"/>
                  </a:lnTo>
                  <a:lnTo>
                    <a:pt x="1" y="1"/>
                  </a:lnTo>
                  <a:lnTo>
                    <a:pt x="1"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5" name="Google Shape;23435;p51"/>
            <p:cNvSpPr/>
            <p:nvPr/>
          </p:nvSpPr>
          <p:spPr>
            <a:xfrm>
              <a:off x="1744425" y="1204350"/>
              <a:ext cx="1425" cy="4225"/>
            </a:xfrm>
            <a:custGeom>
              <a:avLst/>
              <a:gdLst/>
              <a:ahLst/>
              <a:cxnLst/>
              <a:rect l="l" t="t" r="r" b="b"/>
              <a:pathLst>
                <a:path w="57" h="169" extrusionOk="0">
                  <a:moveTo>
                    <a:pt x="1" y="0"/>
                  </a:moveTo>
                  <a:lnTo>
                    <a:pt x="1" y="56"/>
                  </a:lnTo>
                  <a:lnTo>
                    <a:pt x="57" y="169"/>
                  </a:lnTo>
                  <a:lnTo>
                    <a:pt x="57" y="56"/>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6" name="Google Shape;23436;p51"/>
            <p:cNvSpPr/>
            <p:nvPr/>
          </p:nvSpPr>
          <p:spPr>
            <a:xfrm>
              <a:off x="1889150" y="1069450"/>
              <a:ext cx="45000" cy="49200"/>
            </a:xfrm>
            <a:custGeom>
              <a:avLst/>
              <a:gdLst/>
              <a:ahLst/>
              <a:cxnLst/>
              <a:rect l="l" t="t" r="r" b="b"/>
              <a:pathLst>
                <a:path w="1800" h="1968" extrusionOk="0">
                  <a:moveTo>
                    <a:pt x="1237" y="0"/>
                  </a:moveTo>
                  <a:lnTo>
                    <a:pt x="1181" y="113"/>
                  </a:lnTo>
                  <a:lnTo>
                    <a:pt x="1125" y="225"/>
                  </a:lnTo>
                  <a:lnTo>
                    <a:pt x="1125" y="281"/>
                  </a:lnTo>
                  <a:lnTo>
                    <a:pt x="1012" y="281"/>
                  </a:lnTo>
                  <a:lnTo>
                    <a:pt x="1012" y="338"/>
                  </a:lnTo>
                  <a:lnTo>
                    <a:pt x="956" y="394"/>
                  </a:lnTo>
                  <a:lnTo>
                    <a:pt x="1012" y="506"/>
                  </a:lnTo>
                  <a:lnTo>
                    <a:pt x="1012" y="562"/>
                  </a:lnTo>
                  <a:lnTo>
                    <a:pt x="956" y="619"/>
                  </a:lnTo>
                  <a:lnTo>
                    <a:pt x="844" y="675"/>
                  </a:lnTo>
                  <a:lnTo>
                    <a:pt x="788" y="675"/>
                  </a:lnTo>
                  <a:lnTo>
                    <a:pt x="788" y="787"/>
                  </a:lnTo>
                  <a:lnTo>
                    <a:pt x="788" y="843"/>
                  </a:lnTo>
                  <a:lnTo>
                    <a:pt x="788" y="900"/>
                  </a:lnTo>
                  <a:lnTo>
                    <a:pt x="731" y="956"/>
                  </a:lnTo>
                  <a:lnTo>
                    <a:pt x="619" y="843"/>
                  </a:lnTo>
                  <a:lnTo>
                    <a:pt x="563" y="787"/>
                  </a:lnTo>
                  <a:lnTo>
                    <a:pt x="450" y="843"/>
                  </a:lnTo>
                  <a:lnTo>
                    <a:pt x="282" y="900"/>
                  </a:lnTo>
                  <a:lnTo>
                    <a:pt x="226" y="956"/>
                  </a:lnTo>
                  <a:lnTo>
                    <a:pt x="169" y="1012"/>
                  </a:lnTo>
                  <a:lnTo>
                    <a:pt x="1" y="1181"/>
                  </a:lnTo>
                  <a:lnTo>
                    <a:pt x="1" y="1349"/>
                  </a:lnTo>
                  <a:lnTo>
                    <a:pt x="1" y="1518"/>
                  </a:lnTo>
                  <a:lnTo>
                    <a:pt x="57" y="1686"/>
                  </a:lnTo>
                  <a:lnTo>
                    <a:pt x="169" y="1743"/>
                  </a:lnTo>
                  <a:lnTo>
                    <a:pt x="226" y="1743"/>
                  </a:lnTo>
                  <a:lnTo>
                    <a:pt x="338" y="1799"/>
                  </a:lnTo>
                  <a:lnTo>
                    <a:pt x="394" y="1799"/>
                  </a:lnTo>
                  <a:lnTo>
                    <a:pt x="619" y="1911"/>
                  </a:lnTo>
                  <a:lnTo>
                    <a:pt x="731" y="1968"/>
                  </a:lnTo>
                  <a:lnTo>
                    <a:pt x="844" y="1855"/>
                  </a:lnTo>
                  <a:lnTo>
                    <a:pt x="900" y="1630"/>
                  </a:lnTo>
                  <a:lnTo>
                    <a:pt x="900" y="1462"/>
                  </a:lnTo>
                  <a:lnTo>
                    <a:pt x="956" y="1349"/>
                  </a:lnTo>
                  <a:lnTo>
                    <a:pt x="1069" y="1349"/>
                  </a:lnTo>
                  <a:lnTo>
                    <a:pt x="1237" y="1293"/>
                  </a:lnTo>
                  <a:lnTo>
                    <a:pt x="1350" y="1293"/>
                  </a:lnTo>
                  <a:lnTo>
                    <a:pt x="1462" y="1349"/>
                  </a:lnTo>
                  <a:lnTo>
                    <a:pt x="1518" y="1349"/>
                  </a:lnTo>
                  <a:lnTo>
                    <a:pt x="1575" y="1293"/>
                  </a:lnTo>
                  <a:lnTo>
                    <a:pt x="1631" y="1181"/>
                  </a:lnTo>
                  <a:lnTo>
                    <a:pt x="1687" y="1124"/>
                  </a:lnTo>
                  <a:lnTo>
                    <a:pt x="1743" y="1068"/>
                  </a:lnTo>
                  <a:lnTo>
                    <a:pt x="1799" y="900"/>
                  </a:lnTo>
                  <a:lnTo>
                    <a:pt x="1743" y="843"/>
                  </a:lnTo>
                  <a:lnTo>
                    <a:pt x="1687" y="787"/>
                  </a:lnTo>
                  <a:lnTo>
                    <a:pt x="1631" y="731"/>
                  </a:lnTo>
                  <a:lnTo>
                    <a:pt x="1575" y="787"/>
                  </a:lnTo>
                  <a:lnTo>
                    <a:pt x="1518" y="843"/>
                  </a:lnTo>
                  <a:lnTo>
                    <a:pt x="1518" y="731"/>
                  </a:lnTo>
                  <a:lnTo>
                    <a:pt x="1518" y="562"/>
                  </a:lnTo>
                  <a:lnTo>
                    <a:pt x="1462" y="506"/>
                  </a:lnTo>
                  <a:lnTo>
                    <a:pt x="1406" y="562"/>
                  </a:lnTo>
                  <a:lnTo>
                    <a:pt x="1293" y="506"/>
                  </a:lnTo>
                  <a:lnTo>
                    <a:pt x="1293" y="169"/>
                  </a:lnTo>
                  <a:lnTo>
                    <a:pt x="1293" y="57"/>
                  </a:lnTo>
                  <a:lnTo>
                    <a:pt x="1237"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7" name="Google Shape;23437;p51"/>
            <p:cNvSpPr/>
            <p:nvPr/>
          </p:nvSpPr>
          <p:spPr>
            <a:xfrm>
              <a:off x="1859650" y="1077875"/>
              <a:ext cx="37950" cy="30950"/>
            </a:xfrm>
            <a:custGeom>
              <a:avLst/>
              <a:gdLst/>
              <a:ahLst/>
              <a:cxnLst/>
              <a:rect l="l" t="t" r="r" b="b"/>
              <a:pathLst>
                <a:path w="1518" h="1238" extrusionOk="0">
                  <a:moveTo>
                    <a:pt x="1349" y="1"/>
                  </a:moveTo>
                  <a:lnTo>
                    <a:pt x="1181" y="113"/>
                  </a:lnTo>
                  <a:lnTo>
                    <a:pt x="1125" y="169"/>
                  </a:lnTo>
                  <a:lnTo>
                    <a:pt x="1068" y="113"/>
                  </a:lnTo>
                  <a:lnTo>
                    <a:pt x="956" y="113"/>
                  </a:lnTo>
                  <a:lnTo>
                    <a:pt x="900" y="169"/>
                  </a:lnTo>
                  <a:lnTo>
                    <a:pt x="900" y="225"/>
                  </a:lnTo>
                  <a:lnTo>
                    <a:pt x="900" y="282"/>
                  </a:lnTo>
                  <a:lnTo>
                    <a:pt x="731" y="225"/>
                  </a:lnTo>
                  <a:lnTo>
                    <a:pt x="619" y="282"/>
                  </a:lnTo>
                  <a:lnTo>
                    <a:pt x="450" y="282"/>
                  </a:lnTo>
                  <a:lnTo>
                    <a:pt x="394" y="338"/>
                  </a:lnTo>
                  <a:lnTo>
                    <a:pt x="338" y="506"/>
                  </a:lnTo>
                  <a:lnTo>
                    <a:pt x="281" y="506"/>
                  </a:lnTo>
                  <a:lnTo>
                    <a:pt x="225" y="450"/>
                  </a:lnTo>
                  <a:lnTo>
                    <a:pt x="225" y="394"/>
                  </a:lnTo>
                  <a:lnTo>
                    <a:pt x="169" y="338"/>
                  </a:lnTo>
                  <a:lnTo>
                    <a:pt x="57" y="394"/>
                  </a:lnTo>
                  <a:lnTo>
                    <a:pt x="0" y="506"/>
                  </a:lnTo>
                  <a:lnTo>
                    <a:pt x="57" y="619"/>
                  </a:lnTo>
                  <a:lnTo>
                    <a:pt x="113" y="731"/>
                  </a:lnTo>
                  <a:lnTo>
                    <a:pt x="338" y="844"/>
                  </a:lnTo>
                  <a:lnTo>
                    <a:pt x="562" y="956"/>
                  </a:lnTo>
                  <a:lnTo>
                    <a:pt x="675" y="1068"/>
                  </a:lnTo>
                  <a:lnTo>
                    <a:pt x="731" y="1181"/>
                  </a:lnTo>
                  <a:lnTo>
                    <a:pt x="731" y="1237"/>
                  </a:lnTo>
                  <a:lnTo>
                    <a:pt x="1012" y="1237"/>
                  </a:lnTo>
                  <a:lnTo>
                    <a:pt x="1181" y="900"/>
                  </a:lnTo>
                  <a:lnTo>
                    <a:pt x="1237" y="787"/>
                  </a:lnTo>
                  <a:lnTo>
                    <a:pt x="1349" y="675"/>
                  </a:lnTo>
                  <a:lnTo>
                    <a:pt x="1293" y="563"/>
                  </a:lnTo>
                  <a:lnTo>
                    <a:pt x="1237" y="450"/>
                  </a:lnTo>
                  <a:lnTo>
                    <a:pt x="1293" y="394"/>
                  </a:lnTo>
                  <a:lnTo>
                    <a:pt x="1349" y="282"/>
                  </a:lnTo>
                  <a:lnTo>
                    <a:pt x="1349" y="225"/>
                  </a:lnTo>
                  <a:lnTo>
                    <a:pt x="1406" y="113"/>
                  </a:lnTo>
                  <a:lnTo>
                    <a:pt x="1518" y="57"/>
                  </a:lnTo>
                  <a:lnTo>
                    <a:pt x="1518"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8" name="Google Shape;23438;p51"/>
            <p:cNvSpPr/>
            <p:nvPr/>
          </p:nvSpPr>
          <p:spPr>
            <a:xfrm>
              <a:off x="1848400" y="1090525"/>
              <a:ext cx="39375" cy="23900"/>
            </a:xfrm>
            <a:custGeom>
              <a:avLst/>
              <a:gdLst/>
              <a:ahLst/>
              <a:cxnLst/>
              <a:rect l="l" t="t" r="r" b="b"/>
              <a:pathLst>
                <a:path w="1575" h="956" extrusionOk="0">
                  <a:moveTo>
                    <a:pt x="338" y="0"/>
                  </a:moveTo>
                  <a:lnTo>
                    <a:pt x="282" y="113"/>
                  </a:lnTo>
                  <a:lnTo>
                    <a:pt x="226" y="169"/>
                  </a:lnTo>
                  <a:lnTo>
                    <a:pt x="113" y="281"/>
                  </a:lnTo>
                  <a:lnTo>
                    <a:pt x="57" y="394"/>
                  </a:lnTo>
                  <a:lnTo>
                    <a:pt x="113" y="619"/>
                  </a:lnTo>
                  <a:lnTo>
                    <a:pt x="113" y="731"/>
                  </a:lnTo>
                  <a:lnTo>
                    <a:pt x="1" y="843"/>
                  </a:lnTo>
                  <a:lnTo>
                    <a:pt x="57" y="900"/>
                  </a:lnTo>
                  <a:lnTo>
                    <a:pt x="282" y="956"/>
                  </a:lnTo>
                  <a:lnTo>
                    <a:pt x="394" y="956"/>
                  </a:lnTo>
                  <a:lnTo>
                    <a:pt x="507" y="787"/>
                  </a:lnTo>
                  <a:lnTo>
                    <a:pt x="450" y="675"/>
                  </a:lnTo>
                  <a:lnTo>
                    <a:pt x="450" y="562"/>
                  </a:lnTo>
                  <a:lnTo>
                    <a:pt x="507" y="506"/>
                  </a:lnTo>
                  <a:lnTo>
                    <a:pt x="563" y="562"/>
                  </a:lnTo>
                  <a:lnTo>
                    <a:pt x="563" y="619"/>
                  </a:lnTo>
                  <a:lnTo>
                    <a:pt x="675" y="675"/>
                  </a:lnTo>
                  <a:lnTo>
                    <a:pt x="900" y="675"/>
                  </a:lnTo>
                  <a:lnTo>
                    <a:pt x="900" y="787"/>
                  </a:lnTo>
                  <a:lnTo>
                    <a:pt x="900" y="900"/>
                  </a:lnTo>
                  <a:lnTo>
                    <a:pt x="1012" y="900"/>
                  </a:lnTo>
                  <a:lnTo>
                    <a:pt x="1237" y="843"/>
                  </a:lnTo>
                  <a:lnTo>
                    <a:pt x="1350" y="900"/>
                  </a:lnTo>
                  <a:lnTo>
                    <a:pt x="1406" y="900"/>
                  </a:lnTo>
                  <a:lnTo>
                    <a:pt x="1462" y="843"/>
                  </a:lnTo>
                  <a:lnTo>
                    <a:pt x="1575" y="787"/>
                  </a:lnTo>
                  <a:lnTo>
                    <a:pt x="1518" y="731"/>
                  </a:lnTo>
                  <a:lnTo>
                    <a:pt x="1462" y="675"/>
                  </a:lnTo>
                  <a:lnTo>
                    <a:pt x="1350" y="675"/>
                  </a:lnTo>
                  <a:lnTo>
                    <a:pt x="1181" y="619"/>
                  </a:lnTo>
                  <a:lnTo>
                    <a:pt x="1125" y="562"/>
                  </a:lnTo>
                  <a:lnTo>
                    <a:pt x="1125" y="450"/>
                  </a:lnTo>
                  <a:lnTo>
                    <a:pt x="900" y="225"/>
                  </a:lnTo>
                  <a:lnTo>
                    <a:pt x="788" y="169"/>
                  </a:lnTo>
                  <a:lnTo>
                    <a:pt x="563" y="169"/>
                  </a:lnTo>
                  <a:lnTo>
                    <a:pt x="507" y="113"/>
                  </a:lnTo>
                  <a:lnTo>
                    <a:pt x="450" y="0"/>
                  </a:lnTo>
                  <a:close/>
                </a:path>
              </a:pathLst>
            </a:custGeom>
            <a:solidFill>
              <a:srgbClr val="B5D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9" name="Google Shape;23439;p51"/>
            <p:cNvSpPr/>
            <p:nvPr/>
          </p:nvSpPr>
          <p:spPr>
            <a:xfrm>
              <a:off x="1841375" y="1084900"/>
              <a:ext cx="15500" cy="15475"/>
            </a:xfrm>
            <a:custGeom>
              <a:avLst/>
              <a:gdLst/>
              <a:ahLst/>
              <a:cxnLst/>
              <a:rect l="l" t="t" r="r" b="b"/>
              <a:pathLst>
                <a:path w="620" h="619" extrusionOk="0">
                  <a:moveTo>
                    <a:pt x="169" y="1"/>
                  </a:moveTo>
                  <a:lnTo>
                    <a:pt x="113" y="113"/>
                  </a:lnTo>
                  <a:lnTo>
                    <a:pt x="1" y="225"/>
                  </a:lnTo>
                  <a:lnTo>
                    <a:pt x="113" y="394"/>
                  </a:lnTo>
                  <a:lnTo>
                    <a:pt x="113" y="506"/>
                  </a:lnTo>
                  <a:lnTo>
                    <a:pt x="113" y="563"/>
                  </a:lnTo>
                  <a:lnTo>
                    <a:pt x="113" y="619"/>
                  </a:lnTo>
                  <a:lnTo>
                    <a:pt x="338" y="619"/>
                  </a:lnTo>
                  <a:lnTo>
                    <a:pt x="563" y="450"/>
                  </a:lnTo>
                  <a:lnTo>
                    <a:pt x="619" y="394"/>
                  </a:lnTo>
                  <a:lnTo>
                    <a:pt x="619" y="225"/>
                  </a:lnTo>
                  <a:lnTo>
                    <a:pt x="563" y="338"/>
                  </a:lnTo>
                  <a:lnTo>
                    <a:pt x="394" y="338"/>
                  </a:lnTo>
                  <a:lnTo>
                    <a:pt x="450" y="113"/>
                  </a:lnTo>
                  <a:lnTo>
                    <a:pt x="394"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0" name="Google Shape;23440;p51"/>
            <p:cNvSpPr/>
            <p:nvPr/>
          </p:nvSpPr>
          <p:spPr>
            <a:xfrm>
              <a:off x="1911650" y="1063825"/>
              <a:ext cx="7050" cy="5650"/>
            </a:xfrm>
            <a:custGeom>
              <a:avLst/>
              <a:gdLst/>
              <a:ahLst/>
              <a:cxnLst/>
              <a:rect l="l" t="t" r="r" b="b"/>
              <a:pathLst>
                <a:path w="282" h="226" extrusionOk="0">
                  <a:moveTo>
                    <a:pt x="169" y="0"/>
                  </a:moveTo>
                  <a:lnTo>
                    <a:pt x="56" y="57"/>
                  </a:lnTo>
                  <a:lnTo>
                    <a:pt x="0" y="57"/>
                  </a:lnTo>
                  <a:lnTo>
                    <a:pt x="0" y="169"/>
                  </a:lnTo>
                  <a:lnTo>
                    <a:pt x="0" y="225"/>
                  </a:lnTo>
                  <a:lnTo>
                    <a:pt x="281" y="169"/>
                  </a:lnTo>
                  <a:lnTo>
                    <a:pt x="169"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1" name="Google Shape;23441;p51"/>
            <p:cNvSpPr/>
            <p:nvPr/>
          </p:nvSpPr>
          <p:spPr>
            <a:xfrm>
              <a:off x="1907425" y="1069450"/>
              <a:ext cx="5650" cy="5650"/>
            </a:xfrm>
            <a:custGeom>
              <a:avLst/>
              <a:gdLst/>
              <a:ahLst/>
              <a:cxnLst/>
              <a:rect l="l" t="t" r="r" b="b"/>
              <a:pathLst>
                <a:path w="226" h="226" extrusionOk="0">
                  <a:moveTo>
                    <a:pt x="225" y="0"/>
                  </a:moveTo>
                  <a:lnTo>
                    <a:pt x="57" y="57"/>
                  </a:lnTo>
                  <a:lnTo>
                    <a:pt x="0" y="113"/>
                  </a:lnTo>
                  <a:lnTo>
                    <a:pt x="57" y="169"/>
                  </a:lnTo>
                  <a:lnTo>
                    <a:pt x="113" y="225"/>
                  </a:lnTo>
                  <a:lnTo>
                    <a:pt x="169" y="169"/>
                  </a:lnTo>
                  <a:lnTo>
                    <a:pt x="225"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2" name="Google Shape;23442;p51"/>
            <p:cNvSpPr/>
            <p:nvPr/>
          </p:nvSpPr>
          <p:spPr>
            <a:xfrm>
              <a:off x="1903200" y="1066625"/>
              <a:ext cx="4250" cy="2850"/>
            </a:xfrm>
            <a:custGeom>
              <a:avLst/>
              <a:gdLst/>
              <a:ahLst/>
              <a:cxnLst/>
              <a:rect l="l" t="t" r="r" b="b"/>
              <a:pathLst>
                <a:path w="170" h="114" extrusionOk="0">
                  <a:moveTo>
                    <a:pt x="1" y="1"/>
                  </a:moveTo>
                  <a:lnTo>
                    <a:pt x="57" y="57"/>
                  </a:lnTo>
                  <a:lnTo>
                    <a:pt x="113" y="113"/>
                  </a:lnTo>
                  <a:lnTo>
                    <a:pt x="169" y="57"/>
                  </a:lnTo>
                  <a:lnTo>
                    <a:pt x="1" y="1"/>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3" name="Google Shape;23443;p51"/>
            <p:cNvSpPr/>
            <p:nvPr/>
          </p:nvSpPr>
          <p:spPr>
            <a:xfrm>
              <a:off x="1907425" y="1079275"/>
              <a:ext cx="1425" cy="1425"/>
            </a:xfrm>
            <a:custGeom>
              <a:avLst/>
              <a:gdLst/>
              <a:ahLst/>
              <a:cxnLst/>
              <a:rect l="l" t="t" r="r" b="b"/>
              <a:pathLst>
                <a:path w="57" h="57" extrusionOk="0">
                  <a:moveTo>
                    <a:pt x="0" y="1"/>
                  </a:moveTo>
                  <a:lnTo>
                    <a:pt x="57" y="57"/>
                  </a:lnTo>
                  <a:lnTo>
                    <a:pt x="57" y="1"/>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4" name="Google Shape;23444;p51"/>
            <p:cNvSpPr/>
            <p:nvPr/>
          </p:nvSpPr>
          <p:spPr>
            <a:xfrm>
              <a:off x="1880725" y="1070850"/>
              <a:ext cx="25" cy="1425"/>
            </a:xfrm>
            <a:custGeom>
              <a:avLst/>
              <a:gdLst/>
              <a:ahLst/>
              <a:cxnLst/>
              <a:rect l="l" t="t" r="r" b="b"/>
              <a:pathLst>
                <a:path w="1" h="57" extrusionOk="0">
                  <a:moveTo>
                    <a:pt x="1" y="1"/>
                  </a:moveTo>
                  <a:lnTo>
                    <a:pt x="1" y="57"/>
                  </a:lnTo>
                  <a:lnTo>
                    <a:pt x="1" y="57"/>
                  </a:lnTo>
                  <a:lnTo>
                    <a:pt x="1" y="57"/>
                  </a:lnTo>
                  <a:lnTo>
                    <a:pt x="1" y="1"/>
                  </a:lnTo>
                  <a:lnTo>
                    <a:pt x="1"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5" name="Google Shape;23445;p51"/>
            <p:cNvSpPr/>
            <p:nvPr/>
          </p:nvSpPr>
          <p:spPr>
            <a:xfrm>
              <a:off x="1915850" y="1063825"/>
              <a:ext cx="1425" cy="25"/>
            </a:xfrm>
            <a:custGeom>
              <a:avLst/>
              <a:gdLst/>
              <a:ahLst/>
              <a:cxnLst/>
              <a:rect l="l" t="t" r="r" b="b"/>
              <a:pathLst>
                <a:path w="57" h="1" extrusionOk="0">
                  <a:moveTo>
                    <a:pt x="1" y="0"/>
                  </a:moveTo>
                  <a:lnTo>
                    <a:pt x="1" y="0"/>
                  </a:lnTo>
                  <a:lnTo>
                    <a:pt x="57" y="0"/>
                  </a:lnTo>
                  <a:lnTo>
                    <a:pt x="1"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6" name="Google Shape;23446;p51"/>
            <p:cNvSpPr/>
            <p:nvPr/>
          </p:nvSpPr>
          <p:spPr>
            <a:xfrm>
              <a:off x="1839975" y="1089125"/>
              <a:ext cx="1425" cy="1425"/>
            </a:xfrm>
            <a:custGeom>
              <a:avLst/>
              <a:gdLst/>
              <a:ahLst/>
              <a:cxnLst/>
              <a:rect l="l" t="t" r="r" b="b"/>
              <a:pathLst>
                <a:path w="57" h="57" extrusionOk="0">
                  <a:moveTo>
                    <a:pt x="1" y="0"/>
                  </a:moveTo>
                  <a:lnTo>
                    <a:pt x="1" y="56"/>
                  </a:lnTo>
                  <a:lnTo>
                    <a:pt x="57" y="56"/>
                  </a:lnTo>
                  <a:lnTo>
                    <a:pt x="1"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7" name="Google Shape;23447;p51"/>
            <p:cNvSpPr/>
            <p:nvPr/>
          </p:nvSpPr>
          <p:spPr>
            <a:xfrm>
              <a:off x="1918675" y="1068050"/>
              <a:ext cx="1425" cy="1425"/>
            </a:xfrm>
            <a:custGeom>
              <a:avLst/>
              <a:gdLst/>
              <a:ahLst/>
              <a:cxnLst/>
              <a:rect l="l" t="t" r="r" b="b"/>
              <a:pathLst>
                <a:path w="57" h="57" extrusionOk="0">
                  <a:moveTo>
                    <a:pt x="0" y="0"/>
                  </a:moveTo>
                  <a:lnTo>
                    <a:pt x="56" y="56"/>
                  </a:lnTo>
                  <a:lnTo>
                    <a:pt x="56"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8" name="Google Shape;23448;p51"/>
            <p:cNvSpPr/>
            <p:nvPr/>
          </p:nvSpPr>
          <p:spPr>
            <a:xfrm>
              <a:off x="1936925" y="1049775"/>
              <a:ext cx="7050" cy="7050"/>
            </a:xfrm>
            <a:custGeom>
              <a:avLst/>
              <a:gdLst/>
              <a:ahLst/>
              <a:cxnLst/>
              <a:rect l="l" t="t" r="r" b="b"/>
              <a:pathLst>
                <a:path w="282" h="282" extrusionOk="0">
                  <a:moveTo>
                    <a:pt x="113" y="0"/>
                  </a:moveTo>
                  <a:lnTo>
                    <a:pt x="1" y="57"/>
                  </a:lnTo>
                  <a:lnTo>
                    <a:pt x="1" y="113"/>
                  </a:lnTo>
                  <a:lnTo>
                    <a:pt x="1" y="225"/>
                  </a:lnTo>
                  <a:lnTo>
                    <a:pt x="113" y="225"/>
                  </a:lnTo>
                  <a:lnTo>
                    <a:pt x="169" y="281"/>
                  </a:lnTo>
                  <a:lnTo>
                    <a:pt x="226" y="281"/>
                  </a:lnTo>
                  <a:lnTo>
                    <a:pt x="282" y="225"/>
                  </a:lnTo>
                  <a:lnTo>
                    <a:pt x="226" y="57"/>
                  </a:lnTo>
                  <a:lnTo>
                    <a:pt x="169" y="0"/>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9" name="Google Shape;23449;p51"/>
            <p:cNvSpPr/>
            <p:nvPr/>
          </p:nvSpPr>
          <p:spPr>
            <a:xfrm>
              <a:off x="1943950" y="1068050"/>
              <a:ext cx="4250" cy="8450"/>
            </a:xfrm>
            <a:custGeom>
              <a:avLst/>
              <a:gdLst/>
              <a:ahLst/>
              <a:cxnLst/>
              <a:rect l="l" t="t" r="r" b="b"/>
              <a:pathLst>
                <a:path w="170" h="338" extrusionOk="0">
                  <a:moveTo>
                    <a:pt x="57" y="0"/>
                  </a:moveTo>
                  <a:lnTo>
                    <a:pt x="57" y="113"/>
                  </a:lnTo>
                  <a:lnTo>
                    <a:pt x="1" y="225"/>
                  </a:lnTo>
                  <a:lnTo>
                    <a:pt x="57" y="337"/>
                  </a:lnTo>
                  <a:lnTo>
                    <a:pt x="169" y="337"/>
                  </a:lnTo>
                  <a:lnTo>
                    <a:pt x="169" y="281"/>
                  </a:lnTo>
                  <a:lnTo>
                    <a:pt x="169" y="113"/>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0" name="Google Shape;23450;p51"/>
            <p:cNvSpPr/>
            <p:nvPr/>
          </p:nvSpPr>
          <p:spPr>
            <a:xfrm>
              <a:off x="1941150" y="1055400"/>
              <a:ext cx="4225" cy="5650"/>
            </a:xfrm>
            <a:custGeom>
              <a:avLst/>
              <a:gdLst/>
              <a:ahLst/>
              <a:cxnLst/>
              <a:rect l="l" t="t" r="r" b="b"/>
              <a:pathLst>
                <a:path w="169" h="226" extrusionOk="0">
                  <a:moveTo>
                    <a:pt x="113" y="0"/>
                  </a:moveTo>
                  <a:lnTo>
                    <a:pt x="0" y="56"/>
                  </a:lnTo>
                  <a:lnTo>
                    <a:pt x="57" y="225"/>
                  </a:lnTo>
                  <a:lnTo>
                    <a:pt x="113" y="225"/>
                  </a:lnTo>
                  <a:lnTo>
                    <a:pt x="113" y="169"/>
                  </a:lnTo>
                  <a:lnTo>
                    <a:pt x="169" y="56"/>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1" name="Google Shape;23451;p51"/>
            <p:cNvSpPr/>
            <p:nvPr/>
          </p:nvSpPr>
          <p:spPr>
            <a:xfrm>
              <a:off x="1942550" y="1059600"/>
              <a:ext cx="2825" cy="4250"/>
            </a:xfrm>
            <a:custGeom>
              <a:avLst/>
              <a:gdLst/>
              <a:ahLst/>
              <a:cxnLst/>
              <a:rect l="l" t="t" r="r" b="b"/>
              <a:pathLst>
                <a:path w="113" h="170" extrusionOk="0">
                  <a:moveTo>
                    <a:pt x="57" y="1"/>
                  </a:moveTo>
                  <a:lnTo>
                    <a:pt x="1" y="57"/>
                  </a:lnTo>
                  <a:lnTo>
                    <a:pt x="57" y="113"/>
                  </a:lnTo>
                  <a:lnTo>
                    <a:pt x="113" y="169"/>
                  </a:lnTo>
                  <a:lnTo>
                    <a:pt x="57"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2" name="Google Shape;23452;p51"/>
            <p:cNvSpPr/>
            <p:nvPr/>
          </p:nvSpPr>
          <p:spPr>
            <a:xfrm>
              <a:off x="1691025" y="1259150"/>
              <a:ext cx="30950" cy="43575"/>
            </a:xfrm>
            <a:custGeom>
              <a:avLst/>
              <a:gdLst/>
              <a:ahLst/>
              <a:cxnLst/>
              <a:rect l="l" t="t" r="r" b="b"/>
              <a:pathLst>
                <a:path w="1238" h="1743" extrusionOk="0">
                  <a:moveTo>
                    <a:pt x="675" y="0"/>
                  </a:moveTo>
                  <a:lnTo>
                    <a:pt x="563" y="56"/>
                  </a:lnTo>
                  <a:lnTo>
                    <a:pt x="563" y="169"/>
                  </a:lnTo>
                  <a:lnTo>
                    <a:pt x="338" y="281"/>
                  </a:lnTo>
                  <a:lnTo>
                    <a:pt x="169" y="506"/>
                  </a:lnTo>
                  <a:lnTo>
                    <a:pt x="113" y="731"/>
                  </a:lnTo>
                  <a:lnTo>
                    <a:pt x="1" y="956"/>
                  </a:lnTo>
                  <a:lnTo>
                    <a:pt x="507" y="843"/>
                  </a:lnTo>
                  <a:lnTo>
                    <a:pt x="619" y="787"/>
                  </a:lnTo>
                  <a:lnTo>
                    <a:pt x="675" y="899"/>
                  </a:lnTo>
                  <a:lnTo>
                    <a:pt x="675" y="1180"/>
                  </a:lnTo>
                  <a:lnTo>
                    <a:pt x="619" y="1293"/>
                  </a:lnTo>
                  <a:lnTo>
                    <a:pt x="563" y="1405"/>
                  </a:lnTo>
                  <a:lnTo>
                    <a:pt x="450" y="1574"/>
                  </a:lnTo>
                  <a:lnTo>
                    <a:pt x="450" y="1686"/>
                  </a:lnTo>
                  <a:lnTo>
                    <a:pt x="619" y="1686"/>
                  </a:lnTo>
                  <a:lnTo>
                    <a:pt x="619" y="1630"/>
                  </a:lnTo>
                  <a:lnTo>
                    <a:pt x="619" y="1518"/>
                  </a:lnTo>
                  <a:lnTo>
                    <a:pt x="675" y="1461"/>
                  </a:lnTo>
                  <a:lnTo>
                    <a:pt x="731" y="1518"/>
                  </a:lnTo>
                  <a:lnTo>
                    <a:pt x="788" y="1742"/>
                  </a:lnTo>
                  <a:lnTo>
                    <a:pt x="1012" y="1518"/>
                  </a:lnTo>
                  <a:lnTo>
                    <a:pt x="1181" y="1349"/>
                  </a:lnTo>
                  <a:lnTo>
                    <a:pt x="1237" y="1237"/>
                  </a:lnTo>
                  <a:lnTo>
                    <a:pt x="1181" y="1068"/>
                  </a:lnTo>
                  <a:lnTo>
                    <a:pt x="1125" y="1012"/>
                  </a:lnTo>
                  <a:lnTo>
                    <a:pt x="1125" y="899"/>
                  </a:lnTo>
                  <a:lnTo>
                    <a:pt x="1125" y="787"/>
                  </a:lnTo>
                  <a:lnTo>
                    <a:pt x="1181" y="731"/>
                  </a:lnTo>
                  <a:lnTo>
                    <a:pt x="1237" y="675"/>
                  </a:lnTo>
                  <a:lnTo>
                    <a:pt x="1237" y="618"/>
                  </a:lnTo>
                  <a:lnTo>
                    <a:pt x="1181" y="506"/>
                  </a:lnTo>
                  <a:lnTo>
                    <a:pt x="1181" y="394"/>
                  </a:lnTo>
                  <a:lnTo>
                    <a:pt x="1125" y="337"/>
                  </a:lnTo>
                  <a:lnTo>
                    <a:pt x="1012" y="337"/>
                  </a:lnTo>
                  <a:lnTo>
                    <a:pt x="956" y="281"/>
                  </a:lnTo>
                  <a:lnTo>
                    <a:pt x="956" y="225"/>
                  </a:lnTo>
                  <a:lnTo>
                    <a:pt x="900" y="56"/>
                  </a:lnTo>
                  <a:lnTo>
                    <a:pt x="844" y="56"/>
                  </a:lnTo>
                  <a:lnTo>
                    <a:pt x="788" y="112"/>
                  </a:lnTo>
                  <a:lnTo>
                    <a:pt x="788" y="56"/>
                  </a:lnTo>
                  <a:lnTo>
                    <a:pt x="73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3" name="Google Shape;23453;p51"/>
            <p:cNvSpPr/>
            <p:nvPr/>
          </p:nvSpPr>
          <p:spPr>
            <a:xfrm>
              <a:off x="1717725" y="1246500"/>
              <a:ext cx="9875" cy="15475"/>
            </a:xfrm>
            <a:custGeom>
              <a:avLst/>
              <a:gdLst/>
              <a:ahLst/>
              <a:cxnLst/>
              <a:rect l="l" t="t" r="r" b="b"/>
              <a:pathLst>
                <a:path w="395" h="619" extrusionOk="0">
                  <a:moveTo>
                    <a:pt x="225" y="0"/>
                  </a:moveTo>
                  <a:lnTo>
                    <a:pt x="169" y="56"/>
                  </a:lnTo>
                  <a:lnTo>
                    <a:pt x="169" y="169"/>
                  </a:lnTo>
                  <a:lnTo>
                    <a:pt x="113" y="225"/>
                  </a:lnTo>
                  <a:lnTo>
                    <a:pt x="1" y="337"/>
                  </a:lnTo>
                  <a:lnTo>
                    <a:pt x="113" y="618"/>
                  </a:lnTo>
                  <a:lnTo>
                    <a:pt x="225" y="562"/>
                  </a:lnTo>
                  <a:lnTo>
                    <a:pt x="282" y="506"/>
                  </a:lnTo>
                  <a:lnTo>
                    <a:pt x="338" y="450"/>
                  </a:lnTo>
                  <a:lnTo>
                    <a:pt x="338" y="281"/>
                  </a:lnTo>
                  <a:lnTo>
                    <a:pt x="394" y="225"/>
                  </a:lnTo>
                  <a:lnTo>
                    <a:pt x="338" y="113"/>
                  </a:lnTo>
                  <a:lnTo>
                    <a:pt x="282" y="0"/>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4" name="Google Shape;23454;p51"/>
            <p:cNvSpPr/>
            <p:nvPr/>
          </p:nvSpPr>
          <p:spPr>
            <a:xfrm>
              <a:off x="1709300" y="1249300"/>
              <a:ext cx="8450" cy="14075"/>
            </a:xfrm>
            <a:custGeom>
              <a:avLst/>
              <a:gdLst/>
              <a:ahLst/>
              <a:cxnLst/>
              <a:rect l="l" t="t" r="r" b="b"/>
              <a:pathLst>
                <a:path w="338" h="563" extrusionOk="0">
                  <a:moveTo>
                    <a:pt x="281" y="1"/>
                  </a:moveTo>
                  <a:lnTo>
                    <a:pt x="225" y="169"/>
                  </a:lnTo>
                  <a:lnTo>
                    <a:pt x="113" y="282"/>
                  </a:lnTo>
                  <a:lnTo>
                    <a:pt x="57" y="282"/>
                  </a:lnTo>
                  <a:lnTo>
                    <a:pt x="0" y="394"/>
                  </a:lnTo>
                  <a:lnTo>
                    <a:pt x="0" y="563"/>
                  </a:lnTo>
                  <a:lnTo>
                    <a:pt x="57" y="563"/>
                  </a:lnTo>
                  <a:lnTo>
                    <a:pt x="113" y="506"/>
                  </a:lnTo>
                  <a:lnTo>
                    <a:pt x="169" y="450"/>
                  </a:lnTo>
                  <a:lnTo>
                    <a:pt x="338" y="225"/>
                  </a:lnTo>
                  <a:lnTo>
                    <a:pt x="281" y="1"/>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5" name="Google Shape;23455;p51"/>
            <p:cNvSpPr/>
            <p:nvPr/>
          </p:nvSpPr>
          <p:spPr>
            <a:xfrm>
              <a:off x="1751450" y="1274600"/>
              <a:ext cx="7050" cy="2825"/>
            </a:xfrm>
            <a:custGeom>
              <a:avLst/>
              <a:gdLst/>
              <a:ahLst/>
              <a:cxnLst/>
              <a:rect l="l" t="t" r="r" b="b"/>
              <a:pathLst>
                <a:path w="282" h="113" extrusionOk="0">
                  <a:moveTo>
                    <a:pt x="1" y="0"/>
                  </a:moveTo>
                  <a:lnTo>
                    <a:pt x="1" y="113"/>
                  </a:lnTo>
                  <a:lnTo>
                    <a:pt x="225" y="113"/>
                  </a:lnTo>
                  <a:lnTo>
                    <a:pt x="282"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6" name="Google Shape;23456;p51"/>
            <p:cNvSpPr/>
            <p:nvPr/>
          </p:nvSpPr>
          <p:spPr>
            <a:xfrm>
              <a:off x="1758475" y="1264750"/>
              <a:ext cx="1425" cy="5650"/>
            </a:xfrm>
            <a:custGeom>
              <a:avLst/>
              <a:gdLst/>
              <a:ahLst/>
              <a:cxnLst/>
              <a:rect l="l" t="t" r="r" b="b"/>
              <a:pathLst>
                <a:path w="57" h="226" extrusionOk="0">
                  <a:moveTo>
                    <a:pt x="1" y="1"/>
                  </a:moveTo>
                  <a:lnTo>
                    <a:pt x="1" y="113"/>
                  </a:lnTo>
                  <a:lnTo>
                    <a:pt x="1" y="226"/>
                  </a:lnTo>
                  <a:lnTo>
                    <a:pt x="57" y="113"/>
                  </a:lnTo>
                  <a:lnTo>
                    <a:pt x="1"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7" name="Google Shape;23457;p51"/>
            <p:cNvSpPr/>
            <p:nvPr/>
          </p:nvSpPr>
          <p:spPr>
            <a:xfrm>
              <a:off x="1734600" y="1271775"/>
              <a:ext cx="2825" cy="4250"/>
            </a:xfrm>
            <a:custGeom>
              <a:avLst/>
              <a:gdLst/>
              <a:ahLst/>
              <a:cxnLst/>
              <a:rect l="l" t="t" r="r" b="b"/>
              <a:pathLst>
                <a:path w="113" h="170" extrusionOk="0">
                  <a:moveTo>
                    <a:pt x="56" y="1"/>
                  </a:moveTo>
                  <a:lnTo>
                    <a:pt x="0" y="57"/>
                  </a:lnTo>
                  <a:lnTo>
                    <a:pt x="56" y="113"/>
                  </a:lnTo>
                  <a:lnTo>
                    <a:pt x="56" y="170"/>
                  </a:lnTo>
                  <a:lnTo>
                    <a:pt x="113" y="113"/>
                  </a:lnTo>
                  <a:lnTo>
                    <a:pt x="113" y="57"/>
                  </a:lnTo>
                  <a:lnTo>
                    <a:pt x="56"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8" name="Google Shape;23458;p51"/>
            <p:cNvSpPr/>
            <p:nvPr/>
          </p:nvSpPr>
          <p:spPr>
            <a:xfrm>
              <a:off x="1719125" y="1261950"/>
              <a:ext cx="1450" cy="1425"/>
            </a:xfrm>
            <a:custGeom>
              <a:avLst/>
              <a:gdLst/>
              <a:ahLst/>
              <a:cxnLst/>
              <a:rect l="l" t="t" r="r" b="b"/>
              <a:pathLst>
                <a:path w="58" h="57" extrusionOk="0">
                  <a:moveTo>
                    <a:pt x="57" y="0"/>
                  </a:moveTo>
                  <a:lnTo>
                    <a:pt x="1" y="57"/>
                  </a:lnTo>
                  <a:lnTo>
                    <a:pt x="57" y="57"/>
                  </a:lnTo>
                  <a:lnTo>
                    <a:pt x="57" y="0"/>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9" name="Google Shape;23459;p51"/>
            <p:cNvSpPr/>
            <p:nvPr/>
          </p:nvSpPr>
          <p:spPr>
            <a:xfrm>
              <a:off x="1758475" y="1253525"/>
              <a:ext cx="1425" cy="4225"/>
            </a:xfrm>
            <a:custGeom>
              <a:avLst/>
              <a:gdLst/>
              <a:ahLst/>
              <a:cxnLst/>
              <a:rect l="l" t="t" r="r" b="b"/>
              <a:pathLst>
                <a:path w="57" h="169" extrusionOk="0">
                  <a:moveTo>
                    <a:pt x="57" y="0"/>
                  </a:moveTo>
                  <a:lnTo>
                    <a:pt x="1" y="113"/>
                  </a:lnTo>
                  <a:lnTo>
                    <a:pt x="1" y="169"/>
                  </a:lnTo>
                  <a:lnTo>
                    <a:pt x="57" y="113"/>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0" name="Google Shape;23460;p51"/>
            <p:cNvSpPr/>
            <p:nvPr/>
          </p:nvSpPr>
          <p:spPr>
            <a:xfrm>
              <a:off x="1758475" y="1261950"/>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1" name="Google Shape;23461;p51"/>
            <p:cNvSpPr/>
            <p:nvPr/>
          </p:nvSpPr>
          <p:spPr>
            <a:xfrm>
              <a:off x="1758475" y="1273200"/>
              <a:ext cx="1425" cy="1425"/>
            </a:xfrm>
            <a:custGeom>
              <a:avLst/>
              <a:gdLst/>
              <a:ahLst/>
              <a:cxnLst/>
              <a:rect l="l" t="t" r="r" b="b"/>
              <a:pathLst>
                <a:path w="57" h="57" extrusionOk="0">
                  <a:moveTo>
                    <a:pt x="57" y="0"/>
                  </a:moveTo>
                  <a:lnTo>
                    <a:pt x="57" y="0"/>
                  </a:lnTo>
                  <a:lnTo>
                    <a:pt x="1" y="56"/>
                  </a:lnTo>
                  <a:lnTo>
                    <a:pt x="1" y="56"/>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2" name="Google Shape;23462;p51"/>
            <p:cNvSpPr/>
            <p:nvPr/>
          </p:nvSpPr>
          <p:spPr>
            <a:xfrm>
              <a:off x="1750050" y="1278800"/>
              <a:ext cx="2825" cy="2850"/>
            </a:xfrm>
            <a:custGeom>
              <a:avLst/>
              <a:gdLst/>
              <a:ahLst/>
              <a:cxnLst/>
              <a:rect l="l" t="t" r="r" b="b"/>
              <a:pathLst>
                <a:path w="113" h="114" extrusionOk="0">
                  <a:moveTo>
                    <a:pt x="57" y="1"/>
                  </a:moveTo>
                  <a:lnTo>
                    <a:pt x="0" y="113"/>
                  </a:lnTo>
                  <a:lnTo>
                    <a:pt x="113" y="113"/>
                  </a:lnTo>
                  <a:lnTo>
                    <a:pt x="57"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3" name="Google Shape;23463;p51"/>
            <p:cNvSpPr/>
            <p:nvPr/>
          </p:nvSpPr>
          <p:spPr>
            <a:xfrm>
              <a:off x="1782375" y="1231025"/>
              <a:ext cx="2825" cy="5650"/>
            </a:xfrm>
            <a:custGeom>
              <a:avLst/>
              <a:gdLst/>
              <a:ahLst/>
              <a:cxnLst/>
              <a:rect l="l" t="t" r="r" b="b"/>
              <a:pathLst>
                <a:path w="113" h="226" extrusionOk="0">
                  <a:moveTo>
                    <a:pt x="56" y="1"/>
                  </a:moveTo>
                  <a:lnTo>
                    <a:pt x="0" y="57"/>
                  </a:lnTo>
                  <a:lnTo>
                    <a:pt x="0" y="226"/>
                  </a:lnTo>
                  <a:lnTo>
                    <a:pt x="56" y="226"/>
                  </a:lnTo>
                  <a:lnTo>
                    <a:pt x="113" y="170"/>
                  </a:lnTo>
                  <a:lnTo>
                    <a:pt x="113" y="113"/>
                  </a:lnTo>
                  <a:lnTo>
                    <a:pt x="113" y="57"/>
                  </a:lnTo>
                  <a:lnTo>
                    <a:pt x="56" y="1"/>
                  </a:lnTo>
                  <a:close/>
                </a:path>
              </a:pathLst>
            </a:custGeom>
            <a:solidFill>
              <a:srgbClr val="9CB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4" name="Google Shape;23464;p51"/>
            <p:cNvSpPr/>
            <p:nvPr/>
          </p:nvSpPr>
          <p:spPr>
            <a:xfrm>
              <a:off x="1775350" y="1222600"/>
              <a:ext cx="4225" cy="4250"/>
            </a:xfrm>
            <a:custGeom>
              <a:avLst/>
              <a:gdLst/>
              <a:ahLst/>
              <a:cxnLst/>
              <a:rect l="l" t="t" r="r" b="b"/>
              <a:pathLst>
                <a:path w="169" h="170" extrusionOk="0">
                  <a:moveTo>
                    <a:pt x="169" y="1"/>
                  </a:moveTo>
                  <a:lnTo>
                    <a:pt x="56" y="113"/>
                  </a:lnTo>
                  <a:lnTo>
                    <a:pt x="0" y="169"/>
                  </a:lnTo>
                  <a:lnTo>
                    <a:pt x="112" y="169"/>
                  </a:lnTo>
                  <a:lnTo>
                    <a:pt x="169"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5" name="Google Shape;23465;p51"/>
            <p:cNvSpPr/>
            <p:nvPr/>
          </p:nvSpPr>
          <p:spPr>
            <a:xfrm>
              <a:off x="1779550" y="1218400"/>
              <a:ext cx="1425" cy="4225"/>
            </a:xfrm>
            <a:custGeom>
              <a:avLst/>
              <a:gdLst/>
              <a:ahLst/>
              <a:cxnLst/>
              <a:rect l="l" t="t" r="r" b="b"/>
              <a:pathLst>
                <a:path w="57" h="169" extrusionOk="0">
                  <a:moveTo>
                    <a:pt x="57" y="0"/>
                  </a:moveTo>
                  <a:lnTo>
                    <a:pt x="1" y="113"/>
                  </a:lnTo>
                  <a:lnTo>
                    <a:pt x="1" y="169"/>
                  </a:lnTo>
                  <a:lnTo>
                    <a:pt x="57" y="113"/>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6" name="Google Shape;23466;p51"/>
            <p:cNvSpPr/>
            <p:nvPr/>
          </p:nvSpPr>
          <p:spPr>
            <a:xfrm>
              <a:off x="1772525" y="1222600"/>
              <a:ext cx="2850" cy="4250"/>
            </a:xfrm>
            <a:custGeom>
              <a:avLst/>
              <a:gdLst/>
              <a:ahLst/>
              <a:cxnLst/>
              <a:rect l="l" t="t" r="r" b="b"/>
              <a:pathLst>
                <a:path w="114" h="170" extrusionOk="0">
                  <a:moveTo>
                    <a:pt x="57" y="1"/>
                  </a:moveTo>
                  <a:lnTo>
                    <a:pt x="1" y="113"/>
                  </a:lnTo>
                  <a:lnTo>
                    <a:pt x="113" y="169"/>
                  </a:lnTo>
                  <a:lnTo>
                    <a:pt x="113" y="169"/>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7" name="Google Shape;23467;p51"/>
            <p:cNvSpPr/>
            <p:nvPr/>
          </p:nvSpPr>
          <p:spPr>
            <a:xfrm>
              <a:off x="1795000" y="1257725"/>
              <a:ext cx="4250" cy="1450"/>
            </a:xfrm>
            <a:custGeom>
              <a:avLst/>
              <a:gdLst/>
              <a:ahLst/>
              <a:cxnLst/>
              <a:rect l="l" t="t" r="r" b="b"/>
              <a:pathLst>
                <a:path w="170" h="58" extrusionOk="0">
                  <a:moveTo>
                    <a:pt x="57" y="1"/>
                  </a:moveTo>
                  <a:lnTo>
                    <a:pt x="1" y="57"/>
                  </a:lnTo>
                  <a:lnTo>
                    <a:pt x="170"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8" name="Google Shape;23468;p51"/>
            <p:cNvSpPr/>
            <p:nvPr/>
          </p:nvSpPr>
          <p:spPr>
            <a:xfrm>
              <a:off x="1772525" y="1221200"/>
              <a:ext cx="1425" cy="1425"/>
            </a:xfrm>
            <a:custGeom>
              <a:avLst/>
              <a:gdLst/>
              <a:ahLst/>
              <a:cxnLst/>
              <a:rect l="l" t="t" r="r" b="b"/>
              <a:pathLst>
                <a:path w="57" h="57" extrusionOk="0">
                  <a:moveTo>
                    <a:pt x="1" y="1"/>
                  </a:moveTo>
                  <a:lnTo>
                    <a:pt x="57" y="57"/>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9" name="Google Shape;23469;p51"/>
            <p:cNvSpPr/>
            <p:nvPr/>
          </p:nvSpPr>
          <p:spPr>
            <a:xfrm>
              <a:off x="1660125" y="1283025"/>
              <a:ext cx="21100" cy="26725"/>
            </a:xfrm>
            <a:custGeom>
              <a:avLst/>
              <a:gdLst/>
              <a:ahLst/>
              <a:cxnLst/>
              <a:rect l="l" t="t" r="r" b="b"/>
              <a:pathLst>
                <a:path w="844" h="1069" extrusionOk="0">
                  <a:moveTo>
                    <a:pt x="281" y="1"/>
                  </a:moveTo>
                  <a:lnTo>
                    <a:pt x="337" y="113"/>
                  </a:lnTo>
                  <a:lnTo>
                    <a:pt x="337" y="225"/>
                  </a:lnTo>
                  <a:lnTo>
                    <a:pt x="281" y="338"/>
                  </a:lnTo>
                  <a:lnTo>
                    <a:pt x="0" y="506"/>
                  </a:lnTo>
                  <a:lnTo>
                    <a:pt x="56" y="675"/>
                  </a:lnTo>
                  <a:lnTo>
                    <a:pt x="113" y="844"/>
                  </a:lnTo>
                  <a:lnTo>
                    <a:pt x="113" y="900"/>
                  </a:lnTo>
                  <a:lnTo>
                    <a:pt x="169" y="956"/>
                  </a:lnTo>
                  <a:lnTo>
                    <a:pt x="281" y="956"/>
                  </a:lnTo>
                  <a:lnTo>
                    <a:pt x="337" y="1012"/>
                  </a:lnTo>
                  <a:lnTo>
                    <a:pt x="394" y="1068"/>
                  </a:lnTo>
                  <a:lnTo>
                    <a:pt x="506" y="1068"/>
                  </a:lnTo>
                  <a:lnTo>
                    <a:pt x="562" y="956"/>
                  </a:lnTo>
                  <a:lnTo>
                    <a:pt x="618" y="844"/>
                  </a:lnTo>
                  <a:lnTo>
                    <a:pt x="843" y="619"/>
                  </a:lnTo>
                  <a:lnTo>
                    <a:pt x="675" y="619"/>
                  </a:lnTo>
                  <a:lnTo>
                    <a:pt x="562" y="675"/>
                  </a:lnTo>
                  <a:lnTo>
                    <a:pt x="450" y="563"/>
                  </a:lnTo>
                  <a:lnTo>
                    <a:pt x="337" y="563"/>
                  </a:lnTo>
                  <a:lnTo>
                    <a:pt x="281" y="506"/>
                  </a:lnTo>
                  <a:lnTo>
                    <a:pt x="675" y="169"/>
                  </a:lnTo>
                  <a:lnTo>
                    <a:pt x="675" y="113"/>
                  </a:lnTo>
                  <a:lnTo>
                    <a:pt x="618" y="113"/>
                  </a:lnTo>
                  <a:lnTo>
                    <a:pt x="618" y="57"/>
                  </a:lnTo>
                  <a:lnTo>
                    <a:pt x="506"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0" name="Google Shape;23470;p51"/>
            <p:cNvSpPr/>
            <p:nvPr/>
          </p:nvSpPr>
          <p:spPr>
            <a:xfrm>
              <a:off x="1685400" y="1254925"/>
              <a:ext cx="19700" cy="29525"/>
            </a:xfrm>
            <a:custGeom>
              <a:avLst/>
              <a:gdLst/>
              <a:ahLst/>
              <a:cxnLst/>
              <a:rect l="l" t="t" r="r" b="b"/>
              <a:pathLst>
                <a:path w="788" h="1181" extrusionOk="0">
                  <a:moveTo>
                    <a:pt x="338" y="0"/>
                  </a:moveTo>
                  <a:lnTo>
                    <a:pt x="170" y="169"/>
                  </a:lnTo>
                  <a:lnTo>
                    <a:pt x="113" y="281"/>
                  </a:lnTo>
                  <a:lnTo>
                    <a:pt x="57" y="394"/>
                  </a:lnTo>
                  <a:lnTo>
                    <a:pt x="57" y="675"/>
                  </a:lnTo>
                  <a:lnTo>
                    <a:pt x="1" y="787"/>
                  </a:lnTo>
                  <a:lnTo>
                    <a:pt x="113" y="900"/>
                  </a:lnTo>
                  <a:lnTo>
                    <a:pt x="113" y="956"/>
                  </a:lnTo>
                  <a:lnTo>
                    <a:pt x="113" y="1012"/>
                  </a:lnTo>
                  <a:lnTo>
                    <a:pt x="113" y="1068"/>
                  </a:lnTo>
                  <a:lnTo>
                    <a:pt x="170" y="1181"/>
                  </a:lnTo>
                  <a:lnTo>
                    <a:pt x="226" y="1125"/>
                  </a:lnTo>
                  <a:lnTo>
                    <a:pt x="394" y="956"/>
                  </a:lnTo>
                  <a:lnTo>
                    <a:pt x="451" y="844"/>
                  </a:lnTo>
                  <a:lnTo>
                    <a:pt x="394" y="731"/>
                  </a:lnTo>
                  <a:lnTo>
                    <a:pt x="451" y="675"/>
                  </a:lnTo>
                  <a:lnTo>
                    <a:pt x="563" y="619"/>
                  </a:lnTo>
                  <a:lnTo>
                    <a:pt x="619" y="506"/>
                  </a:lnTo>
                  <a:lnTo>
                    <a:pt x="675" y="394"/>
                  </a:lnTo>
                  <a:lnTo>
                    <a:pt x="788" y="338"/>
                  </a:lnTo>
                  <a:lnTo>
                    <a:pt x="619" y="281"/>
                  </a:lnTo>
                  <a:lnTo>
                    <a:pt x="507" y="57"/>
                  </a:lnTo>
                  <a:lnTo>
                    <a:pt x="451" y="0"/>
                  </a:lnTo>
                  <a:close/>
                </a:path>
              </a:pathLst>
            </a:custGeom>
            <a:solidFill>
              <a:srgbClr val="7FA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1" name="Google Shape;23471;p51"/>
            <p:cNvSpPr/>
            <p:nvPr/>
          </p:nvSpPr>
          <p:spPr>
            <a:xfrm>
              <a:off x="1675575" y="1271775"/>
              <a:ext cx="12675" cy="15500"/>
            </a:xfrm>
            <a:custGeom>
              <a:avLst/>
              <a:gdLst/>
              <a:ahLst/>
              <a:cxnLst/>
              <a:rect l="l" t="t" r="r" b="b"/>
              <a:pathLst>
                <a:path w="507" h="620" extrusionOk="0">
                  <a:moveTo>
                    <a:pt x="282" y="1"/>
                  </a:moveTo>
                  <a:lnTo>
                    <a:pt x="169" y="57"/>
                  </a:lnTo>
                  <a:lnTo>
                    <a:pt x="113" y="113"/>
                  </a:lnTo>
                  <a:lnTo>
                    <a:pt x="57" y="170"/>
                  </a:lnTo>
                  <a:lnTo>
                    <a:pt x="57" y="338"/>
                  </a:lnTo>
                  <a:lnTo>
                    <a:pt x="0" y="507"/>
                  </a:lnTo>
                  <a:lnTo>
                    <a:pt x="57" y="563"/>
                  </a:lnTo>
                  <a:lnTo>
                    <a:pt x="113" y="619"/>
                  </a:lnTo>
                  <a:lnTo>
                    <a:pt x="225" y="563"/>
                  </a:lnTo>
                  <a:lnTo>
                    <a:pt x="282" y="451"/>
                  </a:lnTo>
                  <a:lnTo>
                    <a:pt x="282" y="338"/>
                  </a:lnTo>
                  <a:lnTo>
                    <a:pt x="338" y="282"/>
                  </a:lnTo>
                  <a:lnTo>
                    <a:pt x="506" y="282"/>
                  </a:lnTo>
                  <a:lnTo>
                    <a:pt x="506" y="170"/>
                  </a:lnTo>
                  <a:lnTo>
                    <a:pt x="450" y="113"/>
                  </a:lnTo>
                  <a:lnTo>
                    <a:pt x="450" y="57"/>
                  </a:lnTo>
                  <a:lnTo>
                    <a:pt x="338" y="1"/>
                  </a:lnTo>
                  <a:close/>
                </a:path>
              </a:pathLst>
            </a:custGeom>
            <a:solidFill>
              <a:srgbClr val="A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2" name="Google Shape;23472;p51"/>
            <p:cNvSpPr/>
            <p:nvPr/>
          </p:nvSpPr>
          <p:spPr>
            <a:xfrm>
              <a:off x="1682600" y="1297075"/>
              <a:ext cx="2825" cy="2850"/>
            </a:xfrm>
            <a:custGeom>
              <a:avLst/>
              <a:gdLst/>
              <a:ahLst/>
              <a:cxnLst/>
              <a:rect l="l" t="t" r="r" b="b"/>
              <a:pathLst>
                <a:path w="113" h="114" extrusionOk="0">
                  <a:moveTo>
                    <a:pt x="57" y="1"/>
                  </a:moveTo>
                  <a:lnTo>
                    <a:pt x="1" y="57"/>
                  </a:lnTo>
                  <a:lnTo>
                    <a:pt x="113" y="113"/>
                  </a:lnTo>
                  <a:lnTo>
                    <a:pt x="57"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3" name="Google Shape;23473;p51"/>
            <p:cNvSpPr/>
            <p:nvPr/>
          </p:nvSpPr>
          <p:spPr>
            <a:xfrm>
              <a:off x="1686825" y="1280225"/>
              <a:ext cx="2825" cy="2825"/>
            </a:xfrm>
            <a:custGeom>
              <a:avLst/>
              <a:gdLst/>
              <a:ahLst/>
              <a:cxnLst/>
              <a:rect l="l" t="t" r="r" b="b"/>
              <a:pathLst>
                <a:path w="113" h="113" extrusionOk="0">
                  <a:moveTo>
                    <a:pt x="56" y="0"/>
                  </a:moveTo>
                  <a:lnTo>
                    <a:pt x="0" y="113"/>
                  </a:lnTo>
                  <a:lnTo>
                    <a:pt x="56" y="113"/>
                  </a:lnTo>
                  <a:lnTo>
                    <a:pt x="113" y="56"/>
                  </a:lnTo>
                  <a:lnTo>
                    <a:pt x="56"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4" name="Google Shape;23474;p51"/>
            <p:cNvSpPr/>
            <p:nvPr/>
          </p:nvSpPr>
          <p:spPr>
            <a:xfrm>
              <a:off x="1676975" y="1285825"/>
              <a:ext cx="1425" cy="1450"/>
            </a:xfrm>
            <a:custGeom>
              <a:avLst/>
              <a:gdLst/>
              <a:ahLst/>
              <a:cxnLst/>
              <a:rect l="l" t="t" r="r" b="b"/>
              <a:pathLst>
                <a:path w="57" h="58" extrusionOk="0">
                  <a:moveTo>
                    <a:pt x="1" y="1"/>
                  </a:moveTo>
                  <a:lnTo>
                    <a:pt x="1" y="57"/>
                  </a:lnTo>
                  <a:lnTo>
                    <a:pt x="57" y="57"/>
                  </a:lnTo>
                  <a:lnTo>
                    <a:pt x="1" y="1"/>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5" name="Google Shape;23475;p51"/>
            <p:cNvSpPr/>
            <p:nvPr/>
          </p:nvSpPr>
          <p:spPr>
            <a:xfrm>
              <a:off x="1686825" y="1281625"/>
              <a:ext cx="2825" cy="2825"/>
            </a:xfrm>
            <a:custGeom>
              <a:avLst/>
              <a:gdLst/>
              <a:ahLst/>
              <a:cxnLst/>
              <a:rect l="l" t="t" r="r" b="b"/>
              <a:pathLst>
                <a:path w="113" h="113" extrusionOk="0">
                  <a:moveTo>
                    <a:pt x="113" y="0"/>
                  </a:moveTo>
                  <a:lnTo>
                    <a:pt x="0" y="57"/>
                  </a:lnTo>
                  <a:lnTo>
                    <a:pt x="113" y="113"/>
                  </a:lnTo>
                  <a:lnTo>
                    <a:pt x="113"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6" name="Google Shape;23476;p51"/>
            <p:cNvSpPr/>
            <p:nvPr/>
          </p:nvSpPr>
          <p:spPr>
            <a:xfrm>
              <a:off x="1698050" y="1301300"/>
              <a:ext cx="25" cy="1425"/>
            </a:xfrm>
            <a:custGeom>
              <a:avLst/>
              <a:gdLst/>
              <a:ahLst/>
              <a:cxnLst/>
              <a:rect l="l" t="t" r="r" b="b"/>
              <a:pathLst>
                <a:path w="1" h="57" extrusionOk="0">
                  <a:moveTo>
                    <a:pt x="1" y="56"/>
                  </a:moveTo>
                  <a:lnTo>
                    <a:pt x="1" y="0"/>
                  </a:lnTo>
                  <a:lnTo>
                    <a:pt x="1" y="0"/>
                  </a:lnTo>
                  <a:lnTo>
                    <a:pt x="1" y="0"/>
                  </a:lnTo>
                  <a:lnTo>
                    <a:pt x="1" y="56"/>
                  </a:lnTo>
                  <a:lnTo>
                    <a:pt x="1" y="56"/>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7" name="Google Shape;23477;p51"/>
            <p:cNvSpPr/>
            <p:nvPr/>
          </p:nvSpPr>
          <p:spPr>
            <a:xfrm>
              <a:off x="1795000" y="1242275"/>
              <a:ext cx="5650" cy="4250"/>
            </a:xfrm>
            <a:custGeom>
              <a:avLst/>
              <a:gdLst/>
              <a:ahLst/>
              <a:cxnLst/>
              <a:rect l="l" t="t" r="r" b="b"/>
              <a:pathLst>
                <a:path w="226" h="170" extrusionOk="0">
                  <a:moveTo>
                    <a:pt x="1" y="1"/>
                  </a:moveTo>
                  <a:lnTo>
                    <a:pt x="1" y="57"/>
                  </a:lnTo>
                  <a:lnTo>
                    <a:pt x="1" y="113"/>
                  </a:lnTo>
                  <a:lnTo>
                    <a:pt x="113" y="169"/>
                  </a:lnTo>
                  <a:lnTo>
                    <a:pt x="226" y="113"/>
                  </a:lnTo>
                  <a:lnTo>
                    <a:pt x="226" y="57"/>
                  </a:lnTo>
                  <a:lnTo>
                    <a:pt x="113"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8" name="Google Shape;23478;p51"/>
            <p:cNvSpPr/>
            <p:nvPr/>
          </p:nvSpPr>
          <p:spPr>
            <a:xfrm>
              <a:off x="1782375" y="1235250"/>
              <a:ext cx="2825" cy="4250"/>
            </a:xfrm>
            <a:custGeom>
              <a:avLst/>
              <a:gdLst/>
              <a:ahLst/>
              <a:cxnLst/>
              <a:rect l="l" t="t" r="r" b="b"/>
              <a:pathLst>
                <a:path w="113" h="170" extrusionOk="0">
                  <a:moveTo>
                    <a:pt x="113" y="1"/>
                  </a:moveTo>
                  <a:lnTo>
                    <a:pt x="0" y="57"/>
                  </a:lnTo>
                  <a:lnTo>
                    <a:pt x="56" y="169"/>
                  </a:lnTo>
                  <a:lnTo>
                    <a:pt x="113" y="57"/>
                  </a:lnTo>
                  <a:lnTo>
                    <a:pt x="113"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9" name="Google Shape;23479;p51"/>
            <p:cNvSpPr/>
            <p:nvPr/>
          </p:nvSpPr>
          <p:spPr>
            <a:xfrm>
              <a:off x="1797825" y="1247900"/>
              <a:ext cx="2825" cy="2825"/>
            </a:xfrm>
            <a:custGeom>
              <a:avLst/>
              <a:gdLst/>
              <a:ahLst/>
              <a:cxnLst/>
              <a:rect l="l" t="t" r="r" b="b"/>
              <a:pathLst>
                <a:path w="113" h="113" extrusionOk="0">
                  <a:moveTo>
                    <a:pt x="57" y="0"/>
                  </a:moveTo>
                  <a:lnTo>
                    <a:pt x="0" y="113"/>
                  </a:lnTo>
                  <a:lnTo>
                    <a:pt x="57" y="57"/>
                  </a:lnTo>
                  <a:lnTo>
                    <a:pt x="113" y="57"/>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0" name="Google Shape;23480;p51"/>
            <p:cNvSpPr/>
            <p:nvPr/>
          </p:nvSpPr>
          <p:spPr>
            <a:xfrm>
              <a:off x="1752850" y="1281625"/>
              <a:ext cx="2850" cy="5650"/>
            </a:xfrm>
            <a:custGeom>
              <a:avLst/>
              <a:gdLst/>
              <a:ahLst/>
              <a:cxnLst/>
              <a:rect l="l" t="t" r="r" b="b"/>
              <a:pathLst>
                <a:path w="114" h="226" extrusionOk="0">
                  <a:moveTo>
                    <a:pt x="1" y="0"/>
                  </a:moveTo>
                  <a:lnTo>
                    <a:pt x="57" y="225"/>
                  </a:lnTo>
                  <a:lnTo>
                    <a:pt x="113" y="169"/>
                  </a:lnTo>
                  <a:lnTo>
                    <a:pt x="113" y="57"/>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1" name="Google Shape;23481;p51"/>
            <p:cNvSpPr/>
            <p:nvPr/>
          </p:nvSpPr>
          <p:spPr>
            <a:xfrm>
              <a:off x="1762700" y="1268975"/>
              <a:ext cx="2825" cy="4250"/>
            </a:xfrm>
            <a:custGeom>
              <a:avLst/>
              <a:gdLst/>
              <a:ahLst/>
              <a:cxnLst/>
              <a:rect l="l" t="t" r="r" b="b"/>
              <a:pathLst>
                <a:path w="113" h="170" extrusionOk="0">
                  <a:moveTo>
                    <a:pt x="56" y="1"/>
                  </a:moveTo>
                  <a:lnTo>
                    <a:pt x="0" y="57"/>
                  </a:lnTo>
                  <a:lnTo>
                    <a:pt x="56" y="113"/>
                  </a:lnTo>
                  <a:lnTo>
                    <a:pt x="113" y="169"/>
                  </a:lnTo>
                  <a:lnTo>
                    <a:pt x="113" y="113"/>
                  </a:lnTo>
                  <a:lnTo>
                    <a:pt x="113"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2" name="Google Shape;23482;p51"/>
            <p:cNvSpPr/>
            <p:nvPr/>
          </p:nvSpPr>
          <p:spPr>
            <a:xfrm>
              <a:off x="1765500" y="1273200"/>
              <a:ext cx="1425" cy="25"/>
            </a:xfrm>
            <a:custGeom>
              <a:avLst/>
              <a:gdLst/>
              <a:ahLst/>
              <a:cxnLst/>
              <a:rect l="l" t="t" r="r" b="b"/>
              <a:pathLst>
                <a:path w="57" h="1" extrusionOk="0">
                  <a:moveTo>
                    <a:pt x="1" y="0"/>
                  </a:moveTo>
                  <a:lnTo>
                    <a:pt x="57" y="0"/>
                  </a:lnTo>
                  <a:lnTo>
                    <a:pt x="1" y="0"/>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3" name="Google Shape;23483;p51"/>
            <p:cNvSpPr/>
            <p:nvPr/>
          </p:nvSpPr>
          <p:spPr>
            <a:xfrm>
              <a:off x="1768325" y="1277400"/>
              <a:ext cx="1425" cy="25"/>
            </a:xfrm>
            <a:custGeom>
              <a:avLst/>
              <a:gdLst/>
              <a:ahLst/>
              <a:cxnLst/>
              <a:rect l="l" t="t" r="r" b="b"/>
              <a:pathLst>
                <a:path w="57" h="1" extrusionOk="0">
                  <a:moveTo>
                    <a:pt x="56" y="1"/>
                  </a:moveTo>
                  <a:lnTo>
                    <a:pt x="0" y="1"/>
                  </a:lnTo>
                  <a:lnTo>
                    <a:pt x="0" y="1"/>
                  </a:lnTo>
                  <a:lnTo>
                    <a:pt x="0" y="1"/>
                  </a:lnTo>
                  <a:lnTo>
                    <a:pt x="56" y="1"/>
                  </a:lnTo>
                  <a:lnTo>
                    <a:pt x="56"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4" name="Google Shape;23484;p51"/>
            <p:cNvSpPr/>
            <p:nvPr/>
          </p:nvSpPr>
          <p:spPr>
            <a:xfrm>
              <a:off x="1752850" y="1287250"/>
              <a:ext cx="1425" cy="25"/>
            </a:xfrm>
            <a:custGeom>
              <a:avLst/>
              <a:gdLst/>
              <a:ahLst/>
              <a:cxnLst/>
              <a:rect l="l" t="t" r="r" b="b"/>
              <a:pathLst>
                <a:path w="57" h="1" extrusionOk="0">
                  <a:moveTo>
                    <a:pt x="57" y="0"/>
                  </a:moveTo>
                  <a:lnTo>
                    <a:pt x="57" y="0"/>
                  </a:lnTo>
                  <a:lnTo>
                    <a:pt x="57" y="0"/>
                  </a:lnTo>
                  <a:lnTo>
                    <a:pt x="1" y="0"/>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5" name="Google Shape;23485;p51"/>
            <p:cNvSpPr/>
            <p:nvPr/>
          </p:nvSpPr>
          <p:spPr>
            <a:xfrm>
              <a:off x="1758475" y="1288650"/>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6" name="Google Shape;23486;p51"/>
            <p:cNvSpPr/>
            <p:nvPr/>
          </p:nvSpPr>
          <p:spPr>
            <a:xfrm>
              <a:off x="1672775" y="1308325"/>
              <a:ext cx="26700" cy="19700"/>
            </a:xfrm>
            <a:custGeom>
              <a:avLst/>
              <a:gdLst/>
              <a:ahLst/>
              <a:cxnLst/>
              <a:rect l="l" t="t" r="r" b="b"/>
              <a:pathLst>
                <a:path w="1068" h="788" extrusionOk="0">
                  <a:moveTo>
                    <a:pt x="450" y="0"/>
                  </a:moveTo>
                  <a:lnTo>
                    <a:pt x="394" y="113"/>
                  </a:lnTo>
                  <a:lnTo>
                    <a:pt x="169" y="281"/>
                  </a:lnTo>
                  <a:lnTo>
                    <a:pt x="56" y="338"/>
                  </a:lnTo>
                  <a:lnTo>
                    <a:pt x="0" y="450"/>
                  </a:lnTo>
                  <a:lnTo>
                    <a:pt x="56" y="562"/>
                  </a:lnTo>
                  <a:lnTo>
                    <a:pt x="56" y="619"/>
                  </a:lnTo>
                  <a:lnTo>
                    <a:pt x="169" y="675"/>
                  </a:lnTo>
                  <a:lnTo>
                    <a:pt x="225" y="731"/>
                  </a:lnTo>
                  <a:lnTo>
                    <a:pt x="450" y="731"/>
                  </a:lnTo>
                  <a:lnTo>
                    <a:pt x="562" y="787"/>
                  </a:lnTo>
                  <a:lnTo>
                    <a:pt x="618" y="787"/>
                  </a:lnTo>
                  <a:lnTo>
                    <a:pt x="731" y="675"/>
                  </a:lnTo>
                  <a:lnTo>
                    <a:pt x="787" y="562"/>
                  </a:lnTo>
                  <a:lnTo>
                    <a:pt x="787" y="450"/>
                  </a:lnTo>
                  <a:lnTo>
                    <a:pt x="843" y="394"/>
                  </a:lnTo>
                  <a:lnTo>
                    <a:pt x="956" y="338"/>
                  </a:lnTo>
                  <a:lnTo>
                    <a:pt x="1012" y="338"/>
                  </a:lnTo>
                  <a:lnTo>
                    <a:pt x="1068" y="281"/>
                  </a:lnTo>
                  <a:lnTo>
                    <a:pt x="1068" y="113"/>
                  </a:lnTo>
                  <a:lnTo>
                    <a:pt x="1068" y="56"/>
                  </a:lnTo>
                  <a:lnTo>
                    <a:pt x="1012" y="56"/>
                  </a:lnTo>
                  <a:lnTo>
                    <a:pt x="956" y="113"/>
                  </a:lnTo>
                  <a:lnTo>
                    <a:pt x="787" y="169"/>
                  </a:lnTo>
                  <a:lnTo>
                    <a:pt x="731" y="169"/>
                  </a:lnTo>
                  <a:lnTo>
                    <a:pt x="675" y="225"/>
                  </a:lnTo>
                  <a:lnTo>
                    <a:pt x="675" y="169"/>
                  </a:lnTo>
                  <a:lnTo>
                    <a:pt x="675" y="56"/>
                  </a:lnTo>
                  <a:lnTo>
                    <a:pt x="562" y="0"/>
                  </a:lnTo>
                  <a:close/>
                </a:path>
              </a:pathLst>
            </a:custGeom>
            <a:solidFill>
              <a:srgbClr val="709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7" name="Google Shape;23487;p51"/>
            <p:cNvSpPr/>
            <p:nvPr/>
          </p:nvSpPr>
          <p:spPr>
            <a:xfrm>
              <a:off x="1691025" y="1328000"/>
              <a:ext cx="2850" cy="2825"/>
            </a:xfrm>
            <a:custGeom>
              <a:avLst/>
              <a:gdLst/>
              <a:ahLst/>
              <a:cxnLst/>
              <a:rect l="l" t="t" r="r" b="b"/>
              <a:pathLst>
                <a:path w="114" h="113" extrusionOk="0">
                  <a:moveTo>
                    <a:pt x="113" y="0"/>
                  </a:moveTo>
                  <a:lnTo>
                    <a:pt x="1" y="56"/>
                  </a:lnTo>
                  <a:lnTo>
                    <a:pt x="1" y="113"/>
                  </a:lnTo>
                  <a:lnTo>
                    <a:pt x="57" y="113"/>
                  </a:lnTo>
                  <a:lnTo>
                    <a:pt x="113"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8" name="Google Shape;23488;p51"/>
            <p:cNvSpPr/>
            <p:nvPr/>
          </p:nvSpPr>
          <p:spPr>
            <a:xfrm>
              <a:off x="1691025" y="1332200"/>
              <a:ext cx="4250" cy="1425"/>
            </a:xfrm>
            <a:custGeom>
              <a:avLst/>
              <a:gdLst/>
              <a:ahLst/>
              <a:cxnLst/>
              <a:rect l="l" t="t" r="r" b="b"/>
              <a:pathLst>
                <a:path w="170" h="57" extrusionOk="0">
                  <a:moveTo>
                    <a:pt x="169" y="1"/>
                  </a:moveTo>
                  <a:lnTo>
                    <a:pt x="1" y="57"/>
                  </a:lnTo>
                  <a:lnTo>
                    <a:pt x="113" y="57"/>
                  </a:lnTo>
                  <a:lnTo>
                    <a:pt x="169"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9" name="Google Shape;23489;p51"/>
            <p:cNvSpPr/>
            <p:nvPr/>
          </p:nvSpPr>
          <p:spPr>
            <a:xfrm>
              <a:off x="1665750" y="1309725"/>
              <a:ext cx="16875" cy="9850"/>
            </a:xfrm>
            <a:custGeom>
              <a:avLst/>
              <a:gdLst/>
              <a:ahLst/>
              <a:cxnLst/>
              <a:rect l="l" t="t" r="r" b="b"/>
              <a:pathLst>
                <a:path w="675" h="394" extrusionOk="0">
                  <a:moveTo>
                    <a:pt x="281" y="0"/>
                  </a:moveTo>
                  <a:lnTo>
                    <a:pt x="225" y="113"/>
                  </a:lnTo>
                  <a:lnTo>
                    <a:pt x="112" y="113"/>
                  </a:lnTo>
                  <a:lnTo>
                    <a:pt x="56" y="57"/>
                  </a:lnTo>
                  <a:lnTo>
                    <a:pt x="0" y="57"/>
                  </a:lnTo>
                  <a:lnTo>
                    <a:pt x="0" y="113"/>
                  </a:lnTo>
                  <a:lnTo>
                    <a:pt x="112" y="282"/>
                  </a:lnTo>
                  <a:lnTo>
                    <a:pt x="225" y="394"/>
                  </a:lnTo>
                  <a:lnTo>
                    <a:pt x="281" y="394"/>
                  </a:lnTo>
                  <a:lnTo>
                    <a:pt x="506" y="282"/>
                  </a:lnTo>
                  <a:lnTo>
                    <a:pt x="675" y="57"/>
                  </a:lnTo>
                  <a:lnTo>
                    <a:pt x="393" y="57"/>
                  </a:lnTo>
                  <a:lnTo>
                    <a:pt x="281" y="0"/>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0" name="Google Shape;23490;p51"/>
            <p:cNvSpPr/>
            <p:nvPr/>
          </p:nvSpPr>
          <p:spPr>
            <a:xfrm>
              <a:off x="1682600" y="1305500"/>
              <a:ext cx="14075" cy="8475"/>
            </a:xfrm>
            <a:custGeom>
              <a:avLst/>
              <a:gdLst/>
              <a:ahLst/>
              <a:cxnLst/>
              <a:rect l="l" t="t" r="r" b="b"/>
              <a:pathLst>
                <a:path w="563" h="339" extrusionOk="0">
                  <a:moveTo>
                    <a:pt x="1" y="1"/>
                  </a:moveTo>
                  <a:lnTo>
                    <a:pt x="1" y="113"/>
                  </a:lnTo>
                  <a:lnTo>
                    <a:pt x="1" y="226"/>
                  </a:lnTo>
                  <a:lnTo>
                    <a:pt x="57" y="169"/>
                  </a:lnTo>
                  <a:lnTo>
                    <a:pt x="113" y="169"/>
                  </a:lnTo>
                  <a:lnTo>
                    <a:pt x="225" y="282"/>
                  </a:lnTo>
                  <a:lnTo>
                    <a:pt x="282" y="338"/>
                  </a:lnTo>
                  <a:lnTo>
                    <a:pt x="450" y="338"/>
                  </a:lnTo>
                  <a:lnTo>
                    <a:pt x="563" y="226"/>
                  </a:lnTo>
                  <a:lnTo>
                    <a:pt x="506" y="169"/>
                  </a:lnTo>
                  <a:lnTo>
                    <a:pt x="338" y="169"/>
                  </a:lnTo>
                  <a:lnTo>
                    <a:pt x="282" y="57"/>
                  </a:lnTo>
                  <a:lnTo>
                    <a:pt x="225" y="57"/>
                  </a:lnTo>
                  <a:lnTo>
                    <a:pt x="113"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1" name="Google Shape;23491;p51"/>
            <p:cNvSpPr/>
            <p:nvPr/>
          </p:nvSpPr>
          <p:spPr>
            <a:xfrm>
              <a:off x="2143475" y="1048375"/>
              <a:ext cx="1450" cy="2825"/>
            </a:xfrm>
            <a:custGeom>
              <a:avLst/>
              <a:gdLst/>
              <a:ahLst/>
              <a:cxnLst/>
              <a:rect l="l" t="t" r="r" b="b"/>
              <a:pathLst>
                <a:path w="58" h="113" extrusionOk="0">
                  <a:moveTo>
                    <a:pt x="57" y="0"/>
                  </a:moveTo>
                  <a:lnTo>
                    <a:pt x="1" y="56"/>
                  </a:lnTo>
                  <a:lnTo>
                    <a:pt x="1" y="113"/>
                  </a:lnTo>
                  <a:lnTo>
                    <a:pt x="57" y="113"/>
                  </a:lnTo>
                  <a:lnTo>
                    <a:pt x="57" y="0"/>
                  </a:lnTo>
                  <a:close/>
                </a:path>
              </a:pathLst>
            </a:custGeom>
            <a:solidFill>
              <a:srgbClr val="ADC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2" name="Google Shape;23492;p51"/>
            <p:cNvSpPr/>
            <p:nvPr/>
          </p:nvSpPr>
          <p:spPr>
            <a:xfrm>
              <a:off x="1662925" y="1252125"/>
              <a:ext cx="37975" cy="23900"/>
            </a:xfrm>
            <a:custGeom>
              <a:avLst/>
              <a:gdLst/>
              <a:ahLst/>
              <a:cxnLst/>
              <a:rect l="l" t="t" r="r" b="b"/>
              <a:pathLst>
                <a:path w="1519" h="956" extrusionOk="0">
                  <a:moveTo>
                    <a:pt x="1069" y="0"/>
                  </a:moveTo>
                  <a:lnTo>
                    <a:pt x="1012" y="56"/>
                  </a:lnTo>
                  <a:lnTo>
                    <a:pt x="900" y="112"/>
                  </a:lnTo>
                  <a:lnTo>
                    <a:pt x="731" y="112"/>
                  </a:lnTo>
                  <a:lnTo>
                    <a:pt x="675" y="169"/>
                  </a:lnTo>
                  <a:lnTo>
                    <a:pt x="563" y="169"/>
                  </a:lnTo>
                  <a:lnTo>
                    <a:pt x="506" y="225"/>
                  </a:lnTo>
                  <a:lnTo>
                    <a:pt x="394" y="337"/>
                  </a:lnTo>
                  <a:lnTo>
                    <a:pt x="338" y="450"/>
                  </a:lnTo>
                  <a:lnTo>
                    <a:pt x="282" y="506"/>
                  </a:lnTo>
                  <a:lnTo>
                    <a:pt x="1" y="618"/>
                  </a:lnTo>
                  <a:lnTo>
                    <a:pt x="1" y="675"/>
                  </a:lnTo>
                  <a:lnTo>
                    <a:pt x="169" y="787"/>
                  </a:lnTo>
                  <a:lnTo>
                    <a:pt x="394" y="843"/>
                  </a:lnTo>
                  <a:lnTo>
                    <a:pt x="506" y="843"/>
                  </a:lnTo>
                  <a:lnTo>
                    <a:pt x="563" y="956"/>
                  </a:lnTo>
                  <a:lnTo>
                    <a:pt x="731" y="899"/>
                  </a:lnTo>
                  <a:lnTo>
                    <a:pt x="844" y="787"/>
                  </a:lnTo>
                  <a:lnTo>
                    <a:pt x="900" y="618"/>
                  </a:lnTo>
                  <a:lnTo>
                    <a:pt x="1012" y="450"/>
                  </a:lnTo>
                  <a:lnTo>
                    <a:pt x="1125" y="337"/>
                  </a:lnTo>
                  <a:lnTo>
                    <a:pt x="1181" y="337"/>
                  </a:lnTo>
                  <a:lnTo>
                    <a:pt x="1181" y="281"/>
                  </a:lnTo>
                  <a:lnTo>
                    <a:pt x="1293" y="169"/>
                  </a:lnTo>
                  <a:lnTo>
                    <a:pt x="1350" y="225"/>
                  </a:lnTo>
                  <a:lnTo>
                    <a:pt x="1406" y="281"/>
                  </a:lnTo>
                  <a:lnTo>
                    <a:pt x="1406" y="337"/>
                  </a:lnTo>
                  <a:lnTo>
                    <a:pt x="1462" y="393"/>
                  </a:lnTo>
                  <a:lnTo>
                    <a:pt x="1518" y="393"/>
                  </a:lnTo>
                  <a:lnTo>
                    <a:pt x="1518" y="281"/>
                  </a:lnTo>
                  <a:lnTo>
                    <a:pt x="1518" y="169"/>
                  </a:lnTo>
                  <a:lnTo>
                    <a:pt x="1350" y="0"/>
                  </a:lnTo>
                  <a:lnTo>
                    <a:pt x="1293" y="0"/>
                  </a:lnTo>
                  <a:lnTo>
                    <a:pt x="1237" y="56"/>
                  </a:lnTo>
                  <a:lnTo>
                    <a:pt x="1181" y="56"/>
                  </a:lnTo>
                  <a:lnTo>
                    <a:pt x="1069" y="0"/>
                  </a:lnTo>
                  <a:close/>
                </a:path>
              </a:pathLst>
            </a:custGeom>
            <a:solidFill>
              <a:srgbClr val="82A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3" name="Google Shape;23493;p51"/>
            <p:cNvSpPr/>
            <p:nvPr/>
          </p:nvSpPr>
          <p:spPr>
            <a:xfrm>
              <a:off x="1660125" y="1268975"/>
              <a:ext cx="12675" cy="11275"/>
            </a:xfrm>
            <a:custGeom>
              <a:avLst/>
              <a:gdLst/>
              <a:ahLst/>
              <a:cxnLst/>
              <a:rect l="l" t="t" r="r" b="b"/>
              <a:pathLst>
                <a:path w="507" h="451" extrusionOk="0">
                  <a:moveTo>
                    <a:pt x="56" y="1"/>
                  </a:moveTo>
                  <a:lnTo>
                    <a:pt x="0" y="57"/>
                  </a:lnTo>
                  <a:lnTo>
                    <a:pt x="56" y="113"/>
                  </a:lnTo>
                  <a:lnTo>
                    <a:pt x="113" y="225"/>
                  </a:lnTo>
                  <a:lnTo>
                    <a:pt x="113" y="394"/>
                  </a:lnTo>
                  <a:lnTo>
                    <a:pt x="113" y="450"/>
                  </a:lnTo>
                  <a:lnTo>
                    <a:pt x="281" y="450"/>
                  </a:lnTo>
                  <a:lnTo>
                    <a:pt x="281" y="394"/>
                  </a:lnTo>
                  <a:lnTo>
                    <a:pt x="281" y="282"/>
                  </a:lnTo>
                  <a:lnTo>
                    <a:pt x="337" y="225"/>
                  </a:lnTo>
                  <a:lnTo>
                    <a:pt x="506" y="169"/>
                  </a:lnTo>
                  <a:lnTo>
                    <a:pt x="337" y="57"/>
                  </a:lnTo>
                  <a:lnTo>
                    <a:pt x="225" y="1"/>
                  </a:lnTo>
                  <a:close/>
                </a:path>
              </a:pathLst>
            </a:custGeom>
            <a:solidFill>
              <a:srgbClr val="648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4" name="Google Shape;23494;p51"/>
            <p:cNvSpPr/>
            <p:nvPr/>
          </p:nvSpPr>
          <p:spPr>
            <a:xfrm>
              <a:off x="2014225" y="1096150"/>
              <a:ext cx="11250" cy="14075"/>
            </a:xfrm>
            <a:custGeom>
              <a:avLst/>
              <a:gdLst/>
              <a:ahLst/>
              <a:cxnLst/>
              <a:rect l="l" t="t" r="r" b="b"/>
              <a:pathLst>
                <a:path w="450" h="563" extrusionOk="0">
                  <a:moveTo>
                    <a:pt x="169" y="0"/>
                  </a:moveTo>
                  <a:lnTo>
                    <a:pt x="56" y="56"/>
                  </a:lnTo>
                  <a:lnTo>
                    <a:pt x="56" y="113"/>
                  </a:lnTo>
                  <a:lnTo>
                    <a:pt x="0" y="225"/>
                  </a:lnTo>
                  <a:lnTo>
                    <a:pt x="56" y="337"/>
                  </a:lnTo>
                  <a:lnTo>
                    <a:pt x="225" y="506"/>
                  </a:lnTo>
                  <a:lnTo>
                    <a:pt x="281" y="562"/>
                  </a:lnTo>
                  <a:lnTo>
                    <a:pt x="337" y="562"/>
                  </a:lnTo>
                  <a:lnTo>
                    <a:pt x="394" y="506"/>
                  </a:lnTo>
                  <a:lnTo>
                    <a:pt x="450" y="394"/>
                  </a:lnTo>
                  <a:lnTo>
                    <a:pt x="450" y="281"/>
                  </a:lnTo>
                  <a:lnTo>
                    <a:pt x="337" y="225"/>
                  </a:lnTo>
                  <a:lnTo>
                    <a:pt x="281" y="113"/>
                  </a:lnTo>
                  <a:lnTo>
                    <a:pt x="225" y="56"/>
                  </a:lnTo>
                  <a:lnTo>
                    <a:pt x="169"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5" name="Google Shape;23495;p51"/>
            <p:cNvSpPr/>
            <p:nvPr/>
          </p:nvSpPr>
          <p:spPr>
            <a:xfrm>
              <a:off x="1988925" y="1082100"/>
              <a:ext cx="7050" cy="8450"/>
            </a:xfrm>
            <a:custGeom>
              <a:avLst/>
              <a:gdLst/>
              <a:ahLst/>
              <a:cxnLst/>
              <a:rect l="l" t="t" r="r" b="b"/>
              <a:pathLst>
                <a:path w="282" h="338" extrusionOk="0">
                  <a:moveTo>
                    <a:pt x="0" y="0"/>
                  </a:moveTo>
                  <a:lnTo>
                    <a:pt x="0" y="56"/>
                  </a:lnTo>
                  <a:lnTo>
                    <a:pt x="0" y="113"/>
                  </a:lnTo>
                  <a:lnTo>
                    <a:pt x="0" y="225"/>
                  </a:lnTo>
                  <a:lnTo>
                    <a:pt x="57" y="337"/>
                  </a:lnTo>
                  <a:lnTo>
                    <a:pt x="169" y="337"/>
                  </a:lnTo>
                  <a:lnTo>
                    <a:pt x="225" y="281"/>
                  </a:lnTo>
                  <a:lnTo>
                    <a:pt x="281" y="225"/>
                  </a:lnTo>
                  <a:lnTo>
                    <a:pt x="225" y="113"/>
                  </a:lnTo>
                  <a:lnTo>
                    <a:pt x="169"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6" name="Google Shape;23496;p51"/>
            <p:cNvSpPr/>
            <p:nvPr/>
          </p:nvSpPr>
          <p:spPr>
            <a:xfrm>
              <a:off x="1993125" y="1080675"/>
              <a:ext cx="25" cy="1450"/>
            </a:xfrm>
            <a:custGeom>
              <a:avLst/>
              <a:gdLst/>
              <a:ahLst/>
              <a:cxnLst/>
              <a:rect l="l" t="t" r="r" b="b"/>
              <a:pathLst>
                <a:path w="1" h="58" extrusionOk="0">
                  <a:moveTo>
                    <a:pt x="1" y="57"/>
                  </a:moveTo>
                  <a:lnTo>
                    <a:pt x="1" y="57"/>
                  </a:lnTo>
                  <a:lnTo>
                    <a:pt x="1" y="1"/>
                  </a:lnTo>
                  <a:lnTo>
                    <a:pt x="1" y="1"/>
                  </a:lnTo>
                  <a:lnTo>
                    <a:pt x="1" y="1"/>
                  </a:lnTo>
                  <a:lnTo>
                    <a:pt x="1" y="1"/>
                  </a:lnTo>
                  <a:lnTo>
                    <a:pt x="1" y="57"/>
                  </a:lnTo>
                  <a:lnTo>
                    <a:pt x="1" y="57"/>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7" name="Google Shape;23497;p51"/>
            <p:cNvSpPr/>
            <p:nvPr/>
          </p:nvSpPr>
          <p:spPr>
            <a:xfrm>
              <a:off x="1921475" y="1090525"/>
              <a:ext cx="89950" cy="50600"/>
            </a:xfrm>
            <a:custGeom>
              <a:avLst/>
              <a:gdLst/>
              <a:ahLst/>
              <a:cxnLst/>
              <a:rect l="l" t="t" r="r" b="b"/>
              <a:pathLst>
                <a:path w="3598" h="2024" extrusionOk="0">
                  <a:moveTo>
                    <a:pt x="731" y="0"/>
                  </a:moveTo>
                  <a:lnTo>
                    <a:pt x="619" y="57"/>
                  </a:lnTo>
                  <a:lnTo>
                    <a:pt x="563" y="113"/>
                  </a:lnTo>
                  <a:lnTo>
                    <a:pt x="506" y="225"/>
                  </a:lnTo>
                  <a:lnTo>
                    <a:pt x="506" y="281"/>
                  </a:lnTo>
                  <a:lnTo>
                    <a:pt x="282" y="281"/>
                  </a:lnTo>
                  <a:lnTo>
                    <a:pt x="169" y="506"/>
                  </a:lnTo>
                  <a:lnTo>
                    <a:pt x="113" y="450"/>
                  </a:lnTo>
                  <a:lnTo>
                    <a:pt x="113" y="506"/>
                  </a:lnTo>
                  <a:lnTo>
                    <a:pt x="0" y="731"/>
                  </a:lnTo>
                  <a:lnTo>
                    <a:pt x="0" y="956"/>
                  </a:lnTo>
                  <a:lnTo>
                    <a:pt x="57" y="1181"/>
                  </a:lnTo>
                  <a:lnTo>
                    <a:pt x="169" y="1406"/>
                  </a:lnTo>
                  <a:lnTo>
                    <a:pt x="225" y="1518"/>
                  </a:lnTo>
                  <a:lnTo>
                    <a:pt x="282" y="1574"/>
                  </a:lnTo>
                  <a:lnTo>
                    <a:pt x="450" y="1574"/>
                  </a:lnTo>
                  <a:lnTo>
                    <a:pt x="563" y="1630"/>
                  </a:lnTo>
                  <a:lnTo>
                    <a:pt x="731" y="1743"/>
                  </a:lnTo>
                  <a:lnTo>
                    <a:pt x="956" y="1855"/>
                  </a:lnTo>
                  <a:lnTo>
                    <a:pt x="1237" y="1855"/>
                  </a:lnTo>
                  <a:lnTo>
                    <a:pt x="1406" y="1799"/>
                  </a:lnTo>
                  <a:lnTo>
                    <a:pt x="1574" y="1743"/>
                  </a:lnTo>
                  <a:lnTo>
                    <a:pt x="1743" y="1799"/>
                  </a:lnTo>
                  <a:lnTo>
                    <a:pt x="1911" y="1911"/>
                  </a:lnTo>
                  <a:lnTo>
                    <a:pt x="2024" y="1968"/>
                  </a:lnTo>
                  <a:lnTo>
                    <a:pt x="2136" y="2024"/>
                  </a:lnTo>
                  <a:lnTo>
                    <a:pt x="2249" y="2024"/>
                  </a:lnTo>
                  <a:lnTo>
                    <a:pt x="2249" y="1968"/>
                  </a:lnTo>
                  <a:lnTo>
                    <a:pt x="2249" y="1799"/>
                  </a:lnTo>
                  <a:lnTo>
                    <a:pt x="2193" y="1743"/>
                  </a:lnTo>
                  <a:lnTo>
                    <a:pt x="2136" y="1687"/>
                  </a:lnTo>
                  <a:lnTo>
                    <a:pt x="2530" y="1687"/>
                  </a:lnTo>
                  <a:lnTo>
                    <a:pt x="2698" y="1743"/>
                  </a:lnTo>
                  <a:lnTo>
                    <a:pt x="2811" y="1799"/>
                  </a:lnTo>
                  <a:lnTo>
                    <a:pt x="2979" y="1911"/>
                  </a:lnTo>
                  <a:lnTo>
                    <a:pt x="3148" y="1968"/>
                  </a:lnTo>
                  <a:lnTo>
                    <a:pt x="3317" y="1911"/>
                  </a:lnTo>
                  <a:lnTo>
                    <a:pt x="3485" y="1799"/>
                  </a:lnTo>
                  <a:lnTo>
                    <a:pt x="3598" y="1687"/>
                  </a:lnTo>
                  <a:lnTo>
                    <a:pt x="3598" y="1630"/>
                  </a:lnTo>
                  <a:lnTo>
                    <a:pt x="3598" y="1518"/>
                  </a:lnTo>
                  <a:lnTo>
                    <a:pt x="3485" y="1462"/>
                  </a:lnTo>
                  <a:lnTo>
                    <a:pt x="3429" y="1406"/>
                  </a:lnTo>
                  <a:lnTo>
                    <a:pt x="3317" y="1406"/>
                  </a:lnTo>
                  <a:lnTo>
                    <a:pt x="3260" y="1462"/>
                  </a:lnTo>
                  <a:lnTo>
                    <a:pt x="3260" y="1349"/>
                  </a:lnTo>
                  <a:lnTo>
                    <a:pt x="3260" y="1181"/>
                  </a:lnTo>
                  <a:lnTo>
                    <a:pt x="3204" y="1068"/>
                  </a:lnTo>
                  <a:lnTo>
                    <a:pt x="3092" y="1068"/>
                  </a:lnTo>
                  <a:lnTo>
                    <a:pt x="3036" y="1125"/>
                  </a:lnTo>
                  <a:lnTo>
                    <a:pt x="2979" y="1125"/>
                  </a:lnTo>
                  <a:lnTo>
                    <a:pt x="2923" y="1181"/>
                  </a:lnTo>
                  <a:lnTo>
                    <a:pt x="2923" y="1237"/>
                  </a:lnTo>
                  <a:lnTo>
                    <a:pt x="2979" y="1237"/>
                  </a:lnTo>
                  <a:lnTo>
                    <a:pt x="2979" y="1349"/>
                  </a:lnTo>
                  <a:lnTo>
                    <a:pt x="2923" y="1349"/>
                  </a:lnTo>
                  <a:lnTo>
                    <a:pt x="2642" y="1293"/>
                  </a:lnTo>
                  <a:lnTo>
                    <a:pt x="2361" y="1293"/>
                  </a:lnTo>
                  <a:lnTo>
                    <a:pt x="2193" y="1237"/>
                  </a:lnTo>
                  <a:lnTo>
                    <a:pt x="2136" y="1237"/>
                  </a:lnTo>
                  <a:lnTo>
                    <a:pt x="2136" y="1125"/>
                  </a:lnTo>
                  <a:lnTo>
                    <a:pt x="2080" y="1012"/>
                  </a:lnTo>
                  <a:lnTo>
                    <a:pt x="1968" y="956"/>
                  </a:lnTo>
                  <a:lnTo>
                    <a:pt x="1855" y="900"/>
                  </a:lnTo>
                  <a:lnTo>
                    <a:pt x="1518" y="900"/>
                  </a:lnTo>
                  <a:lnTo>
                    <a:pt x="1462" y="731"/>
                  </a:lnTo>
                  <a:lnTo>
                    <a:pt x="1406" y="619"/>
                  </a:lnTo>
                  <a:lnTo>
                    <a:pt x="1349" y="506"/>
                  </a:lnTo>
                  <a:lnTo>
                    <a:pt x="1349" y="450"/>
                  </a:lnTo>
                  <a:lnTo>
                    <a:pt x="1406" y="338"/>
                  </a:lnTo>
                  <a:lnTo>
                    <a:pt x="1181" y="338"/>
                  </a:lnTo>
                  <a:lnTo>
                    <a:pt x="1068" y="113"/>
                  </a:lnTo>
                  <a:lnTo>
                    <a:pt x="1012" y="0"/>
                  </a:lnTo>
                  <a:close/>
                </a:path>
              </a:pathLst>
            </a:custGeom>
            <a:solidFill>
              <a:srgbClr val="B7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8" name="Google Shape;23498;p51"/>
            <p:cNvSpPr/>
            <p:nvPr/>
          </p:nvSpPr>
          <p:spPr>
            <a:xfrm>
              <a:off x="1929900" y="1089125"/>
              <a:ext cx="7050" cy="9850"/>
            </a:xfrm>
            <a:custGeom>
              <a:avLst/>
              <a:gdLst/>
              <a:ahLst/>
              <a:cxnLst/>
              <a:rect l="l" t="t" r="r" b="b"/>
              <a:pathLst>
                <a:path w="282" h="394" extrusionOk="0">
                  <a:moveTo>
                    <a:pt x="57" y="0"/>
                  </a:moveTo>
                  <a:lnTo>
                    <a:pt x="113" y="169"/>
                  </a:lnTo>
                  <a:lnTo>
                    <a:pt x="1" y="337"/>
                  </a:lnTo>
                  <a:lnTo>
                    <a:pt x="1" y="394"/>
                  </a:lnTo>
                  <a:lnTo>
                    <a:pt x="282" y="394"/>
                  </a:lnTo>
                  <a:lnTo>
                    <a:pt x="282" y="337"/>
                  </a:lnTo>
                  <a:lnTo>
                    <a:pt x="226" y="169"/>
                  </a:lnTo>
                  <a:lnTo>
                    <a:pt x="169" y="56"/>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9" name="Google Shape;23499;p51"/>
            <p:cNvSpPr/>
            <p:nvPr/>
          </p:nvSpPr>
          <p:spPr>
            <a:xfrm>
              <a:off x="1924275" y="1083500"/>
              <a:ext cx="7050" cy="8450"/>
            </a:xfrm>
            <a:custGeom>
              <a:avLst/>
              <a:gdLst/>
              <a:ahLst/>
              <a:cxnLst/>
              <a:rect l="l" t="t" r="r" b="b"/>
              <a:pathLst>
                <a:path w="282" h="338" extrusionOk="0">
                  <a:moveTo>
                    <a:pt x="113" y="0"/>
                  </a:moveTo>
                  <a:lnTo>
                    <a:pt x="57" y="113"/>
                  </a:lnTo>
                  <a:lnTo>
                    <a:pt x="57" y="169"/>
                  </a:lnTo>
                  <a:lnTo>
                    <a:pt x="57" y="225"/>
                  </a:lnTo>
                  <a:lnTo>
                    <a:pt x="1" y="281"/>
                  </a:lnTo>
                  <a:lnTo>
                    <a:pt x="113" y="338"/>
                  </a:lnTo>
                  <a:lnTo>
                    <a:pt x="170" y="281"/>
                  </a:lnTo>
                  <a:lnTo>
                    <a:pt x="282" y="225"/>
                  </a:lnTo>
                  <a:lnTo>
                    <a:pt x="282" y="57"/>
                  </a:lnTo>
                  <a:lnTo>
                    <a:pt x="170" y="57"/>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0" name="Google Shape;23500;p51"/>
            <p:cNvSpPr/>
            <p:nvPr/>
          </p:nvSpPr>
          <p:spPr>
            <a:xfrm>
              <a:off x="1950975" y="1094750"/>
              <a:ext cx="5650" cy="5625"/>
            </a:xfrm>
            <a:custGeom>
              <a:avLst/>
              <a:gdLst/>
              <a:ahLst/>
              <a:cxnLst/>
              <a:rect l="l" t="t" r="r" b="b"/>
              <a:pathLst>
                <a:path w="226" h="225" extrusionOk="0">
                  <a:moveTo>
                    <a:pt x="113" y="0"/>
                  </a:moveTo>
                  <a:lnTo>
                    <a:pt x="57" y="112"/>
                  </a:lnTo>
                  <a:lnTo>
                    <a:pt x="1" y="169"/>
                  </a:lnTo>
                  <a:lnTo>
                    <a:pt x="113" y="225"/>
                  </a:lnTo>
                  <a:lnTo>
                    <a:pt x="226" y="169"/>
                  </a:lnTo>
                  <a:lnTo>
                    <a:pt x="226" y="56"/>
                  </a:lnTo>
                  <a:lnTo>
                    <a:pt x="226" y="0"/>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1" name="Google Shape;23501;p51"/>
            <p:cNvSpPr/>
            <p:nvPr/>
          </p:nvSpPr>
          <p:spPr>
            <a:xfrm>
              <a:off x="2033875" y="1094750"/>
              <a:ext cx="109625" cy="77300"/>
            </a:xfrm>
            <a:custGeom>
              <a:avLst/>
              <a:gdLst/>
              <a:ahLst/>
              <a:cxnLst/>
              <a:rect l="l" t="t" r="r" b="b"/>
              <a:pathLst>
                <a:path w="4385" h="3092" extrusionOk="0">
                  <a:moveTo>
                    <a:pt x="1069" y="0"/>
                  </a:moveTo>
                  <a:lnTo>
                    <a:pt x="956" y="56"/>
                  </a:lnTo>
                  <a:lnTo>
                    <a:pt x="788" y="225"/>
                  </a:lnTo>
                  <a:lnTo>
                    <a:pt x="675" y="450"/>
                  </a:lnTo>
                  <a:lnTo>
                    <a:pt x="563" y="562"/>
                  </a:lnTo>
                  <a:lnTo>
                    <a:pt x="451" y="562"/>
                  </a:lnTo>
                  <a:lnTo>
                    <a:pt x="226" y="618"/>
                  </a:lnTo>
                  <a:lnTo>
                    <a:pt x="113" y="787"/>
                  </a:lnTo>
                  <a:lnTo>
                    <a:pt x="57" y="956"/>
                  </a:lnTo>
                  <a:lnTo>
                    <a:pt x="1" y="1124"/>
                  </a:lnTo>
                  <a:lnTo>
                    <a:pt x="1" y="1180"/>
                  </a:lnTo>
                  <a:lnTo>
                    <a:pt x="57" y="1180"/>
                  </a:lnTo>
                  <a:lnTo>
                    <a:pt x="113" y="1237"/>
                  </a:lnTo>
                  <a:lnTo>
                    <a:pt x="57" y="1293"/>
                  </a:lnTo>
                  <a:lnTo>
                    <a:pt x="113" y="1405"/>
                  </a:lnTo>
                  <a:lnTo>
                    <a:pt x="170" y="1518"/>
                  </a:lnTo>
                  <a:lnTo>
                    <a:pt x="282" y="1630"/>
                  </a:lnTo>
                  <a:lnTo>
                    <a:pt x="338" y="1799"/>
                  </a:lnTo>
                  <a:lnTo>
                    <a:pt x="451" y="1967"/>
                  </a:lnTo>
                  <a:lnTo>
                    <a:pt x="563" y="1967"/>
                  </a:lnTo>
                  <a:lnTo>
                    <a:pt x="675" y="2023"/>
                  </a:lnTo>
                  <a:lnTo>
                    <a:pt x="732" y="2080"/>
                  </a:lnTo>
                  <a:lnTo>
                    <a:pt x="788" y="2080"/>
                  </a:lnTo>
                  <a:lnTo>
                    <a:pt x="844" y="2023"/>
                  </a:lnTo>
                  <a:lnTo>
                    <a:pt x="900" y="1967"/>
                  </a:lnTo>
                  <a:lnTo>
                    <a:pt x="956" y="1967"/>
                  </a:lnTo>
                  <a:lnTo>
                    <a:pt x="956" y="2023"/>
                  </a:lnTo>
                  <a:lnTo>
                    <a:pt x="1013" y="2136"/>
                  </a:lnTo>
                  <a:lnTo>
                    <a:pt x="1125" y="2248"/>
                  </a:lnTo>
                  <a:lnTo>
                    <a:pt x="1294" y="2304"/>
                  </a:lnTo>
                  <a:lnTo>
                    <a:pt x="1406" y="2417"/>
                  </a:lnTo>
                  <a:lnTo>
                    <a:pt x="1575" y="2417"/>
                  </a:lnTo>
                  <a:lnTo>
                    <a:pt x="1687" y="2529"/>
                  </a:lnTo>
                  <a:lnTo>
                    <a:pt x="1856" y="2754"/>
                  </a:lnTo>
                  <a:lnTo>
                    <a:pt x="1912" y="2810"/>
                  </a:lnTo>
                  <a:lnTo>
                    <a:pt x="2024" y="2754"/>
                  </a:lnTo>
                  <a:lnTo>
                    <a:pt x="2137" y="2585"/>
                  </a:lnTo>
                  <a:lnTo>
                    <a:pt x="2137" y="2698"/>
                  </a:lnTo>
                  <a:lnTo>
                    <a:pt x="2193" y="2810"/>
                  </a:lnTo>
                  <a:lnTo>
                    <a:pt x="2418" y="2810"/>
                  </a:lnTo>
                  <a:lnTo>
                    <a:pt x="2474" y="2754"/>
                  </a:lnTo>
                  <a:lnTo>
                    <a:pt x="2586" y="2642"/>
                  </a:lnTo>
                  <a:lnTo>
                    <a:pt x="2474" y="2810"/>
                  </a:lnTo>
                  <a:lnTo>
                    <a:pt x="2530" y="2979"/>
                  </a:lnTo>
                  <a:lnTo>
                    <a:pt x="2586" y="3035"/>
                  </a:lnTo>
                  <a:lnTo>
                    <a:pt x="2643" y="3091"/>
                  </a:lnTo>
                  <a:lnTo>
                    <a:pt x="2867" y="2810"/>
                  </a:lnTo>
                  <a:lnTo>
                    <a:pt x="3092" y="2754"/>
                  </a:lnTo>
                  <a:lnTo>
                    <a:pt x="3373" y="2698"/>
                  </a:lnTo>
                  <a:lnTo>
                    <a:pt x="3654" y="2754"/>
                  </a:lnTo>
                  <a:lnTo>
                    <a:pt x="3767" y="2810"/>
                  </a:lnTo>
                  <a:lnTo>
                    <a:pt x="3823" y="2698"/>
                  </a:lnTo>
                  <a:lnTo>
                    <a:pt x="3879" y="2642"/>
                  </a:lnTo>
                  <a:lnTo>
                    <a:pt x="3879" y="2754"/>
                  </a:lnTo>
                  <a:lnTo>
                    <a:pt x="4048" y="2867"/>
                  </a:lnTo>
                  <a:lnTo>
                    <a:pt x="4160" y="2923"/>
                  </a:lnTo>
                  <a:lnTo>
                    <a:pt x="4216" y="2923"/>
                  </a:lnTo>
                  <a:lnTo>
                    <a:pt x="4329" y="2810"/>
                  </a:lnTo>
                  <a:lnTo>
                    <a:pt x="4385" y="2754"/>
                  </a:lnTo>
                  <a:lnTo>
                    <a:pt x="4216" y="2361"/>
                  </a:lnTo>
                  <a:lnTo>
                    <a:pt x="4160" y="2192"/>
                  </a:lnTo>
                  <a:lnTo>
                    <a:pt x="4160" y="1967"/>
                  </a:lnTo>
                  <a:lnTo>
                    <a:pt x="4160" y="1911"/>
                  </a:lnTo>
                  <a:lnTo>
                    <a:pt x="4104" y="1855"/>
                  </a:lnTo>
                  <a:lnTo>
                    <a:pt x="4048" y="1855"/>
                  </a:lnTo>
                  <a:lnTo>
                    <a:pt x="3992" y="1911"/>
                  </a:lnTo>
                  <a:lnTo>
                    <a:pt x="3935" y="2023"/>
                  </a:lnTo>
                  <a:lnTo>
                    <a:pt x="3879" y="2136"/>
                  </a:lnTo>
                  <a:lnTo>
                    <a:pt x="3767" y="2248"/>
                  </a:lnTo>
                  <a:lnTo>
                    <a:pt x="3373" y="2304"/>
                  </a:lnTo>
                  <a:lnTo>
                    <a:pt x="3317" y="2304"/>
                  </a:lnTo>
                  <a:lnTo>
                    <a:pt x="3261" y="2417"/>
                  </a:lnTo>
                  <a:lnTo>
                    <a:pt x="3205" y="2417"/>
                  </a:lnTo>
                  <a:lnTo>
                    <a:pt x="3261" y="2361"/>
                  </a:lnTo>
                  <a:lnTo>
                    <a:pt x="3317" y="2248"/>
                  </a:lnTo>
                  <a:lnTo>
                    <a:pt x="3373" y="2080"/>
                  </a:lnTo>
                  <a:lnTo>
                    <a:pt x="3317" y="1967"/>
                  </a:lnTo>
                  <a:lnTo>
                    <a:pt x="3205" y="1799"/>
                  </a:lnTo>
                  <a:lnTo>
                    <a:pt x="2811" y="1518"/>
                  </a:lnTo>
                  <a:lnTo>
                    <a:pt x="2811" y="1461"/>
                  </a:lnTo>
                  <a:lnTo>
                    <a:pt x="2980" y="1574"/>
                  </a:lnTo>
                  <a:lnTo>
                    <a:pt x="3148" y="1742"/>
                  </a:lnTo>
                  <a:lnTo>
                    <a:pt x="3261" y="1855"/>
                  </a:lnTo>
                  <a:lnTo>
                    <a:pt x="3429" y="1967"/>
                  </a:lnTo>
                  <a:lnTo>
                    <a:pt x="3542" y="1911"/>
                  </a:lnTo>
                  <a:lnTo>
                    <a:pt x="3542" y="1742"/>
                  </a:lnTo>
                  <a:lnTo>
                    <a:pt x="3486" y="1574"/>
                  </a:lnTo>
                  <a:lnTo>
                    <a:pt x="3373" y="1405"/>
                  </a:lnTo>
                  <a:lnTo>
                    <a:pt x="3373" y="1293"/>
                  </a:lnTo>
                  <a:lnTo>
                    <a:pt x="3429" y="1180"/>
                  </a:lnTo>
                  <a:lnTo>
                    <a:pt x="3486" y="1012"/>
                  </a:lnTo>
                  <a:lnTo>
                    <a:pt x="3486" y="899"/>
                  </a:lnTo>
                  <a:lnTo>
                    <a:pt x="3373" y="843"/>
                  </a:lnTo>
                  <a:lnTo>
                    <a:pt x="3317" y="787"/>
                  </a:lnTo>
                  <a:lnTo>
                    <a:pt x="3148" y="787"/>
                  </a:lnTo>
                  <a:lnTo>
                    <a:pt x="2924" y="899"/>
                  </a:lnTo>
                  <a:lnTo>
                    <a:pt x="3036" y="674"/>
                  </a:lnTo>
                  <a:lnTo>
                    <a:pt x="3092" y="562"/>
                  </a:lnTo>
                  <a:lnTo>
                    <a:pt x="3148" y="506"/>
                  </a:lnTo>
                  <a:lnTo>
                    <a:pt x="3261" y="506"/>
                  </a:lnTo>
                  <a:lnTo>
                    <a:pt x="3429" y="618"/>
                  </a:lnTo>
                  <a:lnTo>
                    <a:pt x="3542" y="674"/>
                  </a:lnTo>
                  <a:lnTo>
                    <a:pt x="3598" y="674"/>
                  </a:lnTo>
                  <a:lnTo>
                    <a:pt x="3767" y="618"/>
                  </a:lnTo>
                  <a:lnTo>
                    <a:pt x="3879" y="562"/>
                  </a:lnTo>
                  <a:lnTo>
                    <a:pt x="3879" y="506"/>
                  </a:lnTo>
                  <a:lnTo>
                    <a:pt x="3879" y="337"/>
                  </a:lnTo>
                  <a:lnTo>
                    <a:pt x="3823" y="169"/>
                  </a:lnTo>
                  <a:lnTo>
                    <a:pt x="3767" y="112"/>
                  </a:lnTo>
                  <a:lnTo>
                    <a:pt x="3711" y="112"/>
                  </a:lnTo>
                  <a:lnTo>
                    <a:pt x="3486" y="169"/>
                  </a:lnTo>
                  <a:lnTo>
                    <a:pt x="3317" y="225"/>
                  </a:lnTo>
                  <a:lnTo>
                    <a:pt x="3148" y="169"/>
                  </a:lnTo>
                  <a:lnTo>
                    <a:pt x="3148" y="56"/>
                  </a:lnTo>
                  <a:lnTo>
                    <a:pt x="3092" y="0"/>
                  </a:lnTo>
                  <a:lnTo>
                    <a:pt x="2699" y="0"/>
                  </a:lnTo>
                  <a:lnTo>
                    <a:pt x="2755" y="112"/>
                  </a:lnTo>
                  <a:lnTo>
                    <a:pt x="2811" y="169"/>
                  </a:lnTo>
                  <a:lnTo>
                    <a:pt x="2811" y="225"/>
                  </a:lnTo>
                  <a:lnTo>
                    <a:pt x="2811" y="281"/>
                  </a:lnTo>
                  <a:lnTo>
                    <a:pt x="2699" y="337"/>
                  </a:lnTo>
                  <a:lnTo>
                    <a:pt x="2586" y="337"/>
                  </a:lnTo>
                  <a:lnTo>
                    <a:pt x="2474" y="281"/>
                  </a:lnTo>
                  <a:lnTo>
                    <a:pt x="2249" y="337"/>
                  </a:lnTo>
                  <a:lnTo>
                    <a:pt x="2137" y="393"/>
                  </a:lnTo>
                  <a:lnTo>
                    <a:pt x="2081" y="562"/>
                  </a:lnTo>
                  <a:lnTo>
                    <a:pt x="2024" y="618"/>
                  </a:lnTo>
                  <a:lnTo>
                    <a:pt x="1968" y="674"/>
                  </a:lnTo>
                  <a:lnTo>
                    <a:pt x="1912" y="674"/>
                  </a:lnTo>
                  <a:lnTo>
                    <a:pt x="1968" y="843"/>
                  </a:lnTo>
                  <a:lnTo>
                    <a:pt x="2024" y="1068"/>
                  </a:lnTo>
                  <a:lnTo>
                    <a:pt x="1968" y="1124"/>
                  </a:lnTo>
                  <a:lnTo>
                    <a:pt x="1912" y="1068"/>
                  </a:lnTo>
                  <a:lnTo>
                    <a:pt x="1912" y="956"/>
                  </a:lnTo>
                  <a:lnTo>
                    <a:pt x="1912" y="899"/>
                  </a:lnTo>
                  <a:lnTo>
                    <a:pt x="1856" y="843"/>
                  </a:lnTo>
                  <a:lnTo>
                    <a:pt x="1743" y="1012"/>
                  </a:lnTo>
                  <a:lnTo>
                    <a:pt x="1687" y="1068"/>
                  </a:lnTo>
                  <a:lnTo>
                    <a:pt x="1631" y="1068"/>
                  </a:lnTo>
                  <a:lnTo>
                    <a:pt x="1518" y="787"/>
                  </a:lnTo>
                  <a:lnTo>
                    <a:pt x="1294" y="618"/>
                  </a:lnTo>
                  <a:lnTo>
                    <a:pt x="1294" y="618"/>
                  </a:lnTo>
                  <a:lnTo>
                    <a:pt x="1406" y="787"/>
                  </a:lnTo>
                  <a:lnTo>
                    <a:pt x="1406" y="899"/>
                  </a:lnTo>
                  <a:lnTo>
                    <a:pt x="1350" y="956"/>
                  </a:lnTo>
                  <a:lnTo>
                    <a:pt x="1294" y="956"/>
                  </a:lnTo>
                  <a:lnTo>
                    <a:pt x="1294" y="899"/>
                  </a:lnTo>
                  <a:lnTo>
                    <a:pt x="1237" y="843"/>
                  </a:lnTo>
                  <a:lnTo>
                    <a:pt x="844" y="843"/>
                  </a:lnTo>
                  <a:lnTo>
                    <a:pt x="788" y="787"/>
                  </a:lnTo>
                  <a:lnTo>
                    <a:pt x="788" y="731"/>
                  </a:lnTo>
                  <a:lnTo>
                    <a:pt x="844" y="618"/>
                  </a:lnTo>
                  <a:lnTo>
                    <a:pt x="1013" y="506"/>
                  </a:lnTo>
                  <a:lnTo>
                    <a:pt x="1125" y="393"/>
                  </a:lnTo>
                  <a:lnTo>
                    <a:pt x="1125" y="281"/>
                  </a:lnTo>
                  <a:lnTo>
                    <a:pt x="1294" y="337"/>
                  </a:lnTo>
                  <a:lnTo>
                    <a:pt x="1406" y="337"/>
                  </a:lnTo>
                  <a:lnTo>
                    <a:pt x="1462" y="169"/>
                  </a:lnTo>
                  <a:lnTo>
                    <a:pt x="1237" y="56"/>
                  </a:lnTo>
                  <a:lnTo>
                    <a:pt x="1069"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2" name="Google Shape;23502;p51"/>
            <p:cNvSpPr/>
            <p:nvPr/>
          </p:nvSpPr>
          <p:spPr>
            <a:xfrm>
              <a:off x="2101325" y="1103175"/>
              <a:ext cx="57650" cy="66050"/>
            </a:xfrm>
            <a:custGeom>
              <a:avLst/>
              <a:gdLst/>
              <a:ahLst/>
              <a:cxnLst/>
              <a:rect l="l" t="t" r="r" b="b"/>
              <a:pathLst>
                <a:path w="2306" h="2642" extrusionOk="0">
                  <a:moveTo>
                    <a:pt x="1912" y="1911"/>
                  </a:moveTo>
                  <a:lnTo>
                    <a:pt x="1856" y="2024"/>
                  </a:lnTo>
                  <a:lnTo>
                    <a:pt x="1799" y="2136"/>
                  </a:lnTo>
                  <a:lnTo>
                    <a:pt x="1743" y="2192"/>
                  </a:lnTo>
                  <a:lnTo>
                    <a:pt x="1743" y="2136"/>
                  </a:lnTo>
                  <a:lnTo>
                    <a:pt x="1743" y="2024"/>
                  </a:lnTo>
                  <a:lnTo>
                    <a:pt x="1799" y="1967"/>
                  </a:lnTo>
                  <a:lnTo>
                    <a:pt x="1856" y="1967"/>
                  </a:lnTo>
                  <a:lnTo>
                    <a:pt x="1912" y="1911"/>
                  </a:lnTo>
                  <a:close/>
                  <a:moveTo>
                    <a:pt x="563" y="0"/>
                  </a:moveTo>
                  <a:lnTo>
                    <a:pt x="450" y="56"/>
                  </a:lnTo>
                  <a:lnTo>
                    <a:pt x="338" y="56"/>
                  </a:lnTo>
                  <a:lnTo>
                    <a:pt x="338" y="169"/>
                  </a:lnTo>
                  <a:lnTo>
                    <a:pt x="282" y="281"/>
                  </a:lnTo>
                  <a:lnTo>
                    <a:pt x="226" y="337"/>
                  </a:lnTo>
                  <a:lnTo>
                    <a:pt x="169" y="450"/>
                  </a:lnTo>
                  <a:lnTo>
                    <a:pt x="169" y="562"/>
                  </a:lnTo>
                  <a:lnTo>
                    <a:pt x="57" y="619"/>
                  </a:lnTo>
                  <a:lnTo>
                    <a:pt x="57" y="675"/>
                  </a:lnTo>
                  <a:lnTo>
                    <a:pt x="113" y="675"/>
                  </a:lnTo>
                  <a:lnTo>
                    <a:pt x="338" y="562"/>
                  </a:lnTo>
                  <a:lnTo>
                    <a:pt x="675" y="562"/>
                  </a:lnTo>
                  <a:lnTo>
                    <a:pt x="731" y="619"/>
                  </a:lnTo>
                  <a:lnTo>
                    <a:pt x="675" y="675"/>
                  </a:lnTo>
                  <a:lnTo>
                    <a:pt x="619" y="731"/>
                  </a:lnTo>
                  <a:lnTo>
                    <a:pt x="619" y="787"/>
                  </a:lnTo>
                  <a:lnTo>
                    <a:pt x="675" y="843"/>
                  </a:lnTo>
                  <a:lnTo>
                    <a:pt x="675" y="900"/>
                  </a:lnTo>
                  <a:lnTo>
                    <a:pt x="675" y="956"/>
                  </a:lnTo>
                  <a:lnTo>
                    <a:pt x="619" y="1124"/>
                  </a:lnTo>
                  <a:lnTo>
                    <a:pt x="675" y="1293"/>
                  </a:lnTo>
                  <a:lnTo>
                    <a:pt x="788" y="1518"/>
                  </a:lnTo>
                  <a:lnTo>
                    <a:pt x="788" y="1574"/>
                  </a:lnTo>
                  <a:lnTo>
                    <a:pt x="507" y="1405"/>
                  </a:lnTo>
                  <a:lnTo>
                    <a:pt x="394" y="1293"/>
                  </a:lnTo>
                  <a:lnTo>
                    <a:pt x="282" y="1124"/>
                  </a:lnTo>
                  <a:lnTo>
                    <a:pt x="226" y="1068"/>
                  </a:lnTo>
                  <a:lnTo>
                    <a:pt x="169" y="1068"/>
                  </a:lnTo>
                  <a:lnTo>
                    <a:pt x="1" y="1124"/>
                  </a:lnTo>
                  <a:lnTo>
                    <a:pt x="1" y="1181"/>
                  </a:lnTo>
                  <a:lnTo>
                    <a:pt x="169" y="1181"/>
                  </a:lnTo>
                  <a:lnTo>
                    <a:pt x="226" y="1237"/>
                  </a:lnTo>
                  <a:lnTo>
                    <a:pt x="282" y="1405"/>
                  </a:lnTo>
                  <a:lnTo>
                    <a:pt x="282" y="1518"/>
                  </a:lnTo>
                  <a:lnTo>
                    <a:pt x="450" y="1518"/>
                  </a:lnTo>
                  <a:lnTo>
                    <a:pt x="507" y="1574"/>
                  </a:lnTo>
                  <a:lnTo>
                    <a:pt x="563" y="1686"/>
                  </a:lnTo>
                  <a:lnTo>
                    <a:pt x="563" y="1855"/>
                  </a:lnTo>
                  <a:lnTo>
                    <a:pt x="619" y="1967"/>
                  </a:lnTo>
                  <a:lnTo>
                    <a:pt x="731" y="2024"/>
                  </a:lnTo>
                  <a:lnTo>
                    <a:pt x="1125" y="2024"/>
                  </a:lnTo>
                  <a:lnTo>
                    <a:pt x="1294" y="1967"/>
                  </a:lnTo>
                  <a:lnTo>
                    <a:pt x="1350" y="1855"/>
                  </a:lnTo>
                  <a:lnTo>
                    <a:pt x="1350" y="1686"/>
                  </a:lnTo>
                  <a:lnTo>
                    <a:pt x="1406" y="1518"/>
                  </a:lnTo>
                  <a:lnTo>
                    <a:pt x="1406" y="1855"/>
                  </a:lnTo>
                  <a:lnTo>
                    <a:pt x="1406" y="1967"/>
                  </a:lnTo>
                  <a:lnTo>
                    <a:pt x="1350" y="2080"/>
                  </a:lnTo>
                  <a:lnTo>
                    <a:pt x="1350" y="2136"/>
                  </a:lnTo>
                  <a:lnTo>
                    <a:pt x="1406" y="2192"/>
                  </a:lnTo>
                  <a:lnTo>
                    <a:pt x="1518" y="2192"/>
                  </a:lnTo>
                  <a:lnTo>
                    <a:pt x="1575" y="2248"/>
                  </a:lnTo>
                  <a:lnTo>
                    <a:pt x="1687" y="2417"/>
                  </a:lnTo>
                  <a:lnTo>
                    <a:pt x="1799" y="2417"/>
                  </a:lnTo>
                  <a:lnTo>
                    <a:pt x="1912" y="2530"/>
                  </a:lnTo>
                  <a:lnTo>
                    <a:pt x="1968" y="2586"/>
                  </a:lnTo>
                  <a:lnTo>
                    <a:pt x="2080" y="2530"/>
                  </a:lnTo>
                  <a:lnTo>
                    <a:pt x="2137" y="2586"/>
                  </a:lnTo>
                  <a:lnTo>
                    <a:pt x="2193" y="2642"/>
                  </a:lnTo>
                  <a:lnTo>
                    <a:pt x="2305" y="2642"/>
                  </a:lnTo>
                  <a:lnTo>
                    <a:pt x="2249" y="2530"/>
                  </a:lnTo>
                  <a:lnTo>
                    <a:pt x="2249" y="2473"/>
                  </a:lnTo>
                  <a:lnTo>
                    <a:pt x="2193" y="2417"/>
                  </a:lnTo>
                  <a:lnTo>
                    <a:pt x="2193" y="2305"/>
                  </a:lnTo>
                  <a:lnTo>
                    <a:pt x="2137" y="2248"/>
                  </a:lnTo>
                  <a:lnTo>
                    <a:pt x="2024" y="2192"/>
                  </a:lnTo>
                  <a:lnTo>
                    <a:pt x="1968" y="2192"/>
                  </a:lnTo>
                  <a:lnTo>
                    <a:pt x="1968" y="2080"/>
                  </a:lnTo>
                  <a:lnTo>
                    <a:pt x="2080" y="1967"/>
                  </a:lnTo>
                  <a:lnTo>
                    <a:pt x="2080" y="1911"/>
                  </a:lnTo>
                  <a:lnTo>
                    <a:pt x="2080" y="1855"/>
                  </a:lnTo>
                  <a:lnTo>
                    <a:pt x="1968" y="1911"/>
                  </a:lnTo>
                  <a:lnTo>
                    <a:pt x="1912" y="1911"/>
                  </a:lnTo>
                  <a:lnTo>
                    <a:pt x="1912" y="1799"/>
                  </a:lnTo>
                  <a:lnTo>
                    <a:pt x="1912" y="1686"/>
                  </a:lnTo>
                  <a:lnTo>
                    <a:pt x="1968" y="1630"/>
                  </a:lnTo>
                  <a:lnTo>
                    <a:pt x="1968" y="1574"/>
                  </a:lnTo>
                  <a:lnTo>
                    <a:pt x="2024" y="1462"/>
                  </a:lnTo>
                  <a:lnTo>
                    <a:pt x="2080" y="1349"/>
                  </a:lnTo>
                  <a:lnTo>
                    <a:pt x="2024" y="1293"/>
                  </a:lnTo>
                  <a:lnTo>
                    <a:pt x="1912" y="1237"/>
                  </a:lnTo>
                  <a:lnTo>
                    <a:pt x="1743" y="1237"/>
                  </a:lnTo>
                  <a:lnTo>
                    <a:pt x="1687" y="1293"/>
                  </a:lnTo>
                  <a:lnTo>
                    <a:pt x="1518" y="1293"/>
                  </a:lnTo>
                  <a:lnTo>
                    <a:pt x="1575" y="1237"/>
                  </a:lnTo>
                  <a:lnTo>
                    <a:pt x="1687" y="1124"/>
                  </a:lnTo>
                  <a:lnTo>
                    <a:pt x="1687" y="843"/>
                  </a:lnTo>
                  <a:lnTo>
                    <a:pt x="1687" y="619"/>
                  </a:lnTo>
                  <a:lnTo>
                    <a:pt x="1631" y="450"/>
                  </a:lnTo>
                  <a:lnTo>
                    <a:pt x="1518" y="337"/>
                  </a:lnTo>
                  <a:lnTo>
                    <a:pt x="1350" y="337"/>
                  </a:lnTo>
                  <a:lnTo>
                    <a:pt x="1294" y="394"/>
                  </a:lnTo>
                  <a:lnTo>
                    <a:pt x="1181" y="562"/>
                  </a:lnTo>
                  <a:lnTo>
                    <a:pt x="1237" y="450"/>
                  </a:lnTo>
                  <a:lnTo>
                    <a:pt x="1350" y="281"/>
                  </a:lnTo>
                  <a:lnTo>
                    <a:pt x="1406" y="169"/>
                  </a:lnTo>
                  <a:lnTo>
                    <a:pt x="1350" y="56"/>
                  </a:lnTo>
                  <a:lnTo>
                    <a:pt x="1294" y="0"/>
                  </a:lnTo>
                  <a:lnTo>
                    <a:pt x="1181" y="0"/>
                  </a:lnTo>
                  <a:lnTo>
                    <a:pt x="1125" y="56"/>
                  </a:lnTo>
                  <a:lnTo>
                    <a:pt x="1125" y="169"/>
                  </a:lnTo>
                  <a:lnTo>
                    <a:pt x="1069" y="169"/>
                  </a:lnTo>
                  <a:lnTo>
                    <a:pt x="1013" y="113"/>
                  </a:lnTo>
                  <a:lnTo>
                    <a:pt x="956" y="113"/>
                  </a:lnTo>
                  <a:lnTo>
                    <a:pt x="956" y="169"/>
                  </a:lnTo>
                  <a:lnTo>
                    <a:pt x="956" y="225"/>
                  </a:lnTo>
                  <a:lnTo>
                    <a:pt x="900" y="281"/>
                  </a:lnTo>
                  <a:lnTo>
                    <a:pt x="844" y="281"/>
                  </a:lnTo>
                  <a:lnTo>
                    <a:pt x="731" y="169"/>
                  </a:lnTo>
                  <a:lnTo>
                    <a:pt x="675" y="56"/>
                  </a:lnTo>
                  <a:lnTo>
                    <a:pt x="619" y="56"/>
                  </a:lnTo>
                  <a:lnTo>
                    <a:pt x="563" y="0"/>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3" name="Google Shape;23503;p51"/>
            <p:cNvSpPr/>
            <p:nvPr/>
          </p:nvSpPr>
          <p:spPr>
            <a:xfrm>
              <a:off x="2099925" y="1159375"/>
              <a:ext cx="52025" cy="32350"/>
            </a:xfrm>
            <a:custGeom>
              <a:avLst/>
              <a:gdLst/>
              <a:ahLst/>
              <a:cxnLst/>
              <a:rect l="l" t="t" r="r" b="b"/>
              <a:pathLst>
                <a:path w="2081" h="1294" extrusionOk="0">
                  <a:moveTo>
                    <a:pt x="450" y="0"/>
                  </a:moveTo>
                  <a:lnTo>
                    <a:pt x="225" y="57"/>
                  </a:lnTo>
                  <a:lnTo>
                    <a:pt x="169" y="113"/>
                  </a:lnTo>
                  <a:lnTo>
                    <a:pt x="113" y="225"/>
                  </a:lnTo>
                  <a:lnTo>
                    <a:pt x="57" y="338"/>
                  </a:lnTo>
                  <a:lnTo>
                    <a:pt x="1" y="450"/>
                  </a:lnTo>
                  <a:lnTo>
                    <a:pt x="1" y="506"/>
                  </a:lnTo>
                  <a:lnTo>
                    <a:pt x="1" y="563"/>
                  </a:lnTo>
                  <a:lnTo>
                    <a:pt x="113" y="619"/>
                  </a:lnTo>
                  <a:lnTo>
                    <a:pt x="282" y="563"/>
                  </a:lnTo>
                  <a:lnTo>
                    <a:pt x="338" y="563"/>
                  </a:lnTo>
                  <a:lnTo>
                    <a:pt x="394" y="619"/>
                  </a:lnTo>
                  <a:lnTo>
                    <a:pt x="450" y="675"/>
                  </a:lnTo>
                  <a:lnTo>
                    <a:pt x="506" y="731"/>
                  </a:lnTo>
                  <a:lnTo>
                    <a:pt x="563" y="675"/>
                  </a:lnTo>
                  <a:lnTo>
                    <a:pt x="675" y="506"/>
                  </a:lnTo>
                  <a:lnTo>
                    <a:pt x="844" y="394"/>
                  </a:lnTo>
                  <a:lnTo>
                    <a:pt x="900" y="394"/>
                  </a:lnTo>
                  <a:lnTo>
                    <a:pt x="900" y="450"/>
                  </a:lnTo>
                  <a:lnTo>
                    <a:pt x="900" y="506"/>
                  </a:lnTo>
                  <a:lnTo>
                    <a:pt x="787" y="619"/>
                  </a:lnTo>
                  <a:lnTo>
                    <a:pt x="844" y="731"/>
                  </a:lnTo>
                  <a:lnTo>
                    <a:pt x="956" y="900"/>
                  </a:lnTo>
                  <a:lnTo>
                    <a:pt x="1069" y="1012"/>
                  </a:lnTo>
                  <a:lnTo>
                    <a:pt x="1125" y="956"/>
                  </a:lnTo>
                  <a:lnTo>
                    <a:pt x="1237" y="844"/>
                  </a:lnTo>
                  <a:lnTo>
                    <a:pt x="1293" y="900"/>
                  </a:lnTo>
                  <a:lnTo>
                    <a:pt x="1406" y="956"/>
                  </a:lnTo>
                  <a:lnTo>
                    <a:pt x="1518" y="900"/>
                  </a:lnTo>
                  <a:lnTo>
                    <a:pt x="1631" y="844"/>
                  </a:lnTo>
                  <a:lnTo>
                    <a:pt x="1687" y="844"/>
                  </a:lnTo>
                  <a:lnTo>
                    <a:pt x="1687" y="900"/>
                  </a:lnTo>
                  <a:lnTo>
                    <a:pt x="1743" y="1012"/>
                  </a:lnTo>
                  <a:lnTo>
                    <a:pt x="1687" y="1068"/>
                  </a:lnTo>
                  <a:lnTo>
                    <a:pt x="1631" y="1125"/>
                  </a:lnTo>
                  <a:lnTo>
                    <a:pt x="1631" y="1181"/>
                  </a:lnTo>
                  <a:lnTo>
                    <a:pt x="1687" y="1237"/>
                  </a:lnTo>
                  <a:lnTo>
                    <a:pt x="1743" y="1293"/>
                  </a:lnTo>
                  <a:lnTo>
                    <a:pt x="1799" y="1237"/>
                  </a:lnTo>
                  <a:lnTo>
                    <a:pt x="1855" y="1181"/>
                  </a:lnTo>
                  <a:lnTo>
                    <a:pt x="1968" y="1125"/>
                  </a:lnTo>
                  <a:lnTo>
                    <a:pt x="1968" y="844"/>
                  </a:lnTo>
                  <a:lnTo>
                    <a:pt x="2080" y="619"/>
                  </a:lnTo>
                  <a:lnTo>
                    <a:pt x="2080" y="563"/>
                  </a:lnTo>
                  <a:lnTo>
                    <a:pt x="1912" y="563"/>
                  </a:lnTo>
                  <a:lnTo>
                    <a:pt x="1855" y="506"/>
                  </a:lnTo>
                  <a:lnTo>
                    <a:pt x="1799" y="394"/>
                  </a:lnTo>
                  <a:lnTo>
                    <a:pt x="1743" y="282"/>
                  </a:lnTo>
                  <a:lnTo>
                    <a:pt x="1687" y="225"/>
                  </a:lnTo>
                  <a:lnTo>
                    <a:pt x="1631" y="282"/>
                  </a:lnTo>
                  <a:lnTo>
                    <a:pt x="1462" y="282"/>
                  </a:lnTo>
                  <a:lnTo>
                    <a:pt x="1406" y="225"/>
                  </a:lnTo>
                  <a:lnTo>
                    <a:pt x="1237" y="57"/>
                  </a:lnTo>
                  <a:lnTo>
                    <a:pt x="1069" y="113"/>
                  </a:lnTo>
                  <a:lnTo>
                    <a:pt x="956" y="113"/>
                  </a:lnTo>
                  <a:lnTo>
                    <a:pt x="844" y="57"/>
                  </a:lnTo>
                  <a:lnTo>
                    <a:pt x="563" y="57"/>
                  </a:lnTo>
                  <a:lnTo>
                    <a:pt x="450" y="0"/>
                  </a:lnTo>
                  <a:close/>
                </a:path>
              </a:pathLst>
            </a:custGeom>
            <a:solidFill>
              <a:srgbClr val="A2C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4" name="Google Shape;23504;p51"/>
            <p:cNvSpPr/>
            <p:nvPr/>
          </p:nvSpPr>
          <p:spPr>
            <a:xfrm>
              <a:off x="2129425" y="1101775"/>
              <a:ext cx="30950" cy="36550"/>
            </a:xfrm>
            <a:custGeom>
              <a:avLst/>
              <a:gdLst/>
              <a:ahLst/>
              <a:cxnLst/>
              <a:rect l="l" t="t" r="r" b="b"/>
              <a:pathLst>
                <a:path w="1238" h="1462" extrusionOk="0">
                  <a:moveTo>
                    <a:pt x="170" y="0"/>
                  </a:moveTo>
                  <a:lnTo>
                    <a:pt x="57" y="56"/>
                  </a:lnTo>
                  <a:lnTo>
                    <a:pt x="113" y="112"/>
                  </a:lnTo>
                  <a:lnTo>
                    <a:pt x="170" y="169"/>
                  </a:lnTo>
                  <a:lnTo>
                    <a:pt x="170" y="337"/>
                  </a:lnTo>
                  <a:lnTo>
                    <a:pt x="57" y="506"/>
                  </a:lnTo>
                  <a:lnTo>
                    <a:pt x="1" y="618"/>
                  </a:lnTo>
                  <a:lnTo>
                    <a:pt x="1" y="675"/>
                  </a:lnTo>
                  <a:lnTo>
                    <a:pt x="113" y="899"/>
                  </a:lnTo>
                  <a:lnTo>
                    <a:pt x="170" y="899"/>
                  </a:lnTo>
                  <a:lnTo>
                    <a:pt x="226" y="843"/>
                  </a:lnTo>
                  <a:lnTo>
                    <a:pt x="226" y="787"/>
                  </a:lnTo>
                  <a:lnTo>
                    <a:pt x="170" y="618"/>
                  </a:lnTo>
                  <a:lnTo>
                    <a:pt x="170" y="562"/>
                  </a:lnTo>
                  <a:lnTo>
                    <a:pt x="170" y="506"/>
                  </a:lnTo>
                  <a:lnTo>
                    <a:pt x="226" y="450"/>
                  </a:lnTo>
                  <a:lnTo>
                    <a:pt x="338" y="450"/>
                  </a:lnTo>
                  <a:lnTo>
                    <a:pt x="451" y="562"/>
                  </a:lnTo>
                  <a:lnTo>
                    <a:pt x="507" y="731"/>
                  </a:lnTo>
                  <a:lnTo>
                    <a:pt x="451" y="1012"/>
                  </a:lnTo>
                  <a:lnTo>
                    <a:pt x="451" y="1180"/>
                  </a:lnTo>
                  <a:lnTo>
                    <a:pt x="338" y="1293"/>
                  </a:lnTo>
                  <a:lnTo>
                    <a:pt x="282" y="1349"/>
                  </a:lnTo>
                  <a:lnTo>
                    <a:pt x="338" y="1349"/>
                  </a:lnTo>
                  <a:lnTo>
                    <a:pt x="451" y="1461"/>
                  </a:lnTo>
                  <a:lnTo>
                    <a:pt x="563" y="1461"/>
                  </a:lnTo>
                  <a:lnTo>
                    <a:pt x="619" y="1349"/>
                  </a:lnTo>
                  <a:lnTo>
                    <a:pt x="788" y="1405"/>
                  </a:lnTo>
                  <a:lnTo>
                    <a:pt x="900" y="1349"/>
                  </a:lnTo>
                  <a:lnTo>
                    <a:pt x="956" y="1293"/>
                  </a:lnTo>
                  <a:lnTo>
                    <a:pt x="956" y="1349"/>
                  </a:lnTo>
                  <a:lnTo>
                    <a:pt x="1013" y="1405"/>
                  </a:lnTo>
                  <a:lnTo>
                    <a:pt x="1013" y="1461"/>
                  </a:lnTo>
                  <a:lnTo>
                    <a:pt x="1069" y="1461"/>
                  </a:lnTo>
                  <a:lnTo>
                    <a:pt x="1069" y="1180"/>
                  </a:lnTo>
                  <a:lnTo>
                    <a:pt x="1125" y="1124"/>
                  </a:lnTo>
                  <a:lnTo>
                    <a:pt x="1237" y="1068"/>
                  </a:lnTo>
                  <a:lnTo>
                    <a:pt x="1237" y="899"/>
                  </a:lnTo>
                  <a:lnTo>
                    <a:pt x="1181" y="731"/>
                  </a:lnTo>
                  <a:lnTo>
                    <a:pt x="1069" y="618"/>
                  </a:lnTo>
                  <a:lnTo>
                    <a:pt x="900" y="506"/>
                  </a:lnTo>
                  <a:lnTo>
                    <a:pt x="844" y="393"/>
                  </a:lnTo>
                  <a:lnTo>
                    <a:pt x="788" y="225"/>
                  </a:lnTo>
                  <a:lnTo>
                    <a:pt x="619" y="169"/>
                  </a:lnTo>
                  <a:lnTo>
                    <a:pt x="507" y="169"/>
                  </a:lnTo>
                  <a:lnTo>
                    <a:pt x="451" y="112"/>
                  </a:lnTo>
                  <a:lnTo>
                    <a:pt x="226" y="56"/>
                  </a:lnTo>
                  <a:lnTo>
                    <a:pt x="170"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5" name="Google Shape;23505;p51"/>
            <p:cNvSpPr/>
            <p:nvPr/>
          </p:nvSpPr>
          <p:spPr>
            <a:xfrm>
              <a:off x="2161750" y="1128450"/>
              <a:ext cx="40775" cy="22525"/>
            </a:xfrm>
            <a:custGeom>
              <a:avLst/>
              <a:gdLst/>
              <a:ahLst/>
              <a:cxnLst/>
              <a:rect l="l" t="t" r="r" b="b"/>
              <a:pathLst>
                <a:path w="1631" h="901" extrusionOk="0">
                  <a:moveTo>
                    <a:pt x="282" y="1"/>
                  </a:moveTo>
                  <a:lnTo>
                    <a:pt x="113" y="113"/>
                  </a:lnTo>
                  <a:lnTo>
                    <a:pt x="113" y="226"/>
                  </a:lnTo>
                  <a:lnTo>
                    <a:pt x="169" y="282"/>
                  </a:lnTo>
                  <a:lnTo>
                    <a:pt x="225" y="282"/>
                  </a:lnTo>
                  <a:lnTo>
                    <a:pt x="225" y="338"/>
                  </a:lnTo>
                  <a:lnTo>
                    <a:pt x="1" y="394"/>
                  </a:lnTo>
                  <a:lnTo>
                    <a:pt x="1" y="507"/>
                  </a:lnTo>
                  <a:lnTo>
                    <a:pt x="57" y="563"/>
                  </a:lnTo>
                  <a:lnTo>
                    <a:pt x="113" y="619"/>
                  </a:lnTo>
                  <a:lnTo>
                    <a:pt x="169" y="563"/>
                  </a:lnTo>
                  <a:lnTo>
                    <a:pt x="338" y="563"/>
                  </a:lnTo>
                  <a:lnTo>
                    <a:pt x="394" y="507"/>
                  </a:lnTo>
                  <a:lnTo>
                    <a:pt x="563" y="451"/>
                  </a:lnTo>
                  <a:lnTo>
                    <a:pt x="731" y="394"/>
                  </a:lnTo>
                  <a:lnTo>
                    <a:pt x="844" y="507"/>
                  </a:lnTo>
                  <a:lnTo>
                    <a:pt x="900" y="732"/>
                  </a:lnTo>
                  <a:lnTo>
                    <a:pt x="956" y="844"/>
                  </a:lnTo>
                  <a:lnTo>
                    <a:pt x="1069" y="900"/>
                  </a:lnTo>
                  <a:lnTo>
                    <a:pt x="1181" y="900"/>
                  </a:lnTo>
                  <a:lnTo>
                    <a:pt x="1237" y="788"/>
                  </a:lnTo>
                  <a:lnTo>
                    <a:pt x="1350" y="675"/>
                  </a:lnTo>
                  <a:lnTo>
                    <a:pt x="1462" y="619"/>
                  </a:lnTo>
                  <a:lnTo>
                    <a:pt x="1462" y="563"/>
                  </a:lnTo>
                  <a:lnTo>
                    <a:pt x="1350" y="451"/>
                  </a:lnTo>
                  <a:lnTo>
                    <a:pt x="1350" y="338"/>
                  </a:lnTo>
                  <a:lnTo>
                    <a:pt x="1406" y="170"/>
                  </a:lnTo>
                  <a:lnTo>
                    <a:pt x="1518" y="338"/>
                  </a:lnTo>
                  <a:lnTo>
                    <a:pt x="1631" y="338"/>
                  </a:lnTo>
                  <a:lnTo>
                    <a:pt x="1631" y="226"/>
                  </a:lnTo>
                  <a:lnTo>
                    <a:pt x="1574" y="113"/>
                  </a:lnTo>
                  <a:lnTo>
                    <a:pt x="1462" y="57"/>
                  </a:lnTo>
                  <a:lnTo>
                    <a:pt x="1406" y="57"/>
                  </a:lnTo>
                  <a:lnTo>
                    <a:pt x="1237" y="113"/>
                  </a:lnTo>
                  <a:lnTo>
                    <a:pt x="1125" y="170"/>
                  </a:lnTo>
                  <a:lnTo>
                    <a:pt x="900" y="170"/>
                  </a:lnTo>
                  <a:lnTo>
                    <a:pt x="731" y="113"/>
                  </a:lnTo>
                  <a:lnTo>
                    <a:pt x="619" y="113"/>
                  </a:lnTo>
                  <a:lnTo>
                    <a:pt x="450" y="57"/>
                  </a:lnTo>
                  <a:lnTo>
                    <a:pt x="394" y="1"/>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6" name="Google Shape;23506;p51"/>
            <p:cNvSpPr/>
            <p:nvPr/>
          </p:nvSpPr>
          <p:spPr>
            <a:xfrm>
              <a:off x="2165975" y="1142525"/>
              <a:ext cx="23900" cy="30925"/>
            </a:xfrm>
            <a:custGeom>
              <a:avLst/>
              <a:gdLst/>
              <a:ahLst/>
              <a:cxnLst/>
              <a:rect l="l" t="t" r="r" b="b"/>
              <a:pathLst>
                <a:path w="956" h="1237" extrusionOk="0">
                  <a:moveTo>
                    <a:pt x="169" y="0"/>
                  </a:moveTo>
                  <a:lnTo>
                    <a:pt x="169" y="112"/>
                  </a:lnTo>
                  <a:lnTo>
                    <a:pt x="169" y="225"/>
                  </a:lnTo>
                  <a:lnTo>
                    <a:pt x="113" y="281"/>
                  </a:lnTo>
                  <a:lnTo>
                    <a:pt x="56" y="393"/>
                  </a:lnTo>
                  <a:lnTo>
                    <a:pt x="169" y="562"/>
                  </a:lnTo>
                  <a:lnTo>
                    <a:pt x="169" y="674"/>
                  </a:lnTo>
                  <a:lnTo>
                    <a:pt x="56" y="731"/>
                  </a:lnTo>
                  <a:lnTo>
                    <a:pt x="0" y="731"/>
                  </a:lnTo>
                  <a:lnTo>
                    <a:pt x="0" y="787"/>
                  </a:lnTo>
                  <a:lnTo>
                    <a:pt x="56" y="899"/>
                  </a:lnTo>
                  <a:lnTo>
                    <a:pt x="113" y="899"/>
                  </a:lnTo>
                  <a:lnTo>
                    <a:pt x="169" y="956"/>
                  </a:lnTo>
                  <a:lnTo>
                    <a:pt x="338" y="787"/>
                  </a:lnTo>
                  <a:lnTo>
                    <a:pt x="450" y="787"/>
                  </a:lnTo>
                  <a:lnTo>
                    <a:pt x="450" y="843"/>
                  </a:lnTo>
                  <a:lnTo>
                    <a:pt x="506" y="956"/>
                  </a:lnTo>
                  <a:lnTo>
                    <a:pt x="619" y="1012"/>
                  </a:lnTo>
                  <a:lnTo>
                    <a:pt x="675" y="1068"/>
                  </a:lnTo>
                  <a:lnTo>
                    <a:pt x="675" y="1124"/>
                  </a:lnTo>
                  <a:lnTo>
                    <a:pt x="675" y="1237"/>
                  </a:lnTo>
                  <a:lnTo>
                    <a:pt x="787" y="1237"/>
                  </a:lnTo>
                  <a:lnTo>
                    <a:pt x="843" y="1180"/>
                  </a:lnTo>
                  <a:lnTo>
                    <a:pt x="900" y="1180"/>
                  </a:lnTo>
                  <a:lnTo>
                    <a:pt x="843" y="1124"/>
                  </a:lnTo>
                  <a:lnTo>
                    <a:pt x="787" y="1012"/>
                  </a:lnTo>
                  <a:lnTo>
                    <a:pt x="843" y="956"/>
                  </a:lnTo>
                  <a:lnTo>
                    <a:pt x="956" y="899"/>
                  </a:lnTo>
                  <a:lnTo>
                    <a:pt x="843" y="674"/>
                  </a:lnTo>
                  <a:lnTo>
                    <a:pt x="787" y="674"/>
                  </a:lnTo>
                  <a:lnTo>
                    <a:pt x="619" y="393"/>
                  </a:lnTo>
                  <a:lnTo>
                    <a:pt x="450" y="112"/>
                  </a:lnTo>
                  <a:lnTo>
                    <a:pt x="338"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7" name="Google Shape;23507;p51"/>
            <p:cNvSpPr/>
            <p:nvPr/>
          </p:nvSpPr>
          <p:spPr>
            <a:xfrm>
              <a:off x="2149100" y="1111600"/>
              <a:ext cx="14075" cy="16875"/>
            </a:xfrm>
            <a:custGeom>
              <a:avLst/>
              <a:gdLst/>
              <a:ahLst/>
              <a:cxnLst/>
              <a:rect l="l" t="t" r="r" b="b"/>
              <a:pathLst>
                <a:path w="563" h="675" extrusionOk="0">
                  <a:moveTo>
                    <a:pt x="57" y="0"/>
                  </a:moveTo>
                  <a:lnTo>
                    <a:pt x="1" y="57"/>
                  </a:lnTo>
                  <a:lnTo>
                    <a:pt x="57" y="169"/>
                  </a:lnTo>
                  <a:lnTo>
                    <a:pt x="169" y="282"/>
                  </a:lnTo>
                  <a:lnTo>
                    <a:pt x="282" y="338"/>
                  </a:lnTo>
                  <a:lnTo>
                    <a:pt x="338" y="450"/>
                  </a:lnTo>
                  <a:lnTo>
                    <a:pt x="450" y="675"/>
                  </a:lnTo>
                  <a:lnTo>
                    <a:pt x="507" y="675"/>
                  </a:lnTo>
                  <a:lnTo>
                    <a:pt x="563" y="619"/>
                  </a:lnTo>
                  <a:lnTo>
                    <a:pt x="563" y="563"/>
                  </a:lnTo>
                  <a:lnTo>
                    <a:pt x="507" y="506"/>
                  </a:lnTo>
                  <a:lnTo>
                    <a:pt x="507" y="394"/>
                  </a:lnTo>
                  <a:lnTo>
                    <a:pt x="507" y="225"/>
                  </a:lnTo>
                  <a:lnTo>
                    <a:pt x="450" y="169"/>
                  </a:lnTo>
                  <a:lnTo>
                    <a:pt x="394" y="113"/>
                  </a:lnTo>
                  <a:lnTo>
                    <a:pt x="226" y="57"/>
                  </a:lnTo>
                  <a:lnTo>
                    <a:pt x="57"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8" name="Google Shape;23508;p51"/>
            <p:cNvSpPr/>
            <p:nvPr/>
          </p:nvSpPr>
          <p:spPr>
            <a:xfrm>
              <a:off x="2164575" y="1120025"/>
              <a:ext cx="9850" cy="11275"/>
            </a:xfrm>
            <a:custGeom>
              <a:avLst/>
              <a:gdLst/>
              <a:ahLst/>
              <a:cxnLst/>
              <a:rect l="l" t="t" r="r" b="b"/>
              <a:pathLst>
                <a:path w="394" h="451" extrusionOk="0">
                  <a:moveTo>
                    <a:pt x="112" y="1"/>
                  </a:moveTo>
                  <a:lnTo>
                    <a:pt x="0" y="226"/>
                  </a:lnTo>
                  <a:lnTo>
                    <a:pt x="0" y="394"/>
                  </a:lnTo>
                  <a:lnTo>
                    <a:pt x="0" y="450"/>
                  </a:lnTo>
                  <a:lnTo>
                    <a:pt x="394" y="450"/>
                  </a:lnTo>
                  <a:lnTo>
                    <a:pt x="394" y="394"/>
                  </a:lnTo>
                  <a:lnTo>
                    <a:pt x="394" y="338"/>
                  </a:lnTo>
                  <a:lnTo>
                    <a:pt x="394" y="282"/>
                  </a:lnTo>
                  <a:lnTo>
                    <a:pt x="394" y="169"/>
                  </a:lnTo>
                  <a:lnTo>
                    <a:pt x="394" y="113"/>
                  </a:lnTo>
                  <a:lnTo>
                    <a:pt x="281" y="169"/>
                  </a:lnTo>
                  <a:lnTo>
                    <a:pt x="281" y="113"/>
                  </a:lnTo>
                  <a:lnTo>
                    <a:pt x="281" y="57"/>
                  </a:lnTo>
                  <a:lnTo>
                    <a:pt x="281"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9" name="Google Shape;23509;p51"/>
            <p:cNvSpPr/>
            <p:nvPr/>
          </p:nvSpPr>
          <p:spPr>
            <a:xfrm>
              <a:off x="2143475" y="1169200"/>
              <a:ext cx="2850" cy="2850"/>
            </a:xfrm>
            <a:custGeom>
              <a:avLst/>
              <a:gdLst/>
              <a:ahLst/>
              <a:cxnLst/>
              <a:rect l="l" t="t" r="r" b="b"/>
              <a:pathLst>
                <a:path w="114" h="114" extrusionOk="0">
                  <a:moveTo>
                    <a:pt x="57" y="1"/>
                  </a:moveTo>
                  <a:lnTo>
                    <a:pt x="1" y="57"/>
                  </a:lnTo>
                  <a:lnTo>
                    <a:pt x="113" y="113"/>
                  </a:lnTo>
                  <a:lnTo>
                    <a:pt x="113" y="57"/>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0" name="Google Shape;23510;p51"/>
            <p:cNvSpPr/>
            <p:nvPr/>
          </p:nvSpPr>
          <p:spPr>
            <a:xfrm>
              <a:off x="2158950" y="1132675"/>
              <a:ext cx="2825" cy="2825"/>
            </a:xfrm>
            <a:custGeom>
              <a:avLst/>
              <a:gdLst/>
              <a:ahLst/>
              <a:cxnLst/>
              <a:rect l="l" t="t" r="r" b="b"/>
              <a:pathLst>
                <a:path w="113" h="113" extrusionOk="0">
                  <a:moveTo>
                    <a:pt x="0" y="1"/>
                  </a:moveTo>
                  <a:lnTo>
                    <a:pt x="0" y="57"/>
                  </a:lnTo>
                  <a:lnTo>
                    <a:pt x="113" y="113"/>
                  </a:lnTo>
                  <a:lnTo>
                    <a:pt x="113" y="57"/>
                  </a:lnTo>
                  <a:lnTo>
                    <a:pt x="0"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1" name="Google Shape;23511;p51"/>
            <p:cNvSpPr/>
            <p:nvPr/>
          </p:nvSpPr>
          <p:spPr>
            <a:xfrm>
              <a:off x="2160350" y="1138300"/>
              <a:ext cx="2825" cy="4250"/>
            </a:xfrm>
            <a:custGeom>
              <a:avLst/>
              <a:gdLst/>
              <a:ahLst/>
              <a:cxnLst/>
              <a:rect l="l" t="t" r="r" b="b"/>
              <a:pathLst>
                <a:path w="113" h="170" extrusionOk="0">
                  <a:moveTo>
                    <a:pt x="57" y="0"/>
                  </a:moveTo>
                  <a:lnTo>
                    <a:pt x="0" y="57"/>
                  </a:lnTo>
                  <a:lnTo>
                    <a:pt x="0" y="169"/>
                  </a:lnTo>
                  <a:lnTo>
                    <a:pt x="113" y="169"/>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2" name="Google Shape;23512;p51"/>
            <p:cNvSpPr/>
            <p:nvPr/>
          </p:nvSpPr>
          <p:spPr>
            <a:xfrm>
              <a:off x="2149100" y="1142525"/>
              <a:ext cx="2850" cy="2825"/>
            </a:xfrm>
            <a:custGeom>
              <a:avLst/>
              <a:gdLst/>
              <a:ahLst/>
              <a:cxnLst/>
              <a:rect l="l" t="t" r="r" b="b"/>
              <a:pathLst>
                <a:path w="114" h="113" extrusionOk="0">
                  <a:moveTo>
                    <a:pt x="57" y="0"/>
                  </a:moveTo>
                  <a:lnTo>
                    <a:pt x="1" y="112"/>
                  </a:lnTo>
                  <a:lnTo>
                    <a:pt x="113" y="112"/>
                  </a:lnTo>
                  <a:lnTo>
                    <a:pt x="113" y="56"/>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3" name="Google Shape;23513;p51"/>
            <p:cNvSpPr/>
            <p:nvPr/>
          </p:nvSpPr>
          <p:spPr>
            <a:xfrm>
              <a:off x="2165975" y="1135475"/>
              <a:ext cx="2825" cy="1450"/>
            </a:xfrm>
            <a:custGeom>
              <a:avLst/>
              <a:gdLst/>
              <a:ahLst/>
              <a:cxnLst/>
              <a:rect l="l" t="t" r="r" b="b"/>
              <a:pathLst>
                <a:path w="113" h="58" extrusionOk="0">
                  <a:moveTo>
                    <a:pt x="0" y="1"/>
                  </a:moveTo>
                  <a:lnTo>
                    <a:pt x="56" y="57"/>
                  </a:lnTo>
                  <a:lnTo>
                    <a:pt x="113" y="57"/>
                  </a:lnTo>
                  <a:lnTo>
                    <a:pt x="113"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4" name="Google Shape;23514;p51"/>
            <p:cNvSpPr/>
            <p:nvPr/>
          </p:nvSpPr>
          <p:spPr>
            <a:xfrm>
              <a:off x="2161750" y="1125650"/>
              <a:ext cx="4250" cy="4250"/>
            </a:xfrm>
            <a:custGeom>
              <a:avLst/>
              <a:gdLst/>
              <a:ahLst/>
              <a:cxnLst/>
              <a:rect l="l" t="t" r="r" b="b"/>
              <a:pathLst>
                <a:path w="170" h="170" extrusionOk="0">
                  <a:moveTo>
                    <a:pt x="57" y="1"/>
                  </a:moveTo>
                  <a:lnTo>
                    <a:pt x="1" y="113"/>
                  </a:lnTo>
                  <a:lnTo>
                    <a:pt x="113" y="169"/>
                  </a:lnTo>
                  <a:lnTo>
                    <a:pt x="169" y="57"/>
                  </a:lnTo>
                  <a:lnTo>
                    <a:pt x="113"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5" name="Google Shape;23515;p51"/>
            <p:cNvSpPr/>
            <p:nvPr/>
          </p:nvSpPr>
          <p:spPr>
            <a:xfrm>
              <a:off x="2164575" y="1131275"/>
              <a:ext cx="1425" cy="4225"/>
            </a:xfrm>
            <a:custGeom>
              <a:avLst/>
              <a:gdLst/>
              <a:ahLst/>
              <a:cxnLst/>
              <a:rect l="l" t="t" r="r" b="b"/>
              <a:pathLst>
                <a:path w="57" h="169" extrusionOk="0">
                  <a:moveTo>
                    <a:pt x="0" y="0"/>
                  </a:moveTo>
                  <a:lnTo>
                    <a:pt x="0" y="113"/>
                  </a:lnTo>
                  <a:lnTo>
                    <a:pt x="56" y="169"/>
                  </a:lnTo>
                  <a:lnTo>
                    <a:pt x="56" y="169"/>
                  </a:lnTo>
                  <a:lnTo>
                    <a:pt x="0"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6" name="Google Shape;23516;p51"/>
            <p:cNvSpPr/>
            <p:nvPr/>
          </p:nvSpPr>
          <p:spPr>
            <a:xfrm>
              <a:off x="2151925" y="1136900"/>
              <a:ext cx="1425" cy="2825"/>
            </a:xfrm>
            <a:custGeom>
              <a:avLst/>
              <a:gdLst/>
              <a:ahLst/>
              <a:cxnLst/>
              <a:rect l="l" t="t" r="r" b="b"/>
              <a:pathLst>
                <a:path w="57" h="113" extrusionOk="0">
                  <a:moveTo>
                    <a:pt x="0" y="113"/>
                  </a:moveTo>
                  <a:lnTo>
                    <a:pt x="0" y="113"/>
                  </a:lnTo>
                  <a:lnTo>
                    <a:pt x="56" y="0"/>
                  </a:lnTo>
                  <a:lnTo>
                    <a:pt x="56" y="0"/>
                  </a:lnTo>
                  <a:lnTo>
                    <a:pt x="0" y="113"/>
                  </a:lnTo>
                  <a:lnTo>
                    <a:pt x="0" y="113"/>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7" name="Google Shape;23517;p51"/>
            <p:cNvSpPr/>
            <p:nvPr/>
          </p:nvSpPr>
          <p:spPr>
            <a:xfrm>
              <a:off x="2151925" y="1181850"/>
              <a:ext cx="1425" cy="1425"/>
            </a:xfrm>
            <a:custGeom>
              <a:avLst/>
              <a:gdLst/>
              <a:ahLst/>
              <a:cxnLst/>
              <a:rect l="l" t="t" r="r" b="b"/>
              <a:pathLst>
                <a:path w="57" h="57" extrusionOk="0">
                  <a:moveTo>
                    <a:pt x="56" y="57"/>
                  </a:moveTo>
                  <a:lnTo>
                    <a:pt x="0" y="1"/>
                  </a:lnTo>
                  <a:lnTo>
                    <a:pt x="0" y="1"/>
                  </a:lnTo>
                  <a:lnTo>
                    <a:pt x="0" y="1"/>
                  </a:lnTo>
                  <a:lnTo>
                    <a:pt x="56" y="57"/>
                  </a:lnTo>
                  <a:lnTo>
                    <a:pt x="56" y="57"/>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8" name="Google Shape;23518;p51"/>
            <p:cNvSpPr/>
            <p:nvPr/>
          </p:nvSpPr>
          <p:spPr>
            <a:xfrm>
              <a:off x="2224975" y="1173425"/>
              <a:ext cx="25" cy="1425"/>
            </a:xfrm>
            <a:custGeom>
              <a:avLst/>
              <a:gdLst/>
              <a:ahLst/>
              <a:cxnLst/>
              <a:rect l="l" t="t" r="r" b="b"/>
              <a:pathLst>
                <a:path w="1" h="57" extrusionOk="0">
                  <a:moveTo>
                    <a:pt x="1" y="57"/>
                  </a:moveTo>
                  <a:lnTo>
                    <a:pt x="1" y="57"/>
                  </a:lnTo>
                  <a:lnTo>
                    <a:pt x="1" y="57"/>
                  </a:lnTo>
                  <a:lnTo>
                    <a:pt x="1" y="57"/>
                  </a:lnTo>
                  <a:lnTo>
                    <a:pt x="1" y="1"/>
                  </a:lnTo>
                  <a:lnTo>
                    <a:pt x="1" y="57"/>
                  </a:lnTo>
                  <a:lnTo>
                    <a:pt x="1" y="57"/>
                  </a:lnTo>
                  <a:close/>
                </a:path>
              </a:pathLst>
            </a:custGeom>
            <a:solidFill>
              <a:srgbClr val="91B3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9" name="Google Shape;23519;p51"/>
            <p:cNvSpPr/>
            <p:nvPr/>
          </p:nvSpPr>
          <p:spPr>
            <a:xfrm>
              <a:off x="2081650" y="1153750"/>
              <a:ext cx="50625" cy="57650"/>
            </a:xfrm>
            <a:custGeom>
              <a:avLst/>
              <a:gdLst/>
              <a:ahLst/>
              <a:cxnLst/>
              <a:rect l="l" t="t" r="r" b="b"/>
              <a:pathLst>
                <a:path w="2025" h="2306" extrusionOk="0">
                  <a:moveTo>
                    <a:pt x="338" y="1"/>
                  </a:moveTo>
                  <a:lnTo>
                    <a:pt x="226" y="57"/>
                  </a:lnTo>
                  <a:lnTo>
                    <a:pt x="57" y="169"/>
                  </a:lnTo>
                  <a:lnTo>
                    <a:pt x="57" y="225"/>
                  </a:lnTo>
                  <a:lnTo>
                    <a:pt x="57" y="394"/>
                  </a:lnTo>
                  <a:lnTo>
                    <a:pt x="113" y="450"/>
                  </a:lnTo>
                  <a:lnTo>
                    <a:pt x="113" y="507"/>
                  </a:lnTo>
                  <a:lnTo>
                    <a:pt x="113" y="563"/>
                  </a:lnTo>
                  <a:lnTo>
                    <a:pt x="57" y="619"/>
                  </a:lnTo>
                  <a:lnTo>
                    <a:pt x="1" y="675"/>
                  </a:lnTo>
                  <a:lnTo>
                    <a:pt x="1" y="788"/>
                  </a:lnTo>
                  <a:lnTo>
                    <a:pt x="57" y="956"/>
                  </a:lnTo>
                  <a:lnTo>
                    <a:pt x="113" y="1125"/>
                  </a:lnTo>
                  <a:lnTo>
                    <a:pt x="170" y="1237"/>
                  </a:lnTo>
                  <a:lnTo>
                    <a:pt x="338" y="1462"/>
                  </a:lnTo>
                  <a:lnTo>
                    <a:pt x="507" y="1631"/>
                  </a:lnTo>
                  <a:lnTo>
                    <a:pt x="619" y="1912"/>
                  </a:lnTo>
                  <a:lnTo>
                    <a:pt x="675" y="1968"/>
                  </a:lnTo>
                  <a:lnTo>
                    <a:pt x="788" y="1968"/>
                  </a:lnTo>
                  <a:lnTo>
                    <a:pt x="900" y="2024"/>
                  </a:lnTo>
                  <a:lnTo>
                    <a:pt x="900" y="2080"/>
                  </a:lnTo>
                  <a:lnTo>
                    <a:pt x="900" y="2136"/>
                  </a:lnTo>
                  <a:lnTo>
                    <a:pt x="900" y="2193"/>
                  </a:lnTo>
                  <a:lnTo>
                    <a:pt x="900" y="2249"/>
                  </a:lnTo>
                  <a:lnTo>
                    <a:pt x="1069" y="2305"/>
                  </a:lnTo>
                  <a:lnTo>
                    <a:pt x="1237" y="2249"/>
                  </a:lnTo>
                  <a:lnTo>
                    <a:pt x="1406" y="2136"/>
                  </a:lnTo>
                  <a:lnTo>
                    <a:pt x="1631" y="2024"/>
                  </a:lnTo>
                  <a:lnTo>
                    <a:pt x="1687" y="1968"/>
                  </a:lnTo>
                  <a:lnTo>
                    <a:pt x="1743" y="1968"/>
                  </a:lnTo>
                  <a:lnTo>
                    <a:pt x="1743" y="1855"/>
                  </a:lnTo>
                  <a:lnTo>
                    <a:pt x="1687" y="1799"/>
                  </a:lnTo>
                  <a:lnTo>
                    <a:pt x="1631" y="1743"/>
                  </a:lnTo>
                  <a:lnTo>
                    <a:pt x="1687" y="1687"/>
                  </a:lnTo>
                  <a:lnTo>
                    <a:pt x="1743" y="1631"/>
                  </a:lnTo>
                  <a:lnTo>
                    <a:pt x="1968" y="1631"/>
                  </a:lnTo>
                  <a:lnTo>
                    <a:pt x="2024" y="1574"/>
                  </a:lnTo>
                  <a:lnTo>
                    <a:pt x="1912" y="1350"/>
                  </a:lnTo>
                  <a:lnTo>
                    <a:pt x="1743" y="1462"/>
                  </a:lnTo>
                  <a:lnTo>
                    <a:pt x="1575" y="1462"/>
                  </a:lnTo>
                  <a:lnTo>
                    <a:pt x="1518" y="1518"/>
                  </a:lnTo>
                  <a:lnTo>
                    <a:pt x="1406" y="1574"/>
                  </a:lnTo>
                  <a:lnTo>
                    <a:pt x="1294" y="1574"/>
                  </a:lnTo>
                  <a:lnTo>
                    <a:pt x="1181" y="1631"/>
                  </a:lnTo>
                  <a:lnTo>
                    <a:pt x="1237" y="1518"/>
                  </a:lnTo>
                  <a:lnTo>
                    <a:pt x="1294" y="1518"/>
                  </a:lnTo>
                  <a:lnTo>
                    <a:pt x="1406" y="1462"/>
                  </a:lnTo>
                  <a:lnTo>
                    <a:pt x="1462" y="1406"/>
                  </a:lnTo>
                  <a:lnTo>
                    <a:pt x="1462" y="1350"/>
                  </a:lnTo>
                  <a:lnTo>
                    <a:pt x="1125" y="1350"/>
                  </a:lnTo>
                  <a:lnTo>
                    <a:pt x="1069" y="1293"/>
                  </a:lnTo>
                  <a:lnTo>
                    <a:pt x="1125" y="1069"/>
                  </a:lnTo>
                  <a:lnTo>
                    <a:pt x="1125" y="1012"/>
                  </a:lnTo>
                  <a:lnTo>
                    <a:pt x="1237" y="1012"/>
                  </a:lnTo>
                  <a:lnTo>
                    <a:pt x="1294" y="900"/>
                  </a:lnTo>
                  <a:lnTo>
                    <a:pt x="1181" y="844"/>
                  </a:lnTo>
                  <a:lnTo>
                    <a:pt x="1181" y="788"/>
                  </a:lnTo>
                  <a:lnTo>
                    <a:pt x="844" y="788"/>
                  </a:lnTo>
                  <a:lnTo>
                    <a:pt x="788" y="844"/>
                  </a:lnTo>
                  <a:lnTo>
                    <a:pt x="619" y="788"/>
                  </a:lnTo>
                  <a:lnTo>
                    <a:pt x="619" y="731"/>
                  </a:lnTo>
                  <a:lnTo>
                    <a:pt x="619" y="619"/>
                  </a:lnTo>
                  <a:lnTo>
                    <a:pt x="675" y="394"/>
                  </a:lnTo>
                  <a:lnTo>
                    <a:pt x="732" y="282"/>
                  </a:lnTo>
                  <a:lnTo>
                    <a:pt x="732" y="225"/>
                  </a:lnTo>
                  <a:lnTo>
                    <a:pt x="732" y="169"/>
                  </a:lnTo>
                  <a:lnTo>
                    <a:pt x="619" y="225"/>
                  </a:lnTo>
                  <a:lnTo>
                    <a:pt x="563" y="282"/>
                  </a:lnTo>
                  <a:lnTo>
                    <a:pt x="507" y="394"/>
                  </a:lnTo>
                  <a:lnTo>
                    <a:pt x="451" y="394"/>
                  </a:lnTo>
                  <a:lnTo>
                    <a:pt x="282" y="338"/>
                  </a:lnTo>
                  <a:lnTo>
                    <a:pt x="338" y="169"/>
                  </a:lnTo>
                  <a:lnTo>
                    <a:pt x="394" y="113"/>
                  </a:lnTo>
                  <a:lnTo>
                    <a:pt x="507" y="113"/>
                  </a:lnTo>
                  <a:lnTo>
                    <a:pt x="507" y="57"/>
                  </a:lnTo>
                  <a:lnTo>
                    <a:pt x="451"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0" name="Google Shape;23520;p51"/>
            <p:cNvSpPr/>
            <p:nvPr/>
          </p:nvSpPr>
          <p:spPr>
            <a:xfrm>
              <a:off x="2073225" y="1209950"/>
              <a:ext cx="30950" cy="19700"/>
            </a:xfrm>
            <a:custGeom>
              <a:avLst/>
              <a:gdLst/>
              <a:ahLst/>
              <a:cxnLst/>
              <a:rect l="l" t="t" r="r" b="b"/>
              <a:pathLst>
                <a:path w="1238" h="788" extrusionOk="0">
                  <a:moveTo>
                    <a:pt x="1012" y="1"/>
                  </a:moveTo>
                  <a:lnTo>
                    <a:pt x="844" y="113"/>
                  </a:lnTo>
                  <a:lnTo>
                    <a:pt x="507" y="338"/>
                  </a:lnTo>
                  <a:lnTo>
                    <a:pt x="338" y="451"/>
                  </a:lnTo>
                  <a:lnTo>
                    <a:pt x="226" y="451"/>
                  </a:lnTo>
                  <a:lnTo>
                    <a:pt x="113" y="507"/>
                  </a:lnTo>
                  <a:lnTo>
                    <a:pt x="57" y="563"/>
                  </a:lnTo>
                  <a:lnTo>
                    <a:pt x="1" y="675"/>
                  </a:lnTo>
                  <a:lnTo>
                    <a:pt x="57" y="788"/>
                  </a:lnTo>
                  <a:lnTo>
                    <a:pt x="113" y="788"/>
                  </a:lnTo>
                  <a:lnTo>
                    <a:pt x="394" y="619"/>
                  </a:lnTo>
                  <a:lnTo>
                    <a:pt x="619" y="507"/>
                  </a:lnTo>
                  <a:lnTo>
                    <a:pt x="788" y="451"/>
                  </a:lnTo>
                  <a:lnTo>
                    <a:pt x="1012" y="338"/>
                  </a:lnTo>
                  <a:lnTo>
                    <a:pt x="1125" y="226"/>
                  </a:lnTo>
                  <a:lnTo>
                    <a:pt x="1237"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1" name="Google Shape;23521;p51"/>
            <p:cNvSpPr/>
            <p:nvPr/>
          </p:nvSpPr>
          <p:spPr>
            <a:xfrm>
              <a:off x="2129425" y="1187475"/>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2" name="Google Shape;23522;p51"/>
            <p:cNvSpPr/>
            <p:nvPr/>
          </p:nvSpPr>
          <p:spPr>
            <a:xfrm>
              <a:off x="2255900" y="1160775"/>
              <a:ext cx="4250" cy="2850"/>
            </a:xfrm>
            <a:custGeom>
              <a:avLst/>
              <a:gdLst/>
              <a:ahLst/>
              <a:cxnLst/>
              <a:rect l="l" t="t" r="r" b="b"/>
              <a:pathLst>
                <a:path w="170" h="114" extrusionOk="0">
                  <a:moveTo>
                    <a:pt x="0" y="1"/>
                  </a:moveTo>
                  <a:lnTo>
                    <a:pt x="0" y="113"/>
                  </a:lnTo>
                  <a:lnTo>
                    <a:pt x="169" y="57"/>
                  </a:lnTo>
                  <a:lnTo>
                    <a:pt x="57"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3" name="Google Shape;23523;p51"/>
            <p:cNvSpPr/>
            <p:nvPr/>
          </p:nvSpPr>
          <p:spPr>
            <a:xfrm>
              <a:off x="2018425" y="1197325"/>
              <a:ext cx="64675" cy="39350"/>
            </a:xfrm>
            <a:custGeom>
              <a:avLst/>
              <a:gdLst/>
              <a:ahLst/>
              <a:cxnLst/>
              <a:rect l="l" t="t" r="r" b="b"/>
              <a:pathLst>
                <a:path w="2587" h="1574" extrusionOk="0">
                  <a:moveTo>
                    <a:pt x="675" y="0"/>
                  </a:moveTo>
                  <a:lnTo>
                    <a:pt x="394" y="112"/>
                  </a:lnTo>
                  <a:lnTo>
                    <a:pt x="169" y="225"/>
                  </a:lnTo>
                  <a:lnTo>
                    <a:pt x="1" y="450"/>
                  </a:lnTo>
                  <a:lnTo>
                    <a:pt x="57" y="506"/>
                  </a:lnTo>
                  <a:lnTo>
                    <a:pt x="169" y="562"/>
                  </a:lnTo>
                  <a:lnTo>
                    <a:pt x="282" y="674"/>
                  </a:lnTo>
                  <a:lnTo>
                    <a:pt x="394" y="787"/>
                  </a:lnTo>
                  <a:lnTo>
                    <a:pt x="507" y="787"/>
                  </a:lnTo>
                  <a:lnTo>
                    <a:pt x="507" y="674"/>
                  </a:lnTo>
                  <a:lnTo>
                    <a:pt x="450" y="618"/>
                  </a:lnTo>
                  <a:lnTo>
                    <a:pt x="450" y="562"/>
                  </a:lnTo>
                  <a:lnTo>
                    <a:pt x="507" y="506"/>
                  </a:lnTo>
                  <a:lnTo>
                    <a:pt x="563" y="562"/>
                  </a:lnTo>
                  <a:lnTo>
                    <a:pt x="731" y="618"/>
                  </a:lnTo>
                  <a:lnTo>
                    <a:pt x="731" y="674"/>
                  </a:lnTo>
                  <a:lnTo>
                    <a:pt x="731" y="731"/>
                  </a:lnTo>
                  <a:lnTo>
                    <a:pt x="788" y="843"/>
                  </a:lnTo>
                  <a:lnTo>
                    <a:pt x="788" y="899"/>
                  </a:lnTo>
                  <a:lnTo>
                    <a:pt x="900" y="1012"/>
                  </a:lnTo>
                  <a:lnTo>
                    <a:pt x="788" y="1293"/>
                  </a:lnTo>
                  <a:lnTo>
                    <a:pt x="731" y="1405"/>
                  </a:lnTo>
                  <a:lnTo>
                    <a:pt x="788" y="1461"/>
                  </a:lnTo>
                  <a:lnTo>
                    <a:pt x="956" y="1574"/>
                  </a:lnTo>
                  <a:lnTo>
                    <a:pt x="956" y="1405"/>
                  </a:lnTo>
                  <a:lnTo>
                    <a:pt x="956" y="1293"/>
                  </a:lnTo>
                  <a:lnTo>
                    <a:pt x="1012" y="1237"/>
                  </a:lnTo>
                  <a:lnTo>
                    <a:pt x="1181" y="1237"/>
                  </a:lnTo>
                  <a:lnTo>
                    <a:pt x="1293" y="1349"/>
                  </a:lnTo>
                  <a:lnTo>
                    <a:pt x="1687" y="1349"/>
                  </a:lnTo>
                  <a:lnTo>
                    <a:pt x="1687" y="1237"/>
                  </a:lnTo>
                  <a:lnTo>
                    <a:pt x="1743" y="1180"/>
                  </a:lnTo>
                  <a:lnTo>
                    <a:pt x="1799" y="1180"/>
                  </a:lnTo>
                  <a:lnTo>
                    <a:pt x="1855" y="1124"/>
                  </a:lnTo>
                  <a:lnTo>
                    <a:pt x="1912" y="1068"/>
                  </a:lnTo>
                  <a:lnTo>
                    <a:pt x="1968" y="1124"/>
                  </a:lnTo>
                  <a:lnTo>
                    <a:pt x="2080" y="1237"/>
                  </a:lnTo>
                  <a:lnTo>
                    <a:pt x="2136" y="1349"/>
                  </a:lnTo>
                  <a:lnTo>
                    <a:pt x="2249" y="1293"/>
                  </a:lnTo>
                  <a:lnTo>
                    <a:pt x="2305" y="1068"/>
                  </a:lnTo>
                  <a:lnTo>
                    <a:pt x="2474" y="1068"/>
                  </a:lnTo>
                  <a:lnTo>
                    <a:pt x="2530" y="843"/>
                  </a:lnTo>
                  <a:lnTo>
                    <a:pt x="2530" y="674"/>
                  </a:lnTo>
                  <a:lnTo>
                    <a:pt x="2530" y="506"/>
                  </a:lnTo>
                  <a:lnTo>
                    <a:pt x="2586" y="281"/>
                  </a:lnTo>
                  <a:lnTo>
                    <a:pt x="2586" y="225"/>
                  </a:lnTo>
                  <a:lnTo>
                    <a:pt x="2530" y="169"/>
                  </a:lnTo>
                  <a:lnTo>
                    <a:pt x="2418" y="56"/>
                  </a:lnTo>
                  <a:lnTo>
                    <a:pt x="2305" y="56"/>
                  </a:lnTo>
                  <a:lnTo>
                    <a:pt x="2193" y="112"/>
                  </a:lnTo>
                  <a:lnTo>
                    <a:pt x="2080" y="225"/>
                  </a:lnTo>
                  <a:lnTo>
                    <a:pt x="1912" y="337"/>
                  </a:lnTo>
                  <a:lnTo>
                    <a:pt x="1518" y="506"/>
                  </a:lnTo>
                  <a:lnTo>
                    <a:pt x="1462" y="618"/>
                  </a:lnTo>
                  <a:lnTo>
                    <a:pt x="1406" y="674"/>
                  </a:lnTo>
                  <a:lnTo>
                    <a:pt x="1350" y="618"/>
                  </a:lnTo>
                  <a:lnTo>
                    <a:pt x="1293" y="506"/>
                  </a:lnTo>
                  <a:lnTo>
                    <a:pt x="1293" y="450"/>
                  </a:lnTo>
                  <a:lnTo>
                    <a:pt x="1406" y="337"/>
                  </a:lnTo>
                  <a:lnTo>
                    <a:pt x="1406" y="225"/>
                  </a:lnTo>
                  <a:lnTo>
                    <a:pt x="1293" y="112"/>
                  </a:lnTo>
                  <a:lnTo>
                    <a:pt x="1125" y="0"/>
                  </a:lnTo>
                  <a:lnTo>
                    <a:pt x="1069" y="0"/>
                  </a:lnTo>
                  <a:lnTo>
                    <a:pt x="1012" y="112"/>
                  </a:lnTo>
                  <a:lnTo>
                    <a:pt x="956" y="56"/>
                  </a:lnTo>
                  <a:lnTo>
                    <a:pt x="956"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4" name="Google Shape;23524;p51"/>
            <p:cNvSpPr/>
            <p:nvPr/>
          </p:nvSpPr>
          <p:spPr>
            <a:xfrm>
              <a:off x="2274175" y="957025"/>
              <a:ext cx="25" cy="2850"/>
            </a:xfrm>
            <a:custGeom>
              <a:avLst/>
              <a:gdLst/>
              <a:ahLst/>
              <a:cxnLst/>
              <a:rect l="l" t="t" r="r" b="b"/>
              <a:pathLst>
                <a:path w="1" h="114" extrusionOk="0">
                  <a:moveTo>
                    <a:pt x="0" y="113"/>
                  </a:moveTo>
                  <a:lnTo>
                    <a:pt x="0" y="113"/>
                  </a:lnTo>
                  <a:lnTo>
                    <a:pt x="0" y="1"/>
                  </a:lnTo>
                  <a:lnTo>
                    <a:pt x="0" y="1"/>
                  </a:lnTo>
                  <a:lnTo>
                    <a:pt x="0" y="113"/>
                  </a:lnTo>
                  <a:lnTo>
                    <a:pt x="0" y="113"/>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5" name="Google Shape;23525;p51"/>
            <p:cNvSpPr/>
            <p:nvPr/>
          </p:nvSpPr>
          <p:spPr>
            <a:xfrm>
              <a:off x="2279775" y="1016050"/>
              <a:ext cx="1450" cy="2825"/>
            </a:xfrm>
            <a:custGeom>
              <a:avLst/>
              <a:gdLst/>
              <a:ahLst/>
              <a:cxnLst/>
              <a:rect l="l" t="t" r="r" b="b"/>
              <a:pathLst>
                <a:path w="58" h="113" extrusionOk="0">
                  <a:moveTo>
                    <a:pt x="57" y="1"/>
                  </a:moveTo>
                  <a:lnTo>
                    <a:pt x="57" y="1"/>
                  </a:lnTo>
                  <a:lnTo>
                    <a:pt x="1" y="113"/>
                  </a:lnTo>
                  <a:lnTo>
                    <a:pt x="1" y="113"/>
                  </a:lnTo>
                  <a:lnTo>
                    <a:pt x="57" y="1"/>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6" name="Google Shape;23526;p51"/>
            <p:cNvSpPr/>
            <p:nvPr/>
          </p:nvSpPr>
          <p:spPr>
            <a:xfrm>
              <a:off x="2247475" y="982325"/>
              <a:ext cx="1425" cy="1425"/>
            </a:xfrm>
            <a:custGeom>
              <a:avLst/>
              <a:gdLst/>
              <a:ahLst/>
              <a:cxnLst/>
              <a:rect l="l" t="t" r="r" b="b"/>
              <a:pathLst>
                <a:path w="57" h="57" extrusionOk="0">
                  <a:moveTo>
                    <a:pt x="0" y="1"/>
                  </a:moveTo>
                  <a:lnTo>
                    <a:pt x="0" y="57"/>
                  </a:lnTo>
                  <a:lnTo>
                    <a:pt x="56" y="57"/>
                  </a:lnTo>
                  <a:lnTo>
                    <a:pt x="0" y="1"/>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7" name="Google Shape;23527;p51"/>
            <p:cNvSpPr/>
            <p:nvPr/>
          </p:nvSpPr>
          <p:spPr>
            <a:xfrm>
              <a:off x="1824525" y="1117225"/>
              <a:ext cx="2825" cy="2825"/>
            </a:xfrm>
            <a:custGeom>
              <a:avLst/>
              <a:gdLst/>
              <a:ahLst/>
              <a:cxnLst/>
              <a:rect l="l" t="t" r="r" b="b"/>
              <a:pathLst>
                <a:path w="113" h="113" extrusionOk="0">
                  <a:moveTo>
                    <a:pt x="56" y="0"/>
                  </a:moveTo>
                  <a:lnTo>
                    <a:pt x="0" y="57"/>
                  </a:lnTo>
                  <a:lnTo>
                    <a:pt x="56" y="113"/>
                  </a:lnTo>
                  <a:lnTo>
                    <a:pt x="113" y="113"/>
                  </a:lnTo>
                  <a:lnTo>
                    <a:pt x="113" y="57"/>
                  </a:lnTo>
                  <a:lnTo>
                    <a:pt x="56"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8" name="Google Shape;23528;p51"/>
            <p:cNvSpPr/>
            <p:nvPr/>
          </p:nvSpPr>
          <p:spPr>
            <a:xfrm>
              <a:off x="1842775" y="1127050"/>
              <a:ext cx="2850" cy="2850"/>
            </a:xfrm>
            <a:custGeom>
              <a:avLst/>
              <a:gdLst/>
              <a:ahLst/>
              <a:cxnLst/>
              <a:rect l="l" t="t" r="r" b="b"/>
              <a:pathLst>
                <a:path w="114" h="114" extrusionOk="0">
                  <a:moveTo>
                    <a:pt x="57" y="1"/>
                  </a:moveTo>
                  <a:lnTo>
                    <a:pt x="1" y="57"/>
                  </a:lnTo>
                  <a:lnTo>
                    <a:pt x="1" y="113"/>
                  </a:lnTo>
                  <a:lnTo>
                    <a:pt x="113" y="113"/>
                  </a:lnTo>
                  <a:lnTo>
                    <a:pt x="57" y="57"/>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9" name="Google Shape;23529;p51"/>
            <p:cNvSpPr/>
            <p:nvPr/>
          </p:nvSpPr>
          <p:spPr>
            <a:xfrm>
              <a:off x="1811875" y="1108800"/>
              <a:ext cx="1425" cy="2825"/>
            </a:xfrm>
            <a:custGeom>
              <a:avLst/>
              <a:gdLst/>
              <a:ahLst/>
              <a:cxnLst/>
              <a:rect l="l" t="t" r="r" b="b"/>
              <a:pathLst>
                <a:path w="57" h="113" extrusionOk="0">
                  <a:moveTo>
                    <a:pt x="57" y="0"/>
                  </a:moveTo>
                  <a:lnTo>
                    <a:pt x="0" y="56"/>
                  </a:lnTo>
                  <a:lnTo>
                    <a:pt x="0" y="112"/>
                  </a:lnTo>
                  <a:lnTo>
                    <a:pt x="57" y="112"/>
                  </a:lnTo>
                  <a:lnTo>
                    <a:pt x="57"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0" name="Google Shape;23530;p51"/>
            <p:cNvSpPr/>
            <p:nvPr/>
          </p:nvSpPr>
          <p:spPr>
            <a:xfrm>
              <a:off x="1816100" y="1113000"/>
              <a:ext cx="1425" cy="1425"/>
            </a:xfrm>
            <a:custGeom>
              <a:avLst/>
              <a:gdLst/>
              <a:ahLst/>
              <a:cxnLst/>
              <a:rect l="l" t="t" r="r" b="b"/>
              <a:pathLst>
                <a:path w="57" h="57" extrusionOk="0">
                  <a:moveTo>
                    <a:pt x="0" y="1"/>
                  </a:moveTo>
                  <a:lnTo>
                    <a:pt x="0" y="57"/>
                  </a:lnTo>
                  <a:lnTo>
                    <a:pt x="56" y="57"/>
                  </a:lnTo>
                  <a:lnTo>
                    <a:pt x="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1" name="Google Shape;23531;p51"/>
            <p:cNvSpPr/>
            <p:nvPr/>
          </p:nvSpPr>
          <p:spPr>
            <a:xfrm>
              <a:off x="1842775" y="1111600"/>
              <a:ext cx="25" cy="1425"/>
            </a:xfrm>
            <a:custGeom>
              <a:avLst/>
              <a:gdLst/>
              <a:ahLst/>
              <a:cxnLst/>
              <a:rect l="l" t="t" r="r" b="b"/>
              <a:pathLst>
                <a:path w="1" h="57" extrusionOk="0">
                  <a:moveTo>
                    <a:pt x="1" y="57"/>
                  </a:moveTo>
                  <a:lnTo>
                    <a:pt x="1" y="0"/>
                  </a:lnTo>
                  <a:lnTo>
                    <a:pt x="1" y="0"/>
                  </a:lnTo>
                  <a:lnTo>
                    <a:pt x="1" y="0"/>
                  </a:lnTo>
                  <a:lnTo>
                    <a:pt x="1" y="57"/>
                  </a:lnTo>
                  <a:lnTo>
                    <a:pt x="1" y="57"/>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2" name="Google Shape;23532;p51"/>
            <p:cNvSpPr/>
            <p:nvPr/>
          </p:nvSpPr>
          <p:spPr>
            <a:xfrm>
              <a:off x="1818900" y="112002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3" name="Google Shape;23533;p51"/>
            <p:cNvSpPr/>
            <p:nvPr/>
          </p:nvSpPr>
          <p:spPr>
            <a:xfrm>
              <a:off x="1841375" y="1113000"/>
              <a:ext cx="1425" cy="25"/>
            </a:xfrm>
            <a:custGeom>
              <a:avLst/>
              <a:gdLst/>
              <a:ahLst/>
              <a:cxnLst/>
              <a:rect l="l" t="t" r="r" b="b"/>
              <a:pathLst>
                <a:path w="57" h="1" extrusionOk="0">
                  <a:moveTo>
                    <a:pt x="57" y="1"/>
                  </a:moveTo>
                  <a:lnTo>
                    <a:pt x="1" y="1"/>
                  </a:lnTo>
                  <a:lnTo>
                    <a:pt x="1" y="1"/>
                  </a:lnTo>
                  <a:lnTo>
                    <a:pt x="1" y="1"/>
                  </a:lnTo>
                  <a:lnTo>
                    <a:pt x="57" y="1"/>
                  </a:lnTo>
                  <a:lnTo>
                    <a:pt x="57"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4" name="Google Shape;23534;p51"/>
            <p:cNvSpPr/>
            <p:nvPr/>
          </p:nvSpPr>
          <p:spPr>
            <a:xfrm>
              <a:off x="1845600" y="1134075"/>
              <a:ext cx="1425" cy="25"/>
            </a:xfrm>
            <a:custGeom>
              <a:avLst/>
              <a:gdLst/>
              <a:ahLst/>
              <a:cxnLst/>
              <a:rect l="l" t="t" r="r" b="b"/>
              <a:pathLst>
                <a:path w="57" h="1" extrusionOk="0">
                  <a:moveTo>
                    <a:pt x="57" y="1"/>
                  </a:moveTo>
                  <a:lnTo>
                    <a:pt x="57" y="1"/>
                  </a:lnTo>
                  <a:lnTo>
                    <a:pt x="0" y="1"/>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5" name="Google Shape;23535;p51"/>
            <p:cNvSpPr/>
            <p:nvPr/>
          </p:nvSpPr>
          <p:spPr>
            <a:xfrm>
              <a:off x="1824525" y="1131275"/>
              <a:ext cx="98375" cy="73100"/>
            </a:xfrm>
            <a:custGeom>
              <a:avLst/>
              <a:gdLst/>
              <a:ahLst/>
              <a:cxnLst/>
              <a:rect l="l" t="t" r="r" b="b"/>
              <a:pathLst>
                <a:path w="3935" h="2924" extrusionOk="0">
                  <a:moveTo>
                    <a:pt x="2249" y="0"/>
                  </a:moveTo>
                  <a:lnTo>
                    <a:pt x="2192" y="57"/>
                  </a:lnTo>
                  <a:lnTo>
                    <a:pt x="2249" y="169"/>
                  </a:lnTo>
                  <a:lnTo>
                    <a:pt x="2192" y="225"/>
                  </a:lnTo>
                  <a:lnTo>
                    <a:pt x="2136" y="281"/>
                  </a:lnTo>
                  <a:lnTo>
                    <a:pt x="2136" y="338"/>
                  </a:lnTo>
                  <a:lnTo>
                    <a:pt x="2080" y="506"/>
                  </a:lnTo>
                  <a:lnTo>
                    <a:pt x="2080" y="675"/>
                  </a:lnTo>
                  <a:lnTo>
                    <a:pt x="2024" y="731"/>
                  </a:lnTo>
                  <a:lnTo>
                    <a:pt x="1686" y="787"/>
                  </a:lnTo>
                  <a:lnTo>
                    <a:pt x="1574" y="900"/>
                  </a:lnTo>
                  <a:lnTo>
                    <a:pt x="1518" y="1012"/>
                  </a:lnTo>
                  <a:lnTo>
                    <a:pt x="1574" y="1293"/>
                  </a:lnTo>
                  <a:lnTo>
                    <a:pt x="1630" y="1406"/>
                  </a:lnTo>
                  <a:lnTo>
                    <a:pt x="1518" y="1462"/>
                  </a:lnTo>
                  <a:lnTo>
                    <a:pt x="1349" y="1518"/>
                  </a:lnTo>
                  <a:lnTo>
                    <a:pt x="1293" y="1546"/>
                  </a:lnTo>
                  <a:lnTo>
                    <a:pt x="1349" y="1462"/>
                  </a:lnTo>
                  <a:lnTo>
                    <a:pt x="1349" y="1293"/>
                  </a:lnTo>
                  <a:lnTo>
                    <a:pt x="1293" y="1181"/>
                  </a:lnTo>
                  <a:lnTo>
                    <a:pt x="1181" y="1012"/>
                  </a:lnTo>
                  <a:lnTo>
                    <a:pt x="1068" y="900"/>
                  </a:lnTo>
                  <a:lnTo>
                    <a:pt x="956" y="956"/>
                  </a:lnTo>
                  <a:lnTo>
                    <a:pt x="731" y="1124"/>
                  </a:lnTo>
                  <a:lnTo>
                    <a:pt x="619" y="1181"/>
                  </a:lnTo>
                  <a:lnTo>
                    <a:pt x="394" y="1349"/>
                  </a:lnTo>
                  <a:lnTo>
                    <a:pt x="169" y="1518"/>
                  </a:lnTo>
                  <a:lnTo>
                    <a:pt x="113" y="1518"/>
                  </a:lnTo>
                  <a:lnTo>
                    <a:pt x="56" y="1630"/>
                  </a:lnTo>
                  <a:lnTo>
                    <a:pt x="0" y="1687"/>
                  </a:lnTo>
                  <a:lnTo>
                    <a:pt x="56" y="1799"/>
                  </a:lnTo>
                  <a:lnTo>
                    <a:pt x="113" y="1799"/>
                  </a:lnTo>
                  <a:lnTo>
                    <a:pt x="169" y="1855"/>
                  </a:lnTo>
                  <a:lnTo>
                    <a:pt x="225" y="1911"/>
                  </a:lnTo>
                  <a:lnTo>
                    <a:pt x="281" y="1968"/>
                  </a:lnTo>
                  <a:lnTo>
                    <a:pt x="450" y="1911"/>
                  </a:lnTo>
                  <a:lnTo>
                    <a:pt x="506" y="1855"/>
                  </a:lnTo>
                  <a:lnTo>
                    <a:pt x="506" y="1743"/>
                  </a:lnTo>
                  <a:lnTo>
                    <a:pt x="787" y="1968"/>
                  </a:lnTo>
                  <a:lnTo>
                    <a:pt x="843" y="2024"/>
                  </a:lnTo>
                  <a:lnTo>
                    <a:pt x="843" y="2080"/>
                  </a:lnTo>
                  <a:lnTo>
                    <a:pt x="843" y="2136"/>
                  </a:lnTo>
                  <a:lnTo>
                    <a:pt x="1012" y="2136"/>
                  </a:lnTo>
                  <a:lnTo>
                    <a:pt x="1068" y="2192"/>
                  </a:lnTo>
                  <a:lnTo>
                    <a:pt x="1124" y="2192"/>
                  </a:lnTo>
                  <a:lnTo>
                    <a:pt x="1124" y="2305"/>
                  </a:lnTo>
                  <a:lnTo>
                    <a:pt x="1181" y="2417"/>
                  </a:lnTo>
                  <a:lnTo>
                    <a:pt x="1349" y="2586"/>
                  </a:lnTo>
                  <a:lnTo>
                    <a:pt x="1518" y="2361"/>
                  </a:lnTo>
                  <a:lnTo>
                    <a:pt x="1967" y="2361"/>
                  </a:lnTo>
                  <a:lnTo>
                    <a:pt x="2024" y="2305"/>
                  </a:lnTo>
                  <a:lnTo>
                    <a:pt x="2136" y="2249"/>
                  </a:lnTo>
                  <a:lnTo>
                    <a:pt x="2249" y="2305"/>
                  </a:lnTo>
                  <a:lnTo>
                    <a:pt x="2473" y="2417"/>
                  </a:lnTo>
                  <a:lnTo>
                    <a:pt x="2754" y="2473"/>
                  </a:lnTo>
                  <a:lnTo>
                    <a:pt x="3260" y="2473"/>
                  </a:lnTo>
                  <a:lnTo>
                    <a:pt x="3204" y="2530"/>
                  </a:lnTo>
                  <a:lnTo>
                    <a:pt x="3204" y="2642"/>
                  </a:lnTo>
                  <a:lnTo>
                    <a:pt x="3316" y="2754"/>
                  </a:lnTo>
                  <a:lnTo>
                    <a:pt x="3373" y="2867"/>
                  </a:lnTo>
                  <a:lnTo>
                    <a:pt x="3373" y="2923"/>
                  </a:lnTo>
                  <a:lnTo>
                    <a:pt x="3429" y="2867"/>
                  </a:lnTo>
                  <a:lnTo>
                    <a:pt x="3485" y="2754"/>
                  </a:lnTo>
                  <a:lnTo>
                    <a:pt x="3541" y="2698"/>
                  </a:lnTo>
                  <a:lnTo>
                    <a:pt x="3597" y="2642"/>
                  </a:lnTo>
                  <a:lnTo>
                    <a:pt x="3541" y="2586"/>
                  </a:lnTo>
                  <a:lnTo>
                    <a:pt x="3541" y="2530"/>
                  </a:lnTo>
                  <a:lnTo>
                    <a:pt x="3541" y="2473"/>
                  </a:lnTo>
                  <a:lnTo>
                    <a:pt x="3541" y="2305"/>
                  </a:lnTo>
                  <a:lnTo>
                    <a:pt x="3541" y="2249"/>
                  </a:lnTo>
                  <a:lnTo>
                    <a:pt x="3485" y="2192"/>
                  </a:lnTo>
                  <a:lnTo>
                    <a:pt x="3429" y="2192"/>
                  </a:lnTo>
                  <a:lnTo>
                    <a:pt x="3485" y="2136"/>
                  </a:lnTo>
                  <a:lnTo>
                    <a:pt x="3654" y="2136"/>
                  </a:lnTo>
                  <a:lnTo>
                    <a:pt x="3822" y="2080"/>
                  </a:lnTo>
                  <a:lnTo>
                    <a:pt x="3878" y="2024"/>
                  </a:lnTo>
                  <a:lnTo>
                    <a:pt x="3935" y="1911"/>
                  </a:lnTo>
                  <a:lnTo>
                    <a:pt x="3935" y="1743"/>
                  </a:lnTo>
                  <a:lnTo>
                    <a:pt x="3878" y="1687"/>
                  </a:lnTo>
                  <a:lnTo>
                    <a:pt x="3710" y="1630"/>
                  </a:lnTo>
                  <a:lnTo>
                    <a:pt x="3597" y="1574"/>
                  </a:lnTo>
                  <a:lnTo>
                    <a:pt x="3429" y="1518"/>
                  </a:lnTo>
                  <a:lnTo>
                    <a:pt x="3260" y="1574"/>
                  </a:lnTo>
                  <a:lnTo>
                    <a:pt x="3260" y="1518"/>
                  </a:lnTo>
                  <a:lnTo>
                    <a:pt x="3148" y="1406"/>
                  </a:lnTo>
                  <a:lnTo>
                    <a:pt x="2979" y="1406"/>
                  </a:lnTo>
                  <a:lnTo>
                    <a:pt x="2979" y="1462"/>
                  </a:lnTo>
                  <a:lnTo>
                    <a:pt x="2923" y="1462"/>
                  </a:lnTo>
                  <a:lnTo>
                    <a:pt x="2923" y="1406"/>
                  </a:lnTo>
                  <a:lnTo>
                    <a:pt x="3204" y="1181"/>
                  </a:lnTo>
                  <a:lnTo>
                    <a:pt x="3260" y="1068"/>
                  </a:lnTo>
                  <a:lnTo>
                    <a:pt x="3260" y="900"/>
                  </a:lnTo>
                  <a:lnTo>
                    <a:pt x="3204" y="619"/>
                  </a:lnTo>
                  <a:lnTo>
                    <a:pt x="3092" y="562"/>
                  </a:lnTo>
                  <a:lnTo>
                    <a:pt x="2979" y="562"/>
                  </a:lnTo>
                  <a:lnTo>
                    <a:pt x="2979" y="506"/>
                  </a:lnTo>
                  <a:lnTo>
                    <a:pt x="3035" y="394"/>
                  </a:lnTo>
                  <a:lnTo>
                    <a:pt x="3092" y="281"/>
                  </a:lnTo>
                  <a:lnTo>
                    <a:pt x="3035" y="113"/>
                  </a:lnTo>
                  <a:lnTo>
                    <a:pt x="2923" y="0"/>
                  </a:lnTo>
                  <a:lnTo>
                    <a:pt x="2867" y="0"/>
                  </a:lnTo>
                  <a:lnTo>
                    <a:pt x="2811" y="57"/>
                  </a:lnTo>
                  <a:lnTo>
                    <a:pt x="2754" y="169"/>
                  </a:lnTo>
                  <a:lnTo>
                    <a:pt x="2642" y="225"/>
                  </a:lnTo>
                  <a:lnTo>
                    <a:pt x="2530" y="169"/>
                  </a:lnTo>
                  <a:lnTo>
                    <a:pt x="2361" y="57"/>
                  </a:lnTo>
                  <a:lnTo>
                    <a:pt x="2305"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6" name="Google Shape;23536;p51"/>
            <p:cNvSpPr/>
            <p:nvPr/>
          </p:nvSpPr>
          <p:spPr>
            <a:xfrm>
              <a:off x="1894775" y="1139700"/>
              <a:ext cx="59050" cy="53425"/>
            </a:xfrm>
            <a:custGeom>
              <a:avLst/>
              <a:gdLst/>
              <a:ahLst/>
              <a:cxnLst/>
              <a:rect l="l" t="t" r="r" b="b"/>
              <a:pathLst>
                <a:path w="2362" h="2137" extrusionOk="0">
                  <a:moveTo>
                    <a:pt x="450" y="1"/>
                  </a:moveTo>
                  <a:lnTo>
                    <a:pt x="394" y="57"/>
                  </a:lnTo>
                  <a:lnTo>
                    <a:pt x="338" y="113"/>
                  </a:lnTo>
                  <a:lnTo>
                    <a:pt x="338" y="282"/>
                  </a:lnTo>
                  <a:lnTo>
                    <a:pt x="394" y="506"/>
                  </a:lnTo>
                  <a:lnTo>
                    <a:pt x="394" y="619"/>
                  </a:lnTo>
                  <a:lnTo>
                    <a:pt x="394" y="787"/>
                  </a:lnTo>
                  <a:lnTo>
                    <a:pt x="338" y="844"/>
                  </a:lnTo>
                  <a:lnTo>
                    <a:pt x="113" y="844"/>
                  </a:lnTo>
                  <a:lnTo>
                    <a:pt x="113" y="956"/>
                  </a:lnTo>
                  <a:lnTo>
                    <a:pt x="57" y="1069"/>
                  </a:lnTo>
                  <a:lnTo>
                    <a:pt x="57" y="1125"/>
                  </a:lnTo>
                  <a:lnTo>
                    <a:pt x="1" y="1181"/>
                  </a:lnTo>
                  <a:lnTo>
                    <a:pt x="57" y="1237"/>
                  </a:lnTo>
                  <a:lnTo>
                    <a:pt x="169" y="1125"/>
                  </a:lnTo>
                  <a:lnTo>
                    <a:pt x="282" y="1125"/>
                  </a:lnTo>
                  <a:lnTo>
                    <a:pt x="338" y="1181"/>
                  </a:lnTo>
                  <a:lnTo>
                    <a:pt x="450" y="1237"/>
                  </a:lnTo>
                  <a:lnTo>
                    <a:pt x="619" y="1293"/>
                  </a:lnTo>
                  <a:lnTo>
                    <a:pt x="731" y="1293"/>
                  </a:lnTo>
                  <a:lnTo>
                    <a:pt x="787" y="1406"/>
                  </a:lnTo>
                  <a:lnTo>
                    <a:pt x="844" y="1462"/>
                  </a:lnTo>
                  <a:lnTo>
                    <a:pt x="956" y="1406"/>
                  </a:lnTo>
                  <a:lnTo>
                    <a:pt x="1012" y="1406"/>
                  </a:lnTo>
                  <a:lnTo>
                    <a:pt x="1068" y="1462"/>
                  </a:lnTo>
                  <a:lnTo>
                    <a:pt x="1068" y="1574"/>
                  </a:lnTo>
                  <a:lnTo>
                    <a:pt x="1068" y="1631"/>
                  </a:lnTo>
                  <a:lnTo>
                    <a:pt x="1012" y="1687"/>
                  </a:lnTo>
                  <a:lnTo>
                    <a:pt x="619" y="1687"/>
                  </a:lnTo>
                  <a:lnTo>
                    <a:pt x="619" y="1743"/>
                  </a:lnTo>
                  <a:lnTo>
                    <a:pt x="563" y="1855"/>
                  </a:lnTo>
                  <a:lnTo>
                    <a:pt x="675" y="1912"/>
                  </a:lnTo>
                  <a:lnTo>
                    <a:pt x="731" y="1968"/>
                  </a:lnTo>
                  <a:lnTo>
                    <a:pt x="844" y="1968"/>
                  </a:lnTo>
                  <a:lnTo>
                    <a:pt x="900" y="2024"/>
                  </a:lnTo>
                  <a:lnTo>
                    <a:pt x="1068" y="2136"/>
                  </a:lnTo>
                  <a:lnTo>
                    <a:pt x="1181" y="2136"/>
                  </a:lnTo>
                  <a:lnTo>
                    <a:pt x="1237" y="2024"/>
                  </a:lnTo>
                  <a:lnTo>
                    <a:pt x="1293" y="1968"/>
                  </a:lnTo>
                  <a:lnTo>
                    <a:pt x="1350" y="1968"/>
                  </a:lnTo>
                  <a:lnTo>
                    <a:pt x="1406" y="2024"/>
                  </a:lnTo>
                  <a:lnTo>
                    <a:pt x="1462" y="2080"/>
                  </a:lnTo>
                  <a:lnTo>
                    <a:pt x="1574" y="2136"/>
                  </a:lnTo>
                  <a:lnTo>
                    <a:pt x="1631" y="2136"/>
                  </a:lnTo>
                  <a:lnTo>
                    <a:pt x="1743" y="2080"/>
                  </a:lnTo>
                  <a:lnTo>
                    <a:pt x="1912" y="2080"/>
                  </a:lnTo>
                  <a:lnTo>
                    <a:pt x="1968" y="1968"/>
                  </a:lnTo>
                  <a:lnTo>
                    <a:pt x="2080" y="1855"/>
                  </a:lnTo>
                  <a:lnTo>
                    <a:pt x="2193" y="1799"/>
                  </a:lnTo>
                  <a:lnTo>
                    <a:pt x="2249" y="1799"/>
                  </a:lnTo>
                  <a:lnTo>
                    <a:pt x="2361" y="1687"/>
                  </a:lnTo>
                  <a:lnTo>
                    <a:pt x="2361" y="1631"/>
                  </a:lnTo>
                  <a:lnTo>
                    <a:pt x="2361" y="1518"/>
                  </a:lnTo>
                  <a:lnTo>
                    <a:pt x="2305" y="1293"/>
                  </a:lnTo>
                  <a:lnTo>
                    <a:pt x="2305" y="1069"/>
                  </a:lnTo>
                  <a:lnTo>
                    <a:pt x="2249" y="900"/>
                  </a:lnTo>
                  <a:lnTo>
                    <a:pt x="2080" y="787"/>
                  </a:lnTo>
                  <a:lnTo>
                    <a:pt x="1855" y="731"/>
                  </a:lnTo>
                  <a:lnTo>
                    <a:pt x="1743" y="731"/>
                  </a:lnTo>
                  <a:lnTo>
                    <a:pt x="1574" y="619"/>
                  </a:lnTo>
                  <a:lnTo>
                    <a:pt x="1462" y="563"/>
                  </a:lnTo>
                  <a:lnTo>
                    <a:pt x="1350" y="619"/>
                  </a:lnTo>
                  <a:lnTo>
                    <a:pt x="1125" y="731"/>
                  </a:lnTo>
                  <a:lnTo>
                    <a:pt x="1068" y="787"/>
                  </a:lnTo>
                  <a:lnTo>
                    <a:pt x="956" y="731"/>
                  </a:lnTo>
                  <a:lnTo>
                    <a:pt x="844" y="619"/>
                  </a:lnTo>
                  <a:lnTo>
                    <a:pt x="787" y="394"/>
                  </a:lnTo>
                  <a:lnTo>
                    <a:pt x="675" y="225"/>
                  </a:lnTo>
                  <a:lnTo>
                    <a:pt x="619" y="57"/>
                  </a:lnTo>
                  <a:lnTo>
                    <a:pt x="506"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7" name="Google Shape;23537;p51"/>
            <p:cNvSpPr/>
            <p:nvPr/>
          </p:nvSpPr>
          <p:spPr>
            <a:xfrm>
              <a:off x="1959425" y="1145325"/>
              <a:ext cx="52000" cy="66075"/>
            </a:xfrm>
            <a:custGeom>
              <a:avLst/>
              <a:gdLst/>
              <a:ahLst/>
              <a:cxnLst/>
              <a:rect l="l" t="t" r="r" b="b"/>
              <a:pathLst>
                <a:path w="2080" h="2643" extrusionOk="0">
                  <a:moveTo>
                    <a:pt x="1461" y="0"/>
                  </a:moveTo>
                  <a:lnTo>
                    <a:pt x="1349" y="57"/>
                  </a:lnTo>
                  <a:lnTo>
                    <a:pt x="1293" y="169"/>
                  </a:lnTo>
                  <a:lnTo>
                    <a:pt x="1237" y="338"/>
                  </a:lnTo>
                  <a:lnTo>
                    <a:pt x="1180" y="394"/>
                  </a:lnTo>
                  <a:lnTo>
                    <a:pt x="1068" y="450"/>
                  </a:lnTo>
                  <a:lnTo>
                    <a:pt x="1012" y="450"/>
                  </a:lnTo>
                  <a:lnTo>
                    <a:pt x="956" y="562"/>
                  </a:lnTo>
                  <a:lnTo>
                    <a:pt x="1012" y="731"/>
                  </a:lnTo>
                  <a:lnTo>
                    <a:pt x="956" y="900"/>
                  </a:lnTo>
                  <a:lnTo>
                    <a:pt x="899" y="1068"/>
                  </a:lnTo>
                  <a:lnTo>
                    <a:pt x="843" y="1237"/>
                  </a:lnTo>
                  <a:lnTo>
                    <a:pt x="899" y="1349"/>
                  </a:lnTo>
                  <a:lnTo>
                    <a:pt x="956" y="1518"/>
                  </a:lnTo>
                  <a:lnTo>
                    <a:pt x="787" y="1406"/>
                  </a:lnTo>
                  <a:lnTo>
                    <a:pt x="675" y="1349"/>
                  </a:lnTo>
                  <a:lnTo>
                    <a:pt x="562" y="1406"/>
                  </a:lnTo>
                  <a:lnTo>
                    <a:pt x="506" y="1574"/>
                  </a:lnTo>
                  <a:lnTo>
                    <a:pt x="450" y="1630"/>
                  </a:lnTo>
                  <a:lnTo>
                    <a:pt x="393" y="1687"/>
                  </a:lnTo>
                  <a:lnTo>
                    <a:pt x="281" y="1630"/>
                  </a:lnTo>
                  <a:lnTo>
                    <a:pt x="112" y="1630"/>
                  </a:lnTo>
                  <a:lnTo>
                    <a:pt x="112" y="1687"/>
                  </a:lnTo>
                  <a:lnTo>
                    <a:pt x="56" y="1743"/>
                  </a:lnTo>
                  <a:lnTo>
                    <a:pt x="56" y="1968"/>
                  </a:lnTo>
                  <a:lnTo>
                    <a:pt x="56" y="2136"/>
                  </a:lnTo>
                  <a:lnTo>
                    <a:pt x="0" y="2249"/>
                  </a:lnTo>
                  <a:lnTo>
                    <a:pt x="0" y="2361"/>
                  </a:lnTo>
                  <a:lnTo>
                    <a:pt x="112" y="2417"/>
                  </a:lnTo>
                  <a:lnTo>
                    <a:pt x="506" y="2417"/>
                  </a:lnTo>
                  <a:lnTo>
                    <a:pt x="506" y="2530"/>
                  </a:lnTo>
                  <a:lnTo>
                    <a:pt x="506" y="2586"/>
                  </a:lnTo>
                  <a:lnTo>
                    <a:pt x="618" y="2586"/>
                  </a:lnTo>
                  <a:lnTo>
                    <a:pt x="618" y="2530"/>
                  </a:lnTo>
                  <a:lnTo>
                    <a:pt x="675" y="2417"/>
                  </a:lnTo>
                  <a:lnTo>
                    <a:pt x="899" y="2417"/>
                  </a:lnTo>
                  <a:lnTo>
                    <a:pt x="956" y="2473"/>
                  </a:lnTo>
                  <a:lnTo>
                    <a:pt x="1068" y="2642"/>
                  </a:lnTo>
                  <a:lnTo>
                    <a:pt x="1180" y="2530"/>
                  </a:lnTo>
                  <a:lnTo>
                    <a:pt x="1349" y="2305"/>
                  </a:lnTo>
                  <a:lnTo>
                    <a:pt x="1405" y="2586"/>
                  </a:lnTo>
                  <a:lnTo>
                    <a:pt x="1518" y="2530"/>
                  </a:lnTo>
                  <a:lnTo>
                    <a:pt x="1686" y="2417"/>
                  </a:lnTo>
                  <a:lnTo>
                    <a:pt x="1742" y="2249"/>
                  </a:lnTo>
                  <a:lnTo>
                    <a:pt x="1742" y="2080"/>
                  </a:lnTo>
                  <a:lnTo>
                    <a:pt x="1742" y="1911"/>
                  </a:lnTo>
                  <a:lnTo>
                    <a:pt x="1855" y="1799"/>
                  </a:lnTo>
                  <a:lnTo>
                    <a:pt x="2023" y="1687"/>
                  </a:lnTo>
                  <a:lnTo>
                    <a:pt x="2080" y="1518"/>
                  </a:lnTo>
                  <a:lnTo>
                    <a:pt x="2080" y="1406"/>
                  </a:lnTo>
                  <a:lnTo>
                    <a:pt x="2023" y="1237"/>
                  </a:lnTo>
                  <a:lnTo>
                    <a:pt x="1855" y="1068"/>
                  </a:lnTo>
                  <a:lnTo>
                    <a:pt x="1742" y="1012"/>
                  </a:lnTo>
                  <a:lnTo>
                    <a:pt x="1686" y="956"/>
                  </a:lnTo>
                  <a:lnTo>
                    <a:pt x="1630" y="956"/>
                  </a:lnTo>
                  <a:lnTo>
                    <a:pt x="1518" y="1012"/>
                  </a:lnTo>
                  <a:lnTo>
                    <a:pt x="1461" y="1125"/>
                  </a:lnTo>
                  <a:lnTo>
                    <a:pt x="1349" y="1012"/>
                  </a:lnTo>
                  <a:lnTo>
                    <a:pt x="1293" y="1012"/>
                  </a:lnTo>
                  <a:lnTo>
                    <a:pt x="1293" y="956"/>
                  </a:lnTo>
                  <a:lnTo>
                    <a:pt x="1349" y="1012"/>
                  </a:lnTo>
                  <a:lnTo>
                    <a:pt x="1574" y="900"/>
                  </a:lnTo>
                  <a:lnTo>
                    <a:pt x="1686" y="675"/>
                  </a:lnTo>
                  <a:lnTo>
                    <a:pt x="1686" y="450"/>
                  </a:lnTo>
                  <a:lnTo>
                    <a:pt x="1630" y="169"/>
                  </a:lnTo>
                  <a:lnTo>
                    <a:pt x="1574" y="57"/>
                  </a:lnTo>
                  <a:lnTo>
                    <a:pt x="1518" y="0"/>
                  </a:lnTo>
                  <a:close/>
                </a:path>
              </a:pathLst>
            </a:custGeom>
            <a:solidFill>
              <a:srgbClr val="A6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8" name="Google Shape;23538;p51"/>
            <p:cNvSpPr/>
            <p:nvPr/>
          </p:nvSpPr>
          <p:spPr>
            <a:xfrm>
              <a:off x="1938325" y="1166400"/>
              <a:ext cx="47800" cy="40775"/>
            </a:xfrm>
            <a:custGeom>
              <a:avLst/>
              <a:gdLst/>
              <a:ahLst/>
              <a:cxnLst/>
              <a:rect l="l" t="t" r="r" b="b"/>
              <a:pathLst>
                <a:path w="1912" h="1631" extrusionOk="0">
                  <a:moveTo>
                    <a:pt x="1519" y="1"/>
                  </a:moveTo>
                  <a:lnTo>
                    <a:pt x="1462" y="57"/>
                  </a:lnTo>
                  <a:lnTo>
                    <a:pt x="1350" y="225"/>
                  </a:lnTo>
                  <a:lnTo>
                    <a:pt x="956" y="563"/>
                  </a:lnTo>
                  <a:lnTo>
                    <a:pt x="732" y="675"/>
                  </a:lnTo>
                  <a:lnTo>
                    <a:pt x="451" y="731"/>
                  </a:lnTo>
                  <a:lnTo>
                    <a:pt x="451" y="675"/>
                  </a:lnTo>
                  <a:lnTo>
                    <a:pt x="338" y="563"/>
                  </a:lnTo>
                  <a:lnTo>
                    <a:pt x="282" y="675"/>
                  </a:lnTo>
                  <a:lnTo>
                    <a:pt x="170" y="900"/>
                  </a:lnTo>
                  <a:lnTo>
                    <a:pt x="113" y="956"/>
                  </a:lnTo>
                  <a:lnTo>
                    <a:pt x="1" y="1012"/>
                  </a:lnTo>
                  <a:lnTo>
                    <a:pt x="57" y="1181"/>
                  </a:lnTo>
                  <a:lnTo>
                    <a:pt x="170" y="1237"/>
                  </a:lnTo>
                  <a:lnTo>
                    <a:pt x="282" y="1293"/>
                  </a:lnTo>
                  <a:lnTo>
                    <a:pt x="338" y="1349"/>
                  </a:lnTo>
                  <a:lnTo>
                    <a:pt x="338" y="1518"/>
                  </a:lnTo>
                  <a:lnTo>
                    <a:pt x="338" y="1574"/>
                  </a:lnTo>
                  <a:lnTo>
                    <a:pt x="338" y="1630"/>
                  </a:lnTo>
                  <a:lnTo>
                    <a:pt x="394" y="1630"/>
                  </a:lnTo>
                  <a:lnTo>
                    <a:pt x="451" y="1574"/>
                  </a:lnTo>
                  <a:lnTo>
                    <a:pt x="563" y="1349"/>
                  </a:lnTo>
                  <a:lnTo>
                    <a:pt x="619" y="1293"/>
                  </a:lnTo>
                  <a:lnTo>
                    <a:pt x="619" y="1349"/>
                  </a:lnTo>
                  <a:lnTo>
                    <a:pt x="675" y="1462"/>
                  </a:lnTo>
                  <a:lnTo>
                    <a:pt x="732" y="1462"/>
                  </a:lnTo>
                  <a:lnTo>
                    <a:pt x="844" y="1406"/>
                  </a:lnTo>
                  <a:lnTo>
                    <a:pt x="1013" y="1293"/>
                  </a:lnTo>
                  <a:lnTo>
                    <a:pt x="1013" y="1181"/>
                  </a:lnTo>
                  <a:lnTo>
                    <a:pt x="956" y="900"/>
                  </a:lnTo>
                  <a:lnTo>
                    <a:pt x="1013" y="844"/>
                  </a:lnTo>
                  <a:lnTo>
                    <a:pt x="1125" y="900"/>
                  </a:lnTo>
                  <a:lnTo>
                    <a:pt x="1181" y="900"/>
                  </a:lnTo>
                  <a:lnTo>
                    <a:pt x="1237" y="956"/>
                  </a:lnTo>
                  <a:lnTo>
                    <a:pt x="1237" y="1012"/>
                  </a:lnTo>
                  <a:lnTo>
                    <a:pt x="1350" y="956"/>
                  </a:lnTo>
                  <a:lnTo>
                    <a:pt x="1406" y="900"/>
                  </a:lnTo>
                  <a:lnTo>
                    <a:pt x="1406" y="787"/>
                  </a:lnTo>
                  <a:lnTo>
                    <a:pt x="1462" y="675"/>
                  </a:lnTo>
                  <a:lnTo>
                    <a:pt x="1462" y="619"/>
                  </a:lnTo>
                  <a:lnTo>
                    <a:pt x="1575" y="563"/>
                  </a:lnTo>
                  <a:lnTo>
                    <a:pt x="1575" y="619"/>
                  </a:lnTo>
                  <a:lnTo>
                    <a:pt x="1631" y="619"/>
                  </a:lnTo>
                  <a:lnTo>
                    <a:pt x="1687" y="731"/>
                  </a:lnTo>
                  <a:lnTo>
                    <a:pt x="1743" y="787"/>
                  </a:lnTo>
                  <a:lnTo>
                    <a:pt x="1912" y="787"/>
                  </a:lnTo>
                  <a:lnTo>
                    <a:pt x="1856" y="563"/>
                  </a:lnTo>
                  <a:lnTo>
                    <a:pt x="1800" y="450"/>
                  </a:lnTo>
                  <a:lnTo>
                    <a:pt x="1687" y="394"/>
                  </a:lnTo>
                  <a:lnTo>
                    <a:pt x="1687" y="169"/>
                  </a:lnTo>
                  <a:lnTo>
                    <a:pt x="1687" y="113"/>
                  </a:lnTo>
                  <a:lnTo>
                    <a:pt x="1575" y="57"/>
                  </a:lnTo>
                  <a:lnTo>
                    <a:pt x="1519"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9" name="Google Shape;23539;p51"/>
            <p:cNvSpPr/>
            <p:nvPr/>
          </p:nvSpPr>
          <p:spPr>
            <a:xfrm>
              <a:off x="1948175" y="1202925"/>
              <a:ext cx="23900" cy="28125"/>
            </a:xfrm>
            <a:custGeom>
              <a:avLst/>
              <a:gdLst/>
              <a:ahLst/>
              <a:cxnLst/>
              <a:rect l="l" t="t" r="r" b="b"/>
              <a:pathLst>
                <a:path w="956" h="1125" extrusionOk="0">
                  <a:moveTo>
                    <a:pt x="675" y="1"/>
                  </a:moveTo>
                  <a:lnTo>
                    <a:pt x="562" y="57"/>
                  </a:lnTo>
                  <a:lnTo>
                    <a:pt x="450" y="57"/>
                  </a:lnTo>
                  <a:lnTo>
                    <a:pt x="394" y="113"/>
                  </a:lnTo>
                  <a:lnTo>
                    <a:pt x="338" y="113"/>
                  </a:lnTo>
                  <a:lnTo>
                    <a:pt x="225" y="169"/>
                  </a:lnTo>
                  <a:lnTo>
                    <a:pt x="169" y="282"/>
                  </a:lnTo>
                  <a:lnTo>
                    <a:pt x="113" y="394"/>
                  </a:lnTo>
                  <a:lnTo>
                    <a:pt x="0" y="507"/>
                  </a:lnTo>
                  <a:lnTo>
                    <a:pt x="0" y="619"/>
                  </a:lnTo>
                  <a:lnTo>
                    <a:pt x="113" y="788"/>
                  </a:lnTo>
                  <a:lnTo>
                    <a:pt x="169" y="844"/>
                  </a:lnTo>
                  <a:lnTo>
                    <a:pt x="225" y="844"/>
                  </a:lnTo>
                  <a:lnTo>
                    <a:pt x="338" y="788"/>
                  </a:lnTo>
                  <a:lnTo>
                    <a:pt x="338" y="732"/>
                  </a:lnTo>
                  <a:lnTo>
                    <a:pt x="394" y="788"/>
                  </a:lnTo>
                  <a:lnTo>
                    <a:pt x="394" y="900"/>
                  </a:lnTo>
                  <a:lnTo>
                    <a:pt x="338" y="956"/>
                  </a:lnTo>
                  <a:lnTo>
                    <a:pt x="225" y="1125"/>
                  </a:lnTo>
                  <a:lnTo>
                    <a:pt x="394" y="1125"/>
                  </a:lnTo>
                  <a:lnTo>
                    <a:pt x="787" y="675"/>
                  </a:lnTo>
                  <a:lnTo>
                    <a:pt x="843" y="563"/>
                  </a:lnTo>
                  <a:lnTo>
                    <a:pt x="787" y="450"/>
                  </a:lnTo>
                  <a:lnTo>
                    <a:pt x="787" y="338"/>
                  </a:lnTo>
                  <a:lnTo>
                    <a:pt x="787" y="226"/>
                  </a:lnTo>
                  <a:lnTo>
                    <a:pt x="900" y="169"/>
                  </a:lnTo>
                  <a:lnTo>
                    <a:pt x="956" y="113"/>
                  </a:lnTo>
                  <a:lnTo>
                    <a:pt x="787" y="1"/>
                  </a:lnTo>
                  <a:close/>
                </a:path>
              </a:pathLst>
            </a:custGeom>
            <a:solidFill>
              <a:srgbClr val="96B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0" name="Google Shape;23540;p51"/>
            <p:cNvSpPr/>
            <p:nvPr/>
          </p:nvSpPr>
          <p:spPr>
            <a:xfrm>
              <a:off x="1903200" y="1202925"/>
              <a:ext cx="7050" cy="8475"/>
            </a:xfrm>
            <a:custGeom>
              <a:avLst/>
              <a:gdLst/>
              <a:ahLst/>
              <a:cxnLst/>
              <a:rect l="l" t="t" r="r" b="b"/>
              <a:pathLst>
                <a:path w="282" h="339" extrusionOk="0">
                  <a:moveTo>
                    <a:pt x="226" y="1"/>
                  </a:moveTo>
                  <a:lnTo>
                    <a:pt x="113" y="57"/>
                  </a:lnTo>
                  <a:lnTo>
                    <a:pt x="1" y="169"/>
                  </a:lnTo>
                  <a:lnTo>
                    <a:pt x="1" y="226"/>
                  </a:lnTo>
                  <a:lnTo>
                    <a:pt x="57" y="282"/>
                  </a:lnTo>
                  <a:lnTo>
                    <a:pt x="113" y="282"/>
                  </a:lnTo>
                  <a:lnTo>
                    <a:pt x="226" y="338"/>
                  </a:lnTo>
                  <a:lnTo>
                    <a:pt x="282" y="338"/>
                  </a:lnTo>
                  <a:lnTo>
                    <a:pt x="282" y="282"/>
                  </a:lnTo>
                  <a:lnTo>
                    <a:pt x="282" y="169"/>
                  </a:lnTo>
                  <a:lnTo>
                    <a:pt x="282"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1" name="Google Shape;23541;p51"/>
            <p:cNvSpPr/>
            <p:nvPr/>
          </p:nvSpPr>
          <p:spPr>
            <a:xfrm>
              <a:off x="1991725" y="1209950"/>
              <a:ext cx="8450" cy="8475"/>
            </a:xfrm>
            <a:custGeom>
              <a:avLst/>
              <a:gdLst/>
              <a:ahLst/>
              <a:cxnLst/>
              <a:rect l="l" t="t" r="r" b="b"/>
              <a:pathLst>
                <a:path w="338" h="339" extrusionOk="0">
                  <a:moveTo>
                    <a:pt x="226" y="1"/>
                  </a:moveTo>
                  <a:lnTo>
                    <a:pt x="169" y="57"/>
                  </a:lnTo>
                  <a:lnTo>
                    <a:pt x="113" y="169"/>
                  </a:lnTo>
                  <a:lnTo>
                    <a:pt x="1" y="282"/>
                  </a:lnTo>
                  <a:lnTo>
                    <a:pt x="226" y="282"/>
                  </a:lnTo>
                  <a:lnTo>
                    <a:pt x="338" y="338"/>
                  </a:lnTo>
                  <a:lnTo>
                    <a:pt x="338" y="226"/>
                  </a:lnTo>
                  <a:lnTo>
                    <a:pt x="338" y="169"/>
                  </a:lnTo>
                  <a:lnTo>
                    <a:pt x="282"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2" name="Google Shape;23542;p51"/>
            <p:cNvSpPr/>
            <p:nvPr/>
          </p:nvSpPr>
          <p:spPr>
            <a:xfrm>
              <a:off x="1991725" y="1208550"/>
              <a:ext cx="5650" cy="5650"/>
            </a:xfrm>
            <a:custGeom>
              <a:avLst/>
              <a:gdLst/>
              <a:ahLst/>
              <a:cxnLst/>
              <a:rect l="l" t="t" r="r" b="b"/>
              <a:pathLst>
                <a:path w="226" h="226" extrusionOk="0">
                  <a:moveTo>
                    <a:pt x="57" y="1"/>
                  </a:moveTo>
                  <a:lnTo>
                    <a:pt x="1" y="57"/>
                  </a:lnTo>
                  <a:lnTo>
                    <a:pt x="57" y="169"/>
                  </a:lnTo>
                  <a:lnTo>
                    <a:pt x="113" y="225"/>
                  </a:lnTo>
                  <a:lnTo>
                    <a:pt x="226" y="57"/>
                  </a:lnTo>
                  <a:lnTo>
                    <a:pt x="226" y="1"/>
                  </a:lnTo>
                  <a:lnTo>
                    <a:pt x="113" y="57"/>
                  </a:lnTo>
                  <a:lnTo>
                    <a:pt x="57" y="1"/>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3" name="Google Shape;23543;p51"/>
            <p:cNvSpPr/>
            <p:nvPr/>
          </p:nvSpPr>
          <p:spPr>
            <a:xfrm>
              <a:off x="1911650" y="1197325"/>
              <a:ext cx="2825" cy="2825"/>
            </a:xfrm>
            <a:custGeom>
              <a:avLst/>
              <a:gdLst/>
              <a:ahLst/>
              <a:cxnLst/>
              <a:rect l="l" t="t" r="r" b="b"/>
              <a:pathLst>
                <a:path w="113" h="113" extrusionOk="0">
                  <a:moveTo>
                    <a:pt x="112" y="0"/>
                  </a:moveTo>
                  <a:lnTo>
                    <a:pt x="0" y="56"/>
                  </a:lnTo>
                  <a:lnTo>
                    <a:pt x="0" y="112"/>
                  </a:lnTo>
                  <a:lnTo>
                    <a:pt x="56" y="56"/>
                  </a:lnTo>
                  <a:lnTo>
                    <a:pt x="112"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4" name="Google Shape;23544;p51"/>
            <p:cNvSpPr/>
            <p:nvPr/>
          </p:nvSpPr>
          <p:spPr>
            <a:xfrm>
              <a:off x="1913050" y="1193100"/>
              <a:ext cx="25" cy="2825"/>
            </a:xfrm>
            <a:custGeom>
              <a:avLst/>
              <a:gdLst/>
              <a:ahLst/>
              <a:cxnLst/>
              <a:rect l="l" t="t" r="r" b="b"/>
              <a:pathLst>
                <a:path w="1" h="113" extrusionOk="0">
                  <a:moveTo>
                    <a:pt x="0" y="113"/>
                  </a:moveTo>
                  <a:lnTo>
                    <a:pt x="0" y="113"/>
                  </a:lnTo>
                  <a:lnTo>
                    <a:pt x="0" y="57"/>
                  </a:lnTo>
                  <a:lnTo>
                    <a:pt x="0" y="0"/>
                  </a:lnTo>
                  <a:lnTo>
                    <a:pt x="0" y="0"/>
                  </a:lnTo>
                  <a:lnTo>
                    <a:pt x="0" y="113"/>
                  </a:lnTo>
                  <a:lnTo>
                    <a:pt x="0" y="113"/>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5" name="Google Shape;23545;p51"/>
            <p:cNvSpPr/>
            <p:nvPr/>
          </p:nvSpPr>
          <p:spPr>
            <a:xfrm>
              <a:off x="1910225" y="1200125"/>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6" name="Google Shape;23546;p51"/>
            <p:cNvSpPr/>
            <p:nvPr/>
          </p:nvSpPr>
          <p:spPr>
            <a:xfrm>
              <a:off x="1986100" y="1238050"/>
              <a:ext cx="1450" cy="1450"/>
            </a:xfrm>
            <a:custGeom>
              <a:avLst/>
              <a:gdLst/>
              <a:ahLst/>
              <a:cxnLst/>
              <a:rect l="l" t="t" r="r" b="b"/>
              <a:pathLst>
                <a:path w="58" h="58" extrusionOk="0">
                  <a:moveTo>
                    <a:pt x="1" y="1"/>
                  </a:moveTo>
                  <a:lnTo>
                    <a:pt x="1" y="57"/>
                  </a:lnTo>
                  <a:lnTo>
                    <a:pt x="57" y="1"/>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7" name="Google Shape;23547;p51"/>
            <p:cNvSpPr/>
            <p:nvPr/>
          </p:nvSpPr>
          <p:spPr>
            <a:xfrm>
              <a:off x="1984700" y="1239475"/>
              <a:ext cx="1425" cy="1425"/>
            </a:xfrm>
            <a:custGeom>
              <a:avLst/>
              <a:gdLst/>
              <a:ahLst/>
              <a:cxnLst/>
              <a:rect l="l" t="t" r="r" b="b"/>
              <a:pathLst>
                <a:path w="57" h="57" extrusionOk="0">
                  <a:moveTo>
                    <a:pt x="57" y="0"/>
                  </a:moveTo>
                  <a:lnTo>
                    <a:pt x="57" y="0"/>
                  </a:lnTo>
                  <a:lnTo>
                    <a:pt x="1" y="56"/>
                  </a:lnTo>
                  <a:lnTo>
                    <a:pt x="1" y="56"/>
                  </a:lnTo>
                  <a:lnTo>
                    <a:pt x="1" y="56"/>
                  </a:lnTo>
                  <a:lnTo>
                    <a:pt x="57" y="0"/>
                  </a:lnTo>
                  <a:lnTo>
                    <a:pt x="57"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8" name="Google Shape;23548;p51"/>
            <p:cNvSpPr/>
            <p:nvPr/>
          </p:nvSpPr>
          <p:spPr>
            <a:xfrm>
              <a:off x="1984700" y="1240875"/>
              <a:ext cx="25" cy="2825"/>
            </a:xfrm>
            <a:custGeom>
              <a:avLst/>
              <a:gdLst/>
              <a:ahLst/>
              <a:cxnLst/>
              <a:rect l="l" t="t" r="r" b="b"/>
              <a:pathLst>
                <a:path w="1" h="113" extrusionOk="0">
                  <a:moveTo>
                    <a:pt x="1" y="0"/>
                  </a:moveTo>
                  <a:lnTo>
                    <a:pt x="1" y="0"/>
                  </a:lnTo>
                  <a:lnTo>
                    <a:pt x="1" y="113"/>
                  </a:lnTo>
                  <a:lnTo>
                    <a:pt x="1" y="113"/>
                  </a:lnTo>
                  <a:lnTo>
                    <a:pt x="1" y="113"/>
                  </a:lnTo>
                  <a:lnTo>
                    <a:pt x="1" y="0"/>
                  </a:lnTo>
                  <a:lnTo>
                    <a:pt x="1"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9" name="Google Shape;23549;p51"/>
            <p:cNvSpPr/>
            <p:nvPr/>
          </p:nvSpPr>
          <p:spPr>
            <a:xfrm>
              <a:off x="1913050" y="1246500"/>
              <a:ext cx="7050" cy="7050"/>
            </a:xfrm>
            <a:custGeom>
              <a:avLst/>
              <a:gdLst/>
              <a:ahLst/>
              <a:cxnLst/>
              <a:rect l="l" t="t" r="r" b="b"/>
              <a:pathLst>
                <a:path w="282" h="282" extrusionOk="0">
                  <a:moveTo>
                    <a:pt x="0" y="0"/>
                  </a:moveTo>
                  <a:lnTo>
                    <a:pt x="0" y="56"/>
                  </a:lnTo>
                  <a:lnTo>
                    <a:pt x="0" y="113"/>
                  </a:lnTo>
                  <a:lnTo>
                    <a:pt x="113" y="169"/>
                  </a:lnTo>
                  <a:lnTo>
                    <a:pt x="281" y="281"/>
                  </a:lnTo>
                  <a:lnTo>
                    <a:pt x="281" y="281"/>
                  </a:lnTo>
                  <a:lnTo>
                    <a:pt x="169"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0" name="Google Shape;23550;p51"/>
            <p:cNvSpPr/>
            <p:nvPr/>
          </p:nvSpPr>
          <p:spPr>
            <a:xfrm>
              <a:off x="1929900" y="1242275"/>
              <a:ext cx="1425" cy="1425"/>
            </a:xfrm>
            <a:custGeom>
              <a:avLst/>
              <a:gdLst/>
              <a:ahLst/>
              <a:cxnLst/>
              <a:rect l="l" t="t" r="r" b="b"/>
              <a:pathLst>
                <a:path w="57" h="57" extrusionOk="0">
                  <a:moveTo>
                    <a:pt x="1" y="1"/>
                  </a:moveTo>
                  <a:lnTo>
                    <a:pt x="1" y="57"/>
                  </a:lnTo>
                  <a:lnTo>
                    <a:pt x="57" y="57"/>
                  </a:lnTo>
                  <a:lnTo>
                    <a:pt x="57" y="1"/>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1" name="Google Shape;23551;p51"/>
            <p:cNvSpPr/>
            <p:nvPr/>
          </p:nvSpPr>
          <p:spPr>
            <a:xfrm>
              <a:off x="1917250" y="1245100"/>
              <a:ext cx="1450" cy="1425"/>
            </a:xfrm>
            <a:custGeom>
              <a:avLst/>
              <a:gdLst/>
              <a:ahLst/>
              <a:cxnLst/>
              <a:rect l="l" t="t" r="r" b="b"/>
              <a:pathLst>
                <a:path w="58" h="57" extrusionOk="0">
                  <a:moveTo>
                    <a:pt x="1" y="0"/>
                  </a:moveTo>
                  <a:lnTo>
                    <a:pt x="1" y="56"/>
                  </a:lnTo>
                  <a:lnTo>
                    <a:pt x="57"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2" name="Google Shape;23552;p51"/>
            <p:cNvSpPr/>
            <p:nvPr/>
          </p:nvSpPr>
          <p:spPr>
            <a:xfrm>
              <a:off x="1920075" y="1253525"/>
              <a:ext cx="1425" cy="1425"/>
            </a:xfrm>
            <a:custGeom>
              <a:avLst/>
              <a:gdLst/>
              <a:ahLst/>
              <a:cxnLst/>
              <a:rect l="l" t="t" r="r" b="b"/>
              <a:pathLst>
                <a:path w="57" h="57" extrusionOk="0">
                  <a:moveTo>
                    <a:pt x="0" y="0"/>
                  </a:moveTo>
                  <a:lnTo>
                    <a:pt x="0" y="56"/>
                  </a:lnTo>
                  <a:lnTo>
                    <a:pt x="56"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3" name="Google Shape;23553;p51"/>
            <p:cNvSpPr/>
            <p:nvPr/>
          </p:nvSpPr>
          <p:spPr>
            <a:xfrm>
              <a:off x="1870900" y="1260550"/>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4" name="Google Shape;23554;p51"/>
            <p:cNvSpPr/>
            <p:nvPr/>
          </p:nvSpPr>
          <p:spPr>
            <a:xfrm>
              <a:off x="1650275" y="1281625"/>
              <a:ext cx="1425" cy="1425"/>
            </a:xfrm>
            <a:custGeom>
              <a:avLst/>
              <a:gdLst/>
              <a:ahLst/>
              <a:cxnLst/>
              <a:rect l="l" t="t" r="r" b="b"/>
              <a:pathLst>
                <a:path w="57" h="57" extrusionOk="0">
                  <a:moveTo>
                    <a:pt x="1" y="0"/>
                  </a:moveTo>
                  <a:lnTo>
                    <a:pt x="1" y="57"/>
                  </a:lnTo>
                  <a:lnTo>
                    <a:pt x="57"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5" name="Google Shape;23555;p51"/>
            <p:cNvSpPr/>
            <p:nvPr/>
          </p:nvSpPr>
          <p:spPr>
            <a:xfrm>
              <a:off x="2008600" y="1145325"/>
              <a:ext cx="70275" cy="63250"/>
            </a:xfrm>
            <a:custGeom>
              <a:avLst/>
              <a:gdLst/>
              <a:ahLst/>
              <a:cxnLst/>
              <a:rect l="l" t="t" r="r" b="b"/>
              <a:pathLst>
                <a:path w="2811" h="2530" extrusionOk="0">
                  <a:moveTo>
                    <a:pt x="1462" y="1911"/>
                  </a:moveTo>
                  <a:lnTo>
                    <a:pt x="1462" y="1968"/>
                  </a:lnTo>
                  <a:lnTo>
                    <a:pt x="1405" y="1968"/>
                  </a:lnTo>
                  <a:lnTo>
                    <a:pt x="1462" y="1911"/>
                  </a:lnTo>
                  <a:close/>
                  <a:moveTo>
                    <a:pt x="1743" y="0"/>
                  </a:moveTo>
                  <a:lnTo>
                    <a:pt x="1630" y="113"/>
                  </a:lnTo>
                  <a:lnTo>
                    <a:pt x="1462" y="57"/>
                  </a:lnTo>
                  <a:lnTo>
                    <a:pt x="1181" y="57"/>
                  </a:lnTo>
                  <a:lnTo>
                    <a:pt x="1124" y="113"/>
                  </a:lnTo>
                  <a:lnTo>
                    <a:pt x="956" y="338"/>
                  </a:lnTo>
                  <a:lnTo>
                    <a:pt x="787" y="506"/>
                  </a:lnTo>
                  <a:lnTo>
                    <a:pt x="675" y="562"/>
                  </a:lnTo>
                  <a:lnTo>
                    <a:pt x="450" y="562"/>
                  </a:lnTo>
                  <a:lnTo>
                    <a:pt x="281" y="506"/>
                  </a:lnTo>
                  <a:lnTo>
                    <a:pt x="113" y="562"/>
                  </a:lnTo>
                  <a:lnTo>
                    <a:pt x="56" y="619"/>
                  </a:lnTo>
                  <a:lnTo>
                    <a:pt x="0" y="787"/>
                  </a:lnTo>
                  <a:lnTo>
                    <a:pt x="56" y="900"/>
                  </a:lnTo>
                  <a:lnTo>
                    <a:pt x="169" y="1068"/>
                  </a:lnTo>
                  <a:lnTo>
                    <a:pt x="337" y="1181"/>
                  </a:lnTo>
                  <a:lnTo>
                    <a:pt x="394" y="1237"/>
                  </a:lnTo>
                  <a:lnTo>
                    <a:pt x="506" y="1406"/>
                  </a:lnTo>
                  <a:lnTo>
                    <a:pt x="562" y="1574"/>
                  </a:lnTo>
                  <a:lnTo>
                    <a:pt x="787" y="1968"/>
                  </a:lnTo>
                  <a:lnTo>
                    <a:pt x="562" y="2024"/>
                  </a:lnTo>
                  <a:lnTo>
                    <a:pt x="394" y="2192"/>
                  </a:lnTo>
                  <a:lnTo>
                    <a:pt x="394" y="2530"/>
                  </a:lnTo>
                  <a:lnTo>
                    <a:pt x="506" y="2361"/>
                  </a:lnTo>
                  <a:lnTo>
                    <a:pt x="619" y="2305"/>
                  </a:lnTo>
                  <a:lnTo>
                    <a:pt x="900" y="2305"/>
                  </a:lnTo>
                  <a:lnTo>
                    <a:pt x="956" y="2249"/>
                  </a:lnTo>
                  <a:lnTo>
                    <a:pt x="1068" y="2192"/>
                  </a:lnTo>
                  <a:lnTo>
                    <a:pt x="1124" y="2192"/>
                  </a:lnTo>
                  <a:lnTo>
                    <a:pt x="1181" y="2136"/>
                  </a:lnTo>
                  <a:lnTo>
                    <a:pt x="1405" y="2136"/>
                  </a:lnTo>
                  <a:lnTo>
                    <a:pt x="1462" y="2024"/>
                  </a:lnTo>
                  <a:lnTo>
                    <a:pt x="1518" y="2080"/>
                  </a:lnTo>
                  <a:lnTo>
                    <a:pt x="1574" y="2136"/>
                  </a:lnTo>
                  <a:lnTo>
                    <a:pt x="1630" y="2192"/>
                  </a:lnTo>
                  <a:lnTo>
                    <a:pt x="1799" y="2192"/>
                  </a:lnTo>
                  <a:lnTo>
                    <a:pt x="1911" y="2305"/>
                  </a:lnTo>
                  <a:lnTo>
                    <a:pt x="2080" y="2361"/>
                  </a:lnTo>
                  <a:lnTo>
                    <a:pt x="2136" y="2305"/>
                  </a:lnTo>
                  <a:lnTo>
                    <a:pt x="2136" y="2249"/>
                  </a:lnTo>
                  <a:lnTo>
                    <a:pt x="2192" y="2080"/>
                  </a:lnTo>
                  <a:lnTo>
                    <a:pt x="2305" y="2024"/>
                  </a:lnTo>
                  <a:lnTo>
                    <a:pt x="2529" y="1968"/>
                  </a:lnTo>
                  <a:lnTo>
                    <a:pt x="2698" y="1911"/>
                  </a:lnTo>
                  <a:lnTo>
                    <a:pt x="2811" y="1855"/>
                  </a:lnTo>
                  <a:lnTo>
                    <a:pt x="2811" y="1799"/>
                  </a:lnTo>
                  <a:lnTo>
                    <a:pt x="2754" y="1630"/>
                  </a:lnTo>
                  <a:lnTo>
                    <a:pt x="2698" y="1574"/>
                  </a:lnTo>
                  <a:lnTo>
                    <a:pt x="2586" y="1518"/>
                  </a:lnTo>
                  <a:lnTo>
                    <a:pt x="2417" y="1518"/>
                  </a:lnTo>
                  <a:lnTo>
                    <a:pt x="2586" y="1293"/>
                  </a:lnTo>
                  <a:lnTo>
                    <a:pt x="2642" y="1181"/>
                  </a:lnTo>
                  <a:lnTo>
                    <a:pt x="2642" y="1068"/>
                  </a:lnTo>
                  <a:lnTo>
                    <a:pt x="2529" y="900"/>
                  </a:lnTo>
                  <a:lnTo>
                    <a:pt x="2417" y="675"/>
                  </a:lnTo>
                  <a:lnTo>
                    <a:pt x="2361" y="506"/>
                  </a:lnTo>
                  <a:lnTo>
                    <a:pt x="2361" y="281"/>
                  </a:lnTo>
                  <a:lnTo>
                    <a:pt x="2248" y="225"/>
                  </a:lnTo>
                  <a:lnTo>
                    <a:pt x="2136" y="281"/>
                  </a:lnTo>
                  <a:lnTo>
                    <a:pt x="2024" y="338"/>
                  </a:lnTo>
                  <a:lnTo>
                    <a:pt x="1911" y="394"/>
                  </a:lnTo>
                  <a:lnTo>
                    <a:pt x="1911" y="394"/>
                  </a:lnTo>
                  <a:lnTo>
                    <a:pt x="1967" y="169"/>
                  </a:lnTo>
                  <a:lnTo>
                    <a:pt x="1967" y="57"/>
                  </a:lnTo>
                  <a:lnTo>
                    <a:pt x="1855"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6" name="Google Shape;23556;p51"/>
            <p:cNvSpPr/>
            <p:nvPr/>
          </p:nvSpPr>
          <p:spPr>
            <a:xfrm>
              <a:off x="1998750" y="1169200"/>
              <a:ext cx="25325" cy="40775"/>
            </a:xfrm>
            <a:custGeom>
              <a:avLst/>
              <a:gdLst/>
              <a:ahLst/>
              <a:cxnLst/>
              <a:rect l="l" t="t" r="r" b="b"/>
              <a:pathLst>
                <a:path w="1013" h="1631" extrusionOk="0">
                  <a:moveTo>
                    <a:pt x="394" y="1"/>
                  </a:moveTo>
                  <a:lnTo>
                    <a:pt x="338" y="57"/>
                  </a:lnTo>
                  <a:lnTo>
                    <a:pt x="338" y="170"/>
                  </a:lnTo>
                  <a:lnTo>
                    <a:pt x="394" y="282"/>
                  </a:lnTo>
                  <a:lnTo>
                    <a:pt x="394" y="394"/>
                  </a:lnTo>
                  <a:lnTo>
                    <a:pt x="450" y="507"/>
                  </a:lnTo>
                  <a:lnTo>
                    <a:pt x="450" y="563"/>
                  </a:lnTo>
                  <a:lnTo>
                    <a:pt x="450" y="619"/>
                  </a:lnTo>
                  <a:lnTo>
                    <a:pt x="338" y="732"/>
                  </a:lnTo>
                  <a:lnTo>
                    <a:pt x="113" y="732"/>
                  </a:lnTo>
                  <a:lnTo>
                    <a:pt x="113" y="844"/>
                  </a:lnTo>
                  <a:lnTo>
                    <a:pt x="113" y="900"/>
                  </a:lnTo>
                  <a:lnTo>
                    <a:pt x="57" y="1069"/>
                  </a:lnTo>
                  <a:lnTo>
                    <a:pt x="1" y="1181"/>
                  </a:lnTo>
                  <a:lnTo>
                    <a:pt x="1" y="1237"/>
                  </a:lnTo>
                  <a:lnTo>
                    <a:pt x="57" y="1294"/>
                  </a:lnTo>
                  <a:lnTo>
                    <a:pt x="57" y="1406"/>
                  </a:lnTo>
                  <a:lnTo>
                    <a:pt x="57" y="1462"/>
                  </a:lnTo>
                  <a:lnTo>
                    <a:pt x="57" y="1518"/>
                  </a:lnTo>
                  <a:lnTo>
                    <a:pt x="113" y="1631"/>
                  </a:lnTo>
                  <a:lnTo>
                    <a:pt x="169" y="1575"/>
                  </a:lnTo>
                  <a:lnTo>
                    <a:pt x="282" y="1631"/>
                  </a:lnTo>
                  <a:lnTo>
                    <a:pt x="394" y="1575"/>
                  </a:lnTo>
                  <a:lnTo>
                    <a:pt x="394" y="1294"/>
                  </a:lnTo>
                  <a:lnTo>
                    <a:pt x="338" y="1125"/>
                  </a:lnTo>
                  <a:lnTo>
                    <a:pt x="394" y="956"/>
                  </a:lnTo>
                  <a:lnTo>
                    <a:pt x="450" y="900"/>
                  </a:lnTo>
                  <a:lnTo>
                    <a:pt x="675" y="844"/>
                  </a:lnTo>
                  <a:lnTo>
                    <a:pt x="788" y="788"/>
                  </a:lnTo>
                  <a:lnTo>
                    <a:pt x="900" y="900"/>
                  </a:lnTo>
                  <a:lnTo>
                    <a:pt x="956" y="844"/>
                  </a:lnTo>
                  <a:lnTo>
                    <a:pt x="1013" y="788"/>
                  </a:lnTo>
                  <a:lnTo>
                    <a:pt x="956" y="675"/>
                  </a:lnTo>
                  <a:lnTo>
                    <a:pt x="900" y="675"/>
                  </a:lnTo>
                  <a:lnTo>
                    <a:pt x="956" y="619"/>
                  </a:lnTo>
                  <a:lnTo>
                    <a:pt x="1013" y="507"/>
                  </a:lnTo>
                  <a:lnTo>
                    <a:pt x="1013" y="451"/>
                  </a:lnTo>
                  <a:lnTo>
                    <a:pt x="956" y="394"/>
                  </a:lnTo>
                  <a:lnTo>
                    <a:pt x="956" y="282"/>
                  </a:lnTo>
                  <a:lnTo>
                    <a:pt x="900" y="282"/>
                  </a:lnTo>
                  <a:lnTo>
                    <a:pt x="844" y="226"/>
                  </a:lnTo>
                  <a:lnTo>
                    <a:pt x="788" y="226"/>
                  </a:lnTo>
                  <a:lnTo>
                    <a:pt x="731" y="170"/>
                  </a:lnTo>
                  <a:lnTo>
                    <a:pt x="675" y="113"/>
                  </a:lnTo>
                  <a:lnTo>
                    <a:pt x="563"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7" name="Google Shape;23557;p51"/>
            <p:cNvSpPr/>
            <p:nvPr/>
          </p:nvSpPr>
          <p:spPr>
            <a:xfrm>
              <a:off x="2015625" y="1184675"/>
              <a:ext cx="16875" cy="16875"/>
            </a:xfrm>
            <a:custGeom>
              <a:avLst/>
              <a:gdLst/>
              <a:ahLst/>
              <a:cxnLst/>
              <a:rect l="l" t="t" r="r" b="b"/>
              <a:pathLst>
                <a:path w="675" h="675" extrusionOk="0">
                  <a:moveTo>
                    <a:pt x="225" y="0"/>
                  </a:moveTo>
                  <a:lnTo>
                    <a:pt x="225" y="56"/>
                  </a:lnTo>
                  <a:lnTo>
                    <a:pt x="338" y="169"/>
                  </a:lnTo>
                  <a:lnTo>
                    <a:pt x="281" y="225"/>
                  </a:lnTo>
                  <a:lnTo>
                    <a:pt x="169" y="337"/>
                  </a:lnTo>
                  <a:lnTo>
                    <a:pt x="56" y="337"/>
                  </a:lnTo>
                  <a:lnTo>
                    <a:pt x="56" y="394"/>
                  </a:lnTo>
                  <a:lnTo>
                    <a:pt x="0" y="562"/>
                  </a:lnTo>
                  <a:lnTo>
                    <a:pt x="0" y="618"/>
                  </a:lnTo>
                  <a:lnTo>
                    <a:pt x="0" y="675"/>
                  </a:lnTo>
                  <a:lnTo>
                    <a:pt x="113" y="618"/>
                  </a:lnTo>
                  <a:lnTo>
                    <a:pt x="281" y="618"/>
                  </a:lnTo>
                  <a:lnTo>
                    <a:pt x="338" y="562"/>
                  </a:lnTo>
                  <a:lnTo>
                    <a:pt x="394" y="506"/>
                  </a:lnTo>
                  <a:lnTo>
                    <a:pt x="619" y="506"/>
                  </a:lnTo>
                  <a:lnTo>
                    <a:pt x="675" y="450"/>
                  </a:lnTo>
                  <a:lnTo>
                    <a:pt x="675" y="394"/>
                  </a:lnTo>
                  <a:lnTo>
                    <a:pt x="562" y="337"/>
                  </a:lnTo>
                  <a:lnTo>
                    <a:pt x="506" y="169"/>
                  </a:lnTo>
                  <a:lnTo>
                    <a:pt x="450" y="56"/>
                  </a:lnTo>
                  <a:lnTo>
                    <a:pt x="281"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8" name="Google Shape;23558;p51"/>
            <p:cNvSpPr/>
            <p:nvPr/>
          </p:nvSpPr>
          <p:spPr>
            <a:xfrm>
              <a:off x="2018425" y="1186075"/>
              <a:ext cx="5650" cy="7050"/>
            </a:xfrm>
            <a:custGeom>
              <a:avLst/>
              <a:gdLst/>
              <a:ahLst/>
              <a:cxnLst/>
              <a:rect l="l" t="t" r="r" b="b"/>
              <a:pathLst>
                <a:path w="226" h="282" extrusionOk="0">
                  <a:moveTo>
                    <a:pt x="113" y="0"/>
                  </a:moveTo>
                  <a:lnTo>
                    <a:pt x="113" y="113"/>
                  </a:lnTo>
                  <a:lnTo>
                    <a:pt x="1" y="113"/>
                  </a:lnTo>
                  <a:lnTo>
                    <a:pt x="57" y="281"/>
                  </a:lnTo>
                  <a:lnTo>
                    <a:pt x="169" y="281"/>
                  </a:lnTo>
                  <a:lnTo>
                    <a:pt x="226" y="225"/>
                  </a:lnTo>
                  <a:lnTo>
                    <a:pt x="226" y="169"/>
                  </a:lnTo>
                  <a:lnTo>
                    <a:pt x="226" y="57"/>
                  </a:lnTo>
                  <a:lnTo>
                    <a:pt x="113"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9" name="Google Shape;23559;p51"/>
            <p:cNvSpPr/>
            <p:nvPr/>
          </p:nvSpPr>
          <p:spPr>
            <a:xfrm>
              <a:off x="1997350" y="1205750"/>
              <a:ext cx="4250" cy="4225"/>
            </a:xfrm>
            <a:custGeom>
              <a:avLst/>
              <a:gdLst/>
              <a:ahLst/>
              <a:cxnLst/>
              <a:rect l="l" t="t" r="r" b="b"/>
              <a:pathLst>
                <a:path w="170" h="169" extrusionOk="0">
                  <a:moveTo>
                    <a:pt x="113" y="0"/>
                  </a:moveTo>
                  <a:lnTo>
                    <a:pt x="57" y="56"/>
                  </a:lnTo>
                  <a:lnTo>
                    <a:pt x="1" y="113"/>
                  </a:lnTo>
                  <a:lnTo>
                    <a:pt x="1" y="169"/>
                  </a:lnTo>
                  <a:lnTo>
                    <a:pt x="169" y="169"/>
                  </a:lnTo>
                  <a:lnTo>
                    <a:pt x="113" y="0"/>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0" name="Google Shape;23560;p51"/>
            <p:cNvSpPr/>
            <p:nvPr/>
          </p:nvSpPr>
          <p:spPr>
            <a:xfrm>
              <a:off x="2002975" y="1209950"/>
              <a:ext cx="2825" cy="2850"/>
            </a:xfrm>
            <a:custGeom>
              <a:avLst/>
              <a:gdLst/>
              <a:ahLst/>
              <a:cxnLst/>
              <a:rect l="l" t="t" r="r" b="b"/>
              <a:pathLst>
                <a:path w="113" h="114" extrusionOk="0">
                  <a:moveTo>
                    <a:pt x="113" y="1"/>
                  </a:moveTo>
                  <a:lnTo>
                    <a:pt x="57" y="57"/>
                  </a:lnTo>
                  <a:lnTo>
                    <a:pt x="0" y="57"/>
                  </a:lnTo>
                  <a:lnTo>
                    <a:pt x="57" y="113"/>
                  </a:lnTo>
                  <a:lnTo>
                    <a:pt x="113" y="57"/>
                  </a:lnTo>
                  <a:lnTo>
                    <a:pt x="113"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1" name="Google Shape;23561;p51"/>
            <p:cNvSpPr/>
            <p:nvPr/>
          </p:nvSpPr>
          <p:spPr>
            <a:xfrm>
              <a:off x="2008600" y="1208550"/>
              <a:ext cx="1425" cy="1425"/>
            </a:xfrm>
            <a:custGeom>
              <a:avLst/>
              <a:gdLst/>
              <a:ahLst/>
              <a:cxnLst/>
              <a:rect l="l" t="t" r="r" b="b"/>
              <a:pathLst>
                <a:path w="57" h="57" extrusionOk="0">
                  <a:moveTo>
                    <a:pt x="0" y="1"/>
                  </a:moveTo>
                  <a:lnTo>
                    <a:pt x="56" y="57"/>
                  </a:lnTo>
                  <a:lnTo>
                    <a:pt x="56" y="57"/>
                  </a:lnTo>
                  <a:lnTo>
                    <a:pt x="56" y="57"/>
                  </a:lnTo>
                  <a:lnTo>
                    <a:pt x="0" y="1"/>
                  </a:lnTo>
                  <a:lnTo>
                    <a:pt x="0"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2" name="Google Shape;23562;p51"/>
            <p:cNvSpPr/>
            <p:nvPr/>
          </p:nvSpPr>
          <p:spPr>
            <a:xfrm>
              <a:off x="2018425" y="1209950"/>
              <a:ext cx="1425" cy="2850"/>
            </a:xfrm>
            <a:custGeom>
              <a:avLst/>
              <a:gdLst/>
              <a:ahLst/>
              <a:cxnLst/>
              <a:rect l="l" t="t" r="r" b="b"/>
              <a:pathLst>
                <a:path w="57" h="114" extrusionOk="0">
                  <a:moveTo>
                    <a:pt x="57" y="1"/>
                  </a:moveTo>
                  <a:lnTo>
                    <a:pt x="57" y="1"/>
                  </a:lnTo>
                  <a:lnTo>
                    <a:pt x="1" y="113"/>
                  </a:lnTo>
                  <a:lnTo>
                    <a:pt x="1" y="113"/>
                  </a:lnTo>
                  <a:lnTo>
                    <a:pt x="57" y="1"/>
                  </a:lnTo>
                  <a:lnTo>
                    <a:pt x="57"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3" name="Google Shape;23563;p51"/>
            <p:cNvSpPr/>
            <p:nvPr/>
          </p:nvSpPr>
          <p:spPr>
            <a:xfrm>
              <a:off x="2021250" y="1238050"/>
              <a:ext cx="1425" cy="1450"/>
            </a:xfrm>
            <a:custGeom>
              <a:avLst/>
              <a:gdLst/>
              <a:ahLst/>
              <a:cxnLst/>
              <a:rect l="l" t="t" r="r" b="b"/>
              <a:pathLst>
                <a:path w="57" h="58" extrusionOk="0">
                  <a:moveTo>
                    <a:pt x="0" y="1"/>
                  </a:moveTo>
                  <a:lnTo>
                    <a:pt x="0" y="57"/>
                  </a:lnTo>
                  <a:lnTo>
                    <a:pt x="56" y="1"/>
                  </a:lnTo>
                  <a:close/>
                </a:path>
              </a:pathLst>
            </a:custGeom>
            <a:solidFill>
              <a:srgbClr val="B9D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4" name="Google Shape;23564;p51"/>
            <p:cNvSpPr/>
            <p:nvPr/>
          </p:nvSpPr>
          <p:spPr>
            <a:xfrm>
              <a:off x="1674175" y="1322375"/>
              <a:ext cx="11250" cy="8450"/>
            </a:xfrm>
            <a:custGeom>
              <a:avLst/>
              <a:gdLst/>
              <a:ahLst/>
              <a:cxnLst/>
              <a:rect l="l" t="t" r="r" b="b"/>
              <a:pathLst>
                <a:path w="450" h="338" extrusionOk="0">
                  <a:moveTo>
                    <a:pt x="338" y="0"/>
                  </a:moveTo>
                  <a:lnTo>
                    <a:pt x="281" y="57"/>
                  </a:lnTo>
                  <a:lnTo>
                    <a:pt x="225" y="113"/>
                  </a:lnTo>
                  <a:lnTo>
                    <a:pt x="169" y="113"/>
                  </a:lnTo>
                  <a:lnTo>
                    <a:pt x="0" y="57"/>
                  </a:lnTo>
                  <a:lnTo>
                    <a:pt x="56" y="113"/>
                  </a:lnTo>
                  <a:lnTo>
                    <a:pt x="113" y="225"/>
                  </a:lnTo>
                  <a:lnTo>
                    <a:pt x="225" y="338"/>
                  </a:lnTo>
                  <a:lnTo>
                    <a:pt x="394" y="169"/>
                  </a:lnTo>
                  <a:lnTo>
                    <a:pt x="450" y="57"/>
                  </a:lnTo>
                  <a:lnTo>
                    <a:pt x="394" y="0"/>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5" name="Google Shape;23565;p51"/>
            <p:cNvSpPr/>
            <p:nvPr/>
          </p:nvSpPr>
          <p:spPr>
            <a:xfrm>
              <a:off x="1667150" y="1316750"/>
              <a:ext cx="5650" cy="4250"/>
            </a:xfrm>
            <a:custGeom>
              <a:avLst/>
              <a:gdLst/>
              <a:ahLst/>
              <a:cxnLst/>
              <a:rect l="l" t="t" r="r" b="b"/>
              <a:pathLst>
                <a:path w="226" h="170" extrusionOk="0">
                  <a:moveTo>
                    <a:pt x="56" y="1"/>
                  </a:moveTo>
                  <a:lnTo>
                    <a:pt x="56" y="113"/>
                  </a:lnTo>
                  <a:lnTo>
                    <a:pt x="0" y="169"/>
                  </a:lnTo>
                  <a:lnTo>
                    <a:pt x="113" y="169"/>
                  </a:lnTo>
                  <a:lnTo>
                    <a:pt x="225" y="113"/>
                  </a:lnTo>
                  <a:lnTo>
                    <a:pt x="169" y="57"/>
                  </a:lnTo>
                  <a:lnTo>
                    <a:pt x="56" y="1"/>
                  </a:lnTo>
                  <a:close/>
                </a:path>
              </a:pathLst>
            </a:custGeom>
            <a:solidFill>
              <a:srgbClr val="668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6" name="Google Shape;23566;p51"/>
            <p:cNvSpPr/>
            <p:nvPr/>
          </p:nvSpPr>
          <p:spPr>
            <a:xfrm>
              <a:off x="2031075" y="1216975"/>
              <a:ext cx="2825" cy="1450"/>
            </a:xfrm>
            <a:custGeom>
              <a:avLst/>
              <a:gdLst/>
              <a:ahLst/>
              <a:cxnLst/>
              <a:rect l="l" t="t" r="r" b="b"/>
              <a:pathLst>
                <a:path w="113" h="58" extrusionOk="0">
                  <a:moveTo>
                    <a:pt x="1" y="1"/>
                  </a:moveTo>
                  <a:lnTo>
                    <a:pt x="57" y="57"/>
                  </a:lnTo>
                  <a:lnTo>
                    <a:pt x="113" y="57"/>
                  </a:lnTo>
                  <a:lnTo>
                    <a:pt x="113"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7" name="Google Shape;23567;p51"/>
            <p:cNvSpPr/>
            <p:nvPr/>
          </p:nvSpPr>
          <p:spPr>
            <a:xfrm>
              <a:off x="2035300" y="1236650"/>
              <a:ext cx="1425" cy="1425"/>
            </a:xfrm>
            <a:custGeom>
              <a:avLst/>
              <a:gdLst/>
              <a:ahLst/>
              <a:cxnLst/>
              <a:rect l="l" t="t" r="r" b="b"/>
              <a:pathLst>
                <a:path w="57" h="57" extrusionOk="0">
                  <a:moveTo>
                    <a:pt x="0" y="57"/>
                  </a:moveTo>
                  <a:lnTo>
                    <a:pt x="56" y="1"/>
                  </a:lnTo>
                  <a:lnTo>
                    <a:pt x="56" y="1"/>
                  </a:lnTo>
                  <a:lnTo>
                    <a:pt x="0" y="57"/>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8" name="Google Shape;23568;p51"/>
            <p:cNvSpPr/>
            <p:nvPr/>
          </p:nvSpPr>
          <p:spPr>
            <a:xfrm>
              <a:off x="2032475" y="1077875"/>
              <a:ext cx="43600" cy="45000"/>
            </a:xfrm>
            <a:custGeom>
              <a:avLst/>
              <a:gdLst/>
              <a:ahLst/>
              <a:cxnLst/>
              <a:rect l="l" t="t" r="r" b="b"/>
              <a:pathLst>
                <a:path w="1744" h="1800" extrusionOk="0">
                  <a:moveTo>
                    <a:pt x="1462" y="1"/>
                  </a:moveTo>
                  <a:lnTo>
                    <a:pt x="1293" y="57"/>
                  </a:lnTo>
                  <a:lnTo>
                    <a:pt x="1181" y="169"/>
                  </a:lnTo>
                  <a:lnTo>
                    <a:pt x="1125" y="225"/>
                  </a:lnTo>
                  <a:lnTo>
                    <a:pt x="1012" y="225"/>
                  </a:lnTo>
                  <a:lnTo>
                    <a:pt x="900" y="282"/>
                  </a:lnTo>
                  <a:lnTo>
                    <a:pt x="731" y="394"/>
                  </a:lnTo>
                  <a:lnTo>
                    <a:pt x="563" y="394"/>
                  </a:lnTo>
                  <a:lnTo>
                    <a:pt x="563" y="450"/>
                  </a:lnTo>
                  <a:lnTo>
                    <a:pt x="507" y="563"/>
                  </a:lnTo>
                  <a:lnTo>
                    <a:pt x="507" y="675"/>
                  </a:lnTo>
                  <a:lnTo>
                    <a:pt x="507" y="731"/>
                  </a:lnTo>
                  <a:lnTo>
                    <a:pt x="282" y="731"/>
                  </a:lnTo>
                  <a:lnTo>
                    <a:pt x="169" y="844"/>
                  </a:lnTo>
                  <a:lnTo>
                    <a:pt x="57" y="1068"/>
                  </a:lnTo>
                  <a:lnTo>
                    <a:pt x="57" y="1181"/>
                  </a:lnTo>
                  <a:lnTo>
                    <a:pt x="57" y="1349"/>
                  </a:lnTo>
                  <a:lnTo>
                    <a:pt x="57" y="1406"/>
                  </a:lnTo>
                  <a:lnTo>
                    <a:pt x="1" y="1518"/>
                  </a:lnTo>
                  <a:lnTo>
                    <a:pt x="1" y="1687"/>
                  </a:lnTo>
                  <a:lnTo>
                    <a:pt x="57" y="1799"/>
                  </a:lnTo>
                  <a:lnTo>
                    <a:pt x="169" y="1631"/>
                  </a:lnTo>
                  <a:lnTo>
                    <a:pt x="226" y="1406"/>
                  </a:lnTo>
                  <a:lnTo>
                    <a:pt x="282" y="1349"/>
                  </a:lnTo>
                  <a:lnTo>
                    <a:pt x="338" y="1349"/>
                  </a:lnTo>
                  <a:lnTo>
                    <a:pt x="394" y="1406"/>
                  </a:lnTo>
                  <a:lnTo>
                    <a:pt x="507" y="1406"/>
                  </a:lnTo>
                  <a:lnTo>
                    <a:pt x="619" y="1349"/>
                  </a:lnTo>
                  <a:lnTo>
                    <a:pt x="788" y="1068"/>
                  </a:lnTo>
                  <a:lnTo>
                    <a:pt x="844" y="1012"/>
                  </a:lnTo>
                  <a:lnTo>
                    <a:pt x="1012" y="1012"/>
                  </a:lnTo>
                  <a:lnTo>
                    <a:pt x="1012" y="956"/>
                  </a:lnTo>
                  <a:lnTo>
                    <a:pt x="956" y="844"/>
                  </a:lnTo>
                  <a:lnTo>
                    <a:pt x="956" y="731"/>
                  </a:lnTo>
                  <a:lnTo>
                    <a:pt x="1069" y="731"/>
                  </a:lnTo>
                  <a:lnTo>
                    <a:pt x="1293" y="844"/>
                  </a:lnTo>
                  <a:lnTo>
                    <a:pt x="1518" y="844"/>
                  </a:lnTo>
                  <a:lnTo>
                    <a:pt x="1631" y="787"/>
                  </a:lnTo>
                  <a:lnTo>
                    <a:pt x="1687" y="619"/>
                  </a:lnTo>
                  <a:lnTo>
                    <a:pt x="1687" y="506"/>
                  </a:lnTo>
                  <a:lnTo>
                    <a:pt x="1687" y="394"/>
                  </a:lnTo>
                  <a:lnTo>
                    <a:pt x="1687" y="282"/>
                  </a:lnTo>
                  <a:lnTo>
                    <a:pt x="1743" y="169"/>
                  </a:lnTo>
                  <a:lnTo>
                    <a:pt x="1631" y="113"/>
                  </a:lnTo>
                  <a:lnTo>
                    <a:pt x="1462"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9" name="Google Shape;23569;p51"/>
            <p:cNvSpPr/>
            <p:nvPr/>
          </p:nvSpPr>
          <p:spPr>
            <a:xfrm>
              <a:off x="2098525" y="1075075"/>
              <a:ext cx="16875" cy="15475"/>
            </a:xfrm>
            <a:custGeom>
              <a:avLst/>
              <a:gdLst/>
              <a:ahLst/>
              <a:cxnLst/>
              <a:rect l="l" t="t" r="r" b="b"/>
              <a:pathLst>
                <a:path w="675" h="619" extrusionOk="0">
                  <a:moveTo>
                    <a:pt x="281" y="0"/>
                  </a:moveTo>
                  <a:lnTo>
                    <a:pt x="0" y="56"/>
                  </a:lnTo>
                  <a:lnTo>
                    <a:pt x="0" y="169"/>
                  </a:lnTo>
                  <a:lnTo>
                    <a:pt x="0" y="225"/>
                  </a:lnTo>
                  <a:lnTo>
                    <a:pt x="57" y="225"/>
                  </a:lnTo>
                  <a:lnTo>
                    <a:pt x="225" y="281"/>
                  </a:lnTo>
                  <a:lnTo>
                    <a:pt x="169" y="337"/>
                  </a:lnTo>
                  <a:lnTo>
                    <a:pt x="169" y="394"/>
                  </a:lnTo>
                  <a:lnTo>
                    <a:pt x="225" y="506"/>
                  </a:lnTo>
                  <a:lnTo>
                    <a:pt x="338" y="618"/>
                  </a:lnTo>
                  <a:lnTo>
                    <a:pt x="506" y="562"/>
                  </a:lnTo>
                  <a:lnTo>
                    <a:pt x="675" y="506"/>
                  </a:lnTo>
                  <a:lnTo>
                    <a:pt x="619" y="394"/>
                  </a:lnTo>
                  <a:lnTo>
                    <a:pt x="506" y="281"/>
                  </a:lnTo>
                  <a:lnTo>
                    <a:pt x="450" y="225"/>
                  </a:lnTo>
                  <a:lnTo>
                    <a:pt x="506" y="169"/>
                  </a:lnTo>
                  <a:lnTo>
                    <a:pt x="619" y="56"/>
                  </a:lnTo>
                  <a:lnTo>
                    <a:pt x="619" y="0"/>
                  </a:lnTo>
                  <a:close/>
                </a:path>
              </a:pathLst>
            </a:custGeom>
            <a:solidFill>
              <a:srgbClr val="99BC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0" name="Google Shape;23570;p51"/>
            <p:cNvSpPr/>
            <p:nvPr/>
          </p:nvSpPr>
          <p:spPr>
            <a:xfrm>
              <a:off x="2137875" y="1096150"/>
              <a:ext cx="8450" cy="8450"/>
            </a:xfrm>
            <a:custGeom>
              <a:avLst/>
              <a:gdLst/>
              <a:ahLst/>
              <a:cxnLst/>
              <a:rect l="l" t="t" r="r" b="b"/>
              <a:pathLst>
                <a:path w="338" h="338" extrusionOk="0">
                  <a:moveTo>
                    <a:pt x="0" y="0"/>
                  </a:moveTo>
                  <a:lnTo>
                    <a:pt x="0" y="113"/>
                  </a:lnTo>
                  <a:lnTo>
                    <a:pt x="56" y="169"/>
                  </a:lnTo>
                  <a:lnTo>
                    <a:pt x="113" y="337"/>
                  </a:lnTo>
                  <a:lnTo>
                    <a:pt x="225" y="225"/>
                  </a:lnTo>
                  <a:lnTo>
                    <a:pt x="337" y="113"/>
                  </a:lnTo>
                  <a:lnTo>
                    <a:pt x="169" y="113"/>
                  </a:lnTo>
                  <a:lnTo>
                    <a:pt x="0"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1" name="Google Shape;23571;p51"/>
            <p:cNvSpPr/>
            <p:nvPr/>
          </p:nvSpPr>
          <p:spPr>
            <a:xfrm>
              <a:off x="2095700" y="1098950"/>
              <a:ext cx="2850" cy="2850"/>
            </a:xfrm>
            <a:custGeom>
              <a:avLst/>
              <a:gdLst/>
              <a:ahLst/>
              <a:cxnLst/>
              <a:rect l="l" t="t" r="r" b="b"/>
              <a:pathLst>
                <a:path w="114" h="114" extrusionOk="0">
                  <a:moveTo>
                    <a:pt x="57" y="1"/>
                  </a:moveTo>
                  <a:lnTo>
                    <a:pt x="1" y="113"/>
                  </a:lnTo>
                  <a:lnTo>
                    <a:pt x="113" y="57"/>
                  </a:lnTo>
                  <a:lnTo>
                    <a:pt x="113"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2" name="Google Shape;23572;p51"/>
            <p:cNvSpPr/>
            <p:nvPr/>
          </p:nvSpPr>
          <p:spPr>
            <a:xfrm>
              <a:off x="2126625" y="1076475"/>
              <a:ext cx="2825" cy="2825"/>
            </a:xfrm>
            <a:custGeom>
              <a:avLst/>
              <a:gdLst/>
              <a:ahLst/>
              <a:cxnLst/>
              <a:rect l="l" t="t" r="r" b="b"/>
              <a:pathLst>
                <a:path w="113" h="113" extrusionOk="0">
                  <a:moveTo>
                    <a:pt x="113" y="0"/>
                  </a:moveTo>
                  <a:lnTo>
                    <a:pt x="57" y="57"/>
                  </a:lnTo>
                  <a:lnTo>
                    <a:pt x="1" y="113"/>
                  </a:lnTo>
                  <a:lnTo>
                    <a:pt x="1" y="113"/>
                  </a:lnTo>
                  <a:lnTo>
                    <a:pt x="113" y="57"/>
                  </a:lnTo>
                  <a:lnTo>
                    <a:pt x="113"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3" name="Google Shape;23573;p51"/>
            <p:cNvSpPr/>
            <p:nvPr/>
          </p:nvSpPr>
          <p:spPr>
            <a:xfrm>
              <a:off x="2095700" y="1091925"/>
              <a:ext cx="1450" cy="1425"/>
            </a:xfrm>
            <a:custGeom>
              <a:avLst/>
              <a:gdLst/>
              <a:ahLst/>
              <a:cxnLst/>
              <a:rect l="l" t="t" r="r" b="b"/>
              <a:pathLst>
                <a:path w="58" h="57" extrusionOk="0">
                  <a:moveTo>
                    <a:pt x="1" y="1"/>
                  </a:moveTo>
                  <a:lnTo>
                    <a:pt x="1" y="57"/>
                  </a:lnTo>
                  <a:lnTo>
                    <a:pt x="57" y="57"/>
                  </a:lnTo>
                  <a:lnTo>
                    <a:pt x="57"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4" name="Google Shape;23574;p51"/>
            <p:cNvSpPr/>
            <p:nvPr/>
          </p:nvSpPr>
          <p:spPr>
            <a:xfrm>
              <a:off x="2136450" y="1089125"/>
              <a:ext cx="1450" cy="1425"/>
            </a:xfrm>
            <a:custGeom>
              <a:avLst/>
              <a:gdLst/>
              <a:ahLst/>
              <a:cxnLst/>
              <a:rect l="l" t="t" r="r" b="b"/>
              <a:pathLst>
                <a:path w="58" h="57" extrusionOk="0">
                  <a:moveTo>
                    <a:pt x="1" y="0"/>
                  </a:moveTo>
                  <a:lnTo>
                    <a:pt x="1" y="56"/>
                  </a:lnTo>
                  <a:lnTo>
                    <a:pt x="57" y="56"/>
                  </a:lnTo>
                  <a:lnTo>
                    <a:pt x="1"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5" name="Google Shape;23575;p51"/>
            <p:cNvSpPr/>
            <p:nvPr/>
          </p:nvSpPr>
          <p:spPr>
            <a:xfrm>
              <a:off x="2164575" y="1054000"/>
              <a:ext cx="46375" cy="25300"/>
            </a:xfrm>
            <a:custGeom>
              <a:avLst/>
              <a:gdLst/>
              <a:ahLst/>
              <a:cxnLst/>
              <a:rect l="l" t="t" r="r" b="b"/>
              <a:pathLst>
                <a:path w="1855" h="1012" extrusionOk="0">
                  <a:moveTo>
                    <a:pt x="1180" y="0"/>
                  </a:moveTo>
                  <a:lnTo>
                    <a:pt x="1012" y="112"/>
                  </a:lnTo>
                  <a:lnTo>
                    <a:pt x="787" y="281"/>
                  </a:lnTo>
                  <a:lnTo>
                    <a:pt x="675" y="337"/>
                  </a:lnTo>
                  <a:lnTo>
                    <a:pt x="562" y="450"/>
                  </a:lnTo>
                  <a:lnTo>
                    <a:pt x="506" y="562"/>
                  </a:lnTo>
                  <a:lnTo>
                    <a:pt x="394" y="618"/>
                  </a:lnTo>
                  <a:lnTo>
                    <a:pt x="281" y="675"/>
                  </a:lnTo>
                  <a:lnTo>
                    <a:pt x="56" y="843"/>
                  </a:lnTo>
                  <a:lnTo>
                    <a:pt x="0" y="899"/>
                  </a:lnTo>
                  <a:lnTo>
                    <a:pt x="56" y="1012"/>
                  </a:lnTo>
                  <a:lnTo>
                    <a:pt x="337" y="956"/>
                  </a:lnTo>
                  <a:lnTo>
                    <a:pt x="450" y="899"/>
                  </a:lnTo>
                  <a:lnTo>
                    <a:pt x="506" y="787"/>
                  </a:lnTo>
                  <a:lnTo>
                    <a:pt x="618" y="787"/>
                  </a:lnTo>
                  <a:lnTo>
                    <a:pt x="675" y="731"/>
                  </a:lnTo>
                  <a:lnTo>
                    <a:pt x="956" y="731"/>
                  </a:lnTo>
                  <a:lnTo>
                    <a:pt x="1068" y="675"/>
                  </a:lnTo>
                  <a:lnTo>
                    <a:pt x="1180" y="562"/>
                  </a:lnTo>
                  <a:lnTo>
                    <a:pt x="1237" y="506"/>
                  </a:lnTo>
                  <a:lnTo>
                    <a:pt x="1405" y="393"/>
                  </a:lnTo>
                  <a:lnTo>
                    <a:pt x="1630" y="169"/>
                  </a:lnTo>
                  <a:lnTo>
                    <a:pt x="1855" y="112"/>
                  </a:lnTo>
                  <a:lnTo>
                    <a:pt x="1742" y="56"/>
                  </a:lnTo>
                  <a:lnTo>
                    <a:pt x="1349" y="56"/>
                  </a:lnTo>
                  <a:lnTo>
                    <a:pt x="1237" y="0"/>
                  </a:lnTo>
                  <a:close/>
                </a:path>
              </a:pathLst>
            </a:custGeom>
            <a:solidFill>
              <a:srgbClr val="82A8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6" name="Google Shape;23576;p51"/>
            <p:cNvSpPr/>
            <p:nvPr/>
          </p:nvSpPr>
          <p:spPr>
            <a:xfrm>
              <a:off x="2215150" y="1021675"/>
              <a:ext cx="26725" cy="37950"/>
            </a:xfrm>
            <a:custGeom>
              <a:avLst/>
              <a:gdLst/>
              <a:ahLst/>
              <a:cxnLst/>
              <a:rect l="l" t="t" r="r" b="b"/>
              <a:pathLst>
                <a:path w="1069" h="1518" extrusionOk="0">
                  <a:moveTo>
                    <a:pt x="900" y="0"/>
                  </a:moveTo>
                  <a:lnTo>
                    <a:pt x="900" y="169"/>
                  </a:lnTo>
                  <a:lnTo>
                    <a:pt x="844" y="225"/>
                  </a:lnTo>
                  <a:lnTo>
                    <a:pt x="787" y="281"/>
                  </a:lnTo>
                  <a:lnTo>
                    <a:pt x="506" y="281"/>
                  </a:lnTo>
                  <a:lnTo>
                    <a:pt x="506" y="394"/>
                  </a:lnTo>
                  <a:lnTo>
                    <a:pt x="450" y="506"/>
                  </a:lnTo>
                  <a:lnTo>
                    <a:pt x="394" y="619"/>
                  </a:lnTo>
                  <a:lnTo>
                    <a:pt x="113" y="787"/>
                  </a:lnTo>
                  <a:lnTo>
                    <a:pt x="0" y="843"/>
                  </a:lnTo>
                  <a:lnTo>
                    <a:pt x="0" y="900"/>
                  </a:lnTo>
                  <a:lnTo>
                    <a:pt x="0" y="956"/>
                  </a:lnTo>
                  <a:lnTo>
                    <a:pt x="113" y="956"/>
                  </a:lnTo>
                  <a:lnTo>
                    <a:pt x="169" y="1068"/>
                  </a:lnTo>
                  <a:lnTo>
                    <a:pt x="169" y="1181"/>
                  </a:lnTo>
                  <a:lnTo>
                    <a:pt x="225" y="1293"/>
                  </a:lnTo>
                  <a:lnTo>
                    <a:pt x="338" y="1293"/>
                  </a:lnTo>
                  <a:lnTo>
                    <a:pt x="394" y="1349"/>
                  </a:lnTo>
                  <a:lnTo>
                    <a:pt x="394" y="1405"/>
                  </a:lnTo>
                  <a:lnTo>
                    <a:pt x="338" y="1462"/>
                  </a:lnTo>
                  <a:lnTo>
                    <a:pt x="394" y="1518"/>
                  </a:lnTo>
                  <a:lnTo>
                    <a:pt x="394" y="1462"/>
                  </a:lnTo>
                  <a:lnTo>
                    <a:pt x="563" y="1405"/>
                  </a:lnTo>
                  <a:lnTo>
                    <a:pt x="675" y="1293"/>
                  </a:lnTo>
                  <a:lnTo>
                    <a:pt x="731" y="1181"/>
                  </a:lnTo>
                  <a:lnTo>
                    <a:pt x="675" y="956"/>
                  </a:lnTo>
                  <a:lnTo>
                    <a:pt x="731" y="900"/>
                  </a:lnTo>
                  <a:lnTo>
                    <a:pt x="731" y="787"/>
                  </a:lnTo>
                  <a:lnTo>
                    <a:pt x="844" y="731"/>
                  </a:lnTo>
                  <a:lnTo>
                    <a:pt x="900" y="619"/>
                  </a:lnTo>
                  <a:lnTo>
                    <a:pt x="1012" y="562"/>
                  </a:lnTo>
                  <a:lnTo>
                    <a:pt x="1068" y="450"/>
                  </a:lnTo>
                  <a:lnTo>
                    <a:pt x="956" y="394"/>
                  </a:lnTo>
                  <a:lnTo>
                    <a:pt x="956" y="338"/>
                  </a:lnTo>
                  <a:lnTo>
                    <a:pt x="1012" y="281"/>
                  </a:lnTo>
                  <a:lnTo>
                    <a:pt x="1012" y="169"/>
                  </a:lnTo>
                  <a:lnTo>
                    <a:pt x="956" y="113"/>
                  </a:lnTo>
                  <a:lnTo>
                    <a:pt x="900" y="0"/>
                  </a:lnTo>
                  <a:close/>
                </a:path>
              </a:pathLst>
            </a:custGeom>
            <a:solidFill>
              <a:srgbClr val="7A9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7" name="Google Shape;23577;p51"/>
            <p:cNvSpPr/>
            <p:nvPr/>
          </p:nvSpPr>
          <p:spPr>
            <a:xfrm>
              <a:off x="2151925" y="1063825"/>
              <a:ext cx="25300" cy="29525"/>
            </a:xfrm>
            <a:custGeom>
              <a:avLst/>
              <a:gdLst/>
              <a:ahLst/>
              <a:cxnLst/>
              <a:rect l="l" t="t" r="r" b="b"/>
              <a:pathLst>
                <a:path w="1012" h="1181" extrusionOk="0">
                  <a:moveTo>
                    <a:pt x="450" y="0"/>
                  </a:moveTo>
                  <a:lnTo>
                    <a:pt x="394" y="57"/>
                  </a:lnTo>
                  <a:lnTo>
                    <a:pt x="225" y="225"/>
                  </a:lnTo>
                  <a:lnTo>
                    <a:pt x="225" y="282"/>
                  </a:lnTo>
                  <a:lnTo>
                    <a:pt x="169" y="338"/>
                  </a:lnTo>
                  <a:lnTo>
                    <a:pt x="56" y="506"/>
                  </a:lnTo>
                  <a:lnTo>
                    <a:pt x="0" y="563"/>
                  </a:lnTo>
                  <a:lnTo>
                    <a:pt x="56" y="731"/>
                  </a:lnTo>
                  <a:lnTo>
                    <a:pt x="0" y="787"/>
                  </a:lnTo>
                  <a:lnTo>
                    <a:pt x="0" y="900"/>
                  </a:lnTo>
                  <a:lnTo>
                    <a:pt x="0" y="956"/>
                  </a:lnTo>
                  <a:lnTo>
                    <a:pt x="113" y="1068"/>
                  </a:lnTo>
                  <a:lnTo>
                    <a:pt x="169" y="1125"/>
                  </a:lnTo>
                  <a:lnTo>
                    <a:pt x="281" y="1181"/>
                  </a:lnTo>
                  <a:lnTo>
                    <a:pt x="337" y="1125"/>
                  </a:lnTo>
                  <a:lnTo>
                    <a:pt x="337" y="1012"/>
                  </a:lnTo>
                  <a:lnTo>
                    <a:pt x="337" y="900"/>
                  </a:lnTo>
                  <a:lnTo>
                    <a:pt x="394" y="844"/>
                  </a:lnTo>
                  <a:lnTo>
                    <a:pt x="450" y="675"/>
                  </a:lnTo>
                  <a:lnTo>
                    <a:pt x="562" y="619"/>
                  </a:lnTo>
                  <a:lnTo>
                    <a:pt x="562" y="506"/>
                  </a:lnTo>
                  <a:lnTo>
                    <a:pt x="618" y="506"/>
                  </a:lnTo>
                  <a:lnTo>
                    <a:pt x="618" y="450"/>
                  </a:lnTo>
                  <a:lnTo>
                    <a:pt x="787" y="450"/>
                  </a:lnTo>
                  <a:lnTo>
                    <a:pt x="900" y="282"/>
                  </a:lnTo>
                  <a:lnTo>
                    <a:pt x="1012" y="169"/>
                  </a:lnTo>
                  <a:lnTo>
                    <a:pt x="900" y="0"/>
                  </a:lnTo>
                  <a:lnTo>
                    <a:pt x="731" y="0"/>
                  </a:lnTo>
                  <a:lnTo>
                    <a:pt x="675" y="57"/>
                  </a:lnTo>
                  <a:lnTo>
                    <a:pt x="562" y="57"/>
                  </a:lnTo>
                  <a:lnTo>
                    <a:pt x="450" y="0"/>
                  </a:lnTo>
                  <a:close/>
                </a:path>
              </a:pathLst>
            </a:custGeom>
            <a:solidFill>
              <a:srgbClr val="89A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8" name="Google Shape;23578;p51"/>
            <p:cNvSpPr/>
            <p:nvPr/>
          </p:nvSpPr>
          <p:spPr>
            <a:xfrm>
              <a:off x="2233425" y="1032900"/>
              <a:ext cx="14075" cy="8475"/>
            </a:xfrm>
            <a:custGeom>
              <a:avLst/>
              <a:gdLst/>
              <a:ahLst/>
              <a:cxnLst/>
              <a:rect l="l" t="t" r="r" b="b"/>
              <a:pathLst>
                <a:path w="563" h="339" extrusionOk="0">
                  <a:moveTo>
                    <a:pt x="337" y="1"/>
                  </a:moveTo>
                  <a:lnTo>
                    <a:pt x="169" y="113"/>
                  </a:lnTo>
                  <a:lnTo>
                    <a:pt x="0" y="170"/>
                  </a:lnTo>
                  <a:lnTo>
                    <a:pt x="0" y="338"/>
                  </a:lnTo>
                  <a:lnTo>
                    <a:pt x="281" y="338"/>
                  </a:lnTo>
                  <a:lnTo>
                    <a:pt x="337" y="282"/>
                  </a:lnTo>
                  <a:lnTo>
                    <a:pt x="450" y="338"/>
                  </a:lnTo>
                  <a:lnTo>
                    <a:pt x="562" y="226"/>
                  </a:lnTo>
                  <a:lnTo>
                    <a:pt x="562" y="113"/>
                  </a:lnTo>
                  <a:lnTo>
                    <a:pt x="506" y="113"/>
                  </a:lnTo>
                  <a:lnTo>
                    <a:pt x="337" y="1"/>
                  </a:lnTo>
                  <a:close/>
                </a:path>
              </a:pathLst>
            </a:custGeom>
            <a:solidFill>
              <a:srgbClr val="78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9" name="Google Shape;23579;p51"/>
            <p:cNvSpPr/>
            <p:nvPr/>
          </p:nvSpPr>
          <p:spPr>
            <a:xfrm>
              <a:off x="2154725" y="1069450"/>
              <a:ext cx="2850" cy="2825"/>
            </a:xfrm>
            <a:custGeom>
              <a:avLst/>
              <a:gdLst/>
              <a:ahLst/>
              <a:cxnLst/>
              <a:rect l="l" t="t" r="r" b="b"/>
              <a:pathLst>
                <a:path w="114" h="113" extrusionOk="0">
                  <a:moveTo>
                    <a:pt x="113" y="0"/>
                  </a:moveTo>
                  <a:lnTo>
                    <a:pt x="1" y="57"/>
                  </a:lnTo>
                  <a:lnTo>
                    <a:pt x="57" y="113"/>
                  </a:lnTo>
                  <a:lnTo>
                    <a:pt x="113"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0" name="Google Shape;23580;p51"/>
            <p:cNvSpPr/>
            <p:nvPr/>
          </p:nvSpPr>
          <p:spPr>
            <a:xfrm>
              <a:off x="2239025" y="1020275"/>
              <a:ext cx="1450" cy="25"/>
            </a:xfrm>
            <a:custGeom>
              <a:avLst/>
              <a:gdLst/>
              <a:ahLst/>
              <a:cxnLst/>
              <a:rect l="l" t="t" r="r" b="b"/>
              <a:pathLst>
                <a:path w="58" h="1" extrusionOk="0">
                  <a:moveTo>
                    <a:pt x="1" y="0"/>
                  </a:moveTo>
                  <a:lnTo>
                    <a:pt x="57" y="0"/>
                  </a:lnTo>
                  <a:lnTo>
                    <a:pt x="57" y="0"/>
                  </a:lnTo>
                  <a:lnTo>
                    <a:pt x="1" y="0"/>
                  </a:lnTo>
                  <a:lnTo>
                    <a:pt x="1" y="0"/>
                  </a:lnTo>
                  <a:lnTo>
                    <a:pt x="1"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1" name="Google Shape;23581;p51"/>
            <p:cNvSpPr/>
            <p:nvPr/>
          </p:nvSpPr>
          <p:spPr>
            <a:xfrm>
              <a:off x="2248875" y="1054000"/>
              <a:ext cx="25" cy="1425"/>
            </a:xfrm>
            <a:custGeom>
              <a:avLst/>
              <a:gdLst/>
              <a:ahLst/>
              <a:cxnLst/>
              <a:rect l="l" t="t" r="r" b="b"/>
              <a:pathLst>
                <a:path w="1" h="57" extrusionOk="0">
                  <a:moveTo>
                    <a:pt x="0" y="0"/>
                  </a:moveTo>
                  <a:lnTo>
                    <a:pt x="0" y="0"/>
                  </a:lnTo>
                  <a:lnTo>
                    <a:pt x="0" y="56"/>
                  </a:lnTo>
                  <a:lnTo>
                    <a:pt x="0" y="56"/>
                  </a:lnTo>
                  <a:lnTo>
                    <a:pt x="0" y="0"/>
                  </a:lnTo>
                  <a:lnTo>
                    <a:pt x="0" y="0"/>
                  </a:lnTo>
                  <a:close/>
                </a:path>
              </a:pathLst>
            </a:custGeom>
            <a:solidFill>
              <a:srgbClr val="9EC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2" name="Google Shape;23582;p51"/>
            <p:cNvSpPr/>
            <p:nvPr/>
          </p:nvSpPr>
          <p:spPr>
            <a:xfrm>
              <a:off x="2161750" y="1105975"/>
              <a:ext cx="5650" cy="2850"/>
            </a:xfrm>
            <a:custGeom>
              <a:avLst/>
              <a:gdLst/>
              <a:ahLst/>
              <a:cxnLst/>
              <a:rect l="l" t="t" r="r" b="b"/>
              <a:pathLst>
                <a:path w="226" h="114" extrusionOk="0">
                  <a:moveTo>
                    <a:pt x="57" y="1"/>
                  </a:moveTo>
                  <a:lnTo>
                    <a:pt x="1" y="57"/>
                  </a:lnTo>
                  <a:lnTo>
                    <a:pt x="57" y="113"/>
                  </a:lnTo>
                  <a:lnTo>
                    <a:pt x="169" y="57"/>
                  </a:lnTo>
                  <a:lnTo>
                    <a:pt x="225"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3" name="Google Shape;23583;p51"/>
            <p:cNvSpPr/>
            <p:nvPr/>
          </p:nvSpPr>
          <p:spPr>
            <a:xfrm>
              <a:off x="2116800" y="1084900"/>
              <a:ext cx="1425" cy="1425"/>
            </a:xfrm>
            <a:custGeom>
              <a:avLst/>
              <a:gdLst/>
              <a:ahLst/>
              <a:cxnLst/>
              <a:rect l="l" t="t" r="r" b="b"/>
              <a:pathLst>
                <a:path w="57" h="57" extrusionOk="0">
                  <a:moveTo>
                    <a:pt x="0" y="1"/>
                  </a:moveTo>
                  <a:lnTo>
                    <a:pt x="0" y="57"/>
                  </a:lnTo>
                  <a:lnTo>
                    <a:pt x="56" y="57"/>
                  </a:lnTo>
                  <a:lnTo>
                    <a:pt x="0"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4" name="Google Shape;23584;p51"/>
            <p:cNvSpPr/>
            <p:nvPr/>
          </p:nvSpPr>
          <p:spPr>
            <a:xfrm>
              <a:off x="2165975" y="1117225"/>
              <a:ext cx="1425" cy="1425"/>
            </a:xfrm>
            <a:custGeom>
              <a:avLst/>
              <a:gdLst/>
              <a:ahLst/>
              <a:cxnLst/>
              <a:rect l="l" t="t" r="r" b="b"/>
              <a:pathLst>
                <a:path w="57" h="57" extrusionOk="0">
                  <a:moveTo>
                    <a:pt x="0" y="0"/>
                  </a:moveTo>
                  <a:lnTo>
                    <a:pt x="0" y="57"/>
                  </a:lnTo>
                  <a:lnTo>
                    <a:pt x="56" y="57"/>
                  </a:lnTo>
                  <a:lnTo>
                    <a:pt x="0"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5" name="Google Shape;23585;p51"/>
            <p:cNvSpPr/>
            <p:nvPr/>
          </p:nvSpPr>
          <p:spPr>
            <a:xfrm>
              <a:off x="2168775" y="1115825"/>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6" name="Google Shape;23586;p51"/>
            <p:cNvSpPr/>
            <p:nvPr/>
          </p:nvSpPr>
          <p:spPr>
            <a:xfrm>
              <a:off x="2165975" y="1087700"/>
              <a:ext cx="8450" cy="15500"/>
            </a:xfrm>
            <a:custGeom>
              <a:avLst/>
              <a:gdLst/>
              <a:ahLst/>
              <a:cxnLst/>
              <a:rect l="l" t="t" r="r" b="b"/>
              <a:pathLst>
                <a:path w="338" h="620" extrusionOk="0">
                  <a:moveTo>
                    <a:pt x="113" y="1"/>
                  </a:moveTo>
                  <a:lnTo>
                    <a:pt x="0" y="113"/>
                  </a:lnTo>
                  <a:lnTo>
                    <a:pt x="0" y="226"/>
                  </a:lnTo>
                  <a:lnTo>
                    <a:pt x="56" y="282"/>
                  </a:lnTo>
                  <a:lnTo>
                    <a:pt x="113" y="282"/>
                  </a:lnTo>
                  <a:lnTo>
                    <a:pt x="113" y="338"/>
                  </a:lnTo>
                  <a:lnTo>
                    <a:pt x="169" y="451"/>
                  </a:lnTo>
                  <a:lnTo>
                    <a:pt x="225" y="619"/>
                  </a:lnTo>
                  <a:lnTo>
                    <a:pt x="338" y="507"/>
                  </a:lnTo>
                  <a:lnTo>
                    <a:pt x="281" y="282"/>
                  </a:lnTo>
                  <a:lnTo>
                    <a:pt x="281" y="113"/>
                  </a:lnTo>
                  <a:lnTo>
                    <a:pt x="225" y="1"/>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7" name="Google Shape;23587;p51"/>
            <p:cNvSpPr/>
            <p:nvPr/>
          </p:nvSpPr>
          <p:spPr>
            <a:xfrm>
              <a:off x="2161750" y="1084900"/>
              <a:ext cx="9875" cy="5650"/>
            </a:xfrm>
            <a:custGeom>
              <a:avLst/>
              <a:gdLst/>
              <a:ahLst/>
              <a:cxnLst/>
              <a:rect l="l" t="t" r="r" b="b"/>
              <a:pathLst>
                <a:path w="395" h="226" extrusionOk="0">
                  <a:moveTo>
                    <a:pt x="1" y="1"/>
                  </a:moveTo>
                  <a:lnTo>
                    <a:pt x="57" y="113"/>
                  </a:lnTo>
                  <a:lnTo>
                    <a:pt x="169" y="225"/>
                  </a:lnTo>
                  <a:lnTo>
                    <a:pt x="394" y="113"/>
                  </a:lnTo>
                  <a:lnTo>
                    <a:pt x="282" y="1"/>
                  </a:lnTo>
                  <a:close/>
                </a:path>
              </a:pathLst>
            </a:custGeom>
            <a:solidFill>
              <a:srgbClr val="89A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8" name="Google Shape;23588;p51"/>
            <p:cNvSpPr/>
            <p:nvPr/>
          </p:nvSpPr>
          <p:spPr>
            <a:xfrm>
              <a:off x="2118200" y="1052575"/>
              <a:ext cx="4225" cy="1450"/>
            </a:xfrm>
            <a:custGeom>
              <a:avLst/>
              <a:gdLst/>
              <a:ahLst/>
              <a:cxnLst/>
              <a:rect l="l" t="t" r="r" b="b"/>
              <a:pathLst>
                <a:path w="169" h="58" extrusionOk="0">
                  <a:moveTo>
                    <a:pt x="0" y="1"/>
                  </a:moveTo>
                  <a:lnTo>
                    <a:pt x="113" y="57"/>
                  </a:lnTo>
                  <a:lnTo>
                    <a:pt x="169" y="57"/>
                  </a:lnTo>
                  <a:lnTo>
                    <a:pt x="169"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9" name="Google Shape;23589;p51"/>
            <p:cNvSpPr/>
            <p:nvPr/>
          </p:nvSpPr>
          <p:spPr>
            <a:xfrm>
              <a:off x="2121000" y="1065225"/>
              <a:ext cx="25" cy="1425"/>
            </a:xfrm>
            <a:custGeom>
              <a:avLst/>
              <a:gdLst/>
              <a:ahLst/>
              <a:cxnLst/>
              <a:rect l="l" t="t" r="r" b="b"/>
              <a:pathLst>
                <a:path w="1" h="57" extrusionOk="0">
                  <a:moveTo>
                    <a:pt x="1" y="57"/>
                  </a:moveTo>
                  <a:lnTo>
                    <a:pt x="1" y="1"/>
                  </a:lnTo>
                  <a:lnTo>
                    <a:pt x="1" y="57"/>
                  </a:lnTo>
                  <a:lnTo>
                    <a:pt x="1" y="57"/>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0" name="Google Shape;23590;p51"/>
            <p:cNvSpPr/>
            <p:nvPr/>
          </p:nvSpPr>
          <p:spPr>
            <a:xfrm>
              <a:off x="2254500" y="1054000"/>
              <a:ext cx="1425" cy="1425"/>
            </a:xfrm>
            <a:custGeom>
              <a:avLst/>
              <a:gdLst/>
              <a:ahLst/>
              <a:cxnLst/>
              <a:rect l="l" t="t" r="r" b="b"/>
              <a:pathLst>
                <a:path w="57" h="57" extrusionOk="0">
                  <a:moveTo>
                    <a:pt x="56" y="0"/>
                  </a:moveTo>
                  <a:lnTo>
                    <a:pt x="56" y="0"/>
                  </a:lnTo>
                  <a:lnTo>
                    <a:pt x="0" y="56"/>
                  </a:lnTo>
                  <a:lnTo>
                    <a:pt x="0" y="56"/>
                  </a:lnTo>
                  <a:lnTo>
                    <a:pt x="56" y="0"/>
                  </a:lnTo>
                  <a:lnTo>
                    <a:pt x="56"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1" name="Google Shape;23591;p51"/>
            <p:cNvSpPr/>
            <p:nvPr/>
          </p:nvSpPr>
          <p:spPr>
            <a:xfrm>
              <a:off x="1810475" y="1160775"/>
              <a:ext cx="29525" cy="39375"/>
            </a:xfrm>
            <a:custGeom>
              <a:avLst/>
              <a:gdLst/>
              <a:ahLst/>
              <a:cxnLst/>
              <a:rect l="l" t="t" r="r" b="b"/>
              <a:pathLst>
                <a:path w="1181" h="1575" extrusionOk="0">
                  <a:moveTo>
                    <a:pt x="956" y="1"/>
                  </a:moveTo>
                  <a:lnTo>
                    <a:pt x="956" y="57"/>
                  </a:lnTo>
                  <a:lnTo>
                    <a:pt x="900" y="113"/>
                  </a:lnTo>
                  <a:lnTo>
                    <a:pt x="787" y="113"/>
                  </a:lnTo>
                  <a:lnTo>
                    <a:pt x="731" y="57"/>
                  </a:lnTo>
                  <a:lnTo>
                    <a:pt x="675" y="113"/>
                  </a:lnTo>
                  <a:lnTo>
                    <a:pt x="675" y="169"/>
                  </a:lnTo>
                  <a:lnTo>
                    <a:pt x="675" y="226"/>
                  </a:lnTo>
                  <a:lnTo>
                    <a:pt x="281" y="226"/>
                  </a:lnTo>
                  <a:lnTo>
                    <a:pt x="225" y="282"/>
                  </a:lnTo>
                  <a:lnTo>
                    <a:pt x="169" y="338"/>
                  </a:lnTo>
                  <a:lnTo>
                    <a:pt x="169" y="282"/>
                  </a:lnTo>
                  <a:lnTo>
                    <a:pt x="169" y="169"/>
                  </a:lnTo>
                  <a:lnTo>
                    <a:pt x="169" y="113"/>
                  </a:lnTo>
                  <a:lnTo>
                    <a:pt x="113" y="113"/>
                  </a:lnTo>
                  <a:lnTo>
                    <a:pt x="0" y="338"/>
                  </a:lnTo>
                  <a:lnTo>
                    <a:pt x="0" y="450"/>
                  </a:lnTo>
                  <a:lnTo>
                    <a:pt x="56" y="619"/>
                  </a:lnTo>
                  <a:lnTo>
                    <a:pt x="0" y="675"/>
                  </a:lnTo>
                  <a:lnTo>
                    <a:pt x="0" y="731"/>
                  </a:lnTo>
                  <a:lnTo>
                    <a:pt x="0" y="788"/>
                  </a:lnTo>
                  <a:lnTo>
                    <a:pt x="169" y="900"/>
                  </a:lnTo>
                  <a:lnTo>
                    <a:pt x="113" y="1069"/>
                  </a:lnTo>
                  <a:lnTo>
                    <a:pt x="169" y="1181"/>
                  </a:lnTo>
                  <a:lnTo>
                    <a:pt x="281" y="1237"/>
                  </a:lnTo>
                  <a:lnTo>
                    <a:pt x="281" y="1293"/>
                  </a:lnTo>
                  <a:lnTo>
                    <a:pt x="225" y="1350"/>
                  </a:lnTo>
                  <a:lnTo>
                    <a:pt x="281" y="1462"/>
                  </a:lnTo>
                  <a:lnTo>
                    <a:pt x="394" y="1518"/>
                  </a:lnTo>
                  <a:lnTo>
                    <a:pt x="506" y="1574"/>
                  </a:lnTo>
                  <a:lnTo>
                    <a:pt x="843" y="1574"/>
                  </a:lnTo>
                  <a:lnTo>
                    <a:pt x="900" y="1518"/>
                  </a:lnTo>
                  <a:lnTo>
                    <a:pt x="956" y="1350"/>
                  </a:lnTo>
                  <a:lnTo>
                    <a:pt x="956" y="1237"/>
                  </a:lnTo>
                  <a:lnTo>
                    <a:pt x="900" y="1181"/>
                  </a:lnTo>
                  <a:lnTo>
                    <a:pt x="843" y="1237"/>
                  </a:lnTo>
                  <a:lnTo>
                    <a:pt x="787" y="1293"/>
                  </a:lnTo>
                  <a:lnTo>
                    <a:pt x="675" y="1293"/>
                  </a:lnTo>
                  <a:lnTo>
                    <a:pt x="618" y="1237"/>
                  </a:lnTo>
                  <a:lnTo>
                    <a:pt x="675" y="1181"/>
                  </a:lnTo>
                  <a:lnTo>
                    <a:pt x="731" y="956"/>
                  </a:lnTo>
                  <a:lnTo>
                    <a:pt x="787" y="844"/>
                  </a:lnTo>
                  <a:lnTo>
                    <a:pt x="843" y="788"/>
                  </a:lnTo>
                  <a:lnTo>
                    <a:pt x="731" y="619"/>
                  </a:lnTo>
                  <a:lnTo>
                    <a:pt x="618" y="563"/>
                  </a:lnTo>
                  <a:lnTo>
                    <a:pt x="675" y="450"/>
                  </a:lnTo>
                  <a:lnTo>
                    <a:pt x="787" y="394"/>
                  </a:lnTo>
                  <a:lnTo>
                    <a:pt x="843" y="338"/>
                  </a:lnTo>
                  <a:lnTo>
                    <a:pt x="900" y="282"/>
                  </a:lnTo>
                  <a:lnTo>
                    <a:pt x="1068" y="394"/>
                  </a:lnTo>
                  <a:lnTo>
                    <a:pt x="1124" y="394"/>
                  </a:lnTo>
                  <a:lnTo>
                    <a:pt x="1124" y="338"/>
                  </a:lnTo>
                  <a:lnTo>
                    <a:pt x="1068" y="226"/>
                  </a:lnTo>
                  <a:lnTo>
                    <a:pt x="1068" y="169"/>
                  </a:lnTo>
                  <a:lnTo>
                    <a:pt x="1181" y="1"/>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2" name="Google Shape;23592;p51"/>
            <p:cNvSpPr/>
            <p:nvPr/>
          </p:nvSpPr>
          <p:spPr>
            <a:xfrm>
              <a:off x="1880725" y="1187475"/>
              <a:ext cx="26725" cy="23925"/>
            </a:xfrm>
            <a:custGeom>
              <a:avLst/>
              <a:gdLst/>
              <a:ahLst/>
              <a:cxnLst/>
              <a:rect l="l" t="t" r="r" b="b"/>
              <a:pathLst>
                <a:path w="1069" h="957" extrusionOk="0">
                  <a:moveTo>
                    <a:pt x="675" y="1"/>
                  </a:moveTo>
                  <a:lnTo>
                    <a:pt x="619" y="57"/>
                  </a:lnTo>
                  <a:lnTo>
                    <a:pt x="506" y="169"/>
                  </a:lnTo>
                  <a:lnTo>
                    <a:pt x="282" y="169"/>
                  </a:lnTo>
                  <a:lnTo>
                    <a:pt x="225" y="57"/>
                  </a:lnTo>
                  <a:lnTo>
                    <a:pt x="1" y="57"/>
                  </a:lnTo>
                  <a:lnTo>
                    <a:pt x="57" y="225"/>
                  </a:lnTo>
                  <a:lnTo>
                    <a:pt x="113" y="450"/>
                  </a:lnTo>
                  <a:lnTo>
                    <a:pt x="113" y="675"/>
                  </a:lnTo>
                  <a:lnTo>
                    <a:pt x="282" y="900"/>
                  </a:lnTo>
                  <a:lnTo>
                    <a:pt x="394" y="956"/>
                  </a:lnTo>
                  <a:lnTo>
                    <a:pt x="506" y="900"/>
                  </a:lnTo>
                  <a:lnTo>
                    <a:pt x="619" y="731"/>
                  </a:lnTo>
                  <a:lnTo>
                    <a:pt x="675" y="563"/>
                  </a:lnTo>
                  <a:lnTo>
                    <a:pt x="731" y="450"/>
                  </a:lnTo>
                  <a:lnTo>
                    <a:pt x="900" y="450"/>
                  </a:lnTo>
                  <a:lnTo>
                    <a:pt x="1068" y="506"/>
                  </a:lnTo>
                  <a:lnTo>
                    <a:pt x="1012" y="338"/>
                  </a:lnTo>
                  <a:lnTo>
                    <a:pt x="1068" y="225"/>
                  </a:lnTo>
                  <a:lnTo>
                    <a:pt x="787" y="225"/>
                  </a:lnTo>
                  <a:lnTo>
                    <a:pt x="787" y="169"/>
                  </a:lnTo>
                  <a:lnTo>
                    <a:pt x="787" y="57"/>
                  </a:lnTo>
                  <a:lnTo>
                    <a:pt x="787"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3" name="Google Shape;23593;p51"/>
            <p:cNvSpPr/>
            <p:nvPr/>
          </p:nvSpPr>
          <p:spPr>
            <a:xfrm>
              <a:off x="1816100" y="1211375"/>
              <a:ext cx="22500" cy="16875"/>
            </a:xfrm>
            <a:custGeom>
              <a:avLst/>
              <a:gdLst/>
              <a:ahLst/>
              <a:cxnLst/>
              <a:rect l="l" t="t" r="r" b="b"/>
              <a:pathLst>
                <a:path w="900" h="675" extrusionOk="0">
                  <a:moveTo>
                    <a:pt x="843" y="0"/>
                  </a:moveTo>
                  <a:lnTo>
                    <a:pt x="225" y="112"/>
                  </a:lnTo>
                  <a:lnTo>
                    <a:pt x="169" y="56"/>
                  </a:lnTo>
                  <a:lnTo>
                    <a:pt x="56" y="112"/>
                  </a:lnTo>
                  <a:lnTo>
                    <a:pt x="0" y="337"/>
                  </a:lnTo>
                  <a:lnTo>
                    <a:pt x="112" y="394"/>
                  </a:lnTo>
                  <a:lnTo>
                    <a:pt x="225" y="450"/>
                  </a:lnTo>
                  <a:lnTo>
                    <a:pt x="337" y="562"/>
                  </a:lnTo>
                  <a:lnTo>
                    <a:pt x="393" y="675"/>
                  </a:lnTo>
                  <a:lnTo>
                    <a:pt x="675" y="675"/>
                  </a:lnTo>
                  <a:lnTo>
                    <a:pt x="787" y="562"/>
                  </a:lnTo>
                  <a:lnTo>
                    <a:pt x="843" y="450"/>
                  </a:lnTo>
                  <a:lnTo>
                    <a:pt x="899" y="337"/>
                  </a:lnTo>
                  <a:lnTo>
                    <a:pt x="899" y="169"/>
                  </a:lnTo>
                  <a:lnTo>
                    <a:pt x="843"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4" name="Google Shape;23594;p51"/>
            <p:cNvSpPr/>
            <p:nvPr/>
          </p:nvSpPr>
          <p:spPr>
            <a:xfrm>
              <a:off x="1873700" y="1202925"/>
              <a:ext cx="2825" cy="4250"/>
            </a:xfrm>
            <a:custGeom>
              <a:avLst/>
              <a:gdLst/>
              <a:ahLst/>
              <a:cxnLst/>
              <a:rect l="l" t="t" r="r" b="b"/>
              <a:pathLst>
                <a:path w="113" h="170" extrusionOk="0">
                  <a:moveTo>
                    <a:pt x="0" y="1"/>
                  </a:moveTo>
                  <a:lnTo>
                    <a:pt x="0" y="57"/>
                  </a:lnTo>
                  <a:lnTo>
                    <a:pt x="0" y="169"/>
                  </a:lnTo>
                  <a:lnTo>
                    <a:pt x="57" y="169"/>
                  </a:lnTo>
                  <a:lnTo>
                    <a:pt x="113" y="113"/>
                  </a:lnTo>
                  <a:lnTo>
                    <a:pt x="57" y="57"/>
                  </a:lnTo>
                  <a:lnTo>
                    <a:pt x="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5" name="Google Shape;23595;p51"/>
            <p:cNvSpPr/>
            <p:nvPr/>
          </p:nvSpPr>
          <p:spPr>
            <a:xfrm>
              <a:off x="1807650" y="1214175"/>
              <a:ext cx="2850" cy="2825"/>
            </a:xfrm>
            <a:custGeom>
              <a:avLst/>
              <a:gdLst/>
              <a:ahLst/>
              <a:cxnLst/>
              <a:rect l="l" t="t" r="r" b="b"/>
              <a:pathLst>
                <a:path w="114" h="113" extrusionOk="0">
                  <a:moveTo>
                    <a:pt x="1" y="0"/>
                  </a:moveTo>
                  <a:lnTo>
                    <a:pt x="1" y="57"/>
                  </a:lnTo>
                  <a:lnTo>
                    <a:pt x="57" y="113"/>
                  </a:lnTo>
                  <a:lnTo>
                    <a:pt x="113" y="57"/>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6" name="Google Shape;23596;p51"/>
            <p:cNvSpPr/>
            <p:nvPr/>
          </p:nvSpPr>
          <p:spPr>
            <a:xfrm>
              <a:off x="1831550" y="1186075"/>
              <a:ext cx="1425" cy="4225"/>
            </a:xfrm>
            <a:custGeom>
              <a:avLst/>
              <a:gdLst/>
              <a:ahLst/>
              <a:cxnLst/>
              <a:rect l="l" t="t" r="r" b="b"/>
              <a:pathLst>
                <a:path w="57" h="169" extrusionOk="0">
                  <a:moveTo>
                    <a:pt x="0" y="0"/>
                  </a:moveTo>
                  <a:lnTo>
                    <a:pt x="0" y="57"/>
                  </a:lnTo>
                  <a:lnTo>
                    <a:pt x="0" y="113"/>
                  </a:lnTo>
                  <a:lnTo>
                    <a:pt x="57" y="169"/>
                  </a:lnTo>
                  <a:lnTo>
                    <a:pt x="57" y="113"/>
                  </a:lnTo>
                  <a:lnTo>
                    <a:pt x="57" y="57"/>
                  </a:lnTo>
                  <a:lnTo>
                    <a:pt x="0"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7" name="Google Shape;23597;p51"/>
            <p:cNvSpPr/>
            <p:nvPr/>
          </p:nvSpPr>
          <p:spPr>
            <a:xfrm>
              <a:off x="1870900" y="1211375"/>
              <a:ext cx="2825" cy="2825"/>
            </a:xfrm>
            <a:custGeom>
              <a:avLst/>
              <a:gdLst/>
              <a:ahLst/>
              <a:cxnLst/>
              <a:rect l="l" t="t" r="r" b="b"/>
              <a:pathLst>
                <a:path w="113" h="113" extrusionOk="0">
                  <a:moveTo>
                    <a:pt x="0" y="0"/>
                  </a:moveTo>
                  <a:lnTo>
                    <a:pt x="56" y="112"/>
                  </a:lnTo>
                  <a:lnTo>
                    <a:pt x="112" y="56"/>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8" name="Google Shape;23598;p51"/>
            <p:cNvSpPr/>
            <p:nvPr/>
          </p:nvSpPr>
          <p:spPr>
            <a:xfrm>
              <a:off x="1814675" y="1216975"/>
              <a:ext cx="1450" cy="2850"/>
            </a:xfrm>
            <a:custGeom>
              <a:avLst/>
              <a:gdLst/>
              <a:ahLst/>
              <a:cxnLst/>
              <a:rect l="l" t="t" r="r" b="b"/>
              <a:pathLst>
                <a:path w="58" h="114" extrusionOk="0">
                  <a:moveTo>
                    <a:pt x="1" y="1"/>
                  </a:moveTo>
                  <a:lnTo>
                    <a:pt x="1" y="57"/>
                  </a:lnTo>
                  <a:lnTo>
                    <a:pt x="57" y="113"/>
                  </a:lnTo>
                  <a:lnTo>
                    <a:pt x="57" y="57"/>
                  </a:lnTo>
                  <a:lnTo>
                    <a:pt x="1"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9" name="Google Shape;23599;p51"/>
            <p:cNvSpPr/>
            <p:nvPr/>
          </p:nvSpPr>
          <p:spPr>
            <a:xfrm>
              <a:off x="2217950" y="1083500"/>
              <a:ext cx="7050" cy="8450"/>
            </a:xfrm>
            <a:custGeom>
              <a:avLst/>
              <a:gdLst/>
              <a:ahLst/>
              <a:cxnLst/>
              <a:rect l="l" t="t" r="r" b="b"/>
              <a:pathLst>
                <a:path w="282" h="338" extrusionOk="0">
                  <a:moveTo>
                    <a:pt x="282" y="0"/>
                  </a:moveTo>
                  <a:lnTo>
                    <a:pt x="226" y="57"/>
                  </a:lnTo>
                  <a:lnTo>
                    <a:pt x="170" y="113"/>
                  </a:lnTo>
                  <a:lnTo>
                    <a:pt x="113" y="169"/>
                  </a:lnTo>
                  <a:lnTo>
                    <a:pt x="57" y="113"/>
                  </a:lnTo>
                  <a:lnTo>
                    <a:pt x="1" y="225"/>
                  </a:lnTo>
                  <a:lnTo>
                    <a:pt x="57" y="338"/>
                  </a:lnTo>
                  <a:lnTo>
                    <a:pt x="226" y="338"/>
                  </a:lnTo>
                  <a:lnTo>
                    <a:pt x="282" y="281"/>
                  </a:lnTo>
                  <a:lnTo>
                    <a:pt x="282" y="225"/>
                  </a:lnTo>
                  <a:lnTo>
                    <a:pt x="282" y="0"/>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0" name="Google Shape;23600;p51"/>
            <p:cNvSpPr/>
            <p:nvPr/>
          </p:nvSpPr>
          <p:spPr>
            <a:xfrm>
              <a:off x="2173000" y="1129875"/>
              <a:ext cx="7050" cy="4225"/>
            </a:xfrm>
            <a:custGeom>
              <a:avLst/>
              <a:gdLst/>
              <a:ahLst/>
              <a:cxnLst/>
              <a:rect l="l" t="t" r="r" b="b"/>
              <a:pathLst>
                <a:path w="282" h="169" extrusionOk="0">
                  <a:moveTo>
                    <a:pt x="57" y="0"/>
                  </a:moveTo>
                  <a:lnTo>
                    <a:pt x="0" y="56"/>
                  </a:lnTo>
                  <a:lnTo>
                    <a:pt x="169" y="113"/>
                  </a:lnTo>
                  <a:lnTo>
                    <a:pt x="225" y="169"/>
                  </a:lnTo>
                  <a:lnTo>
                    <a:pt x="281" y="169"/>
                  </a:lnTo>
                  <a:lnTo>
                    <a:pt x="281" y="56"/>
                  </a:lnTo>
                  <a:lnTo>
                    <a:pt x="169"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1" name="Google Shape;23601;p51"/>
            <p:cNvSpPr/>
            <p:nvPr/>
          </p:nvSpPr>
          <p:spPr>
            <a:xfrm>
              <a:off x="2191250" y="1110200"/>
              <a:ext cx="4250" cy="4225"/>
            </a:xfrm>
            <a:custGeom>
              <a:avLst/>
              <a:gdLst/>
              <a:ahLst/>
              <a:cxnLst/>
              <a:rect l="l" t="t" r="r" b="b"/>
              <a:pathLst>
                <a:path w="170" h="169" extrusionOk="0">
                  <a:moveTo>
                    <a:pt x="1" y="0"/>
                  </a:moveTo>
                  <a:lnTo>
                    <a:pt x="1" y="56"/>
                  </a:lnTo>
                  <a:lnTo>
                    <a:pt x="1" y="113"/>
                  </a:lnTo>
                  <a:lnTo>
                    <a:pt x="57" y="169"/>
                  </a:lnTo>
                  <a:lnTo>
                    <a:pt x="170" y="169"/>
                  </a:lnTo>
                  <a:lnTo>
                    <a:pt x="113" y="113"/>
                  </a:lnTo>
                  <a:lnTo>
                    <a:pt x="57" y="56"/>
                  </a:lnTo>
                  <a:lnTo>
                    <a:pt x="1"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2" name="Google Shape;23602;p51"/>
            <p:cNvSpPr/>
            <p:nvPr/>
          </p:nvSpPr>
          <p:spPr>
            <a:xfrm>
              <a:off x="2189850" y="1086300"/>
              <a:ext cx="25" cy="1425"/>
            </a:xfrm>
            <a:custGeom>
              <a:avLst/>
              <a:gdLst/>
              <a:ahLst/>
              <a:cxnLst/>
              <a:rect l="l" t="t" r="r" b="b"/>
              <a:pathLst>
                <a:path w="1" h="57" extrusionOk="0">
                  <a:moveTo>
                    <a:pt x="1" y="1"/>
                  </a:moveTo>
                  <a:lnTo>
                    <a:pt x="1" y="1"/>
                  </a:lnTo>
                  <a:lnTo>
                    <a:pt x="1" y="57"/>
                  </a:lnTo>
                  <a:lnTo>
                    <a:pt x="1" y="57"/>
                  </a:lnTo>
                  <a:lnTo>
                    <a:pt x="1" y="1"/>
                  </a:lnTo>
                  <a:lnTo>
                    <a:pt x="1" y="1"/>
                  </a:lnTo>
                  <a:lnTo>
                    <a:pt x="1" y="1"/>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3" name="Google Shape;23603;p51"/>
            <p:cNvSpPr/>
            <p:nvPr/>
          </p:nvSpPr>
          <p:spPr>
            <a:xfrm>
              <a:off x="2198300" y="1141100"/>
              <a:ext cx="25" cy="1450"/>
            </a:xfrm>
            <a:custGeom>
              <a:avLst/>
              <a:gdLst/>
              <a:ahLst/>
              <a:cxnLst/>
              <a:rect l="l" t="t" r="r" b="b"/>
              <a:pathLst>
                <a:path w="1" h="58" extrusionOk="0">
                  <a:moveTo>
                    <a:pt x="0" y="57"/>
                  </a:moveTo>
                  <a:lnTo>
                    <a:pt x="0" y="1"/>
                  </a:lnTo>
                  <a:lnTo>
                    <a:pt x="0" y="1"/>
                  </a:lnTo>
                  <a:lnTo>
                    <a:pt x="0" y="57"/>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4" name="Google Shape;23604;p51"/>
            <p:cNvSpPr/>
            <p:nvPr/>
          </p:nvSpPr>
          <p:spPr>
            <a:xfrm>
              <a:off x="2198300" y="1145325"/>
              <a:ext cx="1425" cy="2825"/>
            </a:xfrm>
            <a:custGeom>
              <a:avLst/>
              <a:gdLst/>
              <a:ahLst/>
              <a:cxnLst/>
              <a:rect l="l" t="t" r="r" b="b"/>
              <a:pathLst>
                <a:path w="57" h="113" extrusionOk="0">
                  <a:moveTo>
                    <a:pt x="56" y="0"/>
                  </a:moveTo>
                  <a:lnTo>
                    <a:pt x="0" y="57"/>
                  </a:lnTo>
                  <a:lnTo>
                    <a:pt x="56" y="113"/>
                  </a:lnTo>
                  <a:lnTo>
                    <a:pt x="56" y="0"/>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5" name="Google Shape;23605;p51"/>
            <p:cNvSpPr/>
            <p:nvPr/>
          </p:nvSpPr>
          <p:spPr>
            <a:xfrm>
              <a:off x="2189850" y="1156575"/>
              <a:ext cx="8475" cy="9850"/>
            </a:xfrm>
            <a:custGeom>
              <a:avLst/>
              <a:gdLst/>
              <a:ahLst/>
              <a:cxnLst/>
              <a:rect l="l" t="t" r="r" b="b"/>
              <a:pathLst>
                <a:path w="339" h="394" extrusionOk="0">
                  <a:moveTo>
                    <a:pt x="113" y="0"/>
                  </a:moveTo>
                  <a:lnTo>
                    <a:pt x="1" y="112"/>
                  </a:lnTo>
                  <a:lnTo>
                    <a:pt x="113" y="169"/>
                  </a:lnTo>
                  <a:lnTo>
                    <a:pt x="226" y="337"/>
                  </a:lnTo>
                  <a:lnTo>
                    <a:pt x="338" y="394"/>
                  </a:lnTo>
                  <a:lnTo>
                    <a:pt x="282"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6" name="Google Shape;23606;p51"/>
            <p:cNvSpPr/>
            <p:nvPr/>
          </p:nvSpPr>
          <p:spPr>
            <a:xfrm>
              <a:off x="2170175" y="1136900"/>
              <a:ext cx="18300" cy="22500"/>
            </a:xfrm>
            <a:custGeom>
              <a:avLst/>
              <a:gdLst/>
              <a:ahLst/>
              <a:cxnLst/>
              <a:rect l="l" t="t" r="r" b="b"/>
              <a:pathLst>
                <a:path w="732" h="900" extrusionOk="0">
                  <a:moveTo>
                    <a:pt x="113" y="0"/>
                  </a:moveTo>
                  <a:lnTo>
                    <a:pt x="57" y="56"/>
                  </a:lnTo>
                  <a:lnTo>
                    <a:pt x="1" y="225"/>
                  </a:lnTo>
                  <a:lnTo>
                    <a:pt x="282" y="506"/>
                  </a:lnTo>
                  <a:lnTo>
                    <a:pt x="338" y="618"/>
                  </a:lnTo>
                  <a:lnTo>
                    <a:pt x="282" y="731"/>
                  </a:lnTo>
                  <a:lnTo>
                    <a:pt x="282" y="787"/>
                  </a:lnTo>
                  <a:lnTo>
                    <a:pt x="338" y="843"/>
                  </a:lnTo>
                  <a:lnTo>
                    <a:pt x="507" y="843"/>
                  </a:lnTo>
                  <a:lnTo>
                    <a:pt x="619" y="899"/>
                  </a:lnTo>
                  <a:lnTo>
                    <a:pt x="619" y="731"/>
                  </a:lnTo>
                  <a:lnTo>
                    <a:pt x="675" y="618"/>
                  </a:lnTo>
                  <a:lnTo>
                    <a:pt x="732" y="562"/>
                  </a:lnTo>
                  <a:lnTo>
                    <a:pt x="675" y="394"/>
                  </a:lnTo>
                  <a:lnTo>
                    <a:pt x="619" y="337"/>
                  </a:lnTo>
                  <a:lnTo>
                    <a:pt x="619" y="225"/>
                  </a:lnTo>
                  <a:lnTo>
                    <a:pt x="619" y="113"/>
                  </a:lnTo>
                  <a:lnTo>
                    <a:pt x="619" y="56"/>
                  </a:lnTo>
                  <a:lnTo>
                    <a:pt x="563" y="0"/>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7" name="Google Shape;23607;p51"/>
            <p:cNvSpPr/>
            <p:nvPr/>
          </p:nvSpPr>
          <p:spPr>
            <a:xfrm>
              <a:off x="1761300" y="1240875"/>
              <a:ext cx="2825" cy="4250"/>
            </a:xfrm>
            <a:custGeom>
              <a:avLst/>
              <a:gdLst/>
              <a:ahLst/>
              <a:cxnLst/>
              <a:rect l="l" t="t" r="r" b="b"/>
              <a:pathLst>
                <a:path w="113" h="170" extrusionOk="0">
                  <a:moveTo>
                    <a:pt x="0" y="0"/>
                  </a:moveTo>
                  <a:lnTo>
                    <a:pt x="0" y="57"/>
                  </a:lnTo>
                  <a:lnTo>
                    <a:pt x="56" y="113"/>
                  </a:lnTo>
                  <a:lnTo>
                    <a:pt x="112" y="169"/>
                  </a:lnTo>
                  <a:lnTo>
                    <a:pt x="112" y="57"/>
                  </a:lnTo>
                  <a:lnTo>
                    <a:pt x="112"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8" name="Google Shape;23608;p51"/>
            <p:cNvSpPr/>
            <p:nvPr/>
          </p:nvSpPr>
          <p:spPr>
            <a:xfrm>
              <a:off x="1758475" y="1240875"/>
              <a:ext cx="2850" cy="2825"/>
            </a:xfrm>
            <a:custGeom>
              <a:avLst/>
              <a:gdLst/>
              <a:ahLst/>
              <a:cxnLst/>
              <a:rect l="l" t="t" r="r" b="b"/>
              <a:pathLst>
                <a:path w="114" h="113" extrusionOk="0">
                  <a:moveTo>
                    <a:pt x="1" y="0"/>
                  </a:moveTo>
                  <a:lnTo>
                    <a:pt x="1" y="113"/>
                  </a:lnTo>
                  <a:lnTo>
                    <a:pt x="113"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9" name="Google Shape;23609;p51"/>
            <p:cNvSpPr/>
            <p:nvPr/>
          </p:nvSpPr>
          <p:spPr>
            <a:xfrm>
              <a:off x="1757075" y="1243675"/>
              <a:ext cx="1425" cy="4250"/>
            </a:xfrm>
            <a:custGeom>
              <a:avLst/>
              <a:gdLst/>
              <a:ahLst/>
              <a:cxnLst/>
              <a:rect l="l" t="t" r="r" b="b"/>
              <a:pathLst>
                <a:path w="57" h="170" extrusionOk="0">
                  <a:moveTo>
                    <a:pt x="57" y="1"/>
                  </a:moveTo>
                  <a:lnTo>
                    <a:pt x="0" y="113"/>
                  </a:lnTo>
                  <a:lnTo>
                    <a:pt x="57" y="169"/>
                  </a:lnTo>
                  <a:lnTo>
                    <a:pt x="57" y="113"/>
                  </a:lnTo>
                  <a:lnTo>
                    <a:pt x="57"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0" name="Google Shape;23610;p51"/>
            <p:cNvSpPr/>
            <p:nvPr/>
          </p:nvSpPr>
          <p:spPr>
            <a:xfrm>
              <a:off x="1737400" y="1253525"/>
              <a:ext cx="1425" cy="1425"/>
            </a:xfrm>
            <a:custGeom>
              <a:avLst/>
              <a:gdLst/>
              <a:ahLst/>
              <a:cxnLst/>
              <a:rect l="l" t="t" r="r" b="b"/>
              <a:pathLst>
                <a:path w="57" h="57" extrusionOk="0">
                  <a:moveTo>
                    <a:pt x="1" y="56"/>
                  </a:moveTo>
                  <a:lnTo>
                    <a:pt x="57" y="0"/>
                  </a:lnTo>
                  <a:lnTo>
                    <a:pt x="57" y="0"/>
                  </a:lnTo>
                  <a:lnTo>
                    <a:pt x="57" y="0"/>
                  </a:lnTo>
                  <a:lnTo>
                    <a:pt x="1" y="56"/>
                  </a:lnTo>
                  <a:lnTo>
                    <a:pt x="1" y="56"/>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1" name="Google Shape;23611;p51"/>
            <p:cNvSpPr/>
            <p:nvPr/>
          </p:nvSpPr>
          <p:spPr>
            <a:xfrm>
              <a:off x="2035300" y="1076475"/>
              <a:ext cx="12650" cy="15475"/>
            </a:xfrm>
            <a:custGeom>
              <a:avLst/>
              <a:gdLst/>
              <a:ahLst/>
              <a:cxnLst/>
              <a:rect l="l" t="t" r="r" b="b"/>
              <a:pathLst>
                <a:path w="506" h="619" extrusionOk="0">
                  <a:moveTo>
                    <a:pt x="113" y="0"/>
                  </a:moveTo>
                  <a:lnTo>
                    <a:pt x="113" y="57"/>
                  </a:lnTo>
                  <a:lnTo>
                    <a:pt x="0" y="113"/>
                  </a:lnTo>
                  <a:lnTo>
                    <a:pt x="113" y="225"/>
                  </a:lnTo>
                  <a:lnTo>
                    <a:pt x="225" y="281"/>
                  </a:lnTo>
                  <a:lnTo>
                    <a:pt x="337" y="281"/>
                  </a:lnTo>
                  <a:lnTo>
                    <a:pt x="337" y="338"/>
                  </a:lnTo>
                  <a:lnTo>
                    <a:pt x="337" y="450"/>
                  </a:lnTo>
                  <a:lnTo>
                    <a:pt x="337" y="506"/>
                  </a:lnTo>
                  <a:lnTo>
                    <a:pt x="394" y="619"/>
                  </a:lnTo>
                  <a:lnTo>
                    <a:pt x="506" y="450"/>
                  </a:lnTo>
                  <a:lnTo>
                    <a:pt x="506" y="281"/>
                  </a:lnTo>
                  <a:lnTo>
                    <a:pt x="450" y="225"/>
                  </a:lnTo>
                  <a:lnTo>
                    <a:pt x="281" y="113"/>
                  </a:lnTo>
                  <a:lnTo>
                    <a:pt x="113"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2" name="Google Shape;23612;p51"/>
            <p:cNvSpPr/>
            <p:nvPr/>
          </p:nvSpPr>
          <p:spPr>
            <a:xfrm>
              <a:off x="2035300" y="1073650"/>
              <a:ext cx="2825" cy="2850"/>
            </a:xfrm>
            <a:custGeom>
              <a:avLst/>
              <a:gdLst/>
              <a:ahLst/>
              <a:cxnLst/>
              <a:rect l="l" t="t" r="r" b="b"/>
              <a:pathLst>
                <a:path w="113" h="114" extrusionOk="0">
                  <a:moveTo>
                    <a:pt x="0" y="1"/>
                  </a:moveTo>
                  <a:lnTo>
                    <a:pt x="56" y="57"/>
                  </a:lnTo>
                  <a:lnTo>
                    <a:pt x="113" y="113"/>
                  </a:lnTo>
                  <a:lnTo>
                    <a:pt x="56"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3" name="Google Shape;23613;p51"/>
            <p:cNvSpPr/>
            <p:nvPr/>
          </p:nvSpPr>
          <p:spPr>
            <a:xfrm>
              <a:off x="2056375" y="1062425"/>
              <a:ext cx="2825" cy="1425"/>
            </a:xfrm>
            <a:custGeom>
              <a:avLst/>
              <a:gdLst/>
              <a:ahLst/>
              <a:cxnLst/>
              <a:rect l="l" t="t" r="r" b="b"/>
              <a:pathLst>
                <a:path w="113" h="57" extrusionOk="0">
                  <a:moveTo>
                    <a:pt x="0" y="0"/>
                  </a:moveTo>
                  <a:lnTo>
                    <a:pt x="0" y="0"/>
                  </a:lnTo>
                  <a:lnTo>
                    <a:pt x="113" y="56"/>
                  </a:lnTo>
                  <a:lnTo>
                    <a:pt x="113" y="56"/>
                  </a:lnTo>
                  <a:lnTo>
                    <a:pt x="113" y="56"/>
                  </a:lnTo>
                  <a:lnTo>
                    <a:pt x="0" y="0"/>
                  </a:lnTo>
                  <a:lnTo>
                    <a:pt x="0"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4" name="Google Shape;23614;p51"/>
            <p:cNvSpPr/>
            <p:nvPr/>
          </p:nvSpPr>
          <p:spPr>
            <a:xfrm>
              <a:off x="2059175" y="106382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5" name="Google Shape;23615;p51"/>
            <p:cNvSpPr/>
            <p:nvPr/>
          </p:nvSpPr>
          <p:spPr>
            <a:xfrm>
              <a:off x="1896175" y="1124250"/>
              <a:ext cx="136325" cy="61850"/>
            </a:xfrm>
            <a:custGeom>
              <a:avLst/>
              <a:gdLst/>
              <a:ahLst/>
              <a:cxnLst/>
              <a:rect l="l" t="t" r="r" b="b"/>
              <a:pathLst>
                <a:path w="5453" h="2474" extrusionOk="0">
                  <a:moveTo>
                    <a:pt x="956" y="0"/>
                  </a:moveTo>
                  <a:lnTo>
                    <a:pt x="619" y="57"/>
                  </a:lnTo>
                  <a:lnTo>
                    <a:pt x="282" y="57"/>
                  </a:lnTo>
                  <a:lnTo>
                    <a:pt x="169" y="113"/>
                  </a:lnTo>
                  <a:lnTo>
                    <a:pt x="1" y="225"/>
                  </a:lnTo>
                  <a:lnTo>
                    <a:pt x="1" y="281"/>
                  </a:lnTo>
                  <a:lnTo>
                    <a:pt x="57" y="338"/>
                  </a:lnTo>
                  <a:lnTo>
                    <a:pt x="113" y="394"/>
                  </a:lnTo>
                  <a:lnTo>
                    <a:pt x="113" y="562"/>
                  </a:lnTo>
                  <a:lnTo>
                    <a:pt x="113" y="675"/>
                  </a:lnTo>
                  <a:lnTo>
                    <a:pt x="113" y="731"/>
                  </a:lnTo>
                  <a:lnTo>
                    <a:pt x="57" y="843"/>
                  </a:lnTo>
                  <a:lnTo>
                    <a:pt x="282" y="900"/>
                  </a:lnTo>
                  <a:lnTo>
                    <a:pt x="338" y="843"/>
                  </a:lnTo>
                  <a:lnTo>
                    <a:pt x="394" y="731"/>
                  </a:lnTo>
                  <a:lnTo>
                    <a:pt x="394" y="675"/>
                  </a:lnTo>
                  <a:lnTo>
                    <a:pt x="507" y="731"/>
                  </a:lnTo>
                  <a:lnTo>
                    <a:pt x="507" y="900"/>
                  </a:lnTo>
                  <a:lnTo>
                    <a:pt x="563" y="956"/>
                  </a:lnTo>
                  <a:lnTo>
                    <a:pt x="563" y="1012"/>
                  </a:lnTo>
                  <a:lnTo>
                    <a:pt x="675" y="1012"/>
                  </a:lnTo>
                  <a:lnTo>
                    <a:pt x="675" y="1068"/>
                  </a:lnTo>
                  <a:lnTo>
                    <a:pt x="731" y="1181"/>
                  </a:lnTo>
                  <a:lnTo>
                    <a:pt x="788" y="1518"/>
                  </a:lnTo>
                  <a:lnTo>
                    <a:pt x="1125" y="1518"/>
                  </a:lnTo>
                  <a:lnTo>
                    <a:pt x="1125" y="1462"/>
                  </a:lnTo>
                  <a:lnTo>
                    <a:pt x="1181" y="1405"/>
                  </a:lnTo>
                  <a:lnTo>
                    <a:pt x="1237" y="1349"/>
                  </a:lnTo>
                  <a:lnTo>
                    <a:pt x="1350" y="1293"/>
                  </a:lnTo>
                  <a:lnTo>
                    <a:pt x="1462" y="1293"/>
                  </a:lnTo>
                  <a:lnTo>
                    <a:pt x="1518" y="1349"/>
                  </a:lnTo>
                  <a:lnTo>
                    <a:pt x="1462" y="1405"/>
                  </a:lnTo>
                  <a:lnTo>
                    <a:pt x="1518" y="1462"/>
                  </a:lnTo>
                  <a:lnTo>
                    <a:pt x="1631" y="1462"/>
                  </a:lnTo>
                  <a:lnTo>
                    <a:pt x="1687" y="1405"/>
                  </a:lnTo>
                  <a:lnTo>
                    <a:pt x="1743" y="1462"/>
                  </a:lnTo>
                  <a:lnTo>
                    <a:pt x="1799" y="1518"/>
                  </a:lnTo>
                  <a:lnTo>
                    <a:pt x="2137" y="1518"/>
                  </a:lnTo>
                  <a:lnTo>
                    <a:pt x="2137" y="1574"/>
                  </a:lnTo>
                  <a:lnTo>
                    <a:pt x="2137" y="1630"/>
                  </a:lnTo>
                  <a:lnTo>
                    <a:pt x="2137" y="1799"/>
                  </a:lnTo>
                  <a:lnTo>
                    <a:pt x="2193" y="1968"/>
                  </a:lnTo>
                  <a:lnTo>
                    <a:pt x="2249" y="1968"/>
                  </a:lnTo>
                  <a:lnTo>
                    <a:pt x="2418" y="1799"/>
                  </a:lnTo>
                  <a:lnTo>
                    <a:pt x="2530" y="1687"/>
                  </a:lnTo>
                  <a:lnTo>
                    <a:pt x="2586" y="1574"/>
                  </a:lnTo>
                  <a:lnTo>
                    <a:pt x="2699" y="1518"/>
                  </a:lnTo>
                  <a:lnTo>
                    <a:pt x="2755" y="1462"/>
                  </a:lnTo>
                  <a:lnTo>
                    <a:pt x="2755" y="1405"/>
                  </a:lnTo>
                  <a:lnTo>
                    <a:pt x="2699" y="1293"/>
                  </a:lnTo>
                  <a:lnTo>
                    <a:pt x="2642" y="1181"/>
                  </a:lnTo>
                  <a:lnTo>
                    <a:pt x="2530" y="1124"/>
                  </a:lnTo>
                  <a:lnTo>
                    <a:pt x="2418" y="1068"/>
                  </a:lnTo>
                  <a:lnTo>
                    <a:pt x="2305" y="1124"/>
                  </a:lnTo>
                  <a:lnTo>
                    <a:pt x="2137" y="1181"/>
                  </a:lnTo>
                  <a:lnTo>
                    <a:pt x="2080" y="1181"/>
                  </a:lnTo>
                  <a:lnTo>
                    <a:pt x="2024" y="1068"/>
                  </a:lnTo>
                  <a:lnTo>
                    <a:pt x="2024" y="1012"/>
                  </a:lnTo>
                  <a:lnTo>
                    <a:pt x="2080" y="1012"/>
                  </a:lnTo>
                  <a:lnTo>
                    <a:pt x="2137" y="956"/>
                  </a:lnTo>
                  <a:lnTo>
                    <a:pt x="2193" y="900"/>
                  </a:lnTo>
                  <a:lnTo>
                    <a:pt x="2249" y="787"/>
                  </a:lnTo>
                  <a:lnTo>
                    <a:pt x="2361" y="731"/>
                  </a:lnTo>
                  <a:lnTo>
                    <a:pt x="2530" y="731"/>
                  </a:lnTo>
                  <a:lnTo>
                    <a:pt x="2642" y="843"/>
                  </a:lnTo>
                  <a:lnTo>
                    <a:pt x="2699" y="900"/>
                  </a:lnTo>
                  <a:lnTo>
                    <a:pt x="2755" y="956"/>
                  </a:lnTo>
                  <a:lnTo>
                    <a:pt x="2755" y="1068"/>
                  </a:lnTo>
                  <a:lnTo>
                    <a:pt x="2699" y="1181"/>
                  </a:lnTo>
                  <a:lnTo>
                    <a:pt x="2755" y="1405"/>
                  </a:lnTo>
                  <a:lnTo>
                    <a:pt x="2811" y="1518"/>
                  </a:lnTo>
                  <a:lnTo>
                    <a:pt x="2923" y="1574"/>
                  </a:lnTo>
                  <a:lnTo>
                    <a:pt x="3036" y="1518"/>
                  </a:lnTo>
                  <a:lnTo>
                    <a:pt x="3092" y="1462"/>
                  </a:lnTo>
                  <a:lnTo>
                    <a:pt x="3092" y="1349"/>
                  </a:lnTo>
                  <a:lnTo>
                    <a:pt x="3148" y="1293"/>
                  </a:lnTo>
                  <a:lnTo>
                    <a:pt x="3148" y="1293"/>
                  </a:lnTo>
                  <a:lnTo>
                    <a:pt x="3092" y="1518"/>
                  </a:lnTo>
                  <a:lnTo>
                    <a:pt x="3036" y="1574"/>
                  </a:lnTo>
                  <a:lnTo>
                    <a:pt x="2699" y="1574"/>
                  </a:lnTo>
                  <a:lnTo>
                    <a:pt x="2530" y="1687"/>
                  </a:lnTo>
                  <a:lnTo>
                    <a:pt x="2530" y="1743"/>
                  </a:lnTo>
                  <a:lnTo>
                    <a:pt x="2586" y="1855"/>
                  </a:lnTo>
                  <a:lnTo>
                    <a:pt x="2586" y="1911"/>
                  </a:lnTo>
                  <a:lnTo>
                    <a:pt x="2530" y="2024"/>
                  </a:lnTo>
                  <a:lnTo>
                    <a:pt x="2361" y="2136"/>
                  </a:lnTo>
                  <a:lnTo>
                    <a:pt x="2305" y="2136"/>
                  </a:lnTo>
                  <a:lnTo>
                    <a:pt x="2249" y="2192"/>
                  </a:lnTo>
                  <a:lnTo>
                    <a:pt x="2249" y="2305"/>
                  </a:lnTo>
                  <a:lnTo>
                    <a:pt x="2137" y="2417"/>
                  </a:lnTo>
                  <a:lnTo>
                    <a:pt x="2249" y="2473"/>
                  </a:lnTo>
                  <a:lnTo>
                    <a:pt x="2361" y="2473"/>
                  </a:lnTo>
                  <a:lnTo>
                    <a:pt x="2530" y="2417"/>
                  </a:lnTo>
                  <a:lnTo>
                    <a:pt x="2642" y="2361"/>
                  </a:lnTo>
                  <a:lnTo>
                    <a:pt x="2755" y="2249"/>
                  </a:lnTo>
                  <a:lnTo>
                    <a:pt x="2867" y="2080"/>
                  </a:lnTo>
                  <a:lnTo>
                    <a:pt x="3036" y="2080"/>
                  </a:lnTo>
                  <a:lnTo>
                    <a:pt x="3092" y="2024"/>
                  </a:lnTo>
                  <a:lnTo>
                    <a:pt x="3092" y="1911"/>
                  </a:lnTo>
                  <a:lnTo>
                    <a:pt x="3148" y="1855"/>
                  </a:lnTo>
                  <a:lnTo>
                    <a:pt x="3148" y="1799"/>
                  </a:lnTo>
                  <a:lnTo>
                    <a:pt x="3261" y="1743"/>
                  </a:lnTo>
                  <a:lnTo>
                    <a:pt x="3317" y="1855"/>
                  </a:lnTo>
                  <a:lnTo>
                    <a:pt x="3317" y="1968"/>
                  </a:lnTo>
                  <a:lnTo>
                    <a:pt x="3373" y="2024"/>
                  </a:lnTo>
                  <a:lnTo>
                    <a:pt x="3373" y="2080"/>
                  </a:lnTo>
                  <a:lnTo>
                    <a:pt x="3654" y="1687"/>
                  </a:lnTo>
                  <a:lnTo>
                    <a:pt x="3710" y="1574"/>
                  </a:lnTo>
                  <a:lnTo>
                    <a:pt x="3598" y="1462"/>
                  </a:lnTo>
                  <a:lnTo>
                    <a:pt x="3542" y="1405"/>
                  </a:lnTo>
                  <a:lnTo>
                    <a:pt x="3542" y="1349"/>
                  </a:lnTo>
                  <a:lnTo>
                    <a:pt x="3879" y="1349"/>
                  </a:lnTo>
                  <a:lnTo>
                    <a:pt x="3935" y="1237"/>
                  </a:lnTo>
                  <a:lnTo>
                    <a:pt x="3879" y="1068"/>
                  </a:lnTo>
                  <a:lnTo>
                    <a:pt x="3879" y="1012"/>
                  </a:lnTo>
                  <a:lnTo>
                    <a:pt x="3935" y="956"/>
                  </a:lnTo>
                  <a:lnTo>
                    <a:pt x="3991" y="900"/>
                  </a:lnTo>
                  <a:lnTo>
                    <a:pt x="4048" y="956"/>
                  </a:lnTo>
                  <a:lnTo>
                    <a:pt x="4048" y="1012"/>
                  </a:lnTo>
                  <a:lnTo>
                    <a:pt x="4048" y="1068"/>
                  </a:lnTo>
                  <a:lnTo>
                    <a:pt x="4160" y="1124"/>
                  </a:lnTo>
                  <a:lnTo>
                    <a:pt x="4160" y="1181"/>
                  </a:lnTo>
                  <a:lnTo>
                    <a:pt x="4104" y="1293"/>
                  </a:lnTo>
                  <a:lnTo>
                    <a:pt x="4160" y="1349"/>
                  </a:lnTo>
                  <a:lnTo>
                    <a:pt x="4160" y="1462"/>
                  </a:lnTo>
                  <a:lnTo>
                    <a:pt x="4160" y="1518"/>
                  </a:lnTo>
                  <a:lnTo>
                    <a:pt x="4048" y="1743"/>
                  </a:lnTo>
                  <a:lnTo>
                    <a:pt x="3991" y="1743"/>
                  </a:lnTo>
                  <a:lnTo>
                    <a:pt x="3767" y="1799"/>
                  </a:lnTo>
                  <a:lnTo>
                    <a:pt x="3879" y="2024"/>
                  </a:lnTo>
                  <a:lnTo>
                    <a:pt x="3991" y="2192"/>
                  </a:lnTo>
                  <a:lnTo>
                    <a:pt x="4048" y="2192"/>
                  </a:lnTo>
                  <a:lnTo>
                    <a:pt x="4104" y="2136"/>
                  </a:lnTo>
                  <a:lnTo>
                    <a:pt x="4048" y="2024"/>
                  </a:lnTo>
                  <a:lnTo>
                    <a:pt x="4104" y="1911"/>
                  </a:lnTo>
                  <a:lnTo>
                    <a:pt x="4160" y="1855"/>
                  </a:lnTo>
                  <a:lnTo>
                    <a:pt x="4216" y="1911"/>
                  </a:lnTo>
                  <a:lnTo>
                    <a:pt x="4497" y="2080"/>
                  </a:lnTo>
                  <a:lnTo>
                    <a:pt x="4497" y="1855"/>
                  </a:lnTo>
                  <a:lnTo>
                    <a:pt x="4666" y="1799"/>
                  </a:lnTo>
                  <a:lnTo>
                    <a:pt x="4610" y="1630"/>
                  </a:lnTo>
                  <a:lnTo>
                    <a:pt x="4610" y="1574"/>
                  </a:lnTo>
                  <a:lnTo>
                    <a:pt x="4666" y="1462"/>
                  </a:lnTo>
                  <a:lnTo>
                    <a:pt x="4778" y="1405"/>
                  </a:lnTo>
                  <a:lnTo>
                    <a:pt x="4891" y="1349"/>
                  </a:lnTo>
                  <a:lnTo>
                    <a:pt x="4891" y="1237"/>
                  </a:lnTo>
                  <a:lnTo>
                    <a:pt x="5003" y="1012"/>
                  </a:lnTo>
                  <a:lnTo>
                    <a:pt x="5059" y="956"/>
                  </a:lnTo>
                  <a:lnTo>
                    <a:pt x="5284" y="956"/>
                  </a:lnTo>
                  <a:lnTo>
                    <a:pt x="5397" y="843"/>
                  </a:lnTo>
                  <a:lnTo>
                    <a:pt x="5453" y="731"/>
                  </a:lnTo>
                  <a:lnTo>
                    <a:pt x="5453" y="619"/>
                  </a:lnTo>
                  <a:lnTo>
                    <a:pt x="5340" y="394"/>
                  </a:lnTo>
                  <a:lnTo>
                    <a:pt x="5228" y="281"/>
                  </a:lnTo>
                  <a:lnTo>
                    <a:pt x="5059" y="169"/>
                  </a:lnTo>
                  <a:lnTo>
                    <a:pt x="4722" y="169"/>
                  </a:lnTo>
                  <a:lnTo>
                    <a:pt x="4666" y="113"/>
                  </a:lnTo>
                  <a:lnTo>
                    <a:pt x="4610" y="57"/>
                  </a:lnTo>
                  <a:lnTo>
                    <a:pt x="4497" y="113"/>
                  </a:lnTo>
                  <a:lnTo>
                    <a:pt x="4553" y="225"/>
                  </a:lnTo>
                  <a:lnTo>
                    <a:pt x="4553" y="281"/>
                  </a:lnTo>
                  <a:lnTo>
                    <a:pt x="4553" y="338"/>
                  </a:lnTo>
                  <a:lnTo>
                    <a:pt x="4441" y="281"/>
                  </a:lnTo>
                  <a:lnTo>
                    <a:pt x="4385" y="338"/>
                  </a:lnTo>
                  <a:lnTo>
                    <a:pt x="4385" y="450"/>
                  </a:lnTo>
                  <a:lnTo>
                    <a:pt x="4329" y="394"/>
                  </a:lnTo>
                  <a:lnTo>
                    <a:pt x="4216" y="394"/>
                  </a:lnTo>
                  <a:lnTo>
                    <a:pt x="4216" y="506"/>
                  </a:lnTo>
                  <a:lnTo>
                    <a:pt x="4216" y="562"/>
                  </a:lnTo>
                  <a:lnTo>
                    <a:pt x="4160" y="619"/>
                  </a:lnTo>
                  <a:lnTo>
                    <a:pt x="4104" y="562"/>
                  </a:lnTo>
                  <a:lnTo>
                    <a:pt x="4048" y="562"/>
                  </a:lnTo>
                  <a:lnTo>
                    <a:pt x="3991" y="394"/>
                  </a:lnTo>
                  <a:lnTo>
                    <a:pt x="3823" y="338"/>
                  </a:lnTo>
                  <a:lnTo>
                    <a:pt x="3654" y="338"/>
                  </a:lnTo>
                  <a:lnTo>
                    <a:pt x="3542" y="281"/>
                  </a:lnTo>
                  <a:lnTo>
                    <a:pt x="3486" y="225"/>
                  </a:lnTo>
                  <a:lnTo>
                    <a:pt x="3429" y="281"/>
                  </a:lnTo>
                  <a:lnTo>
                    <a:pt x="3373" y="281"/>
                  </a:lnTo>
                  <a:lnTo>
                    <a:pt x="3317" y="225"/>
                  </a:lnTo>
                  <a:lnTo>
                    <a:pt x="3261" y="169"/>
                  </a:lnTo>
                  <a:lnTo>
                    <a:pt x="3205" y="169"/>
                  </a:lnTo>
                  <a:lnTo>
                    <a:pt x="3205" y="281"/>
                  </a:lnTo>
                  <a:lnTo>
                    <a:pt x="3148" y="338"/>
                  </a:lnTo>
                  <a:lnTo>
                    <a:pt x="3148" y="394"/>
                  </a:lnTo>
                  <a:lnTo>
                    <a:pt x="3205" y="394"/>
                  </a:lnTo>
                  <a:lnTo>
                    <a:pt x="3205" y="506"/>
                  </a:lnTo>
                  <a:lnTo>
                    <a:pt x="3205" y="619"/>
                  </a:lnTo>
                  <a:lnTo>
                    <a:pt x="3092" y="619"/>
                  </a:lnTo>
                  <a:lnTo>
                    <a:pt x="2980" y="562"/>
                  </a:lnTo>
                  <a:lnTo>
                    <a:pt x="2867" y="394"/>
                  </a:lnTo>
                  <a:lnTo>
                    <a:pt x="2811" y="281"/>
                  </a:lnTo>
                  <a:lnTo>
                    <a:pt x="2811" y="225"/>
                  </a:lnTo>
                  <a:lnTo>
                    <a:pt x="2755" y="169"/>
                  </a:lnTo>
                  <a:lnTo>
                    <a:pt x="2530" y="338"/>
                  </a:lnTo>
                  <a:lnTo>
                    <a:pt x="2193" y="338"/>
                  </a:lnTo>
                  <a:lnTo>
                    <a:pt x="2024" y="450"/>
                  </a:lnTo>
                  <a:lnTo>
                    <a:pt x="1912" y="450"/>
                  </a:lnTo>
                  <a:lnTo>
                    <a:pt x="1856" y="338"/>
                  </a:lnTo>
                  <a:lnTo>
                    <a:pt x="1799" y="281"/>
                  </a:lnTo>
                  <a:lnTo>
                    <a:pt x="1743" y="281"/>
                  </a:lnTo>
                  <a:lnTo>
                    <a:pt x="1631" y="225"/>
                  </a:lnTo>
                  <a:lnTo>
                    <a:pt x="1575" y="169"/>
                  </a:lnTo>
                  <a:lnTo>
                    <a:pt x="1575" y="113"/>
                  </a:lnTo>
                  <a:lnTo>
                    <a:pt x="1518" y="57"/>
                  </a:lnTo>
                  <a:lnTo>
                    <a:pt x="1462" y="0"/>
                  </a:lnTo>
                  <a:lnTo>
                    <a:pt x="1406" y="169"/>
                  </a:lnTo>
                  <a:lnTo>
                    <a:pt x="1350" y="169"/>
                  </a:lnTo>
                  <a:lnTo>
                    <a:pt x="1294" y="113"/>
                  </a:lnTo>
                  <a:lnTo>
                    <a:pt x="1294"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6" name="Google Shape;23616;p51"/>
            <p:cNvSpPr/>
            <p:nvPr/>
          </p:nvSpPr>
          <p:spPr>
            <a:xfrm>
              <a:off x="2012800" y="1117225"/>
              <a:ext cx="23925" cy="22500"/>
            </a:xfrm>
            <a:custGeom>
              <a:avLst/>
              <a:gdLst/>
              <a:ahLst/>
              <a:cxnLst/>
              <a:rect l="l" t="t" r="r" b="b"/>
              <a:pathLst>
                <a:path w="957" h="900" extrusionOk="0">
                  <a:moveTo>
                    <a:pt x="451" y="0"/>
                  </a:moveTo>
                  <a:lnTo>
                    <a:pt x="282" y="57"/>
                  </a:lnTo>
                  <a:lnTo>
                    <a:pt x="226" y="113"/>
                  </a:lnTo>
                  <a:lnTo>
                    <a:pt x="169" y="225"/>
                  </a:lnTo>
                  <a:lnTo>
                    <a:pt x="113" y="281"/>
                  </a:lnTo>
                  <a:lnTo>
                    <a:pt x="1" y="394"/>
                  </a:lnTo>
                  <a:lnTo>
                    <a:pt x="57" y="562"/>
                  </a:lnTo>
                  <a:lnTo>
                    <a:pt x="169" y="675"/>
                  </a:lnTo>
                  <a:lnTo>
                    <a:pt x="282" y="619"/>
                  </a:lnTo>
                  <a:lnTo>
                    <a:pt x="282" y="562"/>
                  </a:lnTo>
                  <a:lnTo>
                    <a:pt x="338" y="506"/>
                  </a:lnTo>
                  <a:lnTo>
                    <a:pt x="394" y="506"/>
                  </a:lnTo>
                  <a:lnTo>
                    <a:pt x="507" y="619"/>
                  </a:lnTo>
                  <a:lnTo>
                    <a:pt x="563" y="675"/>
                  </a:lnTo>
                  <a:lnTo>
                    <a:pt x="619" y="787"/>
                  </a:lnTo>
                  <a:lnTo>
                    <a:pt x="675" y="843"/>
                  </a:lnTo>
                  <a:lnTo>
                    <a:pt x="732" y="900"/>
                  </a:lnTo>
                  <a:lnTo>
                    <a:pt x="788" y="900"/>
                  </a:lnTo>
                  <a:lnTo>
                    <a:pt x="788" y="787"/>
                  </a:lnTo>
                  <a:lnTo>
                    <a:pt x="788" y="675"/>
                  </a:lnTo>
                  <a:lnTo>
                    <a:pt x="788" y="562"/>
                  </a:lnTo>
                  <a:lnTo>
                    <a:pt x="788" y="506"/>
                  </a:lnTo>
                  <a:lnTo>
                    <a:pt x="956" y="338"/>
                  </a:lnTo>
                  <a:lnTo>
                    <a:pt x="900" y="281"/>
                  </a:lnTo>
                  <a:lnTo>
                    <a:pt x="844" y="225"/>
                  </a:lnTo>
                  <a:lnTo>
                    <a:pt x="732" y="169"/>
                  </a:lnTo>
                  <a:lnTo>
                    <a:pt x="675" y="113"/>
                  </a:lnTo>
                  <a:lnTo>
                    <a:pt x="619"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7" name="Google Shape;23617;p51"/>
            <p:cNvSpPr/>
            <p:nvPr/>
          </p:nvSpPr>
          <p:spPr>
            <a:xfrm>
              <a:off x="2001575" y="1120025"/>
              <a:ext cx="5650" cy="8450"/>
            </a:xfrm>
            <a:custGeom>
              <a:avLst/>
              <a:gdLst/>
              <a:ahLst/>
              <a:cxnLst/>
              <a:rect l="l" t="t" r="r" b="b"/>
              <a:pathLst>
                <a:path w="226" h="338" extrusionOk="0">
                  <a:moveTo>
                    <a:pt x="56" y="1"/>
                  </a:moveTo>
                  <a:lnTo>
                    <a:pt x="0" y="57"/>
                  </a:lnTo>
                  <a:lnTo>
                    <a:pt x="0" y="113"/>
                  </a:lnTo>
                  <a:lnTo>
                    <a:pt x="0" y="226"/>
                  </a:lnTo>
                  <a:lnTo>
                    <a:pt x="0" y="338"/>
                  </a:lnTo>
                  <a:lnTo>
                    <a:pt x="113" y="282"/>
                  </a:lnTo>
                  <a:lnTo>
                    <a:pt x="225" y="226"/>
                  </a:lnTo>
                  <a:lnTo>
                    <a:pt x="169" y="57"/>
                  </a:lnTo>
                  <a:lnTo>
                    <a:pt x="56"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8" name="Google Shape;23618;p51"/>
            <p:cNvSpPr/>
            <p:nvPr/>
          </p:nvSpPr>
          <p:spPr>
            <a:xfrm>
              <a:off x="1995950" y="1117225"/>
              <a:ext cx="2825" cy="1425"/>
            </a:xfrm>
            <a:custGeom>
              <a:avLst/>
              <a:gdLst/>
              <a:ahLst/>
              <a:cxnLst/>
              <a:rect l="l" t="t" r="r" b="b"/>
              <a:pathLst>
                <a:path w="113" h="57" extrusionOk="0">
                  <a:moveTo>
                    <a:pt x="113" y="0"/>
                  </a:moveTo>
                  <a:lnTo>
                    <a:pt x="0" y="57"/>
                  </a:lnTo>
                  <a:lnTo>
                    <a:pt x="57" y="57"/>
                  </a:lnTo>
                  <a:lnTo>
                    <a:pt x="113"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9" name="Google Shape;23619;p51"/>
            <p:cNvSpPr/>
            <p:nvPr/>
          </p:nvSpPr>
          <p:spPr>
            <a:xfrm>
              <a:off x="1884950" y="1094750"/>
              <a:ext cx="43575" cy="40750"/>
            </a:xfrm>
            <a:custGeom>
              <a:avLst/>
              <a:gdLst/>
              <a:ahLst/>
              <a:cxnLst/>
              <a:rect l="l" t="t" r="r" b="b"/>
              <a:pathLst>
                <a:path w="1743" h="1630" extrusionOk="0">
                  <a:moveTo>
                    <a:pt x="337" y="0"/>
                  </a:moveTo>
                  <a:lnTo>
                    <a:pt x="225" y="56"/>
                  </a:lnTo>
                  <a:lnTo>
                    <a:pt x="113" y="112"/>
                  </a:lnTo>
                  <a:lnTo>
                    <a:pt x="56" y="225"/>
                  </a:lnTo>
                  <a:lnTo>
                    <a:pt x="0" y="393"/>
                  </a:lnTo>
                  <a:lnTo>
                    <a:pt x="0" y="506"/>
                  </a:lnTo>
                  <a:lnTo>
                    <a:pt x="113" y="618"/>
                  </a:lnTo>
                  <a:lnTo>
                    <a:pt x="169" y="674"/>
                  </a:lnTo>
                  <a:lnTo>
                    <a:pt x="225" y="787"/>
                  </a:lnTo>
                  <a:lnTo>
                    <a:pt x="281" y="1068"/>
                  </a:lnTo>
                  <a:lnTo>
                    <a:pt x="281" y="1180"/>
                  </a:lnTo>
                  <a:lnTo>
                    <a:pt x="225" y="1237"/>
                  </a:lnTo>
                  <a:lnTo>
                    <a:pt x="169" y="1237"/>
                  </a:lnTo>
                  <a:lnTo>
                    <a:pt x="113" y="1293"/>
                  </a:lnTo>
                  <a:lnTo>
                    <a:pt x="113" y="1349"/>
                  </a:lnTo>
                  <a:lnTo>
                    <a:pt x="113" y="1405"/>
                  </a:lnTo>
                  <a:lnTo>
                    <a:pt x="281" y="1405"/>
                  </a:lnTo>
                  <a:lnTo>
                    <a:pt x="337" y="1461"/>
                  </a:lnTo>
                  <a:lnTo>
                    <a:pt x="337" y="1630"/>
                  </a:lnTo>
                  <a:lnTo>
                    <a:pt x="506" y="1518"/>
                  </a:lnTo>
                  <a:lnTo>
                    <a:pt x="506" y="1405"/>
                  </a:lnTo>
                  <a:lnTo>
                    <a:pt x="618" y="1349"/>
                  </a:lnTo>
                  <a:lnTo>
                    <a:pt x="731" y="1405"/>
                  </a:lnTo>
                  <a:lnTo>
                    <a:pt x="843" y="1405"/>
                  </a:lnTo>
                  <a:lnTo>
                    <a:pt x="1124" y="1293"/>
                  </a:lnTo>
                  <a:lnTo>
                    <a:pt x="1293" y="1349"/>
                  </a:lnTo>
                  <a:lnTo>
                    <a:pt x="1405" y="1349"/>
                  </a:lnTo>
                  <a:lnTo>
                    <a:pt x="1461" y="1293"/>
                  </a:lnTo>
                  <a:lnTo>
                    <a:pt x="1743" y="1180"/>
                  </a:lnTo>
                  <a:lnTo>
                    <a:pt x="1743" y="1068"/>
                  </a:lnTo>
                  <a:lnTo>
                    <a:pt x="1686" y="1068"/>
                  </a:lnTo>
                  <a:lnTo>
                    <a:pt x="1630" y="1012"/>
                  </a:lnTo>
                  <a:lnTo>
                    <a:pt x="1518" y="1012"/>
                  </a:lnTo>
                  <a:lnTo>
                    <a:pt x="1461" y="956"/>
                  </a:lnTo>
                  <a:lnTo>
                    <a:pt x="1461" y="899"/>
                  </a:lnTo>
                  <a:lnTo>
                    <a:pt x="1518" y="843"/>
                  </a:lnTo>
                  <a:lnTo>
                    <a:pt x="1574" y="787"/>
                  </a:lnTo>
                  <a:lnTo>
                    <a:pt x="1630" y="618"/>
                  </a:lnTo>
                  <a:lnTo>
                    <a:pt x="1574" y="450"/>
                  </a:lnTo>
                  <a:lnTo>
                    <a:pt x="1574" y="393"/>
                  </a:lnTo>
                  <a:lnTo>
                    <a:pt x="1630" y="337"/>
                  </a:lnTo>
                  <a:lnTo>
                    <a:pt x="1630" y="281"/>
                  </a:lnTo>
                  <a:lnTo>
                    <a:pt x="1518" y="169"/>
                  </a:lnTo>
                  <a:lnTo>
                    <a:pt x="1349" y="225"/>
                  </a:lnTo>
                  <a:lnTo>
                    <a:pt x="1012" y="225"/>
                  </a:lnTo>
                  <a:lnTo>
                    <a:pt x="956" y="281"/>
                  </a:lnTo>
                  <a:lnTo>
                    <a:pt x="956" y="337"/>
                  </a:lnTo>
                  <a:lnTo>
                    <a:pt x="956" y="393"/>
                  </a:lnTo>
                  <a:lnTo>
                    <a:pt x="956" y="450"/>
                  </a:lnTo>
                  <a:lnTo>
                    <a:pt x="1012" y="506"/>
                  </a:lnTo>
                  <a:lnTo>
                    <a:pt x="1012" y="562"/>
                  </a:lnTo>
                  <a:lnTo>
                    <a:pt x="956" y="787"/>
                  </a:lnTo>
                  <a:lnTo>
                    <a:pt x="787" y="956"/>
                  </a:lnTo>
                  <a:lnTo>
                    <a:pt x="618" y="674"/>
                  </a:lnTo>
                  <a:lnTo>
                    <a:pt x="562" y="618"/>
                  </a:lnTo>
                  <a:lnTo>
                    <a:pt x="506" y="618"/>
                  </a:lnTo>
                  <a:lnTo>
                    <a:pt x="450" y="674"/>
                  </a:lnTo>
                  <a:lnTo>
                    <a:pt x="337" y="674"/>
                  </a:lnTo>
                  <a:lnTo>
                    <a:pt x="281" y="618"/>
                  </a:lnTo>
                  <a:lnTo>
                    <a:pt x="281" y="562"/>
                  </a:lnTo>
                  <a:lnTo>
                    <a:pt x="337" y="562"/>
                  </a:lnTo>
                  <a:lnTo>
                    <a:pt x="281" y="506"/>
                  </a:lnTo>
                  <a:lnTo>
                    <a:pt x="281" y="450"/>
                  </a:lnTo>
                  <a:lnTo>
                    <a:pt x="169" y="337"/>
                  </a:lnTo>
                  <a:lnTo>
                    <a:pt x="225" y="225"/>
                  </a:lnTo>
                  <a:lnTo>
                    <a:pt x="337" y="112"/>
                  </a:lnTo>
                  <a:lnTo>
                    <a:pt x="394" y="56"/>
                  </a:lnTo>
                  <a:lnTo>
                    <a:pt x="33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0" name="Google Shape;23620;p51"/>
            <p:cNvSpPr/>
            <p:nvPr/>
          </p:nvSpPr>
          <p:spPr>
            <a:xfrm>
              <a:off x="1837175" y="1136900"/>
              <a:ext cx="40775" cy="40775"/>
            </a:xfrm>
            <a:custGeom>
              <a:avLst/>
              <a:gdLst/>
              <a:ahLst/>
              <a:cxnLst/>
              <a:rect l="l" t="t" r="r" b="b"/>
              <a:pathLst>
                <a:path w="1631" h="1631" extrusionOk="0">
                  <a:moveTo>
                    <a:pt x="1574" y="0"/>
                  </a:moveTo>
                  <a:lnTo>
                    <a:pt x="1518" y="56"/>
                  </a:lnTo>
                  <a:lnTo>
                    <a:pt x="1405" y="113"/>
                  </a:lnTo>
                  <a:lnTo>
                    <a:pt x="1349" y="169"/>
                  </a:lnTo>
                  <a:lnTo>
                    <a:pt x="1349" y="225"/>
                  </a:lnTo>
                  <a:lnTo>
                    <a:pt x="1237" y="281"/>
                  </a:lnTo>
                  <a:lnTo>
                    <a:pt x="1068" y="225"/>
                  </a:lnTo>
                  <a:lnTo>
                    <a:pt x="899" y="450"/>
                  </a:lnTo>
                  <a:lnTo>
                    <a:pt x="843" y="506"/>
                  </a:lnTo>
                  <a:lnTo>
                    <a:pt x="675" y="506"/>
                  </a:lnTo>
                  <a:lnTo>
                    <a:pt x="562" y="394"/>
                  </a:lnTo>
                  <a:lnTo>
                    <a:pt x="562" y="450"/>
                  </a:lnTo>
                  <a:lnTo>
                    <a:pt x="506" y="562"/>
                  </a:lnTo>
                  <a:lnTo>
                    <a:pt x="394" y="618"/>
                  </a:lnTo>
                  <a:lnTo>
                    <a:pt x="169" y="618"/>
                  </a:lnTo>
                  <a:lnTo>
                    <a:pt x="113" y="506"/>
                  </a:lnTo>
                  <a:lnTo>
                    <a:pt x="56" y="450"/>
                  </a:lnTo>
                  <a:lnTo>
                    <a:pt x="0" y="562"/>
                  </a:lnTo>
                  <a:lnTo>
                    <a:pt x="113" y="956"/>
                  </a:lnTo>
                  <a:lnTo>
                    <a:pt x="225" y="1012"/>
                  </a:lnTo>
                  <a:lnTo>
                    <a:pt x="337" y="899"/>
                  </a:lnTo>
                  <a:lnTo>
                    <a:pt x="394" y="787"/>
                  </a:lnTo>
                  <a:lnTo>
                    <a:pt x="562" y="731"/>
                  </a:lnTo>
                  <a:lnTo>
                    <a:pt x="618" y="843"/>
                  </a:lnTo>
                  <a:lnTo>
                    <a:pt x="731" y="956"/>
                  </a:lnTo>
                  <a:lnTo>
                    <a:pt x="787" y="1124"/>
                  </a:lnTo>
                  <a:lnTo>
                    <a:pt x="787" y="1181"/>
                  </a:lnTo>
                  <a:lnTo>
                    <a:pt x="731" y="1293"/>
                  </a:lnTo>
                  <a:lnTo>
                    <a:pt x="618" y="1349"/>
                  </a:lnTo>
                  <a:lnTo>
                    <a:pt x="562" y="1405"/>
                  </a:lnTo>
                  <a:lnTo>
                    <a:pt x="562" y="1518"/>
                  </a:lnTo>
                  <a:lnTo>
                    <a:pt x="562" y="1630"/>
                  </a:lnTo>
                  <a:lnTo>
                    <a:pt x="787" y="1630"/>
                  </a:lnTo>
                  <a:lnTo>
                    <a:pt x="787" y="1518"/>
                  </a:lnTo>
                  <a:lnTo>
                    <a:pt x="843" y="1405"/>
                  </a:lnTo>
                  <a:lnTo>
                    <a:pt x="1012" y="1405"/>
                  </a:lnTo>
                  <a:lnTo>
                    <a:pt x="1124" y="1349"/>
                  </a:lnTo>
                  <a:lnTo>
                    <a:pt x="1237" y="1293"/>
                  </a:lnTo>
                  <a:lnTo>
                    <a:pt x="1237" y="1181"/>
                  </a:lnTo>
                  <a:lnTo>
                    <a:pt x="1180" y="1124"/>
                  </a:lnTo>
                  <a:lnTo>
                    <a:pt x="1180" y="1012"/>
                  </a:lnTo>
                  <a:lnTo>
                    <a:pt x="1124" y="787"/>
                  </a:lnTo>
                  <a:lnTo>
                    <a:pt x="1124" y="675"/>
                  </a:lnTo>
                  <a:lnTo>
                    <a:pt x="1518" y="675"/>
                  </a:lnTo>
                  <a:lnTo>
                    <a:pt x="1574" y="618"/>
                  </a:lnTo>
                  <a:lnTo>
                    <a:pt x="1630" y="506"/>
                  </a:lnTo>
                  <a:lnTo>
                    <a:pt x="1630" y="394"/>
                  </a:lnTo>
                  <a:lnTo>
                    <a:pt x="1630" y="337"/>
                  </a:lnTo>
                  <a:lnTo>
                    <a:pt x="1630" y="225"/>
                  </a:lnTo>
                  <a:lnTo>
                    <a:pt x="1630" y="169"/>
                  </a:lnTo>
                  <a:lnTo>
                    <a:pt x="1630" y="113"/>
                  </a:lnTo>
                  <a:lnTo>
                    <a:pt x="1630" y="56"/>
                  </a:lnTo>
                  <a:lnTo>
                    <a:pt x="1574"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1" name="Google Shape;23621;p51"/>
            <p:cNvSpPr/>
            <p:nvPr/>
          </p:nvSpPr>
          <p:spPr>
            <a:xfrm>
              <a:off x="1802025" y="1179050"/>
              <a:ext cx="19700" cy="18300"/>
            </a:xfrm>
            <a:custGeom>
              <a:avLst/>
              <a:gdLst/>
              <a:ahLst/>
              <a:cxnLst/>
              <a:rect l="l" t="t" r="r" b="b"/>
              <a:pathLst>
                <a:path w="788" h="732" extrusionOk="0">
                  <a:moveTo>
                    <a:pt x="170" y="0"/>
                  </a:moveTo>
                  <a:lnTo>
                    <a:pt x="1" y="169"/>
                  </a:lnTo>
                  <a:lnTo>
                    <a:pt x="57" y="338"/>
                  </a:lnTo>
                  <a:lnTo>
                    <a:pt x="113" y="394"/>
                  </a:lnTo>
                  <a:lnTo>
                    <a:pt x="226" y="450"/>
                  </a:lnTo>
                  <a:lnTo>
                    <a:pt x="282" y="506"/>
                  </a:lnTo>
                  <a:lnTo>
                    <a:pt x="282" y="619"/>
                  </a:lnTo>
                  <a:lnTo>
                    <a:pt x="338" y="731"/>
                  </a:lnTo>
                  <a:lnTo>
                    <a:pt x="451" y="675"/>
                  </a:lnTo>
                  <a:lnTo>
                    <a:pt x="507" y="619"/>
                  </a:lnTo>
                  <a:lnTo>
                    <a:pt x="563" y="619"/>
                  </a:lnTo>
                  <a:lnTo>
                    <a:pt x="732" y="562"/>
                  </a:lnTo>
                  <a:lnTo>
                    <a:pt x="788" y="506"/>
                  </a:lnTo>
                  <a:lnTo>
                    <a:pt x="788" y="394"/>
                  </a:lnTo>
                  <a:lnTo>
                    <a:pt x="732" y="338"/>
                  </a:lnTo>
                  <a:lnTo>
                    <a:pt x="619" y="394"/>
                  </a:lnTo>
                  <a:lnTo>
                    <a:pt x="563" y="450"/>
                  </a:lnTo>
                  <a:lnTo>
                    <a:pt x="507" y="338"/>
                  </a:lnTo>
                  <a:lnTo>
                    <a:pt x="563" y="281"/>
                  </a:lnTo>
                  <a:lnTo>
                    <a:pt x="563" y="225"/>
                  </a:lnTo>
                  <a:lnTo>
                    <a:pt x="507" y="169"/>
                  </a:lnTo>
                  <a:lnTo>
                    <a:pt x="282" y="169"/>
                  </a:lnTo>
                  <a:lnTo>
                    <a:pt x="17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2" name="Google Shape;23622;p51"/>
            <p:cNvSpPr/>
            <p:nvPr/>
          </p:nvSpPr>
          <p:spPr>
            <a:xfrm>
              <a:off x="1865275" y="1113000"/>
              <a:ext cx="1425" cy="4250"/>
            </a:xfrm>
            <a:custGeom>
              <a:avLst/>
              <a:gdLst/>
              <a:ahLst/>
              <a:cxnLst/>
              <a:rect l="l" t="t" r="r" b="b"/>
              <a:pathLst>
                <a:path w="57" h="170" extrusionOk="0">
                  <a:moveTo>
                    <a:pt x="56" y="1"/>
                  </a:moveTo>
                  <a:lnTo>
                    <a:pt x="0" y="113"/>
                  </a:lnTo>
                  <a:lnTo>
                    <a:pt x="0" y="169"/>
                  </a:lnTo>
                  <a:lnTo>
                    <a:pt x="56" y="169"/>
                  </a:lnTo>
                  <a:lnTo>
                    <a:pt x="56" y="113"/>
                  </a:lnTo>
                  <a:lnTo>
                    <a:pt x="56" y="1"/>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3" name="Google Shape;23623;p51"/>
            <p:cNvSpPr/>
            <p:nvPr/>
          </p:nvSpPr>
          <p:spPr>
            <a:xfrm>
              <a:off x="1835750" y="1150950"/>
              <a:ext cx="1450" cy="25"/>
            </a:xfrm>
            <a:custGeom>
              <a:avLst/>
              <a:gdLst/>
              <a:ahLst/>
              <a:cxnLst/>
              <a:rect l="l" t="t" r="r" b="b"/>
              <a:pathLst>
                <a:path w="58" h="1" extrusionOk="0">
                  <a:moveTo>
                    <a:pt x="57" y="0"/>
                  </a:moveTo>
                  <a:lnTo>
                    <a:pt x="1" y="0"/>
                  </a:lnTo>
                  <a:lnTo>
                    <a:pt x="1" y="0"/>
                  </a:lnTo>
                  <a:lnTo>
                    <a:pt x="1" y="0"/>
                  </a:lnTo>
                  <a:lnTo>
                    <a:pt x="57" y="0"/>
                  </a:lnTo>
                  <a:lnTo>
                    <a:pt x="57"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4" name="Google Shape;23624;p51"/>
            <p:cNvSpPr/>
            <p:nvPr/>
          </p:nvSpPr>
          <p:spPr>
            <a:xfrm>
              <a:off x="1804850" y="1174825"/>
              <a:ext cx="25" cy="1425"/>
            </a:xfrm>
            <a:custGeom>
              <a:avLst/>
              <a:gdLst/>
              <a:ahLst/>
              <a:cxnLst/>
              <a:rect l="l" t="t" r="r" b="b"/>
              <a:pathLst>
                <a:path w="1" h="57" extrusionOk="0">
                  <a:moveTo>
                    <a:pt x="0" y="57"/>
                  </a:moveTo>
                  <a:lnTo>
                    <a:pt x="0" y="1"/>
                  </a:lnTo>
                  <a:lnTo>
                    <a:pt x="0" y="1"/>
                  </a:lnTo>
                  <a:lnTo>
                    <a:pt x="0" y="57"/>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5" name="Google Shape;23625;p51"/>
            <p:cNvSpPr/>
            <p:nvPr/>
          </p:nvSpPr>
          <p:spPr>
            <a:xfrm>
              <a:off x="1803450" y="1176225"/>
              <a:ext cx="1425" cy="1450"/>
            </a:xfrm>
            <a:custGeom>
              <a:avLst/>
              <a:gdLst/>
              <a:ahLst/>
              <a:cxnLst/>
              <a:rect l="l" t="t" r="r" b="b"/>
              <a:pathLst>
                <a:path w="57" h="58" extrusionOk="0">
                  <a:moveTo>
                    <a:pt x="56" y="1"/>
                  </a:moveTo>
                  <a:lnTo>
                    <a:pt x="0" y="57"/>
                  </a:lnTo>
                  <a:lnTo>
                    <a:pt x="56" y="57"/>
                  </a:lnTo>
                  <a:lnTo>
                    <a:pt x="56"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6" name="Google Shape;23626;p51"/>
            <p:cNvSpPr/>
            <p:nvPr/>
          </p:nvSpPr>
          <p:spPr>
            <a:xfrm>
              <a:off x="1804850" y="1177650"/>
              <a:ext cx="1425" cy="1425"/>
            </a:xfrm>
            <a:custGeom>
              <a:avLst/>
              <a:gdLst/>
              <a:ahLst/>
              <a:cxnLst/>
              <a:rect l="l" t="t" r="r" b="b"/>
              <a:pathLst>
                <a:path w="57" h="57" extrusionOk="0">
                  <a:moveTo>
                    <a:pt x="57" y="56"/>
                  </a:moveTo>
                  <a:lnTo>
                    <a:pt x="57" y="56"/>
                  </a:lnTo>
                  <a:lnTo>
                    <a:pt x="0" y="0"/>
                  </a:lnTo>
                  <a:lnTo>
                    <a:pt x="0" y="0"/>
                  </a:lnTo>
                  <a:lnTo>
                    <a:pt x="57" y="56"/>
                  </a:lnTo>
                  <a:lnTo>
                    <a:pt x="57" y="56"/>
                  </a:lnTo>
                  <a:lnTo>
                    <a:pt x="57" y="56"/>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7" name="Google Shape;23627;p51"/>
            <p:cNvSpPr/>
            <p:nvPr/>
          </p:nvSpPr>
          <p:spPr>
            <a:xfrm>
              <a:off x="1802025" y="1181850"/>
              <a:ext cx="25" cy="1425"/>
            </a:xfrm>
            <a:custGeom>
              <a:avLst/>
              <a:gdLst/>
              <a:ahLst/>
              <a:cxnLst/>
              <a:rect l="l" t="t" r="r" b="b"/>
              <a:pathLst>
                <a:path w="1" h="57" extrusionOk="0">
                  <a:moveTo>
                    <a:pt x="1" y="57"/>
                  </a:moveTo>
                  <a:lnTo>
                    <a:pt x="1" y="1"/>
                  </a:lnTo>
                  <a:lnTo>
                    <a:pt x="1" y="1"/>
                  </a:lnTo>
                  <a:lnTo>
                    <a:pt x="1" y="1"/>
                  </a:lnTo>
                  <a:lnTo>
                    <a:pt x="1" y="57"/>
                  </a:lnTo>
                  <a:lnTo>
                    <a:pt x="1" y="57"/>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8" name="Google Shape;23628;p51"/>
            <p:cNvSpPr/>
            <p:nvPr/>
          </p:nvSpPr>
          <p:spPr>
            <a:xfrm>
              <a:off x="1896175" y="1098950"/>
              <a:ext cx="4250" cy="5650"/>
            </a:xfrm>
            <a:custGeom>
              <a:avLst/>
              <a:gdLst/>
              <a:ahLst/>
              <a:cxnLst/>
              <a:rect l="l" t="t" r="r" b="b"/>
              <a:pathLst>
                <a:path w="170" h="226" extrusionOk="0">
                  <a:moveTo>
                    <a:pt x="57" y="1"/>
                  </a:moveTo>
                  <a:lnTo>
                    <a:pt x="1" y="57"/>
                  </a:lnTo>
                  <a:lnTo>
                    <a:pt x="1" y="113"/>
                  </a:lnTo>
                  <a:lnTo>
                    <a:pt x="57" y="169"/>
                  </a:lnTo>
                  <a:lnTo>
                    <a:pt x="113" y="225"/>
                  </a:lnTo>
                  <a:lnTo>
                    <a:pt x="169" y="169"/>
                  </a:lnTo>
                  <a:lnTo>
                    <a:pt x="169" y="57"/>
                  </a:lnTo>
                  <a:lnTo>
                    <a:pt x="57" y="1"/>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9" name="Google Shape;23629;p51"/>
            <p:cNvSpPr/>
            <p:nvPr/>
          </p:nvSpPr>
          <p:spPr>
            <a:xfrm>
              <a:off x="1920075" y="1089125"/>
              <a:ext cx="4225" cy="2825"/>
            </a:xfrm>
            <a:custGeom>
              <a:avLst/>
              <a:gdLst/>
              <a:ahLst/>
              <a:cxnLst/>
              <a:rect l="l" t="t" r="r" b="b"/>
              <a:pathLst>
                <a:path w="169" h="113" extrusionOk="0">
                  <a:moveTo>
                    <a:pt x="56" y="0"/>
                  </a:moveTo>
                  <a:lnTo>
                    <a:pt x="0" y="56"/>
                  </a:lnTo>
                  <a:lnTo>
                    <a:pt x="56" y="113"/>
                  </a:lnTo>
                  <a:lnTo>
                    <a:pt x="113" y="113"/>
                  </a:lnTo>
                  <a:lnTo>
                    <a:pt x="169" y="56"/>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0" name="Google Shape;23630;p51"/>
            <p:cNvSpPr/>
            <p:nvPr/>
          </p:nvSpPr>
          <p:spPr>
            <a:xfrm>
              <a:off x="1928500" y="1096150"/>
              <a:ext cx="1425" cy="1425"/>
            </a:xfrm>
            <a:custGeom>
              <a:avLst/>
              <a:gdLst/>
              <a:ahLst/>
              <a:cxnLst/>
              <a:rect l="l" t="t" r="r" b="b"/>
              <a:pathLst>
                <a:path w="57" h="57" extrusionOk="0">
                  <a:moveTo>
                    <a:pt x="57" y="0"/>
                  </a:moveTo>
                  <a:lnTo>
                    <a:pt x="1" y="56"/>
                  </a:lnTo>
                  <a:lnTo>
                    <a:pt x="57" y="56"/>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1" name="Google Shape;23631;p51"/>
            <p:cNvSpPr/>
            <p:nvPr/>
          </p:nvSpPr>
          <p:spPr>
            <a:xfrm>
              <a:off x="1880725" y="1083500"/>
              <a:ext cx="4250" cy="5650"/>
            </a:xfrm>
            <a:custGeom>
              <a:avLst/>
              <a:gdLst/>
              <a:ahLst/>
              <a:cxnLst/>
              <a:rect l="l" t="t" r="r" b="b"/>
              <a:pathLst>
                <a:path w="170" h="226" extrusionOk="0">
                  <a:moveTo>
                    <a:pt x="1" y="0"/>
                  </a:moveTo>
                  <a:lnTo>
                    <a:pt x="57" y="113"/>
                  </a:lnTo>
                  <a:lnTo>
                    <a:pt x="113" y="225"/>
                  </a:lnTo>
                  <a:lnTo>
                    <a:pt x="169" y="169"/>
                  </a:lnTo>
                  <a:lnTo>
                    <a:pt x="169" y="57"/>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2" name="Google Shape;23632;p51"/>
            <p:cNvSpPr/>
            <p:nvPr/>
          </p:nvSpPr>
          <p:spPr>
            <a:xfrm>
              <a:off x="1879325" y="1110200"/>
              <a:ext cx="1425" cy="1425"/>
            </a:xfrm>
            <a:custGeom>
              <a:avLst/>
              <a:gdLst/>
              <a:ahLst/>
              <a:cxnLst/>
              <a:rect l="l" t="t" r="r" b="b"/>
              <a:pathLst>
                <a:path w="57" h="57" extrusionOk="0">
                  <a:moveTo>
                    <a:pt x="0" y="0"/>
                  </a:moveTo>
                  <a:lnTo>
                    <a:pt x="0" y="56"/>
                  </a:lnTo>
                  <a:lnTo>
                    <a:pt x="5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3" name="Google Shape;23633;p51"/>
            <p:cNvSpPr/>
            <p:nvPr/>
          </p:nvSpPr>
          <p:spPr>
            <a:xfrm>
              <a:off x="1709300" y="1261950"/>
              <a:ext cx="2825" cy="2825"/>
            </a:xfrm>
            <a:custGeom>
              <a:avLst/>
              <a:gdLst/>
              <a:ahLst/>
              <a:cxnLst/>
              <a:rect l="l" t="t" r="r" b="b"/>
              <a:pathLst>
                <a:path w="113" h="113" extrusionOk="0">
                  <a:moveTo>
                    <a:pt x="113" y="0"/>
                  </a:moveTo>
                  <a:lnTo>
                    <a:pt x="0" y="57"/>
                  </a:lnTo>
                  <a:lnTo>
                    <a:pt x="0" y="113"/>
                  </a:lnTo>
                  <a:lnTo>
                    <a:pt x="113" y="113"/>
                  </a:lnTo>
                  <a:lnTo>
                    <a:pt x="113" y="0"/>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4" name="Google Shape;23634;p51"/>
            <p:cNvSpPr/>
            <p:nvPr/>
          </p:nvSpPr>
          <p:spPr>
            <a:xfrm>
              <a:off x="1675575" y="1284425"/>
              <a:ext cx="1425" cy="1425"/>
            </a:xfrm>
            <a:custGeom>
              <a:avLst/>
              <a:gdLst/>
              <a:ahLst/>
              <a:cxnLst/>
              <a:rect l="l" t="t" r="r" b="b"/>
              <a:pathLst>
                <a:path w="57" h="57" extrusionOk="0">
                  <a:moveTo>
                    <a:pt x="0" y="1"/>
                  </a:moveTo>
                  <a:lnTo>
                    <a:pt x="0" y="57"/>
                  </a:lnTo>
                  <a:lnTo>
                    <a:pt x="57" y="57"/>
                  </a:lnTo>
                  <a:lnTo>
                    <a:pt x="0" y="1"/>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5" name="Google Shape;23635;p51"/>
            <p:cNvSpPr/>
            <p:nvPr/>
          </p:nvSpPr>
          <p:spPr>
            <a:xfrm>
              <a:off x="1681200" y="1259150"/>
              <a:ext cx="9850" cy="15475"/>
            </a:xfrm>
            <a:custGeom>
              <a:avLst/>
              <a:gdLst/>
              <a:ahLst/>
              <a:cxnLst/>
              <a:rect l="l" t="t" r="r" b="b"/>
              <a:pathLst>
                <a:path w="394" h="619" extrusionOk="0">
                  <a:moveTo>
                    <a:pt x="225" y="0"/>
                  </a:moveTo>
                  <a:lnTo>
                    <a:pt x="169" y="112"/>
                  </a:lnTo>
                  <a:lnTo>
                    <a:pt x="169" y="225"/>
                  </a:lnTo>
                  <a:lnTo>
                    <a:pt x="113" y="337"/>
                  </a:lnTo>
                  <a:lnTo>
                    <a:pt x="57" y="394"/>
                  </a:lnTo>
                  <a:lnTo>
                    <a:pt x="0" y="450"/>
                  </a:lnTo>
                  <a:lnTo>
                    <a:pt x="0" y="618"/>
                  </a:lnTo>
                  <a:lnTo>
                    <a:pt x="57" y="618"/>
                  </a:lnTo>
                  <a:lnTo>
                    <a:pt x="225" y="562"/>
                  </a:lnTo>
                  <a:lnTo>
                    <a:pt x="338" y="506"/>
                  </a:lnTo>
                  <a:lnTo>
                    <a:pt x="338" y="450"/>
                  </a:lnTo>
                  <a:lnTo>
                    <a:pt x="338" y="394"/>
                  </a:lnTo>
                  <a:lnTo>
                    <a:pt x="338" y="225"/>
                  </a:lnTo>
                  <a:lnTo>
                    <a:pt x="394" y="56"/>
                  </a:lnTo>
                  <a:lnTo>
                    <a:pt x="338" y="56"/>
                  </a:lnTo>
                  <a:lnTo>
                    <a:pt x="225"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6" name="Google Shape;23636;p51"/>
            <p:cNvSpPr/>
            <p:nvPr/>
          </p:nvSpPr>
          <p:spPr>
            <a:xfrm>
              <a:off x="1686825" y="1274600"/>
              <a:ext cx="2825" cy="4225"/>
            </a:xfrm>
            <a:custGeom>
              <a:avLst/>
              <a:gdLst/>
              <a:ahLst/>
              <a:cxnLst/>
              <a:rect l="l" t="t" r="r" b="b"/>
              <a:pathLst>
                <a:path w="113" h="169" extrusionOk="0">
                  <a:moveTo>
                    <a:pt x="0" y="0"/>
                  </a:moveTo>
                  <a:lnTo>
                    <a:pt x="56" y="169"/>
                  </a:lnTo>
                  <a:lnTo>
                    <a:pt x="113" y="57"/>
                  </a:lnTo>
                  <a:lnTo>
                    <a:pt x="56"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7" name="Google Shape;23637;p51"/>
            <p:cNvSpPr/>
            <p:nvPr/>
          </p:nvSpPr>
          <p:spPr>
            <a:xfrm>
              <a:off x="1686825" y="1312525"/>
              <a:ext cx="25" cy="1450"/>
            </a:xfrm>
            <a:custGeom>
              <a:avLst/>
              <a:gdLst/>
              <a:ahLst/>
              <a:cxnLst/>
              <a:rect l="l" t="t" r="r" b="b"/>
              <a:pathLst>
                <a:path w="1" h="58" extrusionOk="0">
                  <a:moveTo>
                    <a:pt x="0" y="57"/>
                  </a:moveTo>
                  <a:lnTo>
                    <a:pt x="0" y="57"/>
                  </a:lnTo>
                  <a:lnTo>
                    <a:pt x="0" y="57"/>
                  </a:lnTo>
                  <a:lnTo>
                    <a:pt x="0" y="1"/>
                  </a:lnTo>
                  <a:lnTo>
                    <a:pt x="0" y="57"/>
                  </a:lnTo>
                  <a:lnTo>
                    <a:pt x="0" y="57"/>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8" name="Google Shape;23638;p51"/>
            <p:cNvSpPr/>
            <p:nvPr/>
          </p:nvSpPr>
          <p:spPr>
            <a:xfrm>
              <a:off x="1686825" y="1312525"/>
              <a:ext cx="2825" cy="2850"/>
            </a:xfrm>
            <a:custGeom>
              <a:avLst/>
              <a:gdLst/>
              <a:ahLst/>
              <a:cxnLst/>
              <a:rect l="l" t="t" r="r" b="b"/>
              <a:pathLst>
                <a:path w="113" h="114" extrusionOk="0">
                  <a:moveTo>
                    <a:pt x="113" y="1"/>
                  </a:moveTo>
                  <a:lnTo>
                    <a:pt x="0" y="57"/>
                  </a:lnTo>
                  <a:lnTo>
                    <a:pt x="113" y="113"/>
                  </a:lnTo>
                  <a:lnTo>
                    <a:pt x="113" y="57"/>
                  </a:lnTo>
                  <a:lnTo>
                    <a:pt x="113"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9" name="Google Shape;23639;p51"/>
            <p:cNvSpPr/>
            <p:nvPr/>
          </p:nvSpPr>
          <p:spPr>
            <a:xfrm>
              <a:off x="1689625" y="1312525"/>
              <a:ext cx="1425" cy="2850"/>
            </a:xfrm>
            <a:custGeom>
              <a:avLst/>
              <a:gdLst/>
              <a:ahLst/>
              <a:cxnLst/>
              <a:rect l="l" t="t" r="r" b="b"/>
              <a:pathLst>
                <a:path w="57" h="114" extrusionOk="0">
                  <a:moveTo>
                    <a:pt x="1" y="1"/>
                  </a:moveTo>
                  <a:lnTo>
                    <a:pt x="1" y="113"/>
                  </a:lnTo>
                  <a:lnTo>
                    <a:pt x="57" y="113"/>
                  </a:lnTo>
                  <a:lnTo>
                    <a:pt x="57" y="57"/>
                  </a:lnTo>
                  <a:lnTo>
                    <a:pt x="1" y="1"/>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0" name="Google Shape;23640;p51"/>
            <p:cNvSpPr/>
            <p:nvPr/>
          </p:nvSpPr>
          <p:spPr>
            <a:xfrm>
              <a:off x="1973475" y="1132675"/>
              <a:ext cx="2825" cy="2825"/>
            </a:xfrm>
            <a:custGeom>
              <a:avLst/>
              <a:gdLst/>
              <a:ahLst/>
              <a:cxnLst/>
              <a:rect l="l" t="t" r="r" b="b"/>
              <a:pathLst>
                <a:path w="113" h="113" extrusionOk="0">
                  <a:moveTo>
                    <a:pt x="0" y="1"/>
                  </a:moveTo>
                  <a:lnTo>
                    <a:pt x="0" y="57"/>
                  </a:lnTo>
                  <a:lnTo>
                    <a:pt x="0" y="113"/>
                  </a:lnTo>
                  <a:lnTo>
                    <a:pt x="113" y="57"/>
                  </a:lnTo>
                  <a:lnTo>
                    <a:pt x="56"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1" name="Google Shape;23641;p51"/>
            <p:cNvSpPr/>
            <p:nvPr/>
          </p:nvSpPr>
          <p:spPr>
            <a:xfrm>
              <a:off x="1928500" y="1097550"/>
              <a:ext cx="2825" cy="1425"/>
            </a:xfrm>
            <a:custGeom>
              <a:avLst/>
              <a:gdLst/>
              <a:ahLst/>
              <a:cxnLst/>
              <a:rect l="l" t="t" r="r" b="b"/>
              <a:pathLst>
                <a:path w="113" h="57" extrusionOk="0">
                  <a:moveTo>
                    <a:pt x="1" y="0"/>
                  </a:moveTo>
                  <a:lnTo>
                    <a:pt x="113" y="57"/>
                  </a:lnTo>
                  <a:lnTo>
                    <a:pt x="57"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2" name="Google Shape;23642;p51"/>
            <p:cNvSpPr/>
            <p:nvPr/>
          </p:nvSpPr>
          <p:spPr>
            <a:xfrm>
              <a:off x="2001575" y="1128450"/>
              <a:ext cx="25" cy="1450"/>
            </a:xfrm>
            <a:custGeom>
              <a:avLst/>
              <a:gdLst/>
              <a:ahLst/>
              <a:cxnLst/>
              <a:rect l="l" t="t" r="r" b="b"/>
              <a:pathLst>
                <a:path w="1" h="58" extrusionOk="0">
                  <a:moveTo>
                    <a:pt x="0" y="1"/>
                  </a:moveTo>
                  <a:lnTo>
                    <a:pt x="0" y="57"/>
                  </a:lnTo>
                  <a:lnTo>
                    <a:pt x="0" y="57"/>
                  </a:lnTo>
                  <a:lnTo>
                    <a:pt x="0" y="57"/>
                  </a:lnTo>
                  <a:lnTo>
                    <a:pt x="0" y="1"/>
                  </a:lnTo>
                  <a:lnTo>
                    <a:pt x="0"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3" name="Google Shape;23643;p51"/>
            <p:cNvSpPr/>
            <p:nvPr/>
          </p:nvSpPr>
          <p:spPr>
            <a:xfrm>
              <a:off x="2047950" y="1163600"/>
              <a:ext cx="59025" cy="60425"/>
            </a:xfrm>
            <a:custGeom>
              <a:avLst/>
              <a:gdLst/>
              <a:ahLst/>
              <a:cxnLst/>
              <a:rect l="l" t="t" r="r" b="b"/>
              <a:pathLst>
                <a:path w="2361" h="2417" extrusionOk="0">
                  <a:moveTo>
                    <a:pt x="1237" y="0"/>
                  </a:moveTo>
                  <a:lnTo>
                    <a:pt x="1180" y="56"/>
                  </a:lnTo>
                  <a:lnTo>
                    <a:pt x="1124" y="169"/>
                  </a:lnTo>
                  <a:lnTo>
                    <a:pt x="1180" y="225"/>
                  </a:lnTo>
                  <a:lnTo>
                    <a:pt x="1124" y="281"/>
                  </a:lnTo>
                  <a:lnTo>
                    <a:pt x="1068" y="337"/>
                  </a:lnTo>
                  <a:lnTo>
                    <a:pt x="899" y="618"/>
                  </a:lnTo>
                  <a:lnTo>
                    <a:pt x="843" y="731"/>
                  </a:lnTo>
                  <a:lnTo>
                    <a:pt x="674" y="787"/>
                  </a:lnTo>
                  <a:lnTo>
                    <a:pt x="674" y="843"/>
                  </a:lnTo>
                  <a:lnTo>
                    <a:pt x="731" y="899"/>
                  </a:lnTo>
                  <a:lnTo>
                    <a:pt x="787" y="956"/>
                  </a:lnTo>
                  <a:lnTo>
                    <a:pt x="843" y="956"/>
                  </a:lnTo>
                  <a:lnTo>
                    <a:pt x="899" y="843"/>
                  </a:lnTo>
                  <a:lnTo>
                    <a:pt x="1012" y="899"/>
                  </a:lnTo>
                  <a:lnTo>
                    <a:pt x="1180" y="1012"/>
                  </a:lnTo>
                  <a:lnTo>
                    <a:pt x="1180" y="1068"/>
                  </a:lnTo>
                  <a:lnTo>
                    <a:pt x="1124" y="1124"/>
                  </a:lnTo>
                  <a:lnTo>
                    <a:pt x="955" y="1124"/>
                  </a:lnTo>
                  <a:lnTo>
                    <a:pt x="843" y="1180"/>
                  </a:lnTo>
                  <a:lnTo>
                    <a:pt x="731" y="1237"/>
                  </a:lnTo>
                  <a:lnTo>
                    <a:pt x="674" y="1237"/>
                  </a:lnTo>
                  <a:lnTo>
                    <a:pt x="618" y="1180"/>
                  </a:lnTo>
                  <a:lnTo>
                    <a:pt x="562" y="1124"/>
                  </a:lnTo>
                  <a:lnTo>
                    <a:pt x="562" y="1180"/>
                  </a:lnTo>
                  <a:lnTo>
                    <a:pt x="506" y="1349"/>
                  </a:lnTo>
                  <a:lnTo>
                    <a:pt x="562" y="1461"/>
                  </a:lnTo>
                  <a:lnTo>
                    <a:pt x="562" y="1518"/>
                  </a:lnTo>
                  <a:lnTo>
                    <a:pt x="393" y="1518"/>
                  </a:lnTo>
                  <a:lnTo>
                    <a:pt x="337" y="1405"/>
                  </a:lnTo>
                  <a:lnTo>
                    <a:pt x="225" y="1293"/>
                  </a:lnTo>
                  <a:lnTo>
                    <a:pt x="56" y="1461"/>
                  </a:lnTo>
                  <a:lnTo>
                    <a:pt x="169" y="1630"/>
                  </a:lnTo>
                  <a:lnTo>
                    <a:pt x="169" y="1686"/>
                  </a:lnTo>
                  <a:lnTo>
                    <a:pt x="112" y="1742"/>
                  </a:lnTo>
                  <a:lnTo>
                    <a:pt x="0" y="1799"/>
                  </a:lnTo>
                  <a:lnTo>
                    <a:pt x="56" y="1855"/>
                  </a:lnTo>
                  <a:lnTo>
                    <a:pt x="112" y="1967"/>
                  </a:lnTo>
                  <a:lnTo>
                    <a:pt x="56" y="2080"/>
                  </a:lnTo>
                  <a:lnTo>
                    <a:pt x="56" y="2136"/>
                  </a:lnTo>
                  <a:lnTo>
                    <a:pt x="225" y="2136"/>
                  </a:lnTo>
                  <a:lnTo>
                    <a:pt x="281" y="2080"/>
                  </a:lnTo>
                  <a:lnTo>
                    <a:pt x="337" y="2023"/>
                  </a:lnTo>
                  <a:lnTo>
                    <a:pt x="337" y="1967"/>
                  </a:lnTo>
                  <a:lnTo>
                    <a:pt x="562" y="1967"/>
                  </a:lnTo>
                  <a:lnTo>
                    <a:pt x="674" y="1855"/>
                  </a:lnTo>
                  <a:lnTo>
                    <a:pt x="731" y="1742"/>
                  </a:lnTo>
                  <a:lnTo>
                    <a:pt x="731" y="1686"/>
                  </a:lnTo>
                  <a:lnTo>
                    <a:pt x="787" y="1630"/>
                  </a:lnTo>
                  <a:lnTo>
                    <a:pt x="843" y="1742"/>
                  </a:lnTo>
                  <a:lnTo>
                    <a:pt x="899" y="1799"/>
                  </a:lnTo>
                  <a:lnTo>
                    <a:pt x="899" y="1855"/>
                  </a:lnTo>
                  <a:lnTo>
                    <a:pt x="955" y="1855"/>
                  </a:lnTo>
                  <a:lnTo>
                    <a:pt x="1012" y="1799"/>
                  </a:lnTo>
                  <a:lnTo>
                    <a:pt x="1068" y="1518"/>
                  </a:lnTo>
                  <a:lnTo>
                    <a:pt x="1068" y="1461"/>
                  </a:lnTo>
                  <a:lnTo>
                    <a:pt x="1180" y="1461"/>
                  </a:lnTo>
                  <a:lnTo>
                    <a:pt x="1237" y="1518"/>
                  </a:lnTo>
                  <a:lnTo>
                    <a:pt x="1293" y="1574"/>
                  </a:lnTo>
                  <a:lnTo>
                    <a:pt x="1349" y="1630"/>
                  </a:lnTo>
                  <a:lnTo>
                    <a:pt x="1293" y="1686"/>
                  </a:lnTo>
                  <a:lnTo>
                    <a:pt x="1237" y="1799"/>
                  </a:lnTo>
                  <a:lnTo>
                    <a:pt x="1180" y="1911"/>
                  </a:lnTo>
                  <a:lnTo>
                    <a:pt x="1237" y="2136"/>
                  </a:lnTo>
                  <a:lnTo>
                    <a:pt x="1293" y="2417"/>
                  </a:lnTo>
                  <a:lnTo>
                    <a:pt x="1349" y="2417"/>
                  </a:lnTo>
                  <a:lnTo>
                    <a:pt x="1405" y="2361"/>
                  </a:lnTo>
                  <a:lnTo>
                    <a:pt x="1461" y="2305"/>
                  </a:lnTo>
                  <a:lnTo>
                    <a:pt x="1518" y="2248"/>
                  </a:lnTo>
                  <a:lnTo>
                    <a:pt x="1855" y="2080"/>
                  </a:lnTo>
                  <a:lnTo>
                    <a:pt x="2248" y="1855"/>
                  </a:lnTo>
                  <a:lnTo>
                    <a:pt x="2304" y="1742"/>
                  </a:lnTo>
                  <a:lnTo>
                    <a:pt x="2361" y="1686"/>
                  </a:lnTo>
                  <a:lnTo>
                    <a:pt x="2361" y="1630"/>
                  </a:lnTo>
                  <a:lnTo>
                    <a:pt x="2361" y="1574"/>
                  </a:lnTo>
                  <a:lnTo>
                    <a:pt x="2304" y="1461"/>
                  </a:lnTo>
                  <a:lnTo>
                    <a:pt x="2192" y="1461"/>
                  </a:lnTo>
                  <a:lnTo>
                    <a:pt x="2192" y="1518"/>
                  </a:lnTo>
                  <a:lnTo>
                    <a:pt x="2080" y="1518"/>
                  </a:lnTo>
                  <a:lnTo>
                    <a:pt x="2023" y="1405"/>
                  </a:lnTo>
                  <a:lnTo>
                    <a:pt x="2023" y="1124"/>
                  </a:lnTo>
                  <a:lnTo>
                    <a:pt x="1967" y="1068"/>
                  </a:lnTo>
                  <a:lnTo>
                    <a:pt x="1911" y="1068"/>
                  </a:lnTo>
                  <a:lnTo>
                    <a:pt x="1911" y="1124"/>
                  </a:lnTo>
                  <a:lnTo>
                    <a:pt x="1799" y="1180"/>
                  </a:lnTo>
                  <a:lnTo>
                    <a:pt x="1742" y="1068"/>
                  </a:lnTo>
                  <a:lnTo>
                    <a:pt x="1742" y="956"/>
                  </a:lnTo>
                  <a:lnTo>
                    <a:pt x="1630" y="843"/>
                  </a:lnTo>
                  <a:lnTo>
                    <a:pt x="1518" y="731"/>
                  </a:lnTo>
                  <a:lnTo>
                    <a:pt x="1518" y="675"/>
                  </a:lnTo>
                  <a:lnTo>
                    <a:pt x="1574" y="562"/>
                  </a:lnTo>
                  <a:lnTo>
                    <a:pt x="1574" y="506"/>
                  </a:lnTo>
                  <a:lnTo>
                    <a:pt x="1518" y="506"/>
                  </a:lnTo>
                  <a:lnTo>
                    <a:pt x="1405" y="450"/>
                  </a:lnTo>
                  <a:lnTo>
                    <a:pt x="1405" y="394"/>
                  </a:lnTo>
                  <a:lnTo>
                    <a:pt x="1405" y="337"/>
                  </a:lnTo>
                  <a:lnTo>
                    <a:pt x="1461" y="281"/>
                  </a:lnTo>
                  <a:lnTo>
                    <a:pt x="1630" y="169"/>
                  </a:lnTo>
                  <a:lnTo>
                    <a:pt x="1630" y="113"/>
                  </a:lnTo>
                  <a:lnTo>
                    <a:pt x="1518" y="113"/>
                  </a:lnTo>
                  <a:lnTo>
                    <a:pt x="1518" y="56"/>
                  </a:lnTo>
                  <a:lnTo>
                    <a:pt x="1461" y="0"/>
                  </a:lnTo>
                  <a:lnTo>
                    <a:pt x="1349" y="0"/>
                  </a:lnTo>
                  <a:lnTo>
                    <a:pt x="1349" y="56"/>
                  </a:lnTo>
                  <a:lnTo>
                    <a:pt x="1293"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4" name="Google Shape;23644;p51"/>
            <p:cNvSpPr/>
            <p:nvPr/>
          </p:nvSpPr>
          <p:spPr>
            <a:xfrm>
              <a:off x="2031075" y="1131275"/>
              <a:ext cx="21100" cy="21100"/>
            </a:xfrm>
            <a:custGeom>
              <a:avLst/>
              <a:gdLst/>
              <a:ahLst/>
              <a:cxnLst/>
              <a:rect l="l" t="t" r="r" b="b"/>
              <a:pathLst>
                <a:path w="844" h="844" extrusionOk="0">
                  <a:moveTo>
                    <a:pt x="282" y="0"/>
                  </a:moveTo>
                  <a:lnTo>
                    <a:pt x="169" y="57"/>
                  </a:lnTo>
                  <a:lnTo>
                    <a:pt x="113" y="113"/>
                  </a:lnTo>
                  <a:lnTo>
                    <a:pt x="57" y="281"/>
                  </a:lnTo>
                  <a:lnTo>
                    <a:pt x="1" y="338"/>
                  </a:lnTo>
                  <a:lnTo>
                    <a:pt x="1" y="506"/>
                  </a:lnTo>
                  <a:lnTo>
                    <a:pt x="1" y="562"/>
                  </a:lnTo>
                  <a:lnTo>
                    <a:pt x="57" y="619"/>
                  </a:lnTo>
                  <a:lnTo>
                    <a:pt x="169" y="619"/>
                  </a:lnTo>
                  <a:lnTo>
                    <a:pt x="225" y="562"/>
                  </a:lnTo>
                  <a:lnTo>
                    <a:pt x="282" y="562"/>
                  </a:lnTo>
                  <a:lnTo>
                    <a:pt x="338" y="675"/>
                  </a:lnTo>
                  <a:lnTo>
                    <a:pt x="506" y="675"/>
                  </a:lnTo>
                  <a:lnTo>
                    <a:pt x="563" y="731"/>
                  </a:lnTo>
                  <a:lnTo>
                    <a:pt x="619" y="787"/>
                  </a:lnTo>
                  <a:lnTo>
                    <a:pt x="675" y="843"/>
                  </a:lnTo>
                  <a:lnTo>
                    <a:pt x="731" y="787"/>
                  </a:lnTo>
                  <a:lnTo>
                    <a:pt x="844" y="562"/>
                  </a:lnTo>
                  <a:lnTo>
                    <a:pt x="844" y="506"/>
                  </a:lnTo>
                  <a:lnTo>
                    <a:pt x="731" y="338"/>
                  </a:lnTo>
                  <a:lnTo>
                    <a:pt x="675" y="394"/>
                  </a:lnTo>
                  <a:lnTo>
                    <a:pt x="563" y="450"/>
                  </a:lnTo>
                  <a:lnTo>
                    <a:pt x="450" y="113"/>
                  </a:lnTo>
                  <a:lnTo>
                    <a:pt x="394"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5" name="Google Shape;23645;p51"/>
            <p:cNvSpPr/>
            <p:nvPr/>
          </p:nvSpPr>
          <p:spPr>
            <a:xfrm>
              <a:off x="2063400" y="1150950"/>
              <a:ext cx="16875" cy="21100"/>
            </a:xfrm>
            <a:custGeom>
              <a:avLst/>
              <a:gdLst/>
              <a:ahLst/>
              <a:cxnLst/>
              <a:rect l="l" t="t" r="r" b="b"/>
              <a:pathLst>
                <a:path w="675" h="844" extrusionOk="0">
                  <a:moveTo>
                    <a:pt x="169" y="0"/>
                  </a:moveTo>
                  <a:lnTo>
                    <a:pt x="113" y="56"/>
                  </a:lnTo>
                  <a:lnTo>
                    <a:pt x="113" y="169"/>
                  </a:lnTo>
                  <a:lnTo>
                    <a:pt x="56" y="225"/>
                  </a:lnTo>
                  <a:lnTo>
                    <a:pt x="0" y="394"/>
                  </a:lnTo>
                  <a:lnTo>
                    <a:pt x="169" y="506"/>
                  </a:lnTo>
                  <a:lnTo>
                    <a:pt x="225" y="731"/>
                  </a:lnTo>
                  <a:lnTo>
                    <a:pt x="281" y="843"/>
                  </a:lnTo>
                  <a:lnTo>
                    <a:pt x="506" y="843"/>
                  </a:lnTo>
                  <a:lnTo>
                    <a:pt x="562" y="787"/>
                  </a:lnTo>
                  <a:lnTo>
                    <a:pt x="562" y="731"/>
                  </a:lnTo>
                  <a:lnTo>
                    <a:pt x="562" y="619"/>
                  </a:lnTo>
                  <a:lnTo>
                    <a:pt x="675" y="506"/>
                  </a:lnTo>
                  <a:lnTo>
                    <a:pt x="619" y="281"/>
                  </a:lnTo>
                  <a:lnTo>
                    <a:pt x="562" y="169"/>
                  </a:lnTo>
                  <a:lnTo>
                    <a:pt x="450" y="113"/>
                  </a:lnTo>
                  <a:lnTo>
                    <a:pt x="225" y="113"/>
                  </a:lnTo>
                  <a:lnTo>
                    <a:pt x="225" y="56"/>
                  </a:lnTo>
                  <a:lnTo>
                    <a:pt x="225" y="0"/>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6" name="Google Shape;23646;p51"/>
            <p:cNvSpPr/>
            <p:nvPr/>
          </p:nvSpPr>
          <p:spPr>
            <a:xfrm>
              <a:off x="2053550" y="1139700"/>
              <a:ext cx="16900" cy="18300"/>
            </a:xfrm>
            <a:custGeom>
              <a:avLst/>
              <a:gdLst/>
              <a:ahLst/>
              <a:cxnLst/>
              <a:rect l="l" t="t" r="r" b="b"/>
              <a:pathLst>
                <a:path w="676" h="732" extrusionOk="0">
                  <a:moveTo>
                    <a:pt x="57" y="1"/>
                  </a:moveTo>
                  <a:lnTo>
                    <a:pt x="57" y="225"/>
                  </a:lnTo>
                  <a:lnTo>
                    <a:pt x="113" y="282"/>
                  </a:lnTo>
                  <a:lnTo>
                    <a:pt x="57" y="450"/>
                  </a:lnTo>
                  <a:lnTo>
                    <a:pt x="1" y="619"/>
                  </a:lnTo>
                  <a:lnTo>
                    <a:pt x="57" y="731"/>
                  </a:lnTo>
                  <a:lnTo>
                    <a:pt x="113" y="675"/>
                  </a:lnTo>
                  <a:lnTo>
                    <a:pt x="282" y="675"/>
                  </a:lnTo>
                  <a:lnTo>
                    <a:pt x="338" y="619"/>
                  </a:lnTo>
                  <a:lnTo>
                    <a:pt x="507" y="506"/>
                  </a:lnTo>
                  <a:lnTo>
                    <a:pt x="563" y="450"/>
                  </a:lnTo>
                  <a:lnTo>
                    <a:pt x="675" y="450"/>
                  </a:lnTo>
                  <a:lnTo>
                    <a:pt x="563" y="394"/>
                  </a:lnTo>
                  <a:lnTo>
                    <a:pt x="338" y="394"/>
                  </a:lnTo>
                  <a:lnTo>
                    <a:pt x="282" y="282"/>
                  </a:lnTo>
                  <a:lnTo>
                    <a:pt x="282" y="113"/>
                  </a:lnTo>
                  <a:lnTo>
                    <a:pt x="282" y="57"/>
                  </a:lnTo>
                  <a:lnTo>
                    <a:pt x="169"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7" name="Google Shape;23647;p51"/>
            <p:cNvSpPr/>
            <p:nvPr/>
          </p:nvSpPr>
          <p:spPr>
            <a:xfrm>
              <a:off x="2028275" y="1125650"/>
              <a:ext cx="9850" cy="12675"/>
            </a:xfrm>
            <a:custGeom>
              <a:avLst/>
              <a:gdLst/>
              <a:ahLst/>
              <a:cxnLst/>
              <a:rect l="l" t="t" r="r" b="b"/>
              <a:pathLst>
                <a:path w="394" h="507" extrusionOk="0">
                  <a:moveTo>
                    <a:pt x="0" y="1"/>
                  </a:moveTo>
                  <a:lnTo>
                    <a:pt x="0" y="57"/>
                  </a:lnTo>
                  <a:lnTo>
                    <a:pt x="56" y="169"/>
                  </a:lnTo>
                  <a:lnTo>
                    <a:pt x="56" y="282"/>
                  </a:lnTo>
                  <a:lnTo>
                    <a:pt x="113" y="394"/>
                  </a:lnTo>
                  <a:lnTo>
                    <a:pt x="169" y="506"/>
                  </a:lnTo>
                  <a:lnTo>
                    <a:pt x="225" y="450"/>
                  </a:lnTo>
                  <a:lnTo>
                    <a:pt x="281" y="394"/>
                  </a:lnTo>
                  <a:lnTo>
                    <a:pt x="337" y="338"/>
                  </a:lnTo>
                  <a:lnTo>
                    <a:pt x="394" y="338"/>
                  </a:lnTo>
                  <a:lnTo>
                    <a:pt x="394" y="225"/>
                  </a:lnTo>
                  <a:lnTo>
                    <a:pt x="33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8" name="Google Shape;23648;p51"/>
            <p:cNvSpPr/>
            <p:nvPr/>
          </p:nvSpPr>
          <p:spPr>
            <a:xfrm>
              <a:off x="2091500" y="1169200"/>
              <a:ext cx="9850" cy="7050"/>
            </a:xfrm>
            <a:custGeom>
              <a:avLst/>
              <a:gdLst/>
              <a:ahLst/>
              <a:cxnLst/>
              <a:rect l="l" t="t" r="r" b="b"/>
              <a:pathLst>
                <a:path w="394" h="282" extrusionOk="0">
                  <a:moveTo>
                    <a:pt x="225" y="1"/>
                  </a:moveTo>
                  <a:lnTo>
                    <a:pt x="113" y="57"/>
                  </a:lnTo>
                  <a:lnTo>
                    <a:pt x="57" y="170"/>
                  </a:lnTo>
                  <a:lnTo>
                    <a:pt x="0" y="170"/>
                  </a:lnTo>
                  <a:lnTo>
                    <a:pt x="57" y="226"/>
                  </a:lnTo>
                  <a:lnTo>
                    <a:pt x="169" y="282"/>
                  </a:lnTo>
                  <a:lnTo>
                    <a:pt x="281" y="282"/>
                  </a:lnTo>
                  <a:lnTo>
                    <a:pt x="394" y="226"/>
                  </a:lnTo>
                  <a:lnTo>
                    <a:pt x="338" y="57"/>
                  </a:lnTo>
                  <a:lnTo>
                    <a:pt x="225"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9" name="Google Shape;23649;p51"/>
            <p:cNvSpPr/>
            <p:nvPr/>
          </p:nvSpPr>
          <p:spPr>
            <a:xfrm>
              <a:off x="2085875" y="1115825"/>
              <a:ext cx="4250" cy="7050"/>
            </a:xfrm>
            <a:custGeom>
              <a:avLst/>
              <a:gdLst/>
              <a:ahLst/>
              <a:cxnLst/>
              <a:rect l="l" t="t" r="r" b="b"/>
              <a:pathLst>
                <a:path w="170" h="282" extrusionOk="0">
                  <a:moveTo>
                    <a:pt x="57" y="0"/>
                  </a:moveTo>
                  <a:lnTo>
                    <a:pt x="1" y="113"/>
                  </a:lnTo>
                  <a:lnTo>
                    <a:pt x="1" y="225"/>
                  </a:lnTo>
                  <a:lnTo>
                    <a:pt x="57" y="281"/>
                  </a:lnTo>
                  <a:lnTo>
                    <a:pt x="169" y="281"/>
                  </a:lnTo>
                  <a:lnTo>
                    <a:pt x="169" y="169"/>
                  </a:lnTo>
                  <a:lnTo>
                    <a:pt x="113" y="56"/>
                  </a:lnTo>
                  <a:lnTo>
                    <a:pt x="113"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0" name="Google Shape;23650;p51"/>
            <p:cNvSpPr/>
            <p:nvPr/>
          </p:nvSpPr>
          <p:spPr>
            <a:xfrm>
              <a:off x="2045125" y="1129875"/>
              <a:ext cx="4250" cy="4225"/>
            </a:xfrm>
            <a:custGeom>
              <a:avLst/>
              <a:gdLst/>
              <a:ahLst/>
              <a:cxnLst/>
              <a:rect l="l" t="t" r="r" b="b"/>
              <a:pathLst>
                <a:path w="170" h="169" extrusionOk="0">
                  <a:moveTo>
                    <a:pt x="57" y="0"/>
                  </a:moveTo>
                  <a:lnTo>
                    <a:pt x="1" y="56"/>
                  </a:lnTo>
                  <a:lnTo>
                    <a:pt x="1" y="113"/>
                  </a:lnTo>
                  <a:lnTo>
                    <a:pt x="57" y="169"/>
                  </a:lnTo>
                  <a:lnTo>
                    <a:pt x="169" y="169"/>
                  </a:lnTo>
                  <a:lnTo>
                    <a:pt x="113" y="56"/>
                  </a:lnTo>
                  <a:lnTo>
                    <a:pt x="57"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1" name="Google Shape;23651;p51"/>
            <p:cNvSpPr/>
            <p:nvPr/>
          </p:nvSpPr>
          <p:spPr>
            <a:xfrm>
              <a:off x="2083075" y="1125650"/>
              <a:ext cx="1425" cy="1425"/>
            </a:xfrm>
            <a:custGeom>
              <a:avLst/>
              <a:gdLst/>
              <a:ahLst/>
              <a:cxnLst/>
              <a:rect l="l" t="t" r="r" b="b"/>
              <a:pathLst>
                <a:path w="57" h="57" extrusionOk="0">
                  <a:moveTo>
                    <a:pt x="56" y="1"/>
                  </a:moveTo>
                  <a:lnTo>
                    <a:pt x="0" y="57"/>
                  </a:lnTo>
                  <a:lnTo>
                    <a:pt x="56" y="57"/>
                  </a:lnTo>
                  <a:lnTo>
                    <a:pt x="56"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2" name="Google Shape;23652;p51"/>
            <p:cNvSpPr/>
            <p:nvPr/>
          </p:nvSpPr>
          <p:spPr>
            <a:xfrm>
              <a:off x="2130850" y="1157975"/>
              <a:ext cx="25" cy="2825"/>
            </a:xfrm>
            <a:custGeom>
              <a:avLst/>
              <a:gdLst/>
              <a:ahLst/>
              <a:cxnLst/>
              <a:rect l="l" t="t" r="r" b="b"/>
              <a:pathLst>
                <a:path w="1" h="113" extrusionOk="0">
                  <a:moveTo>
                    <a:pt x="0" y="113"/>
                  </a:moveTo>
                  <a:lnTo>
                    <a:pt x="0" y="113"/>
                  </a:lnTo>
                  <a:lnTo>
                    <a:pt x="0" y="56"/>
                  </a:lnTo>
                  <a:lnTo>
                    <a:pt x="0" y="0"/>
                  </a:lnTo>
                  <a:lnTo>
                    <a:pt x="0" y="0"/>
                  </a:lnTo>
                  <a:lnTo>
                    <a:pt x="0" y="0"/>
                  </a:lnTo>
                  <a:lnTo>
                    <a:pt x="0" y="56"/>
                  </a:lnTo>
                  <a:lnTo>
                    <a:pt x="0" y="56"/>
                  </a:lnTo>
                  <a:lnTo>
                    <a:pt x="0" y="113"/>
                  </a:lnTo>
                  <a:lnTo>
                    <a:pt x="0" y="113"/>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3" name="Google Shape;23653;p51"/>
            <p:cNvSpPr/>
            <p:nvPr/>
          </p:nvSpPr>
          <p:spPr>
            <a:xfrm>
              <a:off x="2062000" y="1100350"/>
              <a:ext cx="25" cy="1450"/>
            </a:xfrm>
            <a:custGeom>
              <a:avLst/>
              <a:gdLst/>
              <a:ahLst/>
              <a:cxnLst/>
              <a:rect l="l" t="t" r="r" b="b"/>
              <a:pathLst>
                <a:path w="1" h="58" extrusionOk="0">
                  <a:moveTo>
                    <a:pt x="0" y="57"/>
                  </a:moveTo>
                  <a:lnTo>
                    <a:pt x="0" y="57"/>
                  </a:lnTo>
                  <a:lnTo>
                    <a:pt x="0" y="57"/>
                  </a:lnTo>
                  <a:lnTo>
                    <a:pt x="0" y="1"/>
                  </a:lnTo>
                  <a:lnTo>
                    <a:pt x="0" y="57"/>
                  </a:lnTo>
                  <a:lnTo>
                    <a:pt x="0" y="57"/>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4" name="Google Shape;23654;p51"/>
            <p:cNvSpPr/>
            <p:nvPr/>
          </p:nvSpPr>
          <p:spPr>
            <a:xfrm>
              <a:off x="2049350" y="1134075"/>
              <a:ext cx="25" cy="1425"/>
            </a:xfrm>
            <a:custGeom>
              <a:avLst/>
              <a:gdLst/>
              <a:ahLst/>
              <a:cxnLst/>
              <a:rect l="l" t="t" r="r" b="b"/>
              <a:pathLst>
                <a:path w="1" h="57" extrusionOk="0">
                  <a:moveTo>
                    <a:pt x="0" y="1"/>
                  </a:moveTo>
                  <a:lnTo>
                    <a:pt x="0" y="57"/>
                  </a:lnTo>
                  <a:lnTo>
                    <a:pt x="0" y="57"/>
                  </a:lnTo>
                  <a:lnTo>
                    <a:pt x="0"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5" name="Google Shape;23655;p51"/>
            <p:cNvSpPr/>
            <p:nvPr/>
          </p:nvSpPr>
          <p:spPr>
            <a:xfrm>
              <a:off x="2052150" y="1143925"/>
              <a:ext cx="25" cy="1425"/>
            </a:xfrm>
            <a:custGeom>
              <a:avLst/>
              <a:gdLst/>
              <a:ahLst/>
              <a:cxnLst/>
              <a:rect l="l" t="t" r="r" b="b"/>
              <a:pathLst>
                <a:path w="1" h="57" extrusionOk="0">
                  <a:moveTo>
                    <a:pt x="1" y="56"/>
                  </a:moveTo>
                  <a:lnTo>
                    <a:pt x="1" y="56"/>
                  </a:lnTo>
                  <a:lnTo>
                    <a:pt x="1" y="56"/>
                  </a:lnTo>
                  <a:lnTo>
                    <a:pt x="1" y="0"/>
                  </a:lnTo>
                  <a:lnTo>
                    <a:pt x="1" y="0"/>
                  </a:lnTo>
                  <a:lnTo>
                    <a:pt x="1" y="56"/>
                  </a:lnTo>
                  <a:lnTo>
                    <a:pt x="1" y="56"/>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6" name="Google Shape;23656;p51"/>
            <p:cNvSpPr/>
            <p:nvPr/>
          </p:nvSpPr>
          <p:spPr>
            <a:xfrm>
              <a:off x="2067600" y="1150950"/>
              <a:ext cx="2850" cy="2825"/>
            </a:xfrm>
            <a:custGeom>
              <a:avLst/>
              <a:gdLst/>
              <a:ahLst/>
              <a:cxnLst/>
              <a:rect l="l" t="t" r="r" b="b"/>
              <a:pathLst>
                <a:path w="114" h="113" extrusionOk="0">
                  <a:moveTo>
                    <a:pt x="1" y="0"/>
                  </a:moveTo>
                  <a:lnTo>
                    <a:pt x="57" y="113"/>
                  </a:lnTo>
                  <a:lnTo>
                    <a:pt x="113"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7" name="Google Shape;23657;p51"/>
            <p:cNvSpPr/>
            <p:nvPr/>
          </p:nvSpPr>
          <p:spPr>
            <a:xfrm>
              <a:off x="2080250" y="1163600"/>
              <a:ext cx="1425" cy="1425"/>
            </a:xfrm>
            <a:custGeom>
              <a:avLst/>
              <a:gdLst/>
              <a:ahLst/>
              <a:cxnLst/>
              <a:rect l="l" t="t" r="r" b="b"/>
              <a:pathLst>
                <a:path w="57" h="57" extrusionOk="0">
                  <a:moveTo>
                    <a:pt x="1" y="0"/>
                  </a:moveTo>
                  <a:lnTo>
                    <a:pt x="57" y="56"/>
                  </a:lnTo>
                  <a:lnTo>
                    <a:pt x="57" y="0"/>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8" name="Google Shape;23658;p51"/>
            <p:cNvSpPr/>
            <p:nvPr/>
          </p:nvSpPr>
          <p:spPr>
            <a:xfrm>
              <a:off x="2115375" y="1152350"/>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9" name="Google Shape;23659;p51"/>
            <p:cNvSpPr/>
            <p:nvPr/>
          </p:nvSpPr>
          <p:spPr>
            <a:xfrm>
              <a:off x="2113975" y="1155150"/>
              <a:ext cx="1425" cy="1450"/>
            </a:xfrm>
            <a:custGeom>
              <a:avLst/>
              <a:gdLst/>
              <a:ahLst/>
              <a:cxnLst/>
              <a:rect l="l" t="t" r="r" b="b"/>
              <a:pathLst>
                <a:path w="57" h="58" extrusionOk="0">
                  <a:moveTo>
                    <a:pt x="57" y="1"/>
                  </a:moveTo>
                  <a:lnTo>
                    <a:pt x="1" y="57"/>
                  </a:lnTo>
                  <a:lnTo>
                    <a:pt x="57" y="57"/>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0" name="Google Shape;23660;p51"/>
            <p:cNvSpPr/>
            <p:nvPr/>
          </p:nvSpPr>
          <p:spPr>
            <a:xfrm>
              <a:off x="2142075" y="1148125"/>
              <a:ext cx="7050" cy="9875"/>
            </a:xfrm>
            <a:custGeom>
              <a:avLst/>
              <a:gdLst/>
              <a:ahLst/>
              <a:cxnLst/>
              <a:rect l="l" t="t" r="r" b="b"/>
              <a:pathLst>
                <a:path w="282" h="395" extrusionOk="0">
                  <a:moveTo>
                    <a:pt x="57" y="1"/>
                  </a:moveTo>
                  <a:lnTo>
                    <a:pt x="57" y="57"/>
                  </a:lnTo>
                  <a:lnTo>
                    <a:pt x="57" y="113"/>
                  </a:lnTo>
                  <a:lnTo>
                    <a:pt x="57" y="226"/>
                  </a:lnTo>
                  <a:lnTo>
                    <a:pt x="1" y="282"/>
                  </a:lnTo>
                  <a:lnTo>
                    <a:pt x="57" y="338"/>
                  </a:lnTo>
                  <a:lnTo>
                    <a:pt x="169" y="394"/>
                  </a:lnTo>
                  <a:lnTo>
                    <a:pt x="226" y="282"/>
                  </a:lnTo>
                  <a:lnTo>
                    <a:pt x="282" y="113"/>
                  </a:lnTo>
                  <a:lnTo>
                    <a:pt x="169" y="113"/>
                  </a:lnTo>
                  <a:lnTo>
                    <a:pt x="113"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1" name="Google Shape;23661;p51"/>
            <p:cNvSpPr/>
            <p:nvPr/>
          </p:nvSpPr>
          <p:spPr>
            <a:xfrm>
              <a:off x="2108350" y="1110200"/>
              <a:ext cx="2850" cy="1425"/>
            </a:xfrm>
            <a:custGeom>
              <a:avLst/>
              <a:gdLst/>
              <a:ahLst/>
              <a:cxnLst/>
              <a:rect l="l" t="t" r="r" b="b"/>
              <a:pathLst>
                <a:path w="114" h="57" extrusionOk="0">
                  <a:moveTo>
                    <a:pt x="1" y="0"/>
                  </a:moveTo>
                  <a:lnTo>
                    <a:pt x="57" y="56"/>
                  </a:lnTo>
                  <a:lnTo>
                    <a:pt x="113" y="56"/>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2" name="Google Shape;23662;p51"/>
            <p:cNvSpPr/>
            <p:nvPr/>
          </p:nvSpPr>
          <p:spPr>
            <a:xfrm>
              <a:off x="2121000" y="1142525"/>
              <a:ext cx="25" cy="1425"/>
            </a:xfrm>
            <a:custGeom>
              <a:avLst/>
              <a:gdLst/>
              <a:ahLst/>
              <a:cxnLst/>
              <a:rect l="l" t="t" r="r" b="b"/>
              <a:pathLst>
                <a:path w="1" h="57" extrusionOk="0">
                  <a:moveTo>
                    <a:pt x="1" y="0"/>
                  </a:moveTo>
                  <a:lnTo>
                    <a:pt x="1" y="56"/>
                  </a:lnTo>
                  <a:lnTo>
                    <a:pt x="1" y="56"/>
                  </a:lnTo>
                  <a:lnTo>
                    <a:pt x="1"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3" name="Google Shape;23663;p51"/>
            <p:cNvSpPr/>
            <p:nvPr/>
          </p:nvSpPr>
          <p:spPr>
            <a:xfrm>
              <a:off x="2144900" y="1157975"/>
              <a:ext cx="1425" cy="1425"/>
            </a:xfrm>
            <a:custGeom>
              <a:avLst/>
              <a:gdLst/>
              <a:ahLst/>
              <a:cxnLst/>
              <a:rect l="l" t="t" r="r" b="b"/>
              <a:pathLst>
                <a:path w="57" h="57" extrusionOk="0">
                  <a:moveTo>
                    <a:pt x="56" y="0"/>
                  </a:moveTo>
                  <a:lnTo>
                    <a:pt x="0" y="56"/>
                  </a:lnTo>
                  <a:lnTo>
                    <a:pt x="0" y="56"/>
                  </a:lnTo>
                  <a:lnTo>
                    <a:pt x="56" y="0"/>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4" name="Google Shape;23664;p51"/>
            <p:cNvSpPr/>
            <p:nvPr/>
          </p:nvSpPr>
          <p:spPr>
            <a:xfrm>
              <a:off x="2102750" y="1169200"/>
              <a:ext cx="8450" cy="7050"/>
            </a:xfrm>
            <a:custGeom>
              <a:avLst/>
              <a:gdLst/>
              <a:ahLst/>
              <a:cxnLst/>
              <a:rect l="l" t="t" r="r" b="b"/>
              <a:pathLst>
                <a:path w="338" h="282" extrusionOk="0">
                  <a:moveTo>
                    <a:pt x="169" y="1"/>
                  </a:moveTo>
                  <a:lnTo>
                    <a:pt x="56" y="57"/>
                  </a:lnTo>
                  <a:lnTo>
                    <a:pt x="0" y="170"/>
                  </a:lnTo>
                  <a:lnTo>
                    <a:pt x="112" y="282"/>
                  </a:lnTo>
                  <a:lnTo>
                    <a:pt x="225" y="226"/>
                  </a:lnTo>
                  <a:lnTo>
                    <a:pt x="337" y="170"/>
                  </a:lnTo>
                  <a:lnTo>
                    <a:pt x="337" y="113"/>
                  </a:lnTo>
                  <a:lnTo>
                    <a:pt x="337"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5" name="Google Shape;23665;p51"/>
            <p:cNvSpPr/>
            <p:nvPr/>
          </p:nvSpPr>
          <p:spPr>
            <a:xfrm>
              <a:off x="2147700" y="1111600"/>
              <a:ext cx="2850" cy="1425"/>
            </a:xfrm>
            <a:custGeom>
              <a:avLst/>
              <a:gdLst/>
              <a:ahLst/>
              <a:cxnLst/>
              <a:rect l="l" t="t" r="r" b="b"/>
              <a:pathLst>
                <a:path w="114" h="57" extrusionOk="0">
                  <a:moveTo>
                    <a:pt x="1" y="0"/>
                  </a:moveTo>
                  <a:lnTo>
                    <a:pt x="1" y="57"/>
                  </a:lnTo>
                  <a:lnTo>
                    <a:pt x="57" y="57"/>
                  </a:lnTo>
                  <a:lnTo>
                    <a:pt x="113"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6" name="Google Shape;23666;p51"/>
            <p:cNvSpPr/>
            <p:nvPr/>
          </p:nvSpPr>
          <p:spPr>
            <a:xfrm>
              <a:off x="2143475" y="1135475"/>
              <a:ext cx="1450" cy="25"/>
            </a:xfrm>
            <a:custGeom>
              <a:avLst/>
              <a:gdLst/>
              <a:ahLst/>
              <a:cxnLst/>
              <a:rect l="l" t="t" r="r" b="b"/>
              <a:pathLst>
                <a:path w="58" h="1" extrusionOk="0">
                  <a:moveTo>
                    <a:pt x="57" y="1"/>
                  </a:moveTo>
                  <a:lnTo>
                    <a:pt x="1" y="1"/>
                  </a:lnTo>
                  <a:lnTo>
                    <a:pt x="1" y="1"/>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7" name="Google Shape;23667;p51"/>
            <p:cNvSpPr/>
            <p:nvPr/>
          </p:nvSpPr>
          <p:spPr>
            <a:xfrm>
              <a:off x="2170175" y="1148125"/>
              <a:ext cx="2850" cy="2850"/>
            </a:xfrm>
            <a:custGeom>
              <a:avLst/>
              <a:gdLst/>
              <a:ahLst/>
              <a:cxnLst/>
              <a:rect l="l" t="t" r="r" b="b"/>
              <a:pathLst>
                <a:path w="114" h="114" extrusionOk="0">
                  <a:moveTo>
                    <a:pt x="1" y="1"/>
                  </a:moveTo>
                  <a:lnTo>
                    <a:pt x="57" y="113"/>
                  </a:lnTo>
                  <a:lnTo>
                    <a:pt x="113" y="113"/>
                  </a:lnTo>
                  <a:lnTo>
                    <a:pt x="113" y="57"/>
                  </a:lnTo>
                  <a:lnTo>
                    <a:pt x="1"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8" name="Google Shape;23668;p51"/>
            <p:cNvSpPr/>
            <p:nvPr/>
          </p:nvSpPr>
          <p:spPr>
            <a:xfrm>
              <a:off x="2083075" y="1219800"/>
              <a:ext cx="2825" cy="2825"/>
            </a:xfrm>
            <a:custGeom>
              <a:avLst/>
              <a:gdLst/>
              <a:ahLst/>
              <a:cxnLst/>
              <a:rect l="l" t="t" r="r" b="b"/>
              <a:pathLst>
                <a:path w="113" h="113" extrusionOk="0">
                  <a:moveTo>
                    <a:pt x="113" y="0"/>
                  </a:moveTo>
                  <a:lnTo>
                    <a:pt x="56" y="57"/>
                  </a:lnTo>
                  <a:lnTo>
                    <a:pt x="0" y="113"/>
                  </a:lnTo>
                  <a:lnTo>
                    <a:pt x="56" y="113"/>
                  </a:lnTo>
                  <a:lnTo>
                    <a:pt x="113"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9" name="Google Shape;23669;p51"/>
            <p:cNvSpPr/>
            <p:nvPr/>
          </p:nvSpPr>
          <p:spPr>
            <a:xfrm>
              <a:off x="2040900" y="1197325"/>
              <a:ext cx="5650" cy="8450"/>
            </a:xfrm>
            <a:custGeom>
              <a:avLst/>
              <a:gdLst/>
              <a:ahLst/>
              <a:cxnLst/>
              <a:rect l="l" t="t" r="r" b="b"/>
              <a:pathLst>
                <a:path w="226" h="338" extrusionOk="0">
                  <a:moveTo>
                    <a:pt x="113" y="0"/>
                  </a:moveTo>
                  <a:lnTo>
                    <a:pt x="113" y="56"/>
                  </a:lnTo>
                  <a:lnTo>
                    <a:pt x="1" y="56"/>
                  </a:lnTo>
                  <a:lnTo>
                    <a:pt x="1" y="169"/>
                  </a:lnTo>
                  <a:lnTo>
                    <a:pt x="57" y="281"/>
                  </a:lnTo>
                  <a:lnTo>
                    <a:pt x="170" y="337"/>
                  </a:lnTo>
                  <a:lnTo>
                    <a:pt x="226" y="281"/>
                  </a:lnTo>
                  <a:lnTo>
                    <a:pt x="226" y="169"/>
                  </a:lnTo>
                  <a:lnTo>
                    <a:pt x="170"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0" name="Google Shape;23670;p51"/>
            <p:cNvSpPr/>
            <p:nvPr/>
          </p:nvSpPr>
          <p:spPr>
            <a:xfrm>
              <a:off x="2043725" y="1191700"/>
              <a:ext cx="2825" cy="5650"/>
            </a:xfrm>
            <a:custGeom>
              <a:avLst/>
              <a:gdLst/>
              <a:ahLst/>
              <a:cxnLst/>
              <a:rect l="l" t="t" r="r" b="b"/>
              <a:pathLst>
                <a:path w="113" h="226" extrusionOk="0">
                  <a:moveTo>
                    <a:pt x="0" y="0"/>
                  </a:moveTo>
                  <a:lnTo>
                    <a:pt x="0" y="56"/>
                  </a:lnTo>
                  <a:lnTo>
                    <a:pt x="0" y="113"/>
                  </a:lnTo>
                  <a:lnTo>
                    <a:pt x="57" y="169"/>
                  </a:lnTo>
                  <a:lnTo>
                    <a:pt x="0" y="225"/>
                  </a:lnTo>
                  <a:lnTo>
                    <a:pt x="113" y="225"/>
                  </a:lnTo>
                  <a:lnTo>
                    <a:pt x="57"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1" name="Google Shape;23671;p51"/>
            <p:cNvSpPr/>
            <p:nvPr/>
          </p:nvSpPr>
          <p:spPr>
            <a:xfrm>
              <a:off x="1887750" y="1172025"/>
              <a:ext cx="12675" cy="11250"/>
            </a:xfrm>
            <a:custGeom>
              <a:avLst/>
              <a:gdLst/>
              <a:ahLst/>
              <a:cxnLst/>
              <a:rect l="l" t="t" r="r" b="b"/>
              <a:pathLst>
                <a:path w="507" h="450" extrusionOk="0">
                  <a:moveTo>
                    <a:pt x="57" y="0"/>
                  </a:moveTo>
                  <a:lnTo>
                    <a:pt x="1" y="113"/>
                  </a:lnTo>
                  <a:lnTo>
                    <a:pt x="1" y="169"/>
                  </a:lnTo>
                  <a:lnTo>
                    <a:pt x="57" y="225"/>
                  </a:lnTo>
                  <a:lnTo>
                    <a:pt x="338" y="225"/>
                  </a:lnTo>
                  <a:lnTo>
                    <a:pt x="338" y="394"/>
                  </a:lnTo>
                  <a:lnTo>
                    <a:pt x="338" y="450"/>
                  </a:lnTo>
                  <a:lnTo>
                    <a:pt x="394" y="450"/>
                  </a:lnTo>
                  <a:lnTo>
                    <a:pt x="450" y="394"/>
                  </a:lnTo>
                  <a:lnTo>
                    <a:pt x="506" y="281"/>
                  </a:lnTo>
                  <a:lnTo>
                    <a:pt x="506" y="169"/>
                  </a:lnTo>
                  <a:lnTo>
                    <a:pt x="450" y="113"/>
                  </a:lnTo>
                  <a:lnTo>
                    <a:pt x="394" y="57"/>
                  </a:lnTo>
                  <a:lnTo>
                    <a:pt x="225"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2" name="Google Shape;23672;p51"/>
            <p:cNvSpPr/>
            <p:nvPr/>
          </p:nvSpPr>
          <p:spPr>
            <a:xfrm>
              <a:off x="1903200" y="1170625"/>
              <a:ext cx="4250" cy="7050"/>
            </a:xfrm>
            <a:custGeom>
              <a:avLst/>
              <a:gdLst/>
              <a:ahLst/>
              <a:cxnLst/>
              <a:rect l="l" t="t" r="r" b="b"/>
              <a:pathLst>
                <a:path w="170" h="282" extrusionOk="0">
                  <a:moveTo>
                    <a:pt x="113" y="0"/>
                  </a:moveTo>
                  <a:lnTo>
                    <a:pt x="57" y="113"/>
                  </a:lnTo>
                  <a:lnTo>
                    <a:pt x="1" y="169"/>
                  </a:lnTo>
                  <a:lnTo>
                    <a:pt x="57" y="281"/>
                  </a:lnTo>
                  <a:lnTo>
                    <a:pt x="113" y="281"/>
                  </a:lnTo>
                  <a:lnTo>
                    <a:pt x="169" y="225"/>
                  </a:lnTo>
                  <a:lnTo>
                    <a:pt x="113"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3" name="Google Shape;23673;p51"/>
            <p:cNvSpPr/>
            <p:nvPr/>
          </p:nvSpPr>
          <p:spPr>
            <a:xfrm>
              <a:off x="1893375" y="1141100"/>
              <a:ext cx="4225" cy="4250"/>
            </a:xfrm>
            <a:custGeom>
              <a:avLst/>
              <a:gdLst/>
              <a:ahLst/>
              <a:cxnLst/>
              <a:rect l="l" t="t" r="r" b="b"/>
              <a:pathLst>
                <a:path w="169" h="170" extrusionOk="0">
                  <a:moveTo>
                    <a:pt x="57" y="1"/>
                  </a:moveTo>
                  <a:lnTo>
                    <a:pt x="0" y="57"/>
                  </a:lnTo>
                  <a:lnTo>
                    <a:pt x="57" y="113"/>
                  </a:lnTo>
                  <a:lnTo>
                    <a:pt x="113" y="169"/>
                  </a:lnTo>
                  <a:lnTo>
                    <a:pt x="169" y="169"/>
                  </a:lnTo>
                  <a:lnTo>
                    <a:pt x="169" y="57"/>
                  </a:lnTo>
                  <a:lnTo>
                    <a:pt x="113"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4" name="Google Shape;23674;p51"/>
            <p:cNvSpPr/>
            <p:nvPr/>
          </p:nvSpPr>
          <p:spPr>
            <a:xfrm>
              <a:off x="1876500" y="1138300"/>
              <a:ext cx="2850" cy="7050"/>
            </a:xfrm>
            <a:custGeom>
              <a:avLst/>
              <a:gdLst/>
              <a:ahLst/>
              <a:cxnLst/>
              <a:rect l="l" t="t" r="r" b="b"/>
              <a:pathLst>
                <a:path w="114" h="282" extrusionOk="0">
                  <a:moveTo>
                    <a:pt x="57" y="0"/>
                  </a:moveTo>
                  <a:lnTo>
                    <a:pt x="1" y="113"/>
                  </a:lnTo>
                  <a:lnTo>
                    <a:pt x="57" y="281"/>
                  </a:lnTo>
                  <a:lnTo>
                    <a:pt x="113" y="113"/>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5" name="Google Shape;23675;p51"/>
            <p:cNvSpPr/>
            <p:nvPr/>
          </p:nvSpPr>
          <p:spPr>
            <a:xfrm>
              <a:off x="1907425" y="1187475"/>
              <a:ext cx="1425" cy="1425"/>
            </a:xfrm>
            <a:custGeom>
              <a:avLst/>
              <a:gdLst/>
              <a:ahLst/>
              <a:cxnLst/>
              <a:rect l="l" t="t" r="r" b="b"/>
              <a:pathLst>
                <a:path w="57" h="57" extrusionOk="0">
                  <a:moveTo>
                    <a:pt x="57" y="1"/>
                  </a:moveTo>
                  <a:lnTo>
                    <a:pt x="0" y="57"/>
                  </a:lnTo>
                  <a:lnTo>
                    <a:pt x="57" y="57"/>
                  </a:lnTo>
                  <a:lnTo>
                    <a:pt x="57"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6" name="Google Shape;23676;p51"/>
            <p:cNvSpPr/>
            <p:nvPr/>
          </p:nvSpPr>
          <p:spPr>
            <a:xfrm>
              <a:off x="1907425" y="1193100"/>
              <a:ext cx="1425" cy="2825"/>
            </a:xfrm>
            <a:custGeom>
              <a:avLst/>
              <a:gdLst/>
              <a:ahLst/>
              <a:cxnLst/>
              <a:rect l="l" t="t" r="r" b="b"/>
              <a:pathLst>
                <a:path w="57" h="113" extrusionOk="0">
                  <a:moveTo>
                    <a:pt x="0" y="0"/>
                  </a:moveTo>
                  <a:lnTo>
                    <a:pt x="0" y="57"/>
                  </a:lnTo>
                  <a:lnTo>
                    <a:pt x="57" y="113"/>
                  </a:lnTo>
                  <a:lnTo>
                    <a:pt x="57" y="57"/>
                  </a:lnTo>
                  <a:lnTo>
                    <a:pt x="0"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7" name="Google Shape;23677;p51"/>
            <p:cNvSpPr/>
            <p:nvPr/>
          </p:nvSpPr>
          <p:spPr>
            <a:xfrm>
              <a:off x="1828725" y="1176225"/>
              <a:ext cx="25" cy="25"/>
            </a:xfrm>
            <a:custGeom>
              <a:avLst/>
              <a:gdLst/>
              <a:ahLst/>
              <a:cxnLst/>
              <a:rect l="l" t="t" r="r" b="b"/>
              <a:pathLst>
                <a:path w="1" h="1" extrusionOk="0">
                  <a:moveTo>
                    <a:pt x="1" y="1"/>
                  </a:moveTo>
                  <a:lnTo>
                    <a:pt x="1" y="1"/>
                  </a:lnTo>
                  <a:lnTo>
                    <a:pt x="1" y="1"/>
                  </a:lnTo>
                  <a:lnTo>
                    <a:pt x="1" y="1"/>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8" name="Google Shape;23678;p51"/>
            <p:cNvSpPr/>
            <p:nvPr/>
          </p:nvSpPr>
          <p:spPr>
            <a:xfrm>
              <a:off x="1950975" y="1173425"/>
              <a:ext cx="4250" cy="5650"/>
            </a:xfrm>
            <a:custGeom>
              <a:avLst/>
              <a:gdLst/>
              <a:ahLst/>
              <a:cxnLst/>
              <a:rect l="l" t="t" r="r" b="b"/>
              <a:pathLst>
                <a:path w="170" h="226" extrusionOk="0">
                  <a:moveTo>
                    <a:pt x="1" y="1"/>
                  </a:moveTo>
                  <a:lnTo>
                    <a:pt x="57" y="225"/>
                  </a:lnTo>
                  <a:lnTo>
                    <a:pt x="113" y="225"/>
                  </a:lnTo>
                  <a:lnTo>
                    <a:pt x="169" y="57"/>
                  </a:lnTo>
                  <a:lnTo>
                    <a:pt x="169"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9" name="Google Shape;23679;p51"/>
            <p:cNvSpPr/>
            <p:nvPr/>
          </p:nvSpPr>
          <p:spPr>
            <a:xfrm>
              <a:off x="1987525" y="1170625"/>
              <a:ext cx="1425" cy="2825"/>
            </a:xfrm>
            <a:custGeom>
              <a:avLst/>
              <a:gdLst/>
              <a:ahLst/>
              <a:cxnLst/>
              <a:rect l="l" t="t" r="r" b="b"/>
              <a:pathLst>
                <a:path w="57" h="113" extrusionOk="0">
                  <a:moveTo>
                    <a:pt x="56" y="0"/>
                  </a:moveTo>
                  <a:lnTo>
                    <a:pt x="0" y="113"/>
                  </a:lnTo>
                  <a:lnTo>
                    <a:pt x="56" y="113"/>
                  </a:lnTo>
                  <a:lnTo>
                    <a:pt x="56" y="56"/>
                  </a:lnTo>
                  <a:lnTo>
                    <a:pt x="56"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0" name="Google Shape;23680;p51"/>
            <p:cNvSpPr/>
            <p:nvPr/>
          </p:nvSpPr>
          <p:spPr>
            <a:xfrm>
              <a:off x="1988925" y="1169200"/>
              <a:ext cx="1425" cy="1450"/>
            </a:xfrm>
            <a:custGeom>
              <a:avLst/>
              <a:gdLst/>
              <a:ahLst/>
              <a:cxnLst/>
              <a:rect l="l" t="t" r="r" b="b"/>
              <a:pathLst>
                <a:path w="57" h="58" extrusionOk="0">
                  <a:moveTo>
                    <a:pt x="0" y="1"/>
                  </a:moveTo>
                  <a:lnTo>
                    <a:pt x="0" y="57"/>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1" name="Google Shape;23681;p51"/>
            <p:cNvSpPr/>
            <p:nvPr/>
          </p:nvSpPr>
          <p:spPr>
            <a:xfrm>
              <a:off x="1993125" y="1202925"/>
              <a:ext cx="1450" cy="25"/>
            </a:xfrm>
            <a:custGeom>
              <a:avLst/>
              <a:gdLst/>
              <a:ahLst/>
              <a:cxnLst/>
              <a:rect l="l" t="t" r="r" b="b"/>
              <a:pathLst>
                <a:path w="58" h="1" extrusionOk="0">
                  <a:moveTo>
                    <a:pt x="1" y="1"/>
                  </a:moveTo>
                  <a:lnTo>
                    <a:pt x="1" y="1"/>
                  </a:lnTo>
                  <a:lnTo>
                    <a:pt x="57" y="1"/>
                  </a:lnTo>
                  <a:lnTo>
                    <a:pt x="1" y="1"/>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2" name="Google Shape;23682;p51"/>
            <p:cNvSpPr/>
            <p:nvPr/>
          </p:nvSpPr>
          <p:spPr>
            <a:xfrm>
              <a:off x="2015625" y="1143925"/>
              <a:ext cx="23900" cy="19700"/>
            </a:xfrm>
            <a:custGeom>
              <a:avLst/>
              <a:gdLst/>
              <a:ahLst/>
              <a:cxnLst/>
              <a:rect l="l" t="t" r="r" b="b"/>
              <a:pathLst>
                <a:path w="956" h="788" extrusionOk="0">
                  <a:moveTo>
                    <a:pt x="169" y="0"/>
                  </a:moveTo>
                  <a:lnTo>
                    <a:pt x="113" y="113"/>
                  </a:lnTo>
                  <a:lnTo>
                    <a:pt x="113" y="394"/>
                  </a:lnTo>
                  <a:lnTo>
                    <a:pt x="56" y="506"/>
                  </a:lnTo>
                  <a:lnTo>
                    <a:pt x="0" y="618"/>
                  </a:lnTo>
                  <a:lnTo>
                    <a:pt x="113" y="618"/>
                  </a:lnTo>
                  <a:lnTo>
                    <a:pt x="225" y="675"/>
                  </a:lnTo>
                  <a:lnTo>
                    <a:pt x="394" y="787"/>
                  </a:lnTo>
                  <a:lnTo>
                    <a:pt x="506" y="675"/>
                  </a:lnTo>
                  <a:lnTo>
                    <a:pt x="731" y="506"/>
                  </a:lnTo>
                  <a:lnTo>
                    <a:pt x="843" y="281"/>
                  </a:lnTo>
                  <a:lnTo>
                    <a:pt x="956" y="169"/>
                  </a:lnTo>
                  <a:lnTo>
                    <a:pt x="900" y="0"/>
                  </a:lnTo>
                  <a:lnTo>
                    <a:pt x="843" y="0"/>
                  </a:lnTo>
                  <a:lnTo>
                    <a:pt x="843" y="56"/>
                  </a:lnTo>
                  <a:lnTo>
                    <a:pt x="731" y="169"/>
                  </a:lnTo>
                  <a:lnTo>
                    <a:pt x="675" y="113"/>
                  </a:lnTo>
                  <a:lnTo>
                    <a:pt x="619" y="0"/>
                  </a:lnTo>
                  <a:lnTo>
                    <a:pt x="394" y="113"/>
                  </a:lnTo>
                  <a:lnTo>
                    <a:pt x="338" y="113"/>
                  </a:lnTo>
                  <a:lnTo>
                    <a:pt x="225" y="56"/>
                  </a:lnTo>
                  <a:lnTo>
                    <a:pt x="169" y="0"/>
                  </a:lnTo>
                  <a:close/>
                </a:path>
              </a:pathLst>
            </a:custGeom>
            <a:solidFill>
              <a:srgbClr val="B5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3" name="Google Shape;23683;p51"/>
            <p:cNvSpPr/>
            <p:nvPr/>
          </p:nvSpPr>
          <p:spPr>
            <a:xfrm>
              <a:off x="2042325" y="1191700"/>
              <a:ext cx="1425" cy="2825"/>
            </a:xfrm>
            <a:custGeom>
              <a:avLst/>
              <a:gdLst/>
              <a:ahLst/>
              <a:cxnLst/>
              <a:rect l="l" t="t" r="r" b="b"/>
              <a:pathLst>
                <a:path w="57" h="113" extrusionOk="0">
                  <a:moveTo>
                    <a:pt x="56" y="0"/>
                  </a:moveTo>
                  <a:lnTo>
                    <a:pt x="0" y="56"/>
                  </a:lnTo>
                  <a:lnTo>
                    <a:pt x="56" y="113"/>
                  </a:lnTo>
                  <a:lnTo>
                    <a:pt x="56"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4" name="Google Shape;23684;p51"/>
            <p:cNvSpPr/>
            <p:nvPr/>
          </p:nvSpPr>
          <p:spPr>
            <a:xfrm>
              <a:off x="2043725" y="1195900"/>
              <a:ext cx="1425" cy="2850"/>
            </a:xfrm>
            <a:custGeom>
              <a:avLst/>
              <a:gdLst/>
              <a:ahLst/>
              <a:cxnLst/>
              <a:rect l="l" t="t" r="r" b="b"/>
              <a:pathLst>
                <a:path w="57" h="114" extrusionOk="0">
                  <a:moveTo>
                    <a:pt x="57" y="1"/>
                  </a:moveTo>
                  <a:lnTo>
                    <a:pt x="0" y="113"/>
                  </a:lnTo>
                  <a:lnTo>
                    <a:pt x="57" y="57"/>
                  </a:lnTo>
                  <a:lnTo>
                    <a:pt x="57"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5" name="Google Shape;23685;p51"/>
            <p:cNvSpPr/>
            <p:nvPr/>
          </p:nvSpPr>
          <p:spPr>
            <a:xfrm>
              <a:off x="2017025" y="1174825"/>
              <a:ext cx="1425" cy="4250"/>
            </a:xfrm>
            <a:custGeom>
              <a:avLst/>
              <a:gdLst/>
              <a:ahLst/>
              <a:cxnLst/>
              <a:rect l="l" t="t" r="r" b="b"/>
              <a:pathLst>
                <a:path w="57" h="170" extrusionOk="0">
                  <a:moveTo>
                    <a:pt x="57" y="1"/>
                  </a:moveTo>
                  <a:lnTo>
                    <a:pt x="0" y="57"/>
                  </a:lnTo>
                  <a:lnTo>
                    <a:pt x="0" y="113"/>
                  </a:lnTo>
                  <a:lnTo>
                    <a:pt x="57" y="169"/>
                  </a:lnTo>
                  <a:lnTo>
                    <a:pt x="57" y="57"/>
                  </a:lnTo>
                  <a:lnTo>
                    <a:pt x="57"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6" name="Google Shape;23686;p51"/>
            <p:cNvSpPr/>
            <p:nvPr/>
          </p:nvSpPr>
          <p:spPr>
            <a:xfrm>
              <a:off x="2019825" y="1184675"/>
              <a:ext cx="1450" cy="1425"/>
            </a:xfrm>
            <a:custGeom>
              <a:avLst/>
              <a:gdLst/>
              <a:ahLst/>
              <a:cxnLst/>
              <a:rect l="l" t="t" r="r" b="b"/>
              <a:pathLst>
                <a:path w="58" h="57" extrusionOk="0">
                  <a:moveTo>
                    <a:pt x="1" y="0"/>
                  </a:moveTo>
                  <a:lnTo>
                    <a:pt x="57" y="56"/>
                  </a:lnTo>
                  <a:lnTo>
                    <a:pt x="57"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7" name="Google Shape;23687;p51"/>
            <p:cNvSpPr/>
            <p:nvPr/>
          </p:nvSpPr>
          <p:spPr>
            <a:xfrm>
              <a:off x="2070425" y="1091925"/>
              <a:ext cx="4225" cy="1425"/>
            </a:xfrm>
            <a:custGeom>
              <a:avLst/>
              <a:gdLst/>
              <a:ahLst/>
              <a:cxnLst/>
              <a:rect l="l" t="t" r="r" b="b"/>
              <a:pathLst>
                <a:path w="169" h="57" extrusionOk="0">
                  <a:moveTo>
                    <a:pt x="0" y="1"/>
                  </a:moveTo>
                  <a:lnTo>
                    <a:pt x="56" y="57"/>
                  </a:lnTo>
                  <a:lnTo>
                    <a:pt x="169" y="57"/>
                  </a:lnTo>
                  <a:lnTo>
                    <a:pt x="113"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8" name="Google Shape;23688;p51"/>
            <p:cNvSpPr/>
            <p:nvPr/>
          </p:nvSpPr>
          <p:spPr>
            <a:xfrm>
              <a:off x="2104150" y="1082100"/>
              <a:ext cx="4225" cy="4225"/>
            </a:xfrm>
            <a:custGeom>
              <a:avLst/>
              <a:gdLst/>
              <a:ahLst/>
              <a:cxnLst/>
              <a:rect l="l" t="t" r="r" b="b"/>
              <a:pathLst>
                <a:path w="169" h="169" extrusionOk="0">
                  <a:moveTo>
                    <a:pt x="0" y="0"/>
                  </a:moveTo>
                  <a:lnTo>
                    <a:pt x="56" y="169"/>
                  </a:lnTo>
                  <a:lnTo>
                    <a:pt x="113" y="169"/>
                  </a:lnTo>
                  <a:lnTo>
                    <a:pt x="169" y="113"/>
                  </a:lnTo>
                  <a:lnTo>
                    <a:pt x="113" y="56"/>
                  </a:lnTo>
                  <a:lnTo>
                    <a:pt x="0"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9" name="Google Shape;23689;p51"/>
            <p:cNvSpPr/>
            <p:nvPr/>
          </p:nvSpPr>
          <p:spPr>
            <a:xfrm>
              <a:off x="1887750" y="1200125"/>
              <a:ext cx="1425" cy="4250"/>
            </a:xfrm>
            <a:custGeom>
              <a:avLst/>
              <a:gdLst/>
              <a:ahLst/>
              <a:cxnLst/>
              <a:rect l="l" t="t" r="r" b="b"/>
              <a:pathLst>
                <a:path w="57" h="170" extrusionOk="0">
                  <a:moveTo>
                    <a:pt x="1" y="0"/>
                  </a:moveTo>
                  <a:lnTo>
                    <a:pt x="1" y="57"/>
                  </a:lnTo>
                  <a:lnTo>
                    <a:pt x="1" y="169"/>
                  </a:lnTo>
                  <a:lnTo>
                    <a:pt x="57" y="169"/>
                  </a:lnTo>
                  <a:lnTo>
                    <a:pt x="57" y="113"/>
                  </a:lnTo>
                  <a:lnTo>
                    <a:pt x="57" y="57"/>
                  </a:lnTo>
                  <a:lnTo>
                    <a:pt x="1"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0" name="Google Shape;23690;p51"/>
            <p:cNvSpPr/>
            <p:nvPr/>
          </p:nvSpPr>
          <p:spPr>
            <a:xfrm>
              <a:off x="1821700" y="1214175"/>
              <a:ext cx="1450" cy="1425"/>
            </a:xfrm>
            <a:custGeom>
              <a:avLst/>
              <a:gdLst/>
              <a:ahLst/>
              <a:cxnLst/>
              <a:rect l="l" t="t" r="r" b="b"/>
              <a:pathLst>
                <a:path w="58" h="57" extrusionOk="0">
                  <a:moveTo>
                    <a:pt x="1" y="0"/>
                  </a:moveTo>
                  <a:lnTo>
                    <a:pt x="1" y="57"/>
                  </a:lnTo>
                  <a:lnTo>
                    <a:pt x="57" y="57"/>
                  </a:lnTo>
                  <a:lnTo>
                    <a:pt x="1"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1" name="Google Shape;23691;p51"/>
            <p:cNvSpPr/>
            <p:nvPr/>
          </p:nvSpPr>
          <p:spPr>
            <a:xfrm>
              <a:off x="1942550" y="1139700"/>
              <a:ext cx="35150" cy="26725"/>
            </a:xfrm>
            <a:custGeom>
              <a:avLst/>
              <a:gdLst/>
              <a:ahLst/>
              <a:cxnLst/>
              <a:rect l="l" t="t" r="r" b="b"/>
              <a:pathLst>
                <a:path w="1406" h="1069" extrusionOk="0">
                  <a:moveTo>
                    <a:pt x="394" y="1"/>
                  </a:moveTo>
                  <a:lnTo>
                    <a:pt x="338" y="57"/>
                  </a:lnTo>
                  <a:lnTo>
                    <a:pt x="282" y="113"/>
                  </a:lnTo>
                  <a:lnTo>
                    <a:pt x="282" y="282"/>
                  </a:lnTo>
                  <a:lnTo>
                    <a:pt x="225" y="338"/>
                  </a:lnTo>
                  <a:lnTo>
                    <a:pt x="169" y="282"/>
                  </a:lnTo>
                  <a:lnTo>
                    <a:pt x="169" y="225"/>
                  </a:lnTo>
                  <a:lnTo>
                    <a:pt x="113" y="169"/>
                  </a:lnTo>
                  <a:lnTo>
                    <a:pt x="1" y="225"/>
                  </a:lnTo>
                  <a:lnTo>
                    <a:pt x="57" y="450"/>
                  </a:lnTo>
                  <a:lnTo>
                    <a:pt x="113" y="675"/>
                  </a:lnTo>
                  <a:lnTo>
                    <a:pt x="169" y="731"/>
                  </a:lnTo>
                  <a:lnTo>
                    <a:pt x="338" y="731"/>
                  </a:lnTo>
                  <a:lnTo>
                    <a:pt x="450" y="675"/>
                  </a:lnTo>
                  <a:lnTo>
                    <a:pt x="506" y="563"/>
                  </a:lnTo>
                  <a:lnTo>
                    <a:pt x="675" y="619"/>
                  </a:lnTo>
                  <a:lnTo>
                    <a:pt x="787" y="675"/>
                  </a:lnTo>
                  <a:lnTo>
                    <a:pt x="844" y="787"/>
                  </a:lnTo>
                  <a:lnTo>
                    <a:pt x="787" y="844"/>
                  </a:lnTo>
                  <a:lnTo>
                    <a:pt x="675" y="900"/>
                  </a:lnTo>
                  <a:lnTo>
                    <a:pt x="619" y="1012"/>
                  </a:lnTo>
                  <a:lnTo>
                    <a:pt x="675" y="1069"/>
                  </a:lnTo>
                  <a:lnTo>
                    <a:pt x="900" y="1012"/>
                  </a:lnTo>
                  <a:lnTo>
                    <a:pt x="1181" y="1012"/>
                  </a:lnTo>
                  <a:lnTo>
                    <a:pt x="1293" y="956"/>
                  </a:lnTo>
                  <a:lnTo>
                    <a:pt x="1350" y="844"/>
                  </a:lnTo>
                  <a:lnTo>
                    <a:pt x="1406" y="731"/>
                  </a:lnTo>
                  <a:lnTo>
                    <a:pt x="1406" y="563"/>
                  </a:lnTo>
                  <a:lnTo>
                    <a:pt x="1350" y="506"/>
                  </a:lnTo>
                  <a:lnTo>
                    <a:pt x="1181" y="563"/>
                  </a:lnTo>
                  <a:lnTo>
                    <a:pt x="1068" y="619"/>
                  </a:lnTo>
                  <a:lnTo>
                    <a:pt x="1125" y="731"/>
                  </a:lnTo>
                  <a:lnTo>
                    <a:pt x="1125" y="844"/>
                  </a:lnTo>
                  <a:lnTo>
                    <a:pt x="1181" y="844"/>
                  </a:lnTo>
                  <a:lnTo>
                    <a:pt x="1125" y="900"/>
                  </a:lnTo>
                  <a:lnTo>
                    <a:pt x="1012" y="844"/>
                  </a:lnTo>
                  <a:lnTo>
                    <a:pt x="900" y="731"/>
                  </a:lnTo>
                  <a:lnTo>
                    <a:pt x="900" y="563"/>
                  </a:lnTo>
                  <a:lnTo>
                    <a:pt x="1012" y="394"/>
                  </a:lnTo>
                  <a:lnTo>
                    <a:pt x="1012" y="282"/>
                  </a:lnTo>
                  <a:lnTo>
                    <a:pt x="900" y="169"/>
                  </a:lnTo>
                  <a:lnTo>
                    <a:pt x="844" y="113"/>
                  </a:lnTo>
                  <a:lnTo>
                    <a:pt x="731" y="57"/>
                  </a:lnTo>
                  <a:lnTo>
                    <a:pt x="619" y="1"/>
                  </a:lnTo>
                  <a:close/>
                </a:path>
              </a:pathLst>
            </a:custGeom>
            <a:solidFill>
              <a:srgbClr val="9FB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2" name="Google Shape;23692;p51"/>
            <p:cNvSpPr/>
            <p:nvPr/>
          </p:nvSpPr>
          <p:spPr>
            <a:xfrm>
              <a:off x="1952400" y="1162175"/>
              <a:ext cx="12650" cy="16900"/>
            </a:xfrm>
            <a:custGeom>
              <a:avLst/>
              <a:gdLst/>
              <a:ahLst/>
              <a:cxnLst/>
              <a:rect l="l" t="t" r="r" b="b"/>
              <a:pathLst>
                <a:path w="506" h="676" extrusionOk="0">
                  <a:moveTo>
                    <a:pt x="281" y="1"/>
                  </a:moveTo>
                  <a:lnTo>
                    <a:pt x="112" y="226"/>
                  </a:lnTo>
                  <a:lnTo>
                    <a:pt x="56" y="338"/>
                  </a:lnTo>
                  <a:lnTo>
                    <a:pt x="0" y="451"/>
                  </a:lnTo>
                  <a:lnTo>
                    <a:pt x="56" y="451"/>
                  </a:lnTo>
                  <a:lnTo>
                    <a:pt x="56" y="563"/>
                  </a:lnTo>
                  <a:lnTo>
                    <a:pt x="56" y="675"/>
                  </a:lnTo>
                  <a:lnTo>
                    <a:pt x="112" y="619"/>
                  </a:lnTo>
                  <a:lnTo>
                    <a:pt x="225" y="675"/>
                  </a:lnTo>
                  <a:lnTo>
                    <a:pt x="281" y="619"/>
                  </a:lnTo>
                  <a:lnTo>
                    <a:pt x="506" y="394"/>
                  </a:lnTo>
                  <a:lnTo>
                    <a:pt x="450" y="338"/>
                  </a:lnTo>
                  <a:lnTo>
                    <a:pt x="393" y="282"/>
                  </a:lnTo>
                  <a:lnTo>
                    <a:pt x="337" y="226"/>
                  </a:lnTo>
                  <a:lnTo>
                    <a:pt x="281" y="170"/>
                  </a:lnTo>
                  <a:lnTo>
                    <a:pt x="281"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3" name="Google Shape;23693;p51"/>
            <p:cNvSpPr/>
            <p:nvPr/>
          </p:nvSpPr>
          <p:spPr>
            <a:xfrm>
              <a:off x="1955200" y="1177650"/>
              <a:ext cx="4250" cy="1425"/>
            </a:xfrm>
            <a:custGeom>
              <a:avLst/>
              <a:gdLst/>
              <a:ahLst/>
              <a:cxnLst/>
              <a:rect l="l" t="t" r="r" b="b"/>
              <a:pathLst>
                <a:path w="170" h="57" extrusionOk="0">
                  <a:moveTo>
                    <a:pt x="0" y="0"/>
                  </a:moveTo>
                  <a:lnTo>
                    <a:pt x="113" y="56"/>
                  </a:lnTo>
                  <a:lnTo>
                    <a:pt x="169" y="0"/>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4" name="Google Shape;23694;p51"/>
            <p:cNvSpPr/>
            <p:nvPr/>
          </p:nvSpPr>
          <p:spPr>
            <a:xfrm>
              <a:off x="1970650" y="1138300"/>
              <a:ext cx="25" cy="1425"/>
            </a:xfrm>
            <a:custGeom>
              <a:avLst/>
              <a:gdLst/>
              <a:ahLst/>
              <a:cxnLst/>
              <a:rect l="l" t="t" r="r" b="b"/>
              <a:pathLst>
                <a:path w="1" h="57" extrusionOk="0">
                  <a:moveTo>
                    <a:pt x="1" y="0"/>
                  </a:moveTo>
                  <a:lnTo>
                    <a:pt x="1" y="57"/>
                  </a:lnTo>
                  <a:lnTo>
                    <a:pt x="1" y="57"/>
                  </a:lnTo>
                  <a:lnTo>
                    <a:pt x="1" y="0"/>
                  </a:lnTo>
                  <a:lnTo>
                    <a:pt x="1" y="0"/>
                  </a:lnTo>
                  <a:lnTo>
                    <a:pt x="1" y="0"/>
                  </a:lnTo>
                  <a:close/>
                </a:path>
              </a:pathLst>
            </a:custGeom>
            <a:solidFill>
              <a:srgbClr val="B7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5" name="Google Shape;23695;p51"/>
            <p:cNvSpPr/>
            <p:nvPr/>
          </p:nvSpPr>
          <p:spPr>
            <a:xfrm>
              <a:off x="1921475" y="1156575"/>
              <a:ext cx="1425" cy="1425"/>
            </a:xfrm>
            <a:custGeom>
              <a:avLst/>
              <a:gdLst/>
              <a:ahLst/>
              <a:cxnLst/>
              <a:rect l="l" t="t" r="r" b="b"/>
              <a:pathLst>
                <a:path w="57" h="57" extrusionOk="0">
                  <a:moveTo>
                    <a:pt x="0" y="0"/>
                  </a:moveTo>
                  <a:lnTo>
                    <a:pt x="0" y="56"/>
                  </a:lnTo>
                  <a:lnTo>
                    <a:pt x="57"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6" name="Google Shape;23696;p51"/>
            <p:cNvSpPr/>
            <p:nvPr/>
          </p:nvSpPr>
          <p:spPr>
            <a:xfrm>
              <a:off x="1921475" y="1157975"/>
              <a:ext cx="25" cy="1425"/>
            </a:xfrm>
            <a:custGeom>
              <a:avLst/>
              <a:gdLst/>
              <a:ahLst/>
              <a:cxnLst/>
              <a:rect l="l" t="t" r="r" b="b"/>
              <a:pathLst>
                <a:path w="1" h="57" extrusionOk="0">
                  <a:moveTo>
                    <a:pt x="0" y="0"/>
                  </a:moveTo>
                  <a:lnTo>
                    <a:pt x="0" y="56"/>
                  </a:lnTo>
                  <a:lnTo>
                    <a:pt x="0" y="56"/>
                  </a:lnTo>
                  <a:lnTo>
                    <a:pt x="0" y="0"/>
                  </a:lnTo>
                  <a:lnTo>
                    <a:pt x="0" y="0"/>
                  </a:lnTo>
                  <a:lnTo>
                    <a:pt x="0"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7" name="Google Shape;23697;p51"/>
            <p:cNvSpPr/>
            <p:nvPr/>
          </p:nvSpPr>
          <p:spPr>
            <a:xfrm>
              <a:off x="1952400" y="1181850"/>
              <a:ext cx="1425" cy="25"/>
            </a:xfrm>
            <a:custGeom>
              <a:avLst/>
              <a:gdLst/>
              <a:ahLst/>
              <a:cxnLst/>
              <a:rect l="l" t="t" r="r" b="b"/>
              <a:pathLst>
                <a:path w="57" h="1" extrusionOk="0">
                  <a:moveTo>
                    <a:pt x="0" y="1"/>
                  </a:moveTo>
                  <a:lnTo>
                    <a:pt x="56" y="1"/>
                  </a:lnTo>
                  <a:lnTo>
                    <a:pt x="56" y="1"/>
                  </a:lnTo>
                  <a:lnTo>
                    <a:pt x="56" y="1"/>
                  </a:lnTo>
                  <a:lnTo>
                    <a:pt x="0" y="1"/>
                  </a:lnTo>
                  <a:lnTo>
                    <a:pt x="0"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8" name="Google Shape;23698;p51"/>
            <p:cNvSpPr/>
            <p:nvPr/>
          </p:nvSpPr>
          <p:spPr>
            <a:xfrm>
              <a:off x="2031075" y="1138300"/>
              <a:ext cx="1425" cy="1425"/>
            </a:xfrm>
            <a:custGeom>
              <a:avLst/>
              <a:gdLst/>
              <a:ahLst/>
              <a:cxnLst/>
              <a:rect l="l" t="t" r="r" b="b"/>
              <a:pathLst>
                <a:path w="57" h="57" extrusionOk="0">
                  <a:moveTo>
                    <a:pt x="57" y="0"/>
                  </a:moveTo>
                  <a:lnTo>
                    <a:pt x="57" y="0"/>
                  </a:lnTo>
                  <a:lnTo>
                    <a:pt x="1" y="57"/>
                  </a:lnTo>
                  <a:lnTo>
                    <a:pt x="1" y="57"/>
                  </a:lnTo>
                  <a:lnTo>
                    <a:pt x="57" y="0"/>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9" name="Google Shape;23699;p51"/>
            <p:cNvSpPr/>
            <p:nvPr/>
          </p:nvSpPr>
          <p:spPr>
            <a:xfrm>
              <a:off x="1894775" y="1128450"/>
              <a:ext cx="2825" cy="1450"/>
            </a:xfrm>
            <a:custGeom>
              <a:avLst/>
              <a:gdLst/>
              <a:ahLst/>
              <a:cxnLst/>
              <a:rect l="l" t="t" r="r" b="b"/>
              <a:pathLst>
                <a:path w="113" h="58" extrusionOk="0">
                  <a:moveTo>
                    <a:pt x="1" y="1"/>
                  </a:moveTo>
                  <a:lnTo>
                    <a:pt x="57" y="57"/>
                  </a:lnTo>
                  <a:lnTo>
                    <a:pt x="113" y="57"/>
                  </a:lnTo>
                  <a:lnTo>
                    <a:pt x="57" y="1"/>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0" name="Google Shape;23700;p51"/>
            <p:cNvSpPr/>
            <p:nvPr/>
          </p:nvSpPr>
          <p:spPr>
            <a:xfrm>
              <a:off x="1891975" y="1121425"/>
              <a:ext cx="1425" cy="1450"/>
            </a:xfrm>
            <a:custGeom>
              <a:avLst/>
              <a:gdLst/>
              <a:ahLst/>
              <a:cxnLst/>
              <a:rect l="l" t="t" r="r" b="b"/>
              <a:pathLst>
                <a:path w="57" h="58" extrusionOk="0">
                  <a:moveTo>
                    <a:pt x="0" y="1"/>
                  </a:moveTo>
                  <a:lnTo>
                    <a:pt x="56" y="57"/>
                  </a:lnTo>
                  <a:lnTo>
                    <a:pt x="56"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1" name="Google Shape;23701;p51"/>
            <p:cNvSpPr/>
            <p:nvPr/>
          </p:nvSpPr>
          <p:spPr>
            <a:xfrm>
              <a:off x="1868075" y="1145325"/>
              <a:ext cx="4250" cy="4250"/>
            </a:xfrm>
            <a:custGeom>
              <a:avLst/>
              <a:gdLst/>
              <a:ahLst/>
              <a:cxnLst/>
              <a:rect l="l" t="t" r="r" b="b"/>
              <a:pathLst>
                <a:path w="170" h="170" extrusionOk="0">
                  <a:moveTo>
                    <a:pt x="57" y="0"/>
                  </a:moveTo>
                  <a:lnTo>
                    <a:pt x="1" y="57"/>
                  </a:lnTo>
                  <a:lnTo>
                    <a:pt x="113" y="169"/>
                  </a:lnTo>
                  <a:lnTo>
                    <a:pt x="169" y="113"/>
                  </a:lnTo>
                  <a:lnTo>
                    <a:pt x="113" y="57"/>
                  </a:lnTo>
                  <a:lnTo>
                    <a:pt x="57"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2" name="Google Shape;23702;p51"/>
            <p:cNvSpPr/>
            <p:nvPr/>
          </p:nvSpPr>
          <p:spPr>
            <a:xfrm>
              <a:off x="1870900" y="1142525"/>
              <a:ext cx="2825" cy="1425"/>
            </a:xfrm>
            <a:custGeom>
              <a:avLst/>
              <a:gdLst/>
              <a:ahLst/>
              <a:cxnLst/>
              <a:rect l="l" t="t" r="r" b="b"/>
              <a:pathLst>
                <a:path w="113" h="57" extrusionOk="0">
                  <a:moveTo>
                    <a:pt x="0" y="0"/>
                  </a:moveTo>
                  <a:lnTo>
                    <a:pt x="56" y="56"/>
                  </a:lnTo>
                  <a:lnTo>
                    <a:pt x="112" y="56"/>
                  </a:lnTo>
                  <a:lnTo>
                    <a:pt x="112"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3" name="Google Shape;23703;p51"/>
            <p:cNvSpPr/>
            <p:nvPr/>
          </p:nvSpPr>
          <p:spPr>
            <a:xfrm>
              <a:off x="1875100" y="1146725"/>
              <a:ext cx="1425" cy="1425"/>
            </a:xfrm>
            <a:custGeom>
              <a:avLst/>
              <a:gdLst/>
              <a:ahLst/>
              <a:cxnLst/>
              <a:rect l="l" t="t" r="r" b="b"/>
              <a:pathLst>
                <a:path w="57" h="57" extrusionOk="0">
                  <a:moveTo>
                    <a:pt x="1" y="1"/>
                  </a:moveTo>
                  <a:lnTo>
                    <a:pt x="57" y="57"/>
                  </a:lnTo>
                  <a:lnTo>
                    <a:pt x="57" y="1"/>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4" name="Google Shape;23704;p51"/>
            <p:cNvSpPr/>
            <p:nvPr/>
          </p:nvSpPr>
          <p:spPr>
            <a:xfrm>
              <a:off x="1861050" y="1163600"/>
              <a:ext cx="1425" cy="1425"/>
            </a:xfrm>
            <a:custGeom>
              <a:avLst/>
              <a:gdLst/>
              <a:ahLst/>
              <a:cxnLst/>
              <a:rect l="l" t="t" r="r" b="b"/>
              <a:pathLst>
                <a:path w="57" h="57" extrusionOk="0">
                  <a:moveTo>
                    <a:pt x="1" y="0"/>
                  </a:moveTo>
                  <a:lnTo>
                    <a:pt x="1" y="56"/>
                  </a:lnTo>
                  <a:lnTo>
                    <a:pt x="57" y="56"/>
                  </a:lnTo>
                  <a:lnTo>
                    <a:pt x="1"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5" name="Google Shape;23705;p51"/>
            <p:cNvSpPr/>
            <p:nvPr/>
          </p:nvSpPr>
          <p:spPr>
            <a:xfrm>
              <a:off x="1865275" y="1165000"/>
              <a:ext cx="1425" cy="25"/>
            </a:xfrm>
            <a:custGeom>
              <a:avLst/>
              <a:gdLst/>
              <a:ahLst/>
              <a:cxnLst/>
              <a:rect l="l" t="t" r="r" b="b"/>
              <a:pathLst>
                <a:path w="57" h="1" extrusionOk="0">
                  <a:moveTo>
                    <a:pt x="56" y="0"/>
                  </a:moveTo>
                  <a:lnTo>
                    <a:pt x="56" y="0"/>
                  </a:lnTo>
                  <a:lnTo>
                    <a:pt x="56" y="0"/>
                  </a:lnTo>
                  <a:lnTo>
                    <a:pt x="0" y="0"/>
                  </a:lnTo>
                  <a:lnTo>
                    <a:pt x="56" y="0"/>
                  </a:lnTo>
                  <a:lnTo>
                    <a:pt x="56"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6" name="Google Shape;23706;p51"/>
            <p:cNvSpPr/>
            <p:nvPr/>
          </p:nvSpPr>
          <p:spPr>
            <a:xfrm>
              <a:off x="2076050" y="1169200"/>
              <a:ext cx="4225" cy="2850"/>
            </a:xfrm>
            <a:custGeom>
              <a:avLst/>
              <a:gdLst/>
              <a:ahLst/>
              <a:cxnLst/>
              <a:rect l="l" t="t" r="r" b="b"/>
              <a:pathLst>
                <a:path w="169" h="114" extrusionOk="0">
                  <a:moveTo>
                    <a:pt x="0" y="1"/>
                  </a:moveTo>
                  <a:lnTo>
                    <a:pt x="0" y="113"/>
                  </a:lnTo>
                  <a:lnTo>
                    <a:pt x="113" y="57"/>
                  </a:lnTo>
                  <a:lnTo>
                    <a:pt x="169"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7" name="Google Shape;23707;p51"/>
            <p:cNvSpPr/>
            <p:nvPr/>
          </p:nvSpPr>
          <p:spPr>
            <a:xfrm>
              <a:off x="2029675" y="1143925"/>
              <a:ext cx="7050" cy="8450"/>
            </a:xfrm>
            <a:custGeom>
              <a:avLst/>
              <a:gdLst/>
              <a:ahLst/>
              <a:cxnLst/>
              <a:rect l="l" t="t" r="r" b="b"/>
              <a:pathLst>
                <a:path w="282" h="338" extrusionOk="0">
                  <a:moveTo>
                    <a:pt x="57" y="0"/>
                  </a:moveTo>
                  <a:lnTo>
                    <a:pt x="0" y="225"/>
                  </a:lnTo>
                  <a:lnTo>
                    <a:pt x="0" y="281"/>
                  </a:lnTo>
                  <a:lnTo>
                    <a:pt x="57" y="337"/>
                  </a:lnTo>
                  <a:lnTo>
                    <a:pt x="113" y="337"/>
                  </a:lnTo>
                  <a:lnTo>
                    <a:pt x="169" y="281"/>
                  </a:lnTo>
                  <a:lnTo>
                    <a:pt x="225" y="169"/>
                  </a:lnTo>
                  <a:lnTo>
                    <a:pt x="281" y="56"/>
                  </a:lnTo>
                  <a:lnTo>
                    <a:pt x="169" y="56"/>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8" name="Google Shape;23708;p51"/>
            <p:cNvSpPr/>
            <p:nvPr/>
          </p:nvSpPr>
          <p:spPr>
            <a:xfrm>
              <a:off x="2035300" y="1139700"/>
              <a:ext cx="2825" cy="5650"/>
            </a:xfrm>
            <a:custGeom>
              <a:avLst/>
              <a:gdLst/>
              <a:ahLst/>
              <a:cxnLst/>
              <a:rect l="l" t="t" r="r" b="b"/>
              <a:pathLst>
                <a:path w="113" h="226" extrusionOk="0">
                  <a:moveTo>
                    <a:pt x="0" y="1"/>
                  </a:moveTo>
                  <a:lnTo>
                    <a:pt x="0" y="57"/>
                  </a:lnTo>
                  <a:lnTo>
                    <a:pt x="56" y="225"/>
                  </a:lnTo>
                  <a:lnTo>
                    <a:pt x="113" y="169"/>
                  </a:lnTo>
                  <a:lnTo>
                    <a:pt x="113" y="57"/>
                  </a:lnTo>
                  <a:lnTo>
                    <a:pt x="113"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9" name="Google Shape;23709;p51"/>
            <p:cNvSpPr/>
            <p:nvPr/>
          </p:nvSpPr>
          <p:spPr>
            <a:xfrm>
              <a:off x="2071825" y="1167800"/>
              <a:ext cx="4250" cy="1425"/>
            </a:xfrm>
            <a:custGeom>
              <a:avLst/>
              <a:gdLst/>
              <a:ahLst/>
              <a:cxnLst/>
              <a:rect l="l" t="t" r="r" b="b"/>
              <a:pathLst>
                <a:path w="170" h="57" extrusionOk="0">
                  <a:moveTo>
                    <a:pt x="0" y="1"/>
                  </a:moveTo>
                  <a:lnTo>
                    <a:pt x="57" y="57"/>
                  </a:lnTo>
                  <a:lnTo>
                    <a:pt x="169" y="57"/>
                  </a:lnTo>
                  <a:lnTo>
                    <a:pt x="113"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0" name="Google Shape;23710;p51"/>
            <p:cNvSpPr/>
            <p:nvPr/>
          </p:nvSpPr>
          <p:spPr>
            <a:xfrm>
              <a:off x="2070425" y="1157975"/>
              <a:ext cx="25" cy="25"/>
            </a:xfrm>
            <a:custGeom>
              <a:avLst/>
              <a:gdLst/>
              <a:ahLst/>
              <a:cxnLst/>
              <a:rect l="l" t="t" r="r" b="b"/>
              <a:pathLst>
                <a:path w="1" h="1" extrusionOk="0">
                  <a:moveTo>
                    <a:pt x="0" y="0"/>
                  </a:moveTo>
                  <a:lnTo>
                    <a:pt x="0" y="0"/>
                  </a:lnTo>
                  <a:lnTo>
                    <a:pt x="0" y="0"/>
                  </a:lnTo>
                  <a:lnTo>
                    <a:pt x="0" y="0"/>
                  </a:lnTo>
                  <a:lnTo>
                    <a:pt x="0"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1" name="Google Shape;23711;p51"/>
            <p:cNvSpPr/>
            <p:nvPr/>
          </p:nvSpPr>
          <p:spPr>
            <a:xfrm>
              <a:off x="1959425" y="1143925"/>
              <a:ext cx="1425" cy="1425"/>
            </a:xfrm>
            <a:custGeom>
              <a:avLst/>
              <a:gdLst/>
              <a:ahLst/>
              <a:cxnLst/>
              <a:rect l="l" t="t" r="r" b="b"/>
              <a:pathLst>
                <a:path w="57" h="57" extrusionOk="0">
                  <a:moveTo>
                    <a:pt x="0" y="0"/>
                  </a:moveTo>
                  <a:lnTo>
                    <a:pt x="0" y="56"/>
                  </a:lnTo>
                  <a:lnTo>
                    <a:pt x="56" y="56"/>
                  </a:lnTo>
                  <a:lnTo>
                    <a:pt x="56"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2" name="Google Shape;23712;p51"/>
            <p:cNvSpPr/>
            <p:nvPr/>
          </p:nvSpPr>
          <p:spPr>
            <a:xfrm>
              <a:off x="1960825" y="1143925"/>
              <a:ext cx="4225" cy="2825"/>
            </a:xfrm>
            <a:custGeom>
              <a:avLst/>
              <a:gdLst/>
              <a:ahLst/>
              <a:cxnLst/>
              <a:rect l="l" t="t" r="r" b="b"/>
              <a:pathLst>
                <a:path w="169" h="113" extrusionOk="0">
                  <a:moveTo>
                    <a:pt x="169" y="0"/>
                  </a:moveTo>
                  <a:lnTo>
                    <a:pt x="0" y="56"/>
                  </a:lnTo>
                  <a:lnTo>
                    <a:pt x="113" y="113"/>
                  </a:lnTo>
                  <a:lnTo>
                    <a:pt x="169"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person's face with text and information&#10;&#10;Description automatically generated">
            <a:extLst>
              <a:ext uri="{FF2B5EF4-FFF2-40B4-BE49-F238E27FC236}">
                <a16:creationId xmlns:a16="http://schemas.microsoft.com/office/drawing/2014/main" id="{85A50521-20D3-2FB9-20DF-38FF162E47FA}"/>
              </a:ext>
            </a:extLst>
          </p:cNvPr>
          <p:cNvPicPr>
            <a:picLocks noChangeAspect="1"/>
          </p:cNvPicPr>
          <p:nvPr/>
        </p:nvPicPr>
        <p:blipFill>
          <a:blip r:embed="rId6"/>
          <a:stretch>
            <a:fillRect/>
          </a:stretch>
        </p:blipFill>
        <p:spPr>
          <a:xfrm>
            <a:off x="5209622" y="149225"/>
            <a:ext cx="3699510" cy="2422525"/>
          </a:xfrm>
          <a:prstGeom prst="rect">
            <a:avLst/>
          </a:prstGeom>
        </p:spPr>
      </p:pic>
      <p:pic>
        <p:nvPicPr>
          <p:cNvPr id="3" name="Picture 2" descr="A person with glasses and a picture of himself&#10;&#10;Description automatically generated">
            <a:extLst>
              <a:ext uri="{FF2B5EF4-FFF2-40B4-BE49-F238E27FC236}">
                <a16:creationId xmlns:a16="http://schemas.microsoft.com/office/drawing/2014/main" id="{ADAC13FC-F13D-67C4-21A0-3F5D89710AB0}"/>
              </a:ext>
            </a:extLst>
          </p:cNvPr>
          <p:cNvPicPr>
            <a:picLocks noChangeAspect="1"/>
          </p:cNvPicPr>
          <p:nvPr/>
        </p:nvPicPr>
        <p:blipFill>
          <a:blip r:embed="rId7"/>
          <a:stretch>
            <a:fillRect/>
          </a:stretch>
        </p:blipFill>
        <p:spPr>
          <a:xfrm>
            <a:off x="4524789" y="2606793"/>
            <a:ext cx="3768090" cy="24333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09"/>
        <p:cNvGrpSpPr/>
        <p:nvPr/>
      </p:nvGrpSpPr>
      <p:grpSpPr>
        <a:xfrm>
          <a:off x="0" y="0"/>
          <a:ext cx="0" cy="0"/>
          <a:chOff x="0" y="0"/>
          <a:chExt cx="0" cy="0"/>
        </a:xfrm>
      </p:grpSpPr>
      <p:grpSp>
        <p:nvGrpSpPr>
          <p:cNvPr id="24510" name="Google Shape;24510;p52"/>
          <p:cNvGrpSpPr/>
          <p:nvPr/>
        </p:nvGrpSpPr>
        <p:grpSpPr>
          <a:xfrm flipH="1">
            <a:off x="1512502" y="209470"/>
            <a:ext cx="6007480" cy="1047832"/>
            <a:chOff x="1512502" y="209470"/>
            <a:chExt cx="6007480" cy="1047832"/>
          </a:xfrm>
        </p:grpSpPr>
        <p:grpSp>
          <p:nvGrpSpPr>
            <p:cNvPr id="24511" name="Google Shape;24511;p52"/>
            <p:cNvGrpSpPr/>
            <p:nvPr/>
          </p:nvGrpSpPr>
          <p:grpSpPr>
            <a:xfrm>
              <a:off x="1696883" y="433894"/>
              <a:ext cx="5750248" cy="823408"/>
              <a:chOff x="554450" y="-209175"/>
              <a:chExt cx="4072125" cy="583150"/>
            </a:xfrm>
          </p:grpSpPr>
          <p:sp>
            <p:nvSpPr>
              <p:cNvPr id="24512" name="Google Shape;24512;p52"/>
              <p:cNvSpPr/>
              <p:nvPr/>
            </p:nvSpPr>
            <p:spPr>
              <a:xfrm>
                <a:off x="554450" y="-209175"/>
                <a:ext cx="4072125" cy="580350"/>
              </a:xfrm>
              <a:custGeom>
                <a:avLst/>
                <a:gdLst/>
                <a:ahLst/>
                <a:cxnLst/>
                <a:rect l="l" t="t" r="r" b="b"/>
                <a:pathLst>
                  <a:path w="162885" h="23214" extrusionOk="0">
                    <a:moveTo>
                      <a:pt x="0" y="0"/>
                    </a:moveTo>
                    <a:lnTo>
                      <a:pt x="0" y="23045"/>
                    </a:lnTo>
                    <a:lnTo>
                      <a:pt x="3653" y="22539"/>
                    </a:lnTo>
                    <a:lnTo>
                      <a:pt x="8543" y="23213"/>
                    </a:lnTo>
                    <a:lnTo>
                      <a:pt x="12197" y="22539"/>
                    </a:lnTo>
                    <a:lnTo>
                      <a:pt x="19447" y="22539"/>
                    </a:lnTo>
                    <a:lnTo>
                      <a:pt x="24337" y="21920"/>
                    </a:lnTo>
                    <a:lnTo>
                      <a:pt x="29171" y="21246"/>
                    </a:lnTo>
                    <a:lnTo>
                      <a:pt x="38894" y="21246"/>
                    </a:lnTo>
                    <a:lnTo>
                      <a:pt x="41367" y="20628"/>
                    </a:lnTo>
                    <a:lnTo>
                      <a:pt x="42885" y="20628"/>
                    </a:lnTo>
                    <a:lnTo>
                      <a:pt x="46482" y="20684"/>
                    </a:lnTo>
                    <a:lnTo>
                      <a:pt x="48562" y="20796"/>
                    </a:lnTo>
                    <a:lnTo>
                      <a:pt x="50585" y="20909"/>
                    </a:lnTo>
                    <a:lnTo>
                      <a:pt x="52271" y="21021"/>
                    </a:lnTo>
                    <a:lnTo>
                      <a:pt x="52946" y="21134"/>
                    </a:lnTo>
                    <a:lnTo>
                      <a:pt x="53508" y="21246"/>
                    </a:lnTo>
                    <a:lnTo>
                      <a:pt x="54463" y="21415"/>
                    </a:lnTo>
                    <a:lnTo>
                      <a:pt x="55475" y="21527"/>
                    </a:lnTo>
                    <a:lnTo>
                      <a:pt x="56487" y="21527"/>
                    </a:lnTo>
                    <a:lnTo>
                      <a:pt x="57442" y="21471"/>
                    </a:lnTo>
                    <a:lnTo>
                      <a:pt x="58960" y="21358"/>
                    </a:lnTo>
                    <a:lnTo>
                      <a:pt x="59578" y="21246"/>
                    </a:lnTo>
                    <a:lnTo>
                      <a:pt x="60421" y="21077"/>
                    </a:lnTo>
                    <a:lnTo>
                      <a:pt x="62613" y="20628"/>
                    </a:lnTo>
                    <a:lnTo>
                      <a:pt x="64075" y="20403"/>
                    </a:lnTo>
                    <a:lnTo>
                      <a:pt x="65705" y="20178"/>
                    </a:lnTo>
                    <a:lnTo>
                      <a:pt x="67503" y="20009"/>
                    </a:lnTo>
                    <a:lnTo>
                      <a:pt x="69302" y="19953"/>
                    </a:lnTo>
                    <a:lnTo>
                      <a:pt x="70932" y="20009"/>
                    </a:lnTo>
                    <a:lnTo>
                      <a:pt x="72168" y="20178"/>
                    </a:lnTo>
                    <a:lnTo>
                      <a:pt x="73180" y="20403"/>
                    </a:lnTo>
                    <a:lnTo>
                      <a:pt x="74023" y="20628"/>
                    </a:lnTo>
                    <a:lnTo>
                      <a:pt x="74810" y="20853"/>
                    </a:lnTo>
                    <a:lnTo>
                      <a:pt x="75597" y="21077"/>
                    </a:lnTo>
                    <a:lnTo>
                      <a:pt x="76608" y="21190"/>
                    </a:lnTo>
                    <a:lnTo>
                      <a:pt x="77789" y="21246"/>
                    </a:lnTo>
                    <a:lnTo>
                      <a:pt x="78519" y="21246"/>
                    </a:lnTo>
                    <a:lnTo>
                      <a:pt x="79306" y="21134"/>
                    </a:lnTo>
                    <a:lnTo>
                      <a:pt x="81105" y="20853"/>
                    </a:lnTo>
                    <a:lnTo>
                      <a:pt x="83072" y="20459"/>
                    </a:lnTo>
                    <a:lnTo>
                      <a:pt x="85096" y="19953"/>
                    </a:lnTo>
                    <a:lnTo>
                      <a:pt x="87119" y="19504"/>
                    </a:lnTo>
                    <a:lnTo>
                      <a:pt x="89086" y="19110"/>
                    </a:lnTo>
                    <a:lnTo>
                      <a:pt x="90885" y="18773"/>
                    </a:lnTo>
                    <a:lnTo>
                      <a:pt x="91672" y="18717"/>
                    </a:lnTo>
                    <a:lnTo>
                      <a:pt x="92402" y="18660"/>
                    </a:lnTo>
                    <a:lnTo>
                      <a:pt x="93133" y="18717"/>
                    </a:lnTo>
                    <a:lnTo>
                      <a:pt x="93976" y="18773"/>
                    </a:lnTo>
                    <a:lnTo>
                      <a:pt x="95887" y="18998"/>
                    </a:lnTo>
                    <a:lnTo>
                      <a:pt x="97967" y="19279"/>
                    </a:lnTo>
                    <a:lnTo>
                      <a:pt x="100159" y="19672"/>
                    </a:lnTo>
                    <a:lnTo>
                      <a:pt x="104149" y="20290"/>
                    </a:lnTo>
                    <a:lnTo>
                      <a:pt x="105779" y="20515"/>
                    </a:lnTo>
                    <a:lnTo>
                      <a:pt x="106960" y="20628"/>
                    </a:lnTo>
                    <a:lnTo>
                      <a:pt x="108252" y="20684"/>
                    </a:lnTo>
                    <a:lnTo>
                      <a:pt x="110107" y="20796"/>
                    </a:lnTo>
                    <a:lnTo>
                      <a:pt x="114547" y="21246"/>
                    </a:lnTo>
                    <a:lnTo>
                      <a:pt x="120337" y="21920"/>
                    </a:lnTo>
                    <a:lnTo>
                      <a:pt x="132477" y="19953"/>
                    </a:lnTo>
                    <a:lnTo>
                      <a:pt x="142201" y="21920"/>
                    </a:lnTo>
                    <a:lnTo>
                      <a:pt x="153161" y="21920"/>
                    </a:lnTo>
                    <a:lnTo>
                      <a:pt x="162884" y="20459"/>
                    </a:lnTo>
                    <a:lnTo>
                      <a:pt x="1628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3" name="Google Shape;24513;p52"/>
              <p:cNvSpPr/>
              <p:nvPr/>
            </p:nvSpPr>
            <p:spPr>
              <a:xfrm>
                <a:off x="1599875" y="227825"/>
                <a:ext cx="3026700" cy="113825"/>
              </a:xfrm>
              <a:custGeom>
                <a:avLst/>
                <a:gdLst/>
                <a:ahLst/>
                <a:cxnLst/>
                <a:rect l="l" t="t" r="r" b="b"/>
                <a:pathLst>
                  <a:path w="121068" h="4553" extrusionOk="0">
                    <a:moveTo>
                      <a:pt x="49686" y="0"/>
                    </a:moveTo>
                    <a:lnTo>
                      <a:pt x="46257" y="618"/>
                    </a:lnTo>
                    <a:lnTo>
                      <a:pt x="42773" y="1574"/>
                    </a:lnTo>
                    <a:lnTo>
                      <a:pt x="40468" y="1237"/>
                    </a:lnTo>
                    <a:lnTo>
                      <a:pt x="38164" y="1855"/>
                    </a:lnTo>
                    <a:lnTo>
                      <a:pt x="34735" y="2754"/>
                    </a:lnTo>
                    <a:lnTo>
                      <a:pt x="29564" y="1855"/>
                    </a:lnTo>
                    <a:lnTo>
                      <a:pt x="21527" y="1855"/>
                    </a:lnTo>
                    <a:lnTo>
                      <a:pt x="19222" y="2136"/>
                    </a:lnTo>
                    <a:lnTo>
                      <a:pt x="16300" y="2754"/>
                    </a:lnTo>
                    <a:lnTo>
                      <a:pt x="12871" y="3091"/>
                    </a:lnTo>
                    <a:lnTo>
                      <a:pt x="10005" y="2754"/>
                    </a:lnTo>
                    <a:lnTo>
                      <a:pt x="3653" y="2473"/>
                    </a:lnTo>
                    <a:lnTo>
                      <a:pt x="2473" y="2642"/>
                    </a:lnTo>
                    <a:lnTo>
                      <a:pt x="1293" y="2923"/>
                    </a:lnTo>
                    <a:lnTo>
                      <a:pt x="0" y="3260"/>
                    </a:lnTo>
                    <a:lnTo>
                      <a:pt x="2361" y="3260"/>
                    </a:lnTo>
                    <a:lnTo>
                      <a:pt x="5789" y="3373"/>
                    </a:lnTo>
                    <a:lnTo>
                      <a:pt x="7588" y="3429"/>
                    </a:lnTo>
                    <a:lnTo>
                      <a:pt x="9274" y="3541"/>
                    </a:lnTo>
                    <a:lnTo>
                      <a:pt x="10679" y="3710"/>
                    </a:lnTo>
                    <a:lnTo>
                      <a:pt x="11691" y="3878"/>
                    </a:lnTo>
                    <a:lnTo>
                      <a:pt x="12646" y="4103"/>
                    </a:lnTo>
                    <a:lnTo>
                      <a:pt x="13658" y="4159"/>
                    </a:lnTo>
                    <a:lnTo>
                      <a:pt x="15625" y="4159"/>
                    </a:lnTo>
                    <a:lnTo>
                      <a:pt x="17143" y="3991"/>
                    </a:lnTo>
                    <a:lnTo>
                      <a:pt x="17761" y="3878"/>
                    </a:lnTo>
                    <a:lnTo>
                      <a:pt x="18604" y="3710"/>
                    </a:lnTo>
                    <a:lnTo>
                      <a:pt x="20796" y="3260"/>
                    </a:lnTo>
                    <a:lnTo>
                      <a:pt x="22258" y="3035"/>
                    </a:lnTo>
                    <a:lnTo>
                      <a:pt x="23888" y="2810"/>
                    </a:lnTo>
                    <a:lnTo>
                      <a:pt x="25686" y="2642"/>
                    </a:lnTo>
                    <a:lnTo>
                      <a:pt x="27485" y="2586"/>
                    </a:lnTo>
                    <a:lnTo>
                      <a:pt x="29115" y="2642"/>
                    </a:lnTo>
                    <a:lnTo>
                      <a:pt x="30351" y="2810"/>
                    </a:lnTo>
                    <a:lnTo>
                      <a:pt x="31363" y="3035"/>
                    </a:lnTo>
                    <a:lnTo>
                      <a:pt x="32206" y="3260"/>
                    </a:lnTo>
                    <a:lnTo>
                      <a:pt x="32993" y="3485"/>
                    </a:lnTo>
                    <a:lnTo>
                      <a:pt x="33780" y="3710"/>
                    </a:lnTo>
                    <a:lnTo>
                      <a:pt x="34791" y="3822"/>
                    </a:lnTo>
                    <a:lnTo>
                      <a:pt x="35972" y="3878"/>
                    </a:lnTo>
                    <a:lnTo>
                      <a:pt x="36702" y="3878"/>
                    </a:lnTo>
                    <a:lnTo>
                      <a:pt x="37489" y="3766"/>
                    </a:lnTo>
                    <a:lnTo>
                      <a:pt x="39288" y="3485"/>
                    </a:lnTo>
                    <a:lnTo>
                      <a:pt x="41255" y="3091"/>
                    </a:lnTo>
                    <a:lnTo>
                      <a:pt x="43279" y="2586"/>
                    </a:lnTo>
                    <a:lnTo>
                      <a:pt x="45302" y="2136"/>
                    </a:lnTo>
                    <a:lnTo>
                      <a:pt x="47269" y="1743"/>
                    </a:lnTo>
                    <a:lnTo>
                      <a:pt x="49068" y="1405"/>
                    </a:lnTo>
                    <a:lnTo>
                      <a:pt x="49855" y="1349"/>
                    </a:lnTo>
                    <a:lnTo>
                      <a:pt x="50585" y="1293"/>
                    </a:lnTo>
                    <a:lnTo>
                      <a:pt x="51316" y="1349"/>
                    </a:lnTo>
                    <a:lnTo>
                      <a:pt x="52159" y="1405"/>
                    </a:lnTo>
                    <a:lnTo>
                      <a:pt x="54070" y="1630"/>
                    </a:lnTo>
                    <a:lnTo>
                      <a:pt x="56150" y="1911"/>
                    </a:lnTo>
                    <a:lnTo>
                      <a:pt x="58342" y="2305"/>
                    </a:lnTo>
                    <a:lnTo>
                      <a:pt x="62332" y="2923"/>
                    </a:lnTo>
                    <a:lnTo>
                      <a:pt x="63962" y="3148"/>
                    </a:lnTo>
                    <a:lnTo>
                      <a:pt x="65143" y="3260"/>
                    </a:lnTo>
                    <a:lnTo>
                      <a:pt x="66435" y="3316"/>
                    </a:lnTo>
                    <a:lnTo>
                      <a:pt x="68290" y="3429"/>
                    </a:lnTo>
                    <a:lnTo>
                      <a:pt x="72730" y="3878"/>
                    </a:lnTo>
                    <a:lnTo>
                      <a:pt x="78520" y="4553"/>
                    </a:lnTo>
                    <a:lnTo>
                      <a:pt x="90660" y="2586"/>
                    </a:lnTo>
                    <a:lnTo>
                      <a:pt x="100384" y="4553"/>
                    </a:lnTo>
                    <a:lnTo>
                      <a:pt x="111344" y="4553"/>
                    </a:lnTo>
                    <a:lnTo>
                      <a:pt x="121067" y="3091"/>
                    </a:lnTo>
                    <a:lnTo>
                      <a:pt x="118201" y="2754"/>
                    </a:lnTo>
                    <a:lnTo>
                      <a:pt x="115896" y="3091"/>
                    </a:lnTo>
                    <a:lnTo>
                      <a:pt x="113592" y="2754"/>
                    </a:lnTo>
                    <a:lnTo>
                      <a:pt x="112412" y="3373"/>
                    </a:lnTo>
                    <a:lnTo>
                      <a:pt x="107241" y="3373"/>
                    </a:lnTo>
                    <a:lnTo>
                      <a:pt x="106117" y="2754"/>
                    </a:lnTo>
                    <a:lnTo>
                      <a:pt x="103812" y="3373"/>
                    </a:lnTo>
                    <a:lnTo>
                      <a:pt x="98023" y="3373"/>
                    </a:lnTo>
                    <a:lnTo>
                      <a:pt x="93414" y="2136"/>
                    </a:lnTo>
                    <a:lnTo>
                      <a:pt x="91728" y="1855"/>
                    </a:lnTo>
                    <a:lnTo>
                      <a:pt x="88243" y="2136"/>
                    </a:lnTo>
                    <a:lnTo>
                      <a:pt x="84253" y="2754"/>
                    </a:lnTo>
                    <a:lnTo>
                      <a:pt x="80768" y="2473"/>
                    </a:lnTo>
                    <a:lnTo>
                      <a:pt x="79025" y="2754"/>
                    </a:lnTo>
                    <a:lnTo>
                      <a:pt x="76721" y="3091"/>
                    </a:lnTo>
                    <a:lnTo>
                      <a:pt x="74417" y="3091"/>
                    </a:lnTo>
                    <a:lnTo>
                      <a:pt x="72730" y="2754"/>
                    </a:lnTo>
                    <a:lnTo>
                      <a:pt x="70426" y="2754"/>
                    </a:lnTo>
                    <a:lnTo>
                      <a:pt x="68121" y="1237"/>
                    </a:lnTo>
                    <a:lnTo>
                      <a:pt x="62951" y="2473"/>
                    </a:lnTo>
                    <a:lnTo>
                      <a:pt x="54295" y="956"/>
                    </a:lnTo>
                    <a:lnTo>
                      <a:pt x="53677" y="618"/>
                    </a:lnTo>
                    <a:lnTo>
                      <a:pt x="53115" y="450"/>
                    </a:lnTo>
                    <a:lnTo>
                      <a:pt x="52834" y="337"/>
                    </a:lnTo>
                    <a:lnTo>
                      <a:pt x="52552" y="337"/>
                    </a:lnTo>
                    <a:lnTo>
                      <a:pt x="51878" y="281"/>
                    </a:lnTo>
                    <a:lnTo>
                      <a:pt x="50923" y="169"/>
                    </a:lnTo>
                    <a:lnTo>
                      <a:pt x="496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4" name="Google Shape;24514;p52"/>
              <p:cNvSpPr/>
              <p:nvPr/>
            </p:nvSpPr>
            <p:spPr>
              <a:xfrm>
                <a:off x="554450" y="289650"/>
                <a:ext cx="1007500" cy="84325"/>
              </a:xfrm>
              <a:custGeom>
                <a:avLst/>
                <a:gdLst/>
                <a:ahLst/>
                <a:cxnLst/>
                <a:rect l="l" t="t" r="r" b="b"/>
                <a:pathLst>
                  <a:path w="40300" h="3373" extrusionOk="0">
                    <a:moveTo>
                      <a:pt x="32262" y="0"/>
                    </a:moveTo>
                    <a:lnTo>
                      <a:pt x="29396" y="900"/>
                    </a:lnTo>
                    <a:lnTo>
                      <a:pt x="25349" y="1237"/>
                    </a:lnTo>
                    <a:lnTo>
                      <a:pt x="24169" y="1237"/>
                    </a:lnTo>
                    <a:lnTo>
                      <a:pt x="19560" y="1799"/>
                    </a:lnTo>
                    <a:lnTo>
                      <a:pt x="18379" y="1967"/>
                    </a:lnTo>
                    <a:lnTo>
                      <a:pt x="17424" y="2080"/>
                    </a:lnTo>
                    <a:lnTo>
                      <a:pt x="16693" y="2136"/>
                    </a:lnTo>
                    <a:lnTo>
                      <a:pt x="15569" y="2136"/>
                    </a:lnTo>
                    <a:lnTo>
                      <a:pt x="12703" y="1518"/>
                    </a:lnTo>
                    <a:lnTo>
                      <a:pt x="8094" y="2136"/>
                    </a:lnTo>
                    <a:lnTo>
                      <a:pt x="6913" y="2136"/>
                    </a:lnTo>
                    <a:lnTo>
                      <a:pt x="4047" y="1799"/>
                    </a:lnTo>
                    <a:lnTo>
                      <a:pt x="1742" y="2136"/>
                    </a:lnTo>
                    <a:lnTo>
                      <a:pt x="0" y="2080"/>
                    </a:lnTo>
                    <a:lnTo>
                      <a:pt x="0" y="3204"/>
                    </a:lnTo>
                    <a:lnTo>
                      <a:pt x="3653" y="2698"/>
                    </a:lnTo>
                    <a:lnTo>
                      <a:pt x="8543" y="3373"/>
                    </a:lnTo>
                    <a:lnTo>
                      <a:pt x="12197" y="2698"/>
                    </a:lnTo>
                    <a:lnTo>
                      <a:pt x="19447" y="2698"/>
                    </a:lnTo>
                    <a:lnTo>
                      <a:pt x="24337" y="2080"/>
                    </a:lnTo>
                    <a:lnTo>
                      <a:pt x="29171" y="1405"/>
                    </a:lnTo>
                    <a:lnTo>
                      <a:pt x="38894" y="1405"/>
                    </a:lnTo>
                    <a:lnTo>
                      <a:pt x="40300" y="1068"/>
                    </a:lnTo>
                    <a:lnTo>
                      <a:pt x="40019" y="1012"/>
                    </a:lnTo>
                    <a:lnTo>
                      <a:pt x="39738" y="900"/>
                    </a:lnTo>
                    <a:lnTo>
                      <a:pt x="39569" y="787"/>
                    </a:lnTo>
                    <a:lnTo>
                      <a:pt x="39400" y="618"/>
                    </a:lnTo>
                    <a:lnTo>
                      <a:pt x="39232" y="394"/>
                    </a:lnTo>
                    <a:lnTo>
                      <a:pt x="39175" y="281"/>
                    </a:lnTo>
                    <a:lnTo>
                      <a:pt x="37433" y="281"/>
                    </a:lnTo>
                    <a:lnTo>
                      <a:pt x="35129" y="618"/>
                    </a:lnTo>
                    <a:lnTo>
                      <a:pt x="322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5" name="Google Shape;24515;p52"/>
            <p:cNvSpPr/>
            <p:nvPr/>
          </p:nvSpPr>
          <p:spPr>
            <a:xfrm rot="-1985913">
              <a:off x="1497571" y="384447"/>
              <a:ext cx="685064" cy="148945"/>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6" name="Google Shape;24516;p52"/>
            <p:cNvSpPr/>
            <p:nvPr/>
          </p:nvSpPr>
          <p:spPr>
            <a:xfrm rot="-5400000">
              <a:off x="7173633" y="678340"/>
              <a:ext cx="518100" cy="174600"/>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21" name="Google Shape;24521;p52"/>
          <p:cNvSpPr txBox="1">
            <a:spLocks noGrp="1"/>
          </p:cNvSpPr>
          <p:nvPr>
            <p:ph type="title"/>
          </p:nvPr>
        </p:nvSpPr>
        <p:spPr>
          <a:xfrm>
            <a:off x="1949550" y="547250"/>
            <a:ext cx="5244900" cy="46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Ideas, Brand Guide</a:t>
            </a:r>
            <a:endParaRPr dirty="0"/>
          </a:p>
        </p:txBody>
      </p:sp>
      <p:pic>
        <p:nvPicPr>
          <p:cNvPr id="24522" name="Google Shape;24522;p52"/>
          <p:cNvPicPr preferRelativeResize="0"/>
          <p:nvPr/>
        </p:nvPicPr>
        <p:blipFill rotWithShape="1">
          <a:blip r:embed="rId3">
            <a:alphaModFix/>
          </a:blip>
          <a:srcRect l="1677" t="58717" r="4628" b="2776"/>
          <a:stretch/>
        </p:blipFill>
        <p:spPr>
          <a:xfrm rot="-5400000" flipH="1">
            <a:off x="3129963" y="2349900"/>
            <a:ext cx="3299625" cy="1114425"/>
          </a:xfrm>
          <a:prstGeom prst="rect">
            <a:avLst/>
          </a:prstGeom>
          <a:noFill/>
          <a:ln>
            <a:noFill/>
          </a:ln>
        </p:spPr>
      </p:pic>
      <p:grpSp>
        <p:nvGrpSpPr>
          <p:cNvPr id="24523" name="Google Shape;24523;p52"/>
          <p:cNvGrpSpPr/>
          <p:nvPr/>
        </p:nvGrpSpPr>
        <p:grpSpPr>
          <a:xfrm>
            <a:off x="3882866" y="2292709"/>
            <a:ext cx="892957" cy="1710002"/>
            <a:chOff x="3911304" y="2292709"/>
            <a:chExt cx="892957" cy="1710002"/>
          </a:xfrm>
        </p:grpSpPr>
        <p:sp>
          <p:nvSpPr>
            <p:cNvPr id="24524" name="Google Shape;24524;p52"/>
            <p:cNvSpPr/>
            <p:nvPr/>
          </p:nvSpPr>
          <p:spPr>
            <a:xfrm rot="5545039">
              <a:off x="3519541" y="2736214"/>
              <a:ext cx="1676482" cy="822992"/>
            </a:xfrm>
            <a:custGeom>
              <a:avLst/>
              <a:gdLst/>
              <a:ahLst/>
              <a:cxnLst/>
              <a:rect l="l" t="t" r="r" b="b"/>
              <a:pathLst>
                <a:path w="41594" h="83860" extrusionOk="0">
                  <a:moveTo>
                    <a:pt x="41424" y="0"/>
                  </a:moveTo>
                  <a:lnTo>
                    <a:pt x="1" y="113"/>
                  </a:lnTo>
                  <a:lnTo>
                    <a:pt x="226" y="83859"/>
                  </a:lnTo>
                  <a:lnTo>
                    <a:pt x="788" y="83859"/>
                  </a:lnTo>
                  <a:lnTo>
                    <a:pt x="2474" y="83129"/>
                  </a:lnTo>
                  <a:lnTo>
                    <a:pt x="5397" y="81274"/>
                  </a:lnTo>
                  <a:lnTo>
                    <a:pt x="7083" y="78632"/>
                  </a:lnTo>
                  <a:lnTo>
                    <a:pt x="11411" y="77789"/>
                  </a:lnTo>
                  <a:lnTo>
                    <a:pt x="13996" y="78632"/>
                  </a:lnTo>
                  <a:lnTo>
                    <a:pt x="17481" y="77789"/>
                  </a:lnTo>
                  <a:lnTo>
                    <a:pt x="20909" y="76890"/>
                  </a:lnTo>
                  <a:lnTo>
                    <a:pt x="26080" y="74304"/>
                  </a:lnTo>
                  <a:lnTo>
                    <a:pt x="31251" y="74248"/>
                  </a:lnTo>
                  <a:lnTo>
                    <a:pt x="33837" y="71663"/>
                  </a:lnTo>
                  <a:lnTo>
                    <a:pt x="36422" y="71663"/>
                  </a:lnTo>
                  <a:lnTo>
                    <a:pt x="39008" y="66492"/>
                  </a:lnTo>
                  <a:lnTo>
                    <a:pt x="41593" y="66492"/>
                  </a:lnTo>
                  <a:lnTo>
                    <a:pt x="414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5" name="Google Shape;24525;p52"/>
            <p:cNvSpPr/>
            <p:nvPr/>
          </p:nvSpPr>
          <p:spPr>
            <a:xfrm rot="5545039">
              <a:off x="3203771" y="3051882"/>
              <a:ext cx="1660561" cy="175423"/>
            </a:xfrm>
            <a:custGeom>
              <a:avLst/>
              <a:gdLst/>
              <a:ahLst/>
              <a:cxnLst/>
              <a:rect l="l" t="t" r="r" b="b"/>
              <a:pathLst>
                <a:path w="41199" h="17875" extrusionOk="0">
                  <a:moveTo>
                    <a:pt x="38951" y="1"/>
                  </a:moveTo>
                  <a:lnTo>
                    <a:pt x="37377" y="956"/>
                  </a:lnTo>
                  <a:lnTo>
                    <a:pt x="37040" y="1575"/>
                  </a:lnTo>
                  <a:lnTo>
                    <a:pt x="37040" y="2193"/>
                  </a:lnTo>
                  <a:lnTo>
                    <a:pt x="36534" y="2586"/>
                  </a:lnTo>
                  <a:lnTo>
                    <a:pt x="36140" y="2867"/>
                  </a:lnTo>
                  <a:lnTo>
                    <a:pt x="35803" y="3148"/>
                  </a:lnTo>
                  <a:lnTo>
                    <a:pt x="35691" y="3317"/>
                  </a:lnTo>
                  <a:lnTo>
                    <a:pt x="35578" y="3429"/>
                  </a:lnTo>
                  <a:lnTo>
                    <a:pt x="35522" y="3767"/>
                  </a:lnTo>
                  <a:lnTo>
                    <a:pt x="35466" y="4104"/>
                  </a:lnTo>
                  <a:lnTo>
                    <a:pt x="35129" y="4778"/>
                  </a:lnTo>
                  <a:lnTo>
                    <a:pt x="34848" y="5059"/>
                  </a:lnTo>
                  <a:lnTo>
                    <a:pt x="33892" y="5059"/>
                  </a:lnTo>
                  <a:lnTo>
                    <a:pt x="32262" y="5734"/>
                  </a:lnTo>
                  <a:lnTo>
                    <a:pt x="31981" y="6352"/>
                  </a:lnTo>
                  <a:lnTo>
                    <a:pt x="31307" y="6689"/>
                  </a:lnTo>
                  <a:lnTo>
                    <a:pt x="30688" y="6970"/>
                  </a:lnTo>
                  <a:lnTo>
                    <a:pt x="29733" y="7926"/>
                  </a:lnTo>
                  <a:lnTo>
                    <a:pt x="27260" y="7926"/>
                  </a:lnTo>
                  <a:lnTo>
                    <a:pt x="27091" y="7870"/>
                  </a:lnTo>
                  <a:lnTo>
                    <a:pt x="26754" y="7701"/>
                  </a:lnTo>
                  <a:lnTo>
                    <a:pt x="26585" y="7532"/>
                  </a:lnTo>
                  <a:lnTo>
                    <a:pt x="26529" y="7476"/>
                  </a:lnTo>
                  <a:lnTo>
                    <a:pt x="25967" y="7476"/>
                  </a:lnTo>
                  <a:lnTo>
                    <a:pt x="25574" y="7589"/>
                  </a:lnTo>
                  <a:lnTo>
                    <a:pt x="24955" y="7813"/>
                  </a:lnTo>
                  <a:lnTo>
                    <a:pt x="23944" y="8319"/>
                  </a:lnTo>
                  <a:lnTo>
                    <a:pt x="23382" y="8544"/>
                  </a:lnTo>
                  <a:lnTo>
                    <a:pt x="22932" y="8657"/>
                  </a:lnTo>
                  <a:lnTo>
                    <a:pt x="22651" y="8713"/>
                  </a:lnTo>
                  <a:lnTo>
                    <a:pt x="22426" y="8657"/>
                  </a:lnTo>
                  <a:lnTo>
                    <a:pt x="22314" y="8544"/>
                  </a:lnTo>
                  <a:lnTo>
                    <a:pt x="22201" y="8432"/>
                  </a:lnTo>
                  <a:lnTo>
                    <a:pt x="22201" y="8319"/>
                  </a:lnTo>
                  <a:lnTo>
                    <a:pt x="20459" y="10062"/>
                  </a:lnTo>
                  <a:lnTo>
                    <a:pt x="18773" y="10062"/>
                  </a:lnTo>
                  <a:lnTo>
                    <a:pt x="18773" y="10905"/>
                  </a:lnTo>
                  <a:lnTo>
                    <a:pt x="15288" y="10905"/>
                  </a:lnTo>
                  <a:lnTo>
                    <a:pt x="15119" y="11017"/>
                  </a:lnTo>
                  <a:lnTo>
                    <a:pt x="14782" y="11354"/>
                  </a:lnTo>
                  <a:lnTo>
                    <a:pt x="14501" y="11523"/>
                  </a:lnTo>
                  <a:lnTo>
                    <a:pt x="14220" y="11635"/>
                  </a:lnTo>
                  <a:lnTo>
                    <a:pt x="13883" y="11748"/>
                  </a:lnTo>
                  <a:lnTo>
                    <a:pt x="13265" y="11748"/>
                  </a:lnTo>
                  <a:lnTo>
                    <a:pt x="12927" y="11635"/>
                  </a:lnTo>
                  <a:lnTo>
                    <a:pt x="12646" y="11523"/>
                  </a:lnTo>
                  <a:lnTo>
                    <a:pt x="12365" y="11354"/>
                  </a:lnTo>
                  <a:lnTo>
                    <a:pt x="11972" y="11017"/>
                  </a:lnTo>
                  <a:lnTo>
                    <a:pt x="11859" y="10905"/>
                  </a:lnTo>
                  <a:lnTo>
                    <a:pt x="6520" y="10905"/>
                  </a:lnTo>
                  <a:lnTo>
                    <a:pt x="6351" y="10961"/>
                  </a:lnTo>
                  <a:lnTo>
                    <a:pt x="6014" y="11186"/>
                  </a:lnTo>
                  <a:lnTo>
                    <a:pt x="5733" y="11467"/>
                  </a:lnTo>
                  <a:lnTo>
                    <a:pt x="5452" y="11748"/>
                  </a:lnTo>
                  <a:lnTo>
                    <a:pt x="5059" y="12366"/>
                  </a:lnTo>
                  <a:lnTo>
                    <a:pt x="4946" y="12647"/>
                  </a:lnTo>
                  <a:lnTo>
                    <a:pt x="4047" y="13490"/>
                  </a:lnTo>
                  <a:lnTo>
                    <a:pt x="3204" y="14390"/>
                  </a:lnTo>
                  <a:lnTo>
                    <a:pt x="2361" y="15233"/>
                  </a:lnTo>
                  <a:lnTo>
                    <a:pt x="2304" y="15345"/>
                  </a:lnTo>
                  <a:lnTo>
                    <a:pt x="2248" y="15514"/>
                  </a:lnTo>
                  <a:lnTo>
                    <a:pt x="2136" y="15682"/>
                  </a:lnTo>
                  <a:lnTo>
                    <a:pt x="1911" y="15795"/>
                  </a:lnTo>
                  <a:lnTo>
                    <a:pt x="1630" y="15963"/>
                  </a:lnTo>
                  <a:lnTo>
                    <a:pt x="1180" y="16076"/>
                  </a:lnTo>
                  <a:lnTo>
                    <a:pt x="0" y="16076"/>
                  </a:lnTo>
                  <a:lnTo>
                    <a:pt x="0" y="17874"/>
                  </a:lnTo>
                  <a:lnTo>
                    <a:pt x="450" y="17818"/>
                  </a:lnTo>
                  <a:lnTo>
                    <a:pt x="787" y="17818"/>
                  </a:lnTo>
                  <a:lnTo>
                    <a:pt x="1574" y="17481"/>
                  </a:lnTo>
                  <a:lnTo>
                    <a:pt x="2023" y="17200"/>
                  </a:lnTo>
                  <a:lnTo>
                    <a:pt x="2923" y="16975"/>
                  </a:lnTo>
                  <a:lnTo>
                    <a:pt x="3316" y="16919"/>
                  </a:lnTo>
                  <a:lnTo>
                    <a:pt x="3934" y="16863"/>
                  </a:lnTo>
                  <a:lnTo>
                    <a:pt x="4047" y="16806"/>
                  </a:lnTo>
                  <a:lnTo>
                    <a:pt x="4215" y="16638"/>
                  </a:lnTo>
                  <a:lnTo>
                    <a:pt x="4553" y="16188"/>
                  </a:lnTo>
                  <a:lnTo>
                    <a:pt x="4777" y="15626"/>
                  </a:lnTo>
                  <a:lnTo>
                    <a:pt x="4890" y="15289"/>
                  </a:lnTo>
                  <a:lnTo>
                    <a:pt x="4946" y="15120"/>
                  </a:lnTo>
                  <a:lnTo>
                    <a:pt x="5059" y="15008"/>
                  </a:lnTo>
                  <a:lnTo>
                    <a:pt x="5396" y="14783"/>
                  </a:lnTo>
                  <a:lnTo>
                    <a:pt x="5902" y="14502"/>
                  </a:lnTo>
                  <a:lnTo>
                    <a:pt x="5958" y="14390"/>
                  </a:lnTo>
                  <a:lnTo>
                    <a:pt x="6126" y="14109"/>
                  </a:lnTo>
                  <a:lnTo>
                    <a:pt x="6239" y="13940"/>
                  </a:lnTo>
                  <a:lnTo>
                    <a:pt x="6407" y="13827"/>
                  </a:lnTo>
                  <a:lnTo>
                    <a:pt x="6576" y="13715"/>
                  </a:lnTo>
                  <a:lnTo>
                    <a:pt x="6801" y="13659"/>
                  </a:lnTo>
                  <a:lnTo>
                    <a:pt x="7194" y="13603"/>
                  </a:lnTo>
                  <a:lnTo>
                    <a:pt x="7419" y="13490"/>
                  </a:lnTo>
                  <a:lnTo>
                    <a:pt x="7700" y="13434"/>
                  </a:lnTo>
                  <a:lnTo>
                    <a:pt x="8094" y="13378"/>
                  </a:lnTo>
                  <a:lnTo>
                    <a:pt x="8487" y="13322"/>
                  </a:lnTo>
                  <a:lnTo>
                    <a:pt x="8881" y="13265"/>
                  </a:lnTo>
                  <a:lnTo>
                    <a:pt x="9218" y="13097"/>
                  </a:lnTo>
                  <a:lnTo>
                    <a:pt x="9667" y="12703"/>
                  </a:lnTo>
                  <a:lnTo>
                    <a:pt x="13489" y="12703"/>
                  </a:lnTo>
                  <a:lnTo>
                    <a:pt x="14332" y="12422"/>
                  </a:lnTo>
                  <a:lnTo>
                    <a:pt x="14951" y="12198"/>
                  </a:lnTo>
                  <a:lnTo>
                    <a:pt x="15400" y="12085"/>
                  </a:lnTo>
                  <a:lnTo>
                    <a:pt x="15906" y="12085"/>
                  </a:lnTo>
                  <a:lnTo>
                    <a:pt x="16243" y="12029"/>
                  </a:lnTo>
                  <a:lnTo>
                    <a:pt x="16974" y="11748"/>
                  </a:lnTo>
                  <a:lnTo>
                    <a:pt x="17480" y="11467"/>
                  </a:lnTo>
                  <a:lnTo>
                    <a:pt x="18717" y="11298"/>
                  </a:lnTo>
                  <a:lnTo>
                    <a:pt x="19222" y="11242"/>
                  </a:lnTo>
                  <a:lnTo>
                    <a:pt x="19279" y="11298"/>
                  </a:lnTo>
                  <a:lnTo>
                    <a:pt x="19560" y="11298"/>
                  </a:lnTo>
                  <a:lnTo>
                    <a:pt x="20065" y="11130"/>
                  </a:lnTo>
                  <a:lnTo>
                    <a:pt x="20909" y="10792"/>
                  </a:lnTo>
                  <a:lnTo>
                    <a:pt x="21752" y="10343"/>
                  </a:lnTo>
                  <a:lnTo>
                    <a:pt x="22257" y="10005"/>
                  </a:lnTo>
                  <a:lnTo>
                    <a:pt x="22651" y="9781"/>
                  </a:lnTo>
                  <a:lnTo>
                    <a:pt x="23382" y="9612"/>
                  </a:lnTo>
                  <a:lnTo>
                    <a:pt x="24337" y="9556"/>
                  </a:lnTo>
                  <a:lnTo>
                    <a:pt x="24955" y="8881"/>
                  </a:lnTo>
                  <a:lnTo>
                    <a:pt x="28440" y="8881"/>
                  </a:lnTo>
                  <a:lnTo>
                    <a:pt x="30239" y="8376"/>
                  </a:lnTo>
                  <a:lnTo>
                    <a:pt x="30688" y="8263"/>
                  </a:lnTo>
                  <a:lnTo>
                    <a:pt x="31307" y="8376"/>
                  </a:lnTo>
                  <a:lnTo>
                    <a:pt x="31981" y="7926"/>
                  </a:lnTo>
                  <a:lnTo>
                    <a:pt x="32318" y="7364"/>
                  </a:lnTo>
                  <a:lnTo>
                    <a:pt x="32543" y="7308"/>
                  </a:lnTo>
                  <a:lnTo>
                    <a:pt x="33218" y="6970"/>
                  </a:lnTo>
                  <a:lnTo>
                    <a:pt x="33611" y="6858"/>
                  </a:lnTo>
                  <a:lnTo>
                    <a:pt x="33780" y="6858"/>
                  </a:lnTo>
                  <a:lnTo>
                    <a:pt x="33836" y="6970"/>
                  </a:lnTo>
                  <a:lnTo>
                    <a:pt x="33892" y="6970"/>
                  </a:lnTo>
                  <a:lnTo>
                    <a:pt x="34567" y="6521"/>
                  </a:lnTo>
                  <a:lnTo>
                    <a:pt x="35072" y="6184"/>
                  </a:lnTo>
                  <a:lnTo>
                    <a:pt x="35297" y="6071"/>
                  </a:lnTo>
                  <a:lnTo>
                    <a:pt x="35466" y="6015"/>
                  </a:lnTo>
                  <a:lnTo>
                    <a:pt x="36084" y="6015"/>
                  </a:lnTo>
                  <a:lnTo>
                    <a:pt x="37040" y="5734"/>
                  </a:lnTo>
                  <a:lnTo>
                    <a:pt x="37040" y="4778"/>
                  </a:lnTo>
                  <a:lnTo>
                    <a:pt x="37714" y="4441"/>
                  </a:lnTo>
                  <a:lnTo>
                    <a:pt x="37995" y="4104"/>
                  </a:lnTo>
                  <a:lnTo>
                    <a:pt x="38670" y="2530"/>
                  </a:lnTo>
                  <a:lnTo>
                    <a:pt x="38951" y="2193"/>
                  </a:lnTo>
                  <a:lnTo>
                    <a:pt x="39288" y="1575"/>
                  </a:lnTo>
                  <a:lnTo>
                    <a:pt x="39288" y="956"/>
                  </a:lnTo>
                  <a:lnTo>
                    <a:pt x="40243" y="956"/>
                  </a:lnTo>
                  <a:lnTo>
                    <a:pt x="41199" y="619"/>
                  </a:lnTo>
                  <a:lnTo>
                    <a:pt x="39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CF9FE56-D31B-44ED-A5BB-59DE8DBFD397}"/>
              </a:ext>
            </a:extLst>
          </p:cNvPr>
          <p:cNvPicPr>
            <a:picLocks noChangeAspect="1"/>
          </p:cNvPicPr>
          <p:nvPr/>
        </p:nvPicPr>
        <p:blipFill>
          <a:blip r:embed="rId4"/>
          <a:stretch>
            <a:fillRect/>
          </a:stretch>
        </p:blipFill>
        <p:spPr>
          <a:xfrm>
            <a:off x="889629" y="2042569"/>
            <a:ext cx="7772400" cy="14716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36"/>
        <p:cNvGrpSpPr/>
        <p:nvPr/>
      </p:nvGrpSpPr>
      <p:grpSpPr>
        <a:xfrm>
          <a:off x="0" y="0"/>
          <a:ext cx="0" cy="0"/>
          <a:chOff x="0" y="0"/>
          <a:chExt cx="0" cy="0"/>
        </a:xfrm>
      </p:grpSpPr>
      <p:grpSp>
        <p:nvGrpSpPr>
          <p:cNvPr id="24537" name="Google Shape;24537;p54"/>
          <p:cNvGrpSpPr/>
          <p:nvPr/>
        </p:nvGrpSpPr>
        <p:grpSpPr>
          <a:xfrm>
            <a:off x="1512502" y="209470"/>
            <a:ext cx="6007480" cy="1047832"/>
            <a:chOff x="1512502" y="209470"/>
            <a:chExt cx="6007480" cy="1047832"/>
          </a:xfrm>
        </p:grpSpPr>
        <p:grpSp>
          <p:nvGrpSpPr>
            <p:cNvPr id="24538" name="Google Shape;24538;p54"/>
            <p:cNvGrpSpPr/>
            <p:nvPr/>
          </p:nvGrpSpPr>
          <p:grpSpPr>
            <a:xfrm>
              <a:off x="1696883" y="433894"/>
              <a:ext cx="5750248" cy="823408"/>
              <a:chOff x="554450" y="-209175"/>
              <a:chExt cx="4072125" cy="583150"/>
            </a:xfrm>
          </p:grpSpPr>
          <p:sp>
            <p:nvSpPr>
              <p:cNvPr id="24539" name="Google Shape;24539;p54"/>
              <p:cNvSpPr/>
              <p:nvPr/>
            </p:nvSpPr>
            <p:spPr>
              <a:xfrm>
                <a:off x="554450" y="-209175"/>
                <a:ext cx="4072125" cy="580350"/>
              </a:xfrm>
              <a:custGeom>
                <a:avLst/>
                <a:gdLst/>
                <a:ahLst/>
                <a:cxnLst/>
                <a:rect l="l" t="t" r="r" b="b"/>
                <a:pathLst>
                  <a:path w="162885" h="23214" extrusionOk="0">
                    <a:moveTo>
                      <a:pt x="0" y="0"/>
                    </a:moveTo>
                    <a:lnTo>
                      <a:pt x="0" y="23045"/>
                    </a:lnTo>
                    <a:lnTo>
                      <a:pt x="3653" y="22539"/>
                    </a:lnTo>
                    <a:lnTo>
                      <a:pt x="8543" y="23213"/>
                    </a:lnTo>
                    <a:lnTo>
                      <a:pt x="12197" y="22539"/>
                    </a:lnTo>
                    <a:lnTo>
                      <a:pt x="19447" y="22539"/>
                    </a:lnTo>
                    <a:lnTo>
                      <a:pt x="24337" y="21920"/>
                    </a:lnTo>
                    <a:lnTo>
                      <a:pt x="29171" y="21246"/>
                    </a:lnTo>
                    <a:lnTo>
                      <a:pt x="38894" y="21246"/>
                    </a:lnTo>
                    <a:lnTo>
                      <a:pt x="41367" y="20628"/>
                    </a:lnTo>
                    <a:lnTo>
                      <a:pt x="42885" y="20628"/>
                    </a:lnTo>
                    <a:lnTo>
                      <a:pt x="46482" y="20684"/>
                    </a:lnTo>
                    <a:lnTo>
                      <a:pt x="48562" y="20796"/>
                    </a:lnTo>
                    <a:lnTo>
                      <a:pt x="50585" y="20909"/>
                    </a:lnTo>
                    <a:lnTo>
                      <a:pt x="52271" y="21021"/>
                    </a:lnTo>
                    <a:lnTo>
                      <a:pt x="52946" y="21134"/>
                    </a:lnTo>
                    <a:lnTo>
                      <a:pt x="53508" y="21246"/>
                    </a:lnTo>
                    <a:lnTo>
                      <a:pt x="54463" y="21415"/>
                    </a:lnTo>
                    <a:lnTo>
                      <a:pt x="55475" y="21527"/>
                    </a:lnTo>
                    <a:lnTo>
                      <a:pt x="56487" y="21527"/>
                    </a:lnTo>
                    <a:lnTo>
                      <a:pt x="57442" y="21471"/>
                    </a:lnTo>
                    <a:lnTo>
                      <a:pt x="58960" y="21358"/>
                    </a:lnTo>
                    <a:lnTo>
                      <a:pt x="59578" y="21246"/>
                    </a:lnTo>
                    <a:lnTo>
                      <a:pt x="60421" y="21077"/>
                    </a:lnTo>
                    <a:lnTo>
                      <a:pt x="62613" y="20628"/>
                    </a:lnTo>
                    <a:lnTo>
                      <a:pt x="64075" y="20403"/>
                    </a:lnTo>
                    <a:lnTo>
                      <a:pt x="65705" y="20178"/>
                    </a:lnTo>
                    <a:lnTo>
                      <a:pt x="67503" y="20009"/>
                    </a:lnTo>
                    <a:lnTo>
                      <a:pt x="69302" y="19953"/>
                    </a:lnTo>
                    <a:lnTo>
                      <a:pt x="70932" y="20009"/>
                    </a:lnTo>
                    <a:lnTo>
                      <a:pt x="72168" y="20178"/>
                    </a:lnTo>
                    <a:lnTo>
                      <a:pt x="73180" y="20403"/>
                    </a:lnTo>
                    <a:lnTo>
                      <a:pt x="74023" y="20628"/>
                    </a:lnTo>
                    <a:lnTo>
                      <a:pt x="74810" y="20853"/>
                    </a:lnTo>
                    <a:lnTo>
                      <a:pt x="75597" y="21077"/>
                    </a:lnTo>
                    <a:lnTo>
                      <a:pt x="76608" y="21190"/>
                    </a:lnTo>
                    <a:lnTo>
                      <a:pt x="77789" y="21246"/>
                    </a:lnTo>
                    <a:lnTo>
                      <a:pt x="78519" y="21246"/>
                    </a:lnTo>
                    <a:lnTo>
                      <a:pt x="79306" y="21134"/>
                    </a:lnTo>
                    <a:lnTo>
                      <a:pt x="81105" y="20853"/>
                    </a:lnTo>
                    <a:lnTo>
                      <a:pt x="83072" y="20459"/>
                    </a:lnTo>
                    <a:lnTo>
                      <a:pt x="85096" y="19953"/>
                    </a:lnTo>
                    <a:lnTo>
                      <a:pt x="87119" y="19504"/>
                    </a:lnTo>
                    <a:lnTo>
                      <a:pt x="89086" y="19110"/>
                    </a:lnTo>
                    <a:lnTo>
                      <a:pt x="90885" y="18773"/>
                    </a:lnTo>
                    <a:lnTo>
                      <a:pt x="91672" y="18717"/>
                    </a:lnTo>
                    <a:lnTo>
                      <a:pt x="92402" y="18660"/>
                    </a:lnTo>
                    <a:lnTo>
                      <a:pt x="93133" y="18717"/>
                    </a:lnTo>
                    <a:lnTo>
                      <a:pt x="93976" y="18773"/>
                    </a:lnTo>
                    <a:lnTo>
                      <a:pt x="95887" y="18998"/>
                    </a:lnTo>
                    <a:lnTo>
                      <a:pt x="97967" y="19279"/>
                    </a:lnTo>
                    <a:lnTo>
                      <a:pt x="100159" y="19672"/>
                    </a:lnTo>
                    <a:lnTo>
                      <a:pt x="104149" y="20290"/>
                    </a:lnTo>
                    <a:lnTo>
                      <a:pt x="105779" y="20515"/>
                    </a:lnTo>
                    <a:lnTo>
                      <a:pt x="106960" y="20628"/>
                    </a:lnTo>
                    <a:lnTo>
                      <a:pt x="108252" y="20684"/>
                    </a:lnTo>
                    <a:lnTo>
                      <a:pt x="110107" y="20796"/>
                    </a:lnTo>
                    <a:lnTo>
                      <a:pt x="114547" y="21246"/>
                    </a:lnTo>
                    <a:lnTo>
                      <a:pt x="120337" y="21920"/>
                    </a:lnTo>
                    <a:lnTo>
                      <a:pt x="132477" y="19953"/>
                    </a:lnTo>
                    <a:lnTo>
                      <a:pt x="142201" y="21920"/>
                    </a:lnTo>
                    <a:lnTo>
                      <a:pt x="153161" y="21920"/>
                    </a:lnTo>
                    <a:lnTo>
                      <a:pt x="162884" y="20459"/>
                    </a:lnTo>
                    <a:lnTo>
                      <a:pt x="1628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0" name="Google Shape;24540;p54"/>
              <p:cNvSpPr/>
              <p:nvPr/>
            </p:nvSpPr>
            <p:spPr>
              <a:xfrm>
                <a:off x="1599875" y="227825"/>
                <a:ext cx="3026700" cy="113825"/>
              </a:xfrm>
              <a:custGeom>
                <a:avLst/>
                <a:gdLst/>
                <a:ahLst/>
                <a:cxnLst/>
                <a:rect l="l" t="t" r="r" b="b"/>
                <a:pathLst>
                  <a:path w="121068" h="4553" extrusionOk="0">
                    <a:moveTo>
                      <a:pt x="49686" y="0"/>
                    </a:moveTo>
                    <a:lnTo>
                      <a:pt x="46257" y="618"/>
                    </a:lnTo>
                    <a:lnTo>
                      <a:pt x="42773" y="1574"/>
                    </a:lnTo>
                    <a:lnTo>
                      <a:pt x="40468" y="1237"/>
                    </a:lnTo>
                    <a:lnTo>
                      <a:pt x="38164" y="1855"/>
                    </a:lnTo>
                    <a:lnTo>
                      <a:pt x="34735" y="2754"/>
                    </a:lnTo>
                    <a:lnTo>
                      <a:pt x="29564" y="1855"/>
                    </a:lnTo>
                    <a:lnTo>
                      <a:pt x="21527" y="1855"/>
                    </a:lnTo>
                    <a:lnTo>
                      <a:pt x="19222" y="2136"/>
                    </a:lnTo>
                    <a:lnTo>
                      <a:pt x="16300" y="2754"/>
                    </a:lnTo>
                    <a:lnTo>
                      <a:pt x="12871" y="3091"/>
                    </a:lnTo>
                    <a:lnTo>
                      <a:pt x="10005" y="2754"/>
                    </a:lnTo>
                    <a:lnTo>
                      <a:pt x="3653" y="2473"/>
                    </a:lnTo>
                    <a:lnTo>
                      <a:pt x="2473" y="2642"/>
                    </a:lnTo>
                    <a:lnTo>
                      <a:pt x="1293" y="2923"/>
                    </a:lnTo>
                    <a:lnTo>
                      <a:pt x="0" y="3260"/>
                    </a:lnTo>
                    <a:lnTo>
                      <a:pt x="2361" y="3260"/>
                    </a:lnTo>
                    <a:lnTo>
                      <a:pt x="5789" y="3373"/>
                    </a:lnTo>
                    <a:lnTo>
                      <a:pt x="7588" y="3429"/>
                    </a:lnTo>
                    <a:lnTo>
                      <a:pt x="9274" y="3541"/>
                    </a:lnTo>
                    <a:lnTo>
                      <a:pt x="10679" y="3710"/>
                    </a:lnTo>
                    <a:lnTo>
                      <a:pt x="11691" y="3878"/>
                    </a:lnTo>
                    <a:lnTo>
                      <a:pt x="12646" y="4103"/>
                    </a:lnTo>
                    <a:lnTo>
                      <a:pt x="13658" y="4159"/>
                    </a:lnTo>
                    <a:lnTo>
                      <a:pt x="15625" y="4159"/>
                    </a:lnTo>
                    <a:lnTo>
                      <a:pt x="17143" y="3991"/>
                    </a:lnTo>
                    <a:lnTo>
                      <a:pt x="17761" y="3878"/>
                    </a:lnTo>
                    <a:lnTo>
                      <a:pt x="18604" y="3710"/>
                    </a:lnTo>
                    <a:lnTo>
                      <a:pt x="20796" y="3260"/>
                    </a:lnTo>
                    <a:lnTo>
                      <a:pt x="22258" y="3035"/>
                    </a:lnTo>
                    <a:lnTo>
                      <a:pt x="23888" y="2810"/>
                    </a:lnTo>
                    <a:lnTo>
                      <a:pt x="25686" y="2642"/>
                    </a:lnTo>
                    <a:lnTo>
                      <a:pt x="27485" y="2586"/>
                    </a:lnTo>
                    <a:lnTo>
                      <a:pt x="29115" y="2642"/>
                    </a:lnTo>
                    <a:lnTo>
                      <a:pt x="30351" y="2810"/>
                    </a:lnTo>
                    <a:lnTo>
                      <a:pt x="31363" y="3035"/>
                    </a:lnTo>
                    <a:lnTo>
                      <a:pt x="32206" y="3260"/>
                    </a:lnTo>
                    <a:lnTo>
                      <a:pt x="32993" y="3485"/>
                    </a:lnTo>
                    <a:lnTo>
                      <a:pt x="33780" y="3710"/>
                    </a:lnTo>
                    <a:lnTo>
                      <a:pt x="34791" y="3822"/>
                    </a:lnTo>
                    <a:lnTo>
                      <a:pt x="35972" y="3878"/>
                    </a:lnTo>
                    <a:lnTo>
                      <a:pt x="36702" y="3878"/>
                    </a:lnTo>
                    <a:lnTo>
                      <a:pt x="37489" y="3766"/>
                    </a:lnTo>
                    <a:lnTo>
                      <a:pt x="39288" y="3485"/>
                    </a:lnTo>
                    <a:lnTo>
                      <a:pt x="41255" y="3091"/>
                    </a:lnTo>
                    <a:lnTo>
                      <a:pt x="43279" y="2586"/>
                    </a:lnTo>
                    <a:lnTo>
                      <a:pt x="45302" y="2136"/>
                    </a:lnTo>
                    <a:lnTo>
                      <a:pt x="47269" y="1743"/>
                    </a:lnTo>
                    <a:lnTo>
                      <a:pt x="49068" y="1405"/>
                    </a:lnTo>
                    <a:lnTo>
                      <a:pt x="49855" y="1349"/>
                    </a:lnTo>
                    <a:lnTo>
                      <a:pt x="50585" y="1293"/>
                    </a:lnTo>
                    <a:lnTo>
                      <a:pt x="51316" y="1349"/>
                    </a:lnTo>
                    <a:lnTo>
                      <a:pt x="52159" y="1405"/>
                    </a:lnTo>
                    <a:lnTo>
                      <a:pt x="54070" y="1630"/>
                    </a:lnTo>
                    <a:lnTo>
                      <a:pt x="56150" y="1911"/>
                    </a:lnTo>
                    <a:lnTo>
                      <a:pt x="58342" y="2305"/>
                    </a:lnTo>
                    <a:lnTo>
                      <a:pt x="62332" y="2923"/>
                    </a:lnTo>
                    <a:lnTo>
                      <a:pt x="63962" y="3148"/>
                    </a:lnTo>
                    <a:lnTo>
                      <a:pt x="65143" y="3260"/>
                    </a:lnTo>
                    <a:lnTo>
                      <a:pt x="66435" y="3316"/>
                    </a:lnTo>
                    <a:lnTo>
                      <a:pt x="68290" y="3429"/>
                    </a:lnTo>
                    <a:lnTo>
                      <a:pt x="72730" y="3878"/>
                    </a:lnTo>
                    <a:lnTo>
                      <a:pt x="78520" y="4553"/>
                    </a:lnTo>
                    <a:lnTo>
                      <a:pt x="90660" y="2586"/>
                    </a:lnTo>
                    <a:lnTo>
                      <a:pt x="100384" y="4553"/>
                    </a:lnTo>
                    <a:lnTo>
                      <a:pt x="111344" y="4553"/>
                    </a:lnTo>
                    <a:lnTo>
                      <a:pt x="121067" y="3091"/>
                    </a:lnTo>
                    <a:lnTo>
                      <a:pt x="118201" y="2754"/>
                    </a:lnTo>
                    <a:lnTo>
                      <a:pt x="115896" y="3091"/>
                    </a:lnTo>
                    <a:lnTo>
                      <a:pt x="113592" y="2754"/>
                    </a:lnTo>
                    <a:lnTo>
                      <a:pt x="112412" y="3373"/>
                    </a:lnTo>
                    <a:lnTo>
                      <a:pt x="107241" y="3373"/>
                    </a:lnTo>
                    <a:lnTo>
                      <a:pt x="106117" y="2754"/>
                    </a:lnTo>
                    <a:lnTo>
                      <a:pt x="103812" y="3373"/>
                    </a:lnTo>
                    <a:lnTo>
                      <a:pt x="98023" y="3373"/>
                    </a:lnTo>
                    <a:lnTo>
                      <a:pt x="93414" y="2136"/>
                    </a:lnTo>
                    <a:lnTo>
                      <a:pt x="91728" y="1855"/>
                    </a:lnTo>
                    <a:lnTo>
                      <a:pt x="88243" y="2136"/>
                    </a:lnTo>
                    <a:lnTo>
                      <a:pt x="84253" y="2754"/>
                    </a:lnTo>
                    <a:lnTo>
                      <a:pt x="80768" y="2473"/>
                    </a:lnTo>
                    <a:lnTo>
                      <a:pt x="79025" y="2754"/>
                    </a:lnTo>
                    <a:lnTo>
                      <a:pt x="76721" y="3091"/>
                    </a:lnTo>
                    <a:lnTo>
                      <a:pt x="74417" y="3091"/>
                    </a:lnTo>
                    <a:lnTo>
                      <a:pt x="72730" y="2754"/>
                    </a:lnTo>
                    <a:lnTo>
                      <a:pt x="70426" y="2754"/>
                    </a:lnTo>
                    <a:lnTo>
                      <a:pt x="68121" y="1237"/>
                    </a:lnTo>
                    <a:lnTo>
                      <a:pt x="62951" y="2473"/>
                    </a:lnTo>
                    <a:lnTo>
                      <a:pt x="54295" y="956"/>
                    </a:lnTo>
                    <a:lnTo>
                      <a:pt x="53677" y="618"/>
                    </a:lnTo>
                    <a:lnTo>
                      <a:pt x="53115" y="450"/>
                    </a:lnTo>
                    <a:lnTo>
                      <a:pt x="52834" y="337"/>
                    </a:lnTo>
                    <a:lnTo>
                      <a:pt x="52552" y="337"/>
                    </a:lnTo>
                    <a:lnTo>
                      <a:pt x="51878" y="281"/>
                    </a:lnTo>
                    <a:lnTo>
                      <a:pt x="50923" y="169"/>
                    </a:lnTo>
                    <a:lnTo>
                      <a:pt x="496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1" name="Google Shape;24541;p54"/>
              <p:cNvSpPr/>
              <p:nvPr/>
            </p:nvSpPr>
            <p:spPr>
              <a:xfrm>
                <a:off x="554450" y="289650"/>
                <a:ext cx="1007500" cy="84325"/>
              </a:xfrm>
              <a:custGeom>
                <a:avLst/>
                <a:gdLst/>
                <a:ahLst/>
                <a:cxnLst/>
                <a:rect l="l" t="t" r="r" b="b"/>
                <a:pathLst>
                  <a:path w="40300" h="3373" extrusionOk="0">
                    <a:moveTo>
                      <a:pt x="32262" y="0"/>
                    </a:moveTo>
                    <a:lnTo>
                      <a:pt x="29396" y="900"/>
                    </a:lnTo>
                    <a:lnTo>
                      <a:pt x="25349" y="1237"/>
                    </a:lnTo>
                    <a:lnTo>
                      <a:pt x="24169" y="1237"/>
                    </a:lnTo>
                    <a:lnTo>
                      <a:pt x="19560" y="1799"/>
                    </a:lnTo>
                    <a:lnTo>
                      <a:pt x="18379" y="1967"/>
                    </a:lnTo>
                    <a:lnTo>
                      <a:pt x="17424" y="2080"/>
                    </a:lnTo>
                    <a:lnTo>
                      <a:pt x="16693" y="2136"/>
                    </a:lnTo>
                    <a:lnTo>
                      <a:pt x="15569" y="2136"/>
                    </a:lnTo>
                    <a:lnTo>
                      <a:pt x="12703" y="1518"/>
                    </a:lnTo>
                    <a:lnTo>
                      <a:pt x="8094" y="2136"/>
                    </a:lnTo>
                    <a:lnTo>
                      <a:pt x="6913" y="2136"/>
                    </a:lnTo>
                    <a:lnTo>
                      <a:pt x="4047" y="1799"/>
                    </a:lnTo>
                    <a:lnTo>
                      <a:pt x="1742" y="2136"/>
                    </a:lnTo>
                    <a:lnTo>
                      <a:pt x="0" y="2080"/>
                    </a:lnTo>
                    <a:lnTo>
                      <a:pt x="0" y="3204"/>
                    </a:lnTo>
                    <a:lnTo>
                      <a:pt x="3653" y="2698"/>
                    </a:lnTo>
                    <a:lnTo>
                      <a:pt x="8543" y="3373"/>
                    </a:lnTo>
                    <a:lnTo>
                      <a:pt x="12197" y="2698"/>
                    </a:lnTo>
                    <a:lnTo>
                      <a:pt x="19447" y="2698"/>
                    </a:lnTo>
                    <a:lnTo>
                      <a:pt x="24337" y="2080"/>
                    </a:lnTo>
                    <a:lnTo>
                      <a:pt x="29171" y="1405"/>
                    </a:lnTo>
                    <a:lnTo>
                      <a:pt x="38894" y="1405"/>
                    </a:lnTo>
                    <a:lnTo>
                      <a:pt x="40300" y="1068"/>
                    </a:lnTo>
                    <a:lnTo>
                      <a:pt x="40019" y="1012"/>
                    </a:lnTo>
                    <a:lnTo>
                      <a:pt x="39738" y="900"/>
                    </a:lnTo>
                    <a:lnTo>
                      <a:pt x="39569" y="787"/>
                    </a:lnTo>
                    <a:lnTo>
                      <a:pt x="39400" y="618"/>
                    </a:lnTo>
                    <a:lnTo>
                      <a:pt x="39232" y="394"/>
                    </a:lnTo>
                    <a:lnTo>
                      <a:pt x="39175" y="281"/>
                    </a:lnTo>
                    <a:lnTo>
                      <a:pt x="37433" y="281"/>
                    </a:lnTo>
                    <a:lnTo>
                      <a:pt x="35129" y="618"/>
                    </a:lnTo>
                    <a:lnTo>
                      <a:pt x="322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42" name="Google Shape;24542;p54"/>
            <p:cNvSpPr/>
            <p:nvPr/>
          </p:nvSpPr>
          <p:spPr>
            <a:xfrm rot="-1985913">
              <a:off x="1497571" y="384447"/>
              <a:ext cx="685064" cy="148945"/>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3" name="Google Shape;24543;p54"/>
            <p:cNvSpPr/>
            <p:nvPr/>
          </p:nvSpPr>
          <p:spPr>
            <a:xfrm rot="-5400000">
              <a:off x="7173633" y="678340"/>
              <a:ext cx="518100" cy="174600"/>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44" name="Google Shape;24544;p54"/>
          <p:cNvSpPr txBox="1">
            <a:spLocks noGrp="1"/>
          </p:cNvSpPr>
          <p:nvPr>
            <p:ph type="title" idx="6"/>
          </p:nvPr>
        </p:nvSpPr>
        <p:spPr>
          <a:xfrm>
            <a:off x="1949550" y="547250"/>
            <a:ext cx="5244900" cy="4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Strategy</a:t>
            </a:r>
            <a:endParaRPr dirty="0"/>
          </a:p>
        </p:txBody>
      </p:sp>
      <p:sp>
        <p:nvSpPr>
          <p:cNvPr id="24545" name="Google Shape;24545;p54"/>
          <p:cNvSpPr txBox="1">
            <a:spLocks noGrp="1"/>
          </p:cNvSpPr>
          <p:nvPr>
            <p:ph type="title"/>
          </p:nvPr>
        </p:nvSpPr>
        <p:spPr>
          <a:xfrm>
            <a:off x="854060" y="2781306"/>
            <a:ext cx="2336400" cy="4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Media Use</a:t>
            </a:r>
            <a:endParaRPr dirty="0"/>
          </a:p>
        </p:txBody>
      </p:sp>
      <p:sp>
        <p:nvSpPr>
          <p:cNvPr id="24547" name="Google Shape;24547;p54"/>
          <p:cNvSpPr txBox="1">
            <a:spLocks noGrp="1"/>
          </p:cNvSpPr>
          <p:nvPr>
            <p:ph type="title" idx="2"/>
          </p:nvPr>
        </p:nvSpPr>
        <p:spPr>
          <a:xfrm>
            <a:off x="5953540" y="2781306"/>
            <a:ext cx="2336400" cy="4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Planning</a:t>
            </a:r>
            <a:endParaRPr dirty="0"/>
          </a:p>
        </p:txBody>
      </p:sp>
      <p:grpSp>
        <p:nvGrpSpPr>
          <p:cNvPr id="24551" name="Google Shape;24551;p54"/>
          <p:cNvGrpSpPr/>
          <p:nvPr/>
        </p:nvGrpSpPr>
        <p:grpSpPr>
          <a:xfrm rot="2700000">
            <a:off x="3893865" y="914782"/>
            <a:ext cx="1335192" cy="1682695"/>
            <a:chOff x="550324" y="4511808"/>
            <a:chExt cx="1335205" cy="1682711"/>
          </a:xfrm>
        </p:grpSpPr>
        <p:pic>
          <p:nvPicPr>
            <p:cNvPr id="24553" name="Google Shape;24553;p54"/>
            <p:cNvPicPr preferRelativeResize="0"/>
            <p:nvPr/>
          </p:nvPicPr>
          <p:blipFill rotWithShape="1">
            <a:blip r:embed="rId3">
              <a:alphaModFix/>
            </a:blip>
            <a:srcRect l="13623" t="92236" r="68393" b="1204"/>
            <a:stretch/>
          </p:blipFill>
          <p:spPr>
            <a:xfrm rot="4273716">
              <a:off x="1258476" y="4712085"/>
              <a:ext cx="827330" cy="426776"/>
            </a:xfrm>
            <a:prstGeom prst="rect">
              <a:avLst/>
            </a:prstGeom>
            <a:noFill/>
            <a:ln>
              <a:noFill/>
            </a:ln>
          </p:spPr>
        </p:pic>
        <p:pic>
          <p:nvPicPr>
            <p:cNvPr id="24554" name="Google Shape;24554;p54"/>
            <p:cNvPicPr preferRelativeResize="0"/>
            <p:nvPr/>
          </p:nvPicPr>
          <p:blipFill>
            <a:blip r:embed="rId4">
              <a:alphaModFix/>
            </a:blip>
            <a:stretch>
              <a:fillRect/>
            </a:stretch>
          </p:blipFill>
          <p:spPr>
            <a:xfrm rot="1926809">
              <a:off x="550324" y="5371117"/>
              <a:ext cx="847901" cy="823402"/>
            </a:xfrm>
            <a:prstGeom prst="rect">
              <a:avLst/>
            </a:prstGeom>
            <a:noFill/>
            <a:ln>
              <a:noFill/>
            </a:ln>
          </p:spPr>
        </p:pic>
      </p:grpSp>
      <p:grpSp>
        <p:nvGrpSpPr>
          <p:cNvPr id="24555" name="Google Shape;24555;p54"/>
          <p:cNvGrpSpPr/>
          <p:nvPr/>
        </p:nvGrpSpPr>
        <p:grpSpPr>
          <a:xfrm>
            <a:off x="1314111" y="3277092"/>
            <a:ext cx="1237757" cy="1189795"/>
            <a:chOff x="7892124" y="4010098"/>
            <a:chExt cx="1071651" cy="1030126"/>
          </a:xfrm>
        </p:grpSpPr>
        <p:pic>
          <p:nvPicPr>
            <p:cNvPr id="24556" name="Google Shape;24556;p54"/>
            <p:cNvPicPr preferRelativeResize="0"/>
            <p:nvPr/>
          </p:nvPicPr>
          <p:blipFill rotWithShape="1">
            <a:blip r:embed="rId5">
              <a:alphaModFix/>
            </a:blip>
            <a:srcRect l="9664" t="51482" r="70429" b="37383"/>
            <a:stretch/>
          </p:blipFill>
          <p:spPr>
            <a:xfrm rot="2122901">
              <a:off x="8007163" y="4192262"/>
              <a:ext cx="841573" cy="665798"/>
            </a:xfrm>
            <a:prstGeom prst="rect">
              <a:avLst/>
            </a:prstGeom>
            <a:noFill/>
            <a:ln>
              <a:noFill/>
            </a:ln>
          </p:spPr>
        </p:pic>
        <p:grpSp>
          <p:nvGrpSpPr>
            <p:cNvPr id="24557" name="Google Shape;24557;p54"/>
            <p:cNvGrpSpPr/>
            <p:nvPr/>
          </p:nvGrpSpPr>
          <p:grpSpPr>
            <a:xfrm rot="-1388564">
              <a:off x="8218154" y="4693381"/>
              <a:ext cx="461399" cy="266908"/>
              <a:chOff x="1595475" y="903650"/>
              <a:chExt cx="796750" cy="460900"/>
            </a:xfrm>
          </p:grpSpPr>
          <p:sp>
            <p:nvSpPr>
              <p:cNvPr id="24558" name="Google Shape;24558;p54"/>
              <p:cNvSpPr/>
              <p:nvPr/>
            </p:nvSpPr>
            <p:spPr>
              <a:xfrm>
                <a:off x="2116800" y="935950"/>
                <a:ext cx="134900" cy="75900"/>
              </a:xfrm>
              <a:custGeom>
                <a:avLst/>
                <a:gdLst/>
                <a:ahLst/>
                <a:cxnLst/>
                <a:rect l="l" t="t" r="r" b="b"/>
                <a:pathLst>
                  <a:path w="5396" h="3036" extrusionOk="0">
                    <a:moveTo>
                      <a:pt x="5115" y="1"/>
                    </a:moveTo>
                    <a:lnTo>
                      <a:pt x="5002" y="57"/>
                    </a:lnTo>
                    <a:lnTo>
                      <a:pt x="4834" y="113"/>
                    </a:lnTo>
                    <a:lnTo>
                      <a:pt x="4778" y="113"/>
                    </a:lnTo>
                    <a:lnTo>
                      <a:pt x="4665" y="169"/>
                    </a:lnTo>
                    <a:lnTo>
                      <a:pt x="4497" y="226"/>
                    </a:lnTo>
                    <a:lnTo>
                      <a:pt x="4384" y="282"/>
                    </a:lnTo>
                    <a:lnTo>
                      <a:pt x="4328" y="338"/>
                    </a:lnTo>
                    <a:lnTo>
                      <a:pt x="4272" y="450"/>
                    </a:lnTo>
                    <a:lnTo>
                      <a:pt x="4159" y="338"/>
                    </a:lnTo>
                    <a:lnTo>
                      <a:pt x="4047" y="338"/>
                    </a:lnTo>
                    <a:lnTo>
                      <a:pt x="3934" y="394"/>
                    </a:lnTo>
                    <a:lnTo>
                      <a:pt x="3710" y="394"/>
                    </a:lnTo>
                    <a:lnTo>
                      <a:pt x="3653" y="507"/>
                    </a:lnTo>
                    <a:lnTo>
                      <a:pt x="3597" y="619"/>
                    </a:lnTo>
                    <a:lnTo>
                      <a:pt x="3597" y="900"/>
                    </a:lnTo>
                    <a:lnTo>
                      <a:pt x="3541" y="675"/>
                    </a:lnTo>
                    <a:lnTo>
                      <a:pt x="3372" y="507"/>
                    </a:lnTo>
                    <a:lnTo>
                      <a:pt x="3316" y="563"/>
                    </a:lnTo>
                    <a:lnTo>
                      <a:pt x="2867" y="731"/>
                    </a:lnTo>
                    <a:lnTo>
                      <a:pt x="2361" y="900"/>
                    </a:lnTo>
                    <a:lnTo>
                      <a:pt x="1461" y="1181"/>
                    </a:lnTo>
                    <a:lnTo>
                      <a:pt x="843" y="1350"/>
                    </a:lnTo>
                    <a:lnTo>
                      <a:pt x="169" y="1575"/>
                    </a:lnTo>
                    <a:lnTo>
                      <a:pt x="56" y="1631"/>
                    </a:lnTo>
                    <a:lnTo>
                      <a:pt x="0" y="1743"/>
                    </a:lnTo>
                    <a:lnTo>
                      <a:pt x="0" y="1912"/>
                    </a:lnTo>
                    <a:lnTo>
                      <a:pt x="112" y="1968"/>
                    </a:lnTo>
                    <a:lnTo>
                      <a:pt x="450" y="2024"/>
                    </a:lnTo>
                    <a:lnTo>
                      <a:pt x="787" y="2193"/>
                    </a:lnTo>
                    <a:lnTo>
                      <a:pt x="1068" y="2418"/>
                    </a:lnTo>
                    <a:lnTo>
                      <a:pt x="1349" y="2642"/>
                    </a:lnTo>
                    <a:lnTo>
                      <a:pt x="1461" y="2755"/>
                    </a:lnTo>
                    <a:lnTo>
                      <a:pt x="1574" y="2755"/>
                    </a:lnTo>
                    <a:lnTo>
                      <a:pt x="1686" y="2699"/>
                    </a:lnTo>
                    <a:lnTo>
                      <a:pt x="1799" y="2642"/>
                    </a:lnTo>
                    <a:lnTo>
                      <a:pt x="1911" y="2642"/>
                    </a:lnTo>
                    <a:lnTo>
                      <a:pt x="2023" y="2586"/>
                    </a:lnTo>
                    <a:lnTo>
                      <a:pt x="2080" y="2586"/>
                    </a:lnTo>
                    <a:lnTo>
                      <a:pt x="2248" y="2699"/>
                    </a:lnTo>
                    <a:lnTo>
                      <a:pt x="2361" y="2755"/>
                    </a:lnTo>
                    <a:lnTo>
                      <a:pt x="2529" y="2699"/>
                    </a:lnTo>
                    <a:lnTo>
                      <a:pt x="2586" y="2642"/>
                    </a:lnTo>
                    <a:lnTo>
                      <a:pt x="2642" y="2755"/>
                    </a:lnTo>
                    <a:lnTo>
                      <a:pt x="2754" y="2923"/>
                    </a:lnTo>
                    <a:lnTo>
                      <a:pt x="2867" y="2923"/>
                    </a:lnTo>
                    <a:lnTo>
                      <a:pt x="2923" y="2867"/>
                    </a:lnTo>
                    <a:lnTo>
                      <a:pt x="2923" y="2811"/>
                    </a:lnTo>
                    <a:lnTo>
                      <a:pt x="2979" y="2923"/>
                    </a:lnTo>
                    <a:lnTo>
                      <a:pt x="3035" y="2980"/>
                    </a:lnTo>
                    <a:lnTo>
                      <a:pt x="3204" y="3036"/>
                    </a:lnTo>
                    <a:lnTo>
                      <a:pt x="3653" y="3036"/>
                    </a:lnTo>
                    <a:lnTo>
                      <a:pt x="3822" y="2923"/>
                    </a:lnTo>
                    <a:lnTo>
                      <a:pt x="3991" y="2811"/>
                    </a:lnTo>
                    <a:lnTo>
                      <a:pt x="4159" y="2642"/>
                    </a:lnTo>
                    <a:lnTo>
                      <a:pt x="4440" y="2642"/>
                    </a:lnTo>
                    <a:lnTo>
                      <a:pt x="4553" y="2418"/>
                    </a:lnTo>
                    <a:lnTo>
                      <a:pt x="4778" y="2361"/>
                    </a:lnTo>
                    <a:lnTo>
                      <a:pt x="4890" y="2249"/>
                    </a:lnTo>
                    <a:lnTo>
                      <a:pt x="4946" y="2080"/>
                    </a:lnTo>
                    <a:lnTo>
                      <a:pt x="4946" y="1856"/>
                    </a:lnTo>
                    <a:lnTo>
                      <a:pt x="4946" y="1462"/>
                    </a:lnTo>
                    <a:lnTo>
                      <a:pt x="4946" y="1069"/>
                    </a:lnTo>
                    <a:lnTo>
                      <a:pt x="4890" y="956"/>
                    </a:lnTo>
                    <a:lnTo>
                      <a:pt x="4946" y="788"/>
                    </a:lnTo>
                    <a:lnTo>
                      <a:pt x="5002" y="619"/>
                    </a:lnTo>
                    <a:lnTo>
                      <a:pt x="5115" y="507"/>
                    </a:lnTo>
                    <a:lnTo>
                      <a:pt x="5227" y="450"/>
                    </a:lnTo>
                    <a:lnTo>
                      <a:pt x="5340" y="338"/>
                    </a:lnTo>
                    <a:lnTo>
                      <a:pt x="5396" y="226"/>
                    </a:lnTo>
                    <a:lnTo>
                      <a:pt x="5340" y="57"/>
                    </a:lnTo>
                    <a:lnTo>
                      <a:pt x="5227"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9" name="Google Shape;24559;p54"/>
              <p:cNvSpPr/>
              <p:nvPr/>
            </p:nvSpPr>
            <p:spPr>
              <a:xfrm>
                <a:off x="1596875" y="1104575"/>
                <a:ext cx="137750" cy="94175"/>
              </a:xfrm>
              <a:custGeom>
                <a:avLst/>
                <a:gdLst/>
                <a:ahLst/>
                <a:cxnLst/>
                <a:rect l="l" t="t" r="r" b="b"/>
                <a:pathLst>
                  <a:path w="5510" h="3767" extrusionOk="0">
                    <a:moveTo>
                      <a:pt x="4329" y="0"/>
                    </a:moveTo>
                    <a:lnTo>
                      <a:pt x="3935" y="169"/>
                    </a:lnTo>
                    <a:lnTo>
                      <a:pt x="3542" y="338"/>
                    </a:lnTo>
                    <a:lnTo>
                      <a:pt x="3430" y="338"/>
                    </a:lnTo>
                    <a:lnTo>
                      <a:pt x="3092" y="394"/>
                    </a:lnTo>
                    <a:lnTo>
                      <a:pt x="2924" y="506"/>
                    </a:lnTo>
                    <a:lnTo>
                      <a:pt x="2755" y="619"/>
                    </a:lnTo>
                    <a:lnTo>
                      <a:pt x="1912" y="844"/>
                    </a:lnTo>
                    <a:lnTo>
                      <a:pt x="1519" y="956"/>
                    </a:lnTo>
                    <a:lnTo>
                      <a:pt x="1125" y="1181"/>
                    </a:lnTo>
                    <a:lnTo>
                      <a:pt x="956" y="1293"/>
                    </a:lnTo>
                    <a:lnTo>
                      <a:pt x="732" y="1349"/>
                    </a:lnTo>
                    <a:lnTo>
                      <a:pt x="338" y="1462"/>
                    </a:lnTo>
                    <a:lnTo>
                      <a:pt x="226" y="1574"/>
                    </a:lnTo>
                    <a:lnTo>
                      <a:pt x="170" y="1743"/>
                    </a:lnTo>
                    <a:lnTo>
                      <a:pt x="113" y="1855"/>
                    </a:lnTo>
                    <a:lnTo>
                      <a:pt x="57" y="1799"/>
                    </a:lnTo>
                    <a:lnTo>
                      <a:pt x="1" y="1799"/>
                    </a:lnTo>
                    <a:lnTo>
                      <a:pt x="113" y="2136"/>
                    </a:lnTo>
                    <a:lnTo>
                      <a:pt x="226" y="2192"/>
                    </a:lnTo>
                    <a:lnTo>
                      <a:pt x="282" y="2361"/>
                    </a:lnTo>
                    <a:lnTo>
                      <a:pt x="394" y="2586"/>
                    </a:lnTo>
                    <a:lnTo>
                      <a:pt x="394" y="3148"/>
                    </a:lnTo>
                    <a:lnTo>
                      <a:pt x="563" y="3598"/>
                    </a:lnTo>
                    <a:lnTo>
                      <a:pt x="675" y="3598"/>
                    </a:lnTo>
                    <a:lnTo>
                      <a:pt x="900" y="3429"/>
                    </a:lnTo>
                    <a:lnTo>
                      <a:pt x="1125" y="3429"/>
                    </a:lnTo>
                    <a:lnTo>
                      <a:pt x="1294" y="3485"/>
                    </a:lnTo>
                    <a:lnTo>
                      <a:pt x="1519" y="3654"/>
                    </a:lnTo>
                    <a:lnTo>
                      <a:pt x="1631" y="3710"/>
                    </a:lnTo>
                    <a:lnTo>
                      <a:pt x="1743" y="3766"/>
                    </a:lnTo>
                    <a:lnTo>
                      <a:pt x="1856" y="3710"/>
                    </a:lnTo>
                    <a:lnTo>
                      <a:pt x="1968" y="3654"/>
                    </a:lnTo>
                    <a:lnTo>
                      <a:pt x="2137" y="3541"/>
                    </a:lnTo>
                    <a:lnTo>
                      <a:pt x="2305" y="3485"/>
                    </a:lnTo>
                    <a:lnTo>
                      <a:pt x="2418" y="3485"/>
                    </a:lnTo>
                    <a:lnTo>
                      <a:pt x="2586" y="3598"/>
                    </a:lnTo>
                    <a:lnTo>
                      <a:pt x="2699" y="3654"/>
                    </a:lnTo>
                    <a:lnTo>
                      <a:pt x="2755" y="3654"/>
                    </a:lnTo>
                    <a:lnTo>
                      <a:pt x="2867" y="3598"/>
                    </a:lnTo>
                    <a:lnTo>
                      <a:pt x="2867" y="3485"/>
                    </a:lnTo>
                    <a:lnTo>
                      <a:pt x="2755" y="3036"/>
                    </a:lnTo>
                    <a:lnTo>
                      <a:pt x="2699" y="2867"/>
                    </a:lnTo>
                    <a:lnTo>
                      <a:pt x="2643" y="2642"/>
                    </a:lnTo>
                    <a:lnTo>
                      <a:pt x="2474" y="2642"/>
                    </a:lnTo>
                    <a:lnTo>
                      <a:pt x="2474" y="2755"/>
                    </a:lnTo>
                    <a:lnTo>
                      <a:pt x="2474" y="2811"/>
                    </a:lnTo>
                    <a:lnTo>
                      <a:pt x="2418" y="2755"/>
                    </a:lnTo>
                    <a:lnTo>
                      <a:pt x="2362" y="2642"/>
                    </a:lnTo>
                    <a:lnTo>
                      <a:pt x="2024" y="2361"/>
                    </a:lnTo>
                    <a:lnTo>
                      <a:pt x="1856" y="2305"/>
                    </a:lnTo>
                    <a:lnTo>
                      <a:pt x="1743" y="2305"/>
                    </a:lnTo>
                    <a:lnTo>
                      <a:pt x="1575" y="2361"/>
                    </a:lnTo>
                    <a:lnTo>
                      <a:pt x="1519" y="2361"/>
                    </a:lnTo>
                    <a:lnTo>
                      <a:pt x="1462" y="2305"/>
                    </a:lnTo>
                    <a:lnTo>
                      <a:pt x="1406" y="2192"/>
                    </a:lnTo>
                    <a:lnTo>
                      <a:pt x="1294" y="2080"/>
                    </a:lnTo>
                    <a:lnTo>
                      <a:pt x="1181" y="2024"/>
                    </a:lnTo>
                    <a:lnTo>
                      <a:pt x="1069" y="2080"/>
                    </a:lnTo>
                    <a:lnTo>
                      <a:pt x="900" y="2136"/>
                    </a:lnTo>
                    <a:lnTo>
                      <a:pt x="900" y="1968"/>
                    </a:lnTo>
                    <a:lnTo>
                      <a:pt x="844" y="1911"/>
                    </a:lnTo>
                    <a:lnTo>
                      <a:pt x="844" y="1799"/>
                    </a:lnTo>
                    <a:lnTo>
                      <a:pt x="900" y="1743"/>
                    </a:lnTo>
                    <a:lnTo>
                      <a:pt x="1237" y="1630"/>
                    </a:lnTo>
                    <a:lnTo>
                      <a:pt x="1350" y="1574"/>
                    </a:lnTo>
                    <a:lnTo>
                      <a:pt x="1631" y="1574"/>
                    </a:lnTo>
                    <a:lnTo>
                      <a:pt x="1631" y="1406"/>
                    </a:lnTo>
                    <a:lnTo>
                      <a:pt x="1668" y="1368"/>
                    </a:lnTo>
                    <a:lnTo>
                      <a:pt x="1687" y="1406"/>
                    </a:lnTo>
                    <a:lnTo>
                      <a:pt x="1687" y="1462"/>
                    </a:lnTo>
                    <a:lnTo>
                      <a:pt x="1800" y="1518"/>
                    </a:lnTo>
                    <a:lnTo>
                      <a:pt x="1968" y="1462"/>
                    </a:lnTo>
                    <a:lnTo>
                      <a:pt x="2137" y="1406"/>
                    </a:lnTo>
                    <a:lnTo>
                      <a:pt x="2249" y="1406"/>
                    </a:lnTo>
                    <a:lnTo>
                      <a:pt x="2362" y="1462"/>
                    </a:lnTo>
                    <a:lnTo>
                      <a:pt x="2305" y="1518"/>
                    </a:lnTo>
                    <a:lnTo>
                      <a:pt x="2305" y="1574"/>
                    </a:lnTo>
                    <a:lnTo>
                      <a:pt x="2249" y="1687"/>
                    </a:lnTo>
                    <a:lnTo>
                      <a:pt x="2193" y="1630"/>
                    </a:lnTo>
                    <a:lnTo>
                      <a:pt x="2081" y="1574"/>
                    </a:lnTo>
                    <a:lnTo>
                      <a:pt x="1912" y="1574"/>
                    </a:lnTo>
                    <a:lnTo>
                      <a:pt x="1856" y="1687"/>
                    </a:lnTo>
                    <a:lnTo>
                      <a:pt x="1800" y="1855"/>
                    </a:lnTo>
                    <a:lnTo>
                      <a:pt x="1800" y="1968"/>
                    </a:lnTo>
                    <a:lnTo>
                      <a:pt x="1856" y="2136"/>
                    </a:lnTo>
                    <a:lnTo>
                      <a:pt x="1968" y="2249"/>
                    </a:lnTo>
                    <a:lnTo>
                      <a:pt x="2193" y="2474"/>
                    </a:lnTo>
                    <a:lnTo>
                      <a:pt x="2362" y="2530"/>
                    </a:lnTo>
                    <a:lnTo>
                      <a:pt x="2474" y="2530"/>
                    </a:lnTo>
                    <a:lnTo>
                      <a:pt x="2530" y="2474"/>
                    </a:lnTo>
                    <a:lnTo>
                      <a:pt x="2586" y="2361"/>
                    </a:lnTo>
                    <a:lnTo>
                      <a:pt x="2586" y="2474"/>
                    </a:lnTo>
                    <a:lnTo>
                      <a:pt x="2586" y="2586"/>
                    </a:lnTo>
                    <a:lnTo>
                      <a:pt x="2643" y="2642"/>
                    </a:lnTo>
                    <a:lnTo>
                      <a:pt x="2755" y="2586"/>
                    </a:lnTo>
                    <a:lnTo>
                      <a:pt x="2811" y="2530"/>
                    </a:lnTo>
                    <a:lnTo>
                      <a:pt x="2811" y="2361"/>
                    </a:lnTo>
                    <a:lnTo>
                      <a:pt x="2755" y="2249"/>
                    </a:lnTo>
                    <a:lnTo>
                      <a:pt x="2811" y="2249"/>
                    </a:lnTo>
                    <a:lnTo>
                      <a:pt x="2811" y="2192"/>
                    </a:lnTo>
                    <a:lnTo>
                      <a:pt x="3036" y="2080"/>
                    </a:lnTo>
                    <a:lnTo>
                      <a:pt x="3092" y="1968"/>
                    </a:lnTo>
                    <a:lnTo>
                      <a:pt x="3036" y="1855"/>
                    </a:lnTo>
                    <a:lnTo>
                      <a:pt x="2924" y="1687"/>
                    </a:lnTo>
                    <a:lnTo>
                      <a:pt x="2980" y="1687"/>
                    </a:lnTo>
                    <a:lnTo>
                      <a:pt x="3036" y="1743"/>
                    </a:lnTo>
                    <a:lnTo>
                      <a:pt x="3092" y="1855"/>
                    </a:lnTo>
                    <a:lnTo>
                      <a:pt x="3092" y="1968"/>
                    </a:lnTo>
                    <a:lnTo>
                      <a:pt x="3092" y="2080"/>
                    </a:lnTo>
                    <a:lnTo>
                      <a:pt x="3205" y="2305"/>
                    </a:lnTo>
                    <a:lnTo>
                      <a:pt x="3261" y="2361"/>
                    </a:lnTo>
                    <a:lnTo>
                      <a:pt x="3317" y="2417"/>
                    </a:lnTo>
                    <a:lnTo>
                      <a:pt x="3430" y="2361"/>
                    </a:lnTo>
                    <a:lnTo>
                      <a:pt x="3430" y="2305"/>
                    </a:lnTo>
                    <a:lnTo>
                      <a:pt x="3486" y="2136"/>
                    </a:lnTo>
                    <a:lnTo>
                      <a:pt x="3542" y="2024"/>
                    </a:lnTo>
                    <a:lnTo>
                      <a:pt x="3598" y="1968"/>
                    </a:lnTo>
                    <a:lnTo>
                      <a:pt x="3711" y="1968"/>
                    </a:lnTo>
                    <a:lnTo>
                      <a:pt x="3879" y="2024"/>
                    </a:lnTo>
                    <a:lnTo>
                      <a:pt x="3935" y="2080"/>
                    </a:lnTo>
                    <a:lnTo>
                      <a:pt x="3992" y="2080"/>
                    </a:lnTo>
                    <a:lnTo>
                      <a:pt x="4048" y="1968"/>
                    </a:lnTo>
                    <a:lnTo>
                      <a:pt x="4104" y="1911"/>
                    </a:lnTo>
                    <a:lnTo>
                      <a:pt x="4104" y="1799"/>
                    </a:lnTo>
                    <a:lnTo>
                      <a:pt x="4104" y="1687"/>
                    </a:lnTo>
                    <a:lnTo>
                      <a:pt x="4216" y="1518"/>
                    </a:lnTo>
                    <a:lnTo>
                      <a:pt x="4329" y="1293"/>
                    </a:lnTo>
                    <a:lnTo>
                      <a:pt x="4385" y="1068"/>
                    </a:lnTo>
                    <a:lnTo>
                      <a:pt x="4441" y="1181"/>
                    </a:lnTo>
                    <a:lnTo>
                      <a:pt x="4554" y="1181"/>
                    </a:lnTo>
                    <a:lnTo>
                      <a:pt x="4835" y="1125"/>
                    </a:lnTo>
                    <a:lnTo>
                      <a:pt x="5059" y="1068"/>
                    </a:lnTo>
                    <a:lnTo>
                      <a:pt x="5228" y="956"/>
                    </a:lnTo>
                    <a:lnTo>
                      <a:pt x="5509" y="844"/>
                    </a:lnTo>
                    <a:lnTo>
                      <a:pt x="5509" y="731"/>
                    </a:lnTo>
                    <a:lnTo>
                      <a:pt x="5509" y="619"/>
                    </a:lnTo>
                    <a:lnTo>
                      <a:pt x="5453" y="506"/>
                    </a:lnTo>
                    <a:lnTo>
                      <a:pt x="5341" y="394"/>
                    </a:lnTo>
                    <a:lnTo>
                      <a:pt x="5228" y="394"/>
                    </a:lnTo>
                    <a:lnTo>
                      <a:pt x="5116" y="506"/>
                    </a:lnTo>
                    <a:lnTo>
                      <a:pt x="4947" y="619"/>
                    </a:lnTo>
                    <a:lnTo>
                      <a:pt x="4891" y="338"/>
                    </a:lnTo>
                    <a:lnTo>
                      <a:pt x="4778" y="169"/>
                    </a:lnTo>
                    <a:lnTo>
                      <a:pt x="4610"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0" name="Google Shape;24560;p54"/>
              <p:cNvSpPr/>
              <p:nvPr/>
            </p:nvSpPr>
            <p:spPr>
              <a:xfrm>
                <a:off x="1737400" y="1236650"/>
                <a:ext cx="133525" cy="105425"/>
              </a:xfrm>
              <a:custGeom>
                <a:avLst/>
                <a:gdLst/>
                <a:ahLst/>
                <a:cxnLst/>
                <a:rect l="l" t="t" r="r" b="b"/>
                <a:pathLst>
                  <a:path w="5341" h="4217" extrusionOk="0">
                    <a:moveTo>
                      <a:pt x="4216" y="1"/>
                    </a:moveTo>
                    <a:lnTo>
                      <a:pt x="4047" y="113"/>
                    </a:lnTo>
                    <a:lnTo>
                      <a:pt x="3823" y="282"/>
                    </a:lnTo>
                    <a:lnTo>
                      <a:pt x="3766" y="507"/>
                    </a:lnTo>
                    <a:lnTo>
                      <a:pt x="3710" y="731"/>
                    </a:lnTo>
                    <a:lnTo>
                      <a:pt x="3710" y="1012"/>
                    </a:lnTo>
                    <a:lnTo>
                      <a:pt x="3710" y="1069"/>
                    </a:lnTo>
                    <a:lnTo>
                      <a:pt x="3710" y="1125"/>
                    </a:lnTo>
                    <a:lnTo>
                      <a:pt x="3766" y="1125"/>
                    </a:lnTo>
                    <a:lnTo>
                      <a:pt x="3710" y="1294"/>
                    </a:lnTo>
                    <a:lnTo>
                      <a:pt x="3766" y="1462"/>
                    </a:lnTo>
                    <a:lnTo>
                      <a:pt x="3823" y="1799"/>
                    </a:lnTo>
                    <a:lnTo>
                      <a:pt x="3935" y="2137"/>
                    </a:lnTo>
                    <a:lnTo>
                      <a:pt x="3991" y="2305"/>
                    </a:lnTo>
                    <a:lnTo>
                      <a:pt x="3991" y="2474"/>
                    </a:lnTo>
                    <a:lnTo>
                      <a:pt x="3710" y="2418"/>
                    </a:lnTo>
                    <a:lnTo>
                      <a:pt x="3485" y="2305"/>
                    </a:lnTo>
                    <a:lnTo>
                      <a:pt x="3429" y="2193"/>
                    </a:lnTo>
                    <a:lnTo>
                      <a:pt x="3373" y="2080"/>
                    </a:lnTo>
                    <a:lnTo>
                      <a:pt x="3317" y="1968"/>
                    </a:lnTo>
                    <a:lnTo>
                      <a:pt x="3373" y="1799"/>
                    </a:lnTo>
                    <a:lnTo>
                      <a:pt x="3317" y="1743"/>
                    </a:lnTo>
                    <a:lnTo>
                      <a:pt x="3317" y="1687"/>
                    </a:lnTo>
                    <a:lnTo>
                      <a:pt x="3148" y="1687"/>
                    </a:lnTo>
                    <a:lnTo>
                      <a:pt x="2698" y="1856"/>
                    </a:lnTo>
                    <a:lnTo>
                      <a:pt x="2305" y="2080"/>
                    </a:lnTo>
                    <a:lnTo>
                      <a:pt x="2249" y="2137"/>
                    </a:lnTo>
                    <a:lnTo>
                      <a:pt x="2193" y="2249"/>
                    </a:lnTo>
                    <a:lnTo>
                      <a:pt x="2249" y="2305"/>
                    </a:lnTo>
                    <a:lnTo>
                      <a:pt x="2361" y="2361"/>
                    </a:lnTo>
                    <a:lnTo>
                      <a:pt x="2361" y="2305"/>
                    </a:lnTo>
                    <a:lnTo>
                      <a:pt x="2417" y="2361"/>
                    </a:lnTo>
                    <a:lnTo>
                      <a:pt x="2361" y="2361"/>
                    </a:lnTo>
                    <a:lnTo>
                      <a:pt x="2361" y="2474"/>
                    </a:lnTo>
                    <a:lnTo>
                      <a:pt x="2249" y="2418"/>
                    </a:lnTo>
                    <a:lnTo>
                      <a:pt x="2193" y="2474"/>
                    </a:lnTo>
                    <a:lnTo>
                      <a:pt x="2136" y="2642"/>
                    </a:lnTo>
                    <a:lnTo>
                      <a:pt x="2136" y="2699"/>
                    </a:lnTo>
                    <a:lnTo>
                      <a:pt x="2080" y="2642"/>
                    </a:lnTo>
                    <a:lnTo>
                      <a:pt x="1912" y="2642"/>
                    </a:lnTo>
                    <a:lnTo>
                      <a:pt x="1799" y="2755"/>
                    </a:lnTo>
                    <a:lnTo>
                      <a:pt x="1743" y="2867"/>
                    </a:lnTo>
                    <a:lnTo>
                      <a:pt x="1743" y="2980"/>
                    </a:lnTo>
                    <a:lnTo>
                      <a:pt x="1630" y="2867"/>
                    </a:lnTo>
                    <a:lnTo>
                      <a:pt x="1349" y="2699"/>
                    </a:lnTo>
                    <a:lnTo>
                      <a:pt x="1181" y="2642"/>
                    </a:lnTo>
                    <a:lnTo>
                      <a:pt x="1012" y="2642"/>
                    </a:lnTo>
                    <a:lnTo>
                      <a:pt x="956" y="2699"/>
                    </a:lnTo>
                    <a:lnTo>
                      <a:pt x="956" y="2755"/>
                    </a:lnTo>
                    <a:lnTo>
                      <a:pt x="1012" y="2867"/>
                    </a:lnTo>
                    <a:lnTo>
                      <a:pt x="1068" y="3036"/>
                    </a:lnTo>
                    <a:lnTo>
                      <a:pt x="1068" y="3205"/>
                    </a:lnTo>
                    <a:lnTo>
                      <a:pt x="1068" y="3261"/>
                    </a:lnTo>
                    <a:lnTo>
                      <a:pt x="1012" y="3205"/>
                    </a:lnTo>
                    <a:lnTo>
                      <a:pt x="900" y="3205"/>
                    </a:lnTo>
                    <a:lnTo>
                      <a:pt x="844" y="3261"/>
                    </a:lnTo>
                    <a:lnTo>
                      <a:pt x="787" y="3429"/>
                    </a:lnTo>
                    <a:lnTo>
                      <a:pt x="787" y="3486"/>
                    </a:lnTo>
                    <a:lnTo>
                      <a:pt x="675" y="3429"/>
                    </a:lnTo>
                    <a:lnTo>
                      <a:pt x="563" y="3317"/>
                    </a:lnTo>
                    <a:lnTo>
                      <a:pt x="282" y="3317"/>
                    </a:lnTo>
                    <a:lnTo>
                      <a:pt x="113" y="3486"/>
                    </a:lnTo>
                    <a:lnTo>
                      <a:pt x="57" y="3542"/>
                    </a:lnTo>
                    <a:lnTo>
                      <a:pt x="113" y="3654"/>
                    </a:lnTo>
                    <a:lnTo>
                      <a:pt x="169" y="3879"/>
                    </a:lnTo>
                    <a:lnTo>
                      <a:pt x="113" y="3935"/>
                    </a:lnTo>
                    <a:lnTo>
                      <a:pt x="1" y="4048"/>
                    </a:lnTo>
                    <a:lnTo>
                      <a:pt x="1" y="4104"/>
                    </a:lnTo>
                    <a:lnTo>
                      <a:pt x="1" y="4160"/>
                    </a:lnTo>
                    <a:lnTo>
                      <a:pt x="113" y="4216"/>
                    </a:lnTo>
                    <a:lnTo>
                      <a:pt x="338" y="4160"/>
                    </a:lnTo>
                    <a:lnTo>
                      <a:pt x="3260" y="3261"/>
                    </a:lnTo>
                    <a:lnTo>
                      <a:pt x="4947" y="2755"/>
                    </a:lnTo>
                    <a:lnTo>
                      <a:pt x="5228" y="2586"/>
                    </a:lnTo>
                    <a:lnTo>
                      <a:pt x="5284" y="2530"/>
                    </a:lnTo>
                    <a:lnTo>
                      <a:pt x="5340" y="2474"/>
                    </a:lnTo>
                    <a:lnTo>
                      <a:pt x="5284" y="2418"/>
                    </a:lnTo>
                    <a:lnTo>
                      <a:pt x="5228" y="2305"/>
                    </a:lnTo>
                    <a:lnTo>
                      <a:pt x="4947" y="2137"/>
                    </a:lnTo>
                    <a:lnTo>
                      <a:pt x="4778" y="2024"/>
                    </a:lnTo>
                    <a:lnTo>
                      <a:pt x="4947" y="1743"/>
                    </a:lnTo>
                    <a:lnTo>
                      <a:pt x="4947" y="1631"/>
                    </a:lnTo>
                    <a:lnTo>
                      <a:pt x="4890" y="1462"/>
                    </a:lnTo>
                    <a:lnTo>
                      <a:pt x="4834" y="1406"/>
                    </a:lnTo>
                    <a:lnTo>
                      <a:pt x="4722" y="1350"/>
                    </a:lnTo>
                    <a:lnTo>
                      <a:pt x="4666" y="1181"/>
                    </a:lnTo>
                    <a:lnTo>
                      <a:pt x="4609" y="1069"/>
                    </a:lnTo>
                    <a:lnTo>
                      <a:pt x="4441" y="1012"/>
                    </a:lnTo>
                    <a:lnTo>
                      <a:pt x="4216" y="956"/>
                    </a:lnTo>
                    <a:lnTo>
                      <a:pt x="4385" y="844"/>
                    </a:lnTo>
                    <a:lnTo>
                      <a:pt x="4497" y="731"/>
                    </a:lnTo>
                    <a:lnTo>
                      <a:pt x="4553" y="619"/>
                    </a:lnTo>
                    <a:lnTo>
                      <a:pt x="4609" y="507"/>
                    </a:lnTo>
                    <a:lnTo>
                      <a:pt x="4553" y="338"/>
                    </a:lnTo>
                    <a:lnTo>
                      <a:pt x="4553" y="226"/>
                    </a:lnTo>
                    <a:lnTo>
                      <a:pt x="4385"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1" name="Google Shape;24561;p54"/>
              <p:cNvSpPr/>
              <p:nvPr/>
            </p:nvSpPr>
            <p:spPr>
              <a:xfrm>
                <a:off x="2227800" y="1077875"/>
                <a:ext cx="144750" cy="70275"/>
              </a:xfrm>
              <a:custGeom>
                <a:avLst/>
                <a:gdLst/>
                <a:ahLst/>
                <a:cxnLst/>
                <a:rect l="l" t="t" r="r" b="b"/>
                <a:pathLst>
                  <a:path w="5790" h="2811" extrusionOk="0">
                    <a:moveTo>
                      <a:pt x="2979" y="1462"/>
                    </a:moveTo>
                    <a:lnTo>
                      <a:pt x="3148" y="1518"/>
                    </a:lnTo>
                    <a:lnTo>
                      <a:pt x="3316" y="1631"/>
                    </a:lnTo>
                    <a:lnTo>
                      <a:pt x="3429" y="1799"/>
                    </a:lnTo>
                    <a:lnTo>
                      <a:pt x="3485" y="1912"/>
                    </a:lnTo>
                    <a:lnTo>
                      <a:pt x="3654" y="1912"/>
                    </a:lnTo>
                    <a:lnTo>
                      <a:pt x="3710" y="1855"/>
                    </a:lnTo>
                    <a:lnTo>
                      <a:pt x="3710" y="1687"/>
                    </a:lnTo>
                    <a:lnTo>
                      <a:pt x="3710" y="1631"/>
                    </a:lnTo>
                    <a:lnTo>
                      <a:pt x="3710" y="1518"/>
                    </a:lnTo>
                    <a:lnTo>
                      <a:pt x="3822" y="1631"/>
                    </a:lnTo>
                    <a:lnTo>
                      <a:pt x="3822" y="1743"/>
                    </a:lnTo>
                    <a:lnTo>
                      <a:pt x="3766" y="1855"/>
                    </a:lnTo>
                    <a:lnTo>
                      <a:pt x="3654" y="1968"/>
                    </a:lnTo>
                    <a:lnTo>
                      <a:pt x="3598" y="2024"/>
                    </a:lnTo>
                    <a:lnTo>
                      <a:pt x="3541" y="2080"/>
                    </a:lnTo>
                    <a:lnTo>
                      <a:pt x="3598" y="2193"/>
                    </a:lnTo>
                    <a:lnTo>
                      <a:pt x="3654" y="2305"/>
                    </a:lnTo>
                    <a:lnTo>
                      <a:pt x="3541" y="2193"/>
                    </a:lnTo>
                    <a:lnTo>
                      <a:pt x="3373" y="2193"/>
                    </a:lnTo>
                    <a:lnTo>
                      <a:pt x="3260" y="2249"/>
                    </a:lnTo>
                    <a:lnTo>
                      <a:pt x="3148" y="2305"/>
                    </a:lnTo>
                    <a:lnTo>
                      <a:pt x="3148" y="2193"/>
                    </a:lnTo>
                    <a:lnTo>
                      <a:pt x="3148" y="2080"/>
                    </a:lnTo>
                    <a:lnTo>
                      <a:pt x="3148" y="1799"/>
                    </a:lnTo>
                    <a:lnTo>
                      <a:pt x="3148" y="1631"/>
                    </a:lnTo>
                    <a:lnTo>
                      <a:pt x="3092" y="1574"/>
                    </a:lnTo>
                    <a:lnTo>
                      <a:pt x="2923" y="1518"/>
                    </a:lnTo>
                    <a:lnTo>
                      <a:pt x="2859" y="1502"/>
                    </a:lnTo>
                    <a:lnTo>
                      <a:pt x="2859" y="1502"/>
                    </a:lnTo>
                    <a:lnTo>
                      <a:pt x="2979" y="1462"/>
                    </a:lnTo>
                    <a:close/>
                    <a:moveTo>
                      <a:pt x="2249" y="1349"/>
                    </a:moveTo>
                    <a:lnTo>
                      <a:pt x="2249" y="1462"/>
                    </a:lnTo>
                    <a:lnTo>
                      <a:pt x="2305" y="1518"/>
                    </a:lnTo>
                    <a:lnTo>
                      <a:pt x="2473" y="1518"/>
                    </a:lnTo>
                    <a:lnTo>
                      <a:pt x="2642" y="1462"/>
                    </a:lnTo>
                    <a:lnTo>
                      <a:pt x="2676" y="1473"/>
                    </a:lnTo>
                    <a:lnTo>
                      <a:pt x="2586" y="1518"/>
                    </a:lnTo>
                    <a:lnTo>
                      <a:pt x="2473" y="1574"/>
                    </a:lnTo>
                    <a:lnTo>
                      <a:pt x="2530" y="1687"/>
                    </a:lnTo>
                    <a:lnTo>
                      <a:pt x="2642" y="1799"/>
                    </a:lnTo>
                    <a:lnTo>
                      <a:pt x="2754" y="1912"/>
                    </a:lnTo>
                    <a:lnTo>
                      <a:pt x="2754" y="1968"/>
                    </a:lnTo>
                    <a:lnTo>
                      <a:pt x="2754" y="2193"/>
                    </a:lnTo>
                    <a:lnTo>
                      <a:pt x="2754" y="2249"/>
                    </a:lnTo>
                    <a:lnTo>
                      <a:pt x="2754" y="2361"/>
                    </a:lnTo>
                    <a:lnTo>
                      <a:pt x="2698" y="2249"/>
                    </a:lnTo>
                    <a:lnTo>
                      <a:pt x="2642" y="2249"/>
                    </a:lnTo>
                    <a:lnTo>
                      <a:pt x="2530" y="2305"/>
                    </a:lnTo>
                    <a:lnTo>
                      <a:pt x="2473" y="2361"/>
                    </a:lnTo>
                    <a:lnTo>
                      <a:pt x="2361" y="2361"/>
                    </a:lnTo>
                    <a:lnTo>
                      <a:pt x="2361" y="2305"/>
                    </a:lnTo>
                    <a:lnTo>
                      <a:pt x="2417" y="2136"/>
                    </a:lnTo>
                    <a:lnTo>
                      <a:pt x="2361" y="2080"/>
                    </a:lnTo>
                    <a:lnTo>
                      <a:pt x="2305" y="2024"/>
                    </a:lnTo>
                    <a:lnTo>
                      <a:pt x="2080" y="1968"/>
                    </a:lnTo>
                    <a:lnTo>
                      <a:pt x="1911" y="1855"/>
                    </a:lnTo>
                    <a:lnTo>
                      <a:pt x="1687" y="1799"/>
                    </a:lnTo>
                    <a:lnTo>
                      <a:pt x="1911" y="1743"/>
                    </a:lnTo>
                    <a:lnTo>
                      <a:pt x="2136" y="1574"/>
                    </a:lnTo>
                    <a:lnTo>
                      <a:pt x="2249" y="1349"/>
                    </a:lnTo>
                    <a:close/>
                    <a:moveTo>
                      <a:pt x="3991" y="1"/>
                    </a:moveTo>
                    <a:lnTo>
                      <a:pt x="3766" y="57"/>
                    </a:lnTo>
                    <a:lnTo>
                      <a:pt x="3541" y="113"/>
                    </a:lnTo>
                    <a:lnTo>
                      <a:pt x="3148" y="113"/>
                    </a:lnTo>
                    <a:lnTo>
                      <a:pt x="3092" y="169"/>
                    </a:lnTo>
                    <a:lnTo>
                      <a:pt x="2979" y="225"/>
                    </a:lnTo>
                    <a:lnTo>
                      <a:pt x="2923" y="282"/>
                    </a:lnTo>
                    <a:lnTo>
                      <a:pt x="2923" y="506"/>
                    </a:lnTo>
                    <a:lnTo>
                      <a:pt x="2923" y="675"/>
                    </a:lnTo>
                    <a:lnTo>
                      <a:pt x="2979" y="731"/>
                    </a:lnTo>
                    <a:lnTo>
                      <a:pt x="3148" y="619"/>
                    </a:lnTo>
                    <a:lnTo>
                      <a:pt x="3373" y="563"/>
                    </a:lnTo>
                    <a:lnTo>
                      <a:pt x="3373" y="675"/>
                    </a:lnTo>
                    <a:lnTo>
                      <a:pt x="3316" y="731"/>
                    </a:lnTo>
                    <a:lnTo>
                      <a:pt x="3260" y="675"/>
                    </a:lnTo>
                    <a:lnTo>
                      <a:pt x="3148" y="675"/>
                    </a:lnTo>
                    <a:lnTo>
                      <a:pt x="3092" y="731"/>
                    </a:lnTo>
                    <a:lnTo>
                      <a:pt x="2979" y="731"/>
                    </a:lnTo>
                    <a:lnTo>
                      <a:pt x="2923" y="844"/>
                    </a:lnTo>
                    <a:lnTo>
                      <a:pt x="2867" y="956"/>
                    </a:lnTo>
                    <a:lnTo>
                      <a:pt x="2811" y="1068"/>
                    </a:lnTo>
                    <a:lnTo>
                      <a:pt x="2754" y="1125"/>
                    </a:lnTo>
                    <a:lnTo>
                      <a:pt x="2642" y="1068"/>
                    </a:lnTo>
                    <a:lnTo>
                      <a:pt x="2530" y="1068"/>
                    </a:lnTo>
                    <a:lnTo>
                      <a:pt x="2417" y="1125"/>
                    </a:lnTo>
                    <a:lnTo>
                      <a:pt x="2361" y="1181"/>
                    </a:lnTo>
                    <a:lnTo>
                      <a:pt x="2249" y="1349"/>
                    </a:lnTo>
                    <a:lnTo>
                      <a:pt x="2305" y="1181"/>
                    </a:lnTo>
                    <a:lnTo>
                      <a:pt x="2361" y="1012"/>
                    </a:lnTo>
                    <a:lnTo>
                      <a:pt x="2361" y="844"/>
                    </a:lnTo>
                    <a:lnTo>
                      <a:pt x="2192" y="731"/>
                    </a:lnTo>
                    <a:lnTo>
                      <a:pt x="2024" y="619"/>
                    </a:lnTo>
                    <a:lnTo>
                      <a:pt x="1855" y="450"/>
                    </a:lnTo>
                    <a:lnTo>
                      <a:pt x="1799" y="394"/>
                    </a:lnTo>
                    <a:lnTo>
                      <a:pt x="1630" y="563"/>
                    </a:lnTo>
                    <a:lnTo>
                      <a:pt x="1518" y="675"/>
                    </a:lnTo>
                    <a:lnTo>
                      <a:pt x="1405" y="787"/>
                    </a:lnTo>
                    <a:lnTo>
                      <a:pt x="1293" y="956"/>
                    </a:lnTo>
                    <a:lnTo>
                      <a:pt x="1181" y="787"/>
                    </a:lnTo>
                    <a:lnTo>
                      <a:pt x="1124" y="619"/>
                    </a:lnTo>
                    <a:lnTo>
                      <a:pt x="1012" y="619"/>
                    </a:lnTo>
                    <a:lnTo>
                      <a:pt x="900" y="675"/>
                    </a:lnTo>
                    <a:lnTo>
                      <a:pt x="787" y="787"/>
                    </a:lnTo>
                    <a:lnTo>
                      <a:pt x="731" y="900"/>
                    </a:lnTo>
                    <a:lnTo>
                      <a:pt x="731" y="1012"/>
                    </a:lnTo>
                    <a:lnTo>
                      <a:pt x="787" y="1349"/>
                    </a:lnTo>
                    <a:lnTo>
                      <a:pt x="843" y="1462"/>
                    </a:lnTo>
                    <a:lnTo>
                      <a:pt x="956" y="1574"/>
                    </a:lnTo>
                    <a:lnTo>
                      <a:pt x="1012" y="1518"/>
                    </a:lnTo>
                    <a:lnTo>
                      <a:pt x="1012" y="1574"/>
                    </a:lnTo>
                    <a:lnTo>
                      <a:pt x="900" y="1687"/>
                    </a:lnTo>
                    <a:lnTo>
                      <a:pt x="787" y="1687"/>
                    </a:lnTo>
                    <a:lnTo>
                      <a:pt x="731" y="1631"/>
                    </a:lnTo>
                    <a:lnTo>
                      <a:pt x="619" y="1518"/>
                    </a:lnTo>
                    <a:lnTo>
                      <a:pt x="450" y="1518"/>
                    </a:lnTo>
                    <a:lnTo>
                      <a:pt x="394" y="1574"/>
                    </a:lnTo>
                    <a:lnTo>
                      <a:pt x="394" y="1631"/>
                    </a:lnTo>
                    <a:lnTo>
                      <a:pt x="281" y="1687"/>
                    </a:lnTo>
                    <a:lnTo>
                      <a:pt x="281" y="1799"/>
                    </a:lnTo>
                    <a:lnTo>
                      <a:pt x="113" y="1799"/>
                    </a:lnTo>
                    <a:lnTo>
                      <a:pt x="57" y="1855"/>
                    </a:lnTo>
                    <a:lnTo>
                      <a:pt x="0" y="1912"/>
                    </a:lnTo>
                    <a:lnTo>
                      <a:pt x="57" y="2024"/>
                    </a:lnTo>
                    <a:lnTo>
                      <a:pt x="281" y="2080"/>
                    </a:lnTo>
                    <a:lnTo>
                      <a:pt x="394" y="2193"/>
                    </a:lnTo>
                    <a:lnTo>
                      <a:pt x="562" y="2361"/>
                    </a:lnTo>
                    <a:lnTo>
                      <a:pt x="787" y="2361"/>
                    </a:lnTo>
                    <a:lnTo>
                      <a:pt x="956" y="2305"/>
                    </a:lnTo>
                    <a:lnTo>
                      <a:pt x="1124" y="2249"/>
                    </a:lnTo>
                    <a:lnTo>
                      <a:pt x="1181" y="2249"/>
                    </a:lnTo>
                    <a:lnTo>
                      <a:pt x="1293" y="2305"/>
                    </a:lnTo>
                    <a:lnTo>
                      <a:pt x="1349" y="2361"/>
                    </a:lnTo>
                    <a:lnTo>
                      <a:pt x="1462" y="2417"/>
                    </a:lnTo>
                    <a:lnTo>
                      <a:pt x="1574" y="2474"/>
                    </a:lnTo>
                    <a:lnTo>
                      <a:pt x="1687" y="2474"/>
                    </a:lnTo>
                    <a:lnTo>
                      <a:pt x="1799" y="2417"/>
                    </a:lnTo>
                    <a:lnTo>
                      <a:pt x="2024" y="2642"/>
                    </a:lnTo>
                    <a:lnTo>
                      <a:pt x="2136" y="2755"/>
                    </a:lnTo>
                    <a:lnTo>
                      <a:pt x="2361" y="2811"/>
                    </a:lnTo>
                    <a:lnTo>
                      <a:pt x="2530" y="2755"/>
                    </a:lnTo>
                    <a:lnTo>
                      <a:pt x="2642" y="2755"/>
                    </a:lnTo>
                    <a:lnTo>
                      <a:pt x="2698" y="2698"/>
                    </a:lnTo>
                    <a:lnTo>
                      <a:pt x="2698" y="2642"/>
                    </a:lnTo>
                    <a:lnTo>
                      <a:pt x="2698" y="2586"/>
                    </a:lnTo>
                    <a:lnTo>
                      <a:pt x="2754" y="2586"/>
                    </a:lnTo>
                    <a:lnTo>
                      <a:pt x="2754" y="2642"/>
                    </a:lnTo>
                    <a:lnTo>
                      <a:pt x="2923" y="2755"/>
                    </a:lnTo>
                    <a:lnTo>
                      <a:pt x="3092" y="2811"/>
                    </a:lnTo>
                    <a:lnTo>
                      <a:pt x="3260" y="2811"/>
                    </a:lnTo>
                    <a:lnTo>
                      <a:pt x="3429" y="2755"/>
                    </a:lnTo>
                    <a:lnTo>
                      <a:pt x="4384" y="2305"/>
                    </a:lnTo>
                    <a:lnTo>
                      <a:pt x="4665" y="2080"/>
                    </a:lnTo>
                    <a:lnTo>
                      <a:pt x="4778" y="1968"/>
                    </a:lnTo>
                    <a:lnTo>
                      <a:pt x="4946" y="1968"/>
                    </a:lnTo>
                    <a:lnTo>
                      <a:pt x="5396" y="1799"/>
                    </a:lnTo>
                    <a:lnTo>
                      <a:pt x="5565" y="1687"/>
                    </a:lnTo>
                    <a:lnTo>
                      <a:pt x="5733" y="1518"/>
                    </a:lnTo>
                    <a:lnTo>
                      <a:pt x="5790" y="1406"/>
                    </a:lnTo>
                    <a:lnTo>
                      <a:pt x="5284" y="1406"/>
                    </a:lnTo>
                    <a:lnTo>
                      <a:pt x="5115" y="1349"/>
                    </a:lnTo>
                    <a:lnTo>
                      <a:pt x="4946" y="1349"/>
                    </a:lnTo>
                    <a:lnTo>
                      <a:pt x="4946" y="1181"/>
                    </a:lnTo>
                    <a:lnTo>
                      <a:pt x="4834" y="1068"/>
                    </a:lnTo>
                    <a:lnTo>
                      <a:pt x="4553" y="1068"/>
                    </a:lnTo>
                    <a:lnTo>
                      <a:pt x="4497" y="1012"/>
                    </a:lnTo>
                    <a:lnTo>
                      <a:pt x="4384" y="956"/>
                    </a:lnTo>
                    <a:lnTo>
                      <a:pt x="4272" y="956"/>
                    </a:lnTo>
                    <a:lnTo>
                      <a:pt x="4328" y="844"/>
                    </a:lnTo>
                    <a:lnTo>
                      <a:pt x="4328" y="731"/>
                    </a:lnTo>
                    <a:lnTo>
                      <a:pt x="4441" y="450"/>
                    </a:lnTo>
                    <a:lnTo>
                      <a:pt x="4441" y="338"/>
                    </a:lnTo>
                    <a:lnTo>
                      <a:pt x="4384" y="113"/>
                    </a:lnTo>
                    <a:lnTo>
                      <a:pt x="4328" y="57"/>
                    </a:lnTo>
                    <a:lnTo>
                      <a:pt x="4216"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2" name="Google Shape;24562;p54"/>
              <p:cNvSpPr/>
              <p:nvPr/>
            </p:nvSpPr>
            <p:spPr>
              <a:xfrm>
                <a:off x="1610950" y="1124250"/>
                <a:ext cx="127875" cy="96975"/>
              </a:xfrm>
              <a:custGeom>
                <a:avLst/>
                <a:gdLst/>
                <a:ahLst/>
                <a:cxnLst/>
                <a:rect l="l" t="t" r="r" b="b"/>
                <a:pathLst>
                  <a:path w="5115" h="3879" extrusionOk="0">
                    <a:moveTo>
                      <a:pt x="4665" y="0"/>
                    </a:moveTo>
                    <a:lnTo>
                      <a:pt x="4553" y="57"/>
                    </a:lnTo>
                    <a:lnTo>
                      <a:pt x="4440" y="225"/>
                    </a:lnTo>
                    <a:lnTo>
                      <a:pt x="4328" y="281"/>
                    </a:lnTo>
                    <a:lnTo>
                      <a:pt x="4272" y="225"/>
                    </a:lnTo>
                    <a:lnTo>
                      <a:pt x="4103" y="225"/>
                    </a:lnTo>
                    <a:lnTo>
                      <a:pt x="3991" y="281"/>
                    </a:lnTo>
                    <a:lnTo>
                      <a:pt x="3934" y="338"/>
                    </a:lnTo>
                    <a:lnTo>
                      <a:pt x="3822" y="225"/>
                    </a:lnTo>
                    <a:lnTo>
                      <a:pt x="3766" y="281"/>
                    </a:lnTo>
                    <a:lnTo>
                      <a:pt x="3710" y="450"/>
                    </a:lnTo>
                    <a:lnTo>
                      <a:pt x="3597" y="619"/>
                    </a:lnTo>
                    <a:lnTo>
                      <a:pt x="3541" y="731"/>
                    </a:lnTo>
                    <a:lnTo>
                      <a:pt x="3429" y="731"/>
                    </a:lnTo>
                    <a:lnTo>
                      <a:pt x="3372" y="843"/>
                    </a:lnTo>
                    <a:lnTo>
                      <a:pt x="3372" y="956"/>
                    </a:lnTo>
                    <a:lnTo>
                      <a:pt x="3429" y="1068"/>
                    </a:lnTo>
                    <a:lnTo>
                      <a:pt x="3429" y="1181"/>
                    </a:lnTo>
                    <a:lnTo>
                      <a:pt x="3372" y="1237"/>
                    </a:lnTo>
                    <a:lnTo>
                      <a:pt x="3316" y="1181"/>
                    </a:lnTo>
                    <a:lnTo>
                      <a:pt x="3260" y="1124"/>
                    </a:lnTo>
                    <a:lnTo>
                      <a:pt x="3260" y="1012"/>
                    </a:lnTo>
                    <a:lnTo>
                      <a:pt x="3260" y="956"/>
                    </a:lnTo>
                    <a:lnTo>
                      <a:pt x="3204" y="900"/>
                    </a:lnTo>
                    <a:lnTo>
                      <a:pt x="3204" y="956"/>
                    </a:lnTo>
                    <a:lnTo>
                      <a:pt x="3148" y="1124"/>
                    </a:lnTo>
                    <a:lnTo>
                      <a:pt x="2923" y="1124"/>
                    </a:lnTo>
                    <a:lnTo>
                      <a:pt x="2867" y="1349"/>
                    </a:lnTo>
                    <a:lnTo>
                      <a:pt x="2754" y="1574"/>
                    </a:lnTo>
                    <a:lnTo>
                      <a:pt x="2698" y="1462"/>
                    </a:lnTo>
                    <a:lnTo>
                      <a:pt x="2642" y="1349"/>
                    </a:lnTo>
                    <a:lnTo>
                      <a:pt x="2585" y="1068"/>
                    </a:lnTo>
                    <a:lnTo>
                      <a:pt x="2473" y="843"/>
                    </a:lnTo>
                    <a:lnTo>
                      <a:pt x="2080" y="843"/>
                    </a:lnTo>
                    <a:lnTo>
                      <a:pt x="2192" y="1012"/>
                    </a:lnTo>
                    <a:lnTo>
                      <a:pt x="2248" y="1012"/>
                    </a:lnTo>
                    <a:lnTo>
                      <a:pt x="2361" y="956"/>
                    </a:lnTo>
                    <a:lnTo>
                      <a:pt x="2417" y="956"/>
                    </a:lnTo>
                    <a:lnTo>
                      <a:pt x="2473" y="1012"/>
                    </a:lnTo>
                    <a:lnTo>
                      <a:pt x="2473" y="1124"/>
                    </a:lnTo>
                    <a:lnTo>
                      <a:pt x="2417" y="1293"/>
                    </a:lnTo>
                    <a:lnTo>
                      <a:pt x="2361" y="1349"/>
                    </a:lnTo>
                    <a:lnTo>
                      <a:pt x="2248" y="1293"/>
                    </a:lnTo>
                    <a:lnTo>
                      <a:pt x="2192" y="1237"/>
                    </a:lnTo>
                    <a:lnTo>
                      <a:pt x="2080" y="1237"/>
                    </a:lnTo>
                    <a:lnTo>
                      <a:pt x="2136" y="1462"/>
                    </a:lnTo>
                    <a:lnTo>
                      <a:pt x="2136" y="1743"/>
                    </a:lnTo>
                    <a:lnTo>
                      <a:pt x="2136" y="1799"/>
                    </a:lnTo>
                    <a:lnTo>
                      <a:pt x="2080" y="1855"/>
                    </a:lnTo>
                    <a:lnTo>
                      <a:pt x="2080" y="2305"/>
                    </a:lnTo>
                    <a:lnTo>
                      <a:pt x="2136" y="2417"/>
                    </a:lnTo>
                    <a:lnTo>
                      <a:pt x="2136" y="2530"/>
                    </a:lnTo>
                    <a:lnTo>
                      <a:pt x="2136" y="2642"/>
                    </a:lnTo>
                    <a:lnTo>
                      <a:pt x="2248" y="2754"/>
                    </a:lnTo>
                    <a:lnTo>
                      <a:pt x="2192" y="2811"/>
                    </a:lnTo>
                    <a:lnTo>
                      <a:pt x="2136" y="2811"/>
                    </a:lnTo>
                    <a:lnTo>
                      <a:pt x="2080" y="2754"/>
                    </a:lnTo>
                    <a:lnTo>
                      <a:pt x="2023" y="2642"/>
                    </a:lnTo>
                    <a:lnTo>
                      <a:pt x="1855" y="2586"/>
                    </a:lnTo>
                    <a:lnTo>
                      <a:pt x="1461" y="2642"/>
                    </a:lnTo>
                    <a:lnTo>
                      <a:pt x="1405" y="2698"/>
                    </a:lnTo>
                    <a:lnTo>
                      <a:pt x="1405" y="2754"/>
                    </a:lnTo>
                    <a:lnTo>
                      <a:pt x="1349" y="2811"/>
                    </a:lnTo>
                    <a:lnTo>
                      <a:pt x="1237" y="2867"/>
                    </a:lnTo>
                    <a:lnTo>
                      <a:pt x="1068" y="2867"/>
                    </a:lnTo>
                    <a:lnTo>
                      <a:pt x="1012" y="2754"/>
                    </a:lnTo>
                    <a:lnTo>
                      <a:pt x="787" y="2473"/>
                    </a:lnTo>
                    <a:lnTo>
                      <a:pt x="731" y="2417"/>
                    </a:lnTo>
                    <a:lnTo>
                      <a:pt x="618" y="2417"/>
                    </a:lnTo>
                    <a:lnTo>
                      <a:pt x="618" y="2530"/>
                    </a:lnTo>
                    <a:lnTo>
                      <a:pt x="562" y="2586"/>
                    </a:lnTo>
                    <a:lnTo>
                      <a:pt x="506" y="2586"/>
                    </a:lnTo>
                    <a:lnTo>
                      <a:pt x="393" y="2530"/>
                    </a:lnTo>
                    <a:lnTo>
                      <a:pt x="169" y="2642"/>
                    </a:lnTo>
                    <a:lnTo>
                      <a:pt x="56" y="2698"/>
                    </a:lnTo>
                    <a:lnTo>
                      <a:pt x="0" y="2811"/>
                    </a:lnTo>
                    <a:lnTo>
                      <a:pt x="225" y="3485"/>
                    </a:lnTo>
                    <a:lnTo>
                      <a:pt x="393" y="3373"/>
                    </a:lnTo>
                    <a:lnTo>
                      <a:pt x="506" y="3316"/>
                    </a:lnTo>
                    <a:lnTo>
                      <a:pt x="618" y="3373"/>
                    </a:lnTo>
                    <a:lnTo>
                      <a:pt x="843" y="3373"/>
                    </a:lnTo>
                    <a:lnTo>
                      <a:pt x="899" y="3316"/>
                    </a:lnTo>
                    <a:lnTo>
                      <a:pt x="1012" y="3204"/>
                    </a:lnTo>
                    <a:lnTo>
                      <a:pt x="1068" y="3148"/>
                    </a:lnTo>
                    <a:lnTo>
                      <a:pt x="1349" y="3204"/>
                    </a:lnTo>
                    <a:lnTo>
                      <a:pt x="1518" y="3316"/>
                    </a:lnTo>
                    <a:lnTo>
                      <a:pt x="1630" y="3373"/>
                    </a:lnTo>
                    <a:lnTo>
                      <a:pt x="1742" y="3541"/>
                    </a:lnTo>
                    <a:lnTo>
                      <a:pt x="1799" y="3710"/>
                    </a:lnTo>
                    <a:lnTo>
                      <a:pt x="1855" y="3822"/>
                    </a:lnTo>
                    <a:lnTo>
                      <a:pt x="1911" y="3879"/>
                    </a:lnTo>
                    <a:lnTo>
                      <a:pt x="2023" y="3879"/>
                    </a:lnTo>
                    <a:lnTo>
                      <a:pt x="2136" y="3822"/>
                    </a:lnTo>
                    <a:lnTo>
                      <a:pt x="2136" y="3710"/>
                    </a:lnTo>
                    <a:lnTo>
                      <a:pt x="2136" y="3541"/>
                    </a:lnTo>
                    <a:lnTo>
                      <a:pt x="2192" y="3429"/>
                    </a:lnTo>
                    <a:lnTo>
                      <a:pt x="2361" y="3429"/>
                    </a:lnTo>
                    <a:lnTo>
                      <a:pt x="2473" y="3485"/>
                    </a:lnTo>
                    <a:lnTo>
                      <a:pt x="2698" y="3316"/>
                    </a:lnTo>
                    <a:lnTo>
                      <a:pt x="2810" y="3148"/>
                    </a:lnTo>
                    <a:lnTo>
                      <a:pt x="2810" y="2923"/>
                    </a:lnTo>
                    <a:lnTo>
                      <a:pt x="2642" y="2530"/>
                    </a:lnTo>
                    <a:lnTo>
                      <a:pt x="2754" y="2698"/>
                    </a:lnTo>
                    <a:lnTo>
                      <a:pt x="2810" y="2754"/>
                    </a:lnTo>
                    <a:lnTo>
                      <a:pt x="2923" y="2811"/>
                    </a:lnTo>
                    <a:lnTo>
                      <a:pt x="3204" y="2811"/>
                    </a:lnTo>
                    <a:lnTo>
                      <a:pt x="3316" y="2923"/>
                    </a:lnTo>
                    <a:lnTo>
                      <a:pt x="3372" y="3035"/>
                    </a:lnTo>
                    <a:lnTo>
                      <a:pt x="3485" y="3092"/>
                    </a:lnTo>
                    <a:lnTo>
                      <a:pt x="3541" y="3035"/>
                    </a:lnTo>
                    <a:lnTo>
                      <a:pt x="3653" y="2867"/>
                    </a:lnTo>
                    <a:lnTo>
                      <a:pt x="3710" y="2754"/>
                    </a:lnTo>
                    <a:lnTo>
                      <a:pt x="3710" y="2642"/>
                    </a:lnTo>
                    <a:lnTo>
                      <a:pt x="3597" y="2530"/>
                    </a:lnTo>
                    <a:lnTo>
                      <a:pt x="3541" y="2473"/>
                    </a:lnTo>
                    <a:lnTo>
                      <a:pt x="3597" y="2417"/>
                    </a:lnTo>
                    <a:lnTo>
                      <a:pt x="3710" y="2361"/>
                    </a:lnTo>
                    <a:lnTo>
                      <a:pt x="3766" y="2136"/>
                    </a:lnTo>
                    <a:lnTo>
                      <a:pt x="3710" y="1968"/>
                    </a:lnTo>
                    <a:lnTo>
                      <a:pt x="3710" y="1799"/>
                    </a:lnTo>
                    <a:lnTo>
                      <a:pt x="3710" y="1574"/>
                    </a:lnTo>
                    <a:lnTo>
                      <a:pt x="3710" y="1518"/>
                    </a:lnTo>
                    <a:lnTo>
                      <a:pt x="3766" y="1518"/>
                    </a:lnTo>
                    <a:lnTo>
                      <a:pt x="4103" y="1405"/>
                    </a:lnTo>
                    <a:lnTo>
                      <a:pt x="4215" y="1293"/>
                    </a:lnTo>
                    <a:lnTo>
                      <a:pt x="4272" y="1181"/>
                    </a:lnTo>
                    <a:lnTo>
                      <a:pt x="4440" y="1124"/>
                    </a:lnTo>
                    <a:lnTo>
                      <a:pt x="4553" y="1181"/>
                    </a:lnTo>
                    <a:lnTo>
                      <a:pt x="4834" y="1293"/>
                    </a:lnTo>
                    <a:lnTo>
                      <a:pt x="4834" y="1237"/>
                    </a:lnTo>
                    <a:lnTo>
                      <a:pt x="4890" y="1237"/>
                    </a:lnTo>
                    <a:lnTo>
                      <a:pt x="4890" y="1293"/>
                    </a:lnTo>
                    <a:lnTo>
                      <a:pt x="5059" y="1237"/>
                    </a:lnTo>
                    <a:lnTo>
                      <a:pt x="5115" y="1181"/>
                    </a:lnTo>
                    <a:lnTo>
                      <a:pt x="5059" y="900"/>
                    </a:lnTo>
                    <a:lnTo>
                      <a:pt x="5002" y="843"/>
                    </a:lnTo>
                    <a:lnTo>
                      <a:pt x="4946" y="787"/>
                    </a:lnTo>
                    <a:lnTo>
                      <a:pt x="4834" y="787"/>
                    </a:lnTo>
                    <a:lnTo>
                      <a:pt x="4721" y="843"/>
                    </a:lnTo>
                    <a:lnTo>
                      <a:pt x="4946" y="562"/>
                    </a:lnTo>
                    <a:lnTo>
                      <a:pt x="5059" y="394"/>
                    </a:lnTo>
                    <a:lnTo>
                      <a:pt x="5059" y="225"/>
                    </a:lnTo>
                    <a:lnTo>
                      <a:pt x="5115" y="113"/>
                    </a:lnTo>
                    <a:lnTo>
                      <a:pt x="5059" y="0"/>
                    </a:lnTo>
                    <a:lnTo>
                      <a:pt x="4946" y="0"/>
                    </a:lnTo>
                    <a:lnTo>
                      <a:pt x="4890" y="57"/>
                    </a:lnTo>
                    <a:lnTo>
                      <a:pt x="4778" y="0"/>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3" name="Google Shape;24563;p54"/>
              <p:cNvSpPr/>
              <p:nvPr/>
            </p:nvSpPr>
            <p:spPr>
              <a:xfrm>
                <a:off x="2018425" y="987950"/>
                <a:ext cx="88550" cy="68875"/>
              </a:xfrm>
              <a:custGeom>
                <a:avLst/>
                <a:gdLst/>
                <a:ahLst/>
                <a:cxnLst/>
                <a:rect l="l" t="t" r="r" b="b"/>
                <a:pathLst>
                  <a:path w="3542" h="2755" extrusionOk="0">
                    <a:moveTo>
                      <a:pt x="2305" y="0"/>
                    </a:moveTo>
                    <a:lnTo>
                      <a:pt x="788" y="450"/>
                    </a:lnTo>
                    <a:lnTo>
                      <a:pt x="675" y="675"/>
                    </a:lnTo>
                    <a:lnTo>
                      <a:pt x="619" y="731"/>
                    </a:lnTo>
                    <a:lnTo>
                      <a:pt x="450" y="619"/>
                    </a:lnTo>
                    <a:lnTo>
                      <a:pt x="338" y="675"/>
                    </a:lnTo>
                    <a:lnTo>
                      <a:pt x="282" y="731"/>
                    </a:lnTo>
                    <a:lnTo>
                      <a:pt x="169" y="900"/>
                    </a:lnTo>
                    <a:lnTo>
                      <a:pt x="57" y="1068"/>
                    </a:lnTo>
                    <a:lnTo>
                      <a:pt x="1" y="1293"/>
                    </a:lnTo>
                    <a:lnTo>
                      <a:pt x="1" y="1349"/>
                    </a:lnTo>
                    <a:lnTo>
                      <a:pt x="57" y="1462"/>
                    </a:lnTo>
                    <a:lnTo>
                      <a:pt x="113" y="1518"/>
                    </a:lnTo>
                    <a:lnTo>
                      <a:pt x="169" y="1574"/>
                    </a:lnTo>
                    <a:lnTo>
                      <a:pt x="57" y="1687"/>
                    </a:lnTo>
                    <a:lnTo>
                      <a:pt x="1" y="1799"/>
                    </a:lnTo>
                    <a:lnTo>
                      <a:pt x="1" y="1855"/>
                    </a:lnTo>
                    <a:lnTo>
                      <a:pt x="1" y="1968"/>
                    </a:lnTo>
                    <a:lnTo>
                      <a:pt x="113" y="2080"/>
                    </a:lnTo>
                    <a:lnTo>
                      <a:pt x="226" y="2249"/>
                    </a:lnTo>
                    <a:lnTo>
                      <a:pt x="282" y="2305"/>
                    </a:lnTo>
                    <a:lnTo>
                      <a:pt x="338" y="2361"/>
                    </a:lnTo>
                    <a:lnTo>
                      <a:pt x="394" y="2361"/>
                    </a:lnTo>
                    <a:lnTo>
                      <a:pt x="507" y="2305"/>
                    </a:lnTo>
                    <a:lnTo>
                      <a:pt x="563" y="2249"/>
                    </a:lnTo>
                    <a:lnTo>
                      <a:pt x="619" y="2249"/>
                    </a:lnTo>
                    <a:lnTo>
                      <a:pt x="619" y="2305"/>
                    </a:lnTo>
                    <a:lnTo>
                      <a:pt x="619" y="2361"/>
                    </a:lnTo>
                    <a:lnTo>
                      <a:pt x="563" y="2530"/>
                    </a:lnTo>
                    <a:lnTo>
                      <a:pt x="563" y="2586"/>
                    </a:lnTo>
                    <a:lnTo>
                      <a:pt x="619" y="2698"/>
                    </a:lnTo>
                    <a:lnTo>
                      <a:pt x="1012" y="2642"/>
                    </a:lnTo>
                    <a:lnTo>
                      <a:pt x="1181" y="2642"/>
                    </a:lnTo>
                    <a:lnTo>
                      <a:pt x="1350" y="2754"/>
                    </a:lnTo>
                    <a:lnTo>
                      <a:pt x="1462" y="2754"/>
                    </a:lnTo>
                    <a:lnTo>
                      <a:pt x="1574" y="2698"/>
                    </a:lnTo>
                    <a:lnTo>
                      <a:pt x="1743" y="2642"/>
                    </a:lnTo>
                    <a:lnTo>
                      <a:pt x="1799" y="2530"/>
                    </a:lnTo>
                    <a:lnTo>
                      <a:pt x="1855" y="2305"/>
                    </a:lnTo>
                    <a:lnTo>
                      <a:pt x="1855" y="2192"/>
                    </a:lnTo>
                    <a:lnTo>
                      <a:pt x="1743" y="2192"/>
                    </a:lnTo>
                    <a:lnTo>
                      <a:pt x="1574" y="2249"/>
                    </a:lnTo>
                    <a:lnTo>
                      <a:pt x="1518" y="2192"/>
                    </a:lnTo>
                    <a:lnTo>
                      <a:pt x="1406" y="2136"/>
                    </a:lnTo>
                    <a:lnTo>
                      <a:pt x="1350" y="2024"/>
                    </a:lnTo>
                    <a:lnTo>
                      <a:pt x="1293" y="1968"/>
                    </a:lnTo>
                    <a:lnTo>
                      <a:pt x="1293" y="1855"/>
                    </a:lnTo>
                    <a:lnTo>
                      <a:pt x="1350" y="1968"/>
                    </a:lnTo>
                    <a:lnTo>
                      <a:pt x="1462" y="2024"/>
                    </a:lnTo>
                    <a:lnTo>
                      <a:pt x="1743" y="2080"/>
                    </a:lnTo>
                    <a:lnTo>
                      <a:pt x="1968" y="2080"/>
                    </a:lnTo>
                    <a:lnTo>
                      <a:pt x="2136" y="2024"/>
                    </a:lnTo>
                    <a:lnTo>
                      <a:pt x="2361" y="2024"/>
                    </a:lnTo>
                    <a:lnTo>
                      <a:pt x="2474" y="1986"/>
                    </a:lnTo>
                    <a:lnTo>
                      <a:pt x="2474" y="1986"/>
                    </a:lnTo>
                    <a:lnTo>
                      <a:pt x="2474" y="2080"/>
                    </a:lnTo>
                    <a:lnTo>
                      <a:pt x="2474" y="2136"/>
                    </a:lnTo>
                    <a:lnTo>
                      <a:pt x="2642" y="2249"/>
                    </a:lnTo>
                    <a:lnTo>
                      <a:pt x="3092" y="2249"/>
                    </a:lnTo>
                    <a:lnTo>
                      <a:pt x="3317" y="2136"/>
                    </a:lnTo>
                    <a:lnTo>
                      <a:pt x="3485" y="1968"/>
                    </a:lnTo>
                    <a:lnTo>
                      <a:pt x="3542" y="1855"/>
                    </a:lnTo>
                    <a:lnTo>
                      <a:pt x="3542" y="1743"/>
                    </a:lnTo>
                    <a:lnTo>
                      <a:pt x="3485" y="1630"/>
                    </a:lnTo>
                    <a:lnTo>
                      <a:pt x="3429" y="1518"/>
                    </a:lnTo>
                    <a:lnTo>
                      <a:pt x="3542" y="1406"/>
                    </a:lnTo>
                    <a:lnTo>
                      <a:pt x="3542" y="1293"/>
                    </a:lnTo>
                    <a:lnTo>
                      <a:pt x="3317" y="1068"/>
                    </a:lnTo>
                    <a:lnTo>
                      <a:pt x="3204" y="956"/>
                    </a:lnTo>
                    <a:lnTo>
                      <a:pt x="3204" y="843"/>
                    </a:lnTo>
                    <a:lnTo>
                      <a:pt x="3261" y="787"/>
                    </a:lnTo>
                    <a:lnTo>
                      <a:pt x="3373" y="787"/>
                    </a:lnTo>
                    <a:lnTo>
                      <a:pt x="3485" y="619"/>
                    </a:lnTo>
                    <a:lnTo>
                      <a:pt x="3485" y="562"/>
                    </a:lnTo>
                    <a:lnTo>
                      <a:pt x="3373" y="450"/>
                    </a:lnTo>
                    <a:lnTo>
                      <a:pt x="3317" y="506"/>
                    </a:lnTo>
                    <a:lnTo>
                      <a:pt x="3261" y="394"/>
                    </a:lnTo>
                    <a:lnTo>
                      <a:pt x="3148" y="394"/>
                    </a:lnTo>
                    <a:lnTo>
                      <a:pt x="2980" y="338"/>
                    </a:lnTo>
                    <a:lnTo>
                      <a:pt x="2923" y="281"/>
                    </a:lnTo>
                    <a:lnTo>
                      <a:pt x="2867" y="281"/>
                    </a:lnTo>
                    <a:lnTo>
                      <a:pt x="2811" y="113"/>
                    </a:lnTo>
                    <a:lnTo>
                      <a:pt x="2699" y="57"/>
                    </a:lnTo>
                    <a:lnTo>
                      <a:pt x="2642" y="0"/>
                    </a:lnTo>
                    <a:lnTo>
                      <a:pt x="2586" y="0"/>
                    </a:lnTo>
                    <a:lnTo>
                      <a:pt x="2418" y="113"/>
                    </a:lnTo>
                    <a:lnTo>
                      <a:pt x="2249" y="225"/>
                    </a:lnTo>
                    <a:lnTo>
                      <a:pt x="2193" y="225"/>
                    </a:lnTo>
                    <a:lnTo>
                      <a:pt x="2305" y="113"/>
                    </a:lnTo>
                    <a:lnTo>
                      <a:pt x="2361" y="57"/>
                    </a:lnTo>
                    <a:lnTo>
                      <a:pt x="2305" y="0"/>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4" name="Google Shape;24564;p54"/>
              <p:cNvSpPr/>
              <p:nvPr/>
            </p:nvSpPr>
            <p:spPr>
              <a:xfrm>
                <a:off x="1717725" y="1087700"/>
                <a:ext cx="85750" cy="104025"/>
              </a:xfrm>
              <a:custGeom>
                <a:avLst/>
                <a:gdLst/>
                <a:ahLst/>
                <a:cxnLst/>
                <a:rect l="l" t="t" r="r" b="b"/>
                <a:pathLst>
                  <a:path w="3430" h="4161" extrusionOk="0">
                    <a:moveTo>
                      <a:pt x="1518" y="1"/>
                    </a:moveTo>
                    <a:lnTo>
                      <a:pt x="956" y="170"/>
                    </a:lnTo>
                    <a:lnTo>
                      <a:pt x="900" y="282"/>
                    </a:lnTo>
                    <a:lnTo>
                      <a:pt x="844" y="338"/>
                    </a:lnTo>
                    <a:lnTo>
                      <a:pt x="788" y="394"/>
                    </a:lnTo>
                    <a:lnTo>
                      <a:pt x="731" y="394"/>
                    </a:lnTo>
                    <a:lnTo>
                      <a:pt x="675" y="451"/>
                    </a:lnTo>
                    <a:lnTo>
                      <a:pt x="619" y="732"/>
                    </a:lnTo>
                    <a:lnTo>
                      <a:pt x="563" y="900"/>
                    </a:lnTo>
                    <a:lnTo>
                      <a:pt x="507" y="1013"/>
                    </a:lnTo>
                    <a:lnTo>
                      <a:pt x="507" y="1069"/>
                    </a:lnTo>
                    <a:lnTo>
                      <a:pt x="563" y="1294"/>
                    </a:lnTo>
                    <a:lnTo>
                      <a:pt x="619" y="1406"/>
                    </a:lnTo>
                    <a:lnTo>
                      <a:pt x="619" y="1519"/>
                    </a:lnTo>
                    <a:lnTo>
                      <a:pt x="788" y="1462"/>
                    </a:lnTo>
                    <a:lnTo>
                      <a:pt x="844" y="1462"/>
                    </a:lnTo>
                    <a:lnTo>
                      <a:pt x="900" y="1350"/>
                    </a:lnTo>
                    <a:lnTo>
                      <a:pt x="1012" y="1294"/>
                    </a:lnTo>
                    <a:lnTo>
                      <a:pt x="1125" y="1294"/>
                    </a:lnTo>
                    <a:lnTo>
                      <a:pt x="1237" y="1350"/>
                    </a:lnTo>
                    <a:lnTo>
                      <a:pt x="1406" y="1462"/>
                    </a:lnTo>
                    <a:lnTo>
                      <a:pt x="1462" y="1406"/>
                    </a:lnTo>
                    <a:lnTo>
                      <a:pt x="1518" y="1350"/>
                    </a:lnTo>
                    <a:lnTo>
                      <a:pt x="1406" y="1687"/>
                    </a:lnTo>
                    <a:lnTo>
                      <a:pt x="1350" y="1800"/>
                    </a:lnTo>
                    <a:lnTo>
                      <a:pt x="1237" y="1856"/>
                    </a:lnTo>
                    <a:lnTo>
                      <a:pt x="1069" y="1856"/>
                    </a:lnTo>
                    <a:lnTo>
                      <a:pt x="788" y="1687"/>
                    </a:lnTo>
                    <a:lnTo>
                      <a:pt x="731" y="1631"/>
                    </a:lnTo>
                    <a:lnTo>
                      <a:pt x="731" y="1800"/>
                    </a:lnTo>
                    <a:lnTo>
                      <a:pt x="675" y="1912"/>
                    </a:lnTo>
                    <a:lnTo>
                      <a:pt x="507" y="2137"/>
                    </a:lnTo>
                    <a:lnTo>
                      <a:pt x="394" y="2137"/>
                    </a:lnTo>
                    <a:lnTo>
                      <a:pt x="338" y="2193"/>
                    </a:lnTo>
                    <a:lnTo>
                      <a:pt x="338" y="2305"/>
                    </a:lnTo>
                    <a:lnTo>
                      <a:pt x="394" y="2362"/>
                    </a:lnTo>
                    <a:lnTo>
                      <a:pt x="450" y="2418"/>
                    </a:lnTo>
                    <a:lnTo>
                      <a:pt x="563" y="2362"/>
                    </a:lnTo>
                    <a:lnTo>
                      <a:pt x="619" y="2305"/>
                    </a:lnTo>
                    <a:lnTo>
                      <a:pt x="675" y="2305"/>
                    </a:lnTo>
                    <a:lnTo>
                      <a:pt x="675" y="2362"/>
                    </a:lnTo>
                    <a:lnTo>
                      <a:pt x="731" y="2474"/>
                    </a:lnTo>
                    <a:lnTo>
                      <a:pt x="731" y="2530"/>
                    </a:lnTo>
                    <a:lnTo>
                      <a:pt x="731" y="2586"/>
                    </a:lnTo>
                    <a:lnTo>
                      <a:pt x="731" y="2699"/>
                    </a:lnTo>
                    <a:lnTo>
                      <a:pt x="507" y="2699"/>
                    </a:lnTo>
                    <a:lnTo>
                      <a:pt x="394" y="2586"/>
                    </a:lnTo>
                    <a:lnTo>
                      <a:pt x="282" y="2530"/>
                    </a:lnTo>
                    <a:lnTo>
                      <a:pt x="1" y="2530"/>
                    </a:lnTo>
                    <a:lnTo>
                      <a:pt x="1" y="2924"/>
                    </a:lnTo>
                    <a:lnTo>
                      <a:pt x="57" y="3149"/>
                    </a:lnTo>
                    <a:lnTo>
                      <a:pt x="113" y="3317"/>
                    </a:lnTo>
                    <a:lnTo>
                      <a:pt x="282" y="3317"/>
                    </a:lnTo>
                    <a:lnTo>
                      <a:pt x="338" y="3261"/>
                    </a:lnTo>
                    <a:lnTo>
                      <a:pt x="394" y="3205"/>
                    </a:lnTo>
                    <a:lnTo>
                      <a:pt x="450" y="3317"/>
                    </a:lnTo>
                    <a:lnTo>
                      <a:pt x="507" y="3317"/>
                    </a:lnTo>
                    <a:lnTo>
                      <a:pt x="563" y="3261"/>
                    </a:lnTo>
                    <a:lnTo>
                      <a:pt x="675" y="3205"/>
                    </a:lnTo>
                    <a:lnTo>
                      <a:pt x="788" y="3149"/>
                    </a:lnTo>
                    <a:lnTo>
                      <a:pt x="844" y="3205"/>
                    </a:lnTo>
                    <a:lnTo>
                      <a:pt x="844" y="3373"/>
                    </a:lnTo>
                    <a:lnTo>
                      <a:pt x="956" y="3711"/>
                    </a:lnTo>
                    <a:lnTo>
                      <a:pt x="1012" y="3879"/>
                    </a:lnTo>
                    <a:lnTo>
                      <a:pt x="1069" y="4048"/>
                    </a:lnTo>
                    <a:lnTo>
                      <a:pt x="1181" y="4160"/>
                    </a:lnTo>
                    <a:lnTo>
                      <a:pt x="1406" y="4160"/>
                    </a:lnTo>
                    <a:lnTo>
                      <a:pt x="1406" y="3992"/>
                    </a:lnTo>
                    <a:lnTo>
                      <a:pt x="1406" y="3823"/>
                    </a:lnTo>
                    <a:lnTo>
                      <a:pt x="1406" y="3711"/>
                    </a:lnTo>
                    <a:lnTo>
                      <a:pt x="1406" y="3317"/>
                    </a:lnTo>
                    <a:lnTo>
                      <a:pt x="1518" y="3092"/>
                    </a:lnTo>
                    <a:lnTo>
                      <a:pt x="1574" y="3036"/>
                    </a:lnTo>
                    <a:lnTo>
                      <a:pt x="1687" y="2980"/>
                    </a:lnTo>
                    <a:lnTo>
                      <a:pt x="1574" y="3092"/>
                    </a:lnTo>
                    <a:lnTo>
                      <a:pt x="1462" y="3205"/>
                    </a:lnTo>
                    <a:lnTo>
                      <a:pt x="1462" y="3317"/>
                    </a:lnTo>
                    <a:lnTo>
                      <a:pt x="1518" y="3373"/>
                    </a:lnTo>
                    <a:lnTo>
                      <a:pt x="1574" y="3430"/>
                    </a:lnTo>
                    <a:lnTo>
                      <a:pt x="1743" y="3430"/>
                    </a:lnTo>
                    <a:lnTo>
                      <a:pt x="1855" y="3373"/>
                    </a:lnTo>
                    <a:lnTo>
                      <a:pt x="1968" y="3261"/>
                    </a:lnTo>
                    <a:lnTo>
                      <a:pt x="2080" y="3036"/>
                    </a:lnTo>
                    <a:lnTo>
                      <a:pt x="2136" y="2811"/>
                    </a:lnTo>
                    <a:lnTo>
                      <a:pt x="2136" y="2530"/>
                    </a:lnTo>
                    <a:lnTo>
                      <a:pt x="2112" y="2265"/>
                    </a:lnTo>
                    <a:lnTo>
                      <a:pt x="2136" y="2362"/>
                    </a:lnTo>
                    <a:lnTo>
                      <a:pt x="2193" y="2474"/>
                    </a:lnTo>
                    <a:lnTo>
                      <a:pt x="2305" y="2586"/>
                    </a:lnTo>
                    <a:lnTo>
                      <a:pt x="2417" y="2586"/>
                    </a:lnTo>
                    <a:lnTo>
                      <a:pt x="2474" y="2474"/>
                    </a:lnTo>
                    <a:lnTo>
                      <a:pt x="2530" y="2362"/>
                    </a:lnTo>
                    <a:lnTo>
                      <a:pt x="2530" y="2249"/>
                    </a:lnTo>
                    <a:lnTo>
                      <a:pt x="2474" y="2081"/>
                    </a:lnTo>
                    <a:lnTo>
                      <a:pt x="2361" y="1968"/>
                    </a:lnTo>
                    <a:lnTo>
                      <a:pt x="2305" y="1912"/>
                    </a:lnTo>
                    <a:lnTo>
                      <a:pt x="2249" y="1743"/>
                    </a:lnTo>
                    <a:lnTo>
                      <a:pt x="2193" y="1631"/>
                    </a:lnTo>
                    <a:lnTo>
                      <a:pt x="2193" y="1519"/>
                    </a:lnTo>
                    <a:lnTo>
                      <a:pt x="2474" y="1800"/>
                    </a:lnTo>
                    <a:lnTo>
                      <a:pt x="2642" y="1968"/>
                    </a:lnTo>
                    <a:lnTo>
                      <a:pt x="2811" y="2024"/>
                    </a:lnTo>
                    <a:lnTo>
                      <a:pt x="2867" y="1856"/>
                    </a:lnTo>
                    <a:lnTo>
                      <a:pt x="2811" y="1743"/>
                    </a:lnTo>
                    <a:lnTo>
                      <a:pt x="2867" y="1519"/>
                    </a:lnTo>
                    <a:lnTo>
                      <a:pt x="2811" y="1350"/>
                    </a:lnTo>
                    <a:lnTo>
                      <a:pt x="2755" y="1238"/>
                    </a:lnTo>
                    <a:lnTo>
                      <a:pt x="2923" y="1294"/>
                    </a:lnTo>
                    <a:lnTo>
                      <a:pt x="2980" y="1238"/>
                    </a:lnTo>
                    <a:lnTo>
                      <a:pt x="3092" y="1181"/>
                    </a:lnTo>
                    <a:lnTo>
                      <a:pt x="3204" y="1125"/>
                    </a:lnTo>
                    <a:lnTo>
                      <a:pt x="3261" y="1069"/>
                    </a:lnTo>
                    <a:lnTo>
                      <a:pt x="3373" y="1013"/>
                    </a:lnTo>
                    <a:lnTo>
                      <a:pt x="3429" y="844"/>
                    </a:lnTo>
                    <a:lnTo>
                      <a:pt x="3317" y="675"/>
                    </a:lnTo>
                    <a:lnTo>
                      <a:pt x="3261" y="563"/>
                    </a:lnTo>
                    <a:lnTo>
                      <a:pt x="3092" y="507"/>
                    </a:lnTo>
                    <a:lnTo>
                      <a:pt x="2923" y="563"/>
                    </a:lnTo>
                    <a:lnTo>
                      <a:pt x="2867" y="619"/>
                    </a:lnTo>
                    <a:lnTo>
                      <a:pt x="2755" y="563"/>
                    </a:lnTo>
                    <a:lnTo>
                      <a:pt x="2586" y="451"/>
                    </a:lnTo>
                    <a:lnTo>
                      <a:pt x="2417" y="394"/>
                    </a:lnTo>
                    <a:lnTo>
                      <a:pt x="2193" y="394"/>
                    </a:lnTo>
                    <a:lnTo>
                      <a:pt x="1968" y="563"/>
                    </a:lnTo>
                    <a:lnTo>
                      <a:pt x="1799" y="619"/>
                    </a:lnTo>
                    <a:lnTo>
                      <a:pt x="1743" y="619"/>
                    </a:lnTo>
                    <a:lnTo>
                      <a:pt x="1687" y="507"/>
                    </a:lnTo>
                    <a:lnTo>
                      <a:pt x="1687" y="338"/>
                    </a:lnTo>
                    <a:lnTo>
                      <a:pt x="1631" y="170"/>
                    </a:lnTo>
                    <a:lnTo>
                      <a:pt x="1574" y="57"/>
                    </a:lnTo>
                    <a:lnTo>
                      <a:pt x="1518"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5" name="Google Shape;24565;p54"/>
              <p:cNvSpPr/>
              <p:nvPr/>
            </p:nvSpPr>
            <p:spPr>
              <a:xfrm>
                <a:off x="1757075" y="1023075"/>
                <a:ext cx="212200" cy="75900"/>
              </a:xfrm>
              <a:custGeom>
                <a:avLst/>
                <a:gdLst/>
                <a:ahLst/>
                <a:cxnLst/>
                <a:rect l="l" t="t" r="r" b="b"/>
                <a:pathLst>
                  <a:path w="8488" h="3036" extrusionOk="0">
                    <a:moveTo>
                      <a:pt x="8319" y="1"/>
                    </a:moveTo>
                    <a:lnTo>
                      <a:pt x="7813" y="113"/>
                    </a:lnTo>
                    <a:lnTo>
                      <a:pt x="3654" y="1406"/>
                    </a:lnTo>
                    <a:lnTo>
                      <a:pt x="0" y="2586"/>
                    </a:lnTo>
                    <a:lnTo>
                      <a:pt x="57" y="2698"/>
                    </a:lnTo>
                    <a:lnTo>
                      <a:pt x="169" y="2698"/>
                    </a:lnTo>
                    <a:lnTo>
                      <a:pt x="338" y="2642"/>
                    </a:lnTo>
                    <a:lnTo>
                      <a:pt x="619" y="2586"/>
                    </a:lnTo>
                    <a:lnTo>
                      <a:pt x="900" y="2474"/>
                    </a:lnTo>
                    <a:lnTo>
                      <a:pt x="1181" y="2361"/>
                    </a:lnTo>
                    <a:lnTo>
                      <a:pt x="1518" y="2305"/>
                    </a:lnTo>
                    <a:lnTo>
                      <a:pt x="1293" y="2361"/>
                    </a:lnTo>
                    <a:lnTo>
                      <a:pt x="1237" y="2417"/>
                    </a:lnTo>
                    <a:lnTo>
                      <a:pt x="1125" y="2474"/>
                    </a:lnTo>
                    <a:lnTo>
                      <a:pt x="1125" y="2642"/>
                    </a:lnTo>
                    <a:lnTo>
                      <a:pt x="1125" y="2755"/>
                    </a:lnTo>
                    <a:lnTo>
                      <a:pt x="1181" y="2811"/>
                    </a:lnTo>
                    <a:lnTo>
                      <a:pt x="1349" y="2923"/>
                    </a:lnTo>
                    <a:lnTo>
                      <a:pt x="1462" y="2923"/>
                    </a:lnTo>
                    <a:lnTo>
                      <a:pt x="1630" y="2867"/>
                    </a:lnTo>
                    <a:lnTo>
                      <a:pt x="1743" y="2755"/>
                    </a:lnTo>
                    <a:lnTo>
                      <a:pt x="1911" y="2698"/>
                    </a:lnTo>
                    <a:lnTo>
                      <a:pt x="2136" y="2755"/>
                    </a:lnTo>
                    <a:lnTo>
                      <a:pt x="2305" y="2867"/>
                    </a:lnTo>
                    <a:lnTo>
                      <a:pt x="2417" y="2923"/>
                    </a:lnTo>
                    <a:lnTo>
                      <a:pt x="2530" y="2979"/>
                    </a:lnTo>
                    <a:lnTo>
                      <a:pt x="2754" y="3036"/>
                    </a:lnTo>
                    <a:lnTo>
                      <a:pt x="2923" y="3036"/>
                    </a:lnTo>
                    <a:lnTo>
                      <a:pt x="3036" y="2979"/>
                    </a:lnTo>
                    <a:lnTo>
                      <a:pt x="3036" y="2923"/>
                    </a:lnTo>
                    <a:lnTo>
                      <a:pt x="3036" y="2811"/>
                    </a:lnTo>
                    <a:lnTo>
                      <a:pt x="2923" y="2755"/>
                    </a:lnTo>
                    <a:lnTo>
                      <a:pt x="2867" y="2642"/>
                    </a:lnTo>
                    <a:lnTo>
                      <a:pt x="2811" y="2530"/>
                    </a:lnTo>
                    <a:lnTo>
                      <a:pt x="3092" y="2530"/>
                    </a:lnTo>
                    <a:lnTo>
                      <a:pt x="3148" y="2474"/>
                    </a:lnTo>
                    <a:lnTo>
                      <a:pt x="3204" y="2361"/>
                    </a:lnTo>
                    <a:lnTo>
                      <a:pt x="3204" y="2249"/>
                    </a:lnTo>
                    <a:lnTo>
                      <a:pt x="3260" y="2136"/>
                    </a:lnTo>
                    <a:lnTo>
                      <a:pt x="3260" y="2024"/>
                    </a:lnTo>
                    <a:lnTo>
                      <a:pt x="3260" y="1912"/>
                    </a:lnTo>
                    <a:lnTo>
                      <a:pt x="3429" y="1968"/>
                    </a:lnTo>
                    <a:lnTo>
                      <a:pt x="3485" y="1912"/>
                    </a:lnTo>
                    <a:lnTo>
                      <a:pt x="3598" y="1855"/>
                    </a:lnTo>
                    <a:lnTo>
                      <a:pt x="3598" y="1687"/>
                    </a:lnTo>
                    <a:lnTo>
                      <a:pt x="3598" y="1630"/>
                    </a:lnTo>
                    <a:lnTo>
                      <a:pt x="3710" y="1630"/>
                    </a:lnTo>
                    <a:lnTo>
                      <a:pt x="3879" y="1574"/>
                    </a:lnTo>
                    <a:lnTo>
                      <a:pt x="4047" y="1574"/>
                    </a:lnTo>
                    <a:lnTo>
                      <a:pt x="4047" y="1687"/>
                    </a:lnTo>
                    <a:lnTo>
                      <a:pt x="4047" y="1912"/>
                    </a:lnTo>
                    <a:lnTo>
                      <a:pt x="4047" y="2024"/>
                    </a:lnTo>
                    <a:lnTo>
                      <a:pt x="4103" y="2024"/>
                    </a:lnTo>
                    <a:lnTo>
                      <a:pt x="4328" y="2080"/>
                    </a:lnTo>
                    <a:lnTo>
                      <a:pt x="4441" y="2193"/>
                    </a:lnTo>
                    <a:lnTo>
                      <a:pt x="4497" y="2249"/>
                    </a:lnTo>
                    <a:lnTo>
                      <a:pt x="4553" y="2249"/>
                    </a:lnTo>
                    <a:lnTo>
                      <a:pt x="4665" y="2193"/>
                    </a:lnTo>
                    <a:lnTo>
                      <a:pt x="4778" y="2080"/>
                    </a:lnTo>
                    <a:lnTo>
                      <a:pt x="4890" y="1968"/>
                    </a:lnTo>
                    <a:lnTo>
                      <a:pt x="5003" y="2024"/>
                    </a:lnTo>
                    <a:lnTo>
                      <a:pt x="5115" y="2080"/>
                    </a:lnTo>
                    <a:lnTo>
                      <a:pt x="5284" y="2193"/>
                    </a:lnTo>
                    <a:lnTo>
                      <a:pt x="5396" y="2193"/>
                    </a:lnTo>
                    <a:lnTo>
                      <a:pt x="5509" y="2136"/>
                    </a:lnTo>
                    <a:lnTo>
                      <a:pt x="5565" y="2024"/>
                    </a:lnTo>
                    <a:lnTo>
                      <a:pt x="5509" y="1968"/>
                    </a:lnTo>
                    <a:lnTo>
                      <a:pt x="5396" y="1799"/>
                    </a:lnTo>
                    <a:lnTo>
                      <a:pt x="5340" y="1630"/>
                    </a:lnTo>
                    <a:lnTo>
                      <a:pt x="5284" y="1574"/>
                    </a:lnTo>
                    <a:lnTo>
                      <a:pt x="5059" y="1574"/>
                    </a:lnTo>
                    <a:lnTo>
                      <a:pt x="5003" y="1518"/>
                    </a:lnTo>
                    <a:lnTo>
                      <a:pt x="4890" y="1349"/>
                    </a:lnTo>
                    <a:lnTo>
                      <a:pt x="4890" y="1349"/>
                    </a:lnTo>
                    <a:lnTo>
                      <a:pt x="5059" y="1462"/>
                    </a:lnTo>
                    <a:lnTo>
                      <a:pt x="5228" y="1462"/>
                    </a:lnTo>
                    <a:lnTo>
                      <a:pt x="5340" y="1406"/>
                    </a:lnTo>
                    <a:lnTo>
                      <a:pt x="5340" y="1518"/>
                    </a:lnTo>
                    <a:lnTo>
                      <a:pt x="5396" y="1630"/>
                    </a:lnTo>
                    <a:lnTo>
                      <a:pt x="5509" y="1743"/>
                    </a:lnTo>
                    <a:lnTo>
                      <a:pt x="5677" y="1799"/>
                    </a:lnTo>
                    <a:lnTo>
                      <a:pt x="5790" y="1799"/>
                    </a:lnTo>
                    <a:lnTo>
                      <a:pt x="5902" y="1743"/>
                    </a:lnTo>
                    <a:lnTo>
                      <a:pt x="6071" y="1518"/>
                    </a:lnTo>
                    <a:lnTo>
                      <a:pt x="6239" y="1349"/>
                    </a:lnTo>
                    <a:lnTo>
                      <a:pt x="6408" y="1349"/>
                    </a:lnTo>
                    <a:lnTo>
                      <a:pt x="6520" y="1237"/>
                    </a:lnTo>
                    <a:lnTo>
                      <a:pt x="6576" y="1125"/>
                    </a:lnTo>
                    <a:lnTo>
                      <a:pt x="6633" y="1012"/>
                    </a:lnTo>
                    <a:lnTo>
                      <a:pt x="6801" y="1237"/>
                    </a:lnTo>
                    <a:lnTo>
                      <a:pt x="6914" y="1349"/>
                    </a:lnTo>
                    <a:lnTo>
                      <a:pt x="6970" y="1293"/>
                    </a:lnTo>
                    <a:lnTo>
                      <a:pt x="7026" y="1237"/>
                    </a:lnTo>
                    <a:lnTo>
                      <a:pt x="7082" y="1125"/>
                    </a:lnTo>
                    <a:lnTo>
                      <a:pt x="7139" y="1068"/>
                    </a:lnTo>
                    <a:lnTo>
                      <a:pt x="7195" y="1012"/>
                    </a:lnTo>
                    <a:lnTo>
                      <a:pt x="7307" y="1012"/>
                    </a:lnTo>
                    <a:lnTo>
                      <a:pt x="7420" y="1068"/>
                    </a:lnTo>
                    <a:lnTo>
                      <a:pt x="7532" y="1181"/>
                    </a:lnTo>
                    <a:lnTo>
                      <a:pt x="7644" y="1293"/>
                    </a:lnTo>
                    <a:lnTo>
                      <a:pt x="7757" y="1349"/>
                    </a:lnTo>
                    <a:lnTo>
                      <a:pt x="8094" y="1349"/>
                    </a:lnTo>
                    <a:lnTo>
                      <a:pt x="8150" y="1237"/>
                    </a:lnTo>
                    <a:lnTo>
                      <a:pt x="8206" y="1181"/>
                    </a:lnTo>
                    <a:lnTo>
                      <a:pt x="8206" y="1012"/>
                    </a:lnTo>
                    <a:lnTo>
                      <a:pt x="8206" y="900"/>
                    </a:lnTo>
                    <a:lnTo>
                      <a:pt x="8094" y="787"/>
                    </a:lnTo>
                    <a:lnTo>
                      <a:pt x="8038" y="731"/>
                    </a:lnTo>
                    <a:lnTo>
                      <a:pt x="7869" y="787"/>
                    </a:lnTo>
                    <a:lnTo>
                      <a:pt x="7813" y="844"/>
                    </a:lnTo>
                    <a:lnTo>
                      <a:pt x="7813" y="787"/>
                    </a:lnTo>
                    <a:lnTo>
                      <a:pt x="7813" y="675"/>
                    </a:lnTo>
                    <a:lnTo>
                      <a:pt x="7757" y="619"/>
                    </a:lnTo>
                    <a:lnTo>
                      <a:pt x="7757" y="506"/>
                    </a:lnTo>
                    <a:lnTo>
                      <a:pt x="7757" y="394"/>
                    </a:lnTo>
                    <a:lnTo>
                      <a:pt x="7813" y="338"/>
                    </a:lnTo>
                    <a:lnTo>
                      <a:pt x="7869" y="338"/>
                    </a:lnTo>
                    <a:lnTo>
                      <a:pt x="8038" y="282"/>
                    </a:lnTo>
                    <a:lnTo>
                      <a:pt x="8150" y="338"/>
                    </a:lnTo>
                    <a:lnTo>
                      <a:pt x="8319" y="450"/>
                    </a:lnTo>
                    <a:lnTo>
                      <a:pt x="8431" y="450"/>
                    </a:lnTo>
                    <a:lnTo>
                      <a:pt x="8487" y="394"/>
                    </a:lnTo>
                    <a:lnTo>
                      <a:pt x="8487" y="338"/>
                    </a:lnTo>
                    <a:lnTo>
                      <a:pt x="8487" y="225"/>
                    </a:lnTo>
                    <a:lnTo>
                      <a:pt x="8431" y="113"/>
                    </a:lnTo>
                    <a:lnTo>
                      <a:pt x="8319"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6" name="Google Shape;24566;p54"/>
              <p:cNvSpPr/>
              <p:nvPr/>
            </p:nvSpPr>
            <p:spPr>
              <a:xfrm>
                <a:off x="1703675" y="1242275"/>
                <a:ext cx="109625" cy="105425"/>
              </a:xfrm>
              <a:custGeom>
                <a:avLst/>
                <a:gdLst/>
                <a:ahLst/>
                <a:cxnLst/>
                <a:rect l="l" t="t" r="r" b="b"/>
                <a:pathLst>
                  <a:path w="4385" h="4217" extrusionOk="0">
                    <a:moveTo>
                      <a:pt x="1293" y="1743"/>
                    </a:moveTo>
                    <a:lnTo>
                      <a:pt x="1462" y="2080"/>
                    </a:lnTo>
                    <a:lnTo>
                      <a:pt x="1518" y="2249"/>
                    </a:lnTo>
                    <a:lnTo>
                      <a:pt x="1518" y="2361"/>
                    </a:lnTo>
                    <a:lnTo>
                      <a:pt x="1406" y="2530"/>
                    </a:lnTo>
                    <a:lnTo>
                      <a:pt x="1350" y="2249"/>
                    </a:lnTo>
                    <a:lnTo>
                      <a:pt x="1237" y="2080"/>
                    </a:lnTo>
                    <a:lnTo>
                      <a:pt x="1069" y="1912"/>
                    </a:lnTo>
                    <a:lnTo>
                      <a:pt x="1125" y="1912"/>
                    </a:lnTo>
                    <a:lnTo>
                      <a:pt x="1181" y="1855"/>
                    </a:lnTo>
                    <a:lnTo>
                      <a:pt x="1293" y="1743"/>
                    </a:lnTo>
                    <a:close/>
                    <a:moveTo>
                      <a:pt x="1125" y="2361"/>
                    </a:moveTo>
                    <a:lnTo>
                      <a:pt x="1181" y="2474"/>
                    </a:lnTo>
                    <a:lnTo>
                      <a:pt x="1181" y="2586"/>
                    </a:lnTo>
                    <a:lnTo>
                      <a:pt x="1125" y="2361"/>
                    </a:lnTo>
                    <a:close/>
                    <a:moveTo>
                      <a:pt x="2811" y="1"/>
                    </a:moveTo>
                    <a:lnTo>
                      <a:pt x="2474" y="450"/>
                    </a:lnTo>
                    <a:lnTo>
                      <a:pt x="2417" y="619"/>
                    </a:lnTo>
                    <a:lnTo>
                      <a:pt x="2417" y="787"/>
                    </a:lnTo>
                    <a:lnTo>
                      <a:pt x="2474" y="956"/>
                    </a:lnTo>
                    <a:lnTo>
                      <a:pt x="2530" y="1012"/>
                    </a:lnTo>
                    <a:lnTo>
                      <a:pt x="2867" y="1012"/>
                    </a:lnTo>
                    <a:lnTo>
                      <a:pt x="2867" y="1181"/>
                    </a:lnTo>
                    <a:lnTo>
                      <a:pt x="2755" y="1125"/>
                    </a:lnTo>
                    <a:lnTo>
                      <a:pt x="2698" y="1125"/>
                    </a:lnTo>
                    <a:lnTo>
                      <a:pt x="2642" y="1181"/>
                    </a:lnTo>
                    <a:lnTo>
                      <a:pt x="2586" y="1293"/>
                    </a:lnTo>
                    <a:lnTo>
                      <a:pt x="2530" y="1406"/>
                    </a:lnTo>
                    <a:lnTo>
                      <a:pt x="2417" y="1462"/>
                    </a:lnTo>
                    <a:lnTo>
                      <a:pt x="2305" y="1518"/>
                    </a:lnTo>
                    <a:lnTo>
                      <a:pt x="2193" y="1799"/>
                    </a:lnTo>
                    <a:lnTo>
                      <a:pt x="2136" y="1855"/>
                    </a:lnTo>
                    <a:lnTo>
                      <a:pt x="2024" y="1855"/>
                    </a:lnTo>
                    <a:lnTo>
                      <a:pt x="1968" y="1799"/>
                    </a:lnTo>
                    <a:lnTo>
                      <a:pt x="1855" y="1687"/>
                    </a:lnTo>
                    <a:lnTo>
                      <a:pt x="1687" y="1631"/>
                    </a:lnTo>
                    <a:lnTo>
                      <a:pt x="1574" y="1518"/>
                    </a:lnTo>
                    <a:lnTo>
                      <a:pt x="1462" y="1406"/>
                    </a:lnTo>
                    <a:lnTo>
                      <a:pt x="1350" y="1293"/>
                    </a:lnTo>
                    <a:lnTo>
                      <a:pt x="1237" y="1293"/>
                    </a:lnTo>
                    <a:lnTo>
                      <a:pt x="1012" y="1406"/>
                    </a:lnTo>
                    <a:lnTo>
                      <a:pt x="900" y="1462"/>
                    </a:lnTo>
                    <a:lnTo>
                      <a:pt x="844" y="1518"/>
                    </a:lnTo>
                    <a:lnTo>
                      <a:pt x="844" y="1631"/>
                    </a:lnTo>
                    <a:lnTo>
                      <a:pt x="900" y="1799"/>
                    </a:lnTo>
                    <a:lnTo>
                      <a:pt x="956" y="1855"/>
                    </a:lnTo>
                    <a:lnTo>
                      <a:pt x="844" y="1799"/>
                    </a:lnTo>
                    <a:lnTo>
                      <a:pt x="844" y="1912"/>
                    </a:lnTo>
                    <a:lnTo>
                      <a:pt x="844" y="2024"/>
                    </a:lnTo>
                    <a:lnTo>
                      <a:pt x="975" y="2155"/>
                    </a:lnTo>
                    <a:lnTo>
                      <a:pt x="975" y="2155"/>
                    </a:lnTo>
                    <a:lnTo>
                      <a:pt x="956" y="2136"/>
                    </a:lnTo>
                    <a:lnTo>
                      <a:pt x="844" y="2080"/>
                    </a:lnTo>
                    <a:lnTo>
                      <a:pt x="731" y="2080"/>
                    </a:lnTo>
                    <a:lnTo>
                      <a:pt x="675" y="2136"/>
                    </a:lnTo>
                    <a:lnTo>
                      <a:pt x="619" y="2305"/>
                    </a:lnTo>
                    <a:lnTo>
                      <a:pt x="619" y="2474"/>
                    </a:lnTo>
                    <a:lnTo>
                      <a:pt x="563" y="2530"/>
                    </a:lnTo>
                    <a:lnTo>
                      <a:pt x="338" y="2417"/>
                    </a:lnTo>
                    <a:lnTo>
                      <a:pt x="169" y="2417"/>
                    </a:lnTo>
                    <a:lnTo>
                      <a:pt x="57" y="2530"/>
                    </a:lnTo>
                    <a:lnTo>
                      <a:pt x="1" y="2642"/>
                    </a:lnTo>
                    <a:lnTo>
                      <a:pt x="57" y="2811"/>
                    </a:lnTo>
                    <a:lnTo>
                      <a:pt x="57" y="2980"/>
                    </a:lnTo>
                    <a:lnTo>
                      <a:pt x="57" y="3148"/>
                    </a:lnTo>
                    <a:lnTo>
                      <a:pt x="113" y="3261"/>
                    </a:lnTo>
                    <a:lnTo>
                      <a:pt x="225" y="3317"/>
                    </a:lnTo>
                    <a:lnTo>
                      <a:pt x="394" y="3317"/>
                    </a:lnTo>
                    <a:lnTo>
                      <a:pt x="506" y="3373"/>
                    </a:lnTo>
                    <a:lnTo>
                      <a:pt x="619" y="3373"/>
                    </a:lnTo>
                    <a:lnTo>
                      <a:pt x="787" y="3485"/>
                    </a:lnTo>
                    <a:lnTo>
                      <a:pt x="900" y="3485"/>
                    </a:lnTo>
                    <a:lnTo>
                      <a:pt x="1012" y="3429"/>
                    </a:lnTo>
                    <a:lnTo>
                      <a:pt x="1181" y="3261"/>
                    </a:lnTo>
                    <a:lnTo>
                      <a:pt x="1181" y="3429"/>
                    </a:lnTo>
                    <a:lnTo>
                      <a:pt x="1125" y="3542"/>
                    </a:lnTo>
                    <a:lnTo>
                      <a:pt x="1012" y="3766"/>
                    </a:lnTo>
                    <a:lnTo>
                      <a:pt x="900" y="3991"/>
                    </a:lnTo>
                    <a:lnTo>
                      <a:pt x="844" y="4047"/>
                    </a:lnTo>
                    <a:lnTo>
                      <a:pt x="844" y="4216"/>
                    </a:lnTo>
                    <a:lnTo>
                      <a:pt x="1462" y="3991"/>
                    </a:lnTo>
                    <a:lnTo>
                      <a:pt x="1406" y="3879"/>
                    </a:lnTo>
                    <a:lnTo>
                      <a:pt x="1518" y="3823"/>
                    </a:lnTo>
                    <a:lnTo>
                      <a:pt x="1518" y="3766"/>
                    </a:lnTo>
                    <a:lnTo>
                      <a:pt x="1574" y="3710"/>
                    </a:lnTo>
                    <a:lnTo>
                      <a:pt x="1631" y="3710"/>
                    </a:lnTo>
                    <a:lnTo>
                      <a:pt x="1687" y="3654"/>
                    </a:lnTo>
                    <a:lnTo>
                      <a:pt x="1631" y="3542"/>
                    </a:lnTo>
                    <a:lnTo>
                      <a:pt x="1518" y="3485"/>
                    </a:lnTo>
                    <a:lnTo>
                      <a:pt x="1518" y="3429"/>
                    </a:lnTo>
                    <a:lnTo>
                      <a:pt x="1518" y="3317"/>
                    </a:lnTo>
                    <a:lnTo>
                      <a:pt x="1631" y="3261"/>
                    </a:lnTo>
                    <a:lnTo>
                      <a:pt x="1631" y="3148"/>
                    </a:lnTo>
                    <a:lnTo>
                      <a:pt x="1743" y="3036"/>
                    </a:lnTo>
                    <a:lnTo>
                      <a:pt x="1799" y="3036"/>
                    </a:lnTo>
                    <a:lnTo>
                      <a:pt x="1799" y="3092"/>
                    </a:lnTo>
                    <a:lnTo>
                      <a:pt x="1855" y="3092"/>
                    </a:lnTo>
                    <a:lnTo>
                      <a:pt x="1855" y="3148"/>
                    </a:lnTo>
                    <a:lnTo>
                      <a:pt x="1912" y="3261"/>
                    </a:lnTo>
                    <a:lnTo>
                      <a:pt x="2024" y="3261"/>
                    </a:lnTo>
                    <a:lnTo>
                      <a:pt x="2136" y="3204"/>
                    </a:lnTo>
                    <a:lnTo>
                      <a:pt x="2249" y="3036"/>
                    </a:lnTo>
                    <a:lnTo>
                      <a:pt x="2193" y="2867"/>
                    </a:lnTo>
                    <a:lnTo>
                      <a:pt x="2136" y="2698"/>
                    </a:lnTo>
                    <a:lnTo>
                      <a:pt x="2024" y="2586"/>
                    </a:lnTo>
                    <a:lnTo>
                      <a:pt x="1855" y="2474"/>
                    </a:lnTo>
                    <a:lnTo>
                      <a:pt x="2080" y="2417"/>
                    </a:lnTo>
                    <a:lnTo>
                      <a:pt x="2249" y="2305"/>
                    </a:lnTo>
                    <a:lnTo>
                      <a:pt x="2417" y="2193"/>
                    </a:lnTo>
                    <a:lnTo>
                      <a:pt x="2923" y="2193"/>
                    </a:lnTo>
                    <a:lnTo>
                      <a:pt x="3036" y="2136"/>
                    </a:lnTo>
                    <a:lnTo>
                      <a:pt x="3036" y="2024"/>
                    </a:lnTo>
                    <a:lnTo>
                      <a:pt x="3092" y="1968"/>
                    </a:lnTo>
                    <a:lnTo>
                      <a:pt x="3092" y="1912"/>
                    </a:lnTo>
                    <a:lnTo>
                      <a:pt x="3373" y="1912"/>
                    </a:lnTo>
                    <a:lnTo>
                      <a:pt x="3542" y="1799"/>
                    </a:lnTo>
                    <a:lnTo>
                      <a:pt x="3654" y="1574"/>
                    </a:lnTo>
                    <a:lnTo>
                      <a:pt x="3766" y="1406"/>
                    </a:lnTo>
                    <a:lnTo>
                      <a:pt x="3654" y="1350"/>
                    </a:lnTo>
                    <a:lnTo>
                      <a:pt x="3710" y="1350"/>
                    </a:lnTo>
                    <a:lnTo>
                      <a:pt x="3766" y="1293"/>
                    </a:lnTo>
                    <a:lnTo>
                      <a:pt x="3823" y="1237"/>
                    </a:lnTo>
                    <a:lnTo>
                      <a:pt x="3823" y="1125"/>
                    </a:lnTo>
                    <a:lnTo>
                      <a:pt x="3879" y="1069"/>
                    </a:lnTo>
                    <a:lnTo>
                      <a:pt x="3935" y="1012"/>
                    </a:lnTo>
                    <a:lnTo>
                      <a:pt x="3935" y="1125"/>
                    </a:lnTo>
                    <a:lnTo>
                      <a:pt x="3879" y="1237"/>
                    </a:lnTo>
                    <a:lnTo>
                      <a:pt x="3935" y="1350"/>
                    </a:lnTo>
                    <a:lnTo>
                      <a:pt x="3935" y="1406"/>
                    </a:lnTo>
                    <a:lnTo>
                      <a:pt x="4216" y="1406"/>
                    </a:lnTo>
                    <a:lnTo>
                      <a:pt x="4272" y="1293"/>
                    </a:lnTo>
                    <a:lnTo>
                      <a:pt x="4328" y="1125"/>
                    </a:lnTo>
                    <a:lnTo>
                      <a:pt x="4385" y="956"/>
                    </a:lnTo>
                    <a:lnTo>
                      <a:pt x="4328" y="956"/>
                    </a:lnTo>
                    <a:lnTo>
                      <a:pt x="4328" y="675"/>
                    </a:lnTo>
                    <a:lnTo>
                      <a:pt x="4385" y="450"/>
                    </a:lnTo>
                    <a:lnTo>
                      <a:pt x="4328" y="338"/>
                    </a:lnTo>
                    <a:lnTo>
                      <a:pt x="4104" y="338"/>
                    </a:lnTo>
                    <a:lnTo>
                      <a:pt x="4047" y="450"/>
                    </a:lnTo>
                    <a:lnTo>
                      <a:pt x="3991" y="506"/>
                    </a:lnTo>
                    <a:lnTo>
                      <a:pt x="3879" y="506"/>
                    </a:lnTo>
                    <a:lnTo>
                      <a:pt x="3766" y="619"/>
                    </a:lnTo>
                    <a:lnTo>
                      <a:pt x="3766" y="675"/>
                    </a:lnTo>
                    <a:lnTo>
                      <a:pt x="3710" y="675"/>
                    </a:lnTo>
                    <a:lnTo>
                      <a:pt x="3654" y="619"/>
                    </a:lnTo>
                    <a:lnTo>
                      <a:pt x="3542" y="506"/>
                    </a:lnTo>
                    <a:lnTo>
                      <a:pt x="3429" y="338"/>
                    </a:lnTo>
                    <a:lnTo>
                      <a:pt x="3317" y="225"/>
                    </a:lnTo>
                    <a:lnTo>
                      <a:pt x="3148" y="169"/>
                    </a:lnTo>
                    <a:lnTo>
                      <a:pt x="3092" y="225"/>
                    </a:lnTo>
                    <a:lnTo>
                      <a:pt x="2979" y="57"/>
                    </a:lnTo>
                    <a:lnTo>
                      <a:pt x="2923" y="57"/>
                    </a:lnTo>
                    <a:lnTo>
                      <a:pt x="2811"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7" name="Google Shape;24567;p54"/>
              <p:cNvSpPr/>
              <p:nvPr/>
            </p:nvSpPr>
            <p:spPr>
              <a:xfrm>
                <a:off x="2095700" y="950000"/>
                <a:ext cx="104025" cy="91375"/>
              </a:xfrm>
              <a:custGeom>
                <a:avLst/>
                <a:gdLst/>
                <a:ahLst/>
                <a:cxnLst/>
                <a:rect l="l" t="t" r="r" b="b"/>
                <a:pathLst>
                  <a:path w="4161" h="3655" extrusionOk="0">
                    <a:moveTo>
                      <a:pt x="4160" y="1"/>
                    </a:moveTo>
                    <a:lnTo>
                      <a:pt x="675" y="1069"/>
                    </a:lnTo>
                    <a:lnTo>
                      <a:pt x="675" y="1350"/>
                    </a:lnTo>
                    <a:lnTo>
                      <a:pt x="563" y="1518"/>
                    </a:lnTo>
                    <a:lnTo>
                      <a:pt x="394" y="1631"/>
                    </a:lnTo>
                    <a:lnTo>
                      <a:pt x="170" y="1687"/>
                    </a:lnTo>
                    <a:lnTo>
                      <a:pt x="57" y="1799"/>
                    </a:lnTo>
                    <a:lnTo>
                      <a:pt x="57" y="1912"/>
                    </a:lnTo>
                    <a:lnTo>
                      <a:pt x="113" y="1968"/>
                    </a:lnTo>
                    <a:lnTo>
                      <a:pt x="170" y="1968"/>
                    </a:lnTo>
                    <a:lnTo>
                      <a:pt x="282" y="2024"/>
                    </a:lnTo>
                    <a:lnTo>
                      <a:pt x="338" y="2080"/>
                    </a:lnTo>
                    <a:lnTo>
                      <a:pt x="338" y="2137"/>
                    </a:lnTo>
                    <a:lnTo>
                      <a:pt x="282" y="2249"/>
                    </a:lnTo>
                    <a:lnTo>
                      <a:pt x="170" y="2193"/>
                    </a:lnTo>
                    <a:lnTo>
                      <a:pt x="57" y="2137"/>
                    </a:lnTo>
                    <a:lnTo>
                      <a:pt x="1" y="2137"/>
                    </a:lnTo>
                    <a:lnTo>
                      <a:pt x="1" y="2193"/>
                    </a:lnTo>
                    <a:lnTo>
                      <a:pt x="57" y="2530"/>
                    </a:lnTo>
                    <a:lnTo>
                      <a:pt x="113" y="2643"/>
                    </a:lnTo>
                    <a:lnTo>
                      <a:pt x="282" y="2755"/>
                    </a:lnTo>
                    <a:lnTo>
                      <a:pt x="394" y="2867"/>
                    </a:lnTo>
                    <a:lnTo>
                      <a:pt x="338" y="2924"/>
                    </a:lnTo>
                    <a:lnTo>
                      <a:pt x="282" y="2924"/>
                    </a:lnTo>
                    <a:lnTo>
                      <a:pt x="226" y="2867"/>
                    </a:lnTo>
                    <a:lnTo>
                      <a:pt x="170" y="2924"/>
                    </a:lnTo>
                    <a:lnTo>
                      <a:pt x="226" y="3036"/>
                    </a:lnTo>
                    <a:lnTo>
                      <a:pt x="451" y="3261"/>
                    </a:lnTo>
                    <a:lnTo>
                      <a:pt x="507" y="3373"/>
                    </a:lnTo>
                    <a:lnTo>
                      <a:pt x="675" y="3373"/>
                    </a:lnTo>
                    <a:lnTo>
                      <a:pt x="675" y="3486"/>
                    </a:lnTo>
                    <a:lnTo>
                      <a:pt x="788" y="3654"/>
                    </a:lnTo>
                    <a:lnTo>
                      <a:pt x="900" y="3654"/>
                    </a:lnTo>
                    <a:lnTo>
                      <a:pt x="956" y="3542"/>
                    </a:lnTo>
                    <a:lnTo>
                      <a:pt x="1069" y="2980"/>
                    </a:lnTo>
                    <a:lnTo>
                      <a:pt x="1069" y="2755"/>
                    </a:lnTo>
                    <a:lnTo>
                      <a:pt x="956" y="2474"/>
                    </a:lnTo>
                    <a:lnTo>
                      <a:pt x="900" y="2305"/>
                    </a:lnTo>
                    <a:lnTo>
                      <a:pt x="956" y="2361"/>
                    </a:lnTo>
                    <a:lnTo>
                      <a:pt x="1069" y="2530"/>
                    </a:lnTo>
                    <a:lnTo>
                      <a:pt x="1125" y="2586"/>
                    </a:lnTo>
                    <a:lnTo>
                      <a:pt x="1294" y="2643"/>
                    </a:lnTo>
                    <a:lnTo>
                      <a:pt x="1294" y="2699"/>
                    </a:lnTo>
                    <a:lnTo>
                      <a:pt x="1294" y="2755"/>
                    </a:lnTo>
                    <a:lnTo>
                      <a:pt x="1294" y="2867"/>
                    </a:lnTo>
                    <a:lnTo>
                      <a:pt x="1350" y="2867"/>
                    </a:lnTo>
                    <a:lnTo>
                      <a:pt x="1294" y="2924"/>
                    </a:lnTo>
                    <a:lnTo>
                      <a:pt x="1350" y="2980"/>
                    </a:lnTo>
                    <a:lnTo>
                      <a:pt x="1350" y="3036"/>
                    </a:lnTo>
                    <a:lnTo>
                      <a:pt x="1350" y="3092"/>
                    </a:lnTo>
                    <a:lnTo>
                      <a:pt x="1294" y="3148"/>
                    </a:lnTo>
                    <a:lnTo>
                      <a:pt x="1294" y="3205"/>
                    </a:lnTo>
                    <a:lnTo>
                      <a:pt x="1406" y="3261"/>
                    </a:lnTo>
                    <a:lnTo>
                      <a:pt x="1743" y="3261"/>
                    </a:lnTo>
                    <a:lnTo>
                      <a:pt x="1968" y="3373"/>
                    </a:lnTo>
                    <a:lnTo>
                      <a:pt x="2137" y="3373"/>
                    </a:lnTo>
                    <a:lnTo>
                      <a:pt x="2193" y="3317"/>
                    </a:lnTo>
                    <a:lnTo>
                      <a:pt x="2305" y="3092"/>
                    </a:lnTo>
                    <a:lnTo>
                      <a:pt x="2474" y="2867"/>
                    </a:lnTo>
                    <a:lnTo>
                      <a:pt x="2586" y="2755"/>
                    </a:lnTo>
                    <a:lnTo>
                      <a:pt x="2811" y="2755"/>
                    </a:lnTo>
                    <a:lnTo>
                      <a:pt x="2867" y="2699"/>
                    </a:lnTo>
                    <a:lnTo>
                      <a:pt x="2924" y="2586"/>
                    </a:lnTo>
                    <a:lnTo>
                      <a:pt x="2924" y="2530"/>
                    </a:lnTo>
                    <a:lnTo>
                      <a:pt x="3092" y="2474"/>
                    </a:lnTo>
                    <a:lnTo>
                      <a:pt x="3092" y="2361"/>
                    </a:lnTo>
                    <a:lnTo>
                      <a:pt x="3092" y="2305"/>
                    </a:lnTo>
                    <a:lnTo>
                      <a:pt x="3036" y="2305"/>
                    </a:lnTo>
                    <a:lnTo>
                      <a:pt x="3036" y="2249"/>
                    </a:lnTo>
                    <a:lnTo>
                      <a:pt x="3036" y="2193"/>
                    </a:lnTo>
                    <a:lnTo>
                      <a:pt x="3092" y="2137"/>
                    </a:lnTo>
                    <a:lnTo>
                      <a:pt x="3092" y="2024"/>
                    </a:lnTo>
                    <a:lnTo>
                      <a:pt x="3092" y="1968"/>
                    </a:lnTo>
                    <a:lnTo>
                      <a:pt x="3036" y="1968"/>
                    </a:lnTo>
                    <a:lnTo>
                      <a:pt x="2924" y="1912"/>
                    </a:lnTo>
                    <a:lnTo>
                      <a:pt x="2811" y="1912"/>
                    </a:lnTo>
                    <a:lnTo>
                      <a:pt x="2755" y="1968"/>
                    </a:lnTo>
                    <a:lnTo>
                      <a:pt x="2755" y="2080"/>
                    </a:lnTo>
                    <a:lnTo>
                      <a:pt x="2699" y="1968"/>
                    </a:lnTo>
                    <a:lnTo>
                      <a:pt x="2643" y="1912"/>
                    </a:lnTo>
                    <a:lnTo>
                      <a:pt x="2474" y="1912"/>
                    </a:lnTo>
                    <a:lnTo>
                      <a:pt x="2474" y="2024"/>
                    </a:lnTo>
                    <a:lnTo>
                      <a:pt x="2474" y="2080"/>
                    </a:lnTo>
                    <a:lnTo>
                      <a:pt x="2530" y="2080"/>
                    </a:lnTo>
                    <a:lnTo>
                      <a:pt x="2530" y="2137"/>
                    </a:lnTo>
                    <a:lnTo>
                      <a:pt x="2418" y="2137"/>
                    </a:lnTo>
                    <a:lnTo>
                      <a:pt x="2137" y="1968"/>
                    </a:lnTo>
                    <a:lnTo>
                      <a:pt x="2024" y="1856"/>
                    </a:lnTo>
                    <a:lnTo>
                      <a:pt x="1968" y="1687"/>
                    </a:lnTo>
                    <a:lnTo>
                      <a:pt x="1968" y="1631"/>
                    </a:lnTo>
                    <a:lnTo>
                      <a:pt x="1968" y="1575"/>
                    </a:lnTo>
                    <a:lnTo>
                      <a:pt x="1912" y="1575"/>
                    </a:lnTo>
                    <a:lnTo>
                      <a:pt x="1856" y="1687"/>
                    </a:lnTo>
                    <a:lnTo>
                      <a:pt x="1800" y="1743"/>
                    </a:lnTo>
                    <a:lnTo>
                      <a:pt x="1743" y="1743"/>
                    </a:lnTo>
                    <a:lnTo>
                      <a:pt x="1687" y="1687"/>
                    </a:lnTo>
                    <a:lnTo>
                      <a:pt x="1687" y="1518"/>
                    </a:lnTo>
                    <a:lnTo>
                      <a:pt x="1631" y="1406"/>
                    </a:lnTo>
                    <a:lnTo>
                      <a:pt x="1575" y="1406"/>
                    </a:lnTo>
                    <a:lnTo>
                      <a:pt x="1519" y="1462"/>
                    </a:lnTo>
                    <a:lnTo>
                      <a:pt x="1406" y="1462"/>
                    </a:lnTo>
                    <a:lnTo>
                      <a:pt x="1350" y="1350"/>
                    </a:lnTo>
                    <a:lnTo>
                      <a:pt x="1238" y="1294"/>
                    </a:lnTo>
                    <a:lnTo>
                      <a:pt x="900" y="1294"/>
                    </a:lnTo>
                    <a:lnTo>
                      <a:pt x="900" y="1181"/>
                    </a:lnTo>
                    <a:lnTo>
                      <a:pt x="956" y="1069"/>
                    </a:lnTo>
                    <a:lnTo>
                      <a:pt x="1069" y="1013"/>
                    </a:lnTo>
                    <a:lnTo>
                      <a:pt x="1294" y="956"/>
                    </a:lnTo>
                    <a:lnTo>
                      <a:pt x="1462" y="900"/>
                    </a:lnTo>
                    <a:lnTo>
                      <a:pt x="1575" y="956"/>
                    </a:lnTo>
                    <a:lnTo>
                      <a:pt x="1687" y="956"/>
                    </a:lnTo>
                    <a:lnTo>
                      <a:pt x="1743" y="900"/>
                    </a:lnTo>
                    <a:lnTo>
                      <a:pt x="1800" y="788"/>
                    </a:lnTo>
                    <a:lnTo>
                      <a:pt x="2024" y="788"/>
                    </a:lnTo>
                    <a:lnTo>
                      <a:pt x="2137" y="675"/>
                    </a:lnTo>
                    <a:lnTo>
                      <a:pt x="2249" y="675"/>
                    </a:lnTo>
                    <a:lnTo>
                      <a:pt x="2362" y="732"/>
                    </a:lnTo>
                    <a:lnTo>
                      <a:pt x="2474" y="619"/>
                    </a:lnTo>
                    <a:lnTo>
                      <a:pt x="2586" y="563"/>
                    </a:lnTo>
                    <a:lnTo>
                      <a:pt x="2755" y="507"/>
                    </a:lnTo>
                    <a:lnTo>
                      <a:pt x="3261" y="338"/>
                    </a:lnTo>
                    <a:lnTo>
                      <a:pt x="3430" y="282"/>
                    </a:lnTo>
                    <a:lnTo>
                      <a:pt x="3598" y="394"/>
                    </a:lnTo>
                    <a:lnTo>
                      <a:pt x="3654" y="394"/>
                    </a:lnTo>
                    <a:lnTo>
                      <a:pt x="3654" y="338"/>
                    </a:lnTo>
                    <a:lnTo>
                      <a:pt x="3654" y="226"/>
                    </a:lnTo>
                    <a:lnTo>
                      <a:pt x="3767" y="169"/>
                    </a:lnTo>
                    <a:lnTo>
                      <a:pt x="3992" y="113"/>
                    </a:lnTo>
                    <a:lnTo>
                      <a:pt x="4048" y="57"/>
                    </a:lnTo>
                    <a:lnTo>
                      <a:pt x="4160" y="1"/>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8" name="Google Shape;24568;p54"/>
              <p:cNvSpPr/>
              <p:nvPr/>
            </p:nvSpPr>
            <p:spPr>
              <a:xfrm>
                <a:off x="1617975" y="1198725"/>
                <a:ext cx="77300" cy="67475"/>
              </a:xfrm>
              <a:custGeom>
                <a:avLst/>
                <a:gdLst/>
                <a:ahLst/>
                <a:cxnLst/>
                <a:rect l="l" t="t" r="r" b="b"/>
                <a:pathLst>
                  <a:path w="3092" h="2699" extrusionOk="0">
                    <a:moveTo>
                      <a:pt x="2361" y="731"/>
                    </a:moveTo>
                    <a:lnTo>
                      <a:pt x="2248" y="900"/>
                    </a:lnTo>
                    <a:lnTo>
                      <a:pt x="2192" y="1068"/>
                    </a:lnTo>
                    <a:lnTo>
                      <a:pt x="2080" y="1181"/>
                    </a:lnTo>
                    <a:lnTo>
                      <a:pt x="2080" y="1012"/>
                    </a:lnTo>
                    <a:lnTo>
                      <a:pt x="2136" y="900"/>
                    </a:lnTo>
                    <a:lnTo>
                      <a:pt x="2248" y="787"/>
                    </a:lnTo>
                    <a:lnTo>
                      <a:pt x="2361" y="731"/>
                    </a:lnTo>
                    <a:close/>
                    <a:moveTo>
                      <a:pt x="843" y="0"/>
                    </a:moveTo>
                    <a:lnTo>
                      <a:pt x="731" y="56"/>
                    </a:lnTo>
                    <a:lnTo>
                      <a:pt x="675" y="56"/>
                    </a:lnTo>
                    <a:lnTo>
                      <a:pt x="618" y="113"/>
                    </a:lnTo>
                    <a:lnTo>
                      <a:pt x="618" y="225"/>
                    </a:lnTo>
                    <a:lnTo>
                      <a:pt x="562" y="337"/>
                    </a:lnTo>
                    <a:lnTo>
                      <a:pt x="281" y="337"/>
                    </a:lnTo>
                    <a:lnTo>
                      <a:pt x="281" y="450"/>
                    </a:lnTo>
                    <a:lnTo>
                      <a:pt x="169" y="506"/>
                    </a:lnTo>
                    <a:lnTo>
                      <a:pt x="169" y="618"/>
                    </a:lnTo>
                    <a:lnTo>
                      <a:pt x="225" y="731"/>
                    </a:lnTo>
                    <a:lnTo>
                      <a:pt x="281" y="900"/>
                    </a:lnTo>
                    <a:lnTo>
                      <a:pt x="225" y="956"/>
                    </a:lnTo>
                    <a:lnTo>
                      <a:pt x="169" y="1012"/>
                    </a:lnTo>
                    <a:lnTo>
                      <a:pt x="169" y="900"/>
                    </a:lnTo>
                    <a:lnTo>
                      <a:pt x="112" y="843"/>
                    </a:lnTo>
                    <a:lnTo>
                      <a:pt x="0" y="843"/>
                    </a:lnTo>
                    <a:lnTo>
                      <a:pt x="281" y="1743"/>
                    </a:lnTo>
                    <a:lnTo>
                      <a:pt x="562" y="1293"/>
                    </a:lnTo>
                    <a:lnTo>
                      <a:pt x="675" y="1012"/>
                    </a:lnTo>
                    <a:lnTo>
                      <a:pt x="675" y="731"/>
                    </a:lnTo>
                    <a:lnTo>
                      <a:pt x="787" y="956"/>
                    </a:lnTo>
                    <a:lnTo>
                      <a:pt x="956" y="1181"/>
                    </a:lnTo>
                    <a:lnTo>
                      <a:pt x="956" y="1462"/>
                    </a:lnTo>
                    <a:lnTo>
                      <a:pt x="956" y="1574"/>
                    </a:lnTo>
                    <a:lnTo>
                      <a:pt x="899" y="1743"/>
                    </a:lnTo>
                    <a:lnTo>
                      <a:pt x="843" y="1855"/>
                    </a:lnTo>
                    <a:lnTo>
                      <a:pt x="899" y="1911"/>
                    </a:lnTo>
                    <a:lnTo>
                      <a:pt x="1012" y="1911"/>
                    </a:lnTo>
                    <a:lnTo>
                      <a:pt x="1068" y="1967"/>
                    </a:lnTo>
                    <a:lnTo>
                      <a:pt x="956" y="2136"/>
                    </a:lnTo>
                    <a:lnTo>
                      <a:pt x="956" y="2248"/>
                    </a:lnTo>
                    <a:lnTo>
                      <a:pt x="1012" y="2417"/>
                    </a:lnTo>
                    <a:lnTo>
                      <a:pt x="1124" y="2417"/>
                    </a:lnTo>
                    <a:lnTo>
                      <a:pt x="1180" y="2361"/>
                    </a:lnTo>
                    <a:lnTo>
                      <a:pt x="1461" y="2529"/>
                    </a:lnTo>
                    <a:lnTo>
                      <a:pt x="1686" y="2698"/>
                    </a:lnTo>
                    <a:lnTo>
                      <a:pt x="1799" y="2698"/>
                    </a:lnTo>
                    <a:lnTo>
                      <a:pt x="2023" y="2586"/>
                    </a:lnTo>
                    <a:lnTo>
                      <a:pt x="2192" y="2417"/>
                    </a:lnTo>
                    <a:lnTo>
                      <a:pt x="2248" y="2305"/>
                    </a:lnTo>
                    <a:lnTo>
                      <a:pt x="2248" y="2248"/>
                    </a:lnTo>
                    <a:lnTo>
                      <a:pt x="2361" y="2192"/>
                    </a:lnTo>
                    <a:lnTo>
                      <a:pt x="2529" y="2192"/>
                    </a:lnTo>
                    <a:lnTo>
                      <a:pt x="2754" y="2136"/>
                    </a:lnTo>
                    <a:lnTo>
                      <a:pt x="2923" y="2080"/>
                    </a:lnTo>
                    <a:lnTo>
                      <a:pt x="3091" y="2024"/>
                    </a:lnTo>
                    <a:lnTo>
                      <a:pt x="3035" y="1855"/>
                    </a:lnTo>
                    <a:lnTo>
                      <a:pt x="3035" y="1743"/>
                    </a:lnTo>
                    <a:lnTo>
                      <a:pt x="3091" y="1518"/>
                    </a:lnTo>
                    <a:lnTo>
                      <a:pt x="3091" y="1349"/>
                    </a:lnTo>
                    <a:lnTo>
                      <a:pt x="3091" y="1181"/>
                    </a:lnTo>
                    <a:lnTo>
                      <a:pt x="2923" y="956"/>
                    </a:lnTo>
                    <a:lnTo>
                      <a:pt x="2754" y="787"/>
                    </a:lnTo>
                    <a:lnTo>
                      <a:pt x="2473" y="675"/>
                    </a:lnTo>
                    <a:lnTo>
                      <a:pt x="2361" y="731"/>
                    </a:lnTo>
                    <a:lnTo>
                      <a:pt x="2417" y="618"/>
                    </a:lnTo>
                    <a:lnTo>
                      <a:pt x="2417" y="562"/>
                    </a:lnTo>
                    <a:lnTo>
                      <a:pt x="2361" y="506"/>
                    </a:lnTo>
                    <a:lnTo>
                      <a:pt x="2192" y="506"/>
                    </a:lnTo>
                    <a:lnTo>
                      <a:pt x="2080" y="394"/>
                    </a:lnTo>
                    <a:lnTo>
                      <a:pt x="1967" y="281"/>
                    </a:lnTo>
                    <a:lnTo>
                      <a:pt x="1855" y="281"/>
                    </a:lnTo>
                    <a:lnTo>
                      <a:pt x="1799" y="394"/>
                    </a:lnTo>
                    <a:lnTo>
                      <a:pt x="1742" y="506"/>
                    </a:lnTo>
                    <a:lnTo>
                      <a:pt x="1742" y="843"/>
                    </a:lnTo>
                    <a:lnTo>
                      <a:pt x="1630" y="843"/>
                    </a:lnTo>
                    <a:lnTo>
                      <a:pt x="1630" y="731"/>
                    </a:lnTo>
                    <a:lnTo>
                      <a:pt x="1574" y="675"/>
                    </a:lnTo>
                    <a:lnTo>
                      <a:pt x="1518" y="562"/>
                    </a:lnTo>
                    <a:lnTo>
                      <a:pt x="1518" y="506"/>
                    </a:lnTo>
                    <a:lnTo>
                      <a:pt x="1518" y="450"/>
                    </a:lnTo>
                    <a:lnTo>
                      <a:pt x="1518" y="337"/>
                    </a:lnTo>
                    <a:lnTo>
                      <a:pt x="1405" y="281"/>
                    </a:lnTo>
                    <a:lnTo>
                      <a:pt x="1349" y="225"/>
                    </a:lnTo>
                    <a:lnTo>
                      <a:pt x="1068" y="225"/>
                    </a:lnTo>
                    <a:lnTo>
                      <a:pt x="956" y="113"/>
                    </a:lnTo>
                    <a:lnTo>
                      <a:pt x="899" y="56"/>
                    </a:lnTo>
                    <a:lnTo>
                      <a:pt x="843" y="0"/>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9" name="Google Shape;24569;p54"/>
              <p:cNvSpPr/>
              <p:nvPr/>
            </p:nvSpPr>
            <p:spPr>
              <a:xfrm>
                <a:off x="1942550" y="1003400"/>
                <a:ext cx="84325" cy="70275"/>
              </a:xfrm>
              <a:custGeom>
                <a:avLst/>
                <a:gdLst/>
                <a:ahLst/>
                <a:cxnLst/>
                <a:rect l="l" t="t" r="r" b="b"/>
                <a:pathLst>
                  <a:path w="3373" h="2811" extrusionOk="0">
                    <a:moveTo>
                      <a:pt x="1687" y="1237"/>
                    </a:moveTo>
                    <a:lnTo>
                      <a:pt x="1687" y="1265"/>
                    </a:lnTo>
                    <a:lnTo>
                      <a:pt x="1631" y="1237"/>
                    </a:lnTo>
                    <a:close/>
                    <a:moveTo>
                      <a:pt x="3317" y="1"/>
                    </a:moveTo>
                    <a:lnTo>
                      <a:pt x="900" y="788"/>
                    </a:lnTo>
                    <a:lnTo>
                      <a:pt x="956" y="900"/>
                    </a:lnTo>
                    <a:lnTo>
                      <a:pt x="1012" y="1069"/>
                    </a:lnTo>
                    <a:lnTo>
                      <a:pt x="1012" y="1125"/>
                    </a:lnTo>
                    <a:lnTo>
                      <a:pt x="1012" y="1181"/>
                    </a:lnTo>
                    <a:lnTo>
                      <a:pt x="956" y="1181"/>
                    </a:lnTo>
                    <a:lnTo>
                      <a:pt x="900" y="1125"/>
                    </a:lnTo>
                    <a:lnTo>
                      <a:pt x="787" y="1069"/>
                    </a:lnTo>
                    <a:lnTo>
                      <a:pt x="675" y="956"/>
                    </a:lnTo>
                    <a:lnTo>
                      <a:pt x="619" y="956"/>
                    </a:lnTo>
                    <a:lnTo>
                      <a:pt x="450" y="1012"/>
                    </a:lnTo>
                    <a:lnTo>
                      <a:pt x="282" y="1125"/>
                    </a:lnTo>
                    <a:lnTo>
                      <a:pt x="113" y="1125"/>
                    </a:lnTo>
                    <a:lnTo>
                      <a:pt x="169" y="1237"/>
                    </a:lnTo>
                    <a:lnTo>
                      <a:pt x="282" y="1406"/>
                    </a:lnTo>
                    <a:lnTo>
                      <a:pt x="282" y="1518"/>
                    </a:lnTo>
                    <a:lnTo>
                      <a:pt x="225" y="1631"/>
                    </a:lnTo>
                    <a:lnTo>
                      <a:pt x="225" y="1687"/>
                    </a:lnTo>
                    <a:lnTo>
                      <a:pt x="282" y="1743"/>
                    </a:lnTo>
                    <a:lnTo>
                      <a:pt x="338" y="1799"/>
                    </a:lnTo>
                    <a:lnTo>
                      <a:pt x="394" y="1743"/>
                    </a:lnTo>
                    <a:lnTo>
                      <a:pt x="563" y="1574"/>
                    </a:lnTo>
                    <a:lnTo>
                      <a:pt x="675" y="1687"/>
                    </a:lnTo>
                    <a:lnTo>
                      <a:pt x="731" y="1743"/>
                    </a:lnTo>
                    <a:lnTo>
                      <a:pt x="731" y="1912"/>
                    </a:lnTo>
                    <a:lnTo>
                      <a:pt x="675" y="1968"/>
                    </a:lnTo>
                    <a:lnTo>
                      <a:pt x="619" y="2080"/>
                    </a:lnTo>
                    <a:lnTo>
                      <a:pt x="506" y="2080"/>
                    </a:lnTo>
                    <a:lnTo>
                      <a:pt x="338" y="2024"/>
                    </a:lnTo>
                    <a:lnTo>
                      <a:pt x="225" y="2024"/>
                    </a:lnTo>
                    <a:lnTo>
                      <a:pt x="169" y="1855"/>
                    </a:lnTo>
                    <a:lnTo>
                      <a:pt x="113" y="1799"/>
                    </a:lnTo>
                    <a:lnTo>
                      <a:pt x="1" y="1799"/>
                    </a:lnTo>
                    <a:lnTo>
                      <a:pt x="1" y="1912"/>
                    </a:lnTo>
                    <a:lnTo>
                      <a:pt x="1" y="2080"/>
                    </a:lnTo>
                    <a:lnTo>
                      <a:pt x="57" y="2193"/>
                    </a:lnTo>
                    <a:lnTo>
                      <a:pt x="113" y="2361"/>
                    </a:lnTo>
                    <a:lnTo>
                      <a:pt x="169" y="2474"/>
                    </a:lnTo>
                    <a:lnTo>
                      <a:pt x="394" y="2755"/>
                    </a:lnTo>
                    <a:lnTo>
                      <a:pt x="450" y="2811"/>
                    </a:lnTo>
                    <a:lnTo>
                      <a:pt x="506" y="2811"/>
                    </a:lnTo>
                    <a:lnTo>
                      <a:pt x="563" y="2755"/>
                    </a:lnTo>
                    <a:lnTo>
                      <a:pt x="675" y="2642"/>
                    </a:lnTo>
                    <a:lnTo>
                      <a:pt x="731" y="2586"/>
                    </a:lnTo>
                    <a:lnTo>
                      <a:pt x="731" y="2642"/>
                    </a:lnTo>
                    <a:lnTo>
                      <a:pt x="731" y="2699"/>
                    </a:lnTo>
                    <a:lnTo>
                      <a:pt x="787" y="2755"/>
                    </a:lnTo>
                    <a:lnTo>
                      <a:pt x="956" y="2755"/>
                    </a:lnTo>
                    <a:lnTo>
                      <a:pt x="1125" y="2699"/>
                    </a:lnTo>
                    <a:lnTo>
                      <a:pt x="1350" y="2699"/>
                    </a:lnTo>
                    <a:lnTo>
                      <a:pt x="1518" y="2642"/>
                    </a:lnTo>
                    <a:lnTo>
                      <a:pt x="1687" y="2474"/>
                    </a:lnTo>
                    <a:lnTo>
                      <a:pt x="1743" y="2417"/>
                    </a:lnTo>
                    <a:lnTo>
                      <a:pt x="1799" y="2474"/>
                    </a:lnTo>
                    <a:lnTo>
                      <a:pt x="1968" y="2586"/>
                    </a:lnTo>
                    <a:lnTo>
                      <a:pt x="2136" y="2586"/>
                    </a:lnTo>
                    <a:lnTo>
                      <a:pt x="2136" y="2474"/>
                    </a:lnTo>
                    <a:lnTo>
                      <a:pt x="2193" y="2417"/>
                    </a:lnTo>
                    <a:lnTo>
                      <a:pt x="2305" y="2305"/>
                    </a:lnTo>
                    <a:lnTo>
                      <a:pt x="2305" y="2193"/>
                    </a:lnTo>
                    <a:lnTo>
                      <a:pt x="2249" y="2080"/>
                    </a:lnTo>
                    <a:lnTo>
                      <a:pt x="2193" y="1968"/>
                    </a:lnTo>
                    <a:lnTo>
                      <a:pt x="2024" y="1799"/>
                    </a:lnTo>
                    <a:lnTo>
                      <a:pt x="2024" y="1687"/>
                    </a:lnTo>
                    <a:lnTo>
                      <a:pt x="2024" y="1574"/>
                    </a:lnTo>
                    <a:lnTo>
                      <a:pt x="2024" y="1462"/>
                    </a:lnTo>
                    <a:lnTo>
                      <a:pt x="1968" y="1406"/>
                    </a:lnTo>
                    <a:lnTo>
                      <a:pt x="1855" y="1293"/>
                    </a:lnTo>
                    <a:lnTo>
                      <a:pt x="1743" y="1293"/>
                    </a:lnTo>
                    <a:lnTo>
                      <a:pt x="1968" y="1181"/>
                    </a:lnTo>
                    <a:lnTo>
                      <a:pt x="2193" y="1237"/>
                    </a:lnTo>
                    <a:lnTo>
                      <a:pt x="2417" y="1293"/>
                    </a:lnTo>
                    <a:lnTo>
                      <a:pt x="2530" y="1293"/>
                    </a:lnTo>
                    <a:lnTo>
                      <a:pt x="2642" y="1237"/>
                    </a:lnTo>
                    <a:lnTo>
                      <a:pt x="2586" y="1125"/>
                    </a:lnTo>
                    <a:lnTo>
                      <a:pt x="2474" y="844"/>
                    </a:lnTo>
                    <a:lnTo>
                      <a:pt x="2305" y="563"/>
                    </a:lnTo>
                    <a:lnTo>
                      <a:pt x="2361" y="619"/>
                    </a:lnTo>
                    <a:lnTo>
                      <a:pt x="2474" y="619"/>
                    </a:lnTo>
                    <a:lnTo>
                      <a:pt x="2586" y="731"/>
                    </a:lnTo>
                    <a:lnTo>
                      <a:pt x="2698" y="844"/>
                    </a:lnTo>
                    <a:lnTo>
                      <a:pt x="2867" y="844"/>
                    </a:lnTo>
                    <a:lnTo>
                      <a:pt x="2867" y="788"/>
                    </a:lnTo>
                    <a:lnTo>
                      <a:pt x="2923" y="731"/>
                    </a:lnTo>
                    <a:lnTo>
                      <a:pt x="2923" y="619"/>
                    </a:lnTo>
                    <a:lnTo>
                      <a:pt x="2923" y="450"/>
                    </a:lnTo>
                    <a:lnTo>
                      <a:pt x="2923" y="394"/>
                    </a:lnTo>
                    <a:lnTo>
                      <a:pt x="3036" y="282"/>
                    </a:lnTo>
                    <a:lnTo>
                      <a:pt x="3148" y="225"/>
                    </a:lnTo>
                    <a:lnTo>
                      <a:pt x="3261" y="169"/>
                    </a:lnTo>
                    <a:lnTo>
                      <a:pt x="3373" y="57"/>
                    </a:lnTo>
                    <a:lnTo>
                      <a:pt x="3317" y="1"/>
                    </a:lnTo>
                    <a:close/>
                  </a:path>
                </a:pathLst>
              </a:custGeom>
              <a:solidFill>
                <a:srgbClr val="B9D9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0" name="Google Shape;24570;p54"/>
              <p:cNvSpPr/>
              <p:nvPr/>
            </p:nvSpPr>
            <p:spPr>
              <a:xfrm>
                <a:off x="2049350" y="1160775"/>
                <a:ext cx="233275" cy="84350"/>
              </a:xfrm>
              <a:custGeom>
                <a:avLst/>
                <a:gdLst/>
                <a:ahLst/>
                <a:cxnLst/>
                <a:rect l="l" t="t" r="r" b="b"/>
                <a:pathLst>
                  <a:path w="9331" h="3374" extrusionOk="0">
                    <a:moveTo>
                      <a:pt x="8881" y="1"/>
                    </a:moveTo>
                    <a:lnTo>
                      <a:pt x="8656" y="113"/>
                    </a:lnTo>
                    <a:lnTo>
                      <a:pt x="8431" y="169"/>
                    </a:lnTo>
                    <a:lnTo>
                      <a:pt x="8206" y="169"/>
                    </a:lnTo>
                    <a:lnTo>
                      <a:pt x="7700" y="282"/>
                    </a:lnTo>
                    <a:lnTo>
                      <a:pt x="7195" y="394"/>
                    </a:lnTo>
                    <a:lnTo>
                      <a:pt x="7138" y="450"/>
                    </a:lnTo>
                    <a:lnTo>
                      <a:pt x="6857" y="563"/>
                    </a:lnTo>
                    <a:lnTo>
                      <a:pt x="6632" y="675"/>
                    </a:lnTo>
                    <a:lnTo>
                      <a:pt x="6351" y="788"/>
                    </a:lnTo>
                    <a:lnTo>
                      <a:pt x="6183" y="900"/>
                    </a:lnTo>
                    <a:lnTo>
                      <a:pt x="6070" y="956"/>
                    </a:lnTo>
                    <a:lnTo>
                      <a:pt x="4834" y="1406"/>
                    </a:lnTo>
                    <a:lnTo>
                      <a:pt x="4216" y="1574"/>
                    </a:lnTo>
                    <a:lnTo>
                      <a:pt x="3597" y="1687"/>
                    </a:lnTo>
                    <a:lnTo>
                      <a:pt x="3316" y="1743"/>
                    </a:lnTo>
                    <a:lnTo>
                      <a:pt x="3035" y="1855"/>
                    </a:lnTo>
                    <a:lnTo>
                      <a:pt x="2586" y="2024"/>
                    </a:lnTo>
                    <a:lnTo>
                      <a:pt x="2192" y="2193"/>
                    </a:lnTo>
                    <a:lnTo>
                      <a:pt x="1349" y="2586"/>
                    </a:lnTo>
                    <a:lnTo>
                      <a:pt x="1068" y="2755"/>
                    </a:lnTo>
                    <a:lnTo>
                      <a:pt x="899" y="2867"/>
                    </a:lnTo>
                    <a:lnTo>
                      <a:pt x="675" y="2923"/>
                    </a:lnTo>
                    <a:lnTo>
                      <a:pt x="281" y="3036"/>
                    </a:lnTo>
                    <a:lnTo>
                      <a:pt x="225" y="3092"/>
                    </a:lnTo>
                    <a:lnTo>
                      <a:pt x="113" y="3204"/>
                    </a:lnTo>
                    <a:lnTo>
                      <a:pt x="0" y="3317"/>
                    </a:lnTo>
                    <a:lnTo>
                      <a:pt x="113" y="3373"/>
                    </a:lnTo>
                    <a:lnTo>
                      <a:pt x="169" y="3373"/>
                    </a:lnTo>
                    <a:lnTo>
                      <a:pt x="281" y="3317"/>
                    </a:lnTo>
                    <a:lnTo>
                      <a:pt x="562" y="3148"/>
                    </a:lnTo>
                    <a:lnTo>
                      <a:pt x="899" y="3092"/>
                    </a:lnTo>
                    <a:lnTo>
                      <a:pt x="1068" y="3036"/>
                    </a:lnTo>
                    <a:lnTo>
                      <a:pt x="1293" y="2980"/>
                    </a:lnTo>
                    <a:lnTo>
                      <a:pt x="1349" y="2867"/>
                    </a:lnTo>
                    <a:lnTo>
                      <a:pt x="1462" y="2811"/>
                    </a:lnTo>
                    <a:lnTo>
                      <a:pt x="1574" y="2811"/>
                    </a:lnTo>
                    <a:lnTo>
                      <a:pt x="1743" y="2867"/>
                    </a:lnTo>
                    <a:lnTo>
                      <a:pt x="1799" y="2867"/>
                    </a:lnTo>
                    <a:lnTo>
                      <a:pt x="1799" y="2811"/>
                    </a:lnTo>
                    <a:lnTo>
                      <a:pt x="1799" y="2699"/>
                    </a:lnTo>
                    <a:lnTo>
                      <a:pt x="1799" y="2642"/>
                    </a:lnTo>
                    <a:lnTo>
                      <a:pt x="1967" y="2586"/>
                    </a:lnTo>
                    <a:lnTo>
                      <a:pt x="2136" y="2474"/>
                    </a:lnTo>
                    <a:lnTo>
                      <a:pt x="2248" y="2474"/>
                    </a:lnTo>
                    <a:lnTo>
                      <a:pt x="2361" y="2530"/>
                    </a:lnTo>
                    <a:lnTo>
                      <a:pt x="2417" y="2418"/>
                    </a:lnTo>
                    <a:lnTo>
                      <a:pt x="2473" y="2361"/>
                    </a:lnTo>
                    <a:lnTo>
                      <a:pt x="2529" y="2474"/>
                    </a:lnTo>
                    <a:lnTo>
                      <a:pt x="2586" y="2530"/>
                    </a:lnTo>
                    <a:lnTo>
                      <a:pt x="2642" y="2530"/>
                    </a:lnTo>
                    <a:lnTo>
                      <a:pt x="2979" y="2418"/>
                    </a:lnTo>
                    <a:lnTo>
                      <a:pt x="3148" y="2418"/>
                    </a:lnTo>
                    <a:lnTo>
                      <a:pt x="3260" y="2305"/>
                    </a:lnTo>
                    <a:lnTo>
                      <a:pt x="3373" y="2249"/>
                    </a:lnTo>
                    <a:lnTo>
                      <a:pt x="3654" y="2249"/>
                    </a:lnTo>
                    <a:lnTo>
                      <a:pt x="3710" y="2193"/>
                    </a:lnTo>
                    <a:lnTo>
                      <a:pt x="3710" y="2136"/>
                    </a:lnTo>
                    <a:lnTo>
                      <a:pt x="3597" y="2136"/>
                    </a:lnTo>
                    <a:lnTo>
                      <a:pt x="3541" y="2080"/>
                    </a:lnTo>
                    <a:lnTo>
                      <a:pt x="3485" y="2080"/>
                    </a:lnTo>
                    <a:lnTo>
                      <a:pt x="3485" y="2024"/>
                    </a:lnTo>
                    <a:lnTo>
                      <a:pt x="3541" y="1968"/>
                    </a:lnTo>
                    <a:lnTo>
                      <a:pt x="3654" y="1968"/>
                    </a:lnTo>
                    <a:lnTo>
                      <a:pt x="3766" y="2024"/>
                    </a:lnTo>
                    <a:lnTo>
                      <a:pt x="3878" y="2080"/>
                    </a:lnTo>
                    <a:lnTo>
                      <a:pt x="3991" y="2136"/>
                    </a:lnTo>
                    <a:lnTo>
                      <a:pt x="4103" y="2136"/>
                    </a:lnTo>
                    <a:lnTo>
                      <a:pt x="5003" y="1855"/>
                    </a:lnTo>
                    <a:lnTo>
                      <a:pt x="5115" y="1799"/>
                    </a:lnTo>
                    <a:lnTo>
                      <a:pt x="5115" y="1687"/>
                    </a:lnTo>
                    <a:lnTo>
                      <a:pt x="5115" y="1631"/>
                    </a:lnTo>
                    <a:lnTo>
                      <a:pt x="5171" y="1631"/>
                    </a:lnTo>
                    <a:lnTo>
                      <a:pt x="5284" y="1687"/>
                    </a:lnTo>
                    <a:lnTo>
                      <a:pt x="5396" y="1743"/>
                    </a:lnTo>
                    <a:lnTo>
                      <a:pt x="5452" y="1687"/>
                    </a:lnTo>
                    <a:lnTo>
                      <a:pt x="5733" y="1631"/>
                    </a:lnTo>
                    <a:lnTo>
                      <a:pt x="6014" y="1518"/>
                    </a:lnTo>
                    <a:lnTo>
                      <a:pt x="6183" y="1462"/>
                    </a:lnTo>
                    <a:lnTo>
                      <a:pt x="6183" y="1350"/>
                    </a:lnTo>
                    <a:lnTo>
                      <a:pt x="6183" y="1293"/>
                    </a:lnTo>
                    <a:lnTo>
                      <a:pt x="6239" y="1237"/>
                    </a:lnTo>
                    <a:lnTo>
                      <a:pt x="6295" y="1181"/>
                    </a:lnTo>
                    <a:lnTo>
                      <a:pt x="6295" y="1237"/>
                    </a:lnTo>
                    <a:lnTo>
                      <a:pt x="6351" y="1406"/>
                    </a:lnTo>
                    <a:lnTo>
                      <a:pt x="6464" y="1406"/>
                    </a:lnTo>
                    <a:lnTo>
                      <a:pt x="6801" y="1293"/>
                    </a:lnTo>
                    <a:lnTo>
                      <a:pt x="6857" y="1237"/>
                    </a:lnTo>
                    <a:lnTo>
                      <a:pt x="6914" y="1125"/>
                    </a:lnTo>
                    <a:lnTo>
                      <a:pt x="6970" y="1012"/>
                    </a:lnTo>
                    <a:lnTo>
                      <a:pt x="7082" y="1069"/>
                    </a:lnTo>
                    <a:lnTo>
                      <a:pt x="7195" y="1125"/>
                    </a:lnTo>
                    <a:lnTo>
                      <a:pt x="7251" y="1069"/>
                    </a:lnTo>
                    <a:lnTo>
                      <a:pt x="7307" y="956"/>
                    </a:lnTo>
                    <a:lnTo>
                      <a:pt x="7419" y="788"/>
                    </a:lnTo>
                    <a:lnTo>
                      <a:pt x="7476" y="788"/>
                    </a:lnTo>
                    <a:lnTo>
                      <a:pt x="7588" y="844"/>
                    </a:lnTo>
                    <a:lnTo>
                      <a:pt x="7700" y="844"/>
                    </a:lnTo>
                    <a:lnTo>
                      <a:pt x="7757" y="788"/>
                    </a:lnTo>
                    <a:lnTo>
                      <a:pt x="7869" y="619"/>
                    </a:lnTo>
                    <a:lnTo>
                      <a:pt x="7925" y="563"/>
                    </a:lnTo>
                    <a:lnTo>
                      <a:pt x="8038" y="563"/>
                    </a:lnTo>
                    <a:lnTo>
                      <a:pt x="8094" y="675"/>
                    </a:lnTo>
                    <a:lnTo>
                      <a:pt x="8150" y="731"/>
                    </a:lnTo>
                    <a:lnTo>
                      <a:pt x="8094" y="844"/>
                    </a:lnTo>
                    <a:lnTo>
                      <a:pt x="8206" y="844"/>
                    </a:lnTo>
                    <a:lnTo>
                      <a:pt x="8262" y="788"/>
                    </a:lnTo>
                    <a:lnTo>
                      <a:pt x="8431" y="788"/>
                    </a:lnTo>
                    <a:lnTo>
                      <a:pt x="8487" y="731"/>
                    </a:lnTo>
                    <a:lnTo>
                      <a:pt x="8543" y="619"/>
                    </a:lnTo>
                    <a:lnTo>
                      <a:pt x="8656" y="563"/>
                    </a:lnTo>
                    <a:lnTo>
                      <a:pt x="8712" y="619"/>
                    </a:lnTo>
                    <a:lnTo>
                      <a:pt x="8937" y="619"/>
                    </a:lnTo>
                    <a:lnTo>
                      <a:pt x="8993" y="563"/>
                    </a:lnTo>
                    <a:lnTo>
                      <a:pt x="9049" y="507"/>
                    </a:lnTo>
                    <a:lnTo>
                      <a:pt x="9106" y="450"/>
                    </a:lnTo>
                    <a:lnTo>
                      <a:pt x="9162" y="450"/>
                    </a:lnTo>
                    <a:lnTo>
                      <a:pt x="9274" y="507"/>
                    </a:lnTo>
                    <a:lnTo>
                      <a:pt x="9330" y="394"/>
                    </a:lnTo>
                    <a:lnTo>
                      <a:pt x="9274" y="113"/>
                    </a:lnTo>
                    <a:lnTo>
                      <a:pt x="9218" y="1"/>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1" name="Google Shape;24571;p54"/>
              <p:cNvSpPr/>
              <p:nvPr/>
            </p:nvSpPr>
            <p:spPr>
              <a:xfrm>
                <a:off x="2269950" y="1042750"/>
                <a:ext cx="82925" cy="68875"/>
              </a:xfrm>
              <a:custGeom>
                <a:avLst/>
                <a:gdLst/>
                <a:ahLst/>
                <a:cxnLst/>
                <a:rect l="l" t="t" r="r" b="b"/>
                <a:pathLst>
                  <a:path w="3317" h="2755" extrusionOk="0">
                    <a:moveTo>
                      <a:pt x="1687" y="0"/>
                    </a:moveTo>
                    <a:lnTo>
                      <a:pt x="1687" y="113"/>
                    </a:lnTo>
                    <a:lnTo>
                      <a:pt x="1687" y="281"/>
                    </a:lnTo>
                    <a:lnTo>
                      <a:pt x="1743" y="619"/>
                    </a:lnTo>
                    <a:lnTo>
                      <a:pt x="1743" y="787"/>
                    </a:lnTo>
                    <a:lnTo>
                      <a:pt x="1630" y="900"/>
                    </a:lnTo>
                    <a:lnTo>
                      <a:pt x="1349" y="731"/>
                    </a:lnTo>
                    <a:lnTo>
                      <a:pt x="1181" y="675"/>
                    </a:lnTo>
                    <a:lnTo>
                      <a:pt x="1012" y="619"/>
                    </a:lnTo>
                    <a:lnTo>
                      <a:pt x="900" y="675"/>
                    </a:lnTo>
                    <a:lnTo>
                      <a:pt x="787" y="787"/>
                    </a:lnTo>
                    <a:lnTo>
                      <a:pt x="731" y="843"/>
                    </a:lnTo>
                    <a:lnTo>
                      <a:pt x="731" y="956"/>
                    </a:lnTo>
                    <a:lnTo>
                      <a:pt x="731" y="1068"/>
                    </a:lnTo>
                    <a:lnTo>
                      <a:pt x="956" y="1068"/>
                    </a:lnTo>
                    <a:lnTo>
                      <a:pt x="1012" y="1125"/>
                    </a:lnTo>
                    <a:lnTo>
                      <a:pt x="956" y="1181"/>
                    </a:lnTo>
                    <a:lnTo>
                      <a:pt x="900" y="1181"/>
                    </a:lnTo>
                    <a:lnTo>
                      <a:pt x="787" y="1125"/>
                    </a:lnTo>
                    <a:lnTo>
                      <a:pt x="675" y="1068"/>
                    </a:lnTo>
                    <a:lnTo>
                      <a:pt x="563" y="1012"/>
                    </a:lnTo>
                    <a:lnTo>
                      <a:pt x="506" y="1012"/>
                    </a:lnTo>
                    <a:lnTo>
                      <a:pt x="450" y="900"/>
                    </a:lnTo>
                    <a:lnTo>
                      <a:pt x="282" y="900"/>
                    </a:lnTo>
                    <a:lnTo>
                      <a:pt x="169" y="956"/>
                    </a:lnTo>
                    <a:lnTo>
                      <a:pt x="57" y="1068"/>
                    </a:lnTo>
                    <a:lnTo>
                      <a:pt x="1" y="1181"/>
                    </a:lnTo>
                    <a:lnTo>
                      <a:pt x="1" y="1293"/>
                    </a:lnTo>
                    <a:lnTo>
                      <a:pt x="57" y="1349"/>
                    </a:lnTo>
                    <a:lnTo>
                      <a:pt x="282" y="1406"/>
                    </a:lnTo>
                    <a:lnTo>
                      <a:pt x="394" y="1462"/>
                    </a:lnTo>
                    <a:lnTo>
                      <a:pt x="450" y="1574"/>
                    </a:lnTo>
                    <a:lnTo>
                      <a:pt x="450" y="1687"/>
                    </a:lnTo>
                    <a:lnTo>
                      <a:pt x="338" y="1743"/>
                    </a:lnTo>
                    <a:lnTo>
                      <a:pt x="225" y="1799"/>
                    </a:lnTo>
                    <a:lnTo>
                      <a:pt x="169" y="1855"/>
                    </a:lnTo>
                    <a:lnTo>
                      <a:pt x="169" y="2024"/>
                    </a:lnTo>
                    <a:lnTo>
                      <a:pt x="169" y="2080"/>
                    </a:lnTo>
                    <a:lnTo>
                      <a:pt x="225" y="2136"/>
                    </a:lnTo>
                    <a:lnTo>
                      <a:pt x="282" y="2192"/>
                    </a:lnTo>
                    <a:lnTo>
                      <a:pt x="338" y="2249"/>
                    </a:lnTo>
                    <a:lnTo>
                      <a:pt x="394" y="2192"/>
                    </a:lnTo>
                    <a:lnTo>
                      <a:pt x="506" y="2192"/>
                    </a:lnTo>
                    <a:lnTo>
                      <a:pt x="563" y="2249"/>
                    </a:lnTo>
                    <a:lnTo>
                      <a:pt x="563" y="2305"/>
                    </a:lnTo>
                    <a:lnTo>
                      <a:pt x="563" y="2530"/>
                    </a:lnTo>
                    <a:lnTo>
                      <a:pt x="563" y="2754"/>
                    </a:lnTo>
                    <a:lnTo>
                      <a:pt x="731" y="2586"/>
                    </a:lnTo>
                    <a:lnTo>
                      <a:pt x="956" y="2530"/>
                    </a:lnTo>
                    <a:lnTo>
                      <a:pt x="956" y="2417"/>
                    </a:lnTo>
                    <a:lnTo>
                      <a:pt x="844" y="2417"/>
                    </a:lnTo>
                    <a:lnTo>
                      <a:pt x="787" y="2361"/>
                    </a:lnTo>
                    <a:lnTo>
                      <a:pt x="1068" y="2361"/>
                    </a:lnTo>
                    <a:lnTo>
                      <a:pt x="1012" y="2417"/>
                    </a:lnTo>
                    <a:lnTo>
                      <a:pt x="956" y="2530"/>
                    </a:lnTo>
                    <a:lnTo>
                      <a:pt x="1012" y="2586"/>
                    </a:lnTo>
                    <a:lnTo>
                      <a:pt x="1293" y="2530"/>
                    </a:lnTo>
                    <a:lnTo>
                      <a:pt x="1293" y="2417"/>
                    </a:lnTo>
                    <a:lnTo>
                      <a:pt x="1293" y="2361"/>
                    </a:lnTo>
                    <a:lnTo>
                      <a:pt x="1293" y="2249"/>
                    </a:lnTo>
                    <a:lnTo>
                      <a:pt x="1293" y="2136"/>
                    </a:lnTo>
                    <a:lnTo>
                      <a:pt x="1237" y="2024"/>
                    </a:lnTo>
                    <a:lnTo>
                      <a:pt x="1237" y="1911"/>
                    </a:lnTo>
                    <a:lnTo>
                      <a:pt x="1293" y="1799"/>
                    </a:lnTo>
                    <a:lnTo>
                      <a:pt x="1349" y="1743"/>
                    </a:lnTo>
                    <a:lnTo>
                      <a:pt x="1406" y="1687"/>
                    </a:lnTo>
                    <a:lnTo>
                      <a:pt x="1574" y="1687"/>
                    </a:lnTo>
                    <a:lnTo>
                      <a:pt x="1574" y="1574"/>
                    </a:lnTo>
                    <a:lnTo>
                      <a:pt x="1630" y="1574"/>
                    </a:lnTo>
                    <a:lnTo>
                      <a:pt x="1743" y="1630"/>
                    </a:lnTo>
                    <a:lnTo>
                      <a:pt x="1855" y="1687"/>
                    </a:lnTo>
                    <a:lnTo>
                      <a:pt x="2080" y="1687"/>
                    </a:lnTo>
                    <a:lnTo>
                      <a:pt x="2193" y="1574"/>
                    </a:lnTo>
                    <a:lnTo>
                      <a:pt x="2305" y="1518"/>
                    </a:lnTo>
                    <a:lnTo>
                      <a:pt x="2586" y="1406"/>
                    </a:lnTo>
                    <a:lnTo>
                      <a:pt x="2698" y="1349"/>
                    </a:lnTo>
                    <a:lnTo>
                      <a:pt x="2867" y="1237"/>
                    </a:lnTo>
                    <a:lnTo>
                      <a:pt x="2979" y="1181"/>
                    </a:lnTo>
                    <a:lnTo>
                      <a:pt x="3036" y="1125"/>
                    </a:lnTo>
                    <a:lnTo>
                      <a:pt x="3204" y="956"/>
                    </a:lnTo>
                    <a:lnTo>
                      <a:pt x="3317" y="731"/>
                    </a:lnTo>
                    <a:lnTo>
                      <a:pt x="3317" y="675"/>
                    </a:lnTo>
                    <a:lnTo>
                      <a:pt x="3260" y="619"/>
                    </a:lnTo>
                    <a:lnTo>
                      <a:pt x="3148" y="562"/>
                    </a:lnTo>
                    <a:lnTo>
                      <a:pt x="3036" y="450"/>
                    </a:lnTo>
                    <a:lnTo>
                      <a:pt x="2923" y="338"/>
                    </a:lnTo>
                    <a:lnTo>
                      <a:pt x="2755" y="394"/>
                    </a:lnTo>
                    <a:lnTo>
                      <a:pt x="2642" y="562"/>
                    </a:lnTo>
                    <a:lnTo>
                      <a:pt x="2586" y="675"/>
                    </a:lnTo>
                    <a:lnTo>
                      <a:pt x="2530" y="619"/>
                    </a:lnTo>
                    <a:lnTo>
                      <a:pt x="2417" y="506"/>
                    </a:lnTo>
                    <a:lnTo>
                      <a:pt x="2136" y="225"/>
                    </a:lnTo>
                    <a:lnTo>
                      <a:pt x="1799"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2" name="Google Shape;24572;p54"/>
              <p:cNvSpPr/>
              <p:nvPr/>
            </p:nvSpPr>
            <p:spPr>
              <a:xfrm>
                <a:off x="2272750" y="945800"/>
                <a:ext cx="56250" cy="71675"/>
              </a:xfrm>
              <a:custGeom>
                <a:avLst/>
                <a:gdLst/>
                <a:ahLst/>
                <a:cxnLst/>
                <a:rect l="l" t="t" r="r" b="b"/>
                <a:pathLst>
                  <a:path w="2250" h="2867" extrusionOk="0">
                    <a:moveTo>
                      <a:pt x="1518" y="0"/>
                    </a:moveTo>
                    <a:lnTo>
                      <a:pt x="1350" y="56"/>
                    </a:lnTo>
                    <a:lnTo>
                      <a:pt x="1237" y="113"/>
                    </a:lnTo>
                    <a:lnTo>
                      <a:pt x="1181" y="225"/>
                    </a:lnTo>
                    <a:lnTo>
                      <a:pt x="1181" y="281"/>
                    </a:lnTo>
                    <a:lnTo>
                      <a:pt x="1294" y="337"/>
                    </a:lnTo>
                    <a:lnTo>
                      <a:pt x="1237" y="337"/>
                    </a:lnTo>
                    <a:lnTo>
                      <a:pt x="1181" y="281"/>
                    </a:lnTo>
                    <a:lnTo>
                      <a:pt x="1125" y="169"/>
                    </a:lnTo>
                    <a:lnTo>
                      <a:pt x="1069" y="169"/>
                    </a:lnTo>
                    <a:lnTo>
                      <a:pt x="956" y="281"/>
                    </a:lnTo>
                    <a:lnTo>
                      <a:pt x="900" y="337"/>
                    </a:lnTo>
                    <a:lnTo>
                      <a:pt x="788" y="394"/>
                    </a:lnTo>
                    <a:lnTo>
                      <a:pt x="732" y="506"/>
                    </a:lnTo>
                    <a:lnTo>
                      <a:pt x="563" y="731"/>
                    </a:lnTo>
                    <a:lnTo>
                      <a:pt x="394" y="900"/>
                    </a:lnTo>
                    <a:lnTo>
                      <a:pt x="282" y="956"/>
                    </a:lnTo>
                    <a:lnTo>
                      <a:pt x="57" y="956"/>
                    </a:lnTo>
                    <a:lnTo>
                      <a:pt x="57" y="1068"/>
                    </a:lnTo>
                    <a:lnTo>
                      <a:pt x="1" y="1462"/>
                    </a:lnTo>
                    <a:lnTo>
                      <a:pt x="57" y="1799"/>
                    </a:lnTo>
                    <a:lnTo>
                      <a:pt x="113" y="1967"/>
                    </a:lnTo>
                    <a:lnTo>
                      <a:pt x="170" y="2024"/>
                    </a:lnTo>
                    <a:lnTo>
                      <a:pt x="226" y="2080"/>
                    </a:lnTo>
                    <a:lnTo>
                      <a:pt x="282" y="2136"/>
                    </a:lnTo>
                    <a:lnTo>
                      <a:pt x="282" y="2248"/>
                    </a:lnTo>
                    <a:lnTo>
                      <a:pt x="226" y="2361"/>
                    </a:lnTo>
                    <a:lnTo>
                      <a:pt x="170" y="2529"/>
                    </a:lnTo>
                    <a:lnTo>
                      <a:pt x="170" y="2586"/>
                    </a:lnTo>
                    <a:lnTo>
                      <a:pt x="170" y="2642"/>
                    </a:lnTo>
                    <a:lnTo>
                      <a:pt x="170" y="2754"/>
                    </a:lnTo>
                    <a:lnTo>
                      <a:pt x="170" y="2811"/>
                    </a:lnTo>
                    <a:lnTo>
                      <a:pt x="338" y="2867"/>
                    </a:lnTo>
                    <a:lnTo>
                      <a:pt x="451" y="2811"/>
                    </a:lnTo>
                    <a:lnTo>
                      <a:pt x="507" y="2811"/>
                    </a:lnTo>
                    <a:lnTo>
                      <a:pt x="619" y="2642"/>
                    </a:lnTo>
                    <a:lnTo>
                      <a:pt x="956" y="2642"/>
                    </a:lnTo>
                    <a:lnTo>
                      <a:pt x="1069" y="2586"/>
                    </a:lnTo>
                    <a:lnTo>
                      <a:pt x="1125" y="2529"/>
                    </a:lnTo>
                    <a:lnTo>
                      <a:pt x="1125" y="2361"/>
                    </a:lnTo>
                    <a:lnTo>
                      <a:pt x="1181" y="2192"/>
                    </a:lnTo>
                    <a:lnTo>
                      <a:pt x="1237" y="2080"/>
                    </a:lnTo>
                    <a:lnTo>
                      <a:pt x="1406" y="2024"/>
                    </a:lnTo>
                    <a:lnTo>
                      <a:pt x="1743" y="2024"/>
                    </a:lnTo>
                    <a:lnTo>
                      <a:pt x="1912" y="1967"/>
                    </a:lnTo>
                    <a:lnTo>
                      <a:pt x="1968" y="1799"/>
                    </a:lnTo>
                    <a:lnTo>
                      <a:pt x="2081" y="1574"/>
                    </a:lnTo>
                    <a:lnTo>
                      <a:pt x="2024" y="1462"/>
                    </a:lnTo>
                    <a:lnTo>
                      <a:pt x="1968" y="1405"/>
                    </a:lnTo>
                    <a:lnTo>
                      <a:pt x="1800" y="1405"/>
                    </a:lnTo>
                    <a:lnTo>
                      <a:pt x="1856" y="1349"/>
                    </a:lnTo>
                    <a:lnTo>
                      <a:pt x="1912" y="1293"/>
                    </a:lnTo>
                    <a:lnTo>
                      <a:pt x="1968" y="1293"/>
                    </a:lnTo>
                    <a:lnTo>
                      <a:pt x="1912" y="1237"/>
                    </a:lnTo>
                    <a:lnTo>
                      <a:pt x="1912" y="900"/>
                    </a:lnTo>
                    <a:lnTo>
                      <a:pt x="1800" y="843"/>
                    </a:lnTo>
                    <a:lnTo>
                      <a:pt x="1687" y="843"/>
                    </a:lnTo>
                    <a:lnTo>
                      <a:pt x="1406" y="900"/>
                    </a:lnTo>
                    <a:lnTo>
                      <a:pt x="1462" y="956"/>
                    </a:lnTo>
                    <a:lnTo>
                      <a:pt x="1462" y="1012"/>
                    </a:lnTo>
                    <a:lnTo>
                      <a:pt x="1406" y="956"/>
                    </a:lnTo>
                    <a:lnTo>
                      <a:pt x="1406" y="843"/>
                    </a:lnTo>
                    <a:lnTo>
                      <a:pt x="1462" y="787"/>
                    </a:lnTo>
                    <a:lnTo>
                      <a:pt x="1631" y="731"/>
                    </a:lnTo>
                    <a:lnTo>
                      <a:pt x="2024" y="562"/>
                    </a:lnTo>
                    <a:lnTo>
                      <a:pt x="2137" y="394"/>
                    </a:lnTo>
                    <a:lnTo>
                      <a:pt x="2249" y="169"/>
                    </a:lnTo>
                    <a:lnTo>
                      <a:pt x="2137" y="113"/>
                    </a:lnTo>
                    <a:lnTo>
                      <a:pt x="1687" y="113"/>
                    </a:lnTo>
                    <a:lnTo>
                      <a:pt x="1518"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3" name="Google Shape;24573;p54"/>
              <p:cNvSpPr/>
              <p:nvPr/>
            </p:nvSpPr>
            <p:spPr>
              <a:xfrm>
                <a:off x="2212350" y="917700"/>
                <a:ext cx="92750" cy="73075"/>
              </a:xfrm>
              <a:custGeom>
                <a:avLst/>
                <a:gdLst/>
                <a:ahLst/>
                <a:cxnLst/>
                <a:rect l="l" t="t" r="r" b="b"/>
                <a:pathLst>
                  <a:path w="3710" h="2923" extrusionOk="0">
                    <a:moveTo>
                      <a:pt x="1630" y="1405"/>
                    </a:moveTo>
                    <a:lnTo>
                      <a:pt x="1742" y="1461"/>
                    </a:lnTo>
                    <a:lnTo>
                      <a:pt x="1630" y="1461"/>
                    </a:lnTo>
                    <a:lnTo>
                      <a:pt x="1630" y="1405"/>
                    </a:lnTo>
                    <a:close/>
                    <a:moveTo>
                      <a:pt x="3541" y="0"/>
                    </a:moveTo>
                    <a:lnTo>
                      <a:pt x="2529" y="337"/>
                    </a:lnTo>
                    <a:lnTo>
                      <a:pt x="0" y="1124"/>
                    </a:lnTo>
                    <a:lnTo>
                      <a:pt x="337" y="1124"/>
                    </a:lnTo>
                    <a:lnTo>
                      <a:pt x="394" y="1180"/>
                    </a:lnTo>
                    <a:lnTo>
                      <a:pt x="394" y="1293"/>
                    </a:lnTo>
                    <a:lnTo>
                      <a:pt x="450" y="1349"/>
                    </a:lnTo>
                    <a:lnTo>
                      <a:pt x="506" y="1293"/>
                    </a:lnTo>
                    <a:lnTo>
                      <a:pt x="506" y="1180"/>
                    </a:lnTo>
                    <a:lnTo>
                      <a:pt x="562" y="1068"/>
                    </a:lnTo>
                    <a:lnTo>
                      <a:pt x="618" y="1012"/>
                    </a:lnTo>
                    <a:lnTo>
                      <a:pt x="787" y="1012"/>
                    </a:lnTo>
                    <a:lnTo>
                      <a:pt x="899" y="956"/>
                    </a:lnTo>
                    <a:lnTo>
                      <a:pt x="1180" y="787"/>
                    </a:lnTo>
                    <a:lnTo>
                      <a:pt x="1461" y="787"/>
                    </a:lnTo>
                    <a:lnTo>
                      <a:pt x="1461" y="899"/>
                    </a:lnTo>
                    <a:lnTo>
                      <a:pt x="1461" y="956"/>
                    </a:lnTo>
                    <a:lnTo>
                      <a:pt x="1461" y="1068"/>
                    </a:lnTo>
                    <a:lnTo>
                      <a:pt x="1349" y="1124"/>
                    </a:lnTo>
                    <a:lnTo>
                      <a:pt x="1180" y="1124"/>
                    </a:lnTo>
                    <a:lnTo>
                      <a:pt x="1180" y="1180"/>
                    </a:lnTo>
                    <a:lnTo>
                      <a:pt x="1012" y="1574"/>
                    </a:lnTo>
                    <a:lnTo>
                      <a:pt x="956" y="1742"/>
                    </a:lnTo>
                    <a:lnTo>
                      <a:pt x="1012" y="1967"/>
                    </a:lnTo>
                    <a:lnTo>
                      <a:pt x="1068" y="2136"/>
                    </a:lnTo>
                    <a:lnTo>
                      <a:pt x="1012" y="2305"/>
                    </a:lnTo>
                    <a:lnTo>
                      <a:pt x="1012" y="2361"/>
                    </a:lnTo>
                    <a:lnTo>
                      <a:pt x="1012" y="2473"/>
                    </a:lnTo>
                    <a:lnTo>
                      <a:pt x="1068" y="2586"/>
                    </a:lnTo>
                    <a:lnTo>
                      <a:pt x="1068" y="2642"/>
                    </a:lnTo>
                    <a:lnTo>
                      <a:pt x="1180" y="2642"/>
                    </a:lnTo>
                    <a:lnTo>
                      <a:pt x="1180" y="2698"/>
                    </a:lnTo>
                    <a:lnTo>
                      <a:pt x="1237" y="2867"/>
                    </a:lnTo>
                    <a:lnTo>
                      <a:pt x="1293" y="2923"/>
                    </a:lnTo>
                    <a:lnTo>
                      <a:pt x="1405" y="2923"/>
                    </a:lnTo>
                    <a:lnTo>
                      <a:pt x="1461" y="2867"/>
                    </a:lnTo>
                    <a:lnTo>
                      <a:pt x="1461" y="2698"/>
                    </a:lnTo>
                    <a:lnTo>
                      <a:pt x="1461" y="2642"/>
                    </a:lnTo>
                    <a:lnTo>
                      <a:pt x="1461" y="2586"/>
                    </a:lnTo>
                    <a:lnTo>
                      <a:pt x="1405" y="2417"/>
                    </a:lnTo>
                    <a:lnTo>
                      <a:pt x="1461" y="2361"/>
                    </a:lnTo>
                    <a:lnTo>
                      <a:pt x="1574" y="2305"/>
                    </a:lnTo>
                    <a:lnTo>
                      <a:pt x="1686" y="2248"/>
                    </a:lnTo>
                    <a:lnTo>
                      <a:pt x="1742" y="2192"/>
                    </a:lnTo>
                    <a:lnTo>
                      <a:pt x="1799" y="1967"/>
                    </a:lnTo>
                    <a:lnTo>
                      <a:pt x="1855" y="1855"/>
                    </a:lnTo>
                    <a:lnTo>
                      <a:pt x="1911" y="1742"/>
                    </a:lnTo>
                    <a:lnTo>
                      <a:pt x="2023" y="1686"/>
                    </a:lnTo>
                    <a:lnTo>
                      <a:pt x="2023" y="1630"/>
                    </a:lnTo>
                    <a:lnTo>
                      <a:pt x="1967" y="1574"/>
                    </a:lnTo>
                    <a:lnTo>
                      <a:pt x="1855" y="1518"/>
                    </a:lnTo>
                    <a:lnTo>
                      <a:pt x="2361" y="1405"/>
                    </a:lnTo>
                    <a:lnTo>
                      <a:pt x="2417" y="1405"/>
                    </a:lnTo>
                    <a:lnTo>
                      <a:pt x="2417" y="1461"/>
                    </a:lnTo>
                    <a:lnTo>
                      <a:pt x="2473" y="1461"/>
                    </a:lnTo>
                    <a:lnTo>
                      <a:pt x="2529" y="1518"/>
                    </a:lnTo>
                    <a:lnTo>
                      <a:pt x="2586" y="1518"/>
                    </a:lnTo>
                    <a:lnTo>
                      <a:pt x="2698" y="1405"/>
                    </a:lnTo>
                    <a:lnTo>
                      <a:pt x="2698" y="1293"/>
                    </a:lnTo>
                    <a:lnTo>
                      <a:pt x="2698" y="1068"/>
                    </a:lnTo>
                    <a:lnTo>
                      <a:pt x="2810" y="1180"/>
                    </a:lnTo>
                    <a:lnTo>
                      <a:pt x="2923" y="1237"/>
                    </a:lnTo>
                    <a:lnTo>
                      <a:pt x="3035" y="1124"/>
                    </a:lnTo>
                    <a:lnTo>
                      <a:pt x="3148" y="956"/>
                    </a:lnTo>
                    <a:lnTo>
                      <a:pt x="3260" y="843"/>
                    </a:lnTo>
                    <a:lnTo>
                      <a:pt x="3316" y="731"/>
                    </a:lnTo>
                    <a:lnTo>
                      <a:pt x="3429" y="675"/>
                    </a:lnTo>
                    <a:lnTo>
                      <a:pt x="3597" y="618"/>
                    </a:lnTo>
                    <a:lnTo>
                      <a:pt x="3710" y="618"/>
                    </a:lnTo>
                    <a:lnTo>
                      <a:pt x="3710" y="562"/>
                    </a:lnTo>
                    <a:lnTo>
                      <a:pt x="3710" y="394"/>
                    </a:lnTo>
                    <a:lnTo>
                      <a:pt x="3653" y="225"/>
                    </a:lnTo>
                    <a:lnTo>
                      <a:pt x="3597" y="113"/>
                    </a:lnTo>
                    <a:lnTo>
                      <a:pt x="3541" y="0"/>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4" name="Google Shape;24574;p54"/>
              <p:cNvSpPr/>
              <p:nvPr/>
            </p:nvSpPr>
            <p:spPr>
              <a:xfrm>
                <a:off x="1755675" y="1077875"/>
                <a:ext cx="85725" cy="42175"/>
              </a:xfrm>
              <a:custGeom>
                <a:avLst/>
                <a:gdLst/>
                <a:ahLst/>
                <a:cxnLst/>
                <a:rect l="l" t="t" r="r" b="b"/>
                <a:pathLst>
                  <a:path w="3429" h="1687" extrusionOk="0">
                    <a:moveTo>
                      <a:pt x="1574" y="1"/>
                    </a:moveTo>
                    <a:lnTo>
                      <a:pt x="1181" y="113"/>
                    </a:lnTo>
                    <a:lnTo>
                      <a:pt x="787" y="282"/>
                    </a:lnTo>
                    <a:lnTo>
                      <a:pt x="506" y="338"/>
                    </a:lnTo>
                    <a:lnTo>
                      <a:pt x="225" y="450"/>
                    </a:lnTo>
                    <a:lnTo>
                      <a:pt x="113" y="394"/>
                    </a:lnTo>
                    <a:lnTo>
                      <a:pt x="0" y="394"/>
                    </a:lnTo>
                    <a:lnTo>
                      <a:pt x="56" y="563"/>
                    </a:lnTo>
                    <a:lnTo>
                      <a:pt x="113" y="675"/>
                    </a:lnTo>
                    <a:lnTo>
                      <a:pt x="56" y="731"/>
                    </a:lnTo>
                    <a:lnTo>
                      <a:pt x="0" y="844"/>
                    </a:lnTo>
                    <a:lnTo>
                      <a:pt x="56" y="956"/>
                    </a:lnTo>
                    <a:lnTo>
                      <a:pt x="169" y="1125"/>
                    </a:lnTo>
                    <a:lnTo>
                      <a:pt x="281" y="1125"/>
                    </a:lnTo>
                    <a:lnTo>
                      <a:pt x="394" y="1068"/>
                    </a:lnTo>
                    <a:lnTo>
                      <a:pt x="506" y="1012"/>
                    </a:lnTo>
                    <a:lnTo>
                      <a:pt x="562" y="900"/>
                    </a:lnTo>
                    <a:lnTo>
                      <a:pt x="899" y="900"/>
                    </a:lnTo>
                    <a:lnTo>
                      <a:pt x="956" y="844"/>
                    </a:lnTo>
                    <a:lnTo>
                      <a:pt x="1012" y="787"/>
                    </a:lnTo>
                    <a:lnTo>
                      <a:pt x="1068" y="787"/>
                    </a:lnTo>
                    <a:lnTo>
                      <a:pt x="1181" y="900"/>
                    </a:lnTo>
                    <a:lnTo>
                      <a:pt x="1124" y="1068"/>
                    </a:lnTo>
                    <a:lnTo>
                      <a:pt x="1124" y="1125"/>
                    </a:lnTo>
                    <a:lnTo>
                      <a:pt x="1181" y="1181"/>
                    </a:lnTo>
                    <a:lnTo>
                      <a:pt x="1349" y="1125"/>
                    </a:lnTo>
                    <a:lnTo>
                      <a:pt x="1518" y="1012"/>
                    </a:lnTo>
                    <a:lnTo>
                      <a:pt x="1574" y="956"/>
                    </a:lnTo>
                    <a:lnTo>
                      <a:pt x="1686" y="1012"/>
                    </a:lnTo>
                    <a:lnTo>
                      <a:pt x="1799" y="1068"/>
                    </a:lnTo>
                    <a:lnTo>
                      <a:pt x="1855" y="1237"/>
                    </a:lnTo>
                    <a:lnTo>
                      <a:pt x="1855" y="1293"/>
                    </a:lnTo>
                    <a:lnTo>
                      <a:pt x="1855" y="1349"/>
                    </a:lnTo>
                    <a:lnTo>
                      <a:pt x="1855" y="1462"/>
                    </a:lnTo>
                    <a:lnTo>
                      <a:pt x="1855" y="1574"/>
                    </a:lnTo>
                    <a:lnTo>
                      <a:pt x="1911" y="1574"/>
                    </a:lnTo>
                    <a:lnTo>
                      <a:pt x="2024" y="1631"/>
                    </a:lnTo>
                    <a:lnTo>
                      <a:pt x="2080" y="1518"/>
                    </a:lnTo>
                    <a:lnTo>
                      <a:pt x="2136" y="1406"/>
                    </a:lnTo>
                    <a:lnTo>
                      <a:pt x="2136" y="1349"/>
                    </a:lnTo>
                    <a:lnTo>
                      <a:pt x="2248" y="1293"/>
                    </a:lnTo>
                    <a:lnTo>
                      <a:pt x="2305" y="1293"/>
                    </a:lnTo>
                    <a:lnTo>
                      <a:pt x="2417" y="1349"/>
                    </a:lnTo>
                    <a:lnTo>
                      <a:pt x="2417" y="1406"/>
                    </a:lnTo>
                    <a:lnTo>
                      <a:pt x="2361" y="1518"/>
                    </a:lnTo>
                    <a:lnTo>
                      <a:pt x="2417" y="1631"/>
                    </a:lnTo>
                    <a:lnTo>
                      <a:pt x="2417" y="1687"/>
                    </a:lnTo>
                    <a:lnTo>
                      <a:pt x="2586" y="1687"/>
                    </a:lnTo>
                    <a:lnTo>
                      <a:pt x="2754" y="1574"/>
                    </a:lnTo>
                    <a:lnTo>
                      <a:pt x="2867" y="1518"/>
                    </a:lnTo>
                    <a:lnTo>
                      <a:pt x="3035" y="1518"/>
                    </a:lnTo>
                    <a:lnTo>
                      <a:pt x="3204" y="1631"/>
                    </a:lnTo>
                    <a:lnTo>
                      <a:pt x="3373" y="1631"/>
                    </a:lnTo>
                    <a:lnTo>
                      <a:pt x="3373" y="1518"/>
                    </a:lnTo>
                    <a:lnTo>
                      <a:pt x="3429" y="1462"/>
                    </a:lnTo>
                    <a:lnTo>
                      <a:pt x="3429" y="956"/>
                    </a:lnTo>
                    <a:lnTo>
                      <a:pt x="3429" y="731"/>
                    </a:lnTo>
                    <a:lnTo>
                      <a:pt x="3373" y="506"/>
                    </a:lnTo>
                    <a:lnTo>
                      <a:pt x="3260" y="450"/>
                    </a:lnTo>
                    <a:lnTo>
                      <a:pt x="3148" y="394"/>
                    </a:lnTo>
                    <a:lnTo>
                      <a:pt x="3035" y="338"/>
                    </a:lnTo>
                    <a:lnTo>
                      <a:pt x="2923" y="225"/>
                    </a:lnTo>
                    <a:lnTo>
                      <a:pt x="2698" y="225"/>
                    </a:lnTo>
                    <a:lnTo>
                      <a:pt x="2754" y="394"/>
                    </a:lnTo>
                    <a:lnTo>
                      <a:pt x="2810" y="506"/>
                    </a:lnTo>
                    <a:lnTo>
                      <a:pt x="3035" y="731"/>
                    </a:lnTo>
                    <a:lnTo>
                      <a:pt x="2923" y="787"/>
                    </a:lnTo>
                    <a:lnTo>
                      <a:pt x="2754" y="787"/>
                    </a:lnTo>
                    <a:lnTo>
                      <a:pt x="2754" y="731"/>
                    </a:lnTo>
                    <a:lnTo>
                      <a:pt x="2698" y="619"/>
                    </a:lnTo>
                    <a:lnTo>
                      <a:pt x="2586" y="619"/>
                    </a:lnTo>
                    <a:lnTo>
                      <a:pt x="2529" y="675"/>
                    </a:lnTo>
                    <a:lnTo>
                      <a:pt x="2473" y="619"/>
                    </a:lnTo>
                    <a:lnTo>
                      <a:pt x="2361" y="563"/>
                    </a:lnTo>
                    <a:lnTo>
                      <a:pt x="2305" y="506"/>
                    </a:lnTo>
                    <a:lnTo>
                      <a:pt x="2192" y="450"/>
                    </a:lnTo>
                    <a:lnTo>
                      <a:pt x="2136" y="338"/>
                    </a:lnTo>
                    <a:lnTo>
                      <a:pt x="2080" y="282"/>
                    </a:lnTo>
                    <a:lnTo>
                      <a:pt x="1967" y="338"/>
                    </a:lnTo>
                    <a:lnTo>
                      <a:pt x="1911" y="450"/>
                    </a:lnTo>
                    <a:lnTo>
                      <a:pt x="1799" y="506"/>
                    </a:lnTo>
                    <a:lnTo>
                      <a:pt x="1743" y="450"/>
                    </a:lnTo>
                    <a:lnTo>
                      <a:pt x="1686" y="394"/>
                    </a:lnTo>
                    <a:lnTo>
                      <a:pt x="1630" y="450"/>
                    </a:lnTo>
                    <a:lnTo>
                      <a:pt x="1630" y="563"/>
                    </a:lnTo>
                    <a:lnTo>
                      <a:pt x="1574" y="675"/>
                    </a:lnTo>
                    <a:lnTo>
                      <a:pt x="1518" y="619"/>
                    </a:lnTo>
                    <a:lnTo>
                      <a:pt x="1462" y="506"/>
                    </a:lnTo>
                    <a:lnTo>
                      <a:pt x="1462" y="450"/>
                    </a:lnTo>
                    <a:lnTo>
                      <a:pt x="1349" y="450"/>
                    </a:lnTo>
                    <a:lnTo>
                      <a:pt x="1349" y="506"/>
                    </a:lnTo>
                    <a:lnTo>
                      <a:pt x="1349" y="563"/>
                    </a:lnTo>
                    <a:lnTo>
                      <a:pt x="1293" y="619"/>
                    </a:lnTo>
                    <a:lnTo>
                      <a:pt x="1237" y="450"/>
                    </a:lnTo>
                    <a:lnTo>
                      <a:pt x="1237" y="338"/>
                    </a:lnTo>
                    <a:lnTo>
                      <a:pt x="1293" y="282"/>
                    </a:lnTo>
                    <a:lnTo>
                      <a:pt x="1349" y="225"/>
                    </a:lnTo>
                    <a:lnTo>
                      <a:pt x="1405" y="225"/>
                    </a:lnTo>
                    <a:lnTo>
                      <a:pt x="1518" y="282"/>
                    </a:lnTo>
                    <a:lnTo>
                      <a:pt x="1574" y="282"/>
                    </a:lnTo>
                    <a:lnTo>
                      <a:pt x="1630" y="169"/>
                    </a:lnTo>
                    <a:lnTo>
                      <a:pt x="1686" y="113"/>
                    </a:lnTo>
                    <a:lnTo>
                      <a:pt x="1686" y="57"/>
                    </a:lnTo>
                    <a:lnTo>
                      <a:pt x="163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5" name="Google Shape;24575;p54"/>
              <p:cNvSpPr/>
              <p:nvPr/>
            </p:nvSpPr>
            <p:spPr>
              <a:xfrm>
                <a:off x="1897575" y="1232450"/>
                <a:ext cx="71700" cy="53400"/>
              </a:xfrm>
              <a:custGeom>
                <a:avLst/>
                <a:gdLst/>
                <a:ahLst/>
                <a:cxnLst/>
                <a:rect l="l" t="t" r="r" b="b"/>
                <a:pathLst>
                  <a:path w="2868" h="2136" extrusionOk="0">
                    <a:moveTo>
                      <a:pt x="1800" y="0"/>
                    </a:moveTo>
                    <a:lnTo>
                      <a:pt x="1687" y="56"/>
                    </a:lnTo>
                    <a:lnTo>
                      <a:pt x="1687" y="225"/>
                    </a:lnTo>
                    <a:lnTo>
                      <a:pt x="1575" y="394"/>
                    </a:lnTo>
                    <a:lnTo>
                      <a:pt x="1350" y="618"/>
                    </a:lnTo>
                    <a:lnTo>
                      <a:pt x="1181" y="787"/>
                    </a:lnTo>
                    <a:lnTo>
                      <a:pt x="1069" y="899"/>
                    </a:lnTo>
                    <a:lnTo>
                      <a:pt x="956" y="956"/>
                    </a:lnTo>
                    <a:lnTo>
                      <a:pt x="900" y="843"/>
                    </a:lnTo>
                    <a:lnTo>
                      <a:pt x="788" y="787"/>
                    </a:lnTo>
                    <a:lnTo>
                      <a:pt x="619" y="787"/>
                    </a:lnTo>
                    <a:lnTo>
                      <a:pt x="507" y="731"/>
                    </a:lnTo>
                    <a:lnTo>
                      <a:pt x="451" y="618"/>
                    </a:lnTo>
                    <a:lnTo>
                      <a:pt x="394" y="562"/>
                    </a:lnTo>
                    <a:lnTo>
                      <a:pt x="338" y="618"/>
                    </a:lnTo>
                    <a:lnTo>
                      <a:pt x="170" y="675"/>
                    </a:lnTo>
                    <a:lnTo>
                      <a:pt x="113" y="843"/>
                    </a:lnTo>
                    <a:lnTo>
                      <a:pt x="1" y="1124"/>
                    </a:lnTo>
                    <a:lnTo>
                      <a:pt x="57" y="1237"/>
                    </a:lnTo>
                    <a:lnTo>
                      <a:pt x="57" y="1349"/>
                    </a:lnTo>
                    <a:lnTo>
                      <a:pt x="282" y="1405"/>
                    </a:lnTo>
                    <a:lnTo>
                      <a:pt x="394" y="1405"/>
                    </a:lnTo>
                    <a:lnTo>
                      <a:pt x="732" y="1743"/>
                    </a:lnTo>
                    <a:lnTo>
                      <a:pt x="1069" y="2136"/>
                    </a:lnTo>
                    <a:lnTo>
                      <a:pt x="1350" y="2024"/>
                    </a:lnTo>
                    <a:lnTo>
                      <a:pt x="1406" y="1967"/>
                    </a:lnTo>
                    <a:lnTo>
                      <a:pt x="1519" y="1911"/>
                    </a:lnTo>
                    <a:lnTo>
                      <a:pt x="1743" y="1855"/>
                    </a:lnTo>
                    <a:lnTo>
                      <a:pt x="1856" y="1743"/>
                    </a:lnTo>
                    <a:lnTo>
                      <a:pt x="1968" y="1630"/>
                    </a:lnTo>
                    <a:lnTo>
                      <a:pt x="2024" y="1405"/>
                    </a:lnTo>
                    <a:lnTo>
                      <a:pt x="2081" y="1349"/>
                    </a:lnTo>
                    <a:lnTo>
                      <a:pt x="2249" y="1405"/>
                    </a:lnTo>
                    <a:lnTo>
                      <a:pt x="2362" y="1462"/>
                    </a:lnTo>
                    <a:lnTo>
                      <a:pt x="2418" y="1462"/>
                    </a:lnTo>
                    <a:lnTo>
                      <a:pt x="2530" y="1405"/>
                    </a:lnTo>
                    <a:lnTo>
                      <a:pt x="2586" y="1349"/>
                    </a:lnTo>
                    <a:lnTo>
                      <a:pt x="2811" y="1237"/>
                    </a:lnTo>
                    <a:lnTo>
                      <a:pt x="2867" y="1124"/>
                    </a:lnTo>
                    <a:lnTo>
                      <a:pt x="2867" y="1012"/>
                    </a:lnTo>
                    <a:lnTo>
                      <a:pt x="2811" y="899"/>
                    </a:lnTo>
                    <a:lnTo>
                      <a:pt x="2699" y="787"/>
                    </a:lnTo>
                    <a:lnTo>
                      <a:pt x="2586" y="675"/>
                    </a:lnTo>
                    <a:lnTo>
                      <a:pt x="2530" y="618"/>
                    </a:lnTo>
                    <a:lnTo>
                      <a:pt x="2418" y="394"/>
                    </a:lnTo>
                    <a:lnTo>
                      <a:pt x="2305" y="169"/>
                    </a:lnTo>
                    <a:lnTo>
                      <a:pt x="2249" y="113"/>
                    </a:lnTo>
                    <a:lnTo>
                      <a:pt x="2024" y="113"/>
                    </a:lnTo>
                    <a:lnTo>
                      <a:pt x="1912" y="56"/>
                    </a:lnTo>
                    <a:lnTo>
                      <a:pt x="1800"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6" name="Google Shape;24576;p54"/>
              <p:cNvSpPr/>
              <p:nvPr/>
            </p:nvSpPr>
            <p:spPr>
              <a:xfrm>
                <a:off x="2284000" y="983725"/>
                <a:ext cx="61850" cy="59050"/>
              </a:xfrm>
              <a:custGeom>
                <a:avLst/>
                <a:gdLst/>
                <a:ahLst/>
                <a:cxnLst/>
                <a:rect l="l" t="t" r="r" b="b"/>
                <a:pathLst>
                  <a:path w="2474" h="2362" extrusionOk="0">
                    <a:moveTo>
                      <a:pt x="1631" y="1"/>
                    </a:moveTo>
                    <a:lnTo>
                      <a:pt x="1574" y="57"/>
                    </a:lnTo>
                    <a:lnTo>
                      <a:pt x="1406" y="338"/>
                    </a:lnTo>
                    <a:lnTo>
                      <a:pt x="1237" y="507"/>
                    </a:lnTo>
                    <a:lnTo>
                      <a:pt x="1125" y="450"/>
                    </a:lnTo>
                    <a:lnTo>
                      <a:pt x="1068" y="338"/>
                    </a:lnTo>
                    <a:lnTo>
                      <a:pt x="956" y="338"/>
                    </a:lnTo>
                    <a:lnTo>
                      <a:pt x="900" y="394"/>
                    </a:lnTo>
                    <a:lnTo>
                      <a:pt x="844" y="563"/>
                    </a:lnTo>
                    <a:lnTo>
                      <a:pt x="506" y="563"/>
                    </a:lnTo>
                    <a:lnTo>
                      <a:pt x="563" y="788"/>
                    </a:lnTo>
                    <a:lnTo>
                      <a:pt x="619" y="900"/>
                    </a:lnTo>
                    <a:lnTo>
                      <a:pt x="563" y="1069"/>
                    </a:lnTo>
                    <a:lnTo>
                      <a:pt x="506" y="1012"/>
                    </a:lnTo>
                    <a:lnTo>
                      <a:pt x="169" y="1012"/>
                    </a:lnTo>
                    <a:lnTo>
                      <a:pt x="57" y="1069"/>
                    </a:lnTo>
                    <a:lnTo>
                      <a:pt x="1" y="1125"/>
                    </a:lnTo>
                    <a:lnTo>
                      <a:pt x="1" y="1181"/>
                    </a:lnTo>
                    <a:lnTo>
                      <a:pt x="1" y="1294"/>
                    </a:lnTo>
                    <a:lnTo>
                      <a:pt x="169" y="1462"/>
                    </a:lnTo>
                    <a:lnTo>
                      <a:pt x="282" y="1575"/>
                    </a:lnTo>
                    <a:lnTo>
                      <a:pt x="225" y="1687"/>
                    </a:lnTo>
                    <a:lnTo>
                      <a:pt x="113" y="1856"/>
                    </a:lnTo>
                    <a:lnTo>
                      <a:pt x="57" y="1968"/>
                    </a:lnTo>
                    <a:lnTo>
                      <a:pt x="169" y="2024"/>
                    </a:lnTo>
                    <a:lnTo>
                      <a:pt x="225" y="2024"/>
                    </a:lnTo>
                    <a:lnTo>
                      <a:pt x="338" y="2080"/>
                    </a:lnTo>
                    <a:lnTo>
                      <a:pt x="394" y="2249"/>
                    </a:lnTo>
                    <a:lnTo>
                      <a:pt x="450" y="2361"/>
                    </a:lnTo>
                    <a:lnTo>
                      <a:pt x="563" y="2361"/>
                    </a:lnTo>
                    <a:lnTo>
                      <a:pt x="619" y="2305"/>
                    </a:lnTo>
                    <a:lnTo>
                      <a:pt x="619" y="2193"/>
                    </a:lnTo>
                    <a:lnTo>
                      <a:pt x="619" y="2080"/>
                    </a:lnTo>
                    <a:lnTo>
                      <a:pt x="619" y="2024"/>
                    </a:lnTo>
                    <a:lnTo>
                      <a:pt x="675" y="2193"/>
                    </a:lnTo>
                    <a:lnTo>
                      <a:pt x="731" y="2305"/>
                    </a:lnTo>
                    <a:lnTo>
                      <a:pt x="844" y="2361"/>
                    </a:lnTo>
                    <a:lnTo>
                      <a:pt x="1012" y="2305"/>
                    </a:lnTo>
                    <a:lnTo>
                      <a:pt x="1068" y="2080"/>
                    </a:lnTo>
                    <a:lnTo>
                      <a:pt x="1125" y="1856"/>
                    </a:lnTo>
                    <a:lnTo>
                      <a:pt x="1181" y="1799"/>
                    </a:lnTo>
                    <a:lnTo>
                      <a:pt x="1293" y="1462"/>
                    </a:lnTo>
                    <a:lnTo>
                      <a:pt x="1293" y="1294"/>
                    </a:lnTo>
                    <a:lnTo>
                      <a:pt x="1237" y="1125"/>
                    </a:lnTo>
                    <a:lnTo>
                      <a:pt x="1574" y="1125"/>
                    </a:lnTo>
                    <a:lnTo>
                      <a:pt x="1799" y="1237"/>
                    </a:lnTo>
                    <a:lnTo>
                      <a:pt x="1968" y="1294"/>
                    </a:lnTo>
                    <a:lnTo>
                      <a:pt x="2136" y="1237"/>
                    </a:lnTo>
                    <a:lnTo>
                      <a:pt x="2305" y="1181"/>
                    </a:lnTo>
                    <a:lnTo>
                      <a:pt x="2361" y="1181"/>
                    </a:lnTo>
                    <a:lnTo>
                      <a:pt x="2474" y="1069"/>
                    </a:lnTo>
                    <a:lnTo>
                      <a:pt x="2474" y="1012"/>
                    </a:lnTo>
                    <a:lnTo>
                      <a:pt x="2361" y="844"/>
                    </a:lnTo>
                    <a:lnTo>
                      <a:pt x="2305" y="619"/>
                    </a:lnTo>
                    <a:lnTo>
                      <a:pt x="2193" y="282"/>
                    </a:lnTo>
                    <a:lnTo>
                      <a:pt x="1968" y="113"/>
                    </a:lnTo>
                    <a:lnTo>
                      <a:pt x="1855" y="57"/>
                    </a:lnTo>
                    <a:lnTo>
                      <a:pt x="1743" y="57"/>
                    </a:lnTo>
                    <a:lnTo>
                      <a:pt x="1631"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7" name="Google Shape;24577;p54"/>
              <p:cNvSpPr/>
              <p:nvPr/>
            </p:nvSpPr>
            <p:spPr>
              <a:xfrm>
                <a:off x="2275575" y="914875"/>
                <a:ext cx="60450" cy="45000"/>
              </a:xfrm>
              <a:custGeom>
                <a:avLst/>
                <a:gdLst/>
                <a:ahLst/>
                <a:cxnLst/>
                <a:rect l="l" t="t" r="r" b="b"/>
                <a:pathLst>
                  <a:path w="2418" h="1800" extrusionOk="0">
                    <a:moveTo>
                      <a:pt x="1518" y="1"/>
                    </a:moveTo>
                    <a:lnTo>
                      <a:pt x="1349" y="57"/>
                    </a:lnTo>
                    <a:lnTo>
                      <a:pt x="1237" y="113"/>
                    </a:lnTo>
                    <a:lnTo>
                      <a:pt x="1012" y="113"/>
                    </a:lnTo>
                    <a:lnTo>
                      <a:pt x="1012" y="282"/>
                    </a:lnTo>
                    <a:lnTo>
                      <a:pt x="1068" y="394"/>
                    </a:lnTo>
                    <a:lnTo>
                      <a:pt x="1124" y="507"/>
                    </a:lnTo>
                    <a:lnTo>
                      <a:pt x="1124" y="619"/>
                    </a:lnTo>
                    <a:lnTo>
                      <a:pt x="1124" y="675"/>
                    </a:lnTo>
                    <a:lnTo>
                      <a:pt x="1068" y="675"/>
                    </a:lnTo>
                    <a:lnTo>
                      <a:pt x="1012" y="619"/>
                    </a:lnTo>
                    <a:lnTo>
                      <a:pt x="900" y="563"/>
                    </a:lnTo>
                    <a:lnTo>
                      <a:pt x="843" y="675"/>
                    </a:lnTo>
                    <a:lnTo>
                      <a:pt x="731" y="844"/>
                    </a:lnTo>
                    <a:lnTo>
                      <a:pt x="562" y="844"/>
                    </a:lnTo>
                    <a:lnTo>
                      <a:pt x="506" y="900"/>
                    </a:lnTo>
                    <a:lnTo>
                      <a:pt x="562" y="956"/>
                    </a:lnTo>
                    <a:lnTo>
                      <a:pt x="562" y="1012"/>
                    </a:lnTo>
                    <a:lnTo>
                      <a:pt x="562" y="1069"/>
                    </a:lnTo>
                    <a:lnTo>
                      <a:pt x="450" y="1181"/>
                    </a:lnTo>
                    <a:lnTo>
                      <a:pt x="338" y="1293"/>
                    </a:lnTo>
                    <a:lnTo>
                      <a:pt x="281" y="1293"/>
                    </a:lnTo>
                    <a:lnTo>
                      <a:pt x="281" y="1237"/>
                    </a:lnTo>
                    <a:lnTo>
                      <a:pt x="225" y="1181"/>
                    </a:lnTo>
                    <a:lnTo>
                      <a:pt x="169" y="1125"/>
                    </a:lnTo>
                    <a:lnTo>
                      <a:pt x="113" y="1125"/>
                    </a:lnTo>
                    <a:lnTo>
                      <a:pt x="113" y="1350"/>
                    </a:lnTo>
                    <a:lnTo>
                      <a:pt x="113" y="1462"/>
                    </a:lnTo>
                    <a:lnTo>
                      <a:pt x="0" y="1574"/>
                    </a:lnTo>
                    <a:lnTo>
                      <a:pt x="0" y="1687"/>
                    </a:lnTo>
                    <a:lnTo>
                      <a:pt x="113" y="1799"/>
                    </a:lnTo>
                    <a:lnTo>
                      <a:pt x="394" y="1799"/>
                    </a:lnTo>
                    <a:lnTo>
                      <a:pt x="506" y="1743"/>
                    </a:lnTo>
                    <a:lnTo>
                      <a:pt x="675" y="1631"/>
                    </a:lnTo>
                    <a:lnTo>
                      <a:pt x="900" y="1574"/>
                    </a:lnTo>
                    <a:lnTo>
                      <a:pt x="956" y="1462"/>
                    </a:lnTo>
                    <a:lnTo>
                      <a:pt x="1181" y="1293"/>
                    </a:lnTo>
                    <a:lnTo>
                      <a:pt x="1293" y="1237"/>
                    </a:lnTo>
                    <a:lnTo>
                      <a:pt x="1462" y="1237"/>
                    </a:lnTo>
                    <a:lnTo>
                      <a:pt x="1743" y="1012"/>
                    </a:lnTo>
                    <a:lnTo>
                      <a:pt x="1911" y="900"/>
                    </a:lnTo>
                    <a:lnTo>
                      <a:pt x="2080" y="844"/>
                    </a:lnTo>
                    <a:lnTo>
                      <a:pt x="2249" y="619"/>
                    </a:lnTo>
                    <a:lnTo>
                      <a:pt x="2417" y="338"/>
                    </a:lnTo>
                    <a:lnTo>
                      <a:pt x="2361" y="226"/>
                    </a:lnTo>
                    <a:lnTo>
                      <a:pt x="2305" y="113"/>
                    </a:lnTo>
                    <a:lnTo>
                      <a:pt x="2192" y="113"/>
                    </a:lnTo>
                    <a:lnTo>
                      <a:pt x="2080" y="169"/>
                    </a:lnTo>
                    <a:lnTo>
                      <a:pt x="2024" y="169"/>
                    </a:lnTo>
                    <a:lnTo>
                      <a:pt x="1968" y="113"/>
                    </a:lnTo>
                    <a:lnTo>
                      <a:pt x="1855"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8" name="Google Shape;24578;p54"/>
              <p:cNvSpPr/>
              <p:nvPr/>
            </p:nvSpPr>
            <p:spPr>
              <a:xfrm>
                <a:off x="2331775" y="1070850"/>
                <a:ext cx="35150" cy="40775"/>
              </a:xfrm>
              <a:custGeom>
                <a:avLst/>
                <a:gdLst/>
                <a:ahLst/>
                <a:cxnLst/>
                <a:rect l="l" t="t" r="r" b="b"/>
                <a:pathLst>
                  <a:path w="1406" h="1631" extrusionOk="0">
                    <a:moveTo>
                      <a:pt x="450" y="1"/>
                    </a:moveTo>
                    <a:lnTo>
                      <a:pt x="450" y="57"/>
                    </a:lnTo>
                    <a:lnTo>
                      <a:pt x="338" y="169"/>
                    </a:lnTo>
                    <a:lnTo>
                      <a:pt x="225" y="225"/>
                    </a:lnTo>
                    <a:lnTo>
                      <a:pt x="169" y="225"/>
                    </a:lnTo>
                    <a:lnTo>
                      <a:pt x="113" y="282"/>
                    </a:lnTo>
                    <a:lnTo>
                      <a:pt x="113" y="394"/>
                    </a:lnTo>
                    <a:lnTo>
                      <a:pt x="169" y="506"/>
                    </a:lnTo>
                    <a:lnTo>
                      <a:pt x="225" y="675"/>
                    </a:lnTo>
                    <a:lnTo>
                      <a:pt x="169" y="787"/>
                    </a:lnTo>
                    <a:lnTo>
                      <a:pt x="113" y="844"/>
                    </a:lnTo>
                    <a:lnTo>
                      <a:pt x="113" y="1068"/>
                    </a:lnTo>
                    <a:lnTo>
                      <a:pt x="57" y="1125"/>
                    </a:lnTo>
                    <a:lnTo>
                      <a:pt x="1" y="1181"/>
                    </a:lnTo>
                    <a:lnTo>
                      <a:pt x="1" y="1237"/>
                    </a:lnTo>
                    <a:lnTo>
                      <a:pt x="57" y="1293"/>
                    </a:lnTo>
                    <a:lnTo>
                      <a:pt x="113" y="1406"/>
                    </a:lnTo>
                    <a:lnTo>
                      <a:pt x="169" y="1349"/>
                    </a:lnTo>
                    <a:lnTo>
                      <a:pt x="225" y="1237"/>
                    </a:lnTo>
                    <a:lnTo>
                      <a:pt x="338" y="1462"/>
                    </a:lnTo>
                    <a:lnTo>
                      <a:pt x="394" y="1518"/>
                    </a:lnTo>
                    <a:lnTo>
                      <a:pt x="450" y="1462"/>
                    </a:lnTo>
                    <a:lnTo>
                      <a:pt x="506" y="1406"/>
                    </a:lnTo>
                    <a:lnTo>
                      <a:pt x="563" y="1406"/>
                    </a:lnTo>
                    <a:lnTo>
                      <a:pt x="675" y="1462"/>
                    </a:lnTo>
                    <a:lnTo>
                      <a:pt x="731" y="1462"/>
                    </a:lnTo>
                    <a:lnTo>
                      <a:pt x="731" y="1518"/>
                    </a:lnTo>
                    <a:lnTo>
                      <a:pt x="787" y="1630"/>
                    </a:lnTo>
                    <a:lnTo>
                      <a:pt x="1068" y="1349"/>
                    </a:lnTo>
                    <a:lnTo>
                      <a:pt x="1406" y="1068"/>
                    </a:lnTo>
                    <a:lnTo>
                      <a:pt x="1349" y="619"/>
                    </a:lnTo>
                    <a:lnTo>
                      <a:pt x="1293" y="394"/>
                    </a:lnTo>
                    <a:lnTo>
                      <a:pt x="1349" y="169"/>
                    </a:lnTo>
                    <a:lnTo>
                      <a:pt x="1125" y="113"/>
                    </a:lnTo>
                    <a:lnTo>
                      <a:pt x="731" y="113"/>
                    </a:lnTo>
                    <a:lnTo>
                      <a:pt x="675" y="57"/>
                    </a:lnTo>
                    <a:lnTo>
                      <a:pt x="563" y="1"/>
                    </a:lnTo>
                    <a:close/>
                  </a:path>
                </a:pathLst>
              </a:custGeom>
              <a:solidFill>
                <a:srgbClr val="B7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9" name="Google Shape;24579;p54"/>
              <p:cNvSpPr/>
              <p:nvPr/>
            </p:nvSpPr>
            <p:spPr>
              <a:xfrm>
                <a:off x="2314925" y="1017450"/>
                <a:ext cx="44975" cy="45000"/>
              </a:xfrm>
              <a:custGeom>
                <a:avLst/>
                <a:gdLst/>
                <a:ahLst/>
                <a:cxnLst/>
                <a:rect l="l" t="t" r="r" b="b"/>
                <a:pathLst>
                  <a:path w="1799" h="1800" extrusionOk="0">
                    <a:moveTo>
                      <a:pt x="956" y="1"/>
                    </a:moveTo>
                    <a:lnTo>
                      <a:pt x="843" y="57"/>
                    </a:lnTo>
                    <a:lnTo>
                      <a:pt x="562" y="226"/>
                    </a:lnTo>
                    <a:lnTo>
                      <a:pt x="450" y="394"/>
                    </a:lnTo>
                    <a:lnTo>
                      <a:pt x="337" y="563"/>
                    </a:lnTo>
                    <a:lnTo>
                      <a:pt x="394" y="619"/>
                    </a:lnTo>
                    <a:lnTo>
                      <a:pt x="394" y="731"/>
                    </a:lnTo>
                    <a:lnTo>
                      <a:pt x="56" y="731"/>
                    </a:lnTo>
                    <a:lnTo>
                      <a:pt x="0" y="788"/>
                    </a:lnTo>
                    <a:lnTo>
                      <a:pt x="0" y="956"/>
                    </a:lnTo>
                    <a:lnTo>
                      <a:pt x="56" y="1012"/>
                    </a:lnTo>
                    <a:lnTo>
                      <a:pt x="113" y="1181"/>
                    </a:lnTo>
                    <a:lnTo>
                      <a:pt x="225" y="1237"/>
                    </a:lnTo>
                    <a:lnTo>
                      <a:pt x="337" y="1293"/>
                    </a:lnTo>
                    <a:lnTo>
                      <a:pt x="394" y="1350"/>
                    </a:lnTo>
                    <a:lnTo>
                      <a:pt x="394" y="1406"/>
                    </a:lnTo>
                    <a:lnTo>
                      <a:pt x="450" y="1462"/>
                    </a:lnTo>
                    <a:lnTo>
                      <a:pt x="506" y="1518"/>
                    </a:lnTo>
                    <a:lnTo>
                      <a:pt x="562" y="1574"/>
                    </a:lnTo>
                    <a:lnTo>
                      <a:pt x="618" y="1743"/>
                    </a:lnTo>
                    <a:lnTo>
                      <a:pt x="731" y="1799"/>
                    </a:lnTo>
                    <a:lnTo>
                      <a:pt x="899" y="1743"/>
                    </a:lnTo>
                    <a:lnTo>
                      <a:pt x="1012" y="1462"/>
                    </a:lnTo>
                    <a:lnTo>
                      <a:pt x="1068" y="1406"/>
                    </a:lnTo>
                    <a:lnTo>
                      <a:pt x="1124" y="1406"/>
                    </a:lnTo>
                    <a:lnTo>
                      <a:pt x="1180" y="1518"/>
                    </a:lnTo>
                    <a:lnTo>
                      <a:pt x="1293" y="1631"/>
                    </a:lnTo>
                    <a:lnTo>
                      <a:pt x="1461" y="1687"/>
                    </a:lnTo>
                    <a:lnTo>
                      <a:pt x="1518" y="1743"/>
                    </a:lnTo>
                    <a:lnTo>
                      <a:pt x="1686" y="1518"/>
                    </a:lnTo>
                    <a:lnTo>
                      <a:pt x="1799" y="1293"/>
                    </a:lnTo>
                    <a:lnTo>
                      <a:pt x="1742" y="1237"/>
                    </a:lnTo>
                    <a:lnTo>
                      <a:pt x="1742" y="1181"/>
                    </a:lnTo>
                    <a:lnTo>
                      <a:pt x="1686" y="1069"/>
                    </a:lnTo>
                    <a:lnTo>
                      <a:pt x="1180" y="900"/>
                    </a:lnTo>
                    <a:lnTo>
                      <a:pt x="899" y="844"/>
                    </a:lnTo>
                    <a:lnTo>
                      <a:pt x="843" y="844"/>
                    </a:lnTo>
                    <a:lnTo>
                      <a:pt x="787" y="731"/>
                    </a:lnTo>
                    <a:lnTo>
                      <a:pt x="787" y="675"/>
                    </a:lnTo>
                    <a:lnTo>
                      <a:pt x="843" y="619"/>
                    </a:lnTo>
                    <a:lnTo>
                      <a:pt x="1068" y="450"/>
                    </a:lnTo>
                    <a:lnTo>
                      <a:pt x="1237" y="226"/>
                    </a:lnTo>
                    <a:lnTo>
                      <a:pt x="1012" y="57"/>
                    </a:lnTo>
                    <a:lnTo>
                      <a:pt x="956" y="1"/>
                    </a:lnTo>
                    <a:close/>
                  </a:path>
                </a:pathLst>
              </a:custGeom>
              <a:solidFill>
                <a:srgbClr val="B3D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0" name="Google Shape;24580;p54"/>
              <p:cNvSpPr/>
              <p:nvPr/>
            </p:nvSpPr>
            <p:spPr>
              <a:xfrm>
                <a:off x="1854025" y="1266175"/>
                <a:ext cx="57650" cy="39350"/>
              </a:xfrm>
              <a:custGeom>
                <a:avLst/>
                <a:gdLst/>
                <a:ahLst/>
                <a:cxnLst/>
                <a:rect l="l" t="t" r="r" b="b"/>
                <a:pathLst>
                  <a:path w="2306" h="1574" extrusionOk="0">
                    <a:moveTo>
                      <a:pt x="1574" y="0"/>
                    </a:moveTo>
                    <a:lnTo>
                      <a:pt x="1462" y="56"/>
                    </a:lnTo>
                    <a:lnTo>
                      <a:pt x="1406" y="169"/>
                    </a:lnTo>
                    <a:lnTo>
                      <a:pt x="1350" y="337"/>
                    </a:lnTo>
                    <a:lnTo>
                      <a:pt x="1237" y="394"/>
                    </a:lnTo>
                    <a:lnTo>
                      <a:pt x="1181" y="337"/>
                    </a:lnTo>
                    <a:lnTo>
                      <a:pt x="1012" y="281"/>
                    </a:lnTo>
                    <a:lnTo>
                      <a:pt x="900" y="337"/>
                    </a:lnTo>
                    <a:lnTo>
                      <a:pt x="787" y="450"/>
                    </a:lnTo>
                    <a:lnTo>
                      <a:pt x="619" y="450"/>
                    </a:lnTo>
                    <a:lnTo>
                      <a:pt x="563" y="394"/>
                    </a:lnTo>
                    <a:lnTo>
                      <a:pt x="338" y="113"/>
                    </a:lnTo>
                    <a:lnTo>
                      <a:pt x="225" y="113"/>
                    </a:lnTo>
                    <a:lnTo>
                      <a:pt x="169" y="169"/>
                    </a:lnTo>
                    <a:lnTo>
                      <a:pt x="169" y="225"/>
                    </a:lnTo>
                    <a:lnTo>
                      <a:pt x="169" y="281"/>
                    </a:lnTo>
                    <a:lnTo>
                      <a:pt x="225" y="450"/>
                    </a:lnTo>
                    <a:lnTo>
                      <a:pt x="169" y="562"/>
                    </a:lnTo>
                    <a:lnTo>
                      <a:pt x="1" y="843"/>
                    </a:lnTo>
                    <a:lnTo>
                      <a:pt x="282" y="1068"/>
                    </a:lnTo>
                    <a:lnTo>
                      <a:pt x="450" y="1180"/>
                    </a:lnTo>
                    <a:lnTo>
                      <a:pt x="619" y="1237"/>
                    </a:lnTo>
                    <a:lnTo>
                      <a:pt x="506" y="1349"/>
                    </a:lnTo>
                    <a:lnTo>
                      <a:pt x="394" y="1405"/>
                    </a:lnTo>
                    <a:lnTo>
                      <a:pt x="338" y="1461"/>
                    </a:lnTo>
                    <a:lnTo>
                      <a:pt x="282" y="1574"/>
                    </a:lnTo>
                    <a:lnTo>
                      <a:pt x="619" y="1461"/>
                    </a:lnTo>
                    <a:lnTo>
                      <a:pt x="1237" y="956"/>
                    </a:lnTo>
                    <a:lnTo>
                      <a:pt x="1574" y="787"/>
                    </a:lnTo>
                    <a:lnTo>
                      <a:pt x="1968" y="675"/>
                    </a:lnTo>
                    <a:lnTo>
                      <a:pt x="2193" y="618"/>
                    </a:lnTo>
                    <a:lnTo>
                      <a:pt x="2249" y="562"/>
                    </a:lnTo>
                    <a:lnTo>
                      <a:pt x="2305" y="450"/>
                    </a:lnTo>
                    <a:lnTo>
                      <a:pt x="2305" y="281"/>
                    </a:lnTo>
                    <a:lnTo>
                      <a:pt x="2249" y="169"/>
                    </a:lnTo>
                    <a:lnTo>
                      <a:pt x="2193" y="56"/>
                    </a:lnTo>
                    <a:lnTo>
                      <a:pt x="2080" y="0"/>
                    </a:lnTo>
                    <a:lnTo>
                      <a:pt x="1968" y="56"/>
                    </a:lnTo>
                    <a:lnTo>
                      <a:pt x="1855" y="56"/>
                    </a:lnTo>
                    <a:lnTo>
                      <a:pt x="1687"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1" name="Google Shape;24581;p54"/>
              <p:cNvSpPr/>
              <p:nvPr/>
            </p:nvSpPr>
            <p:spPr>
              <a:xfrm>
                <a:off x="2299450" y="950000"/>
                <a:ext cx="50625" cy="35150"/>
              </a:xfrm>
              <a:custGeom>
                <a:avLst/>
                <a:gdLst/>
                <a:ahLst/>
                <a:cxnLst/>
                <a:rect l="l" t="t" r="r" b="b"/>
                <a:pathLst>
                  <a:path w="2025" h="1406" extrusionOk="0">
                    <a:moveTo>
                      <a:pt x="1181" y="1"/>
                    </a:moveTo>
                    <a:lnTo>
                      <a:pt x="956" y="226"/>
                    </a:lnTo>
                    <a:lnTo>
                      <a:pt x="675" y="394"/>
                    </a:lnTo>
                    <a:lnTo>
                      <a:pt x="338" y="507"/>
                    </a:lnTo>
                    <a:lnTo>
                      <a:pt x="1" y="619"/>
                    </a:lnTo>
                    <a:lnTo>
                      <a:pt x="226" y="788"/>
                    </a:lnTo>
                    <a:lnTo>
                      <a:pt x="394" y="844"/>
                    </a:lnTo>
                    <a:lnTo>
                      <a:pt x="394" y="788"/>
                    </a:lnTo>
                    <a:lnTo>
                      <a:pt x="619" y="788"/>
                    </a:lnTo>
                    <a:lnTo>
                      <a:pt x="732" y="732"/>
                    </a:lnTo>
                    <a:lnTo>
                      <a:pt x="788" y="732"/>
                    </a:lnTo>
                    <a:lnTo>
                      <a:pt x="844" y="788"/>
                    </a:lnTo>
                    <a:lnTo>
                      <a:pt x="844" y="900"/>
                    </a:lnTo>
                    <a:lnTo>
                      <a:pt x="844" y="1013"/>
                    </a:lnTo>
                    <a:lnTo>
                      <a:pt x="788" y="1125"/>
                    </a:lnTo>
                    <a:lnTo>
                      <a:pt x="675" y="1181"/>
                    </a:lnTo>
                    <a:lnTo>
                      <a:pt x="563" y="1181"/>
                    </a:lnTo>
                    <a:lnTo>
                      <a:pt x="507" y="1237"/>
                    </a:lnTo>
                    <a:lnTo>
                      <a:pt x="675" y="1294"/>
                    </a:lnTo>
                    <a:lnTo>
                      <a:pt x="844" y="1294"/>
                    </a:lnTo>
                    <a:lnTo>
                      <a:pt x="900" y="1350"/>
                    </a:lnTo>
                    <a:lnTo>
                      <a:pt x="956" y="1406"/>
                    </a:lnTo>
                    <a:lnTo>
                      <a:pt x="1069" y="1406"/>
                    </a:lnTo>
                    <a:lnTo>
                      <a:pt x="1125" y="1350"/>
                    </a:lnTo>
                    <a:lnTo>
                      <a:pt x="1181" y="1181"/>
                    </a:lnTo>
                    <a:lnTo>
                      <a:pt x="1968" y="394"/>
                    </a:lnTo>
                    <a:lnTo>
                      <a:pt x="2024" y="282"/>
                    </a:lnTo>
                    <a:lnTo>
                      <a:pt x="1912" y="226"/>
                    </a:lnTo>
                    <a:lnTo>
                      <a:pt x="1181"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2" name="Google Shape;24582;p54"/>
              <p:cNvSpPr/>
              <p:nvPr/>
            </p:nvSpPr>
            <p:spPr>
              <a:xfrm>
                <a:off x="1627800" y="1245100"/>
                <a:ext cx="32350" cy="74475"/>
              </a:xfrm>
              <a:custGeom>
                <a:avLst/>
                <a:gdLst/>
                <a:ahLst/>
                <a:cxnLst/>
                <a:rect l="l" t="t" r="r" b="b"/>
                <a:pathLst>
                  <a:path w="1294" h="2979" extrusionOk="0">
                    <a:moveTo>
                      <a:pt x="0" y="0"/>
                    </a:moveTo>
                    <a:lnTo>
                      <a:pt x="0" y="56"/>
                    </a:lnTo>
                    <a:lnTo>
                      <a:pt x="57" y="169"/>
                    </a:lnTo>
                    <a:lnTo>
                      <a:pt x="0" y="281"/>
                    </a:lnTo>
                    <a:lnTo>
                      <a:pt x="225" y="899"/>
                    </a:lnTo>
                    <a:lnTo>
                      <a:pt x="394" y="1237"/>
                    </a:lnTo>
                    <a:lnTo>
                      <a:pt x="506" y="1518"/>
                    </a:lnTo>
                    <a:lnTo>
                      <a:pt x="619" y="2136"/>
                    </a:lnTo>
                    <a:lnTo>
                      <a:pt x="787" y="2754"/>
                    </a:lnTo>
                    <a:lnTo>
                      <a:pt x="844" y="2867"/>
                    </a:lnTo>
                    <a:lnTo>
                      <a:pt x="900" y="2979"/>
                    </a:lnTo>
                    <a:lnTo>
                      <a:pt x="956" y="2867"/>
                    </a:lnTo>
                    <a:lnTo>
                      <a:pt x="900" y="2585"/>
                    </a:lnTo>
                    <a:lnTo>
                      <a:pt x="844" y="2304"/>
                    </a:lnTo>
                    <a:lnTo>
                      <a:pt x="844" y="2248"/>
                    </a:lnTo>
                    <a:lnTo>
                      <a:pt x="900" y="2192"/>
                    </a:lnTo>
                    <a:lnTo>
                      <a:pt x="956" y="2023"/>
                    </a:lnTo>
                    <a:lnTo>
                      <a:pt x="956" y="1911"/>
                    </a:lnTo>
                    <a:lnTo>
                      <a:pt x="956" y="1742"/>
                    </a:lnTo>
                    <a:lnTo>
                      <a:pt x="900" y="1630"/>
                    </a:lnTo>
                    <a:lnTo>
                      <a:pt x="956" y="1518"/>
                    </a:lnTo>
                    <a:lnTo>
                      <a:pt x="1012" y="1461"/>
                    </a:lnTo>
                    <a:lnTo>
                      <a:pt x="1181" y="1180"/>
                    </a:lnTo>
                    <a:lnTo>
                      <a:pt x="1237" y="1068"/>
                    </a:lnTo>
                    <a:lnTo>
                      <a:pt x="1237" y="956"/>
                    </a:lnTo>
                    <a:lnTo>
                      <a:pt x="1181" y="899"/>
                    </a:lnTo>
                    <a:lnTo>
                      <a:pt x="1068" y="899"/>
                    </a:lnTo>
                    <a:lnTo>
                      <a:pt x="956" y="956"/>
                    </a:lnTo>
                    <a:lnTo>
                      <a:pt x="900" y="899"/>
                    </a:lnTo>
                    <a:lnTo>
                      <a:pt x="1012" y="899"/>
                    </a:lnTo>
                    <a:lnTo>
                      <a:pt x="1125" y="843"/>
                    </a:lnTo>
                    <a:lnTo>
                      <a:pt x="1237" y="899"/>
                    </a:lnTo>
                    <a:lnTo>
                      <a:pt x="1293" y="843"/>
                    </a:lnTo>
                    <a:lnTo>
                      <a:pt x="1237" y="731"/>
                    </a:lnTo>
                    <a:lnTo>
                      <a:pt x="1125" y="618"/>
                    </a:lnTo>
                    <a:lnTo>
                      <a:pt x="956" y="506"/>
                    </a:lnTo>
                    <a:lnTo>
                      <a:pt x="787" y="393"/>
                    </a:lnTo>
                    <a:lnTo>
                      <a:pt x="787" y="450"/>
                    </a:lnTo>
                    <a:lnTo>
                      <a:pt x="731" y="506"/>
                    </a:lnTo>
                    <a:lnTo>
                      <a:pt x="675" y="562"/>
                    </a:lnTo>
                    <a:lnTo>
                      <a:pt x="619" y="506"/>
                    </a:lnTo>
                    <a:lnTo>
                      <a:pt x="563" y="450"/>
                    </a:lnTo>
                    <a:lnTo>
                      <a:pt x="563" y="393"/>
                    </a:lnTo>
                    <a:lnTo>
                      <a:pt x="563" y="281"/>
                    </a:lnTo>
                    <a:lnTo>
                      <a:pt x="563" y="169"/>
                    </a:lnTo>
                    <a:lnTo>
                      <a:pt x="506" y="112"/>
                    </a:lnTo>
                    <a:lnTo>
                      <a:pt x="394"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3" name="Google Shape;24583;p54"/>
              <p:cNvSpPr/>
              <p:nvPr/>
            </p:nvSpPr>
            <p:spPr>
              <a:xfrm>
                <a:off x="1625000" y="1212775"/>
                <a:ext cx="25300" cy="47800"/>
              </a:xfrm>
              <a:custGeom>
                <a:avLst/>
                <a:gdLst/>
                <a:ahLst/>
                <a:cxnLst/>
                <a:rect l="l" t="t" r="r" b="b"/>
                <a:pathLst>
                  <a:path w="1012" h="1912" extrusionOk="0">
                    <a:moveTo>
                      <a:pt x="337" y="0"/>
                    </a:moveTo>
                    <a:lnTo>
                      <a:pt x="225" y="169"/>
                    </a:lnTo>
                    <a:lnTo>
                      <a:pt x="225" y="338"/>
                    </a:lnTo>
                    <a:lnTo>
                      <a:pt x="337" y="675"/>
                    </a:lnTo>
                    <a:lnTo>
                      <a:pt x="225" y="675"/>
                    </a:lnTo>
                    <a:lnTo>
                      <a:pt x="169" y="619"/>
                    </a:lnTo>
                    <a:lnTo>
                      <a:pt x="169" y="562"/>
                    </a:lnTo>
                    <a:lnTo>
                      <a:pt x="112" y="562"/>
                    </a:lnTo>
                    <a:lnTo>
                      <a:pt x="0" y="1181"/>
                    </a:lnTo>
                    <a:lnTo>
                      <a:pt x="112" y="1574"/>
                    </a:lnTo>
                    <a:lnTo>
                      <a:pt x="225" y="1518"/>
                    </a:lnTo>
                    <a:lnTo>
                      <a:pt x="169" y="1405"/>
                    </a:lnTo>
                    <a:lnTo>
                      <a:pt x="169" y="1349"/>
                    </a:lnTo>
                    <a:lnTo>
                      <a:pt x="225" y="1293"/>
                    </a:lnTo>
                    <a:lnTo>
                      <a:pt x="281" y="1349"/>
                    </a:lnTo>
                    <a:lnTo>
                      <a:pt x="394" y="1462"/>
                    </a:lnTo>
                    <a:lnTo>
                      <a:pt x="450" y="1518"/>
                    </a:lnTo>
                    <a:lnTo>
                      <a:pt x="562" y="1462"/>
                    </a:lnTo>
                    <a:lnTo>
                      <a:pt x="618" y="1462"/>
                    </a:lnTo>
                    <a:lnTo>
                      <a:pt x="618" y="1574"/>
                    </a:lnTo>
                    <a:lnTo>
                      <a:pt x="506" y="1799"/>
                    </a:lnTo>
                    <a:lnTo>
                      <a:pt x="787" y="1911"/>
                    </a:lnTo>
                    <a:lnTo>
                      <a:pt x="843" y="1855"/>
                    </a:lnTo>
                    <a:lnTo>
                      <a:pt x="843" y="1799"/>
                    </a:lnTo>
                    <a:lnTo>
                      <a:pt x="787" y="1799"/>
                    </a:lnTo>
                    <a:lnTo>
                      <a:pt x="787" y="1574"/>
                    </a:lnTo>
                    <a:lnTo>
                      <a:pt x="843" y="1462"/>
                    </a:lnTo>
                    <a:lnTo>
                      <a:pt x="899" y="1405"/>
                    </a:lnTo>
                    <a:lnTo>
                      <a:pt x="1012" y="1349"/>
                    </a:lnTo>
                    <a:lnTo>
                      <a:pt x="1012" y="1293"/>
                    </a:lnTo>
                    <a:lnTo>
                      <a:pt x="675" y="1293"/>
                    </a:lnTo>
                    <a:lnTo>
                      <a:pt x="618" y="1237"/>
                    </a:lnTo>
                    <a:lnTo>
                      <a:pt x="731" y="1181"/>
                    </a:lnTo>
                    <a:lnTo>
                      <a:pt x="731" y="1124"/>
                    </a:lnTo>
                    <a:lnTo>
                      <a:pt x="787" y="956"/>
                    </a:lnTo>
                    <a:lnTo>
                      <a:pt x="787" y="731"/>
                    </a:lnTo>
                    <a:lnTo>
                      <a:pt x="899" y="619"/>
                    </a:lnTo>
                    <a:lnTo>
                      <a:pt x="956" y="562"/>
                    </a:lnTo>
                    <a:lnTo>
                      <a:pt x="899" y="450"/>
                    </a:lnTo>
                    <a:lnTo>
                      <a:pt x="787" y="450"/>
                    </a:lnTo>
                    <a:lnTo>
                      <a:pt x="731" y="506"/>
                    </a:lnTo>
                    <a:lnTo>
                      <a:pt x="675" y="562"/>
                    </a:lnTo>
                    <a:lnTo>
                      <a:pt x="618" y="562"/>
                    </a:lnTo>
                    <a:lnTo>
                      <a:pt x="618" y="506"/>
                    </a:lnTo>
                    <a:lnTo>
                      <a:pt x="675" y="394"/>
                    </a:lnTo>
                    <a:lnTo>
                      <a:pt x="562" y="281"/>
                    </a:lnTo>
                    <a:lnTo>
                      <a:pt x="337"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4" name="Google Shape;24584;p54"/>
              <p:cNvSpPr/>
              <p:nvPr/>
            </p:nvSpPr>
            <p:spPr>
              <a:xfrm>
                <a:off x="1869475" y="1266175"/>
                <a:ext cx="54825" cy="36550"/>
              </a:xfrm>
              <a:custGeom>
                <a:avLst/>
                <a:gdLst/>
                <a:ahLst/>
                <a:cxnLst/>
                <a:rect l="l" t="t" r="r" b="b"/>
                <a:pathLst>
                  <a:path w="2193" h="1462" extrusionOk="0">
                    <a:moveTo>
                      <a:pt x="1462" y="0"/>
                    </a:moveTo>
                    <a:lnTo>
                      <a:pt x="1631" y="225"/>
                    </a:lnTo>
                    <a:lnTo>
                      <a:pt x="1631" y="394"/>
                    </a:lnTo>
                    <a:lnTo>
                      <a:pt x="1575" y="562"/>
                    </a:lnTo>
                    <a:lnTo>
                      <a:pt x="1462" y="618"/>
                    </a:lnTo>
                    <a:lnTo>
                      <a:pt x="1350" y="562"/>
                    </a:lnTo>
                    <a:lnTo>
                      <a:pt x="1237" y="562"/>
                    </a:lnTo>
                    <a:lnTo>
                      <a:pt x="1125" y="618"/>
                    </a:lnTo>
                    <a:lnTo>
                      <a:pt x="1069" y="731"/>
                    </a:lnTo>
                    <a:lnTo>
                      <a:pt x="507" y="731"/>
                    </a:lnTo>
                    <a:lnTo>
                      <a:pt x="507" y="899"/>
                    </a:lnTo>
                    <a:lnTo>
                      <a:pt x="451" y="1012"/>
                    </a:lnTo>
                    <a:lnTo>
                      <a:pt x="394" y="1068"/>
                    </a:lnTo>
                    <a:lnTo>
                      <a:pt x="226" y="1124"/>
                    </a:lnTo>
                    <a:lnTo>
                      <a:pt x="169" y="1237"/>
                    </a:lnTo>
                    <a:lnTo>
                      <a:pt x="1" y="1461"/>
                    </a:lnTo>
                    <a:lnTo>
                      <a:pt x="226" y="1349"/>
                    </a:lnTo>
                    <a:lnTo>
                      <a:pt x="451" y="1180"/>
                    </a:lnTo>
                    <a:lnTo>
                      <a:pt x="563" y="1180"/>
                    </a:lnTo>
                    <a:lnTo>
                      <a:pt x="732" y="1237"/>
                    </a:lnTo>
                    <a:lnTo>
                      <a:pt x="2193" y="787"/>
                    </a:lnTo>
                    <a:lnTo>
                      <a:pt x="2193" y="618"/>
                    </a:lnTo>
                    <a:lnTo>
                      <a:pt x="2137" y="506"/>
                    </a:lnTo>
                    <a:lnTo>
                      <a:pt x="2024" y="450"/>
                    </a:lnTo>
                    <a:lnTo>
                      <a:pt x="1968" y="337"/>
                    </a:lnTo>
                    <a:lnTo>
                      <a:pt x="1799" y="281"/>
                    </a:lnTo>
                    <a:lnTo>
                      <a:pt x="1743" y="225"/>
                    </a:lnTo>
                    <a:lnTo>
                      <a:pt x="1687" y="113"/>
                    </a:lnTo>
                    <a:lnTo>
                      <a:pt x="1687" y="56"/>
                    </a:lnTo>
                    <a:lnTo>
                      <a:pt x="1631" y="0"/>
                    </a:lnTo>
                    <a:close/>
                  </a:path>
                </a:pathLst>
              </a:custGeom>
              <a:solidFill>
                <a:srgbClr val="B7D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5" name="Google Shape;24585;p54"/>
              <p:cNvSpPr/>
              <p:nvPr/>
            </p:nvSpPr>
            <p:spPr>
              <a:xfrm>
                <a:off x="2309300" y="1009025"/>
                <a:ext cx="39375" cy="26725"/>
              </a:xfrm>
              <a:custGeom>
                <a:avLst/>
                <a:gdLst/>
                <a:ahLst/>
                <a:cxnLst/>
                <a:rect l="l" t="t" r="r" b="b"/>
                <a:pathLst>
                  <a:path w="1575" h="1069" extrusionOk="0">
                    <a:moveTo>
                      <a:pt x="113" y="0"/>
                    </a:moveTo>
                    <a:lnTo>
                      <a:pt x="113" y="57"/>
                    </a:lnTo>
                    <a:lnTo>
                      <a:pt x="225" y="225"/>
                    </a:lnTo>
                    <a:lnTo>
                      <a:pt x="225" y="394"/>
                    </a:lnTo>
                    <a:lnTo>
                      <a:pt x="169" y="563"/>
                    </a:lnTo>
                    <a:lnTo>
                      <a:pt x="56" y="731"/>
                    </a:lnTo>
                    <a:lnTo>
                      <a:pt x="0" y="787"/>
                    </a:lnTo>
                    <a:lnTo>
                      <a:pt x="113" y="844"/>
                    </a:lnTo>
                    <a:lnTo>
                      <a:pt x="0" y="1012"/>
                    </a:lnTo>
                    <a:lnTo>
                      <a:pt x="113" y="1068"/>
                    </a:lnTo>
                    <a:lnTo>
                      <a:pt x="169" y="1068"/>
                    </a:lnTo>
                    <a:lnTo>
                      <a:pt x="281" y="1012"/>
                    </a:lnTo>
                    <a:lnTo>
                      <a:pt x="281" y="900"/>
                    </a:lnTo>
                    <a:lnTo>
                      <a:pt x="338" y="844"/>
                    </a:lnTo>
                    <a:lnTo>
                      <a:pt x="338" y="900"/>
                    </a:lnTo>
                    <a:lnTo>
                      <a:pt x="394" y="1012"/>
                    </a:lnTo>
                    <a:lnTo>
                      <a:pt x="506" y="1012"/>
                    </a:lnTo>
                    <a:lnTo>
                      <a:pt x="675" y="900"/>
                    </a:lnTo>
                    <a:lnTo>
                      <a:pt x="675" y="787"/>
                    </a:lnTo>
                    <a:lnTo>
                      <a:pt x="675" y="731"/>
                    </a:lnTo>
                    <a:lnTo>
                      <a:pt x="900" y="731"/>
                    </a:lnTo>
                    <a:lnTo>
                      <a:pt x="1012" y="619"/>
                    </a:lnTo>
                    <a:lnTo>
                      <a:pt x="1012" y="506"/>
                    </a:lnTo>
                    <a:lnTo>
                      <a:pt x="1068" y="450"/>
                    </a:lnTo>
                    <a:lnTo>
                      <a:pt x="1124" y="394"/>
                    </a:lnTo>
                    <a:lnTo>
                      <a:pt x="1237" y="563"/>
                    </a:lnTo>
                    <a:lnTo>
                      <a:pt x="1349" y="619"/>
                    </a:lnTo>
                    <a:lnTo>
                      <a:pt x="1462" y="563"/>
                    </a:lnTo>
                    <a:lnTo>
                      <a:pt x="1518" y="563"/>
                    </a:lnTo>
                    <a:lnTo>
                      <a:pt x="1574" y="450"/>
                    </a:lnTo>
                    <a:lnTo>
                      <a:pt x="1518" y="338"/>
                    </a:lnTo>
                    <a:lnTo>
                      <a:pt x="1462" y="282"/>
                    </a:lnTo>
                    <a:lnTo>
                      <a:pt x="1349" y="225"/>
                    </a:lnTo>
                    <a:lnTo>
                      <a:pt x="1293" y="113"/>
                    </a:lnTo>
                    <a:lnTo>
                      <a:pt x="1237" y="57"/>
                    </a:lnTo>
                    <a:lnTo>
                      <a:pt x="1124" y="57"/>
                    </a:lnTo>
                    <a:lnTo>
                      <a:pt x="1068" y="113"/>
                    </a:lnTo>
                    <a:lnTo>
                      <a:pt x="1068" y="169"/>
                    </a:lnTo>
                    <a:lnTo>
                      <a:pt x="956" y="225"/>
                    </a:lnTo>
                    <a:lnTo>
                      <a:pt x="900" y="282"/>
                    </a:lnTo>
                    <a:lnTo>
                      <a:pt x="900" y="225"/>
                    </a:lnTo>
                    <a:lnTo>
                      <a:pt x="843" y="113"/>
                    </a:lnTo>
                    <a:lnTo>
                      <a:pt x="843" y="57"/>
                    </a:lnTo>
                    <a:lnTo>
                      <a:pt x="619" y="0"/>
                    </a:lnTo>
                    <a:lnTo>
                      <a:pt x="506" y="0"/>
                    </a:lnTo>
                    <a:lnTo>
                      <a:pt x="394" y="57"/>
                    </a:lnTo>
                    <a:lnTo>
                      <a:pt x="281" y="57"/>
                    </a:lnTo>
                    <a:lnTo>
                      <a:pt x="225" y="0"/>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6" name="Google Shape;24586;p54"/>
              <p:cNvSpPr/>
              <p:nvPr/>
            </p:nvSpPr>
            <p:spPr>
              <a:xfrm>
                <a:off x="2284000" y="1142525"/>
                <a:ext cx="66075" cy="26700"/>
              </a:xfrm>
              <a:custGeom>
                <a:avLst/>
                <a:gdLst/>
                <a:ahLst/>
                <a:cxnLst/>
                <a:rect l="l" t="t" r="r" b="b"/>
                <a:pathLst>
                  <a:path w="2643" h="1068" extrusionOk="0">
                    <a:moveTo>
                      <a:pt x="2249" y="0"/>
                    </a:moveTo>
                    <a:lnTo>
                      <a:pt x="2024" y="56"/>
                    </a:lnTo>
                    <a:lnTo>
                      <a:pt x="1181" y="337"/>
                    </a:lnTo>
                    <a:lnTo>
                      <a:pt x="900" y="393"/>
                    </a:lnTo>
                    <a:lnTo>
                      <a:pt x="787" y="393"/>
                    </a:lnTo>
                    <a:lnTo>
                      <a:pt x="619" y="506"/>
                    </a:lnTo>
                    <a:lnTo>
                      <a:pt x="394" y="562"/>
                    </a:lnTo>
                    <a:lnTo>
                      <a:pt x="169" y="618"/>
                    </a:lnTo>
                    <a:lnTo>
                      <a:pt x="1" y="787"/>
                    </a:lnTo>
                    <a:lnTo>
                      <a:pt x="57" y="843"/>
                    </a:lnTo>
                    <a:lnTo>
                      <a:pt x="225" y="843"/>
                    </a:lnTo>
                    <a:lnTo>
                      <a:pt x="282" y="899"/>
                    </a:lnTo>
                    <a:lnTo>
                      <a:pt x="282" y="1012"/>
                    </a:lnTo>
                    <a:lnTo>
                      <a:pt x="338" y="1068"/>
                    </a:lnTo>
                    <a:lnTo>
                      <a:pt x="619" y="1012"/>
                    </a:lnTo>
                    <a:lnTo>
                      <a:pt x="619" y="899"/>
                    </a:lnTo>
                    <a:lnTo>
                      <a:pt x="619" y="787"/>
                    </a:lnTo>
                    <a:lnTo>
                      <a:pt x="675" y="731"/>
                    </a:lnTo>
                    <a:lnTo>
                      <a:pt x="731" y="674"/>
                    </a:lnTo>
                    <a:lnTo>
                      <a:pt x="844" y="618"/>
                    </a:lnTo>
                    <a:lnTo>
                      <a:pt x="1181" y="618"/>
                    </a:lnTo>
                    <a:lnTo>
                      <a:pt x="1293" y="562"/>
                    </a:lnTo>
                    <a:lnTo>
                      <a:pt x="1350" y="562"/>
                    </a:lnTo>
                    <a:lnTo>
                      <a:pt x="1462" y="618"/>
                    </a:lnTo>
                    <a:lnTo>
                      <a:pt x="1574" y="674"/>
                    </a:lnTo>
                    <a:lnTo>
                      <a:pt x="1687" y="674"/>
                    </a:lnTo>
                    <a:lnTo>
                      <a:pt x="1912" y="618"/>
                    </a:lnTo>
                    <a:lnTo>
                      <a:pt x="1912" y="562"/>
                    </a:lnTo>
                    <a:lnTo>
                      <a:pt x="1912" y="506"/>
                    </a:lnTo>
                    <a:lnTo>
                      <a:pt x="1855" y="450"/>
                    </a:lnTo>
                    <a:lnTo>
                      <a:pt x="1855" y="393"/>
                    </a:lnTo>
                    <a:lnTo>
                      <a:pt x="1968" y="393"/>
                    </a:lnTo>
                    <a:lnTo>
                      <a:pt x="2136" y="506"/>
                    </a:lnTo>
                    <a:lnTo>
                      <a:pt x="2249" y="506"/>
                    </a:lnTo>
                    <a:lnTo>
                      <a:pt x="2305" y="450"/>
                    </a:lnTo>
                    <a:lnTo>
                      <a:pt x="2417" y="337"/>
                    </a:lnTo>
                    <a:lnTo>
                      <a:pt x="2474" y="281"/>
                    </a:lnTo>
                    <a:lnTo>
                      <a:pt x="2586" y="337"/>
                    </a:lnTo>
                    <a:lnTo>
                      <a:pt x="2642" y="337"/>
                    </a:lnTo>
                    <a:lnTo>
                      <a:pt x="2642" y="225"/>
                    </a:lnTo>
                    <a:lnTo>
                      <a:pt x="2642" y="112"/>
                    </a:lnTo>
                    <a:lnTo>
                      <a:pt x="2586" y="112"/>
                    </a:lnTo>
                    <a:lnTo>
                      <a:pt x="2530" y="56"/>
                    </a:lnTo>
                    <a:lnTo>
                      <a:pt x="2417" y="56"/>
                    </a:lnTo>
                    <a:lnTo>
                      <a:pt x="2361" y="0"/>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7" name="Google Shape;24587;p54"/>
              <p:cNvSpPr/>
              <p:nvPr/>
            </p:nvSpPr>
            <p:spPr>
              <a:xfrm>
                <a:off x="1958000" y="1242275"/>
                <a:ext cx="71700" cy="28125"/>
              </a:xfrm>
              <a:custGeom>
                <a:avLst/>
                <a:gdLst/>
                <a:ahLst/>
                <a:cxnLst/>
                <a:rect l="l" t="t" r="r" b="b"/>
                <a:pathLst>
                  <a:path w="2868" h="1125" extrusionOk="0">
                    <a:moveTo>
                      <a:pt x="2530" y="1"/>
                    </a:moveTo>
                    <a:lnTo>
                      <a:pt x="2249" y="57"/>
                    </a:lnTo>
                    <a:lnTo>
                      <a:pt x="2024" y="113"/>
                    </a:lnTo>
                    <a:lnTo>
                      <a:pt x="1856" y="169"/>
                    </a:lnTo>
                    <a:lnTo>
                      <a:pt x="1575" y="169"/>
                    </a:lnTo>
                    <a:lnTo>
                      <a:pt x="1462" y="225"/>
                    </a:lnTo>
                    <a:lnTo>
                      <a:pt x="1406" y="338"/>
                    </a:lnTo>
                    <a:lnTo>
                      <a:pt x="1294" y="394"/>
                    </a:lnTo>
                    <a:lnTo>
                      <a:pt x="1125" y="450"/>
                    </a:lnTo>
                    <a:lnTo>
                      <a:pt x="956" y="450"/>
                    </a:lnTo>
                    <a:lnTo>
                      <a:pt x="844" y="506"/>
                    </a:lnTo>
                    <a:lnTo>
                      <a:pt x="675" y="675"/>
                    </a:lnTo>
                    <a:lnTo>
                      <a:pt x="675" y="731"/>
                    </a:lnTo>
                    <a:lnTo>
                      <a:pt x="619" y="731"/>
                    </a:lnTo>
                    <a:lnTo>
                      <a:pt x="619" y="675"/>
                    </a:lnTo>
                    <a:lnTo>
                      <a:pt x="507" y="675"/>
                    </a:lnTo>
                    <a:lnTo>
                      <a:pt x="394" y="731"/>
                    </a:lnTo>
                    <a:lnTo>
                      <a:pt x="338" y="787"/>
                    </a:lnTo>
                    <a:lnTo>
                      <a:pt x="282" y="844"/>
                    </a:lnTo>
                    <a:lnTo>
                      <a:pt x="226" y="844"/>
                    </a:lnTo>
                    <a:lnTo>
                      <a:pt x="169" y="900"/>
                    </a:lnTo>
                    <a:lnTo>
                      <a:pt x="113" y="900"/>
                    </a:lnTo>
                    <a:lnTo>
                      <a:pt x="57" y="956"/>
                    </a:lnTo>
                    <a:lnTo>
                      <a:pt x="1" y="1069"/>
                    </a:lnTo>
                    <a:lnTo>
                      <a:pt x="1" y="1125"/>
                    </a:lnTo>
                    <a:lnTo>
                      <a:pt x="338" y="1125"/>
                    </a:lnTo>
                    <a:lnTo>
                      <a:pt x="619" y="1012"/>
                    </a:lnTo>
                    <a:lnTo>
                      <a:pt x="1125" y="844"/>
                    </a:lnTo>
                    <a:lnTo>
                      <a:pt x="1575" y="675"/>
                    </a:lnTo>
                    <a:lnTo>
                      <a:pt x="1518" y="731"/>
                    </a:lnTo>
                    <a:lnTo>
                      <a:pt x="1518" y="787"/>
                    </a:lnTo>
                    <a:lnTo>
                      <a:pt x="1687" y="787"/>
                    </a:lnTo>
                    <a:lnTo>
                      <a:pt x="1856" y="675"/>
                    </a:lnTo>
                    <a:lnTo>
                      <a:pt x="1968" y="563"/>
                    </a:lnTo>
                    <a:lnTo>
                      <a:pt x="2137" y="506"/>
                    </a:lnTo>
                    <a:lnTo>
                      <a:pt x="2305" y="450"/>
                    </a:lnTo>
                    <a:lnTo>
                      <a:pt x="2418" y="394"/>
                    </a:lnTo>
                    <a:lnTo>
                      <a:pt x="2530" y="338"/>
                    </a:lnTo>
                    <a:lnTo>
                      <a:pt x="2643" y="338"/>
                    </a:lnTo>
                    <a:lnTo>
                      <a:pt x="2755" y="282"/>
                    </a:lnTo>
                    <a:lnTo>
                      <a:pt x="2811" y="225"/>
                    </a:lnTo>
                    <a:lnTo>
                      <a:pt x="2867" y="169"/>
                    </a:lnTo>
                    <a:lnTo>
                      <a:pt x="2699" y="57"/>
                    </a:lnTo>
                    <a:lnTo>
                      <a:pt x="253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8" name="Google Shape;24588;p54"/>
              <p:cNvSpPr/>
              <p:nvPr/>
            </p:nvSpPr>
            <p:spPr>
              <a:xfrm>
                <a:off x="2338800" y="990750"/>
                <a:ext cx="26725" cy="29550"/>
              </a:xfrm>
              <a:custGeom>
                <a:avLst/>
                <a:gdLst/>
                <a:ahLst/>
                <a:cxnLst/>
                <a:rect l="l" t="t" r="r" b="b"/>
                <a:pathLst>
                  <a:path w="1069" h="1182" extrusionOk="0">
                    <a:moveTo>
                      <a:pt x="1" y="1"/>
                    </a:moveTo>
                    <a:lnTo>
                      <a:pt x="1" y="113"/>
                    </a:lnTo>
                    <a:lnTo>
                      <a:pt x="1" y="226"/>
                    </a:lnTo>
                    <a:lnTo>
                      <a:pt x="1" y="507"/>
                    </a:lnTo>
                    <a:lnTo>
                      <a:pt x="57" y="619"/>
                    </a:lnTo>
                    <a:lnTo>
                      <a:pt x="169" y="675"/>
                    </a:lnTo>
                    <a:lnTo>
                      <a:pt x="225" y="731"/>
                    </a:lnTo>
                    <a:lnTo>
                      <a:pt x="225" y="788"/>
                    </a:lnTo>
                    <a:lnTo>
                      <a:pt x="113" y="844"/>
                    </a:lnTo>
                    <a:lnTo>
                      <a:pt x="57" y="1013"/>
                    </a:lnTo>
                    <a:lnTo>
                      <a:pt x="57" y="1069"/>
                    </a:lnTo>
                    <a:lnTo>
                      <a:pt x="225" y="1069"/>
                    </a:lnTo>
                    <a:lnTo>
                      <a:pt x="394" y="1181"/>
                    </a:lnTo>
                    <a:lnTo>
                      <a:pt x="731" y="900"/>
                    </a:lnTo>
                    <a:lnTo>
                      <a:pt x="1068" y="563"/>
                    </a:lnTo>
                    <a:lnTo>
                      <a:pt x="956" y="507"/>
                    </a:lnTo>
                    <a:lnTo>
                      <a:pt x="844" y="507"/>
                    </a:lnTo>
                    <a:lnTo>
                      <a:pt x="619" y="619"/>
                    </a:lnTo>
                    <a:lnTo>
                      <a:pt x="731" y="450"/>
                    </a:lnTo>
                    <a:lnTo>
                      <a:pt x="731" y="394"/>
                    </a:lnTo>
                    <a:lnTo>
                      <a:pt x="731" y="338"/>
                    </a:lnTo>
                    <a:lnTo>
                      <a:pt x="394" y="113"/>
                    </a:lnTo>
                    <a:lnTo>
                      <a:pt x="1" y="1"/>
                    </a:lnTo>
                    <a:close/>
                  </a:path>
                </a:pathLst>
              </a:custGeom>
              <a:solidFill>
                <a:srgbClr val="91B5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9" name="Google Shape;24589;p54"/>
              <p:cNvSpPr/>
              <p:nvPr/>
            </p:nvSpPr>
            <p:spPr>
              <a:xfrm>
                <a:off x="2302275" y="903650"/>
                <a:ext cx="47800" cy="19675"/>
              </a:xfrm>
              <a:custGeom>
                <a:avLst/>
                <a:gdLst/>
                <a:ahLst/>
                <a:cxnLst/>
                <a:rect l="l" t="t" r="r" b="b"/>
                <a:pathLst>
                  <a:path w="1912" h="787" extrusionOk="0">
                    <a:moveTo>
                      <a:pt x="1743" y="0"/>
                    </a:moveTo>
                    <a:lnTo>
                      <a:pt x="0" y="562"/>
                    </a:lnTo>
                    <a:lnTo>
                      <a:pt x="225" y="562"/>
                    </a:lnTo>
                    <a:lnTo>
                      <a:pt x="562" y="506"/>
                    </a:lnTo>
                    <a:lnTo>
                      <a:pt x="675" y="506"/>
                    </a:lnTo>
                    <a:lnTo>
                      <a:pt x="731" y="562"/>
                    </a:lnTo>
                    <a:lnTo>
                      <a:pt x="787" y="618"/>
                    </a:lnTo>
                    <a:lnTo>
                      <a:pt x="843" y="731"/>
                    </a:lnTo>
                    <a:lnTo>
                      <a:pt x="956" y="787"/>
                    </a:lnTo>
                    <a:lnTo>
                      <a:pt x="1012" y="731"/>
                    </a:lnTo>
                    <a:lnTo>
                      <a:pt x="1124" y="675"/>
                    </a:lnTo>
                    <a:lnTo>
                      <a:pt x="1181" y="562"/>
                    </a:lnTo>
                    <a:lnTo>
                      <a:pt x="1237" y="675"/>
                    </a:lnTo>
                    <a:lnTo>
                      <a:pt x="1349" y="787"/>
                    </a:lnTo>
                    <a:lnTo>
                      <a:pt x="1462" y="675"/>
                    </a:lnTo>
                    <a:lnTo>
                      <a:pt x="1574" y="562"/>
                    </a:lnTo>
                    <a:lnTo>
                      <a:pt x="1743" y="337"/>
                    </a:lnTo>
                    <a:lnTo>
                      <a:pt x="1911" y="56"/>
                    </a:lnTo>
                    <a:lnTo>
                      <a:pt x="1911" y="0"/>
                    </a:lnTo>
                    <a:close/>
                  </a:path>
                </a:pathLst>
              </a:custGeom>
              <a:solidFill>
                <a:srgbClr val="C1D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0" name="Google Shape;24590;p54"/>
              <p:cNvSpPr/>
              <p:nvPr/>
            </p:nvSpPr>
            <p:spPr>
              <a:xfrm>
                <a:off x="2333175" y="1113000"/>
                <a:ext cx="59050" cy="29550"/>
              </a:xfrm>
              <a:custGeom>
                <a:avLst/>
                <a:gdLst/>
                <a:ahLst/>
                <a:cxnLst/>
                <a:rect l="l" t="t" r="r" b="b"/>
                <a:pathLst>
                  <a:path w="2362" h="1182" extrusionOk="0">
                    <a:moveTo>
                      <a:pt x="1575" y="1"/>
                    </a:moveTo>
                    <a:lnTo>
                      <a:pt x="1518" y="57"/>
                    </a:lnTo>
                    <a:lnTo>
                      <a:pt x="1237" y="338"/>
                    </a:lnTo>
                    <a:lnTo>
                      <a:pt x="1069" y="450"/>
                    </a:lnTo>
                    <a:lnTo>
                      <a:pt x="900" y="507"/>
                    </a:lnTo>
                    <a:lnTo>
                      <a:pt x="731" y="563"/>
                    </a:lnTo>
                    <a:lnTo>
                      <a:pt x="619" y="563"/>
                    </a:lnTo>
                    <a:lnTo>
                      <a:pt x="450" y="675"/>
                    </a:lnTo>
                    <a:lnTo>
                      <a:pt x="282" y="788"/>
                    </a:lnTo>
                    <a:lnTo>
                      <a:pt x="226" y="900"/>
                    </a:lnTo>
                    <a:lnTo>
                      <a:pt x="113" y="900"/>
                    </a:lnTo>
                    <a:lnTo>
                      <a:pt x="57" y="956"/>
                    </a:lnTo>
                    <a:lnTo>
                      <a:pt x="1" y="1069"/>
                    </a:lnTo>
                    <a:lnTo>
                      <a:pt x="113" y="1181"/>
                    </a:lnTo>
                    <a:lnTo>
                      <a:pt x="226" y="1181"/>
                    </a:lnTo>
                    <a:lnTo>
                      <a:pt x="450" y="1069"/>
                    </a:lnTo>
                    <a:lnTo>
                      <a:pt x="900" y="844"/>
                    </a:lnTo>
                    <a:lnTo>
                      <a:pt x="1350" y="675"/>
                    </a:lnTo>
                    <a:lnTo>
                      <a:pt x="1856" y="450"/>
                    </a:lnTo>
                    <a:lnTo>
                      <a:pt x="2361" y="113"/>
                    </a:lnTo>
                    <a:lnTo>
                      <a:pt x="1575" y="1"/>
                    </a:lnTo>
                    <a:close/>
                  </a:path>
                </a:pathLst>
              </a:custGeom>
              <a:solidFill>
                <a:srgbClr val="B7D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1" name="Google Shape;24591;p54"/>
              <p:cNvSpPr/>
              <p:nvPr/>
            </p:nvSpPr>
            <p:spPr>
              <a:xfrm>
                <a:off x="1664325" y="1335025"/>
                <a:ext cx="32350" cy="28125"/>
              </a:xfrm>
              <a:custGeom>
                <a:avLst/>
                <a:gdLst/>
                <a:ahLst/>
                <a:cxnLst/>
                <a:rect l="l" t="t" r="r" b="b"/>
                <a:pathLst>
                  <a:path w="1294" h="1125" extrusionOk="0">
                    <a:moveTo>
                      <a:pt x="113" y="0"/>
                    </a:moveTo>
                    <a:lnTo>
                      <a:pt x="1" y="56"/>
                    </a:lnTo>
                    <a:lnTo>
                      <a:pt x="57" y="169"/>
                    </a:lnTo>
                    <a:lnTo>
                      <a:pt x="113" y="281"/>
                    </a:lnTo>
                    <a:lnTo>
                      <a:pt x="226" y="450"/>
                    </a:lnTo>
                    <a:lnTo>
                      <a:pt x="394" y="450"/>
                    </a:lnTo>
                    <a:lnTo>
                      <a:pt x="450" y="562"/>
                    </a:lnTo>
                    <a:lnTo>
                      <a:pt x="450" y="675"/>
                    </a:lnTo>
                    <a:lnTo>
                      <a:pt x="394" y="787"/>
                    </a:lnTo>
                    <a:lnTo>
                      <a:pt x="338" y="956"/>
                    </a:lnTo>
                    <a:lnTo>
                      <a:pt x="394" y="1012"/>
                    </a:lnTo>
                    <a:lnTo>
                      <a:pt x="394" y="1124"/>
                    </a:lnTo>
                    <a:lnTo>
                      <a:pt x="1294" y="843"/>
                    </a:lnTo>
                    <a:lnTo>
                      <a:pt x="1294" y="787"/>
                    </a:lnTo>
                    <a:lnTo>
                      <a:pt x="1294" y="731"/>
                    </a:lnTo>
                    <a:lnTo>
                      <a:pt x="1237" y="675"/>
                    </a:lnTo>
                    <a:lnTo>
                      <a:pt x="1294" y="618"/>
                    </a:lnTo>
                    <a:lnTo>
                      <a:pt x="1294" y="506"/>
                    </a:lnTo>
                    <a:lnTo>
                      <a:pt x="1181" y="394"/>
                    </a:lnTo>
                    <a:lnTo>
                      <a:pt x="1013" y="225"/>
                    </a:lnTo>
                    <a:lnTo>
                      <a:pt x="844" y="113"/>
                    </a:lnTo>
                    <a:lnTo>
                      <a:pt x="450" y="0"/>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2" name="Google Shape;24592;p54"/>
              <p:cNvSpPr/>
              <p:nvPr/>
            </p:nvSpPr>
            <p:spPr>
              <a:xfrm>
                <a:off x="1702275" y="1319550"/>
                <a:ext cx="33750" cy="32350"/>
              </a:xfrm>
              <a:custGeom>
                <a:avLst/>
                <a:gdLst/>
                <a:ahLst/>
                <a:cxnLst/>
                <a:rect l="l" t="t" r="r" b="b"/>
                <a:pathLst>
                  <a:path w="1350" h="1294" extrusionOk="0">
                    <a:moveTo>
                      <a:pt x="1181" y="1"/>
                    </a:moveTo>
                    <a:lnTo>
                      <a:pt x="1125" y="57"/>
                    </a:lnTo>
                    <a:lnTo>
                      <a:pt x="1068" y="170"/>
                    </a:lnTo>
                    <a:lnTo>
                      <a:pt x="1012" y="226"/>
                    </a:lnTo>
                    <a:lnTo>
                      <a:pt x="1012" y="282"/>
                    </a:lnTo>
                    <a:lnTo>
                      <a:pt x="956" y="338"/>
                    </a:lnTo>
                    <a:lnTo>
                      <a:pt x="843" y="394"/>
                    </a:lnTo>
                    <a:lnTo>
                      <a:pt x="787" y="394"/>
                    </a:lnTo>
                    <a:lnTo>
                      <a:pt x="787" y="451"/>
                    </a:lnTo>
                    <a:lnTo>
                      <a:pt x="843" y="563"/>
                    </a:lnTo>
                    <a:lnTo>
                      <a:pt x="787" y="675"/>
                    </a:lnTo>
                    <a:lnTo>
                      <a:pt x="675" y="732"/>
                    </a:lnTo>
                    <a:lnTo>
                      <a:pt x="450" y="788"/>
                    </a:lnTo>
                    <a:lnTo>
                      <a:pt x="394" y="844"/>
                    </a:lnTo>
                    <a:lnTo>
                      <a:pt x="338" y="788"/>
                    </a:lnTo>
                    <a:lnTo>
                      <a:pt x="225" y="732"/>
                    </a:lnTo>
                    <a:lnTo>
                      <a:pt x="113" y="732"/>
                    </a:lnTo>
                    <a:lnTo>
                      <a:pt x="57" y="788"/>
                    </a:lnTo>
                    <a:lnTo>
                      <a:pt x="0" y="900"/>
                    </a:lnTo>
                    <a:lnTo>
                      <a:pt x="169" y="1069"/>
                    </a:lnTo>
                    <a:lnTo>
                      <a:pt x="281" y="1181"/>
                    </a:lnTo>
                    <a:lnTo>
                      <a:pt x="281" y="1294"/>
                    </a:lnTo>
                    <a:lnTo>
                      <a:pt x="900" y="1125"/>
                    </a:lnTo>
                    <a:lnTo>
                      <a:pt x="1012" y="900"/>
                    </a:lnTo>
                    <a:lnTo>
                      <a:pt x="1125" y="732"/>
                    </a:lnTo>
                    <a:lnTo>
                      <a:pt x="1293" y="507"/>
                    </a:lnTo>
                    <a:lnTo>
                      <a:pt x="1349" y="226"/>
                    </a:lnTo>
                    <a:lnTo>
                      <a:pt x="1349" y="57"/>
                    </a:lnTo>
                    <a:lnTo>
                      <a:pt x="1349" y="1"/>
                    </a:lnTo>
                    <a:close/>
                  </a:path>
                </a:pathLst>
              </a:custGeom>
              <a:solidFill>
                <a:srgbClr val="A5C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3" name="Google Shape;24593;p54"/>
              <p:cNvSpPr/>
              <p:nvPr/>
            </p:nvSpPr>
            <p:spPr>
              <a:xfrm>
                <a:off x="2302275" y="1128450"/>
                <a:ext cx="64650" cy="25325"/>
              </a:xfrm>
              <a:custGeom>
                <a:avLst/>
                <a:gdLst/>
                <a:ahLst/>
                <a:cxnLst/>
                <a:rect l="l" t="t" r="r" b="b"/>
                <a:pathLst>
                  <a:path w="2586" h="1013" extrusionOk="0">
                    <a:moveTo>
                      <a:pt x="2417" y="1"/>
                    </a:moveTo>
                    <a:lnTo>
                      <a:pt x="2361" y="113"/>
                    </a:lnTo>
                    <a:lnTo>
                      <a:pt x="1967" y="226"/>
                    </a:lnTo>
                    <a:lnTo>
                      <a:pt x="1574" y="394"/>
                    </a:lnTo>
                    <a:lnTo>
                      <a:pt x="1462" y="507"/>
                    </a:lnTo>
                    <a:lnTo>
                      <a:pt x="1293" y="507"/>
                    </a:lnTo>
                    <a:lnTo>
                      <a:pt x="1068" y="394"/>
                    </a:lnTo>
                    <a:lnTo>
                      <a:pt x="1012" y="394"/>
                    </a:lnTo>
                    <a:lnTo>
                      <a:pt x="900" y="451"/>
                    </a:lnTo>
                    <a:lnTo>
                      <a:pt x="731" y="619"/>
                    </a:lnTo>
                    <a:lnTo>
                      <a:pt x="450" y="732"/>
                    </a:lnTo>
                    <a:lnTo>
                      <a:pt x="0" y="844"/>
                    </a:lnTo>
                    <a:lnTo>
                      <a:pt x="0" y="956"/>
                    </a:lnTo>
                    <a:lnTo>
                      <a:pt x="113" y="956"/>
                    </a:lnTo>
                    <a:lnTo>
                      <a:pt x="169" y="1013"/>
                    </a:lnTo>
                    <a:lnTo>
                      <a:pt x="337" y="1013"/>
                    </a:lnTo>
                    <a:lnTo>
                      <a:pt x="1686" y="619"/>
                    </a:lnTo>
                    <a:lnTo>
                      <a:pt x="1967" y="451"/>
                    </a:lnTo>
                    <a:lnTo>
                      <a:pt x="2305" y="282"/>
                    </a:lnTo>
                    <a:lnTo>
                      <a:pt x="2586" y="57"/>
                    </a:lnTo>
                    <a:lnTo>
                      <a:pt x="2529" y="1"/>
                    </a:lnTo>
                    <a:close/>
                  </a:path>
                </a:pathLst>
              </a:custGeom>
              <a:solidFill>
                <a:srgbClr val="BAD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4" name="Google Shape;24594;p54"/>
              <p:cNvSpPr/>
              <p:nvPr/>
            </p:nvSpPr>
            <p:spPr>
              <a:xfrm>
                <a:off x="1674175" y="1329400"/>
                <a:ext cx="35150" cy="26725"/>
              </a:xfrm>
              <a:custGeom>
                <a:avLst/>
                <a:gdLst/>
                <a:ahLst/>
                <a:cxnLst/>
                <a:rect l="l" t="t" r="r" b="b"/>
                <a:pathLst>
                  <a:path w="1406" h="1069" extrusionOk="0">
                    <a:moveTo>
                      <a:pt x="394" y="0"/>
                    </a:moveTo>
                    <a:lnTo>
                      <a:pt x="281" y="113"/>
                    </a:lnTo>
                    <a:lnTo>
                      <a:pt x="169" y="113"/>
                    </a:lnTo>
                    <a:lnTo>
                      <a:pt x="56" y="169"/>
                    </a:lnTo>
                    <a:lnTo>
                      <a:pt x="0" y="225"/>
                    </a:lnTo>
                    <a:lnTo>
                      <a:pt x="0" y="281"/>
                    </a:lnTo>
                    <a:lnTo>
                      <a:pt x="169" y="394"/>
                    </a:lnTo>
                    <a:lnTo>
                      <a:pt x="338" y="394"/>
                    </a:lnTo>
                    <a:lnTo>
                      <a:pt x="450" y="450"/>
                    </a:lnTo>
                    <a:lnTo>
                      <a:pt x="506" y="450"/>
                    </a:lnTo>
                    <a:lnTo>
                      <a:pt x="619" y="619"/>
                    </a:lnTo>
                    <a:lnTo>
                      <a:pt x="787" y="787"/>
                    </a:lnTo>
                    <a:lnTo>
                      <a:pt x="843" y="787"/>
                    </a:lnTo>
                    <a:lnTo>
                      <a:pt x="787" y="843"/>
                    </a:lnTo>
                    <a:lnTo>
                      <a:pt x="731" y="900"/>
                    </a:lnTo>
                    <a:lnTo>
                      <a:pt x="787" y="956"/>
                    </a:lnTo>
                    <a:lnTo>
                      <a:pt x="900" y="1068"/>
                    </a:lnTo>
                    <a:lnTo>
                      <a:pt x="1405" y="900"/>
                    </a:lnTo>
                    <a:lnTo>
                      <a:pt x="1405" y="787"/>
                    </a:lnTo>
                    <a:lnTo>
                      <a:pt x="1405" y="675"/>
                    </a:lnTo>
                    <a:lnTo>
                      <a:pt x="1349" y="619"/>
                    </a:lnTo>
                    <a:lnTo>
                      <a:pt x="1237" y="506"/>
                    </a:lnTo>
                    <a:lnTo>
                      <a:pt x="1181" y="506"/>
                    </a:lnTo>
                    <a:lnTo>
                      <a:pt x="1012" y="450"/>
                    </a:lnTo>
                    <a:lnTo>
                      <a:pt x="787" y="450"/>
                    </a:lnTo>
                    <a:lnTo>
                      <a:pt x="731" y="394"/>
                    </a:lnTo>
                    <a:lnTo>
                      <a:pt x="675" y="338"/>
                    </a:lnTo>
                    <a:lnTo>
                      <a:pt x="675" y="169"/>
                    </a:lnTo>
                    <a:lnTo>
                      <a:pt x="619" y="113"/>
                    </a:lnTo>
                    <a:lnTo>
                      <a:pt x="562"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5" name="Google Shape;24595;p54"/>
              <p:cNvSpPr/>
              <p:nvPr/>
            </p:nvSpPr>
            <p:spPr>
              <a:xfrm>
                <a:off x="2078850" y="976700"/>
                <a:ext cx="36550" cy="16900"/>
              </a:xfrm>
              <a:custGeom>
                <a:avLst/>
                <a:gdLst/>
                <a:ahLst/>
                <a:cxnLst/>
                <a:rect l="l" t="t" r="r" b="b"/>
                <a:pathLst>
                  <a:path w="1462" h="676" extrusionOk="0">
                    <a:moveTo>
                      <a:pt x="1349" y="1"/>
                    </a:moveTo>
                    <a:lnTo>
                      <a:pt x="1" y="450"/>
                    </a:lnTo>
                    <a:lnTo>
                      <a:pt x="394" y="450"/>
                    </a:lnTo>
                    <a:lnTo>
                      <a:pt x="787" y="338"/>
                    </a:lnTo>
                    <a:lnTo>
                      <a:pt x="787" y="394"/>
                    </a:lnTo>
                    <a:lnTo>
                      <a:pt x="731" y="507"/>
                    </a:lnTo>
                    <a:lnTo>
                      <a:pt x="787" y="563"/>
                    </a:lnTo>
                    <a:lnTo>
                      <a:pt x="844" y="619"/>
                    </a:lnTo>
                    <a:lnTo>
                      <a:pt x="900" y="675"/>
                    </a:lnTo>
                    <a:lnTo>
                      <a:pt x="1012" y="619"/>
                    </a:lnTo>
                    <a:lnTo>
                      <a:pt x="1237" y="619"/>
                    </a:lnTo>
                    <a:lnTo>
                      <a:pt x="1293" y="563"/>
                    </a:lnTo>
                    <a:lnTo>
                      <a:pt x="1349" y="450"/>
                    </a:lnTo>
                    <a:lnTo>
                      <a:pt x="1406" y="394"/>
                    </a:lnTo>
                    <a:lnTo>
                      <a:pt x="1462" y="338"/>
                    </a:lnTo>
                    <a:lnTo>
                      <a:pt x="1462" y="282"/>
                    </a:lnTo>
                    <a:lnTo>
                      <a:pt x="1462" y="113"/>
                    </a:lnTo>
                    <a:lnTo>
                      <a:pt x="1349"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6" name="Google Shape;24596;p54"/>
              <p:cNvSpPr/>
              <p:nvPr/>
            </p:nvSpPr>
            <p:spPr>
              <a:xfrm>
                <a:off x="2071825" y="982325"/>
                <a:ext cx="28125" cy="16900"/>
              </a:xfrm>
              <a:custGeom>
                <a:avLst/>
                <a:gdLst/>
                <a:ahLst/>
                <a:cxnLst/>
                <a:rect l="l" t="t" r="r" b="b"/>
                <a:pathLst>
                  <a:path w="1125" h="676" extrusionOk="0">
                    <a:moveTo>
                      <a:pt x="1068" y="1"/>
                    </a:moveTo>
                    <a:lnTo>
                      <a:pt x="506" y="169"/>
                    </a:lnTo>
                    <a:lnTo>
                      <a:pt x="394" y="225"/>
                    </a:lnTo>
                    <a:lnTo>
                      <a:pt x="169" y="225"/>
                    </a:lnTo>
                    <a:lnTo>
                      <a:pt x="113" y="338"/>
                    </a:lnTo>
                    <a:lnTo>
                      <a:pt x="0" y="450"/>
                    </a:lnTo>
                    <a:lnTo>
                      <a:pt x="113" y="506"/>
                    </a:lnTo>
                    <a:lnTo>
                      <a:pt x="169" y="506"/>
                    </a:lnTo>
                    <a:lnTo>
                      <a:pt x="225" y="450"/>
                    </a:lnTo>
                    <a:lnTo>
                      <a:pt x="338" y="394"/>
                    </a:lnTo>
                    <a:lnTo>
                      <a:pt x="506" y="282"/>
                    </a:lnTo>
                    <a:lnTo>
                      <a:pt x="563" y="282"/>
                    </a:lnTo>
                    <a:lnTo>
                      <a:pt x="563" y="394"/>
                    </a:lnTo>
                    <a:lnTo>
                      <a:pt x="563" y="450"/>
                    </a:lnTo>
                    <a:lnTo>
                      <a:pt x="619" y="563"/>
                    </a:lnTo>
                    <a:lnTo>
                      <a:pt x="844" y="675"/>
                    </a:lnTo>
                    <a:lnTo>
                      <a:pt x="1068" y="675"/>
                    </a:lnTo>
                    <a:lnTo>
                      <a:pt x="1125" y="394"/>
                    </a:lnTo>
                    <a:lnTo>
                      <a:pt x="1068" y="338"/>
                    </a:lnTo>
                    <a:lnTo>
                      <a:pt x="1068" y="225"/>
                    </a:lnTo>
                    <a:lnTo>
                      <a:pt x="1068" y="1"/>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7" name="Google Shape;24597;p54"/>
              <p:cNvSpPr/>
              <p:nvPr/>
            </p:nvSpPr>
            <p:spPr>
              <a:xfrm>
                <a:off x="1705075" y="1098950"/>
                <a:ext cx="22525" cy="26725"/>
              </a:xfrm>
              <a:custGeom>
                <a:avLst/>
                <a:gdLst/>
                <a:ahLst/>
                <a:cxnLst/>
                <a:rect l="l" t="t" r="r" b="b"/>
                <a:pathLst>
                  <a:path w="901" h="1069" extrusionOk="0">
                    <a:moveTo>
                      <a:pt x="619" y="1"/>
                    </a:moveTo>
                    <a:lnTo>
                      <a:pt x="1" y="225"/>
                    </a:lnTo>
                    <a:lnTo>
                      <a:pt x="1" y="282"/>
                    </a:lnTo>
                    <a:lnTo>
                      <a:pt x="282" y="338"/>
                    </a:lnTo>
                    <a:lnTo>
                      <a:pt x="394" y="394"/>
                    </a:lnTo>
                    <a:lnTo>
                      <a:pt x="450" y="506"/>
                    </a:lnTo>
                    <a:lnTo>
                      <a:pt x="619" y="1069"/>
                    </a:lnTo>
                    <a:lnTo>
                      <a:pt x="900" y="619"/>
                    </a:lnTo>
                    <a:lnTo>
                      <a:pt x="788" y="450"/>
                    </a:lnTo>
                    <a:lnTo>
                      <a:pt x="731" y="338"/>
                    </a:lnTo>
                    <a:lnTo>
                      <a:pt x="788" y="169"/>
                    </a:lnTo>
                    <a:lnTo>
                      <a:pt x="788" y="113"/>
                    </a:lnTo>
                    <a:lnTo>
                      <a:pt x="731" y="57"/>
                    </a:lnTo>
                    <a:lnTo>
                      <a:pt x="619" y="1"/>
                    </a:lnTo>
                    <a:close/>
                  </a:path>
                </a:pathLst>
              </a:custGeom>
              <a:solidFill>
                <a:srgbClr val="A8C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8" name="Google Shape;24598;p54"/>
              <p:cNvSpPr/>
              <p:nvPr/>
            </p:nvSpPr>
            <p:spPr>
              <a:xfrm>
                <a:off x="2364100" y="1075075"/>
                <a:ext cx="19700" cy="16875"/>
              </a:xfrm>
              <a:custGeom>
                <a:avLst/>
                <a:gdLst/>
                <a:ahLst/>
                <a:cxnLst/>
                <a:rect l="l" t="t" r="r" b="b"/>
                <a:pathLst>
                  <a:path w="788" h="675" extrusionOk="0">
                    <a:moveTo>
                      <a:pt x="394" y="0"/>
                    </a:moveTo>
                    <a:lnTo>
                      <a:pt x="225" y="56"/>
                    </a:lnTo>
                    <a:lnTo>
                      <a:pt x="113" y="169"/>
                    </a:lnTo>
                    <a:lnTo>
                      <a:pt x="0" y="337"/>
                    </a:lnTo>
                    <a:lnTo>
                      <a:pt x="0" y="506"/>
                    </a:lnTo>
                    <a:lnTo>
                      <a:pt x="0" y="562"/>
                    </a:lnTo>
                    <a:lnTo>
                      <a:pt x="169" y="562"/>
                    </a:lnTo>
                    <a:lnTo>
                      <a:pt x="281" y="618"/>
                    </a:lnTo>
                    <a:lnTo>
                      <a:pt x="394" y="675"/>
                    </a:lnTo>
                    <a:lnTo>
                      <a:pt x="506" y="618"/>
                    </a:lnTo>
                    <a:lnTo>
                      <a:pt x="675" y="506"/>
                    </a:lnTo>
                    <a:lnTo>
                      <a:pt x="787" y="337"/>
                    </a:lnTo>
                    <a:lnTo>
                      <a:pt x="787" y="225"/>
                    </a:lnTo>
                    <a:lnTo>
                      <a:pt x="787" y="113"/>
                    </a:lnTo>
                    <a:lnTo>
                      <a:pt x="619" y="0"/>
                    </a:lnTo>
                    <a:close/>
                  </a:path>
                </a:pathLst>
              </a:custGeom>
              <a:solidFill>
                <a:srgbClr val="7D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9" name="Google Shape;24599;p54"/>
              <p:cNvSpPr/>
              <p:nvPr/>
            </p:nvSpPr>
            <p:spPr>
              <a:xfrm>
                <a:off x="1719125" y="1093325"/>
                <a:ext cx="21100" cy="21100"/>
              </a:xfrm>
              <a:custGeom>
                <a:avLst/>
                <a:gdLst/>
                <a:ahLst/>
                <a:cxnLst/>
                <a:rect l="l" t="t" r="r" b="b"/>
                <a:pathLst>
                  <a:path w="844" h="844" extrusionOk="0">
                    <a:moveTo>
                      <a:pt x="788" y="1"/>
                    </a:moveTo>
                    <a:lnTo>
                      <a:pt x="57" y="226"/>
                    </a:lnTo>
                    <a:lnTo>
                      <a:pt x="57" y="282"/>
                    </a:lnTo>
                    <a:lnTo>
                      <a:pt x="113" y="394"/>
                    </a:lnTo>
                    <a:lnTo>
                      <a:pt x="113" y="450"/>
                    </a:lnTo>
                    <a:lnTo>
                      <a:pt x="113" y="507"/>
                    </a:lnTo>
                    <a:lnTo>
                      <a:pt x="57" y="619"/>
                    </a:lnTo>
                    <a:lnTo>
                      <a:pt x="1" y="731"/>
                    </a:lnTo>
                    <a:lnTo>
                      <a:pt x="113" y="788"/>
                    </a:lnTo>
                    <a:lnTo>
                      <a:pt x="226" y="788"/>
                    </a:lnTo>
                    <a:lnTo>
                      <a:pt x="338" y="844"/>
                    </a:lnTo>
                    <a:lnTo>
                      <a:pt x="451" y="844"/>
                    </a:lnTo>
                    <a:lnTo>
                      <a:pt x="563" y="507"/>
                    </a:lnTo>
                    <a:lnTo>
                      <a:pt x="675" y="169"/>
                    </a:lnTo>
                    <a:lnTo>
                      <a:pt x="732" y="226"/>
                    </a:lnTo>
                    <a:lnTo>
                      <a:pt x="788" y="169"/>
                    </a:lnTo>
                    <a:lnTo>
                      <a:pt x="844" y="113"/>
                    </a:lnTo>
                    <a:lnTo>
                      <a:pt x="844" y="57"/>
                    </a:lnTo>
                    <a:lnTo>
                      <a:pt x="788"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0" name="Google Shape;24600;p54"/>
              <p:cNvSpPr/>
              <p:nvPr/>
            </p:nvSpPr>
            <p:spPr>
              <a:xfrm>
                <a:off x="2276975" y="1149550"/>
                <a:ext cx="29525" cy="14075"/>
              </a:xfrm>
              <a:custGeom>
                <a:avLst/>
                <a:gdLst/>
                <a:ahLst/>
                <a:cxnLst/>
                <a:rect l="l" t="t" r="r" b="b"/>
                <a:pathLst>
                  <a:path w="1181" h="563" extrusionOk="0">
                    <a:moveTo>
                      <a:pt x="900" y="0"/>
                    </a:moveTo>
                    <a:lnTo>
                      <a:pt x="282" y="112"/>
                    </a:lnTo>
                    <a:lnTo>
                      <a:pt x="113" y="169"/>
                    </a:lnTo>
                    <a:lnTo>
                      <a:pt x="57" y="225"/>
                    </a:lnTo>
                    <a:lnTo>
                      <a:pt x="1" y="337"/>
                    </a:lnTo>
                    <a:lnTo>
                      <a:pt x="1" y="506"/>
                    </a:lnTo>
                    <a:lnTo>
                      <a:pt x="113" y="562"/>
                    </a:lnTo>
                    <a:lnTo>
                      <a:pt x="169" y="562"/>
                    </a:lnTo>
                    <a:lnTo>
                      <a:pt x="282" y="506"/>
                    </a:lnTo>
                    <a:lnTo>
                      <a:pt x="731" y="393"/>
                    </a:lnTo>
                    <a:lnTo>
                      <a:pt x="956" y="281"/>
                    </a:lnTo>
                    <a:lnTo>
                      <a:pt x="1181" y="169"/>
                    </a:lnTo>
                    <a:lnTo>
                      <a:pt x="1012" y="56"/>
                    </a:lnTo>
                    <a:lnTo>
                      <a:pt x="900" y="0"/>
                    </a:lnTo>
                    <a:close/>
                  </a:path>
                </a:pathLst>
              </a:custGeom>
              <a:solidFill>
                <a:srgbClr val="D0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1" name="Google Shape;24601;p54"/>
              <p:cNvSpPr/>
              <p:nvPr/>
            </p:nvSpPr>
            <p:spPr>
              <a:xfrm>
                <a:off x="2359875" y="1075075"/>
                <a:ext cx="16900" cy="22500"/>
              </a:xfrm>
              <a:custGeom>
                <a:avLst/>
                <a:gdLst/>
                <a:ahLst/>
                <a:cxnLst/>
                <a:rect l="l" t="t" r="r" b="b"/>
                <a:pathLst>
                  <a:path w="676" h="900" extrusionOk="0">
                    <a:moveTo>
                      <a:pt x="225" y="0"/>
                    </a:moveTo>
                    <a:lnTo>
                      <a:pt x="169" y="56"/>
                    </a:lnTo>
                    <a:lnTo>
                      <a:pt x="169" y="225"/>
                    </a:lnTo>
                    <a:lnTo>
                      <a:pt x="1" y="337"/>
                    </a:lnTo>
                    <a:lnTo>
                      <a:pt x="1" y="394"/>
                    </a:lnTo>
                    <a:lnTo>
                      <a:pt x="1" y="450"/>
                    </a:lnTo>
                    <a:lnTo>
                      <a:pt x="113" y="618"/>
                    </a:lnTo>
                    <a:lnTo>
                      <a:pt x="225" y="843"/>
                    </a:lnTo>
                    <a:lnTo>
                      <a:pt x="282" y="899"/>
                    </a:lnTo>
                    <a:lnTo>
                      <a:pt x="450" y="787"/>
                    </a:lnTo>
                    <a:lnTo>
                      <a:pt x="563" y="731"/>
                    </a:lnTo>
                    <a:lnTo>
                      <a:pt x="675" y="618"/>
                    </a:lnTo>
                    <a:lnTo>
                      <a:pt x="563" y="618"/>
                    </a:lnTo>
                    <a:lnTo>
                      <a:pt x="507" y="506"/>
                    </a:lnTo>
                    <a:lnTo>
                      <a:pt x="225" y="506"/>
                    </a:lnTo>
                    <a:lnTo>
                      <a:pt x="225" y="394"/>
                    </a:lnTo>
                    <a:lnTo>
                      <a:pt x="225" y="337"/>
                    </a:lnTo>
                    <a:lnTo>
                      <a:pt x="450" y="113"/>
                    </a:lnTo>
                    <a:lnTo>
                      <a:pt x="675" y="0"/>
                    </a:lnTo>
                    <a:close/>
                  </a:path>
                </a:pathLst>
              </a:custGeom>
              <a:solidFill>
                <a:srgbClr val="A0C2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2" name="Google Shape;24602;p54"/>
              <p:cNvSpPr/>
              <p:nvPr/>
            </p:nvSpPr>
            <p:spPr>
              <a:xfrm>
                <a:off x="1665750" y="1104575"/>
                <a:ext cx="39350" cy="15475"/>
              </a:xfrm>
              <a:custGeom>
                <a:avLst/>
                <a:gdLst/>
                <a:ahLst/>
                <a:cxnLst/>
                <a:rect l="l" t="t" r="r" b="b"/>
                <a:pathLst>
                  <a:path w="1574" h="619" extrusionOk="0">
                    <a:moveTo>
                      <a:pt x="1574" y="0"/>
                    </a:moveTo>
                    <a:lnTo>
                      <a:pt x="450" y="338"/>
                    </a:lnTo>
                    <a:lnTo>
                      <a:pt x="225" y="394"/>
                    </a:lnTo>
                    <a:lnTo>
                      <a:pt x="0" y="563"/>
                    </a:lnTo>
                    <a:lnTo>
                      <a:pt x="0" y="619"/>
                    </a:lnTo>
                    <a:lnTo>
                      <a:pt x="112" y="563"/>
                    </a:lnTo>
                    <a:lnTo>
                      <a:pt x="337" y="450"/>
                    </a:lnTo>
                    <a:lnTo>
                      <a:pt x="450" y="450"/>
                    </a:lnTo>
                    <a:lnTo>
                      <a:pt x="562" y="506"/>
                    </a:lnTo>
                    <a:lnTo>
                      <a:pt x="675" y="506"/>
                    </a:lnTo>
                    <a:lnTo>
                      <a:pt x="731" y="394"/>
                    </a:lnTo>
                    <a:lnTo>
                      <a:pt x="1180" y="281"/>
                    </a:lnTo>
                    <a:lnTo>
                      <a:pt x="1405" y="169"/>
                    </a:lnTo>
                    <a:lnTo>
                      <a:pt x="1574" y="57"/>
                    </a:lnTo>
                    <a:lnTo>
                      <a:pt x="1574" y="0"/>
                    </a:lnTo>
                    <a:close/>
                  </a:path>
                </a:pathLst>
              </a:custGeom>
              <a:solidFill>
                <a:srgbClr val="98B3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3" name="Google Shape;24603;p54"/>
              <p:cNvSpPr/>
              <p:nvPr/>
            </p:nvSpPr>
            <p:spPr>
              <a:xfrm>
                <a:off x="1653100" y="1322375"/>
                <a:ext cx="18275" cy="32350"/>
              </a:xfrm>
              <a:custGeom>
                <a:avLst/>
                <a:gdLst/>
                <a:ahLst/>
                <a:cxnLst/>
                <a:rect l="l" t="t" r="r" b="b"/>
                <a:pathLst>
                  <a:path w="731" h="1294" extrusionOk="0">
                    <a:moveTo>
                      <a:pt x="113" y="0"/>
                    </a:moveTo>
                    <a:lnTo>
                      <a:pt x="113" y="57"/>
                    </a:lnTo>
                    <a:lnTo>
                      <a:pt x="0" y="57"/>
                    </a:lnTo>
                    <a:lnTo>
                      <a:pt x="56" y="281"/>
                    </a:lnTo>
                    <a:lnTo>
                      <a:pt x="169" y="450"/>
                    </a:lnTo>
                    <a:lnTo>
                      <a:pt x="225" y="619"/>
                    </a:lnTo>
                    <a:lnTo>
                      <a:pt x="281" y="675"/>
                    </a:lnTo>
                    <a:lnTo>
                      <a:pt x="225" y="787"/>
                    </a:lnTo>
                    <a:lnTo>
                      <a:pt x="169" y="900"/>
                    </a:lnTo>
                    <a:lnTo>
                      <a:pt x="225" y="1012"/>
                    </a:lnTo>
                    <a:lnTo>
                      <a:pt x="394" y="1012"/>
                    </a:lnTo>
                    <a:lnTo>
                      <a:pt x="450" y="1068"/>
                    </a:lnTo>
                    <a:lnTo>
                      <a:pt x="506" y="1237"/>
                    </a:lnTo>
                    <a:lnTo>
                      <a:pt x="618" y="1293"/>
                    </a:lnTo>
                    <a:lnTo>
                      <a:pt x="675" y="1293"/>
                    </a:lnTo>
                    <a:lnTo>
                      <a:pt x="731" y="1124"/>
                    </a:lnTo>
                    <a:lnTo>
                      <a:pt x="731" y="900"/>
                    </a:lnTo>
                    <a:lnTo>
                      <a:pt x="675" y="731"/>
                    </a:lnTo>
                    <a:lnTo>
                      <a:pt x="562" y="619"/>
                    </a:lnTo>
                    <a:lnTo>
                      <a:pt x="450" y="619"/>
                    </a:lnTo>
                    <a:lnTo>
                      <a:pt x="394" y="338"/>
                    </a:lnTo>
                    <a:lnTo>
                      <a:pt x="281" y="57"/>
                    </a:lnTo>
                    <a:lnTo>
                      <a:pt x="225" y="0"/>
                    </a:lnTo>
                    <a:close/>
                  </a:path>
                </a:pathLst>
              </a:custGeom>
              <a:solidFill>
                <a:srgbClr val="7D9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4" name="Google Shape;24604;p54"/>
              <p:cNvSpPr/>
              <p:nvPr/>
            </p:nvSpPr>
            <p:spPr>
              <a:xfrm>
                <a:off x="1616550" y="1204350"/>
                <a:ext cx="11275" cy="25300"/>
              </a:xfrm>
              <a:custGeom>
                <a:avLst/>
                <a:gdLst/>
                <a:ahLst/>
                <a:cxnLst/>
                <a:rect l="l" t="t" r="r" b="b"/>
                <a:pathLst>
                  <a:path w="451" h="1012" extrusionOk="0">
                    <a:moveTo>
                      <a:pt x="226" y="0"/>
                    </a:moveTo>
                    <a:lnTo>
                      <a:pt x="1" y="56"/>
                    </a:lnTo>
                    <a:lnTo>
                      <a:pt x="1" y="112"/>
                    </a:lnTo>
                    <a:lnTo>
                      <a:pt x="1" y="225"/>
                    </a:lnTo>
                    <a:lnTo>
                      <a:pt x="1" y="281"/>
                    </a:lnTo>
                    <a:lnTo>
                      <a:pt x="57" y="618"/>
                    </a:lnTo>
                    <a:lnTo>
                      <a:pt x="169" y="675"/>
                    </a:lnTo>
                    <a:lnTo>
                      <a:pt x="226" y="787"/>
                    </a:lnTo>
                    <a:lnTo>
                      <a:pt x="226" y="899"/>
                    </a:lnTo>
                    <a:lnTo>
                      <a:pt x="282" y="1012"/>
                    </a:lnTo>
                    <a:lnTo>
                      <a:pt x="338" y="956"/>
                    </a:lnTo>
                    <a:lnTo>
                      <a:pt x="338" y="899"/>
                    </a:lnTo>
                    <a:lnTo>
                      <a:pt x="282" y="787"/>
                    </a:lnTo>
                    <a:lnTo>
                      <a:pt x="338" y="731"/>
                    </a:lnTo>
                    <a:lnTo>
                      <a:pt x="394" y="675"/>
                    </a:lnTo>
                    <a:lnTo>
                      <a:pt x="450" y="675"/>
                    </a:lnTo>
                    <a:lnTo>
                      <a:pt x="450" y="618"/>
                    </a:lnTo>
                    <a:lnTo>
                      <a:pt x="338" y="562"/>
                    </a:lnTo>
                    <a:lnTo>
                      <a:pt x="338" y="393"/>
                    </a:lnTo>
                    <a:lnTo>
                      <a:pt x="282" y="337"/>
                    </a:lnTo>
                    <a:lnTo>
                      <a:pt x="282" y="281"/>
                    </a:lnTo>
                    <a:lnTo>
                      <a:pt x="450" y="225"/>
                    </a:lnTo>
                    <a:lnTo>
                      <a:pt x="394" y="169"/>
                    </a:lnTo>
                    <a:lnTo>
                      <a:pt x="338" y="169"/>
                    </a:lnTo>
                    <a:lnTo>
                      <a:pt x="394" y="112"/>
                    </a:lnTo>
                    <a:lnTo>
                      <a:pt x="282"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5" name="Google Shape;24605;p54"/>
              <p:cNvSpPr/>
              <p:nvPr/>
            </p:nvSpPr>
            <p:spPr>
              <a:xfrm>
                <a:off x="2310700" y="933150"/>
                <a:ext cx="16875" cy="21100"/>
              </a:xfrm>
              <a:custGeom>
                <a:avLst/>
                <a:gdLst/>
                <a:ahLst/>
                <a:cxnLst/>
                <a:rect l="l" t="t" r="r" b="b"/>
                <a:pathLst>
                  <a:path w="675" h="844" extrusionOk="0">
                    <a:moveTo>
                      <a:pt x="563" y="0"/>
                    </a:moveTo>
                    <a:lnTo>
                      <a:pt x="506" y="57"/>
                    </a:lnTo>
                    <a:lnTo>
                      <a:pt x="394" y="169"/>
                    </a:lnTo>
                    <a:lnTo>
                      <a:pt x="338" y="225"/>
                    </a:lnTo>
                    <a:lnTo>
                      <a:pt x="225" y="225"/>
                    </a:lnTo>
                    <a:lnTo>
                      <a:pt x="113" y="281"/>
                    </a:lnTo>
                    <a:lnTo>
                      <a:pt x="113" y="338"/>
                    </a:lnTo>
                    <a:lnTo>
                      <a:pt x="113" y="450"/>
                    </a:lnTo>
                    <a:lnTo>
                      <a:pt x="0" y="506"/>
                    </a:lnTo>
                    <a:lnTo>
                      <a:pt x="57" y="562"/>
                    </a:lnTo>
                    <a:lnTo>
                      <a:pt x="57" y="619"/>
                    </a:lnTo>
                    <a:lnTo>
                      <a:pt x="169" y="731"/>
                    </a:lnTo>
                    <a:lnTo>
                      <a:pt x="225" y="843"/>
                    </a:lnTo>
                    <a:lnTo>
                      <a:pt x="338" y="787"/>
                    </a:lnTo>
                    <a:lnTo>
                      <a:pt x="394" y="731"/>
                    </a:lnTo>
                    <a:lnTo>
                      <a:pt x="619" y="619"/>
                    </a:lnTo>
                    <a:lnTo>
                      <a:pt x="450" y="506"/>
                    </a:lnTo>
                    <a:lnTo>
                      <a:pt x="450" y="450"/>
                    </a:lnTo>
                    <a:lnTo>
                      <a:pt x="506" y="394"/>
                    </a:lnTo>
                    <a:lnTo>
                      <a:pt x="675" y="113"/>
                    </a:lnTo>
                    <a:lnTo>
                      <a:pt x="619" y="0"/>
                    </a:lnTo>
                    <a:close/>
                  </a:path>
                </a:pathLst>
              </a:custGeom>
              <a:solidFill>
                <a:srgbClr val="ABCB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6" name="Google Shape;24606;p54"/>
              <p:cNvSpPr/>
              <p:nvPr/>
            </p:nvSpPr>
            <p:spPr>
              <a:xfrm>
                <a:off x="1599700" y="1155150"/>
                <a:ext cx="12675" cy="28125"/>
              </a:xfrm>
              <a:custGeom>
                <a:avLst/>
                <a:gdLst/>
                <a:ahLst/>
                <a:cxnLst/>
                <a:rect l="l" t="t" r="r" b="b"/>
                <a:pathLst>
                  <a:path w="507" h="1125" extrusionOk="0">
                    <a:moveTo>
                      <a:pt x="113" y="1"/>
                    </a:moveTo>
                    <a:lnTo>
                      <a:pt x="0" y="113"/>
                    </a:lnTo>
                    <a:lnTo>
                      <a:pt x="225" y="900"/>
                    </a:lnTo>
                    <a:lnTo>
                      <a:pt x="281" y="956"/>
                    </a:lnTo>
                    <a:lnTo>
                      <a:pt x="281" y="1069"/>
                    </a:lnTo>
                    <a:lnTo>
                      <a:pt x="281" y="1125"/>
                    </a:lnTo>
                    <a:lnTo>
                      <a:pt x="450" y="1125"/>
                    </a:lnTo>
                    <a:lnTo>
                      <a:pt x="450" y="1069"/>
                    </a:lnTo>
                    <a:lnTo>
                      <a:pt x="450" y="1013"/>
                    </a:lnTo>
                    <a:lnTo>
                      <a:pt x="394" y="900"/>
                    </a:lnTo>
                    <a:lnTo>
                      <a:pt x="394" y="844"/>
                    </a:lnTo>
                    <a:lnTo>
                      <a:pt x="450" y="788"/>
                    </a:lnTo>
                    <a:lnTo>
                      <a:pt x="506" y="732"/>
                    </a:lnTo>
                    <a:lnTo>
                      <a:pt x="450" y="675"/>
                    </a:lnTo>
                    <a:lnTo>
                      <a:pt x="281" y="675"/>
                    </a:lnTo>
                    <a:lnTo>
                      <a:pt x="281" y="619"/>
                    </a:lnTo>
                    <a:lnTo>
                      <a:pt x="338" y="563"/>
                    </a:lnTo>
                    <a:lnTo>
                      <a:pt x="338" y="507"/>
                    </a:lnTo>
                    <a:lnTo>
                      <a:pt x="338" y="451"/>
                    </a:lnTo>
                    <a:lnTo>
                      <a:pt x="281" y="226"/>
                    </a:lnTo>
                    <a:lnTo>
                      <a:pt x="113" y="1"/>
                    </a:lnTo>
                    <a:close/>
                  </a:path>
                </a:pathLst>
              </a:custGeom>
              <a:solidFill>
                <a:srgbClr val="A3C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7" name="Google Shape;24607;p54"/>
              <p:cNvSpPr/>
              <p:nvPr/>
            </p:nvSpPr>
            <p:spPr>
              <a:xfrm>
                <a:off x="1668550" y="1344850"/>
                <a:ext cx="11275" cy="18300"/>
              </a:xfrm>
              <a:custGeom>
                <a:avLst/>
                <a:gdLst/>
                <a:ahLst/>
                <a:cxnLst/>
                <a:rect l="l" t="t" r="r" b="b"/>
                <a:pathLst>
                  <a:path w="451" h="732" extrusionOk="0">
                    <a:moveTo>
                      <a:pt x="113" y="1"/>
                    </a:moveTo>
                    <a:lnTo>
                      <a:pt x="0" y="113"/>
                    </a:lnTo>
                    <a:lnTo>
                      <a:pt x="0" y="225"/>
                    </a:lnTo>
                    <a:lnTo>
                      <a:pt x="57" y="394"/>
                    </a:lnTo>
                    <a:lnTo>
                      <a:pt x="57" y="563"/>
                    </a:lnTo>
                    <a:lnTo>
                      <a:pt x="113" y="675"/>
                    </a:lnTo>
                    <a:lnTo>
                      <a:pt x="169" y="731"/>
                    </a:lnTo>
                    <a:lnTo>
                      <a:pt x="225" y="731"/>
                    </a:lnTo>
                    <a:lnTo>
                      <a:pt x="281" y="450"/>
                    </a:lnTo>
                    <a:lnTo>
                      <a:pt x="394" y="225"/>
                    </a:lnTo>
                    <a:lnTo>
                      <a:pt x="450" y="113"/>
                    </a:lnTo>
                    <a:lnTo>
                      <a:pt x="450" y="57"/>
                    </a:lnTo>
                    <a:lnTo>
                      <a:pt x="450" y="1"/>
                    </a:lnTo>
                    <a:close/>
                  </a:path>
                </a:pathLst>
              </a:custGeom>
              <a:solidFill>
                <a:srgbClr val="85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8" name="Google Shape;24608;p54"/>
              <p:cNvSpPr/>
              <p:nvPr/>
            </p:nvSpPr>
            <p:spPr>
              <a:xfrm>
                <a:off x="2018425" y="1239475"/>
                <a:ext cx="36575" cy="12675"/>
              </a:xfrm>
              <a:custGeom>
                <a:avLst/>
                <a:gdLst/>
                <a:ahLst/>
                <a:cxnLst/>
                <a:rect l="l" t="t" r="r" b="b"/>
                <a:pathLst>
                  <a:path w="1463" h="507" extrusionOk="0">
                    <a:moveTo>
                      <a:pt x="675" y="0"/>
                    </a:moveTo>
                    <a:lnTo>
                      <a:pt x="563" y="56"/>
                    </a:lnTo>
                    <a:lnTo>
                      <a:pt x="507" y="169"/>
                    </a:lnTo>
                    <a:lnTo>
                      <a:pt x="394" y="281"/>
                    </a:lnTo>
                    <a:lnTo>
                      <a:pt x="338" y="337"/>
                    </a:lnTo>
                    <a:lnTo>
                      <a:pt x="282" y="337"/>
                    </a:lnTo>
                    <a:lnTo>
                      <a:pt x="113" y="394"/>
                    </a:lnTo>
                    <a:lnTo>
                      <a:pt x="57" y="394"/>
                    </a:lnTo>
                    <a:lnTo>
                      <a:pt x="1" y="506"/>
                    </a:lnTo>
                    <a:lnTo>
                      <a:pt x="169" y="506"/>
                    </a:lnTo>
                    <a:lnTo>
                      <a:pt x="450" y="450"/>
                    </a:lnTo>
                    <a:lnTo>
                      <a:pt x="675" y="337"/>
                    </a:lnTo>
                    <a:lnTo>
                      <a:pt x="956" y="225"/>
                    </a:lnTo>
                    <a:lnTo>
                      <a:pt x="1237" y="169"/>
                    </a:lnTo>
                    <a:lnTo>
                      <a:pt x="1350" y="113"/>
                    </a:lnTo>
                    <a:lnTo>
                      <a:pt x="1462" y="56"/>
                    </a:lnTo>
                    <a:lnTo>
                      <a:pt x="1350" y="0"/>
                    </a:lnTo>
                    <a:close/>
                  </a:path>
                </a:pathLst>
              </a:custGeom>
              <a:solidFill>
                <a:srgbClr val="9D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9" name="Google Shape;24609;p54"/>
              <p:cNvSpPr/>
              <p:nvPr/>
            </p:nvSpPr>
            <p:spPr>
              <a:xfrm>
                <a:off x="1949575" y="1261950"/>
                <a:ext cx="36550" cy="14075"/>
              </a:xfrm>
              <a:custGeom>
                <a:avLst/>
                <a:gdLst/>
                <a:ahLst/>
                <a:cxnLst/>
                <a:rect l="l" t="t" r="r" b="b"/>
                <a:pathLst>
                  <a:path w="1462" h="563" extrusionOk="0">
                    <a:moveTo>
                      <a:pt x="1462" y="0"/>
                    </a:moveTo>
                    <a:lnTo>
                      <a:pt x="1293" y="57"/>
                    </a:lnTo>
                    <a:lnTo>
                      <a:pt x="1125" y="113"/>
                    </a:lnTo>
                    <a:lnTo>
                      <a:pt x="731" y="225"/>
                    </a:lnTo>
                    <a:lnTo>
                      <a:pt x="394" y="338"/>
                    </a:lnTo>
                    <a:lnTo>
                      <a:pt x="169" y="394"/>
                    </a:lnTo>
                    <a:lnTo>
                      <a:pt x="57" y="506"/>
                    </a:lnTo>
                    <a:lnTo>
                      <a:pt x="1" y="563"/>
                    </a:lnTo>
                    <a:lnTo>
                      <a:pt x="57" y="563"/>
                    </a:lnTo>
                    <a:lnTo>
                      <a:pt x="731" y="394"/>
                    </a:lnTo>
                    <a:lnTo>
                      <a:pt x="1406" y="169"/>
                    </a:lnTo>
                    <a:lnTo>
                      <a:pt x="1462" y="57"/>
                    </a:lnTo>
                    <a:lnTo>
                      <a:pt x="1462" y="0"/>
                    </a:lnTo>
                    <a:close/>
                  </a:path>
                </a:pathLst>
              </a:custGeom>
              <a:solidFill>
                <a:srgbClr val="7D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0" name="Google Shape;24610;p54"/>
              <p:cNvSpPr/>
              <p:nvPr/>
            </p:nvSpPr>
            <p:spPr>
              <a:xfrm>
                <a:off x="1622175" y="1118625"/>
                <a:ext cx="43600" cy="16875"/>
              </a:xfrm>
              <a:custGeom>
                <a:avLst/>
                <a:gdLst/>
                <a:ahLst/>
                <a:cxnLst/>
                <a:rect l="l" t="t" r="r" b="b"/>
                <a:pathLst>
                  <a:path w="1744" h="675" extrusionOk="0">
                    <a:moveTo>
                      <a:pt x="1743" y="1"/>
                    </a:moveTo>
                    <a:lnTo>
                      <a:pt x="338" y="394"/>
                    </a:lnTo>
                    <a:lnTo>
                      <a:pt x="169" y="506"/>
                    </a:lnTo>
                    <a:lnTo>
                      <a:pt x="57" y="619"/>
                    </a:lnTo>
                    <a:lnTo>
                      <a:pt x="1" y="619"/>
                    </a:lnTo>
                    <a:lnTo>
                      <a:pt x="57" y="675"/>
                    </a:lnTo>
                    <a:lnTo>
                      <a:pt x="563" y="450"/>
                    </a:lnTo>
                    <a:lnTo>
                      <a:pt x="1125" y="282"/>
                    </a:lnTo>
                    <a:lnTo>
                      <a:pt x="1350" y="169"/>
                    </a:lnTo>
                    <a:lnTo>
                      <a:pt x="1631" y="169"/>
                    </a:lnTo>
                    <a:lnTo>
                      <a:pt x="1687" y="113"/>
                    </a:lnTo>
                    <a:lnTo>
                      <a:pt x="1743" y="57"/>
                    </a:lnTo>
                    <a:lnTo>
                      <a:pt x="1743" y="1"/>
                    </a:lnTo>
                    <a:close/>
                  </a:path>
                </a:pathLst>
              </a:custGeom>
              <a:solidFill>
                <a:srgbClr val="99B5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1" name="Google Shape;24611;p54"/>
              <p:cNvSpPr/>
              <p:nvPr/>
            </p:nvSpPr>
            <p:spPr>
              <a:xfrm>
                <a:off x="1658725" y="1346250"/>
                <a:ext cx="14075" cy="18300"/>
              </a:xfrm>
              <a:custGeom>
                <a:avLst/>
                <a:gdLst/>
                <a:ahLst/>
                <a:cxnLst/>
                <a:rect l="l" t="t" r="r" b="b"/>
                <a:pathLst>
                  <a:path w="563" h="732" extrusionOk="0">
                    <a:moveTo>
                      <a:pt x="56" y="1"/>
                    </a:moveTo>
                    <a:lnTo>
                      <a:pt x="0" y="57"/>
                    </a:lnTo>
                    <a:lnTo>
                      <a:pt x="112" y="450"/>
                    </a:lnTo>
                    <a:lnTo>
                      <a:pt x="169" y="675"/>
                    </a:lnTo>
                    <a:lnTo>
                      <a:pt x="225" y="732"/>
                    </a:lnTo>
                    <a:lnTo>
                      <a:pt x="337" y="732"/>
                    </a:lnTo>
                    <a:lnTo>
                      <a:pt x="562" y="675"/>
                    </a:lnTo>
                    <a:lnTo>
                      <a:pt x="450" y="338"/>
                    </a:lnTo>
                    <a:lnTo>
                      <a:pt x="225" y="338"/>
                    </a:lnTo>
                    <a:lnTo>
                      <a:pt x="169" y="226"/>
                    </a:lnTo>
                    <a:lnTo>
                      <a:pt x="169" y="113"/>
                    </a:lnTo>
                    <a:lnTo>
                      <a:pt x="56" y="1"/>
                    </a:lnTo>
                    <a:close/>
                  </a:path>
                </a:pathLst>
              </a:custGeom>
              <a:solidFill>
                <a:srgbClr val="68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2" name="Google Shape;24612;p54"/>
              <p:cNvSpPr/>
              <p:nvPr/>
            </p:nvSpPr>
            <p:spPr>
              <a:xfrm>
                <a:off x="2348650" y="999200"/>
                <a:ext cx="16875" cy="11250"/>
              </a:xfrm>
              <a:custGeom>
                <a:avLst/>
                <a:gdLst/>
                <a:ahLst/>
                <a:cxnLst/>
                <a:rect l="l" t="t" r="r" b="b"/>
                <a:pathLst>
                  <a:path w="675" h="450" extrusionOk="0">
                    <a:moveTo>
                      <a:pt x="337" y="0"/>
                    </a:moveTo>
                    <a:lnTo>
                      <a:pt x="56" y="281"/>
                    </a:lnTo>
                    <a:lnTo>
                      <a:pt x="0" y="281"/>
                    </a:lnTo>
                    <a:lnTo>
                      <a:pt x="0" y="337"/>
                    </a:lnTo>
                    <a:lnTo>
                      <a:pt x="112" y="393"/>
                    </a:lnTo>
                    <a:lnTo>
                      <a:pt x="225" y="450"/>
                    </a:lnTo>
                    <a:lnTo>
                      <a:pt x="281" y="393"/>
                    </a:lnTo>
                    <a:lnTo>
                      <a:pt x="337" y="281"/>
                    </a:lnTo>
                    <a:lnTo>
                      <a:pt x="450" y="225"/>
                    </a:lnTo>
                    <a:lnTo>
                      <a:pt x="674" y="225"/>
                    </a:lnTo>
                    <a:lnTo>
                      <a:pt x="674" y="169"/>
                    </a:lnTo>
                    <a:lnTo>
                      <a:pt x="618" y="112"/>
                    </a:lnTo>
                    <a:lnTo>
                      <a:pt x="506" y="56"/>
                    </a:lnTo>
                    <a:lnTo>
                      <a:pt x="450" y="0"/>
                    </a:lnTo>
                    <a:close/>
                  </a:path>
                </a:pathLst>
              </a:custGeom>
              <a:solidFill>
                <a:srgbClr val="7EA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3" name="Google Shape;24613;p54"/>
              <p:cNvSpPr/>
              <p:nvPr/>
            </p:nvSpPr>
            <p:spPr>
              <a:xfrm>
                <a:off x="1603900" y="1134075"/>
                <a:ext cx="19700" cy="7050"/>
              </a:xfrm>
              <a:custGeom>
                <a:avLst/>
                <a:gdLst/>
                <a:ahLst/>
                <a:cxnLst/>
                <a:rect l="l" t="t" r="r" b="b"/>
                <a:pathLst>
                  <a:path w="788" h="282" extrusionOk="0">
                    <a:moveTo>
                      <a:pt x="675" y="1"/>
                    </a:moveTo>
                    <a:lnTo>
                      <a:pt x="57" y="226"/>
                    </a:lnTo>
                    <a:lnTo>
                      <a:pt x="1" y="226"/>
                    </a:lnTo>
                    <a:lnTo>
                      <a:pt x="57" y="282"/>
                    </a:lnTo>
                    <a:lnTo>
                      <a:pt x="338" y="282"/>
                    </a:lnTo>
                    <a:lnTo>
                      <a:pt x="619" y="226"/>
                    </a:lnTo>
                    <a:lnTo>
                      <a:pt x="732" y="169"/>
                    </a:lnTo>
                    <a:lnTo>
                      <a:pt x="788" y="57"/>
                    </a:lnTo>
                    <a:lnTo>
                      <a:pt x="675" y="1"/>
                    </a:lnTo>
                    <a:close/>
                  </a:path>
                </a:pathLst>
              </a:custGeom>
              <a:solidFill>
                <a:srgbClr val="A6B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4" name="Google Shape;24614;p54"/>
              <p:cNvSpPr/>
              <p:nvPr/>
            </p:nvSpPr>
            <p:spPr>
              <a:xfrm>
                <a:off x="2004375" y="1250700"/>
                <a:ext cx="18300" cy="8475"/>
              </a:xfrm>
              <a:custGeom>
                <a:avLst/>
                <a:gdLst/>
                <a:ahLst/>
                <a:cxnLst/>
                <a:rect l="l" t="t" r="r" b="b"/>
                <a:pathLst>
                  <a:path w="732" h="339" extrusionOk="0">
                    <a:moveTo>
                      <a:pt x="619" y="1"/>
                    </a:moveTo>
                    <a:lnTo>
                      <a:pt x="563" y="57"/>
                    </a:lnTo>
                    <a:lnTo>
                      <a:pt x="394" y="57"/>
                    </a:lnTo>
                    <a:lnTo>
                      <a:pt x="225" y="113"/>
                    </a:lnTo>
                    <a:lnTo>
                      <a:pt x="113" y="113"/>
                    </a:lnTo>
                    <a:lnTo>
                      <a:pt x="1" y="226"/>
                    </a:lnTo>
                    <a:lnTo>
                      <a:pt x="1" y="282"/>
                    </a:lnTo>
                    <a:lnTo>
                      <a:pt x="1" y="338"/>
                    </a:lnTo>
                    <a:lnTo>
                      <a:pt x="731" y="57"/>
                    </a:lnTo>
                    <a:lnTo>
                      <a:pt x="619" y="1"/>
                    </a:lnTo>
                    <a:close/>
                  </a:path>
                </a:pathLst>
              </a:custGeom>
              <a:solidFill>
                <a:srgbClr val="7A97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5" name="Google Shape;24615;p54"/>
              <p:cNvSpPr/>
              <p:nvPr/>
            </p:nvSpPr>
            <p:spPr>
              <a:xfrm>
                <a:off x="2201100" y="945800"/>
                <a:ext cx="8450" cy="14075"/>
              </a:xfrm>
              <a:custGeom>
                <a:avLst/>
                <a:gdLst/>
                <a:ahLst/>
                <a:cxnLst/>
                <a:rect l="l" t="t" r="r" b="b"/>
                <a:pathLst>
                  <a:path w="338" h="563" extrusionOk="0">
                    <a:moveTo>
                      <a:pt x="338" y="0"/>
                    </a:moveTo>
                    <a:lnTo>
                      <a:pt x="0" y="113"/>
                    </a:lnTo>
                    <a:lnTo>
                      <a:pt x="225" y="562"/>
                    </a:lnTo>
                    <a:lnTo>
                      <a:pt x="338" y="281"/>
                    </a:lnTo>
                    <a:lnTo>
                      <a:pt x="338" y="0"/>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6" name="Google Shape;24616;p54"/>
              <p:cNvSpPr/>
              <p:nvPr/>
            </p:nvSpPr>
            <p:spPr>
              <a:xfrm>
                <a:off x="2025450" y="999200"/>
                <a:ext cx="12675" cy="8450"/>
              </a:xfrm>
              <a:custGeom>
                <a:avLst/>
                <a:gdLst/>
                <a:ahLst/>
                <a:cxnLst/>
                <a:rect l="l" t="t" r="r" b="b"/>
                <a:pathLst>
                  <a:path w="507" h="338" extrusionOk="0">
                    <a:moveTo>
                      <a:pt x="507" y="0"/>
                    </a:moveTo>
                    <a:lnTo>
                      <a:pt x="1" y="169"/>
                    </a:lnTo>
                    <a:lnTo>
                      <a:pt x="57" y="225"/>
                    </a:lnTo>
                    <a:lnTo>
                      <a:pt x="226" y="225"/>
                    </a:lnTo>
                    <a:lnTo>
                      <a:pt x="282" y="337"/>
                    </a:lnTo>
                    <a:lnTo>
                      <a:pt x="507" y="337"/>
                    </a:lnTo>
                    <a:lnTo>
                      <a:pt x="507" y="281"/>
                    </a:lnTo>
                    <a:lnTo>
                      <a:pt x="507" y="169"/>
                    </a:lnTo>
                    <a:lnTo>
                      <a:pt x="507" y="0"/>
                    </a:lnTo>
                    <a:close/>
                  </a:path>
                </a:pathLst>
              </a:custGeom>
              <a:solidFill>
                <a:srgbClr val="B4D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7" name="Google Shape;24617;p54"/>
              <p:cNvSpPr/>
              <p:nvPr/>
            </p:nvSpPr>
            <p:spPr>
              <a:xfrm>
                <a:off x="2379550" y="1075075"/>
                <a:ext cx="11275" cy="8450"/>
              </a:xfrm>
              <a:custGeom>
                <a:avLst/>
                <a:gdLst/>
                <a:ahLst/>
                <a:cxnLst/>
                <a:rect l="l" t="t" r="r" b="b"/>
                <a:pathLst>
                  <a:path w="451" h="338" extrusionOk="0">
                    <a:moveTo>
                      <a:pt x="1" y="0"/>
                    </a:moveTo>
                    <a:lnTo>
                      <a:pt x="113" y="169"/>
                    </a:lnTo>
                    <a:lnTo>
                      <a:pt x="169" y="337"/>
                    </a:lnTo>
                    <a:lnTo>
                      <a:pt x="338" y="281"/>
                    </a:lnTo>
                    <a:lnTo>
                      <a:pt x="394" y="169"/>
                    </a:lnTo>
                    <a:lnTo>
                      <a:pt x="450" y="113"/>
                    </a:lnTo>
                    <a:lnTo>
                      <a:pt x="282" y="0"/>
                    </a:lnTo>
                    <a:close/>
                  </a:path>
                </a:pathLst>
              </a:custGeom>
              <a:solidFill>
                <a:srgbClr val="C0D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8" name="Google Shape;24618;p54"/>
              <p:cNvSpPr/>
              <p:nvPr/>
            </p:nvSpPr>
            <p:spPr>
              <a:xfrm>
                <a:off x="1595475" y="1141100"/>
                <a:ext cx="9875" cy="9875"/>
              </a:xfrm>
              <a:custGeom>
                <a:avLst/>
                <a:gdLst/>
                <a:ahLst/>
                <a:cxnLst/>
                <a:rect l="l" t="t" r="r" b="b"/>
                <a:pathLst>
                  <a:path w="395" h="395" extrusionOk="0">
                    <a:moveTo>
                      <a:pt x="282" y="1"/>
                    </a:moveTo>
                    <a:lnTo>
                      <a:pt x="169" y="57"/>
                    </a:lnTo>
                    <a:lnTo>
                      <a:pt x="57" y="169"/>
                    </a:lnTo>
                    <a:lnTo>
                      <a:pt x="1" y="226"/>
                    </a:lnTo>
                    <a:lnTo>
                      <a:pt x="57" y="338"/>
                    </a:lnTo>
                    <a:lnTo>
                      <a:pt x="169" y="394"/>
                    </a:lnTo>
                    <a:lnTo>
                      <a:pt x="282" y="338"/>
                    </a:lnTo>
                    <a:lnTo>
                      <a:pt x="338" y="169"/>
                    </a:lnTo>
                    <a:lnTo>
                      <a:pt x="394" y="1"/>
                    </a:lnTo>
                    <a:close/>
                  </a:path>
                </a:pathLst>
              </a:custGeom>
              <a:solidFill>
                <a:srgbClr val="95B6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9" name="Google Shape;24619;p54"/>
              <p:cNvSpPr/>
              <p:nvPr/>
            </p:nvSpPr>
            <p:spPr>
              <a:xfrm>
                <a:off x="1875100" y="1291450"/>
                <a:ext cx="12675" cy="8475"/>
              </a:xfrm>
              <a:custGeom>
                <a:avLst/>
                <a:gdLst/>
                <a:ahLst/>
                <a:cxnLst/>
                <a:rect l="l" t="t" r="r" b="b"/>
                <a:pathLst>
                  <a:path w="507" h="339" extrusionOk="0">
                    <a:moveTo>
                      <a:pt x="338" y="1"/>
                    </a:moveTo>
                    <a:lnTo>
                      <a:pt x="282" y="113"/>
                    </a:lnTo>
                    <a:lnTo>
                      <a:pt x="226" y="169"/>
                    </a:lnTo>
                    <a:lnTo>
                      <a:pt x="57" y="169"/>
                    </a:lnTo>
                    <a:lnTo>
                      <a:pt x="57" y="226"/>
                    </a:lnTo>
                    <a:lnTo>
                      <a:pt x="1" y="338"/>
                    </a:lnTo>
                    <a:lnTo>
                      <a:pt x="338" y="226"/>
                    </a:lnTo>
                    <a:lnTo>
                      <a:pt x="507" y="226"/>
                    </a:lnTo>
                    <a:lnTo>
                      <a:pt x="507" y="57"/>
                    </a:lnTo>
                    <a:lnTo>
                      <a:pt x="450" y="1"/>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0" name="Google Shape;24620;p54"/>
              <p:cNvSpPr/>
              <p:nvPr/>
            </p:nvSpPr>
            <p:spPr>
              <a:xfrm>
                <a:off x="1984700" y="1257725"/>
                <a:ext cx="14075" cy="8475"/>
              </a:xfrm>
              <a:custGeom>
                <a:avLst/>
                <a:gdLst/>
                <a:ahLst/>
                <a:cxnLst/>
                <a:rect l="l" t="t" r="r" b="b"/>
                <a:pathLst>
                  <a:path w="563" h="339" extrusionOk="0">
                    <a:moveTo>
                      <a:pt x="563" y="1"/>
                    </a:moveTo>
                    <a:lnTo>
                      <a:pt x="57" y="169"/>
                    </a:lnTo>
                    <a:lnTo>
                      <a:pt x="1" y="338"/>
                    </a:lnTo>
                    <a:lnTo>
                      <a:pt x="226" y="282"/>
                    </a:lnTo>
                    <a:lnTo>
                      <a:pt x="450" y="169"/>
                    </a:lnTo>
                    <a:lnTo>
                      <a:pt x="507" y="113"/>
                    </a:lnTo>
                    <a:lnTo>
                      <a:pt x="563" y="57"/>
                    </a:lnTo>
                    <a:lnTo>
                      <a:pt x="563" y="1"/>
                    </a:lnTo>
                    <a:close/>
                  </a:path>
                </a:pathLst>
              </a:custGeom>
              <a:solidFill>
                <a:srgbClr val="72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1" name="Google Shape;24621;p54"/>
              <p:cNvSpPr/>
              <p:nvPr/>
            </p:nvSpPr>
            <p:spPr>
              <a:xfrm>
                <a:off x="1650275" y="1313950"/>
                <a:ext cx="8475" cy="15475"/>
              </a:xfrm>
              <a:custGeom>
                <a:avLst/>
                <a:gdLst/>
                <a:ahLst/>
                <a:cxnLst/>
                <a:rect l="l" t="t" r="r" b="b"/>
                <a:pathLst>
                  <a:path w="339" h="619" extrusionOk="0">
                    <a:moveTo>
                      <a:pt x="57" y="0"/>
                    </a:moveTo>
                    <a:lnTo>
                      <a:pt x="57" y="56"/>
                    </a:lnTo>
                    <a:lnTo>
                      <a:pt x="57" y="169"/>
                    </a:lnTo>
                    <a:lnTo>
                      <a:pt x="1" y="225"/>
                    </a:lnTo>
                    <a:lnTo>
                      <a:pt x="113" y="394"/>
                    </a:lnTo>
                    <a:lnTo>
                      <a:pt x="169" y="450"/>
                    </a:lnTo>
                    <a:lnTo>
                      <a:pt x="226" y="506"/>
                    </a:lnTo>
                    <a:lnTo>
                      <a:pt x="282" y="562"/>
                    </a:lnTo>
                    <a:lnTo>
                      <a:pt x="338" y="618"/>
                    </a:lnTo>
                    <a:lnTo>
                      <a:pt x="226" y="394"/>
                    </a:lnTo>
                    <a:lnTo>
                      <a:pt x="282" y="281"/>
                    </a:lnTo>
                    <a:lnTo>
                      <a:pt x="282" y="113"/>
                    </a:lnTo>
                    <a:lnTo>
                      <a:pt x="226" y="56"/>
                    </a:lnTo>
                    <a:lnTo>
                      <a:pt x="169" y="0"/>
                    </a:lnTo>
                    <a:close/>
                  </a:path>
                </a:pathLst>
              </a:custGeom>
              <a:solidFill>
                <a:srgbClr val="6888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2" name="Google Shape;24622;p54"/>
              <p:cNvSpPr/>
              <p:nvPr/>
            </p:nvSpPr>
            <p:spPr>
              <a:xfrm>
                <a:off x="1931300" y="1274600"/>
                <a:ext cx="19700" cy="8450"/>
              </a:xfrm>
              <a:custGeom>
                <a:avLst/>
                <a:gdLst/>
                <a:ahLst/>
                <a:cxnLst/>
                <a:rect l="l" t="t" r="r" b="b"/>
                <a:pathLst>
                  <a:path w="788" h="338" extrusionOk="0">
                    <a:moveTo>
                      <a:pt x="563" y="0"/>
                    </a:moveTo>
                    <a:lnTo>
                      <a:pt x="394" y="113"/>
                    </a:lnTo>
                    <a:lnTo>
                      <a:pt x="113" y="225"/>
                    </a:lnTo>
                    <a:lnTo>
                      <a:pt x="57" y="281"/>
                    </a:lnTo>
                    <a:lnTo>
                      <a:pt x="1" y="338"/>
                    </a:lnTo>
                    <a:lnTo>
                      <a:pt x="788" y="57"/>
                    </a:lnTo>
                    <a:lnTo>
                      <a:pt x="788" y="0"/>
                    </a:lnTo>
                    <a:close/>
                  </a:path>
                </a:pathLst>
              </a:custGeom>
              <a:solidFill>
                <a:srgbClr val="95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3" name="Google Shape;24623;p54"/>
              <p:cNvSpPr/>
              <p:nvPr/>
            </p:nvSpPr>
            <p:spPr>
              <a:xfrm>
                <a:off x="2354250" y="1044150"/>
                <a:ext cx="7050" cy="5650"/>
              </a:xfrm>
              <a:custGeom>
                <a:avLst/>
                <a:gdLst/>
                <a:ahLst/>
                <a:cxnLst/>
                <a:rect l="l" t="t" r="r" b="b"/>
                <a:pathLst>
                  <a:path w="282" h="226" extrusionOk="0">
                    <a:moveTo>
                      <a:pt x="113" y="1"/>
                    </a:moveTo>
                    <a:lnTo>
                      <a:pt x="57" y="113"/>
                    </a:lnTo>
                    <a:lnTo>
                      <a:pt x="1" y="225"/>
                    </a:lnTo>
                    <a:lnTo>
                      <a:pt x="226" y="225"/>
                    </a:lnTo>
                    <a:lnTo>
                      <a:pt x="282" y="57"/>
                    </a:lnTo>
                    <a:lnTo>
                      <a:pt x="113" y="1"/>
                    </a:lnTo>
                    <a:close/>
                  </a:path>
                </a:pathLst>
              </a:custGeom>
              <a:solidFill>
                <a:srgbClr val="9EB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4" name="Google Shape;24624;p54"/>
              <p:cNvSpPr/>
              <p:nvPr/>
            </p:nvSpPr>
            <p:spPr>
              <a:xfrm>
                <a:off x="1738800" y="1091925"/>
                <a:ext cx="4250" cy="5650"/>
              </a:xfrm>
              <a:custGeom>
                <a:avLst/>
                <a:gdLst/>
                <a:ahLst/>
                <a:cxnLst/>
                <a:rect l="l" t="t" r="r" b="b"/>
                <a:pathLst>
                  <a:path w="170" h="226" extrusionOk="0">
                    <a:moveTo>
                      <a:pt x="113" y="1"/>
                    </a:moveTo>
                    <a:lnTo>
                      <a:pt x="1" y="57"/>
                    </a:lnTo>
                    <a:lnTo>
                      <a:pt x="1" y="225"/>
                    </a:lnTo>
                    <a:lnTo>
                      <a:pt x="113" y="169"/>
                    </a:lnTo>
                    <a:lnTo>
                      <a:pt x="169" y="169"/>
                    </a:lnTo>
                    <a:lnTo>
                      <a:pt x="169" y="113"/>
                    </a:lnTo>
                    <a:lnTo>
                      <a:pt x="113" y="57"/>
                    </a:lnTo>
                    <a:lnTo>
                      <a:pt x="113" y="1"/>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5" name="Google Shape;24625;p54"/>
              <p:cNvSpPr/>
              <p:nvPr/>
            </p:nvSpPr>
            <p:spPr>
              <a:xfrm>
                <a:off x="2234825" y="1184675"/>
                <a:ext cx="1425" cy="2825"/>
              </a:xfrm>
              <a:custGeom>
                <a:avLst/>
                <a:gdLst/>
                <a:ahLst/>
                <a:cxnLst/>
                <a:rect l="l" t="t" r="r" b="b"/>
                <a:pathLst>
                  <a:path w="57" h="113" extrusionOk="0">
                    <a:moveTo>
                      <a:pt x="57" y="0"/>
                    </a:moveTo>
                    <a:lnTo>
                      <a:pt x="0" y="56"/>
                    </a:lnTo>
                    <a:lnTo>
                      <a:pt x="0" y="113"/>
                    </a:lnTo>
                    <a:lnTo>
                      <a:pt x="57" y="56"/>
                    </a:lnTo>
                    <a:lnTo>
                      <a:pt x="57" y="0"/>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6" name="Google Shape;24626;p54"/>
              <p:cNvSpPr/>
              <p:nvPr/>
            </p:nvSpPr>
            <p:spPr>
              <a:xfrm>
                <a:off x="1599700" y="1139700"/>
                <a:ext cx="5650" cy="2850"/>
              </a:xfrm>
              <a:custGeom>
                <a:avLst/>
                <a:gdLst/>
                <a:ahLst/>
                <a:cxnLst/>
                <a:rect l="l" t="t" r="r" b="b"/>
                <a:pathLst>
                  <a:path w="226" h="114" extrusionOk="0">
                    <a:moveTo>
                      <a:pt x="113" y="1"/>
                    </a:moveTo>
                    <a:lnTo>
                      <a:pt x="0" y="113"/>
                    </a:lnTo>
                    <a:lnTo>
                      <a:pt x="0" y="113"/>
                    </a:lnTo>
                    <a:lnTo>
                      <a:pt x="225" y="57"/>
                    </a:lnTo>
                    <a:lnTo>
                      <a:pt x="225"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7" name="Google Shape;24627;p54"/>
              <p:cNvSpPr/>
              <p:nvPr/>
            </p:nvSpPr>
            <p:spPr>
              <a:xfrm>
                <a:off x="2108350" y="1224000"/>
                <a:ext cx="2850" cy="1450"/>
              </a:xfrm>
              <a:custGeom>
                <a:avLst/>
                <a:gdLst/>
                <a:ahLst/>
                <a:cxnLst/>
                <a:rect l="l" t="t" r="r" b="b"/>
                <a:pathLst>
                  <a:path w="114" h="58" extrusionOk="0">
                    <a:moveTo>
                      <a:pt x="1" y="1"/>
                    </a:moveTo>
                    <a:lnTo>
                      <a:pt x="57" y="57"/>
                    </a:lnTo>
                    <a:lnTo>
                      <a:pt x="113" y="57"/>
                    </a:lnTo>
                    <a:lnTo>
                      <a:pt x="57" y="1"/>
                    </a:lnTo>
                    <a:close/>
                  </a:path>
                </a:pathLst>
              </a:custGeom>
              <a:solidFill>
                <a:srgbClr val="F8F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8" name="Google Shape;24628;p54"/>
              <p:cNvSpPr/>
              <p:nvPr/>
            </p:nvSpPr>
            <p:spPr>
              <a:xfrm>
                <a:off x="1605325" y="1177650"/>
                <a:ext cx="1425" cy="4225"/>
              </a:xfrm>
              <a:custGeom>
                <a:avLst/>
                <a:gdLst/>
                <a:ahLst/>
                <a:cxnLst/>
                <a:rect l="l" t="t" r="r" b="b"/>
                <a:pathLst>
                  <a:path w="57" h="169" extrusionOk="0">
                    <a:moveTo>
                      <a:pt x="0" y="0"/>
                    </a:moveTo>
                    <a:lnTo>
                      <a:pt x="56" y="169"/>
                    </a:lnTo>
                    <a:lnTo>
                      <a:pt x="56" y="56"/>
                    </a:lnTo>
                    <a:lnTo>
                      <a:pt x="0"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9" name="Google Shape;24629;p54"/>
              <p:cNvSpPr/>
              <p:nvPr/>
            </p:nvSpPr>
            <p:spPr>
              <a:xfrm>
                <a:off x="2357075" y="999200"/>
                <a:ext cx="4225" cy="1425"/>
              </a:xfrm>
              <a:custGeom>
                <a:avLst/>
                <a:gdLst/>
                <a:ahLst/>
                <a:cxnLst/>
                <a:rect l="l" t="t" r="r" b="b"/>
                <a:pathLst>
                  <a:path w="169" h="57" extrusionOk="0">
                    <a:moveTo>
                      <a:pt x="0" y="0"/>
                    </a:moveTo>
                    <a:lnTo>
                      <a:pt x="113" y="56"/>
                    </a:lnTo>
                    <a:lnTo>
                      <a:pt x="169" y="56"/>
                    </a:lnTo>
                    <a:lnTo>
                      <a:pt x="113" y="0"/>
                    </a:lnTo>
                    <a:close/>
                  </a:path>
                </a:pathLst>
              </a:custGeom>
              <a:solidFill>
                <a:srgbClr val="91B5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0" name="Google Shape;24630;p54"/>
              <p:cNvSpPr/>
              <p:nvPr/>
            </p:nvSpPr>
            <p:spPr>
              <a:xfrm>
                <a:off x="1620775" y="1134075"/>
                <a:ext cx="2825" cy="1425"/>
              </a:xfrm>
              <a:custGeom>
                <a:avLst/>
                <a:gdLst/>
                <a:ahLst/>
                <a:cxnLst/>
                <a:rect l="l" t="t" r="r" b="b"/>
                <a:pathLst>
                  <a:path w="113" h="57" extrusionOk="0">
                    <a:moveTo>
                      <a:pt x="0" y="1"/>
                    </a:moveTo>
                    <a:lnTo>
                      <a:pt x="113" y="57"/>
                    </a:lnTo>
                    <a:lnTo>
                      <a:pt x="113"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1" name="Google Shape;24631;p54"/>
              <p:cNvSpPr/>
              <p:nvPr/>
            </p:nvSpPr>
            <p:spPr>
              <a:xfrm>
                <a:off x="2324750" y="983725"/>
                <a:ext cx="2825" cy="1425"/>
              </a:xfrm>
              <a:custGeom>
                <a:avLst/>
                <a:gdLst/>
                <a:ahLst/>
                <a:cxnLst/>
                <a:rect l="l" t="t" r="r" b="b"/>
                <a:pathLst>
                  <a:path w="113" h="57" extrusionOk="0">
                    <a:moveTo>
                      <a:pt x="113" y="1"/>
                    </a:moveTo>
                    <a:lnTo>
                      <a:pt x="1" y="57"/>
                    </a:lnTo>
                    <a:lnTo>
                      <a:pt x="113" y="57"/>
                    </a:lnTo>
                    <a:lnTo>
                      <a:pt x="113"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2" name="Google Shape;24632;p54"/>
              <p:cNvSpPr/>
              <p:nvPr/>
            </p:nvSpPr>
            <p:spPr>
              <a:xfrm>
                <a:off x="1883525" y="1297075"/>
                <a:ext cx="2850" cy="25"/>
              </a:xfrm>
              <a:custGeom>
                <a:avLst/>
                <a:gdLst/>
                <a:ahLst/>
                <a:cxnLst/>
                <a:rect l="l" t="t" r="r" b="b"/>
                <a:pathLst>
                  <a:path w="114" h="1" extrusionOk="0">
                    <a:moveTo>
                      <a:pt x="1" y="1"/>
                    </a:moveTo>
                    <a:lnTo>
                      <a:pt x="1" y="1"/>
                    </a:lnTo>
                    <a:lnTo>
                      <a:pt x="57" y="1"/>
                    </a:lnTo>
                    <a:lnTo>
                      <a:pt x="113" y="1"/>
                    </a:lnTo>
                    <a:lnTo>
                      <a:pt x="57" y="1"/>
                    </a:lnTo>
                    <a:lnTo>
                      <a:pt x="1" y="1"/>
                    </a:lnTo>
                    <a:close/>
                  </a:path>
                </a:pathLst>
              </a:custGeom>
              <a:solidFill>
                <a:srgbClr val="B7D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3" name="Google Shape;24633;p54"/>
              <p:cNvSpPr/>
              <p:nvPr/>
            </p:nvSpPr>
            <p:spPr>
              <a:xfrm>
                <a:off x="2126625" y="1000600"/>
                <a:ext cx="143350" cy="80100"/>
              </a:xfrm>
              <a:custGeom>
                <a:avLst/>
                <a:gdLst/>
                <a:ahLst/>
                <a:cxnLst/>
                <a:rect l="l" t="t" r="r" b="b"/>
                <a:pathLst>
                  <a:path w="5734" h="3204" extrusionOk="0">
                    <a:moveTo>
                      <a:pt x="3935" y="0"/>
                    </a:moveTo>
                    <a:lnTo>
                      <a:pt x="3879" y="169"/>
                    </a:lnTo>
                    <a:lnTo>
                      <a:pt x="3879" y="225"/>
                    </a:lnTo>
                    <a:lnTo>
                      <a:pt x="3823" y="281"/>
                    </a:lnTo>
                    <a:lnTo>
                      <a:pt x="3654" y="394"/>
                    </a:lnTo>
                    <a:lnTo>
                      <a:pt x="3485" y="506"/>
                    </a:lnTo>
                    <a:lnTo>
                      <a:pt x="3429" y="731"/>
                    </a:lnTo>
                    <a:lnTo>
                      <a:pt x="3429" y="956"/>
                    </a:lnTo>
                    <a:lnTo>
                      <a:pt x="3373" y="1124"/>
                    </a:lnTo>
                    <a:lnTo>
                      <a:pt x="3317" y="1181"/>
                    </a:lnTo>
                    <a:lnTo>
                      <a:pt x="3260" y="1181"/>
                    </a:lnTo>
                    <a:lnTo>
                      <a:pt x="3036" y="1237"/>
                    </a:lnTo>
                    <a:lnTo>
                      <a:pt x="2811" y="1349"/>
                    </a:lnTo>
                    <a:lnTo>
                      <a:pt x="2586" y="1462"/>
                    </a:lnTo>
                    <a:lnTo>
                      <a:pt x="2361" y="1518"/>
                    </a:lnTo>
                    <a:lnTo>
                      <a:pt x="2136" y="1574"/>
                    </a:lnTo>
                    <a:lnTo>
                      <a:pt x="1912" y="1686"/>
                    </a:lnTo>
                    <a:lnTo>
                      <a:pt x="1743" y="1855"/>
                    </a:lnTo>
                    <a:lnTo>
                      <a:pt x="1518" y="1967"/>
                    </a:lnTo>
                    <a:lnTo>
                      <a:pt x="1349" y="2024"/>
                    </a:lnTo>
                    <a:lnTo>
                      <a:pt x="1125" y="2192"/>
                    </a:lnTo>
                    <a:lnTo>
                      <a:pt x="956" y="2305"/>
                    </a:lnTo>
                    <a:lnTo>
                      <a:pt x="787" y="2361"/>
                    </a:lnTo>
                    <a:lnTo>
                      <a:pt x="619" y="2361"/>
                    </a:lnTo>
                    <a:lnTo>
                      <a:pt x="450" y="2305"/>
                    </a:lnTo>
                    <a:lnTo>
                      <a:pt x="338" y="2417"/>
                    </a:lnTo>
                    <a:lnTo>
                      <a:pt x="225" y="2417"/>
                    </a:lnTo>
                    <a:lnTo>
                      <a:pt x="113" y="2473"/>
                    </a:lnTo>
                    <a:lnTo>
                      <a:pt x="1" y="2529"/>
                    </a:lnTo>
                    <a:lnTo>
                      <a:pt x="1" y="2642"/>
                    </a:lnTo>
                    <a:lnTo>
                      <a:pt x="57" y="2754"/>
                    </a:lnTo>
                    <a:lnTo>
                      <a:pt x="169" y="2811"/>
                    </a:lnTo>
                    <a:lnTo>
                      <a:pt x="113" y="2923"/>
                    </a:lnTo>
                    <a:lnTo>
                      <a:pt x="113" y="3035"/>
                    </a:lnTo>
                    <a:lnTo>
                      <a:pt x="225" y="3204"/>
                    </a:lnTo>
                    <a:lnTo>
                      <a:pt x="394" y="3204"/>
                    </a:lnTo>
                    <a:lnTo>
                      <a:pt x="506" y="3148"/>
                    </a:lnTo>
                    <a:lnTo>
                      <a:pt x="563" y="3148"/>
                    </a:lnTo>
                    <a:lnTo>
                      <a:pt x="675" y="3092"/>
                    </a:lnTo>
                    <a:lnTo>
                      <a:pt x="787" y="3092"/>
                    </a:lnTo>
                    <a:lnTo>
                      <a:pt x="844" y="2979"/>
                    </a:lnTo>
                    <a:lnTo>
                      <a:pt x="956" y="2811"/>
                    </a:lnTo>
                    <a:lnTo>
                      <a:pt x="1125" y="2754"/>
                    </a:lnTo>
                    <a:lnTo>
                      <a:pt x="1293" y="2586"/>
                    </a:lnTo>
                    <a:lnTo>
                      <a:pt x="1406" y="2473"/>
                    </a:lnTo>
                    <a:lnTo>
                      <a:pt x="1743" y="2473"/>
                    </a:lnTo>
                    <a:lnTo>
                      <a:pt x="1912" y="2417"/>
                    </a:lnTo>
                    <a:lnTo>
                      <a:pt x="2249" y="2248"/>
                    </a:lnTo>
                    <a:lnTo>
                      <a:pt x="2530" y="2080"/>
                    </a:lnTo>
                    <a:lnTo>
                      <a:pt x="2867" y="1911"/>
                    </a:lnTo>
                    <a:lnTo>
                      <a:pt x="3092" y="1855"/>
                    </a:lnTo>
                    <a:lnTo>
                      <a:pt x="3317" y="1743"/>
                    </a:lnTo>
                    <a:lnTo>
                      <a:pt x="3541" y="1574"/>
                    </a:lnTo>
                    <a:lnTo>
                      <a:pt x="3710" y="1349"/>
                    </a:lnTo>
                    <a:lnTo>
                      <a:pt x="3710" y="1181"/>
                    </a:lnTo>
                    <a:lnTo>
                      <a:pt x="3766" y="1068"/>
                    </a:lnTo>
                    <a:lnTo>
                      <a:pt x="3823" y="900"/>
                    </a:lnTo>
                    <a:lnTo>
                      <a:pt x="3991" y="843"/>
                    </a:lnTo>
                    <a:lnTo>
                      <a:pt x="4160" y="675"/>
                    </a:lnTo>
                    <a:lnTo>
                      <a:pt x="4272" y="562"/>
                    </a:lnTo>
                    <a:lnTo>
                      <a:pt x="4385" y="450"/>
                    </a:lnTo>
                    <a:lnTo>
                      <a:pt x="4441" y="450"/>
                    </a:lnTo>
                    <a:lnTo>
                      <a:pt x="4553" y="562"/>
                    </a:lnTo>
                    <a:lnTo>
                      <a:pt x="4666" y="675"/>
                    </a:lnTo>
                    <a:lnTo>
                      <a:pt x="4778" y="731"/>
                    </a:lnTo>
                    <a:lnTo>
                      <a:pt x="4947" y="731"/>
                    </a:lnTo>
                    <a:lnTo>
                      <a:pt x="5059" y="675"/>
                    </a:lnTo>
                    <a:lnTo>
                      <a:pt x="5115" y="619"/>
                    </a:lnTo>
                    <a:lnTo>
                      <a:pt x="5171" y="619"/>
                    </a:lnTo>
                    <a:lnTo>
                      <a:pt x="5228" y="787"/>
                    </a:lnTo>
                    <a:lnTo>
                      <a:pt x="5340" y="1124"/>
                    </a:lnTo>
                    <a:lnTo>
                      <a:pt x="5396" y="1237"/>
                    </a:lnTo>
                    <a:lnTo>
                      <a:pt x="5452" y="1237"/>
                    </a:lnTo>
                    <a:lnTo>
                      <a:pt x="5565" y="1181"/>
                    </a:lnTo>
                    <a:lnTo>
                      <a:pt x="5565" y="1068"/>
                    </a:lnTo>
                    <a:lnTo>
                      <a:pt x="5677" y="956"/>
                    </a:lnTo>
                    <a:lnTo>
                      <a:pt x="5734" y="900"/>
                    </a:lnTo>
                    <a:lnTo>
                      <a:pt x="5734" y="843"/>
                    </a:lnTo>
                    <a:lnTo>
                      <a:pt x="5734" y="731"/>
                    </a:lnTo>
                    <a:lnTo>
                      <a:pt x="5452" y="450"/>
                    </a:lnTo>
                    <a:lnTo>
                      <a:pt x="5228" y="169"/>
                    </a:lnTo>
                    <a:lnTo>
                      <a:pt x="5059" y="56"/>
                    </a:lnTo>
                    <a:lnTo>
                      <a:pt x="4834" y="56"/>
                    </a:lnTo>
                    <a:lnTo>
                      <a:pt x="4722" y="113"/>
                    </a:lnTo>
                    <a:lnTo>
                      <a:pt x="4609" y="56"/>
                    </a:lnTo>
                    <a:lnTo>
                      <a:pt x="4385"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4" name="Google Shape;24634;p54"/>
              <p:cNvSpPr/>
              <p:nvPr/>
            </p:nvSpPr>
            <p:spPr>
              <a:xfrm>
                <a:off x="2163150" y="997775"/>
                <a:ext cx="63275" cy="46400"/>
              </a:xfrm>
              <a:custGeom>
                <a:avLst/>
                <a:gdLst/>
                <a:ahLst/>
                <a:cxnLst/>
                <a:rect l="l" t="t" r="r" b="b"/>
                <a:pathLst>
                  <a:path w="2531" h="1856" extrusionOk="0">
                    <a:moveTo>
                      <a:pt x="2249" y="1"/>
                    </a:moveTo>
                    <a:lnTo>
                      <a:pt x="2249" y="57"/>
                    </a:lnTo>
                    <a:lnTo>
                      <a:pt x="2249" y="169"/>
                    </a:lnTo>
                    <a:lnTo>
                      <a:pt x="2080" y="169"/>
                    </a:lnTo>
                    <a:lnTo>
                      <a:pt x="2024" y="226"/>
                    </a:lnTo>
                    <a:lnTo>
                      <a:pt x="2024" y="338"/>
                    </a:lnTo>
                    <a:lnTo>
                      <a:pt x="2024" y="394"/>
                    </a:lnTo>
                    <a:lnTo>
                      <a:pt x="1799" y="394"/>
                    </a:lnTo>
                    <a:lnTo>
                      <a:pt x="1687" y="450"/>
                    </a:lnTo>
                    <a:lnTo>
                      <a:pt x="1631" y="507"/>
                    </a:lnTo>
                    <a:lnTo>
                      <a:pt x="1350" y="507"/>
                    </a:lnTo>
                    <a:lnTo>
                      <a:pt x="1294" y="563"/>
                    </a:lnTo>
                    <a:lnTo>
                      <a:pt x="1125" y="563"/>
                    </a:lnTo>
                    <a:lnTo>
                      <a:pt x="1013" y="450"/>
                    </a:lnTo>
                    <a:lnTo>
                      <a:pt x="900" y="507"/>
                    </a:lnTo>
                    <a:lnTo>
                      <a:pt x="844" y="563"/>
                    </a:lnTo>
                    <a:lnTo>
                      <a:pt x="788" y="732"/>
                    </a:lnTo>
                    <a:lnTo>
                      <a:pt x="732" y="956"/>
                    </a:lnTo>
                    <a:lnTo>
                      <a:pt x="675" y="1125"/>
                    </a:lnTo>
                    <a:lnTo>
                      <a:pt x="619" y="1237"/>
                    </a:lnTo>
                    <a:lnTo>
                      <a:pt x="619" y="1406"/>
                    </a:lnTo>
                    <a:lnTo>
                      <a:pt x="563" y="1462"/>
                    </a:lnTo>
                    <a:lnTo>
                      <a:pt x="451" y="1462"/>
                    </a:lnTo>
                    <a:lnTo>
                      <a:pt x="282" y="1406"/>
                    </a:lnTo>
                    <a:lnTo>
                      <a:pt x="113" y="1406"/>
                    </a:lnTo>
                    <a:lnTo>
                      <a:pt x="57" y="1518"/>
                    </a:lnTo>
                    <a:lnTo>
                      <a:pt x="1" y="1743"/>
                    </a:lnTo>
                    <a:lnTo>
                      <a:pt x="226" y="1856"/>
                    </a:lnTo>
                    <a:lnTo>
                      <a:pt x="507" y="1856"/>
                    </a:lnTo>
                    <a:lnTo>
                      <a:pt x="844" y="1743"/>
                    </a:lnTo>
                    <a:lnTo>
                      <a:pt x="1181" y="1631"/>
                    </a:lnTo>
                    <a:lnTo>
                      <a:pt x="1350" y="1687"/>
                    </a:lnTo>
                    <a:lnTo>
                      <a:pt x="1406" y="1631"/>
                    </a:lnTo>
                    <a:lnTo>
                      <a:pt x="1406" y="1518"/>
                    </a:lnTo>
                    <a:lnTo>
                      <a:pt x="1462" y="1406"/>
                    </a:lnTo>
                    <a:lnTo>
                      <a:pt x="1575" y="1406"/>
                    </a:lnTo>
                    <a:lnTo>
                      <a:pt x="1743" y="1462"/>
                    </a:lnTo>
                    <a:lnTo>
                      <a:pt x="1799" y="1462"/>
                    </a:lnTo>
                    <a:lnTo>
                      <a:pt x="1856" y="1406"/>
                    </a:lnTo>
                    <a:lnTo>
                      <a:pt x="1968" y="1294"/>
                    </a:lnTo>
                    <a:lnTo>
                      <a:pt x="2024" y="1181"/>
                    </a:lnTo>
                    <a:lnTo>
                      <a:pt x="2024" y="1013"/>
                    </a:lnTo>
                    <a:lnTo>
                      <a:pt x="2024" y="900"/>
                    </a:lnTo>
                    <a:lnTo>
                      <a:pt x="2024" y="788"/>
                    </a:lnTo>
                    <a:lnTo>
                      <a:pt x="2080" y="732"/>
                    </a:lnTo>
                    <a:lnTo>
                      <a:pt x="2137" y="675"/>
                    </a:lnTo>
                    <a:lnTo>
                      <a:pt x="2193" y="619"/>
                    </a:lnTo>
                    <a:lnTo>
                      <a:pt x="2305" y="507"/>
                    </a:lnTo>
                    <a:lnTo>
                      <a:pt x="2362" y="450"/>
                    </a:lnTo>
                    <a:lnTo>
                      <a:pt x="2474" y="507"/>
                    </a:lnTo>
                    <a:lnTo>
                      <a:pt x="2530" y="450"/>
                    </a:lnTo>
                    <a:lnTo>
                      <a:pt x="2530" y="394"/>
                    </a:lnTo>
                    <a:lnTo>
                      <a:pt x="2474" y="113"/>
                    </a:lnTo>
                    <a:lnTo>
                      <a:pt x="2418" y="113"/>
                    </a:lnTo>
                    <a:lnTo>
                      <a:pt x="2362" y="57"/>
                    </a:lnTo>
                    <a:lnTo>
                      <a:pt x="2305" y="1"/>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5" name="Google Shape;24635;p54"/>
              <p:cNvSpPr/>
              <p:nvPr/>
            </p:nvSpPr>
            <p:spPr>
              <a:xfrm>
                <a:off x="2171600" y="994975"/>
                <a:ext cx="16875" cy="44975"/>
              </a:xfrm>
              <a:custGeom>
                <a:avLst/>
                <a:gdLst/>
                <a:ahLst/>
                <a:cxnLst/>
                <a:rect l="l" t="t" r="r" b="b"/>
                <a:pathLst>
                  <a:path w="675" h="1799" extrusionOk="0">
                    <a:moveTo>
                      <a:pt x="281" y="0"/>
                    </a:moveTo>
                    <a:lnTo>
                      <a:pt x="225" y="57"/>
                    </a:lnTo>
                    <a:lnTo>
                      <a:pt x="225" y="113"/>
                    </a:lnTo>
                    <a:lnTo>
                      <a:pt x="281" y="281"/>
                    </a:lnTo>
                    <a:lnTo>
                      <a:pt x="225" y="281"/>
                    </a:lnTo>
                    <a:lnTo>
                      <a:pt x="113" y="338"/>
                    </a:lnTo>
                    <a:lnTo>
                      <a:pt x="56" y="338"/>
                    </a:lnTo>
                    <a:lnTo>
                      <a:pt x="0" y="394"/>
                    </a:lnTo>
                    <a:lnTo>
                      <a:pt x="56" y="506"/>
                    </a:lnTo>
                    <a:lnTo>
                      <a:pt x="56" y="562"/>
                    </a:lnTo>
                    <a:lnTo>
                      <a:pt x="56" y="675"/>
                    </a:lnTo>
                    <a:lnTo>
                      <a:pt x="56" y="731"/>
                    </a:lnTo>
                    <a:lnTo>
                      <a:pt x="113" y="787"/>
                    </a:lnTo>
                    <a:lnTo>
                      <a:pt x="169" y="844"/>
                    </a:lnTo>
                    <a:lnTo>
                      <a:pt x="225" y="900"/>
                    </a:lnTo>
                    <a:lnTo>
                      <a:pt x="169" y="1068"/>
                    </a:lnTo>
                    <a:lnTo>
                      <a:pt x="113" y="1293"/>
                    </a:lnTo>
                    <a:lnTo>
                      <a:pt x="113" y="1574"/>
                    </a:lnTo>
                    <a:lnTo>
                      <a:pt x="113" y="1630"/>
                    </a:lnTo>
                    <a:lnTo>
                      <a:pt x="169" y="1687"/>
                    </a:lnTo>
                    <a:lnTo>
                      <a:pt x="225" y="1799"/>
                    </a:lnTo>
                    <a:lnTo>
                      <a:pt x="394" y="1518"/>
                    </a:lnTo>
                    <a:lnTo>
                      <a:pt x="394" y="1462"/>
                    </a:lnTo>
                    <a:lnTo>
                      <a:pt x="394" y="1406"/>
                    </a:lnTo>
                    <a:lnTo>
                      <a:pt x="337" y="1293"/>
                    </a:lnTo>
                    <a:lnTo>
                      <a:pt x="450" y="1181"/>
                    </a:lnTo>
                    <a:lnTo>
                      <a:pt x="506" y="1068"/>
                    </a:lnTo>
                    <a:lnTo>
                      <a:pt x="562" y="787"/>
                    </a:lnTo>
                    <a:lnTo>
                      <a:pt x="562" y="675"/>
                    </a:lnTo>
                    <a:lnTo>
                      <a:pt x="675" y="562"/>
                    </a:lnTo>
                    <a:lnTo>
                      <a:pt x="562" y="394"/>
                    </a:lnTo>
                    <a:lnTo>
                      <a:pt x="506" y="281"/>
                    </a:lnTo>
                    <a:lnTo>
                      <a:pt x="450" y="113"/>
                    </a:lnTo>
                    <a:lnTo>
                      <a:pt x="337"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6" name="Google Shape;24636;p54"/>
              <p:cNvSpPr/>
              <p:nvPr/>
            </p:nvSpPr>
            <p:spPr>
              <a:xfrm>
                <a:off x="2229200" y="972500"/>
                <a:ext cx="33750" cy="26725"/>
              </a:xfrm>
              <a:custGeom>
                <a:avLst/>
                <a:gdLst/>
                <a:ahLst/>
                <a:cxnLst/>
                <a:rect l="l" t="t" r="r" b="b"/>
                <a:pathLst>
                  <a:path w="1350" h="1069" extrusionOk="0">
                    <a:moveTo>
                      <a:pt x="1125" y="0"/>
                    </a:moveTo>
                    <a:lnTo>
                      <a:pt x="1012" y="56"/>
                    </a:lnTo>
                    <a:lnTo>
                      <a:pt x="956" y="113"/>
                    </a:lnTo>
                    <a:lnTo>
                      <a:pt x="900" y="169"/>
                    </a:lnTo>
                    <a:lnTo>
                      <a:pt x="844" y="337"/>
                    </a:lnTo>
                    <a:lnTo>
                      <a:pt x="844" y="562"/>
                    </a:lnTo>
                    <a:lnTo>
                      <a:pt x="731" y="675"/>
                    </a:lnTo>
                    <a:lnTo>
                      <a:pt x="675" y="731"/>
                    </a:lnTo>
                    <a:lnTo>
                      <a:pt x="619" y="618"/>
                    </a:lnTo>
                    <a:lnTo>
                      <a:pt x="563" y="506"/>
                    </a:lnTo>
                    <a:lnTo>
                      <a:pt x="506" y="450"/>
                    </a:lnTo>
                    <a:lnTo>
                      <a:pt x="394" y="394"/>
                    </a:lnTo>
                    <a:lnTo>
                      <a:pt x="338" y="450"/>
                    </a:lnTo>
                    <a:lnTo>
                      <a:pt x="394" y="618"/>
                    </a:lnTo>
                    <a:lnTo>
                      <a:pt x="394" y="731"/>
                    </a:lnTo>
                    <a:lnTo>
                      <a:pt x="338" y="787"/>
                    </a:lnTo>
                    <a:lnTo>
                      <a:pt x="169" y="787"/>
                    </a:lnTo>
                    <a:lnTo>
                      <a:pt x="57" y="843"/>
                    </a:lnTo>
                    <a:lnTo>
                      <a:pt x="1" y="899"/>
                    </a:lnTo>
                    <a:lnTo>
                      <a:pt x="57" y="956"/>
                    </a:lnTo>
                    <a:lnTo>
                      <a:pt x="900" y="1068"/>
                    </a:lnTo>
                    <a:lnTo>
                      <a:pt x="1068" y="1012"/>
                    </a:lnTo>
                    <a:lnTo>
                      <a:pt x="1237" y="956"/>
                    </a:lnTo>
                    <a:lnTo>
                      <a:pt x="1349" y="787"/>
                    </a:lnTo>
                    <a:lnTo>
                      <a:pt x="1349" y="675"/>
                    </a:lnTo>
                    <a:lnTo>
                      <a:pt x="1349" y="225"/>
                    </a:lnTo>
                    <a:lnTo>
                      <a:pt x="1293" y="113"/>
                    </a:lnTo>
                    <a:lnTo>
                      <a:pt x="1237" y="56"/>
                    </a:lnTo>
                    <a:lnTo>
                      <a:pt x="1125"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7" name="Google Shape;24637;p54"/>
              <p:cNvSpPr/>
              <p:nvPr/>
            </p:nvSpPr>
            <p:spPr>
              <a:xfrm>
                <a:off x="2188450" y="1004800"/>
                <a:ext cx="9875" cy="11275"/>
              </a:xfrm>
              <a:custGeom>
                <a:avLst/>
                <a:gdLst/>
                <a:ahLst/>
                <a:cxnLst/>
                <a:rect l="l" t="t" r="r" b="b"/>
                <a:pathLst>
                  <a:path w="395" h="451" extrusionOk="0">
                    <a:moveTo>
                      <a:pt x="1" y="1"/>
                    </a:moveTo>
                    <a:lnTo>
                      <a:pt x="1" y="57"/>
                    </a:lnTo>
                    <a:lnTo>
                      <a:pt x="1" y="169"/>
                    </a:lnTo>
                    <a:lnTo>
                      <a:pt x="1" y="282"/>
                    </a:lnTo>
                    <a:lnTo>
                      <a:pt x="1" y="338"/>
                    </a:lnTo>
                    <a:lnTo>
                      <a:pt x="57" y="451"/>
                    </a:lnTo>
                    <a:lnTo>
                      <a:pt x="169" y="338"/>
                    </a:lnTo>
                    <a:lnTo>
                      <a:pt x="394" y="338"/>
                    </a:lnTo>
                    <a:lnTo>
                      <a:pt x="338" y="226"/>
                    </a:lnTo>
                    <a:lnTo>
                      <a:pt x="282" y="169"/>
                    </a:lnTo>
                    <a:lnTo>
                      <a:pt x="282" y="113"/>
                    </a:lnTo>
                    <a:lnTo>
                      <a:pt x="225" y="169"/>
                    </a:lnTo>
                    <a:lnTo>
                      <a:pt x="169" y="169"/>
                    </a:lnTo>
                    <a:lnTo>
                      <a:pt x="113" y="57"/>
                    </a:lnTo>
                    <a:lnTo>
                      <a:pt x="1" y="1"/>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8" name="Google Shape;24638;p54"/>
              <p:cNvSpPr/>
              <p:nvPr/>
            </p:nvSpPr>
            <p:spPr>
              <a:xfrm>
                <a:off x="2227800" y="994975"/>
                <a:ext cx="8450" cy="8450"/>
              </a:xfrm>
              <a:custGeom>
                <a:avLst/>
                <a:gdLst/>
                <a:ahLst/>
                <a:cxnLst/>
                <a:rect l="l" t="t" r="r" b="b"/>
                <a:pathLst>
                  <a:path w="338" h="338" extrusionOk="0">
                    <a:moveTo>
                      <a:pt x="57" y="0"/>
                    </a:moveTo>
                    <a:lnTo>
                      <a:pt x="0" y="113"/>
                    </a:lnTo>
                    <a:lnTo>
                      <a:pt x="0" y="225"/>
                    </a:lnTo>
                    <a:lnTo>
                      <a:pt x="57" y="281"/>
                    </a:lnTo>
                    <a:lnTo>
                      <a:pt x="113" y="338"/>
                    </a:lnTo>
                    <a:lnTo>
                      <a:pt x="281" y="281"/>
                    </a:lnTo>
                    <a:lnTo>
                      <a:pt x="338" y="169"/>
                    </a:lnTo>
                    <a:lnTo>
                      <a:pt x="281" y="57"/>
                    </a:lnTo>
                    <a:lnTo>
                      <a:pt x="57" y="57"/>
                    </a:lnTo>
                    <a:lnTo>
                      <a:pt x="57"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9" name="Google Shape;24639;p54"/>
              <p:cNvSpPr/>
              <p:nvPr/>
            </p:nvSpPr>
            <p:spPr>
              <a:xfrm>
                <a:off x="2130850" y="975300"/>
                <a:ext cx="2825" cy="2825"/>
              </a:xfrm>
              <a:custGeom>
                <a:avLst/>
                <a:gdLst/>
                <a:ahLst/>
                <a:cxnLst/>
                <a:rect l="l" t="t" r="r" b="b"/>
                <a:pathLst>
                  <a:path w="113" h="113" extrusionOk="0">
                    <a:moveTo>
                      <a:pt x="56" y="1"/>
                    </a:moveTo>
                    <a:lnTo>
                      <a:pt x="0" y="57"/>
                    </a:lnTo>
                    <a:lnTo>
                      <a:pt x="113" y="113"/>
                    </a:lnTo>
                    <a:lnTo>
                      <a:pt x="113" y="1"/>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0" name="Google Shape;24640;p54"/>
              <p:cNvSpPr/>
              <p:nvPr/>
            </p:nvSpPr>
            <p:spPr>
              <a:xfrm>
                <a:off x="2188450" y="1002000"/>
                <a:ext cx="25" cy="25"/>
              </a:xfrm>
              <a:custGeom>
                <a:avLst/>
                <a:gdLst/>
                <a:ahLst/>
                <a:cxnLst/>
                <a:rect l="l" t="t" r="r" b="b"/>
                <a:pathLst>
                  <a:path w="1" h="1" extrusionOk="0">
                    <a:moveTo>
                      <a:pt x="1" y="0"/>
                    </a:moveTo>
                    <a:lnTo>
                      <a:pt x="1" y="0"/>
                    </a:lnTo>
                    <a:lnTo>
                      <a:pt x="1" y="0"/>
                    </a:lnTo>
                    <a:lnTo>
                      <a:pt x="1"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1" name="Google Shape;24641;p54"/>
              <p:cNvSpPr/>
              <p:nvPr/>
            </p:nvSpPr>
            <p:spPr>
              <a:xfrm>
                <a:off x="2187050" y="1002000"/>
                <a:ext cx="1425" cy="2825"/>
              </a:xfrm>
              <a:custGeom>
                <a:avLst/>
                <a:gdLst/>
                <a:ahLst/>
                <a:cxnLst/>
                <a:rect l="l" t="t" r="r" b="b"/>
                <a:pathLst>
                  <a:path w="57" h="113" extrusionOk="0">
                    <a:moveTo>
                      <a:pt x="57" y="0"/>
                    </a:moveTo>
                    <a:lnTo>
                      <a:pt x="0" y="57"/>
                    </a:lnTo>
                    <a:lnTo>
                      <a:pt x="57" y="113"/>
                    </a:lnTo>
                    <a:lnTo>
                      <a:pt x="57"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2" name="Google Shape;24642;p54"/>
              <p:cNvSpPr/>
              <p:nvPr/>
            </p:nvSpPr>
            <p:spPr>
              <a:xfrm>
                <a:off x="1615150" y="1136900"/>
                <a:ext cx="47800" cy="36550"/>
              </a:xfrm>
              <a:custGeom>
                <a:avLst/>
                <a:gdLst/>
                <a:ahLst/>
                <a:cxnLst/>
                <a:rect l="l" t="t" r="r" b="b"/>
                <a:pathLst>
                  <a:path w="1912" h="1462" extrusionOk="0">
                    <a:moveTo>
                      <a:pt x="1518" y="0"/>
                    </a:moveTo>
                    <a:lnTo>
                      <a:pt x="1406" y="56"/>
                    </a:lnTo>
                    <a:lnTo>
                      <a:pt x="1181" y="56"/>
                    </a:lnTo>
                    <a:lnTo>
                      <a:pt x="1069" y="169"/>
                    </a:lnTo>
                    <a:lnTo>
                      <a:pt x="1012" y="169"/>
                    </a:lnTo>
                    <a:lnTo>
                      <a:pt x="956" y="56"/>
                    </a:lnTo>
                    <a:lnTo>
                      <a:pt x="900" y="169"/>
                    </a:lnTo>
                    <a:lnTo>
                      <a:pt x="844" y="225"/>
                    </a:lnTo>
                    <a:lnTo>
                      <a:pt x="788" y="225"/>
                    </a:lnTo>
                    <a:lnTo>
                      <a:pt x="619" y="113"/>
                    </a:lnTo>
                    <a:lnTo>
                      <a:pt x="506" y="169"/>
                    </a:lnTo>
                    <a:lnTo>
                      <a:pt x="450" y="225"/>
                    </a:lnTo>
                    <a:lnTo>
                      <a:pt x="394" y="337"/>
                    </a:lnTo>
                    <a:lnTo>
                      <a:pt x="282" y="281"/>
                    </a:lnTo>
                    <a:lnTo>
                      <a:pt x="113" y="281"/>
                    </a:lnTo>
                    <a:lnTo>
                      <a:pt x="113" y="450"/>
                    </a:lnTo>
                    <a:lnTo>
                      <a:pt x="1" y="506"/>
                    </a:lnTo>
                    <a:lnTo>
                      <a:pt x="1" y="618"/>
                    </a:lnTo>
                    <a:lnTo>
                      <a:pt x="113" y="787"/>
                    </a:lnTo>
                    <a:lnTo>
                      <a:pt x="169" y="899"/>
                    </a:lnTo>
                    <a:lnTo>
                      <a:pt x="169" y="1012"/>
                    </a:lnTo>
                    <a:lnTo>
                      <a:pt x="225" y="956"/>
                    </a:lnTo>
                    <a:lnTo>
                      <a:pt x="282" y="843"/>
                    </a:lnTo>
                    <a:lnTo>
                      <a:pt x="338" y="843"/>
                    </a:lnTo>
                    <a:lnTo>
                      <a:pt x="394" y="787"/>
                    </a:lnTo>
                    <a:lnTo>
                      <a:pt x="506" y="843"/>
                    </a:lnTo>
                    <a:lnTo>
                      <a:pt x="563" y="956"/>
                    </a:lnTo>
                    <a:lnTo>
                      <a:pt x="619" y="1068"/>
                    </a:lnTo>
                    <a:lnTo>
                      <a:pt x="675" y="1181"/>
                    </a:lnTo>
                    <a:lnTo>
                      <a:pt x="731" y="1237"/>
                    </a:lnTo>
                    <a:lnTo>
                      <a:pt x="788" y="1237"/>
                    </a:lnTo>
                    <a:lnTo>
                      <a:pt x="844" y="1181"/>
                    </a:lnTo>
                    <a:lnTo>
                      <a:pt x="1012" y="1181"/>
                    </a:lnTo>
                    <a:lnTo>
                      <a:pt x="1069" y="1124"/>
                    </a:lnTo>
                    <a:lnTo>
                      <a:pt x="1125" y="1068"/>
                    </a:lnTo>
                    <a:lnTo>
                      <a:pt x="1237" y="1068"/>
                    </a:lnTo>
                    <a:lnTo>
                      <a:pt x="1293" y="1124"/>
                    </a:lnTo>
                    <a:lnTo>
                      <a:pt x="1350" y="1237"/>
                    </a:lnTo>
                    <a:lnTo>
                      <a:pt x="1406" y="1349"/>
                    </a:lnTo>
                    <a:lnTo>
                      <a:pt x="1574" y="1462"/>
                    </a:lnTo>
                    <a:lnTo>
                      <a:pt x="1631" y="1405"/>
                    </a:lnTo>
                    <a:lnTo>
                      <a:pt x="1743" y="1405"/>
                    </a:lnTo>
                    <a:lnTo>
                      <a:pt x="1912" y="1349"/>
                    </a:lnTo>
                    <a:lnTo>
                      <a:pt x="1855" y="1293"/>
                    </a:lnTo>
                    <a:lnTo>
                      <a:pt x="1855" y="1181"/>
                    </a:lnTo>
                    <a:lnTo>
                      <a:pt x="1799" y="1124"/>
                    </a:lnTo>
                    <a:lnTo>
                      <a:pt x="1743" y="1181"/>
                    </a:lnTo>
                    <a:lnTo>
                      <a:pt x="1631" y="1181"/>
                    </a:lnTo>
                    <a:lnTo>
                      <a:pt x="1406" y="1012"/>
                    </a:lnTo>
                    <a:lnTo>
                      <a:pt x="1181" y="787"/>
                    </a:lnTo>
                    <a:lnTo>
                      <a:pt x="1125" y="618"/>
                    </a:lnTo>
                    <a:lnTo>
                      <a:pt x="1237" y="394"/>
                    </a:lnTo>
                    <a:lnTo>
                      <a:pt x="1293" y="337"/>
                    </a:lnTo>
                    <a:lnTo>
                      <a:pt x="1350" y="337"/>
                    </a:lnTo>
                    <a:lnTo>
                      <a:pt x="1518" y="394"/>
                    </a:lnTo>
                    <a:lnTo>
                      <a:pt x="1631" y="337"/>
                    </a:lnTo>
                    <a:lnTo>
                      <a:pt x="1743" y="225"/>
                    </a:lnTo>
                    <a:lnTo>
                      <a:pt x="1743" y="169"/>
                    </a:lnTo>
                    <a:lnTo>
                      <a:pt x="1743" y="113"/>
                    </a:lnTo>
                    <a:lnTo>
                      <a:pt x="1631"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3" name="Google Shape;24643;p54"/>
              <p:cNvSpPr/>
              <p:nvPr/>
            </p:nvSpPr>
            <p:spPr>
              <a:xfrm>
                <a:off x="1660125" y="1162175"/>
                <a:ext cx="2825" cy="7050"/>
              </a:xfrm>
              <a:custGeom>
                <a:avLst/>
                <a:gdLst/>
                <a:ahLst/>
                <a:cxnLst/>
                <a:rect l="l" t="t" r="r" b="b"/>
                <a:pathLst>
                  <a:path w="113" h="282" extrusionOk="0">
                    <a:moveTo>
                      <a:pt x="56" y="1"/>
                    </a:moveTo>
                    <a:lnTo>
                      <a:pt x="0" y="57"/>
                    </a:lnTo>
                    <a:lnTo>
                      <a:pt x="0" y="113"/>
                    </a:lnTo>
                    <a:lnTo>
                      <a:pt x="56" y="282"/>
                    </a:lnTo>
                    <a:lnTo>
                      <a:pt x="113" y="170"/>
                    </a:lnTo>
                    <a:lnTo>
                      <a:pt x="56" y="57"/>
                    </a:lnTo>
                    <a:lnTo>
                      <a:pt x="56"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4" name="Google Shape;24644;p54"/>
              <p:cNvSpPr/>
              <p:nvPr/>
            </p:nvSpPr>
            <p:spPr>
              <a:xfrm>
                <a:off x="1654500" y="1172025"/>
                <a:ext cx="5650" cy="4225"/>
              </a:xfrm>
              <a:custGeom>
                <a:avLst/>
                <a:gdLst/>
                <a:ahLst/>
                <a:cxnLst/>
                <a:rect l="l" t="t" r="r" b="b"/>
                <a:pathLst>
                  <a:path w="226" h="169" extrusionOk="0">
                    <a:moveTo>
                      <a:pt x="113" y="0"/>
                    </a:moveTo>
                    <a:lnTo>
                      <a:pt x="0" y="57"/>
                    </a:lnTo>
                    <a:lnTo>
                      <a:pt x="169" y="169"/>
                    </a:lnTo>
                    <a:lnTo>
                      <a:pt x="225" y="113"/>
                    </a:lnTo>
                    <a:lnTo>
                      <a:pt x="169"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5" name="Google Shape;24645;p54"/>
              <p:cNvSpPr/>
              <p:nvPr/>
            </p:nvSpPr>
            <p:spPr>
              <a:xfrm>
                <a:off x="1634825" y="1135475"/>
                <a:ext cx="2825" cy="1450"/>
              </a:xfrm>
              <a:custGeom>
                <a:avLst/>
                <a:gdLst/>
                <a:ahLst/>
                <a:cxnLst/>
                <a:rect l="l" t="t" r="r" b="b"/>
                <a:pathLst>
                  <a:path w="113" h="58" extrusionOk="0">
                    <a:moveTo>
                      <a:pt x="57" y="1"/>
                    </a:moveTo>
                    <a:lnTo>
                      <a:pt x="1" y="57"/>
                    </a:lnTo>
                    <a:lnTo>
                      <a:pt x="113" y="57"/>
                    </a:lnTo>
                    <a:lnTo>
                      <a:pt x="57" y="1"/>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6" name="Google Shape;24646;p54"/>
              <p:cNvSpPr/>
              <p:nvPr/>
            </p:nvSpPr>
            <p:spPr>
              <a:xfrm>
                <a:off x="1706500" y="1128450"/>
                <a:ext cx="2825" cy="1450"/>
              </a:xfrm>
              <a:custGeom>
                <a:avLst/>
                <a:gdLst/>
                <a:ahLst/>
                <a:cxnLst/>
                <a:rect l="l" t="t" r="r" b="b"/>
                <a:pathLst>
                  <a:path w="113" h="58" extrusionOk="0">
                    <a:moveTo>
                      <a:pt x="56" y="1"/>
                    </a:moveTo>
                    <a:lnTo>
                      <a:pt x="0" y="57"/>
                    </a:lnTo>
                    <a:lnTo>
                      <a:pt x="112"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7" name="Google Shape;24647;p54"/>
              <p:cNvSpPr/>
              <p:nvPr/>
            </p:nvSpPr>
            <p:spPr>
              <a:xfrm>
                <a:off x="1651675" y="1146725"/>
                <a:ext cx="1450" cy="2850"/>
              </a:xfrm>
              <a:custGeom>
                <a:avLst/>
                <a:gdLst/>
                <a:ahLst/>
                <a:cxnLst/>
                <a:rect l="l" t="t" r="r" b="b"/>
                <a:pathLst>
                  <a:path w="58" h="114" extrusionOk="0">
                    <a:moveTo>
                      <a:pt x="57" y="1"/>
                    </a:moveTo>
                    <a:lnTo>
                      <a:pt x="1" y="57"/>
                    </a:lnTo>
                    <a:lnTo>
                      <a:pt x="57" y="113"/>
                    </a:lnTo>
                    <a:lnTo>
                      <a:pt x="57" y="57"/>
                    </a:lnTo>
                    <a:lnTo>
                      <a:pt x="57" y="1"/>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8" name="Google Shape;24648;p54"/>
              <p:cNvSpPr/>
              <p:nvPr/>
            </p:nvSpPr>
            <p:spPr>
              <a:xfrm>
                <a:off x="1637625" y="1136900"/>
                <a:ext cx="1450" cy="1425"/>
              </a:xfrm>
              <a:custGeom>
                <a:avLst/>
                <a:gdLst/>
                <a:ahLst/>
                <a:cxnLst/>
                <a:rect l="l" t="t" r="r" b="b"/>
                <a:pathLst>
                  <a:path w="58" h="57" extrusionOk="0">
                    <a:moveTo>
                      <a:pt x="1" y="0"/>
                    </a:moveTo>
                    <a:lnTo>
                      <a:pt x="1" y="0"/>
                    </a:lnTo>
                    <a:lnTo>
                      <a:pt x="57" y="56"/>
                    </a:lnTo>
                    <a:lnTo>
                      <a:pt x="57" y="56"/>
                    </a:lnTo>
                    <a:lnTo>
                      <a:pt x="57" y="56"/>
                    </a:lnTo>
                    <a:lnTo>
                      <a:pt x="1" y="0"/>
                    </a:lnTo>
                    <a:lnTo>
                      <a:pt x="1" y="0"/>
                    </a:lnTo>
                    <a:close/>
                  </a:path>
                </a:pathLst>
              </a:custGeom>
              <a:solidFill>
                <a:srgbClr val="BB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9" name="Google Shape;24649;p54"/>
              <p:cNvSpPr/>
              <p:nvPr/>
            </p:nvSpPr>
            <p:spPr>
              <a:xfrm>
                <a:off x="1747225" y="1193100"/>
                <a:ext cx="167250" cy="125075"/>
              </a:xfrm>
              <a:custGeom>
                <a:avLst/>
                <a:gdLst/>
                <a:ahLst/>
                <a:cxnLst/>
                <a:rect l="l" t="t" r="r" b="b"/>
                <a:pathLst>
                  <a:path w="6690" h="5003" extrusionOk="0">
                    <a:moveTo>
                      <a:pt x="4722" y="0"/>
                    </a:moveTo>
                    <a:lnTo>
                      <a:pt x="4554" y="57"/>
                    </a:lnTo>
                    <a:lnTo>
                      <a:pt x="4441" y="113"/>
                    </a:lnTo>
                    <a:lnTo>
                      <a:pt x="4104" y="113"/>
                    </a:lnTo>
                    <a:lnTo>
                      <a:pt x="3935" y="169"/>
                    </a:lnTo>
                    <a:lnTo>
                      <a:pt x="3823" y="281"/>
                    </a:lnTo>
                    <a:lnTo>
                      <a:pt x="3711" y="450"/>
                    </a:lnTo>
                    <a:lnTo>
                      <a:pt x="3711" y="675"/>
                    </a:lnTo>
                    <a:lnTo>
                      <a:pt x="3767" y="787"/>
                    </a:lnTo>
                    <a:lnTo>
                      <a:pt x="3711" y="843"/>
                    </a:lnTo>
                    <a:lnTo>
                      <a:pt x="3654" y="1012"/>
                    </a:lnTo>
                    <a:lnTo>
                      <a:pt x="3598" y="1181"/>
                    </a:lnTo>
                    <a:lnTo>
                      <a:pt x="3711" y="1237"/>
                    </a:lnTo>
                    <a:lnTo>
                      <a:pt x="3935" y="1349"/>
                    </a:lnTo>
                    <a:lnTo>
                      <a:pt x="3711" y="1293"/>
                    </a:lnTo>
                    <a:lnTo>
                      <a:pt x="3598" y="1349"/>
                    </a:lnTo>
                    <a:lnTo>
                      <a:pt x="3486" y="1518"/>
                    </a:lnTo>
                    <a:lnTo>
                      <a:pt x="3430" y="1630"/>
                    </a:lnTo>
                    <a:lnTo>
                      <a:pt x="3373" y="1743"/>
                    </a:lnTo>
                    <a:lnTo>
                      <a:pt x="3317" y="1855"/>
                    </a:lnTo>
                    <a:lnTo>
                      <a:pt x="3261" y="1799"/>
                    </a:lnTo>
                    <a:lnTo>
                      <a:pt x="3205" y="1743"/>
                    </a:lnTo>
                    <a:lnTo>
                      <a:pt x="3148" y="1630"/>
                    </a:lnTo>
                    <a:lnTo>
                      <a:pt x="3036" y="1406"/>
                    </a:lnTo>
                    <a:lnTo>
                      <a:pt x="2980" y="1293"/>
                    </a:lnTo>
                    <a:lnTo>
                      <a:pt x="2867" y="1181"/>
                    </a:lnTo>
                    <a:lnTo>
                      <a:pt x="2811" y="1237"/>
                    </a:lnTo>
                    <a:lnTo>
                      <a:pt x="2755" y="1181"/>
                    </a:lnTo>
                    <a:lnTo>
                      <a:pt x="2643" y="1125"/>
                    </a:lnTo>
                    <a:lnTo>
                      <a:pt x="2530" y="1012"/>
                    </a:lnTo>
                    <a:lnTo>
                      <a:pt x="2362" y="1068"/>
                    </a:lnTo>
                    <a:lnTo>
                      <a:pt x="2305" y="1125"/>
                    </a:lnTo>
                    <a:lnTo>
                      <a:pt x="2362" y="1293"/>
                    </a:lnTo>
                    <a:lnTo>
                      <a:pt x="2362" y="1406"/>
                    </a:lnTo>
                    <a:lnTo>
                      <a:pt x="2305" y="1462"/>
                    </a:lnTo>
                    <a:lnTo>
                      <a:pt x="2249" y="1518"/>
                    </a:lnTo>
                    <a:lnTo>
                      <a:pt x="2193" y="1574"/>
                    </a:lnTo>
                    <a:lnTo>
                      <a:pt x="2249" y="1687"/>
                    </a:lnTo>
                    <a:lnTo>
                      <a:pt x="2305" y="1799"/>
                    </a:lnTo>
                    <a:lnTo>
                      <a:pt x="2586" y="1799"/>
                    </a:lnTo>
                    <a:lnTo>
                      <a:pt x="2530" y="1968"/>
                    </a:lnTo>
                    <a:lnTo>
                      <a:pt x="2474" y="2080"/>
                    </a:lnTo>
                    <a:lnTo>
                      <a:pt x="2530" y="2192"/>
                    </a:lnTo>
                    <a:lnTo>
                      <a:pt x="2586" y="2361"/>
                    </a:lnTo>
                    <a:lnTo>
                      <a:pt x="2530" y="2473"/>
                    </a:lnTo>
                    <a:lnTo>
                      <a:pt x="2474" y="2642"/>
                    </a:lnTo>
                    <a:lnTo>
                      <a:pt x="2474" y="2698"/>
                    </a:lnTo>
                    <a:lnTo>
                      <a:pt x="2530" y="2811"/>
                    </a:lnTo>
                    <a:lnTo>
                      <a:pt x="2530" y="2923"/>
                    </a:lnTo>
                    <a:lnTo>
                      <a:pt x="2530" y="3036"/>
                    </a:lnTo>
                    <a:lnTo>
                      <a:pt x="2474" y="3204"/>
                    </a:lnTo>
                    <a:lnTo>
                      <a:pt x="2418" y="3260"/>
                    </a:lnTo>
                    <a:lnTo>
                      <a:pt x="2362" y="3260"/>
                    </a:lnTo>
                    <a:lnTo>
                      <a:pt x="2249" y="3317"/>
                    </a:lnTo>
                    <a:lnTo>
                      <a:pt x="2249" y="3204"/>
                    </a:lnTo>
                    <a:lnTo>
                      <a:pt x="2305" y="3148"/>
                    </a:lnTo>
                    <a:lnTo>
                      <a:pt x="2362" y="2979"/>
                    </a:lnTo>
                    <a:lnTo>
                      <a:pt x="2249" y="2867"/>
                    </a:lnTo>
                    <a:lnTo>
                      <a:pt x="2137" y="2811"/>
                    </a:lnTo>
                    <a:lnTo>
                      <a:pt x="2081" y="2811"/>
                    </a:lnTo>
                    <a:lnTo>
                      <a:pt x="2024" y="2867"/>
                    </a:lnTo>
                    <a:lnTo>
                      <a:pt x="2024" y="2979"/>
                    </a:lnTo>
                    <a:lnTo>
                      <a:pt x="2024" y="3148"/>
                    </a:lnTo>
                    <a:lnTo>
                      <a:pt x="1968" y="3317"/>
                    </a:lnTo>
                    <a:lnTo>
                      <a:pt x="1968" y="3373"/>
                    </a:lnTo>
                    <a:lnTo>
                      <a:pt x="1912" y="3429"/>
                    </a:lnTo>
                    <a:lnTo>
                      <a:pt x="1800" y="3541"/>
                    </a:lnTo>
                    <a:lnTo>
                      <a:pt x="1687" y="3710"/>
                    </a:lnTo>
                    <a:lnTo>
                      <a:pt x="1631" y="3822"/>
                    </a:lnTo>
                    <a:lnTo>
                      <a:pt x="1406" y="3822"/>
                    </a:lnTo>
                    <a:lnTo>
                      <a:pt x="1350" y="3766"/>
                    </a:lnTo>
                    <a:lnTo>
                      <a:pt x="1294" y="3710"/>
                    </a:lnTo>
                    <a:lnTo>
                      <a:pt x="1237" y="3822"/>
                    </a:lnTo>
                    <a:lnTo>
                      <a:pt x="1237" y="3879"/>
                    </a:lnTo>
                    <a:lnTo>
                      <a:pt x="1237" y="4047"/>
                    </a:lnTo>
                    <a:lnTo>
                      <a:pt x="1069" y="4047"/>
                    </a:lnTo>
                    <a:lnTo>
                      <a:pt x="956" y="4103"/>
                    </a:lnTo>
                    <a:lnTo>
                      <a:pt x="900" y="4103"/>
                    </a:lnTo>
                    <a:lnTo>
                      <a:pt x="732" y="4047"/>
                    </a:lnTo>
                    <a:lnTo>
                      <a:pt x="563" y="4047"/>
                    </a:lnTo>
                    <a:lnTo>
                      <a:pt x="507" y="4103"/>
                    </a:lnTo>
                    <a:lnTo>
                      <a:pt x="507" y="4216"/>
                    </a:lnTo>
                    <a:lnTo>
                      <a:pt x="394" y="4216"/>
                    </a:lnTo>
                    <a:lnTo>
                      <a:pt x="226" y="4272"/>
                    </a:lnTo>
                    <a:lnTo>
                      <a:pt x="113" y="4384"/>
                    </a:lnTo>
                    <a:lnTo>
                      <a:pt x="1" y="4553"/>
                    </a:lnTo>
                    <a:lnTo>
                      <a:pt x="1" y="4609"/>
                    </a:lnTo>
                    <a:lnTo>
                      <a:pt x="57" y="4665"/>
                    </a:lnTo>
                    <a:lnTo>
                      <a:pt x="113" y="4609"/>
                    </a:lnTo>
                    <a:lnTo>
                      <a:pt x="170" y="4553"/>
                    </a:lnTo>
                    <a:lnTo>
                      <a:pt x="226" y="4609"/>
                    </a:lnTo>
                    <a:lnTo>
                      <a:pt x="507" y="5003"/>
                    </a:lnTo>
                    <a:lnTo>
                      <a:pt x="732" y="5003"/>
                    </a:lnTo>
                    <a:lnTo>
                      <a:pt x="788" y="4834"/>
                    </a:lnTo>
                    <a:lnTo>
                      <a:pt x="732" y="4665"/>
                    </a:lnTo>
                    <a:lnTo>
                      <a:pt x="619" y="4441"/>
                    </a:lnTo>
                    <a:lnTo>
                      <a:pt x="675" y="4441"/>
                    </a:lnTo>
                    <a:lnTo>
                      <a:pt x="900" y="4553"/>
                    </a:lnTo>
                    <a:lnTo>
                      <a:pt x="1181" y="4609"/>
                    </a:lnTo>
                    <a:lnTo>
                      <a:pt x="1237" y="4665"/>
                    </a:lnTo>
                    <a:lnTo>
                      <a:pt x="1237" y="4722"/>
                    </a:lnTo>
                    <a:lnTo>
                      <a:pt x="1294" y="4834"/>
                    </a:lnTo>
                    <a:lnTo>
                      <a:pt x="1406" y="4890"/>
                    </a:lnTo>
                    <a:lnTo>
                      <a:pt x="1462" y="4834"/>
                    </a:lnTo>
                    <a:lnTo>
                      <a:pt x="1462" y="4665"/>
                    </a:lnTo>
                    <a:lnTo>
                      <a:pt x="1462" y="4553"/>
                    </a:lnTo>
                    <a:lnTo>
                      <a:pt x="1519" y="4497"/>
                    </a:lnTo>
                    <a:lnTo>
                      <a:pt x="1575" y="4384"/>
                    </a:lnTo>
                    <a:lnTo>
                      <a:pt x="1519" y="4384"/>
                    </a:lnTo>
                    <a:lnTo>
                      <a:pt x="1462" y="4328"/>
                    </a:lnTo>
                    <a:lnTo>
                      <a:pt x="1462" y="4216"/>
                    </a:lnTo>
                    <a:lnTo>
                      <a:pt x="1519" y="4216"/>
                    </a:lnTo>
                    <a:lnTo>
                      <a:pt x="1519" y="4328"/>
                    </a:lnTo>
                    <a:lnTo>
                      <a:pt x="1575" y="4384"/>
                    </a:lnTo>
                    <a:lnTo>
                      <a:pt x="1687" y="4441"/>
                    </a:lnTo>
                    <a:lnTo>
                      <a:pt x="1743" y="4497"/>
                    </a:lnTo>
                    <a:lnTo>
                      <a:pt x="1856" y="4609"/>
                    </a:lnTo>
                    <a:lnTo>
                      <a:pt x="1856" y="4553"/>
                    </a:lnTo>
                    <a:lnTo>
                      <a:pt x="1856" y="4441"/>
                    </a:lnTo>
                    <a:lnTo>
                      <a:pt x="1856" y="4328"/>
                    </a:lnTo>
                    <a:lnTo>
                      <a:pt x="1912" y="4216"/>
                    </a:lnTo>
                    <a:lnTo>
                      <a:pt x="1912" y="4272"/>
                    </a:lnTo>
                    <a:lnTo>
                      <a:pt x="1968" y="4384"/>
                    </a:lnTo>
                    <a:lnTo>
                      <a:pt x="1968" y="4441"/>
                    </a:lnTo>
                    <a:lnTo>
                      <a:pt x="2024" y="4441"/>
                    </a:lnTo>
                    <a:lnTo>
                      <a:pt x="2081" y="4384"/>
                    </a:lnTo>
                    <a:lnTo>
                      <a:pt x="2081" y="4328"/>
                    </a:lnTo>
                    <a:lnTo>
                      <a:pt x="2024" y="4272"/>
                    </a:lnTo>
                    <a:lnTo>
                      <a:pt x="2024" y="4160"/>
                    </a:lnTo>
                    <a:lnTo>
                      <a:pt x="2137" y="4103"/>
                    </a:lnTo>
                    <a:lnTo>
                      <a:pt x="2249" y="4103"/>
                    </a:lnTo>
                    <a:lnTo>
                      <a:pt x="2249" y="4047"/>
                    </a:lnTo>
                    <a:lnTo>
                      <a:pt x="2305" y="3991"/>
                    </a:lnTo>
                    <a:lnTo>
                      <a:pt x="2249" y="3935"/>
                    </a:lnTo>
                    <a:lnTo>
                      <a:pt x="2137" y="3935"/>
                    </a:lnTo>
                    <a:lnTo>
                      <a:pt x="2024" y="3991"/>
                    </a:lnTo>
                    <a:lnTo>
                      <a:pt x="1912" y="3991"/>
                    </a:lnTo>
                    <a:lnTo>
                      <a:pt x="1912" y="3935"/>
                    </a:lnTo>
                    <a:lnTo>
                      <a:pt x="2081" y="3822"/>
                    </a:lnTo>
                    <a:lnTo>
                      <a:pt x="2193" y="3766"/>
                    </a:lnTo>
                    <a:lnTo>
                      <a:pt x="2362" y="3766"/>
                    </a:lnTo>
                    <a:lnTo>
                      <a:pt x="2418" y="3654"/>
                    </a:lnTo>
                    <a:lnTo>
                      <a:pt x="2474" y="3598"/>
                    </a:lnTo>
                    <a:lnTo>
                      <a:pt x="2643" y="3598"/>
                    </a:lnTo>
                    <a:lnTo>
                      <a:pt x="2755" y="3485"/>
                    </a:lnTo>
                    <a:lnTo>
                      <a:pt x="2811" y="3485"/>
                    </a:lnTo>
                    <a:lnTo>
                      <a:pt x="2867" y="3541"/>
                    </a:lnTo>
                    <a:lnTo>
                      <a:pt x="2924" y="3598"/>
                    </a:lnTo>
                    <a:lnTo>
                      <a:pt x="2924" y="3654"/>
                    </a:lnTo>
                    <a:lnTo>
                      <a:pt x="2867" y="3822"/>
                    </a:lnTo>
                    <a:lnTo>
                      <a:pt x="2811" y="3879"/>
                    </a:lnTo>
                    <a:lnTo>
                      <a:pt x="2867" y="3935"/>
                    </a:lnTo>
                    <a:lnTo>
                      <a:pt x="2924" y="4047"/>
                    </a:lnTo>
                    <a:lnTo>
                      <a:pt x="3036" y="4047"/>
                    </a:lnTo>
                    <a:lnTo>
                      <a:pt x="3092" y="4103"/>
                    </a:lnTo>
                    <a:lnTo>
                      <a:pt x="3148" y="4160"/>
                    </a:lnTo>
                    <a:lnTo>
                      <a:pt x="3205" y="4216"/>
                    </a:lnTo>
                    <a:lnTo>
                      <a:pt x="3373" y="4216"/>
                    </a:lnTo>
                    <a:lnTo>
                      <a:pt x="3430" y="4272"/>
                    </a:lnTo>
                    <a:lnTo>
                      <a:pt x="3486" y="4328"/>
                    </a:lnTo>
                    <a:lnTo>
                      <a:pt x="3654" y="4384"/>
                    </a:lnTo>
                    <a:lnTo>
                      <a:pt x="3711" y="4160"/>
                    </a:lnTo>
                    <a:lnTo>
                      <a:pt x="3654" y="3822"/>
                    </a:lnTo>
                    <a:lnTo>
                      <a:pt x="3654" y="3710"/>
                    </a:lnTo>
                    <a:lnTo>
                      <a:pt x="3542" y="3541"/>
                    </a:lnTo>
                    <a:lnTo>
                      <a:pt x="3430" y="3317"/>
                    </a:lnTo>
                    <a:lnTo>
                      <a:pt x="3486" y="3092"/>
                    </a:lnTo>
                    <a:lnTo>
                      <a:pt x="3486" y="2923"/>
                    </a:lnTo>
                    <a:lnTo>
                      <a:pt x="3373" y="2867"/>
                    </a:lnTo>
                    <a:lnTo>
                      <a:pt x="3373" y="2754"/>
                    </a:lnTo>
                    <a:lnTo>
                      <a:pt x="3430" y="2642"/>
                    </a:lnTo>
                    <a:lnTo>
                      <a:pt x="3430" y="2530"/>
                    </a:lnTo>
                    <a:lnTo>
                      <a:pt x="3430" y="2417"/>
                    </a:lnTo>
                    <a:lnTo>
                      <a:pt x="3373" y="2361"/>
                    </a:lnTo>
                    <a:lnTo>
                      <a:pt x="3486" y="2136"/>
                    </a:lnTo>
                    <a:lnTo>
                      <a:pt x="3598" y="1968"/>
                    </a:lnTo>
                    <a:lnTo>
                      <a:pt x="3711" y="1968"/>
                    </a:lnTo>
                    <a:lnTo>
                      <a:pt x="3767" y="1911"/>
                    </a:lnTo>
                    <a:lnTo>
                      <a:pt x="3879" y="1799"/>
                    </a:lnTo>
                    <a:lnTo>
                      <a:pt x="3935" y="1799"/>
                    </a:lnTo>
                    <a:lnTo>
                      <a:pt x="3992" y="1855"/>
                    </a:lnTo>
                    <a:lnTo>
                      <a:pt x="3935" y="2024"/>
                    </a:lnTo>
                    <a:lnTo>
                      <a:pt x="3992" y="2024"/>
                    </a:lnTo>
                    <a:lnTo>
                      <a:pt x="4104" y="2080"/>
                    </a:lnTo>
                    <a:lnTo>
                      <a:pt x="4160" y="2080"/>
                    </a:lnTo>
                    <a:lnTo>
                      <a:pt x="4104" y="2136"/>
                    </a:lnTo>
                    <a:lnTo>
                      <a:pt x="4104" y="2249"/>
                    </a:lnTo>
                    <a:lnTo>
                      <a:pt x="4048" y="2305"/>
                    </a:lnTo>
                    <a:lnTo>
                      <a:pt x="4104" y="2361"/>
                    </a:lnTo>
                    <a:lnTo>
                      <a:pt x="4104" y="2417"/>
                    </a:lnTo>
                    <a:lnTo>
                      <a:pt x="3935" y="2530"/>
                    </a:lnTo>
                    <a:lnTo>
                      <a:pt x="3823" y="2642"/>
                    </a:lnTo>
                    <a:lnTo>
                      <a:pt x="3711" y="2811"/>
                    </a:lnTo>
                    <a:lnTo>
                      <a:pt x="3992" y="2811"/>
                    </a:lnTo>
                    <a:lnTo>
                      <a:pt x="4160" y="2867"/>
                    </a:lnTo>
                    <a:lnTo>
                      <a:pt x="4273" y="2923"/>
                    </a:lnTo>
                    <a:lnTo>
                      <a:pt x="4160" y="3092"/>
                    </a:lnTo>
                    <a:lnTo>
                      <a:pt x="4160" y="3148"/>
                    </a:lnTo>
                    <a:lnTo>
                      <a:pt x="4216" y="3204"/>
                    </a:lnTo>
                    <a:lnTo>
                      <a:pt x="4273" y="3148"/>
                    </a:lnTo>
                    <a:lnTo>
                      <a:pt x="4329" y="3148"/>
                    </a:lnTo>
                    <a:lnTo>
                      <a:pt x="4441" y="2979"/>
                    </a:lnTo>
                    <a:lnTo>
                      <a:pt x="4497" y="2811"/>
                    </a:lnTo>
                    <a:lnTo>
                      <a:pt x="4497" y="2923"/>
                    </a:lnTo>
                    <a:lnTo>
                      <a:pt x="4554" y="3036"/>
                    </a:lnTo>
                    <a:lnTo>
                      <a:pt x="4722" y="3036"/>
                    </a:lnTo>
                    <a:lnTo>
                      <a:pt x="4835" y="2979"/>
                    </a:lnTo>
                    <a:lnTo>
                      <a:pt x="4947" y="2754"/>
                    </a:lnTo>
                    <a:lnTo>
                      <a:pt x="5059" y="2698"/>
                    </a:lnTo>
                    <a:lnTo>
                      <a:pt x="5172" y="2586"/>
                    </a:lnTo>
                    <a:lnTo>
                      <a:pt x="5228" y="2586"/>
                    </a:lnTo>
                    <a:lnTo>
                      <a:pt x="5228" y="2754"/>
                    </a:lnTo>
                    <a:lnTo>
                      <a:pt x="5341" y="2923"/>
                    </a:lnTo>
                    <a:lnTo>
                      <a:pt x="5397" y="2979"/>
                    </a:lnTo>
                    <a:lnTo>
                      <a:pt x="5509" y="2979"/>
                    </a:lnTo>
                    <a:lnTo>
                      <a:pt x="5622" y="2811"/>
                    </a:lnTo>
                    <a:lnTo>
                      <a:pt x="5678" y="2811"/>
                    </a:lnTo>
                    <a:lnTo>
                      <a:pt x="5734" y="2754"/>
                    </a:lnTo>
                    <a:lnTo>
                      <a:pt x="5903" y="2698"/>
                    </a:lnTo>
                    <a:lnTo>
                      <a:pt x="6015" y="2586"/>
                    </a:lnTo>
                    <a:lnTo>
                      <a:pt x="6015" y="2417"/>
                    </a:lnTo>
                    <a:lnTo>
                      <a:pt x="6015" y="2249"/>
                    </a:lnTo>
                    <a:lnTo>
                      <a:pt x="5959" y="2192"/>
                    </a:lnTo>
                    <a:lnTo>
                      <a:pt x="6015" y="2192"/>
                    </a:lnTo>
                    <a:lnTo>
                      <a:pt x="6296" y="2024"/>
                    </a:lnTo>
                    <a:lnTo>
                      <a:pt x="6577" y="1855"/>
                    </a:lnTo>
                    <a:lnTo>
                      <a:pt x="6689" y="1743"/>
                    </a:lnTo>
                    <a:lnTo>
                      <a:pt x="6689" y="1687"/>
                    </a:lnTo>
                    <a:lnTo>
                      <a:pt x="6689" y="1574"/>
                    </a:lnTo>
                    <a:lnTo>
                      <a:pt x="6689" y="1462"/>
                    </a:lnTo>
                    <a:lnTo>
                      <a:pt x="6577" y="1406"/>
                    </a:lnTo>
                    <a:lnTo>
                      <a:pt x="6521" y="1406"/>
                    </a:lnTo>
                    <a:lnTo>
                      <a:pt x="6521" y="1349"/>
                    </a:lnTo>
                    <a:lnTo>
                      <a:pt x="6465" y="1237"/>
                    </a:lnTo>
                    <a:lnTo>
                      <a:pt x="6408" y="1068"/>
                    </a:lnTo>
                    <a:lnTo>
                      <a:pt x="6352" y="1012"/>
                    </a:lnTo>
                    <a:lnTo>
                      <a:pt x="6240" y="1068"/>
                    </a:lnTo>
                    <a:lnTo>
                      <a:pt x="6015" y="1181"/>
                    </a:lnTo>
                    <a:lnTo>
                      <a:pt x="5959" y="1293"/>
                    </a:lnTo>
                    <a:lnTo>
                      <a:pt x="5959" y="1406"/>
                    </a:lnTo>
                    <a:lnTo>
                      <a:pt x="5790" y="1237"/>
                    </a:lnTo>
                    <a:lnTo>
                      <a:pt x="5678" y="1068"/>
                    </a:lnTo>
                    <a:lnTo>
                      <a:pt x="5453" y="1012"/>
                    </a:lnTo>
                    <a:lnTo>
                      <a:pt x="5003" y="1012"/>
                    </a:lnTo>
                    <a:lnTo>
                      <a:pt x="4947" y="900"/>
                    </a:lnTo>
                    <a:lnTo>
                      <a:pt x="5003" y="787"/>
                    </a:lnTo>
                    <a:lnTo>
                      <a:pt x="5003" y="675"/>
                    </a:lnTo>
                    <a:lnTo>
                      <a:pt x="5059" y="506"/>
                    </a:lnTo>
                    <a:lnTo>
                      <a:pt x="5003" y="394"/>
                    </a:lnTo>
                    <a:lnTo>
                      <a:pt x="4891" y="169"/>
                    </a:lnTo>
                    <a:lnTo>
                      <a:pt x="4835"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0" name="Google Shape;24650;p54"/>
              <p:cNvSpPr/>
              <p:nvPr/>
            </p:nvSpPr>
            <p:spPr>
              <a:xfrm>
                <a:off x="1751450" y="1318150"/>
                <a:ext cx="8450" cy="9875"/>
              </a:xfrm>
              <a:custGeom>
                <a:avLst/>
                <a:gdLst/>
                <a:ahLst/>
                <a:cxnLst/>
                <a:rect l="l" t="t" r="r" b="b"/>
                <a:pathLst>
                  <a:path w="338" h="395" extrusionOk="0">
                    <a:moveTo>
                      <a:pt x="225" y="1"/>
                    </a:moveTo>
                    <a:lnTo>
                      <a:pt x="169" y="113"/>
                    </a:lnTo>
                    <a:lnTo>
                      <a:pt x="1" y="226"/>
                    </a:lnTo>
                    <a:lnTo>
                      <a:pt x="113" y="338"/>
                    </a:lnTo>
                    <a:lnTo>
                      <a:pt x="169" y="394"/>
                    </a:lnTo>
                    <a:lnTo>
                      <a:pt x="225" y="394"/>
                    </a:lnTo>
                    <a:lnTo>
                      <a:pt x="338" y="282"/>
                    </a:lnTo>
                    <a:lnTo>
                      <a:pt x="338" y="113"/>
                    </a:lnTo>
                    <a:lnTo>
                      <a:pt x="338"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1" name="Google Shape;24651;p54"/>
              <p:cNvSpPr/>
              <p:nvPr/>
            </p:nvSpPr>
            <p:spPr>
              <a:xfrm>
                <a:off x="1744425" y="1318150"/>
                <a:ext cx="7050" cy="2850"/>
              </a:xfrm>
              <a:custGeom>
                <a:avLst/>
                <a:gdLst/>
                <a:ahLst/>
                <a:cxnLst/>
                <a:rect l="l" t="t" r="r" b="b"/>
                <a:pathLst>
                  <a:path w="282" h="114" extrusionOk="0">
                    <a:moveTo>
                      <a:pt x="57" y="1"/>
                    </a:moveTo>
                    <a:lnTo>
                      <a:pt x="1" y="113"/>
                    </a:lnTo>
                    <a:lnTo>
                      <a:pt x="225" y="113"/>
                    </a:lnTo>
                    <a:lnTo>
                      <a:pt x="282" y="57"/>
                    </a:lnTo>
                    <a:lnTo>
                      <a:pt x="225"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2" name="Google Shape;24652;p54"/>
              <p:cNvSpPr/>
              <p:nvPr/>
            </p:nvSpPr>
            <p:spPr>
              <a:xfrm>
                <a:off x="1854025" y="1270375"/>
                <a:ext cx="4250" cy="2850"/>
              </a:xfrm>
              <a:custGeom>
                <a:avLst/>
                <a:gdLst/>
                <a:ahLst/>
                <a:cxnLst/>
                <a:rect l="l" t="t" r="r" b="b"/>
                <a:pathLst>
                  <a:path w="170" h="114" extrusionOk="0">
                    <a:moveTo>
                      <a:pt x="57" y="1"/>
                    </a:moveTo>
                    <a:lnTo>
                      <a:pt x="1" y="57"/>
                    </a:lnTo>
                    <a:lnTo>
                      <a:pt x="113" y="113"/>
                    </a:lnTo>
                    <a:lnTo>
                      <a:pt x="169" y="113"/>
                    </a:lnTo>
                    <a:lnTo>
                      <a:pt x="169"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3" name="Google Shape;24653;p54"/>
              <p:cNvSpPr/>
              <p:nvPr/>
            </p:nvSpPr>
            <p:spPr>
              <a:xfrm>
                <a:off x="1762700" y="1318150"/>
                <a:ext cx="1425" cy="2850"/>
              </a:xfrm>
              <a:custGeom>
                <a:avLst/>
                <a:gdLst/>
                <a:ahLst/>
                <a:cxnLst/>
                <a:rect l="l" t="t" r="r" b="b"/>
                <a:pathLst>
                  <a:path w="57" h="114" extrusionOk="0">
                    <a:moveTo>
                      <a:pt x="56" y="1"/>
                    </a:moveTo>
                    <a:lnTo>
                      <a:pt x="0" y="57"/>
                    </a:lnTo>
                    <a:lnTo>
                      <a:pt x="0" y="113"/>
                    </a:lnTo>
                    <a:lnTo>
                      <a:pt x="56" y="113"/>
                    </a:lnTo>
                    <a:lnTo>
                      <a:pt x="56"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4" name="Google Shape;24654;p54"/>
              <p:cNvSpPr/>
              <p:nvPr/>
            </p:nvSpPr>
            <p:spPr>
              <a:xfrm>
                <a:off x="2244650" y="1016050"/>
                <a:ext cx="71700" cy="77300"/>
              </a:xfrm>
              <a:custGeom>
                <a:avLst/>
                <a:gdLst/>
                <a:ahLst/>
                <a:cxnLst/>
                <a:rect l="l" t="t" r="r" b="b"/>
                <a:pathLst>
                  <a:path w="2868" h="3092" extrusionOk="0">
                    <a:moveTo>
                      <a:pt x="1575" y="1"/>
                    </a:moveTo>
                    <a:lnTo>
                      <a:pt x="1406" y="169"/>
                    </a:lnTo>
                    <a:lnTo>
                      <a:pt x="1462" y="282"/>
                    </a:lnTo>
                    <a:lnTo>
                      <a:pt x="1125" y="282"/>
                    </a:lnTo>
                    <a:lnTo>
                      <a:pt x="1013" y="338"/>
                    </a:lnTo>
                    <a:lnTo>
                      <a:pt x="900" y="282"/>
                    </a:lnTo>
                    <a:lnTo>
                      <a:pt x="844" y="282"/>
                    </a:lnTo>
                    <a:lnTo>
                      <a:pt x="788" y="394"/>
                    </a:lnTo>
                    <a:lnTo>
                      <a:pt x="788" y="506"/>
                    </a:lnTo>
                    <a:lnTo>
                      <a:pt x="731" y="619"/>
                    </a:lnTo>
                    <a:lnTo>
                      <a:pt x="507" y="787"/>
                    </a:lnTo>
                    <a:lnTo>
                      <a:pt x="394" y="956"/>
                    </a:lnTo>
                    <a:lnTo>
                      <a:pt x="338" y="1237"/>
                    </a:lnTo>
                    <a:lnTo>
                      <a:pt x="394" y="1462"/>
                    </a:lnTo>
                    <a:lnTo>
                      <a:pt x="394" y="1574"/>
                    </a:lnTo>
                    <a:lnTo>
                      <a:pt x="507" y="1687"/>
                    </a:lnTo>
                    <a:lnTo>
                      <a:pt x="507" y="1743"/>
                    </a:lnTo>
                    <a:lnTo>
                      <a:pt x="394" y="1799"/>
                    </a:lnTo>
                    <a:lnTo>
                      <a:pt x="226" y="1855"/>
                    </a:lnTo>
                    <a:lnTo>
                      <a:pt x="169" y="1911"/>
                    </a:lnTo>
                    <a:lnTo>
                      <a:pt x="57" y="2193"/>
                    </a:lnTo>
                    <a:lnTo>
                      <a:pt x="1" y="2474"/>
                    </a:lnTo>
                    <a:lnTo>
                      <a:pt x="57" y="2698"/>
                    </a:lnTo>
                    <a:lnTo>
                      <a:pt x="169" y="2923"/>
                    </a:lnTo>
                    <a:lnTo>
                      <a:pt x="394" y="3092"/>
                    </a:lnTo>
                    <a:lnTo>
                      <a:pt x="563" y="3092"/>
                    </a:lnTo>
                    <a:lnTo>
                      <a:pt x="731" y="3036"/>
                    </a:lnTo>
                    <a:lnTo>
                      <a:pt x="1125" y="2923"/>
                    </a:lnTo>
                    <a:lnTo>
                      <a:pt x="1294" y="2923"/>
                    </a:lnTo>
                    <a:lnTo>
                      <a:pt x="1406" y="2867"/>
                    </a:lnTo>
                    <a:lnTo>
                      <a:pt x="1575" y="2811"/>
                    </a:lnTo>
                    <a:lnTo>
                      <a:pt x="1631" y="2755"/>
                    </a:lnTo>
                    <a:lnTo>
                      <a:pt x="1631" y="2698"/>
                    </a:lnTo>
                    <a:lnTo>
                      <a:pt x="1575" y="2586"/>
                    </a:lnTo>
                    <a:lnTo>
                      <a:pt x="1518" y="2474"/>
                    </a:lnTo>
                    <a:lnTo>
                      <a:pt x="1462" y="2417"/>
                    </a:lnTo>
                    <a:lnTo>
                      <a:pt x="1350" y="2361"/>
                    </a:lnTo>
                    <a:lnTo>
                      <a:pt x="1125" y="2361"/>
                    </a:lnTo>
                    <a:lnTo>
                      <a:pt x="1069" y="2305"/>
                    </a:lnTo>
                    <a:lnTo>
                      <a:pt x="1069" y="2249"/>
                    </a:lnTo>
                    <a:lnTo>
                      <a:pt x="1125" y="2193"/>
                    </a:lnTo>
                    <a:lnTo>
                      <a:pt x="1181" y="2136"/>
                    </a:lnTo>
                    <a:lnTo>
                      <a:pt x="1237" y="2193"/>
                    </a:lnTo>
                    <a:lnTo>
                      <a:pt x="1294" y="2136"/>
                    </a:lnTo>
                    <a:lnTo>
                      <a:pt x="1350" y="2136"/>
                    </a:lnTo>
                    <a:lnTo>
                      <a:pt x="1350" y="2024"/>
                    </a:lnTo>
                    <a:lnTo>
                      <a:pt x="1406" y="2024"/>
                    </a:lnTo>
                    <a:lnTo>
                      <a:pt x="1518" y="2080"/>
                    </a:lnTo>
                    <a:lnTo>
                      <a:pt x="1687" y="2193"/>
                    </a:lnTo>
                    <a:lnTo>
                      <a:pt x="1743" y="2305"/>
                    </a:lnTo>
                    <a:lnTo>
                      <a:pt x="1799" y="2417"/>
                    </a:lnTo>
                    <a:lnTo>
                      <a:pt x="1856" y="2474"/>
                    </a:lnTo>
                    <a:lnTo>
                      <a:pt x="1912" y="2417"/>
                    </a:lnTo>
                    <a:lnTo>
                      <a:pt x="2024" y="2361"/>
                    </a:lnTo>
                    <a:lnTo>
                      <a:pt x="2137" y="2249"/>
                    </a:lnTo>
                    <a:lnTo>
                      <a:pt x="2193" y="2080"/>
                    </a:lnTo>
                    <a:lnTo>
                      <a:pt x="2137" y="1968"/>
                    </a:lnTo>
                    <a:lnTo>
                      <a:pt x="2080" y="1911"/>
                    </a:lnTo>
                    <a:lnTo>
                      <a:pt x="2024" y="1968"/>
                    </a:lnTo>
                    <a:lnTo>
                      <a:pt x="1968" y="2024"/>
                    </a:lnTo>
                    <a:lnTo>
                      <a:pt x="1743" y="2024"/>
                    </a:lnTo>
                    <a:lnTo>
                      <a:pt x="1856" y="1855"/>
                    </a:lnTo>
                    <a:lnTo>
                      <a:pt x="1912" y="1799"/>
                    </a:lnTo>
                    <a:lnTo>
                      <a:pt x="2024" y="1743"/>
                    </a:lnTo>
                    <a:lnTo>
                      <a:pt x="1968" y="1630"/>
                    </a:lnTo>
                    <a:lnTo>
                      <a:pt x="1912" y="1518"/>
                    </a:lnTo>
                    <a:lnTo>
                      <a:pt x="1856" y="1406"/>
                    </a:lnTo>
                    <a:lnTo>
                      <a:pt x="1743" y="1349"/>
                    </a:lnTo>
                    <a:lnTo>
                      <a:pt x="1631" y="1293"/>
                    </a:lnTo>
                    <a:lnTo>
                      <a:pt x="1631" y="1237"/>
                    </a:lnTo>
                    <a:lnTo>
                      <a:pt x="1631" y="1181"/>
                    </a:lnTo>
                    <a:lnTo>
                      <a:pt x="1743" y="1125"/>
                    </a:lnTo>
                    <a:lnTo>
                      <a:pt x="1799" y="1068"/>
                    </a:lnTo>
                    <a:lnTo>
                      <a:pt x="1912" y="1012"/>
                    </a:lnTo>
                    <a:lnTo>
                      <a:pt x="1968" y="1181"/>
                    </a:lnTo>
                    <a:lnTo>
                      <a:pt x="2024" y="1406"/>
                    </a:lnTo>
                    <a:lnTo>
                      <a:pt x="2024" y="1743"/>
                    </a:lnTo>
                    <a:lnTo>
                      <a:pt x="2080" y="1799"/>
                    </a:lnTo>
                    <a:lnTo>
                      <a:pt x="2193" y="1799"/>
                    </a:lnTo>
                    <a:lnTo>
                      <a:pt x="2249" y="1855"/>
                    </a:lnTo>
                    <a:lnTo>
                      <a:pt x="2249" y="1911"/>
                    </a:lnTo>
                    <a:lnTo>
                      <a:pt x="2305" y="1968"/>
                    </a:lnTo>
                    <a:lnTo>
                      <a:pt x="2418" y="1911"/>
                    </a:lnTo>
                    <a:lnTo>
                      <a:pt x="2530" y="2024"/>
                    </a:lnTo>
                    <a:lnTo>
                      <a:pt x="2586" y="2080"/>
                    </a:lnTo>
                    <a:lnTo>
                      <a:pt x="2699" y="2136"/>
                    </a:lnTo>
                    <a:lnTo>
                      <a:pt x="2755" y="2136"/>
                    </a:lnTo>
                    <a:lnTo>
                      <a:pt x="2811" y="2080"/>
                    </a:lnTo>
                    <a:lnTo>
                      <a:pt x="2755" y="1968"/>
                    </a:lnTo>
                    <a:lnTo>
                      <a:pt x="2811" y="1911"/>
                    </a:lnTo>
                    <a:lnTo>
                      <a:pt x="2867" y="1799"/>
                    </a:lnTo>
                    <a:lnTo>
                      <a:pt x="2867" y="1687"/>
                    </a:lnTo>
                    <a:lnTo>
                      <a:pt x="2811" y="1462"/>
                    </a:lnTo>
                    <a:lnTo>
                      <a:pt x="2755" y="1237"/>
                    </a:lnTo>
                    <a:lnTo>
                      <a:pt x="2755" y="1125"/>
                    </a:lnTo>
                    <a:lnTo>
                      <a:pt x="2867" y="1068"/>
                    </a:lnTo>
                    <a:lnTo>
                      <a:pt x="2811" y="1012"/>
                    </a:lnTo>
                    <a:lnTo>
                      <a:pt x="2755" y="900"/>
                    </a:lnTo>
                    <a:lnTo>
                      <a:pt x="2530" y="900"/>
                    </a:lnTo>
                    <a:lnTo>
                      <a:pt x="2418" y="1012"/>
                    </a:lnTo>
                    <a:lnTo>
                      <a:pt x="2305" y="900"/>
                    </a:lnTo>
                    <a:lnTo>
                      <a:pt x="2249" y="844"/>
                    </a:lnTo>
                    <a:lnTo>
                      <a:pt x="2361" y="787"/>
                    </a:lnTo>
                    <a:lnTo>
                      <a:pt x="2361" y="731"/>
                    </a:lnTo>
                    <a:lnTo>
                      <a:pt x="2361" y="675"/>
                    </a:lnTo>
                    <a:lnTo>
                      <a:pt x="2249" y="619"/>
                    </a:lnTo>
                    <a:lnTo>
                      <a:pt x="2193" y="563"/>
                    </a:lnTo>
                    <a:lnTo>
                      <a:pt x="2137" y="619"/>
                    </a:lnTo>
                    <a:lnTo>
                      <a:pt x="2137" y="787"/>
                    </a:lnTo>
                    <a:lnTo>
                      <a:pt x="2137" y="956"/>
                    </a:lnTo>
                    <a:lnTo>
                      <a:pt x="2137" y="1012"/>
                    </a:lnTo>
                    <a:lnTo>
                      <a:pt x="2080" y="1012"/>
                    </a:lnTo>
                    <a:lnTo>
                      <a:pt x="2024" y="956"/>
                    </a:lnTo>
                    <a:lnTo>
                      <a:pt x="2024" y="844"/>
                    </a:lnTo>
                    <a:lnTo>
                      <a:pt x="1968" y="675"/>
                    </a:lnTo>
                    <a:lnTo>
                      <a:pt x="1912" y="619"/>
                    </a:lnTo>
                    <a:lnTo>
                      <a:pt x="1856" y="619"/>
                    </a:lnTo>
                    <a:lnTo>
                      <a:pt x="1687" y="675"/>
                    </a:lnTo>
                    <a:lnTo>
                      <a:pt x="1687" y="675"/>
                    </a:lnTo>
                    <a:lnTo>
                      <a:pt x="1743" y="563"/>
                    </a:lnTo>
                    <a:lnTo>
                      <a:pt x="1799" y="506"/>
                    </a:lnTo>
                    <a:lnTo>
                      <a:pt x="2024" y="506"/>
                    </a:lnTo>
                    <a:lnTo>
                      <a:pt x="2080" y="450"/>
                    </a:lnTo>
                    <a:lnTo>
                      <a:pt x="2080" y="338"/>
                    </a:lnTo>
                    <a:lnTo>
                      <a:pt x="1968" y="225"/>
                    </a:lnTo>
                    <a:lnTo>
                      <a:pt x="1856" y="57"/>
                    </a:lnTo>
                    <a:lnTo>
                      <a:pt x="1743" y="1"/>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5" name="Google Shape;24655;p54"/>
              <p:cNvSpPr/>
              <p:nvPr/>
            </p:nvSpPr>
            <p:spPr>
              <a:xfrm>
                <a:off x="2192675" y="1068050"/>
                <a:ext cx="61850" cy="59025"/>
              </a:xfrm>
              <a:custGeom>
                <a:avLst/>
                <a:gdLst/>
                <a:ahLst/>
                <a:cxnLst/>
                <a:rect l="l" t="t" r="r" b="b"/>
                <a:pathLst>
                  <a:path w="2474" h="2361" extrusionOk="0">
                    <a:moveTo>
                      <a:pt x="1237" y="0"/>
                    </a:moveTo>
                    <a:lnTo>
                      <a:pt x="1068" y="113"/>
                    </a:lnTo>
                    <a:lnTo>
                      <a:pt x="450" y="113"/>
                    </a:lnTo>
                    <a:lnTo>
                      <a:pt x="225" y="225"/>
                    </a:lnTo>
                    <a:lnTo>
                      <a:pt x="113" y="281"/>
                    </a:lnTo>
                    <a:lnTo>
                      <a:pt x="56" y="337"/>
                    </a:lnTo>
                    <a:lnTo>
                      <a:pt x="0" y="394"/>
                    </a:lnTo>
                    <a:lnTo>
                      <a:pt x="113" y="562"/>
                    </a:lnTo>
                    <a:lnTo>
                      <a:pt x="225" y="675"/>
                    </a:lnTo>
                    <a:lnTo>
                      <a:pt x="506" y="731"/>
                    </a:lnTo>
                    <a:lnTo>
                      <a:pt x="675" y="731"/>
                    </a:lnTo>
                    <a:lnTo>
                      <a:pt x="899" y="675"/>
                    </a:lnTo>
                    <a:lnTo>
                      <a:pt x="1068" y="618"/>
                    </a:lnTo>
                    <a:lnTo>
                      <a:pt x="1293" y="675"/>
                    </a:lnTo>
                    <a:lnTo>
                      <a:pt x="1349" y="675"/>
                    </a:lnTo>
                    <a:lnTo>
                      <a:pt x="1462" y="731"/>
                    </a:lnTo>
                    <a:lnTo>
                      <a:pt x="1518" y="787"/>
                    </a:lnTo>
                    <a:lnTo>
                      <a:pt x="1574" y="843"/>
                    </a:lnTo>
                    <a:lnTo>
                      <a:pt x="1518" y="899"/>
                    </a:lnTo>
                    <a:lnTo>
                      <a:pt x="1405" y="1068"/>
                    </a:lnTo>
                    <a:lnTo>
                      <a:pt x="1349" y="1293"/>
                    </a:lnTo>
                    <a:lnTo>
                      <a:pt x="1349" y="1405"/>
                    </a:lnTo>
                    <a:lnTo>
                      <a:pt x="1462" y="1518"/>
                    </a:lnTo>
                    <a:lnTo>
                      <a:pt x="1518" y="1574"/>
                    </a:lnTo>
                    <a:lnTo>
                      <a:pt x="1574" y="1518"/>
                    </a:lnTo>
                    <a:lnTo>
                      <a:pt x="1630" y="1574"/>
                    </a:lnTo>
                    <a:lnTo>
                      <a:pt x="1630" y="1686"/>
                    </a:lnTo>
                    <a:lnTo>
                      <a:pt x="1574" y="1799"/>
                    </a:lnTo>
                    <a:lnTo>
                      <a:pt x="1405" y="1967"/>
                    </a:lnTo>
                    <a:lnTo>
                      <a:pt x="1293" y="2024"/>
                    </a:lnTo>
                    <a:lnTo>
                      <a:pt x="1237" y="2192"/>
                    </a:lnTo>
                    <a:lnTo>
                      <a:pt x="1293" y="2361"/>
                    </a:lnTo>
                    <a:lnTo>
                      <a:pt x="1349" y="2361"/>
                    </a:lnTo>
                    <a:lnTo>
                      <a:pt x="1462" y="2305"/>
                    </a:lnTo>
                    <a:lnTo>
                      <a:pt x="1462" y="2248"/>
                    </a:lnTo>
                    <a:lnTo>
                      <a:pt x="1518" y="2136"/>
                    </a:lnTo>
                    <a:lnTo>
                      <a:pt x="1574" y="2192"/>
                    </a:lnTo>
                    <a:lnTo>
                      <a:pt x="1630" y="2192"/>
                    </a:lnTo>
                    <a:lnTo>
                      <a:pt x="1686" y="2136"/>
                    </a:lnTo>
                    <a:lnTo>
                      <a:pt x="1743" y="2080"/>
                    </a:lnTo>
                    <a:lnTo>
                      <a:pt x="1799" y="2024"/>
                    </a:lnTo>
                    <a:lnTo>
                      <a:pt x="1799" y="1967"/>
                    </a:lnTo>
                    <a:lnTo>
                      <a:pt x="1911" y="1799"/>
                    </a:lnTo>
                    <a:lnTo>
                      <a:pt x="2024" y="1742"/>
                    </a:lnTo>
                    <a:lnTo>
                      <a:pt x="2136" y="1630"/>
                    </a:lnTo>
                    <a:lnTo>
                      <a:pt x="2192" y="1518"/>
                    </a:lnTo>
                    <a:lnTo>
                      <a:pt x="2192" y="1405"/>
                    </a:lnTo>
                    <a:lnTo>
                      <a:pt x="2192" y="1237"/>
                    </a:lnTo>
                    <a:lnTo>
                      <a:pt x="2417" y="1237"/>
                    </a:lnTo>
                    <a:lnTo>
                      <a:pt x="2417" y="1180"/>
                    </a:lnTo>
                    <a:lnTo>
                      <a:pt x="2417" y="1068"/>
                    </a:lnTo>
                    <a:lnTo>
                      <a:pt x="2473" y="1012"/>
                    </a:lnTo>
                    <a:lnTo>
                      <a:pt x="2305" y="787"/>
                    </a:lnTo>
                    <a:lnTo>
                      <a:pt x="2248" y="675"/>
                    </a:lnTo>
                    <a:lnTo>
                      <a:pt x="2248" y="506"/>
                    </a:lnTo>
                    <a:lnTo>
                      <a:pt x="2136" y="394"/>
                    </a:lnTo>
                    <a:lnTo>
                      <a:pt x="2192" y="281"/>
                    </a:lnTo>
                    <a:lnTo>
                      <a:pt x="2192" y="113"/>
                    </a:lnTo>
                    <a:lnTo>
                      <a:pt x="2080" y="56"/>
                    </a:lnTo>
                    <a:lnTo>
                      <a:pt x="2024" y="56"/>
                    </a:lnTo>
                    <a:lnTo>
                      <a:pt x="1967" y="113"/>
                    </a:lnTo>
                    <a:lnTo>
                      <a:pt x="1911" y="337"/>
                    </a:lnTo>
                    <a:lnTo>
                      <a:pt x="1799" y="337"/>
                    </a:lnTo>
                    <a:lnTo>
                      <a:pt x="1686" y="281"/>
                    </a:lnTo>
                    <a:lnTo>
                      <a:pt x="1630" y="169"/>
                    </a:lnTo>
                    <a:lnTo>
                      <a:pt x="1462" y="0"/>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6" name="Google Shape;24656;p54"/>
              <p:cNvSpPr/>
              <p:nvPr/>
            </p:nvSpPr>
            <p:spPr>
              <a:xfrm>
                <a:off x="2206725" y="1101775"/>
                <a:ext cx="40775" cy="47800"/>
              </a:xfrm>
              <a:custGeom>
                <a:avLst/>
                <a:gdLst/>
                <a:ahLst/>
                <a:cxnLst/>
                <a:rect l="l" t="t" r="r" b="b"/>
                <a:pathLst>
                  <a:path w="1631" h="1912" extrusionOk="0">
                    <a:moveTo>
                      <a:pt x="675" y="0"/>
                    </a:moveTo>
                    <a:lnTo>
                      <a:pt x="562" y="56"/>
                    </a:lnTo>
                    <a:lnTo>
                      <a:pt x="506" y="281"/>
                    </a:lnTo>
                    <a:lnTo>
                      <a:pt x="450" y="506"/>
                    </a:lnTo>
                    <a:lnTo>
                      <a:pt x="394" y="1012"/>
                    </a:lnTo>
                    <a:lnTo>
                      <a:pt x="394" y="1180"/>
                    </a:lnTo>
                    <a:lnTo>
                      <a:pt x="337" y="1237"/>
                    </a:lnTo>
                    <a:lnTo>
                      <a:pt x="281" y="1293"/>
                    </a:lnTo>
                    <a:lnTo>
                      <a:pt x="113" y="1293"/>
                    </a:lnTo>
                    <a:lnTo>
                      <a:pt x="0" y="1349"/>
                    </a:lnTo>
                    <a:lnTo>
                      <a:pt x="0" y="1405"/>
                    </a:lnTo>
                    <a:lnTo>
                      <a:pt x="0" y="1518"/>
                    </a:lnTo>
                    <a:lnTo>
                      <a:pt x="0" y="1574"/>
                    </a:lnTo>
                    <a:lnTo>
                      <a:pt x="169" y="1742"/>
                    </a:lnTo>
                    <a:lnTo>
                      <a:pt x="281" y="1855"/>
                    </a:lnTo>
                    <a:lnTo>
                      <a:pt x="450" y="1911"/>
                    </a:lnTo>
                    <a:lnTo>
                      <a:pt x="787" y="1911"/>
                    </a:lnTo>
                    <a:lnTo>
                      <a:pt x="956" y="1855"/>
                    </a:lnTo>
                    <a:lnTo>
                      <a:pt x="1068" y="1742"/>
                    </a:lnTo>
                    <a:lnTo>
                      <a:pt x="1181" y="1630"/>
                    </a:lnTo>
                    <a:lnTo>
                      <a:pt x="1293" y="1574"/>
                    </a:lnTo>
                    <a:lnTo>
                      <a:pt x="1574" y="1574"/>
                    </a:lnTo>
                    <a:lnTo>
                      <a:pt x="1630" y="1518"/>
                    </a:lnTo>
                    <a:lnTo>
                      <a:pt x="1630" y="1405"/>
                    </a:lnTo>
                    <a:lnTo>
                      <a:pt x="1462" y="1293"/>
                    </a:lnTo>
                    <a:lnTo>
                      <a:pt x="1349" y="1293"/>
                    </a:lnTo>
                    <a:lnTo>
                      <a:pt x="1293" y="1237"/>
                    </a:lnTo>
                    <a:lnTo>
                      <a:pt x="1405" y="1068"/>
                    </a:lnTo>
                    <a:lnTo>
                      <a:pt x="1349" y="1068"/>
                    </a:lnTo>
                    <a:lnTo>
                      <a:pt x="1349" y="1012"/>
                    </a:lnTo>
                    <a:lnTo>
                      <a:pt x="1237" y="1068"/>
                    </a:lnTo>
                    <a:lnTo>
                      <a:pt x="1068" y="1068"/>
                    </a:lnTo>
                    <a:lnTo>
                      <a:pt x="900" y="956"/>
                    </a:lnTo>
                    <a:lnTo>
                      <a:pt x="787" y="956"/>
                    </a:lnTo>
                    <a:lnTo>
                      <a:pt x="787" y="899"/>
                    </a:lnTo>
                    <a:lnTo>
                      <a:pt x="787" y="787"/>
                    </a:lnTo>
                    <a:lnTo>
                      <a:pt x="843" y="675"/>
                    </a:lnTo>
                    <a:lnTo>
                      <a:pt x="1068" y="506"/>
                    </a:lnTo>
                    <a:lnTo>
                      <a:pt x="1124" y="393"/>
                    </a:lnTo>
                    <a:lnTo>
                      <a:pt x="900" y="337"/>
                    </a:lnTo>
                    <a:lnTo>
                      <a:pt x="843" y="281"/>
                    </a:lnTo>
                    <a:lnTo>
                      <a:pt x="843" y="169"/>
                    </a:lnTo>
                    <a:lnTo>
                      <a:pt x="787" y="56"/>
                    </a:lnTo>
                    <a:lnTo>
                      <a:pt x="731"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7" name="Google Shape;24657;p54"/>
              <p:cNvSpPr/>
              <p:nvPr/>
            </p:nvSpPr>
            <p:spPr>
              <a:xfrm>
                <a:off x="2212350" y="1131275"/>
                <a:ext cx="43575" cy="37950"/>
              </a:xfrm>
              <a:custGeom>
                <a:avLst/>
                <a:gdLst/>
                <a:ahLst/>
                <a:cxnLst/>
                <a:rect l="l" t="t" r="r" b="b"/>
                <a:pathLst>
                  <a:path w="1743" h="1518" extrusionOk="0">
                    <a:moveTo>
                      <a:pt x="1630" y="0"/>
                    </a:moveTo>
                    <a:lnTo>
                      <a:pt x="1574" y="57"/>
                    </a:lnTo>
                    <a:lnTo>
                      <a:pt x="1518" y="113"/>
                    </a:lnTo>
                    <a:lnTo>
                      <a:pt x="1405" y="113"/>
                    </a:lnTo>
                    <a:lnTo>
                      <a:pt x="1405" y="225"/>
                    </a:lnTo>
                    <a:lnTo>
                      <a:pt x="1349" y="281"/>
                    </a:lnTo>
                    <a:lnTo>
                      <a:pt x="1293" y="338"/>
                    </a:lnTo>
                    <a:lnTo>
                      <a:pt x="1124" y="338"/>
                    </a:lnTo>
                    <a:lnTo>
                      <a:pt x="899" y="281"/>
                    </a:lnTo>
                    <a:lnTo>
                      <a:pt x="843" y="338"/>
                    </a:lnTo>
                    <a:lnTo>
                      <a:pt x="843" y="394"/>
                    </a:lnTo>
                    <a:lnTo>
                      <a:pt x="787" y="562"/>
                    </a:lnTo>
                    <a:lnTo>
                      <a:pt x="731" y="619"/>
                    </a:lnTo>
                    <a:lnTo>
                      <a:pt x="450" y="619"/>
                    </a:lnTo>
                    <a:lnTo>
                      <a:pt x="225" y="731"/>
                    </a:lnTo>
                    <a:lnTo>
                      <a:pt x="225" y="787"/>
                    </a:lnTo>
                    <a:lnTo>
                      <a:pt x="169" y="900"/>
                    </a:lnTo>
                    <a:lnTo>
                      <a:pt x="112" y="956"/>
                    </a:lnTo>
                    <a:lnTo>
                      <a:pt x="56" y="1012"/>
                    </a:lnTo>
                    <a:lnTo>
                      <a:pt x="0" y="1181"/>
                    </a:lnTo>
                    <a:lnTo>
                      <a:pt x="56" y="1237"/>
                    </a:lnTo>
                    <a:lnTo>
                      <a:pt x="281" y="1293"/>
                    </a:lnTo>
                    <a:lnTo>
                      <a:pt x="337" y="1237"/>
                    </a:lnTo>
                    <a:lnTo>
                      <a:pt x="337" y="1293"/>
                    </a:lnTo>
                    <a:lnTo>
                      <a:pt x="337" y="1462"/>
                    </a:lnTo>
                    <a:lnTo>
                      <a:pt x="394" y="1518"/>
                    </a:lnTo>
                    <a:lnTo>
                      <a:pt x="450" y="1518"/>
                    </a:lnTo>
                    <a:lnTo>
                      <a:pt x="562" y="1462"/>
                    </a:lnTo>
                    <a:lnTo>
                      <a:pt x="731" y="1349"/>
                    </a:lnTo>
                    <a:lnTo>
                      <a:pt x="843" y="1237"/>
                    </a:lnTo>
                    <a:lnTo>
                      <a:pt x="843" y="1124"/>
                    </a:lnTo>
                    <a:lnTo>
                      <a:pt x="956" y="1124"/>
                    </a:lnTo>
                    <a:lnTo>
                      <a:pt x="1124" y="1068"/>
                    </a:lnTo>
                    <a:lnTo>
                      <a:pt x="1293" y="1012"/>
                    </a:lnTo>
                    <a:lnTo>
                      <a:pt x="1461" y="900"/>
                    </a:lnTo>
                    <a:lnTo>
                      <a:pt x="1574" y="787"/>
                    </a:lnTo>
                    <a:lnTo>
                      <a:pt x="1686" y="619"/>
                    </a:lnTo>
                    <a:lnTo>
                      <a:pt x="1742" y="450"/>
                    </a:lnTo>
                    <a:lnTo>
                      <a:pt x="1742" y="225"/>
                    </a:lnTo>
                    <a:lnTo>
                      <a:pt x="1742" y="0"/>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8" name="Google Shape;24658;p54"/>
              <p:cNvSpPr/>
              <p:nvPr/>
            </p:nvSpPr>
            <p:spPr>
              <a:xfrm>
                <a:off x="2230600" y="1131275"/>
                <a:ext cx="45000" cy="33750"/>
              </a:xfrm>
              <a:custGeom>
                <a:avLst/>
                <a:gdLst/>
                <a:ahLst/>
                <a:cxnLst/>
                <a:rect l="l" t="t" r="r" b="b"/>
                <a:pathLst>
                  <a:path w="1800" h="1350" extrusionOk="0">
                    <a:moveTo>
                      <a:pt x="1012" y="0"/>
                    </a:moveTo>
                    <a:lnTo>
                      <a:pt x="956" y="281"/>
                    </a:lnTo>
                    <a:lnTo>
                      <a:pt x="956" y="338"/>
                    </a:lnTo>
                    <a:lnTo>
                      <a:pt x="844" y="450"/>
                    </a:lnTo>
                    <a:lnTo>
                      <a:pt x="788" y="506"/>
                    </a:lnTo>
                    <a:lnTo>
                      <a:pt x="788" y="619"/>
                    </a:lnTo>
                    <a:lnTo>
                      <a:pt x="788" y="675"/>
                    </a:lnTo>
                    <a:lnTo>
                      <a:pt x="788" y="787"/>
                    </a:lnTo>
                    <a:lnTo>
                      <a:pt x="563" y="956"/>
                    </a:lnTo>
                    <a:lnTo>
                      <a:pt x="450" y="1068"/>
                    </a:lnTo>
                    <a:lnTo>
                      <a:pt x="282" y="1012"/>
                    </a:lnTo>
                    <a:lnTo>
                      <a:pt x="1" y="1012"/>
                    </a:lnTo>
                    <a:lnTo>
                      <a:pt x="1" y="1068"/>
                    </a:lnTo>
                    <a:lnTo>
                      <a:pt x="57" y="1181"/>
                    </a:lnTo>
                    <a:lnTo>
                      <a:pt x="113" y="1237"/>
                    </a:lnTo>
                    <a:lnTo>
                      <a:pt x="169" y="1237"/>
                    </a:lnTo>
                    <a:lnTo>
                      <a:pt x="394" y="1293"/>
                    </a:lnTo>
                    <a:lnTo>
                      <a:pt x="675" y="1349"/>
                    </a:lnTo>
                    <a:lnTo>
                      <a:pt x="731" y="1293"/>
                    </a:lnTo>
                    <a:lnTo>
                      <a:pt x="844" y="1293"/>
                    </a:lnTo>
                    <a:lnTo>
                      <a:pt x="1181" y="1124"/>
                    </a:lnTo>
                    <a:lnTo>
                      <a:pt x="1350" y="1012"/>
                    </a:lnTo>
                    <a:lnTo>
                      <a:pt x="1462" y="900"/>
                    </a:lnTo>
                    <a:lnTo>
                      <a:pt x="1687" y="731"/>
                    </a:lnTo>
                    <a:lnTo>
                      <a:pt x="1743" y="675"/>
                    </a:lnTo>
                    <a:lnTo>
                      <a:pt x="1799" y="506"/>
                    </a:lnTo>
                    <a:lnTo>
                      <a:pt x="1743" y="394"/>
                    </a:lnTo>
                    <a:lnTo>
                      <a:pt x="1631" y="169"/>
                    </a:lnTo>
                    <a:lnTo>
                      <a:pt x="1462" y="281"/>
                    </a:lnTo>
                    <a:lnTo>
                      <a:pt x="1293" y="169"/>
                    </a:lnTo>
                    <a:lnTo>
                      <a:pt x="1237" y="113"/>
                    </a:lnTo>
                    <a:lnTo>
                      <a:pt x="1237" y="169"/>
                    </a:lnTo>
                    <a:lnTo>
                      <a:pt x="1181" y="113"/>
                    </a:lnTo>
                    <a:lnTo>
                      <a:pt x="1237" y="113"/>
                    </a:lnTo>
                    <a:lnTo>
                      <a:pt x="1125" y="57"/>
                    </a:lnTo>
                    <a:lnTo>
                      <a:pt x="1012" y="0"/>
                    </a:lnTo>
                    <a:close/>
                  </a:path>
                </a:pathLst>
              </a:custGeom>
              <a:solidFill>
                <a:srgbClr val="94B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9" name="Google Shape;24659;p54"/>
              <p:cNvSpPr/>
              <p:nvPr/>
            </p:nvSpPr>
            <p:spPr>
              <a:xfrm>
                <a:off x="2261525" y="1111600"/>
                <a:ext cx="39375" cy="26725"/>
              </a:xfrm>
              <a:custGeom>
                <a:avLst/>
                <a:gdLst/>
                <a:ahLst/>
                <a:cxnLst/>
                <a:rect l="l" t="t" r="r" b="b"/>
                <a:pathLst>
                  <a:path w="1575" h="1069" extrusionOk="0">
                    <a:moveTo>
                      <a:pt x="900" y="0"/>
                    </a:moveTo>
                    <a:lnTo>
                      <a:pt x="675" y="113"/>
                    </a:lnTo>
                    <a:lnTo>
                      <a:pt x="619" y="169"/>
                    </a:lnTo>
                    <a:lnTo>
                      <a:pt x="562" y="282"/>
                    </a:lnTo>
                    <a:lnTo>
                      <a:pt x="562" y="394"/>
                    </a:lnTo>
                    <a:lnTo>
                      <a:pt x="506" y="394"/>
                    </a:lnTo>
                    <a:lnTo>
                      <a:pt x="450" y="282"/>
                    </a:lnTo>
                    <a:lnTo>
                      <a:pt x="338" y="282"/>
                    </a:lnTo>
                    <a:lnTo>
                      <a:pt x="225" y="394"/>
                    </a:lnTo>
                    <a:lnTo>
                      <a:pt x="56" y="394"/>
                    </a:lnTo>
                    <a:lnTo>
                      <a:pt x="0" y="506"/>
                    </a:lnTo>
                    <a:lnTo>
                      <a:pt x="394" y="506"/>
                    </a:lnTo>
                    <a:lnTo>
                      <a:pt x="506" y="563"/>
                    </a:lnTo>
                    <a:lnTo>
                      <a:pt x="675" y="675"/>
                    </a:lnTo>
                    <a:lnTo>
                      <a:pt x="787" y="787"/>
                    </a:lnTo>
                    <a:lnTo>
                      <a:pt x="843" y="844"/>
                    </a:lnTo>
                    <a:lnTo>
                      <a:pt x="900" y="731"/>
                    </a:lnTo>
                    <a:lnTo>
                      <a:pt x="900" y="675"/>
                    </a:lnTo>
                    <a:lnTo>
                      <a:pt x="956" y="731"/>
                    </a:lnTo>
                    <a:lnTo>
                      <a:pt x="956" y="900"/>
                    </a:lnTo>
                    <a:lnTo>
                      <a:pt x="956" y="1012"/>
                    </a:lnTo>
                    <a:lnTo>
                      <a:pt x="1124" y="1068"/>
                    </a:lnTo>
                    <a:lnTo>
                      <a:pt x="1181" y="1068"/>
                    </a:lnTo>
                    <a:lnTo>
                      <a:pt x="1237" y="956"/>
                    </a:lnTo>
                    <a:lnTo>
                      <a:pt x="1405" y="956"/>
                    </a:lnTo>
                    <a:lnTo>
                      <a:pt x="1462" y="844"/>
                    </a:lnTo>
                    <a:lnTo>
                      <a:pt x="1518" y="731"/>
                    </a:lnTo>
                    <a:lnTo>
                      <a:pt x="1574" y="563"/>
                    </a:lnTo>
                    <a:lnTo>
                      <a:pt x="1574" y="450"/>
                    </a:lnTo>
                    <a:lnTo>
                      <a:pt x="1518" y="394"/>
                    </a:lnTo>
                    <a:lnTo>
                      <a:pt x="1293" y="394"/>
                    </a:lnTo>
                    <a:lnTo>
                      <a:pt x="1237" y="282"/>
                    </a:lnTo>
                    <a:lnTo>
                      <a:pt x="1237" y="225"/>
                    </a:lnTo>
                    <a:lnTo>
                      <a:pt x="1293" y="225"/>
                    </a:lnTo>
                    <a:lnTo>
                      <a:pt x="1405" y="169"/>
                    </a:lnTo>
                    <a:lnTo>
                      <a:pt x="1293" y="57"/>
                    </a:lnTo>
                    <a:lnTo>
                      <a:pt x="1181" y="113"/>
                    </a:lnTo>
                    <a:lnTo>
                      <a:pt x="1068" y="57"/>
                    </a:lnTo>
                    <a:lnTo>
                      <a:pt x="900"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0" name="Google Shape;24660;p54"/>
              <p:cNvSpPr/>
              <p:nvPr/>
            </p:nvSpPr>
            <p:spPr>
              <a:xfrm>
                <a:off x="2296650" y="1111600"/>
                <a:ext cx="30925" cy="28125"/>
              </a:xfrm>
              <a:custGeom>
                <a:avLst/>
                <a:gdLst/>
                <a:ahLst/>
                <a:cxnLst/>
                <a:rect l="l" t="t" r="r" b="b"/>
                <a:pathLst>
                  <a:path w="1237" h="1125" extrusionOk="0">
                    <a:moveTo>
                      <a:pt x="169" y="0"/>
                    </a:moveTo>
                    <a:lnTo>
                      <a:pt x="0" y="113"/>
                    </a:lnTo>
                    <a:lnTo>
                      <a:pt x="0" y="169"/>
                    </a:lnTo>
                    <a:lnTo>
                      <a:pt x="169" y="169"/>
                    </a:lnTo>
                    <a:lnTo>
                      <a:pt x="225" y="225"/>
                    </a:lnTo>
                    <a:lnTo>
                      <a:pt x="338" y="338"/>
                    </a:lnTo>
                    <a:lnTo>
                      <a:pt x="338" y="394"/>
                    </a:lnTo>
                    <a:lnTo>
                      <a:pt x="338" y="450"/>
                    </a:lnTo>
                    <a:lnTo>
                      <a:pt x="281" y="506"/>
                    </a:lnTo>
                    <a:lnTo>
                      <a:pt x="281" y="844"/>
                    </a:lnTo>
                    <a:lnTo>
                      <a:pt x="281" y="1012"/>
                    </a:lnTo>
                    <a:lnTo>
                      <a:pt x="338" y="1125"/>
                    </a:lnTo>
                    <a:lnTo>
                      <a:pt x="394" y="1125"/>
                    </a:lnTo>
                    <a:lnTo>
                      <a:pt x="450" y="1068"/>
                    </a:lnTo>
                    <a:lnTo>
                      <a:pt x="562" y="956"/>
                    </a:lnTo>
                    <a:lnTo>
                      <a:pt x="619" y="956"/>
                    </a:lnTo>
                    <a:lnTo>
                      <a:pt x="675" y="900"/>
                    </a:lnTo>
                    <a:lnTo>
                      <a:pt x="675" y="956"/>
                    </a:lnTo>
                    <a:lnTo>
                      <a:pt x="787" y="1012"/>
                    </a:lnTo>
                    <a:lnTo>
                      <a:pt x="900" y="1012"/>
                    </a:lnTo>
                    <a:lnTo>
                      <a:pt x="1068" y="900"/>
                    </a:lnTo>
                    <a:lnTo>
                      <a:pt x="1125" y="844"/>
                    </a:lnTo>
                    <a:lnTo>
                      <a:pt x="1068" y="787"/>
                    </a:lnTo>
                    <a:lnTo>
                      <a:pt x="900" y="787"/>
                    </a:lnTo>
                    <a:lnTo>
                      <a:pt x="900" y="675"/>
                    </a:lnTo>
                    <a:lnTo>
                      <a:pt x="956" y="675"/>
                    </a:lnTo>
                    <a:lnTo>
                      <a:pt x="1237" y="563"/>
                    </a:lnTo>
                    <a:lnTo>
                      <a:pt x="1181" y="506"/>
                    </a:lnTo>
                    <a:lnTo>
                      <a:pt x="1181" y="394"/>
                    </a:lnTo>
                    <a:lnTo>
                      <a:pt x="1181" y="338"/>
                    </a:lnTo>
                    <a:lnTo>
                      <a:pt x="1125" y="225"/>
                    </a:lnTo>
                    <a:lnTo>
                      <a:pt x="1012" y="113"/>
                    </a:lnTo>
                    <a:lnTo>
                      <a:pt x="844" y="57"/>
                    </a:lnTo>
                    <a:lnTo>
                      <a:pt x="844" y="57"/>
                    </a:lnTo>
                    <a:lnTo>
                      <a:pt x="900" y="225"/>
                    </a:lnTo>
                    <a:lnTo>
                      <a:pt x="900" y="338"/>
                    </a:lnTo>
                    <a:lnTo>
                      <a:pt x="900" y="450"/>
                    </a:lnTo>
                    <a:lnTo>
                      <a:pt x="900" y="506"/>
                    </a:lnTo>
                    <a:lnTo>
                      <a:pt x="787" y="506"/>
                    </a:lnTo>
                    <a:lnTo>
                      <a:pt x="731" y="450"/>
                    </a:lnTo>
                    <a:lnTo>
                      <a:pt x="731" y="338"/>
                    </a:lnTo>
                    <a:lnTo>
                      <a:pt x="675" y="225"/>
                    </a:lnTo>
                    <a:lnTo>
                      <a:pt x="562" y="169"/>
                    </a:lnTo>
                    <a:lnTo>
                      <a:pt x="450" y="113"/>
                    </a:lnTo>
                    <a:lnTo>
                      <a:pt x="281"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1" name="Google Shape;24661;p54"/>
              <p:cNvSpPr/>
              <p:nvPr/>
            </p:nvSpPr>
            <p:spPr>
              <a:xfrm>
                <a:off x="2285400" y="1132675"/>
                <a:ext cx="56225" cy="19700"/>
              </a:xfrm>
              <a:custGeom>
                <a:avLst/>
                <a:gdLst/>
                <a:ahLst/>
                <a:cxnLst/>
                <a:rect l="l" t="t" r="r" b="b"/>
                <a:pathLst>
                  <a:path w="2249" h="788" extrusionOk="0">
                    <a:moveTo>
                      <a:pt x="2080" y="1"/>
                    </a:moveTo>
                    <a:lnTo>
                      <a:pt x="1912" y="113"/>
                    </a:lnTo>
                    <a:lnTo>
                      <a:pt x="1687" y="169"/>
                    </a:lnTo>
                    <a:lnTo>
                      <a:pt x="1518" y="225"/>
                    </a:lnTo>
                    <a:lnTo>
                      <a:pt x="1350" y="394"/>
                    </a:lnTo>
                    <a:lnTo>
                      <a:pt x="1125" y="394"/>
                    </a:lnTo>
                    <a:lnTo>
                      <a:pt x="1069" y="450"/>
                    </a:lnTo>
                    <a:lnTo>
                      <a:pt x="956" y="506"/>
                    </a:lnTo>
                    <a:lnTo>
                      <a:pt x="731" y="506"/>
                    </a:lnTo>
                    <a:lnTo>
                      <a:pt x="619" y="450"/>
                    </a:lnTo>
                    <a:lnTo>
                      <a:pt x="507" y="394"/>
                    </a:lnTo>
                    <a:lnTo>
                      <a:pt x="394" y="394"/>
                    </a:lnTo>
                    <a:lnTo>
                      <a:pt x="338" y="450"/>
                    </a:lnTo>
                    <a:lnTo>
                      <a:pt x="113" y="450"/>
                    </a:lnTo>
                    <a:lnTo>
                      <a:pt x="57" y="506"/>
                    </a:lnTo>
                    <a:lnTo>
                      <a:pt x="1" y="619"/>
                    </a:lnTo>
                    <a:lnTo>
                      <a:pt x="1" y="675"/>
                    </a:lnTo>
                    <a:lnTo>
                      <a:pt x="113" y="787"/>
                    </a:lnTo>
                    <a:lnTo>
                      <a:pt x="338" y="787"/>
                    </a:lnTo>
                    <a:lnTo>
                      <a:pt x="563" y="731"/>
                    </a:lnTo>
                    <a:lnTo>
                      <a:pt x="675" y="731"/>
                    </a:lnTo>
                    <a:lnTo>
                      <a:pt x="788" y="675"/>
                    </a:lnTo>
                    <a:lnTo>
                      <a:pt x="956" y="675"/>
                    </a:lnTo>
                    <a:lnTo>
                      <a:pt x="1237" y="619"/>
                    </a:lnTo>
                    <a:lnTo>
                      <a:pt x="1462" y="506"/>
                    </a:lnTo>
                    <a:lnTo>
                      <a:pt x="1687" y="338"/>
                    </a:lnTo>
                    <a:lnTo>
                      <a:pt x="1968" y="338"/>
                    </a:lnTo>
                    <a:lnTo>
                      <a:pt x="2024" y="225"/>
                    </a:lnTo>
                    <a:lnTo>
                      <a:pt x="2137" y="169"/>
                    </a:lnTo>
                    <a:lnTo>
                      <a:pt x="2193" y="169"/>
                    </a:lnTo>
                    <a:lnTo>
                      <a:pt x="2249" y="57"/>
                    </a:lnTo>
                    <a:lnTo>
                      <a:pt x="2193" y="1"/>
                    </a:lnTo>
                    <a:close/>
                  </a:path>
                </a:pathLst>
              </a:custGeom>
              <a:solidFill>
                <a:srgbClr val="80A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2" name="Google Shape;24662;p54"/>
              <p:cNvSpPr/>
              <p:nvPr/>
            </p:nvSpPr>
            <p:spPr>
              <a:xfrm>
                <a:off x="2254500" y="1087700"/>
                <a:ext cx="18275" cy="18300"/>
              </a:xfrm>
              <a:custGeom>
                <a:avLst/>
                <a:gdLst/>
                <a:ahLst/>
                <a:cxnLst/>
                <a:rect l="l" t="t" r="r" b="b"/>
                <a:pathLst>
                  <a:path w="731" h="732" extrusionOk="0">
                    <a:moveTo>
                      <a:pt x="619" y="1"/>
                    </a:moveTo>
                    <a:lnTo>
                      <a:pt x="450" y="57"/>
                    </a:lnTo>
                    <a:lnTo>
                      <a:pt x="225" y="113"/>
                    </a:lnTo>
                    <a:lnTo>
                      <a:pt x="113" y="57"/>
                    </a:lnTo>
                    <a:lnTo>
                      <a:pt x="56" y="113"/>
                    </a:lnTo>
                    <a:lnTo>
                      <a:pt x="0" y="226"/>
                    </a:lnTo>
                    <a:lnTo>
                      <a:pt x="169" y="675"/>
                    </a:lnTo>
                    <a:lnTo>
                      <a:pt x="225" y="732"/>
                    </a:lnTo>
                    <a:lnTo>
                      <a:pt x="281" y="732"/>
                    </a:lnTo>
                    <a:lnTo>
                      <a:pt x="337" y="675"/>
                    </a:lnTo>
                    <a:lnTo>
                      <a:pt x="394" y="619"/>
                    </a:lnTo>
                    <a:lnTo>
                      <a:pt x="337" y="507"/>
                    </a:lnTo>
                    <a:lnTo>
                      <a:pt x="337" y="451"/>
                    </a:lnTo>
                    <a:lnTo>
                      <a:pt x="337" y="394"/>
                    </a:lnTo>
                    <a:lnTo>
                      <a:pt x="450" y="394"/>
                    </a:lnTo>
                    <a:lnTo>
                      <a:pt x="506" y="451"/>
                    </a:lnTo>
                    <a:lnTo>
                      <a:pt x="619" y="451"/>
                    </a:lnTo>
                    <a:lnTo>
                      <a:pt x="619" y="394"/>
                    </a:lnTo>
                    <a:lnTo>
                      <a:pt x="619" y="226"/>
                    </a:lnTo>
                    <a:lnTo>
                      <a:pt x="675" y="113"/>
                    </a:lnTo>
                    <a:lnTo>
                      <a:pt x="731" y="57"/>
                    </a:lnTo>
                    <a:lnTo>
                      <a:pt x="675" y="1"/>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3" name="Google Shape;24663;p54"/>
              <p:cNvSpPr/>
              <p:nvPr/>
            </p:nvSpPr>
            <p:spPr>
              <a:xfrm>
                <a:off x="2237625" y="1103175"/>
                <a:ext cx="15500" cy="22500"/>
              </a:xfrm>
              <a:custGeom>
                <a:avLst/>
                <a:gdLst/>
                <a:ahLst/>
                <a:cxnLst/>
                <a:rect l="l" t="t" r="r" b="b"/>
                <a:pathLst>
                  <a:path w="620" h="900" extrusionOk="0">
                    <a:moveTo>
                      <a:pt x="394" y="0"/>
                    </a:moveTo>
                    <a:lnTo>
                      <a:pt x="282" y="169"/>
                    </a:lnTo>
                    <a:lnTo>
                      <a:pt x="226" y="225"/>
                    </a:lnTo>
                    <a:lnTo>
                      <a:pt x="169" y="225"/>
                    </a:lnTo>
                    <a:lnTo>
                      <a:pt x="57" y="281"/>
                    </a:lnTo>
                    <a:lnTo>
                      <a:pt x="1" y="337"/>
                    </a:lnTo>
                    <a:lnTo>
                      <a:pt x="1" y="562"/>
                    </a:lnTo>
                    <a:lnTo>
                      <a:pt x="113" y="562"/>
                    </a:lnTo>
                    <a:lnTo>
                      <a:pt x="169" y="619"/>
                    </a:lnTo>
                    <a:lnTo>
                      <a:pt x="226" y="731"/>
                    </a:lnTo>
                    <a:lnTo>
                      <a:pt x="450" y="731"/>
                    </a:lnTo>
                    <a:lnTo>
                      <a:pt x="507" y="843"/>
                    </a:lnTo>
                    <a:lnTo>
                      <a:pt x="507" y="900"/>
                    </a:lnTo>
                    <a:lnTo>
                      <a:pt x="563" y="900"/>
                    </a:lnTo>
                    <a:lnTo>
                      <a:pt x="619" y="843"/>
                    </a:lnTo>
                    <a:lnTo>
                      <a:pt x="563" y="731"/>
                    </a:lnTo>
                    <a:lnTo>
                      <a:pt x="563" y="675"/>
                    </a:lnTo>
                    <a:lnTo>
                      <a:pt x="619" y="506"/>
                    </a:lnTo>
                    <a:lnTo>
                      <a:pt x="563" y="450"/>
                    </a:lnTo>
                    <a:lnTo>
                      <a:pt x="450" y="337"/>
                    </a:lnTo>
                    <a:lnTo>
                      <a:pt x="450" y="225"/>
                    </a:lnTo>
                    <a:lnTo>
                      <a:pt x="450" y="113"/>
                    </a:lnTo>
                    <a:lnTo>
                      <a:pt x="450" y="56"/>
                    </a:lnTo>
                    <a:lnTo>
                      <a:pt x="394"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4" name="Google Shape;24664;p54"/>
              <p:cNvSpPr/>
              <p:nvPr/>
            </p:nvSpPr>
            <p:spPr>
              <a:xfrm>
                <a:off x="2271350" y="1134075"/>
                <a:ext cx="16900" cy="21100"/>
              </a:xfrm>
              <a:custGeom>
                <a:avLst/>
                <a:gdLst/>
                <a:ahLst/>
                <a:cxnLst/>
                <a:rect l="l" t="t" r="r" b="b"/>
                <a:pathLst>
                  <a:path w="676" h="844" extrusionOk="0">
                    <a:moveTo>
                      <a:pt x="169" y="1"/>
                    </a:moveTo>
                    <a:lnTo>
                      <a:pt x="1" y="57"/>
                    </a:lnTo>
                    <a:lnTo>
                      <a:pt x="1" y="226"/>
                    </a:lnTo>
                    <a:lnTo>
                      <a:pt x="57" y="338"/>
                    </a:lnTo>
                    <a:lnTo>
                      <a:pt x="113" y="450"/>
                    </a:lnTo>
                    <a:lnTo>
                      <a:pt x="57" y="563"/>
                    </a:lnTo>
                    <a:lnTo>
                      <a:pt x="57" y="619"/>
                    </a:lnTo>
                    <a:lnTo>
                      <a:pt x="57" y="731"/>
                    </a:lnTo>
                    <a:lnTo>
                      <a:pt x="226" y="844"/>
                    </a:lnTo>
                    <a:lnTo>
                      <a:pt x="394" y="788"/>
                    </a:lnTo>
                    <a:lnTo>
                      <a:pt x="675" y="675"/>
                    </a:lnTo>
                    <a:lnTo>
                      <a:pt x="619" y="563"/>
                    </a:lnTo>
                    <a:lnTo>
                      <a:pt x="619" y="450"/>
                    </a:lnTo>
                    <a:lnTo>
                      <a:pt x="507" y="450"/>
                    </a:lnTo>
                    <a:lnTo>
                      <a:pt x="394" y="394"/>
                    </a:lnTo>
                    <a:lnTo>
                      <a:pt x="282" y="338"/>
                    </a:lnTo>
                    <a:lnTo>
                      <a:pt x="282" y="169"/>
                    </a:lnTo>
                    <a:lnTo>
                      <a:pt x="338" y="113"/>
                    </a:lnTo>
                    <a:lnTo>
                      <a:pt x="282" y="57"/>
                    </a:lnTo>
                    <a:lnTo>
                      <a:pt x="226" y="1"/>
                    </a:lnTo>
                    <a:close/>
                  </a:path>
                </a:pathLst>
              </a:custGeom>
              <a:solidFill>
                <a:srgbClr val="8B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5" name="Google Shape;24665;p54"/>
              <p:cNvSpPr/>
              <p:nvPr/>
            </p:nvSpPr>
            <p:spPr>
              <a:xfrm>
                <a:off x="2302275" y="1089125"/>
                <a:ext cx="12675" cy="9850"/>
              </a:xfrm>
              <a:custGeom>
                <a:avLst/>
                <a:gdLst/>
                <a:ahLst/>
                <a:cxnLst/>
                <a:rect l="l" t="t" r="r" b="b"/>
                <a:pathLst>
                  <a:path w="507" h="394" extrusionOk="0">
                    <a:moveTo>
                      <a:pt x="337" y="0"/>
                    </a:moveTo>
                    <a:lnTo>
                      <a:pt x="225" y="56"/>
                    </a:lnTo>
                    <a:lnTo>
                      <a:pt x="169" y="113"/>
                    </a:lnTo>
                    <a:lnTo>
                      <a:pt x="56" y="113"/>
                    </a:lnTo>
                    <a:lnTo>
                      <a:pt x="56" y="169"/>
                    </a:lnTo>
                    <a:lnTo>
                      <a:pt x="56" y="225"/>
                    </a:lnTo>
                    <a:lnTo>
                      <a:pt x="0" y="281"/>
                    </a:lnTo>
                    <a:lnTo>
                      <a:pt x="113" y="337"/>
                    </a:lnTo>
                    <a:lnTo>
                      <a:pt x="169" y="281"/>
                    </a:lnTo>
                    <a:lnTo>
                      <a:pt x="281" y="281"/>
                    </a:lnTo>
                    <a:lnTo>
                      <a:pt x="281" y="394"/>
                    </a:lnTo>
                    <a:lnTo>
                      <a:pt x="394" y="281"/>
                    </a:lnTo>
                    <a:lnTo>
                      <a:pt x="506" y="169"/>
                    </a:lnTo>
                    <a:lnTo>
                      <a:pt x="506" y="113"/>
                    </a:lnTo>
                    <a:lnTo>
                      <a:pt x="506" y="56"/>
                    </a:lnTo>
                    <a:lnTo>
                      <a:pt x="450"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6" name="Google Shape;24666;p54"/>
              <p:cNvSpPr/>
              <p:nvPr/>
            </p:nvSpPr>
            <p:spPr>
              <a:xfrm>
                <a:off x="2351450" y="1114400"/>
                <a:ext cx="19700" cy="12675"/>
              </a:xfrm>
              <a:custGeom>
                <a:avLst/>
                <a:gdLst/>
                <a:ahLst/>
                <a:cxnLst/>
                <a:rect l="l" t="t" r="r" b="b"/>
                <a:pathLst>
                  <a:path w="788" h="507" extrusionOk="0">
                    <a:moveTo>
                      <a:pt x="787" y="1"/>
                    </a:moveTo>
                    <a:lnTo>
                      <a:pt x="394" y="226"/>
                    </a:lnTo>
                    <a:lnTo>
                      <a:pt x="0" y="451"/>
                    </a:lnTo>
                    <a:lnTo>
                      <a:pt x="0" y="507"/>
                    </a:lnTo>
                    <a:lnTo>
                      <a:pt x="57" y="507"/>
                    </a:lnTo>
                    <a:lnTo>
                      <a:pt x="169" y="451"/>
                    </a:lnTo>
                    <a:lnTo>
                      <a:pt x="394" y="451"/>
                    </a:lnTo>
                    <a:lnTo>
                      <a:pt x="506" y="394"/>
                    </a:lnTo>
                    <a:lnTo>
                      <a:pt x="562" y="282"/>
                    </a:lnTo>
                    <a:lnTo>
                      <a:pt x="619" y="226"/>
                    </a:lnTo>
                    <a:lnTo>
                      <a:pt x="731" y="170"/>
                    </a:lnTo>
                    <a:lnTo>
                      <a:pt x="787" y="113"/>
                    </a:lnTo>
                    <a:lnTo>
                      <a:pt x="787" y="1"/>
                    </a:lnTo>
                    <a:close/>
                  </a:path>
                </a:pathLst>
              </a:custGeom>
              <a:solidFill>
                <a:srgbClr val="6D8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7" name="Google Shape;24667;p54"/>
              <p:cNvSpPr/>
              <p:nvPr/>
            </p:nvSpPr>
            <p:spPr>
              <a:xfrm>
                <a:off x="2337400" y="1124250"/>
                <a:ext cx="18300" cy="9850"/>
              </a:xfrm>
              <a:custGeom>
                <a:avLst/>
                <a:gdLst/>
                <a:ahLst/>
                <a:cxnLst/>
                <a:rect l="l" t="t" r="r" b="b"/>
                <a:pathLst>
                  <a:path w="732" h="394" extrusionOk="0">
                    <a:moveTo>
                      <a:pt x="450" y="0"/>
                    </a:moveTo>
                    <a:lnTo>
                      <a:pt x="394" y="57"/>
                    </a:lnTo>
                    <a:lnTo>
                      <a:pt x="169" y="169"/>
                    </a:lnTo>
                    <a:lnTo>
                      <a:pt x="57" y="225"/>
                    </a:lnTo>
                    <a:lnTo>
                      <a:pt x="0" y="338"/>
                    </a:lnTo>
                    <a:lnTo>
                      <a:pt x="113" y="394"/>
                    </a:lnTo>
                    <a:lnTo>
                      <a:pt x="169" y="394"/>
                    </a:lnTo>
                    <a:lnTo>
                      <a:pt x="338" y="281"/>
                    </a:lnTo>
                    <a:lnTo>
                      <a:pt x="394" y="225"/>
                    </a:lnTo>
                    <a:lnTo>
                      <a:pt x="450" y="225"/>
                    </a:lnTo>
                    <a:lnTo>
                      <a:pt x="619" y="169"/>
                    </a:lnTo>
                    <a:lnTo>
                      <a:pt x="675" y="113"/>
                    </a:lnTo>
                    <a:lnTo>
                      <a:pt x="731" y="57"/>
                    </a:lnTo>
                    <a:lnTo>
                      <a:pt x="562" y="57"/>
                    </a:lnTo>
                    <a:lnTo>
                      <a:pt x="450" y="0"/>
                    </a:lnTo>
                    <a:close/>
                  </a:path>
                </a:pathLst>
              </a:custGeom>
              <a:solidFill>
                <a:srgbClr val="739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8" name="Google Shape;24668;p54"/>
              <p:cNvSpPr/>
              <p:nvPr/>
            </p:nvSpPr>
            <p:spPr>
              <a:xfrm>
                <a:off x="2232000" y="1118625"/>
                <a:ext cx="5650" cy="7050"/>
              </a:xfrm>
              <a:custGeom>
                <a:avLst/>
                <a:gdLst/>
                <a:ahLst/>
                <a:cxnLst/>
                <a:rect l="l" t="t" r="r" b="b"/>
                <a:pathLst>
                  <a:path w="226" h="282" extrusionOk="0">
                    <a:moveTo>
                      <a:pt x="113" y="1"/>
                    </a:moveTo>
                    <a:lnTo>
                      <a:pt x="113" y="57"/>
                    </a:lnTo>
                    <a:lnTo>
                      <a:pt x="1" y="169"/>
                    </a:lnTo>
                    <a:lnTo>
                      <a:pt x="113" y="282"/>
                    </a:lnTo>
                    <a:lnTo>
                      <a:pt x="226" y="282"/>
                    </a:lnTo>
                    <a:lnTo>
                      <a:pt x="226" y="225"/>
                    </a:lnTo>
                    <a:lnTo>
                      <a:pt x="226" y="169"/>
                    </a:lnTo>
                    <a:lnTo>
                      <a:pt x="170" y="113"/>
                    </a:lnTo>
                    <a:lnTo>
                      <a:pt x="170" y="57"/>
                    </a:lnTo>
                    <a:lnTo>
                      <a:pt x="113"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9" name="Google Shape;24669;p54"/>
              <p:cNvSpPr/>
              <p:nvPr/>
            </p:nvSpPr>
            <p:spPr>
              <a:xfrm>
                <a:off x="2253100" y="1110200"/>
                <a:ext cx="4225" cy="7050"/>
              </a:xfrm>
              <a:custGeom>
                <a:avLst/>
                <a:gdLst/>
                <a:ahLst/>
                <a:cxnLst/>
                <a:rect l="l" t="t" r="r" b="b"/>
                <a:pathLst>
                  <a:path w="169" h="282" extrusionOk="0">
                    <a:moveTo>
                      <a:pt x="56" y="0"/>
                    </a:moveTo>
                    <a:lnTo>
                      <a:pt x="0" y="56"/>
                    </a:lnTo>
                    <a:lnTo>
                      <a:pt x="0" y="169"/>
                    </a:lnTo>
                    <a:lnTo>
                      <a:pt x="0" y="281"/>
                    </a:lnTo>
                    <a:lnTo>
                      <a:pt x="169" y="169"/>
                    </a:lnTo>
                    <a:lnTo>
                      <a:pt x="169" y="113"/>
                    </a:lnTo>
                    <a:lnTo>
                      <a:pt x="169"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0" name="Google Shape;24670;p54"/>
              <p:cNvSpPr/>
              <p:nvPr/>
            </p:nvSpPr>
            <p:spPr>
              <a:xfrm>
                <a:off x="2316325" y="1096150"/>
                <a:ext cx="2825" cy="7050"/>
              </a:xfrm>
              <a:custGeom>
                <a:avLst/>
                <a:gdLst/>
                <a:ahLst/>
                <a:cxnLst/>
                <a:rect l="l" t="t" r="r" b="b"/>
                <a:pathLst>
                  <a:path w="113" h="282" extrusionOk="0">
                    <a:moveTo>
                      <a:pt x="57" y="0"/>
                    </a:moveTo>
                    <a:lnTo>
                      <a:pt x="0" y="56"/>
                    </a:lnTo>
                    <a:lnTo>
                      <a:pt x="0" y="113"/>
                    </a:lnTo>
                    <a:lnTo>
                      <a:pt x="0" y="225"/>
                    </a:lnTo>
                    <a:lnTo>
                      <a:pt x="57" y="281"/>
                    </a:lnTo>
                    <a:lnTo>
                      <a:pt x="57" y="225"/>
                    </a:lnTo>
                    <a:lnTo>
                      <a:pt x="113" y="169"/>
                    </a:lnTo>
                    <a:lnTo>
                      <a:pt x="113" y="56"/>
                    </a:lnTo>
                    <a:lnTo>
                      <a:pt x="113" y="0"/>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1" name="Google Shape;24671;p54"/>
              <p:cNvSpPr/>
              <p:nvPr/>
            </p:nvSpPr>
            <p:spPr>
              <a:xfrm>
                <a:off x="2307900" y="1098950"/>
                <a:ext cx="5625" cy="4250"/>
              </a:xfrm>
              <a:custGeom>
                <a:avLst/>
                <a:gdLst/>
                <a:ahLst/>
                <a:cxnLst/>
                <a:rect l="l" t="t" r="r" b="b"/>
                <a:pathLst>
                  <a:path w="225" h="170" extrusionOk="0">
                    <a:moveTo>
                      <a:pt x="56" y="1"/>
                    </a:moveTo>
                    <a:lnTo>
                      <a:pt x="0" y="57"/>
                    </a:lnTo>
                    <a:lnTo>
                      <a:pt x="56" y="113"/>
                    </a:lnTo>
                    <a:lnTo>
                      <a:pt x="56" y="169"/>
                    </a:lnTo>
                    <a:lnTo>
                      <a:pt x="112" y="169"/>
                    </a:lnTo>
                    <a:lnTo>
                      <a:pt x="225" y="113"/>
                    </a:lnTo>
                    <a:lnTo>
                      <a:pt x="112" y="57"/>
                    </a:lnTo>
                    <a:lnTo>
                      <a:pt x="56" y="1"/>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2" name="Google Shape;24672;p54"/>
              <p:cNvSpPr/>
              <p:nvPr/>
            </p:nvSpPr>
            <p:spPr>
              <a:xfrm>
                <a:off x="2284000" y="1136900"/>
                <a:ext cx="2825" cy="4225"/>
              </a:xfrm>
              <a:custGeom>
                <a:avLst/>
                <a:gdLst/>
                <a:ahLst/>
                <a:cxnLst/>
                <a:rect l="l" t="t" r="r" b="b"/>
                <a:pathLst>
                  <a:path w="113" h="169" extrusionOk="0">
                    <a:moveTo>
                      <a:pt x="57" y="0"/>
                    </a:moveTo>
                    <a:lnTo>
                      <a:pt x="1" y="56"/>
                    </a:lnTo>
                    <a:lnTo>
                      <a:pt x="57" y="113"/>
                    </a:lnTo>
                    <a:lnTo>
                      <a:pt x="57" y="169"/>
                    </a:lnTo>
                    <a:lnTo>
                      <a:pt x="113" y="113"/>
                    </a:lnTo>
                    <a:lnTo>
                      <a:pt x="57"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3" name="Google Shape;24673;p54"/>
              <p:cNvSpPr/>
              <p:nvPr/>
            </p:nvSpPr>
            <p:spPr>
              <a:xfrm>
                <a:off x="2260125" y="1124250"/>
                <a:ext cx="1425" cy="2825"/>
              </a:xfrm>
              <a:custGeom>
                <a:avLst/>
                <a:gdLst/>
                <a:ahLst/>
                <a:cxnLst/>
                <a:rect l="l" t="t" r="r" b="b"/>
                <a:pathLst>
                  <a:path w="57" h="113" extrusionOk="0">
                    <a:moveTo>
                      <a:pt x="0" y="0"/>
                    </a:moveTo>
                    <a:lnTo>
                      <a:pt x="0" y="57"/>
                    </a:lnTo>
                    <a:lnTo>
                      <a:pt x="0" y="113"/>
                    </a:lnTo>
                    <a:lnTo>
                      <a:pt x="56" y="113"/>
                    </a:lnTo>
                    <a:lnTo>
                      <a:pt x="56" y="57"/>
                    </a:lnTo>
                    <a:lnTo>
                      <a:pt x="56" y="0"/>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4" name="Google Shape;24674;p54"/>
              <p:cNvSpPr/>
              <p:nvPr/>
            </p:nvSpPr>
            <p:spPr>
              <a:xfrm>
                <a:off x="2229200" y="1121425"/>
                <a:ext cx="2825" cy="2850"/>
              </a:xfrm>
              <a:custGeom>
                <a:avLst/>
                <a:gdLst/>
                <a:ahLst/>
                <a:cxnLst/>
                <a:rect l="l" t="t" r="r" b="b"/>
                <a:pathLst>
                  <a:path w="113" h="114" extrusionOk="0">
                    <a:moveTo>
                      <a:pt x="1" y="1"/>
                    </a:moveTo>
                    <a:lnTo>
                      <a:pt x="1" y="113"/>
                    </a:lnTo>
                    <a:lnTo>
                      <a:pt x="113" y="57"/>
                    </a:lnTo>
                    <a:lnTo>
                      <a:pt x="57"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5" name="Google Shape;24675;p54"/>
              <p:cNvSpPr/>
              <p:nvPr/>
            </p:nvSpPr>
            <p:spPr>
              <a:xfrm>
                <a:off x="2237625" y="1118625"/>
                <a:ext cx="1425" cy="1425"/>
              </a:xfrm>
              <a:custGeom>
                <a:avLst/>
                <a:gdLst/>
                <a:ahLst/>
                <a:cxnLst/>
                <a:rect l="l" t="t" r="r" b="b"/>
                <a:pathLst>
                  <a:path w="57" h="57" extrusionOk="0">
                    <a:moveTo>
                      <a:pt x="1" y="1"/>
                    </a:moveTo>
                    <a:lnTo>
                      <a:pt x="57" y="57"/>
                    </a:lnTo>
                    <a:lnTo>
                      <a:pt x="57"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6" name="Google Shape;24676;p54"/>
              <p:cNvSpPr/>
              <p:nvPr/>
            </p:nvSpPr>
            <p:spPr>
              <a:xfrm>
                <a:off x="2229200" y="1124250"/>
                <a:ext cx="25" cy="1425"/>
              </a:xfrm>
              <a:custGeom>
                <a:avLst/>
                <a:gdLst/>
                <a:ahLst/>
                <a:cxnLst/>
                <a:rect l="l" t="t" r="r" b="b"/>
                <a:pathLst>
                  <a:path w="1" h="57" extrusionOk="0">
                    <a:moveTo>
                      <a:pt x="1" y="57"/>
                    </a:moveTo>
                    <a:lnTo>
                      <a:pt x="1" y="57"/>
                    </a:lnTo>
                    <a:lnTo>
                      <a:pt x="1" y="0"/>
                    </a:lnTo>
                    <a:lnTo>
                      <a:pt x="1" y="0"/>
                    </a:lnTo>
                    <a:lnTo>
                      <a:pt x="1" y="57"/>
                    </a:lnTo>
                    <a:lnTo>
                      <a:pt x="1" y="57"/>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7" name="Google Shape;24677;p54"/>
              <p:cNvSpPr/>
              <p:nvPr/>
            </p:nvSpPr>
            <p:spPr>
              <a:xfrm>
                <a:off x="2282600" y="1136900"/>
                <a:ext cx="1425" cy="1425"/>
              </a:xfrm>
              <a:custGeom>
                <a:avLst/>
                <a:gdLst/>
                <a:ahLst/>
                <a:cxnLst/>
                <a:rect l="l" t="t" r="r" b="b"/>
                <a:pathLst>
                  <a:path w="57" h="57" extrusionOk="0">
                    <a:moveTo>
                      <a:pt x="57" y="56"/>
                    </a:moveTo>
                    <a:lnTo>
                      <a:pt x="0" y="0"/>
                    </a:lnTo>
                    <a:lnTo>
                      <a:pt x="0" y="0"/>
                    </a:lnTo>
                    <a:lnTo>
                      <a:pt x="57" y="56"/>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8" name="Google Shape;24678;p54"/>
              <p:cNvSpPr/>
              <p:nvPr/>
            </p:nvSpPr>
            <p:spPr>
              <a:xfrm>
                <a:off x="2296650" y="1135475"/>
                <a:ext cx="1425" cy="1450"/>
              </a:xfrm>
              <a:custGeom>
                <a:avLst/>
                <a:gdLst/>
                <a:ahLst/>
                <a:cxnLst/>
                <a:rect l="l" t="t" r="r" b="b"/>
                <a:pathLst>
                  <a:path w="57" h="58" extrusionOk="0">
                    <a:moveTo>
                      <a:pt x="0" y="1"/>
                    </a:moveTo>
                    <a:lnTo>
                      <a:pt x="57" y="57"/>
                    </a:lnTo>
                    <a:lnTo>
                      <a:pt x="57" y="1"/>
                    </a:lnTo>
                    <a:close/>
                  </a:path>
                </a:pathLst>
              </a:custGeom>
              <a:solidFill>
                <a:srgbClr val="B4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9" name="Google Shape;24679;p54"/>
              <p:cNvSpPr/>
              <p:nvPr/>
            </p:nvSpPr>
            <p:spPr>
              <a:xfrm>
                <a:off x="2293850" y="1142525"/>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80A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0" name="Google Shape;24680;p54"/>
              <p:cNvSpPr/>
              <p:nvPr/>
            </p:nvSpPr>
            <p:spPr>
              <a:xfrm>
                <a:off x="1672775" y="1150950"/>
                <a:ext cx="96975" cy="101200"/>
              </a:xfrm>
              <a:custGeom>
                <a:avLst/>
                <a:gdLst/>
                <a:ahLst/>
                <a:cxnLst/>
                <a:rect l="l" t="t" r="r" b="b"/>
                <a:pathLst>
                  <a:path w="3879" h="4048" extrusionOk="0">
                    <a:moveTo>
                      <a:pt x="1630" y="0"/>
                    </a:moveTo>
                    <a:lnTo>
                      <a:pt x="1574" y="56"/>
                    </a:lnTo>
                    <a:lnTo>
                      <a:pt x="1574" y="225"/>
                    </a:lnTo>
                    <a:lnTo>
                      <a:pt x="1630" y="225"/>
                    </a:lnTo>
                    <a:lnTo>
                      <a:pt x="1630" y="281"/>
                    </a:lnTo>
                    <a:lnTo>
                      <a:pt x="1349" y="281"/>
                    </a:lnTo>
                    <a:lnTo>
                      <a:pt x="1293" y="394"/>
                    </a:lnTo>
                    <a:lnTo>
                      <a:pt x="1237" y="450"/>
                    </a:lnTo>
                    <a:lnTo>
                      <a:pt x="1180" y="506"/>
                    </a:lnTo>
                    <a:lnTo>
                      <a:pt x="1124" y="675"/>
                    </a:lnTo>
                    <a:lnTo>
                      <a:pt x="1124" y="787"/>
                    </a:lnTo>
                    <a:lnTo>
                      <a:pt x="1124" y="956"/>
                    </a:lnTo>
                    <a:lnTo>
                      <a:pt x="1180" y="1068"/>
                    </a:lnTo>
                    <a:lnTo>
                      <a:pt x="1237" y="1124"/>
                    </a:lnTo>
                    <a:lnTo>
                      <a:pt x="1180" y="1181"/>
                    </a:lnTo>
                    <a:lnTo>
                      <a:pt x="1180" y="1293"/>
                    </a:lnTo>
                    <a:lnTo>
                      <a:pt x="1068" y="1237"/>
                    </a:lnTo>
                    <a:lnTo>
                      <a:pt x="1012" y="1181"/>
                    </a:lnTo>
                    <a:lnTo>
                      <a:pt x="956" y="1237"/>
                    </a:lnTo>
                    <a:lnTo>
                      <a:pt x="899" y="1293"/>
                    </a:lnTo>
                    <a:lnTo>
                      <a:pt x="899" y="1349"/>
                    </a:lnTo>
                    <a:lnTo>
                      <a:pt x="956" y="1462"/>
                    </a:lnTo>
                    <a:lnTo>
                      <a:pt x="1124" y="1574"/>
                    </a:lnTo>
                    <a:lnTo>
                      <a:pt x="1180" y="1630"/>
                    </a:lnTo>
                    <a:lnTo>
                      <a:pt x="1124" y="1743"/>
                    </a:lnTo>
                    <a:lnTo>
                      <a:pt x="1012" y="1911"/>
                    </a:lnTo>
                    <a:lnTo>
                      <a:pt x="956" y="1911"/>
                    </a:lnTo>
                    <a:lnTo>
                      <a:pt x="899" y="1855"/>
                    </a:lnTo>
                    <a:lnTo>
                      <a:pt x="899" y="1799"/>
                    </a:lnTo>
                    <a:lnTo>
                      <a:pt x="843" y="1686"/>
                    </a:lnTo>
                    <a:lnTo>
                      <a:pt x="787" y="1630"/>
                    </a:lnTo>
                    <a:lnTo>
                      <a:pt x="450" y="1630"/>
                    </a:lnTo>
                    <a:lnTo>
                      <a:pt x="337" y="1574"/>
                    </a:lnTo>
                    <a:lnTo>
                      <a:pt x="281" y="1462"/>
                    </a:lnTo>
                    <a:lnTo>
                      <a:pt x="225" y="1405"/>
                    </a:lnTo>
                    <a:lnTo>
                      <a:pt x="56" y="1349"/>
                    </a:lnTo>
                    <a:lnTo>
                      <a:pt x="112" y="1686"/>
                    </a:lnTo>
                    <a:lnTo>
                      <a:pt x="225" y="1799"/>
                    </a:lnTo>
                    <a:lnTo>
                      <a:pt x="337" y="1967"/>
                    </a:lnTo>
                    <a:lnTo>
                      <a:pt x="337" y="2024"/>
                    </a:lnTo>
                    <a:lnTo>
                      <a:pt x="281" y="2080"/>
                    </a:lnTo>
                    <a:lnTo>
                      <a:pt x="112" y="2136"/>
                    </a:lnTo>
                    <a:lnTo>
                      <a:pt x="112" y="2248"/>
                    </a:lnTo>
                    <a:lnTo>
                      <a:pt x="0" y="2417"/>
                    </a:lnTo>
                    <a:lnTo>
                      <a:pt x="112" y="2417"/>
                    </a:lnTo>
                    <a:lnTo>
                      <a:pt x="169" y="2473"/>
                    </a:lnTo>
                    <a:lnTo>
                      <a:pt x="225" y="2586"/>
                    </a:lnTo>
                    <a:lnTo>
                      <a:pt x="281" y="2586"/>
                    </a:lnTo>
                    <a:lnTo>
                      <a:pt x="337" y="2642"/>
                    </a:lnTo>
                    <a:lnTo>
                      <a:pt x="506" y="2867"/>
                    </a:lnTo>
                    <a:lnTo>
                      <a:pt x="618" y="2923"/>
                    </a:lnTo>
                    <a:lnTo>
                      <a:pt x="787" y="2979"/>
                    </a:lnTo>
                    <a:lnTo>
                      <a:pt x="787" y="3035"/>
                    </a:lnTo>
                    <a:lnTo>
                      <a:pt x="787" y="3148"/>
                    </a:lnTo>
                    <a:lnTo>
                      <a:pt x="787" y="3316"/>
                    </a:lnTo>
                    <a:lnTo>
                      <a:pt x="787" y="3429"/>
                    </a:lnTo>
                    <a:lnTo>
                      <a:pt x="787" y="3597"/>
                    </a:lnTo>
                    <a:lnTo>
                      <a:pt x="731" y="3541"/>
                    </a:lnTo>
                    <a:lnTo>
                      <a:pt x="618" y="3541"/>
                    </a:lnTo>
                    <a:lnTo>
                      <a:pt x="618" y="3597"/>
                    </a:lnTo>
                    <a:lnTo>
                      <a:pt x="675" y="3710"/>
                    </a:lnTo>
                    <a:lnTo>
                      <a:pt x="787" y="3766"/>
                    </a:lnTo>
                    <a:lnTo>
                      <a:pt x="843" y="3822"/>
                    </a:lnTo>
                    <a:lnTo>
                      <a:pt x="899" y="3935"/>
                    </a:lnTo>
                    <a:lnTo>
                      <a:pt x="1012" y="4047"/>
                    </a:lnTo>
                    <a:lnTo>
                      <a:pt x="1237" y="4047"/>
                    </a:lnTo>
                    <a:lnTo>
                      <a:pt x="1293" y="3991"/>
                    </a:lnTo>
                    <a:lnTo>
                      <a:pt x="1574" y="3654"/>
                    </a:lnTo>
                    <a:lnTo>
                      <a:pt x="1574" y="3597"/>
                    </a:lnTo>
                    <a:lnTo>
                      <a:pt x="1574" y="3541"/>
                    </a:lnTo>
                    <a:lnTo>
                      <a:pt x="1518" y="3429"/>
                    </a:lnTo>
                    <a:lnTo>
                      <a:pt x="1518" y="3373"/>
                    </a:lnTo>
                    <a:lnTo>
                      <a:pt x="1686" y="3597"/>
                    </a:lnTo>
                    <a:lnTo>
                      <a:pt x="1742" y="3654"/>
                    </a:lnTo>
                    <a:lnTo>
                      <a:pt x="1855" y="3710"/>
                    </a:lnTo>
                    <a:lnTo>
                      <a:pt x="1967" y="3710"/>
                    </a:lnTo>
                    <a:lnTo>
                      <a:pt x="2023" y="3654"/>
                    </a:lnTo>
                    <a:lnTo>
                      <a:pt x="2023" y="3541"/>
                    </a:lnTo>
                    <a:lnTo>
                      <a:pt x="2080" y="3429"/>
                    </a:lnTo>
                    <a:lnTo>
                      <a:pt x="2248" y="3148"/>
                    </a:lnTo>
                    <a:lnTo>
                      <a:pt x="2248" y="2979"/>
                    </a:lnTo>
                    <a:lnTo>
                      <a:pt x="2192" y="2811"/>
                    </a:lnTo>
                    <a:lnTo>
                      <a:pt x="2192" y="2811"/>
                    </a:lnTo>
                    <a:lnTo>
                      <a:pt x="2361" y="2867"/>
                    </a:lnTo>
                    <a:lnTo>
                      <a:pt x="2473" y="2979"/>
                    </a:lnTo>
                    <a:lnTo>
                      <a:pt x="2586" y="3092"/>
                    </a:lnTo>
                    <a:lnTo>
                      <a:pt x="2586" y="3316"/>
                    </a:lnTo>
                    <a:lnTo>
                      <a:pt x="2586" y="3429"/>
                    </a:lnTo>
                    <a:lnTo>
                      <a:pt x="2586" y="3485"/>
                    </a:lnTo>
                    <a:lnTo>
                      <a:pt x="2698" y="3541"/>
                    </a:lnTo>
                    <a:lnTo>
                      <a:pt x="2867" y="3541"/>
                    </a:lnTo>
                    <a:lnTo>
                      <a:pt x="2979" y="3485"/>
                    </a:lnTo>
                    <a:lnTo>
                      <a:pt x="3091" y="3260"/>
                    </a:lnTo>
                    <a:lnTo>
                      <a:pt x="3260" y="3148"/>
                    </a:lnTo>
                    <a:lnTo>
                      <a:pt x="3485" y="3092"/>
                    </a:lnTo>
                    <a:lnTo>
                      <a:pt x="3653" y="2979"/>
                    </a:lnTo>
                    <a:lnTo>
                      <a:pt x="3766" y="2867"/>
                    </a:lnTo>
                    <a:lnTo>
                      <a:pt x="3878" y="2698"/>
                    </a:lnTo>
                    <a:lnTo>
                      <a:pt x="3878" y="2529"/>
                    </a:lnTo>
                    <a:lnTo>
                      <a:pt x="3822" y="2473"/>
                    </a:lnTo>
                    <a:lnTo>
                      <a:pt x="3653" y="2473"/>
                    </a:lnTo>
                    <a:lnTo>
                      <a:pt x="3541" y="2417"/>
                    </a:lnTo>
                    <a:lnTo>
                      <a:pt x="3372" y="2248"/>
                    </a:lnTo>
                    <a:lnTo>
                      <a:pt x="3260" y="2192"/>
                    </a:lnTo>
                    <a:lnTo>
                      <a:pt x="3091" y="2248"/>
                    </a:lnTo>
                    <a:lnTo>
                      <a:pt x="2923" y="2305"/>
                    </a:lnTo>
                    <a:lnTo>
                      <a:pt x="2867" y="2248"/>
                    </a:lnTo>
                    <a:lnTo>
                      <a:pt x="2810" y="2192"/>
                    </a:lnTo>
                    <a:lnTo>
                      <a:pt x="2754" y="2136"/>
                    </a:lnTo>
                    <a:lnTo>
                      <a:pt x="2698" y="2024"/>
                    </a:lnTo>
                    <a:lnTo>
                      <a:pt x="2586" y="1967"/>
                    </a:lnTo>
                    <a:lnTo>
                      <a:pt x="2417" y="1911"/>
                    </a:lnTo>
                    <a:lnTo>
                      <a:pt x="2305" y="1799"/>
                    </a:lnTo>
                    <a:lnTo>
                      <a:pt x="2023" y="1518"/>
                    </a:lnTo>
                    <a:lnTo>
                      <a:pt x="1911" y="1349"/>
                    </a:lnTo>
                    <a:lnTo>
                      <a:pt x="1855" y="1181"/>
                    </a:lnTo>
                    <a:lnTo>
                      <a:pt x="1911" y="956"/>
                    </a:lnTo>
                    <a:lnTo>
                      <a:pt x="1967" y="787"/>
                    </a:lnTo>
                    <a:lnTo>
                      <a:pt x="1799"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1" name="Google Shape;24681;p54"/>
              <p:cNvSpPr/>
              <p:nvPr/>
            </p:nvSpPr>
            <p:spPr>
              <a:xfrm>
                <a:off x="1736000" y="1120025"/>
                <a:ext cx="11250" cy="11275"/>
              </a:xfrm>
              <a:custGeom>
                <a:avLst/>
                <a:gdLst/>
                <a:ahLst/>
                <a:cxnLst/>
                <a:rect l="l" t="t" r="r" b="b"/>
                <a:pathLst>
                  <a:path w="450" h="451" extrusionOk="0">
                    <a:moveTo>
                      <a:pt x="225" y="1"/>
                    </a:moveTo>
                    <a:lnTo>
                      <a:pt x="57" y="169"/>
                    </a:lnTo>
                    <a:lnTo>
                      <a:pt x="0" y="338"/>
                    </a:lnTo>
                    <a:lnTo>
                      <a:pt x="169" y="450"/>
                    </a:lnTo>
                    <a:lnTo>
                      <a:pt x="281" y="394"/>
                    </a:lnTo>
                    <a:lnTo>
                      <a:pt x="394" y="169"/>
                    </a:lnTo>
                    <a:lnTo>
                      <a:pt x="450" y="113"/>
                    </a:lnTo>
                    <a:lnTo>
                      <a:pt x="394"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2" name="Google Shape;24682;p54"/>
              <p:cNvSpPr/>
              <p:nvPr/>
            </p:nvSpPr>
            <p:spPr>
              <a:xfrm>
                <a:off x="1627800" y="1201525"/>
                <a:ext cx="1425" cy="1425"/>
              </a:xfrm>
              <a:custGeom>
                <a:avLst/>
                <a:gdLst/>
                <a:ahLst/>
                <a:cxnLst/>
                <a:rect l="l" t="t" r="r" b="b"/>
                <a:pathLst>
                  <a:path w="57" h="57" extrusionOk="0">
                    <a:moveTo>
                      <a:pt x="0" y="1"/>
                    </a:moveTo>
                    <a:lnTo>
                      <a:pt x="0" y="57"/>
                    </a:lnTo>
                    <a:lnTo>
                      <a:pt x="57" y="57"/>
                    </a:lnTo>
                    <a:lnTo>
                      <a:pt x="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3" name="Google Shape;24683;p54"/>
              <p:cNvSpPr/>
              <p:nvPr/>
            </p:nvSpPr>
            <p:spPr>
              <a:xfrm>
                <a:off x="1700875" y="1159375"/>
                <a:ext cx="1425" cy="1425"/>
              </a:xfrm>
              <a:custGeom>
                <a:avLst/>
                <a:gdLst/>
                <a:ahLst/>
                <a:cxnLst/>
                <a:rect l="l" t="t" r="r" b="b"/>
                <a:pathLst>
                  <a:path w="57" h="57" extrusionOk="0">
                    <a:moveTo>
                      <a:pt x="56" y="0"/>
                    </a:moveTo>
                    <a:lnTo>
                      <a:pt x="0" y="57"/>
                    </a:lnTo>
                    <a:lnTo>
                      <a:pt x="56" y="57"/>
                    </a:lnTo>
                    <a:lnTo>
                      <a:pt x="56"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4" name="Google Shape;24684;p54"/>
              <p:cNvSpPr/>
              <p:nvPr/>
            </p:nvSpPr>
            <p:spPr>
              <a:xfrm>
                <a:off x="1658725" y="1194500"/>
                <a:ext cx="1425" cy="25"/>
              </a:xfrm>
              <a:custGeom>
                <a:avLst/>
                <a:gdLst/>
                <a:ahLst/>
                <a:cxnLst/>
                <a:rect l="l" t="t" r="r" b="b"/>
                <a:pathLst>
                  <a:path w="57" h="1" extrusionOk="0">
                    <a:moveTo>
                      <a:pt x="0" y="1"/>
                    </a:moveTo>
                    <a:lnTo>
                      <a:pt x="0" y="1"/>
                    </a:lnTo>
                    <a:lnTo>
                      <a:pt x="0" y="1"/>
                    </a:lnTo>
                    <a:lnTo>
                      <a:pt x="0" y="1"/>
                    </a:lnTo>
                    <a:lnTo>
                      <a:pt x="56" y="1"/>
                    </a:lnTo>
                    <a:lnTo>
                      <a:pt x="0" y="1"/>
                    </a:lnTo>
                    <a:lnTo>
                      <a:pt x="0"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5" name="Google Shape;24685;p54"/>
              <p:cNvSpPr/>
              <p:nvPr/>
            </p:nvSpPr>
            <p:spPr>
              <a:xfrm>
                <a:off x="1698050" y="1191700"/>
                <a:ext cx="25" cy="1425"/>
              </a:xfrm>
              <a:custGeom>
                <a:avLst/>
                <a:gdLst/>
                <a:ahLst/>
                <a:cxnLst/>
                <a:rect l="l" t="t" r="r" b="b"/>
                <a:pathLst>
                  <a:path w="1" h="57" extrusionOk="0">
                    <a:moveTo>
                      <a:pt x="1" y="0"/>
                    </a:moveTo>
                    <a:lnTo>
                      <a:pt x="1" y="56"/>
                    </a:lnTo>
                    <a:lnTo>
                      <a:pt x="1" y="56"/>
                    </a:lnTo>
                    <a:lnTo>
                      <a:pt x="1" y="56"/>
                    </a:lnTo>
                    <a:lnTo>
                      <a:pt x="1" y="56"/>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6" name="Google Shape;24686;p54"/>
              <p:cNvSpPr/>
              <p:nvPr/>
            </p:nvSpPr>
            <p:spPr>
              <a:xfrm>
                <a:off x="1733175" y="1153750"/>
                <a:ext cx="25" cy="1425"/>
              </a:xfrm>
              <a:custGeom>
                <a:avLst/>
                <a:gdLst/>
                <a:ahLst/>
                <a:cxnLst/>
                <a:rect l="l" t="t" r="r" b="b"/>
                <a:pathLst>
                  <a:path w="1" h="57" extrusionOk="0">
                    <a:moveTo>
                      <a:pt x="1" y="57"/>
                    </a:moveTo>
                    <a:lnTo>
                      <a:pt x="1" y="1"/>
                    </a:lnTo>
                    <a:lnTo>
                      <a:pt x="1" y="1"/>
                    </a:lnTo>
                    <a:lnTo>
                      <a:pt x="1" y="57"/>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7" name="Google Shape;24687;p54"/>
              <p:cNvSpPr/>
              <p:nvPr/>
            </p:nvSpPr>
            <p:spPr>
              <a:xfrm>
                <a:off x="1984700" y="1030100"/>
                <a:ext cx="53425" cy="67475"/>
              </a:xfrm>
              <a:custGeom>
                <a:avLst/>
                <a:gdLst/>
                <a:ahLst/>
                <a:cxnLst/>
                <a:rect l="l" t="t" r="r" b="b"/>
                <a:pathLst>
                  <a:path w="2137" h="2699" extrusionOk="0">
                    <a:moveTo>
                      <a:pt x="226" y="1"/>
                    </a:moveTo>
                    <a:lnTo>
                      <a:pt x="113" y="57"/>
                    </a:lnTo>
                    <a:lnTo>
                      <a:pt x="1" y="225"/>
                    </a:lnTo>
                    <a:lnTo>
                      <a:pt x="169" y="338"/>
                    </a:lnTo>
                    <a:lnTo>
                      <a:pt x="282" y="506"/>
                    </a:lnTo>
                    <a:lnTo>
                      <a:pt x="338" y="619"/>
                    </a:lnTo>
                    <a:lnTo>
                      <a:pt x="282" y="731"/>
                    </a:lnTo>
                    <a:lnTo>
                      <a:pt x="226" y="844"/>
                    </a:lnTo>
                    <a:lnTo>
                      <a:pt x="282" y="956"/>
                    </a:lnTo>
                    <a:lnTo>
                      <a:pt x="338" y="1012"/>
                    </a:lnTo>
                    <a:lnTo>
                      <a:pt x="394" y="956"/>
                    </a:lnTo>
                    <a:lnTo>
                      <a:pt x="450" y="956"/>
                    </a:lnTo>
                    <a:lnTo>
                      <a:pt x="507" y="1012"/>
                    </a:lnTo>
                    <a:lnTo>
                      <a:pt x="563" y="1125"/>
                    </a:lnTo>
                    <a:lnTo>
                      <a:pt x="563" y="1237"/>
                    </a:lnTo>
                    <a:lnTo>
                      <a:pt x="450" y="1406"/>
                    </a:lnTo>
                    <a:lnTo>
                      <a:pt x="450" y="1462"/>
                    </a:lnTo>
                    <a:lnTo>
                      <a:pt x="394" y="1743"/>
                    </a:lnTo>
                    <a:lnTo>
                      <a:pt x="394" y="2024"/>
                    </a:lnTo>
                    <a:lnTo>
                      <a:pt x="450" y="2136"/>
                    </a:lnTo>
                    <a:lnTo>
                      <a:pt x="507" y="2193"/>
                    </a:lnTo>
                    <a:lnTo>
                      <a:pt x="731" y="2193"/>
                    </a:lnTo>
                    <a:lnTo>
                      <a:pt x="1012" y="2249"/>
                    </a:lnTo>
                    <a:lnTo>
                      <a:pt x="1237" y="2361"/>
                    </a:lnTo>
                    <a:lnTo>
                      <a:pt x="1406" y="2530"/>
                    </a:lnTo>
                    <a:lnTo>
                      <a:pt x="1575" y="2698"/>
                    </a:lnTo>
                    <a:lnTo>
                      <a:pt x="1856" y="2698"/>
                    </a:lnTo>
                    <a:lnTo>
                      <a:pt x="2080" y="2586"/>
                    </a:lnTo>
                    <a:lnTo>
                      <a:pt x="2080" y="2530"/>
                    </a:lnTo>
                    <a:lnTo>
                      <a:pt x="2137" y="2417"/>
                    </a:lnTo>
                    <a:lnTo>
                      <a:pt x="2080" y="2305"/>
                    </a:lnTo>
                    <a:lnTo>
                      <a:pt x="2024" y="2249"/>
                    </a:lnTo>
                    <a:lnTo>
                      <a:pt x="2024" y="2136"/>
                    </a:lnTo>
                    <a:lnTo>
                      <a:pt x="2080" y="2024"/>
                    </a:lnTo>
                    <a:lnTo>
                      <a:pt x="2080" y="1912"/>
                    </a:lnTo>
                    <a:lnTo>
                      <a:pt x="1912" y="1631"/>
                    </a:lnTo>
                    <a:lnTo>
                      <a:pt x="1912" y="1518"/>
                    </a:lnTo>
                    <a:lnTo>
                      <a:pt x="1912" y="1349"/>
                    </a:lnTo>
                    <a:lnTo>
                      <a:pt x="1968" y="1237"/>
                    </a:lnTo>
                    <a:lnTo>
                      <a:pt x="1912" y="1125"/>
                    </a:lnTo>
                    <a:lnTo>
                      <a:pt x="1856" y="1012"/>
                    </a:lnTo>
                    <a:lnTo>
                      <a:pt x="1743" y="956"/>
                    </a:lnTo>
                    <a:lnTo>
                      <a:pt x="1631" y="956"/>
                    </a:lnTo>
                    <a:lnTo>
                      <a:pt x="1631" y="900"/>
                    </a:lnTo>
                    <a:lnTo>
                      <a:pt x="1575" y="844"/>
                    </a:lnTo>
                    <a:lnTo>
                      <a:pt x="1799" y="844"/>
                    </a:lnTo>
                    <a:lnTo>
                      <a:pt x="1856" y="731"/>
                    </a:lnTo>
                    <a:lnTo>
                      <a:pt x="1912" y="675"/>
                    </a:lnTo>
                    <a:lnTo>
                      <a:pt x="1856" y="619"/>
                    </a:lnTo>
                    <a:lnTo>
                      <a:pt x="1687" y="563"/>
                    </a:lnTo>
                    <a:lnTo>
                      <a:pt x="1631" y="450"/>
                    </a:lnTo>
                    <a:lnTo>
                      <a:pt x="1575" y="282"/>
                    </a:lnTo>
                    <a:lnTo>
                      <a:pt x="1350" y="282"/>
                    </a:lnTo>
                    <a:lnTo>
                      <a:pt x="1350" y="338"/>
                    </a:lnTo>
                    <a:lnTo>
                      <a:pt x="1237" y="506"/>
                    </a:lnTo>
                    <a:lnTo>
                      <a:pt x="1125" y="506"/>
                    </a:lnTo>
                    <a:lnTo>
                      <a:pt x="1181" y="394"/>
                    </a:lnTo>
                    <a:lnTo>
                      <a:pt x="1125" y="282"/>
                    </a:lnTo>
                    <a:lnTo>
                      <a:pt x="1069" y="225"/>
                    </a:lnTo>
                    <a:lnTo>
                      <a:pt x="900" y="169"/>
                    </a:lnTo>
                    <a:lnTo>
                      <a:pt x="731" y="169"/>
                    </a:lnTo>
                    <a:lnTo>
                      <a:pt x="563" y="113"/>
                    </a:lnTo>
                    <a:lnTo>
                      <a:pt x="394" y="57"/>
                    </a:lnTo>
                    <a:lnTo>
                      <a:pt x="226"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8" name="Google Shape;24688;p54"/>
              <p:cNvSpPr/>
              <p:nvPr/>
            </p:nvSpPr>
            <p:spPr>
              <a:xfrm>
                <a:off x="2033875" y="1028700"/>
                <a:ext cx="66075" cy="43575"/>
              </a:xfrm>
              <a:custGeom>
                <a:avLst/>
                <a:gdLst/>
                <a:ahLst/>
                <a:cxnLst/>
                <a:rect l="l" t="t" r="r" b="b"/>
                <a:pathLst>
                  <a:path w="2643" h="1743" extrusionOk="0">
                    <a:moveTo>
                      <a:pt x="507" y="0"/>
                    </a:moveTo>
                    <a:lnTo>
                      <a:pt x="507" y="57"/>
                    </a:lnTo>
                    <a:lnTo>
                      <a:pt x="563" y="225"/>
                    </a:lnTo>
                    <a:lnTo>
                      <a:pt x="563" y="394"/>
                    </a:lnTo>
                    <a:lnTo>
                      <a:pt x="563" y="450"/>
                    </a:lnTo>
                    <a:lnTo>
                      <a:pt x="619" y="506"/>
                    </a:lnTo>
                    <a:lnTo>
                      <a:pt x="732" y="506"/>
                    </a:lnTo>
                    <a:lnTo>
                      <a:pt x="732" y="562"/>
                    </a:lnTo>
                    <a:lnTo>
                      <a:pt x="844" y="619"/>
                    </a:lnTo>
                    <a:lnTo>
                      <a:pt x="956" y="731"/>
                    </a:lnTo>
                    <a:lnTo>
                      <a:pt x="1013" y="731"/>
                    </a:lnTo>
                    <a:lnTo>
                      <a:pt x="1013" y="675"/>
                    </a:lnTo>
                    <a:lnTo>
                      <a:pt x="1069" y="619"/>
                    </a:lnTo>
                    <a:lnTo>
                      <a:pt x="1125" y="619"/>
                    </a:lnTo>
                    <a:lnTo>
                      <a:pt x="1181" y="675"/>
                    </a:lnTo>
                    <a:lnTo>
                      <a:pt x="1125" y="787"/>
                    </a:lnTo>
                    <a:lnTo>
                      <a:pt x="1069" y="956"/>
                    </a:lnTo>
                    <a:lnTo>
                      <a:pt x="1069" y="1012"/>
                    </a:lnTo>
                    <a:lnTo>
                      <a:pt x="1013" y="1012"/>
                    </a:lnTo>
                    <a:lnTo>
                      <a:pt x="956" y="956"/>
                    </a:lnTo>
                    <a:lnTo>
                      <a:pt x="900" y="1012"/>
                    </a:lnTo>
                    <a:lnTo>
                      <a:pt x="844" y="1068"/>
                    </a:lnTo>
                    <a:lnTo>
                      <a:pt x="732" y="1012"/>
                    </a:lnTo>
                    <a:lnTo>
                      <a:pt x="619" y="900"/>
                    </a:lnTo>
                    <a:lnTo>
                      <a:pt x="226" y="900"/>
                    </a:lnTo>
                    <a:lnTo>
                      <a:pt x="1" y="1012"/>
                    </a:lnTo>
                    <a:lnTo>
                      <a:pt x="1" y="1068"/>
                    </a:lnTo>
                    <a:lnTo>
                      <a:pt x="57" y="1237"/>
                    </a:lnTo>
                    <a:lnTo>
                      <a:pt x="170" y="1293"/>
                    </a:lnTo>
                    <a:lnTo>
                      <a:pt x="394" y="1462"/>
                    </a:lnTo>
                    <a:lnTo>
                      <a:pt x="844" y="1462"/>
                    </a:lnTo>
                    <a:lnTo>
                      <a:pt x="900" y="1405"/>
                    </a:lnTo>
                    <a:lnTo>
                      <a:pt x="1013" y="1349"/>
                    </a:lnTo>
                    <a:lnTo>
                      <a:pt x="1406" y="1405"/>
                    </a:lnTo>
                    <a:lnTo>
                      <a:pt x="1631" y="1518"/>
                    </a:lnTo>
                    <a:lnTo>
                      <a:pt x="1800" y="1687"/>
                    </a:lnTo>
                    <a:lnTo>
                      <a:pt x="1912" y="1743"/>
                    </a:lnTo>
                    <a:lnTo>
                      <a:pt x="2137" y="1743"/>
                    </a:lnTo>
                    <a:lnTo>
                      <a:pt x="2418" y="1574"/>
                    </a:lnTo>
                    <a:lnTo>
                      <a:pt x="2586" y="1462"/>
                    </a:lnTo>
                    <a:lnTo>
                      <a:pt x="2643" y="1293"/>
                    </a:lnTo>
                    <a:lnTo>
                      <a:pt x="2643" y="1237"/>
                    </a:lnTo>
                    <a:lnTo>
                      <a:pt x="2586" y="1181"/>
                    </a:lnTo>
                    <a:lnTo>
                      <a:pt x="2418" y="1012"/>
                    </a:lnTo>
                    <a:lnTo>
                      <a:pt x="2362" y="1012"/>
                    </a:lnTo>
                    <a:lnTo>
                      <a:pt x="2249" y="843"/>
                    </a:lnTo>
                    <a:lnTo>
                      <a:pt x="1856" y="843"/>
                    </a:lnTo>
                    <a:lnTo>
                      <a:pt x="1912" y="731"/>
                    </a:lnTo>
                    <a:lnTo>
                      <a:pt x="1968" y="675"/>
                    </a:lnTo>
                    <a:lnTo>
                      <a:pt x="2024" y="562"/>
                    </a:lnTo>
                    <a:lnTo>
                      <a:pt x="1912" y="506"/>
                    </a:lnTo>
                    <a:lnTo>
                      <a:pt x="1912" y="450"/>
                    </a:lnTo>
                    <a:lnTo>
                      <a:pt x="1912" y="338"/>
                    </a:lnTo>
                    <a:lnTo>
                      <a:pt x="1856" y="281"/>
                    </a:lnTo>
                    <a:lnTo>
                      <a:pt x="1743" y="225"/>
                    </a:lnTo>
                    <a:lnTo>
                      <a:pt x="1743" y="281"/>
                    </a:lnTo>
                    <a:lnTo>
                      <a:pt x="1575" y="281"/>
                    </a:lnTo>
                    <a:lnTo>
                      <a:pt x="1462" y="394"/>
                    </a:lnTo>
                    <a:lnTo>
                      <a:pt x="1350" y="338"/>
                    </a:lnTo>
                    <a:lnTo>
                      <a:pt x="1181" y="338"/>
                    </a:lnTo>
                    <a:lnTo>
                      <a:pt x="1125" y="394"/>
                    </a:lnTo>
                    <a:lnTo>
                      <a:pt x="1069" y="394"/>
                    </a:lnTo>
                    <a:lnTo>
                      <a:pt x="900" y="338"/>
                    </a:lnTo>
                    <a:lnTo>
                      <a:pt x="732" y="281"/>
                    </a:lnTo>
                    <a:lnTo>
                      <a:pt x="675" y="169"/>
                    </a:lnTo>
                    <a:lnTo>
                      <a:pt x="675" y="57"/>
                    </a:lnTo>
                    <a:lnTo>
                      <a:pt x="675"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9" name="Google Shape;24689;p54"/>
              <p:cNvSpPr/>
              <p:nvPr/>
            </p:nvSpPr>
            <p:spPr>
              <a:xfrm>
                <a:off x="2098525" y="999200"/>
                <a:ext cx="30925" cy="68875"/>
              </a:xfrm>
              <a:custGeom>
                <a:avLst/>
                <a:gdLst/>
                <a:ahLst/>
                <a:cxnLst/>
                <a:rect l="l" t="t" r="r" b="b"/>
                <a:pathLst>
                  <a:path w="1237" h="2755" extrusionOk="0">
                    <a:moveTo>
                      <a:pt x="731" y="0"/>
                    </a:moveTo>
                    <a:lnTo>
                      <a:pt x="731" y="225"/>
                    </a:lnTo>
                    <a:lnTo>
                      <a:pt x="731" y="393"/>
                    </a:lnTo>
                    <a:lnTo>
                      <a:pt x="787" y="731"/>
                    </a:lnTo>
                    <a:lnTo>
                      <a:pt x="787" y="1124"/>
                    </a:lnTo>
                    <a:lnTo>
                      <a:pt x="787" y="1293"/>
                    </a:lnTo>
                    <a:lnTo>
                      <a:pt x="787" y="1405"/>
                    </a:lnTo>
                    <a:lnTo>
                      <a:pt x="787" y="1518"/>
                    </a:lnTo>
                    <a:lnTo>
                      <a:pt x="787" y="1574"/>
                    </a:lnTo>
                    <a:lnTo>
                      <a:pt x="731" y="1574"/>
                    </a:lnTo>
                    <a:lnTo>
                      <a:pt x="619" y="1518"/>
                    </a:lnTo>
                    <a:lnTo>
                      <a:pt x="562" y="1405"/>
                    </a:lnTo>
                    <a:lnTo>
                      <a:pt x="450" y="1349"/>
                    </a:lnTo>
                    <a:lnTo>
                      <a:pt x="394" y="1293"/>
                    </a:lnTo>
                    <a:lnTo>
                      <a:pt x="338" y="1293"/>
                    </a:lnTo>
                    <a:lnTo>
                      <a:pt x="169" y="1461"/>
                    </a:lnTo>
                    <a:lnTo>
                      <a:pt x="57" y="1911"/>
                    </a:lnTo>
                    <a:lnTo>
                      <a:pt x="57" y="2417"/>
                    </a:lnTo>
                    <a:lnTo>
                      <a:pt x="57" y="2473"/>
                    </a:lnTo>
                    <a:lnTo>
                      <a:pt x="0" y="2585"/>
                    </a:lnTo>
                    <a:lnTo>
                      <a:pt x="0" y="2642"/>
                    </a:lnTo>
                    <a:lnTo>
                      <a:pt x="113" y="2754"/>
                    </a:lnTo>
                    <a:lnTo>
                      <a:pt x="225" y="2754"/>
                    </a:lnTo>
                    <a:lnTo>
                      <a:pt x="338" y="2698"/>
                    </a:lnTo>
                    <a:lnTo>
                      <a:pt x="562" y="2417"/>
                    </a:lnTo>
                    <a:lnTo>
                      <a:pt x="787" y="2192"/>
                    </a:lnTo>
                    <a:lnTo>
                      <a:pt x="900" y="2192"/>
                    </a:lnTo>
                    <a:lnTo>
                      <a:pt x="1012" y="2080"/>
                    </a:lnTo>
                    <a:lnTo>
                      <a:pt x="1125" y="1967"/>
                    </a:lnTo>
                    <a:lnTo>
                      <a:pt x="1125" y="1799"/>
                    </a:lnTo>
                    <a:lnTo>
                      <a:pt x="1068" y="1630"/>
                    </a:lnTo>
                    <a:lnTo>
                      <a:pt x="1012" y="1405"/>
                    </a:lnTo>
                    <a:lnTo>
                      <a:pt x="1012" y="1405"/>
                    </a:lnTo>
                    <a:lnTo>
                      <a:pt x="1068" y="1461"/>
                    </a:lnTo>
                    <a:lnTo>
                      <a:pt x="1181" y="1461"/>
                    </a:lnTo>
                    <a:lnTo>
                      <a:pt x="1237" y="1349"/>
                    </a:lnTo>
                    <a:lnTo>
                      <a:pt x="1237" y="1293"/>
                    </a:lnTo>
                    <a:lnTo>
                      <a:pt x="1237" y="1180"/>
                    </a:lnTo>
                    <a:lnTo>
                      <a:pt x="1125" y="956"/>
                    </a:lnTo>
                    <a:lnTo>
                      <a:pt x="1125" y="731"/>
                    </a:lnTo>
                    <a:lnTo>
                      <a:pt x="1068" y="618"/>
                    </a:lnTo>
                    <a:lnTo>
                      <a:pt x="1012" y="618"/>
                    </a:lnTo>
                    <a:lnTo>
                      <a:pt x="900" y="450"/>
                    </a:lnTo>
                    <a:lnTo>
                      <a:pt x="843" y="337"/>
                    </a:lnTo>
                    <a:lnTo>
                      <a:pt x="843" y="225"/>
                    </a:lnTo>
                    <a:lnTo>
                      <a:pt x="843" y="112"/>
                    </a:lnTo>
                    <a:lnTo>
                      <a:pt x="731"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0" name="Google Shape;24690;p54"/>
              <p:cNvSpPr/>
              <p:nvPr/>
            </p:nvSpPr>
            <p:spPr>
              <a:xfrm>
                <a:off x="1994550" y="1004800"/>
                <a:ext cx="32325" cy="33750"/>
              </a:xfrm>
              <a:custGeom>
                <a:avLst/>
                <a:gdLst/>
                <a:ahLst/>
                <a:cxnLst/>
                <a:rect l="l" t="t" r="r" b="b"/>
                <a:pathLst>
                  <a:path w="1293" h="1350" extrusionOk="0">
                    <a:moveTo>
                      <a:pt x="1293" y="1"/>
                    </a:moveTo>
                    <a:lnTo>
                      <a:pt x="1124" y="57"/>
                    </a:lnTo>
                    <a:lnTo>
                      <a:pt x="731" y="226"/>
                    </a:lnTo>
                    <a:lnTo>
                      <a:pt x="731" y="619"/>
                    </a:lnTo>
                    <a:lnTo>
                      <a:pt x="787" y="675"/>
                    </a:lnTo>
                    <a:lnTo>
                      <a:pt x="731" y="732"/>
                    </a:lnTo>
                    <a:lnTo>
                      <a:pt x="618" y="675"/>
                    </a:lnTo>
                    <a:lnTo>
                      <a:pt x="562" y="619"/>
                    </a:lnTo>
                    <a:lnTo>
                      <a:pt x="394" y="394"/>
                    </a:lnTo>
                    <a:lnTo>
                      <a:pt x="225" y="394"/>
                    </a:lnTo>
                    <a:lnTo>
                      <a:pt x="56" y="451"/>
                    </a:lnTo>
                    <a:lnTo>
                      <a:pt x="0" y="507"/>
                    </a:lnTo>
                    <a:lnTo>
                      <a:pt x="56" y="563"/>
                    </a:lnTo>
                    <a:lnTo>
                      <a:pt x="56" y="619"/>
                    </a:lnTo>
                    <a:lnTo>
                      <a:pt x="113" y="675"/>
                    </a:lnTo>
                    <a:lnTo>
                      <a:pt x="225" y="732"/>
                    </a:lnTo>
                    <a:lnTo>
                      <a:pt x="281" y="844"/>
                    </a:lnTo>
                    <a:lnTo>
                      <a:pt x="337" y="1013"/>
                    </a:lnTo>
                    <a:lnTo>
                      <a:pt x="394" y="1069"/>
                    </a:lnTo>
                    <a:lnTo>
                      <a:pt x="506" y="1069"/>
                    </a:lnTo>
                    <a:lnTo>
                      <a:pt x="618" y="1125"/>
                    </a:lnTo>
                    <a:lnTo>
                      <a:pt x="675" y="1181"/>
                    </a:lnTo>
                    <a:lnTo>
                      <a:pt x="731" y="1350"/>
                    </a:lnTo>
                    <a:lnTo>
                      <a:pt x="843" y="1350"/>
                    </a:lnTo>
                    <a:lnTo>
                      <a:pt x="956" y="1294"/>
                    </a:lnTo>
                    <a:lnTo>
                      <a:pt x="1181" y="956"/>
                    </a:lnTo>
                    <a:lnTo>
                      <a:pt x="1237" y="844"/>
                    </a:lnTo>
                    <a:lnTo>
                      <a:pt x="1181" y="732"/>
                    </a:lnTo>
                    <a:lnTo>
                      <a:pt x="1012" y="732"/>
                    </a:lnTo>
                    <a:lnTo>
                      <a:pt x="1068" y="563"/>
                    </a:lnTo>
                    <a:lnTo>
                      <a:pt x="1181" y="451"/>
                    </a:lnTo>
                    <a:lnTo>
                      <a:pt x="1181" y="338"/>
                    </a:lnTo>
                    <a:lnTo>
                      <a:pt x="1181" y="282"/>
                    </a:lnTo>
                    <a:lnTo>
                      <a:pt x="1237" y="226"/>
                    </a:lnTo>
                    <a:lnTo>
                      <a:pt x="1293" y="169"/>
                    </a:lnTo>
                    <a:lnTo>
                      <a:pt x="1293" y="1"/>
                    </a:lnTo>
                    <a:close/>
                  </a:path>
                </a:pathLst>
              </a:custGeom>
              <a:solidFill>
                <a:srgbClr val="B4D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1" name="Google Shape;24691;p54"/>
              <p:cNvSpPr/>
              <p:nvPr/>
            </p:nvSpPr>
            <p:spPr>
              <a:xfrm>
                <a:off x="2040900" y="994975"/>
                <a:ext cx="23925" cy="30925"/>
              </a:xfrm>
              <a:custGeom>
                <a:avLst/>
                <a:gdLst/>
                <a:ahLst/>
                <a:cxnLst/>
                <a:rect l="l" t="t" r="r" b="b"/>
                <a:pathLst>
                  <a:path w="957" h="1237" extrusionOk="0">
                    <a:moveTo>
                      <a:pt x="732" y="0"/>
                    </a:moveTo>
                    <a:lnTo>
                      <a:pt x="563" y="57"/>
                    </a:lnTo>
                    <a:lnTo>
                      <a:pt x="113" y="225"/>
                    </a:lnTo>
                    <a:lnTo>
                      <a:pt x="1" y="281"/>
                    </a:lnTo>
                    <a:lnTo>
                      <a:pt x="1" y="450"/>
                    </a:lnTo>
                    <a:lnTo>
                      <a:pt x="57" y="619"/>
                    </a:lnTo>
                    <a:lnTo>
                      <a:pt x="226" y="675"/>
                    </a:lnTo>
                    <a:lnTo>
                      <a:pt x="282" y="619"/>
                    </a:lnTo>
                    <a:lnTo>
                      <a:pt x="394" y="675"/>
                    </a:lnTo>
                    <a:lnTo>
                      <a:pt x="338" y="844"/>
                    </a:lnTo>
                    <a:lnTo>
                      <a:pt x="338" y="956"/>
                    </a:lnTo>
                    <a:lnTo>
                      <a:pt x="394" y="1068"/>
                    </a:lnTo>
                    <a:lnTo>
                      <a:pt x="675" y="1068"/>
                    </a:lnTo>
                    <a:lnTo>
                      <a:pt x="732" y="1181"/>
                    </a:lnTo>
                    <a:lnTo>
                      <a:pt x="788" y="1237"/>
                    </a:lnTo>
                    <a:lnTo>
                      <a:pt x="900" y="1237"/>
                    </a:lnTo>
                    <a:lnTo>
                      <a:pt x="900" y="1181"/>
                    </a:lnTo>
                    <a:lnTo>
                      <a:pt x="900" y="1125"/>
                    </a:lnTo>
                    <a:lnTo>
                      <a:pt x="900" y="956"/>
                    </a:lnTo>
                    <a:lnTo>
                      <a:pt x="956" y="844"/>
                    </a:lnTo>
                    <a:lnTo>
                      <a:pt x="956" y="675"/>
                    </a:lnTo>
                    <a:lnTo>
                      <a:pt x="844" y="675"/>
                    </a:lnTo>
                    <a:lnTo>
                      <a:pt x="844" y="731"/>
                    </a:lnTo>
                    <a:lnTo>
                      <a:pt x="844" y="844"/>
                    </a:lnTo>
                    <a:lnTo>
                      <a:pt x="788" y="900"/>
                    </a:lnTo>
                    <a:lnTo>
                      <a:pt x="732" y="900"/>
                    </a:lnTo>
                    <a:lnTo>
                      <a:pt x="732" y="844"/>
                    </a:lnTo>
                    <a:lnTo>
                      <a:pt x="619" y="562"/>
                    </a:lnTo>
                    <a:lnTo>
                      <a:pt x="451" y="338"/>
                    </a:lnTo>
                    <a:lnTo>
                      <a:pt x="394" y="281"/>
                    </a:lnTo>
                    <a:lnTo>
                      <a:pt x="394" y="225"/>
                    </a:lnTo>
                    <a:lnTo>
                      <a:pt x="451" y="225"/>
                    </a:lnTo>
                    <a:lnTo>
                      <a:pt x="507" y="281"/>
                    </a:lnTo>
                    <a:lnTo>
                      <a:pt x="675" y="394"/>
                    </a:lnTo>
                    <a:lnTo>
                      <a:pt x="732" y="338"/>
                    </a:lnTo>
                    <a:lnTo>
                      <a:pt x="844" y="225"/>
                    </a:lnTo>
                    <a:lnTo>
                      <a:pt x="900" y="113"/>
                    </a:lnTo>
                    <a:lnTo>
                      <a:pt x="844" y="57"/>
                    </a:lnTo>
                    <a:lnTo>
                      <a:pt x="788"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2" name="Google Shape;24692;p54"/>
              <p:cNvSpPr/>
              <p:nvPr/>
            </p:nvSpPr>
            <p:spPr>
              <a:xfrm>
                <a:off x="2074625" y="1035725"/>
                <a:ext cx="32350" cy="25325"/>
              </a:xfrm>
              <a:custGeom>
                <a:avLst/>
                <a:gdLst/>
                <a:ahLst/>
                <a:cxnLst/>
                <a:rect l="l" t="t" r="r" b="b"/>
                <a:pathLst>
                  <a:path w="1294" h="1013" extrusionOk="0">
                    <a:moveTo>
                      <a:pt x="1125" y="0"/>
                    </a:moveTo>
                    <a:lnTo>
                      <a:pt x="1069" y="57"/>
                    </a:lnTo>
                    <a:lnTo>
                      <a:pt x="1069" y="113"/>
                    </a:lnTo>
                    <a:lnTo>
                      <a:pt x="900" y="113"/>
                    </a:lnTo>
                    <a:lnTo>
                      <a:pt x="900" y="169"/>
                    </a:lnTo>
                    <a:lnTo>
                      <a:pt x="844" y="281"/>
                    </a:lnTo>
                    <a:lnTo>
                      <a:pt x="788" y="281"/>
                    </a:lnTo>
                    <a:lnTo>
                      <a:pt x="675" y="225"/>
                    </a:lnTo>
                    <a:lnTo>
                      <a:pt x="563" y="225"/>
                    </a:lnTo>
                    <a:lnTo>
                      <a:pt x="394" y="281"/>
                    </a:lnTo>
                    <a:lnTo>
                      <a:pt x="226" y="394"/>
                    </a:lnTo>
                    <a:lnTo>
                      <a:pt x="57" y="450"/>
                    </a:lnTo>
                    <a:lnTo>
                      <a:pt x="1" y="562"/>
                    </a:lnTo>
                    <a:lnTo>
                      <a:pt x="57" y="619"/>
                    </a:lnTo>
                    <a:lnTo>
                      <a:pt x="282" y="675"/>
                    </a:lnTo>
                    <a:lnTo>
                      <a:pt x="451" y="675"/>
                    </a:lnTo>
                    <a:lnTo>
                      <a:pt x="563" y="619"/>
                    </a:lnTo>
                    <a:lnTo>
                      <a:pt x="619" y="731"/>
                    </a:lnTo>
                    <a:lnTo>
                      <a:pt x="619" y="787"/>
                    </a:lnTo>
                    <a:lnTo>
                      <a:pt x="675" y="787"/>
                    </a:lnTo>
                    <a:lnTo>
                      <a:pt x="732" y="731"/>
                    </a:lnTo>
                    <a:lnTo>
                      <a:pt x="788" y="675"/>
                    </a:lnTo>
                    <a:lnTo>
                      <a:pt x="900" y="731"/>
                    </a:lnTo>
                    <a:lnTo>
                      <a:pt x="956" y="787"/>
                    </a:lnTo>
                    <a:lnTo>
                      <a:pt x="956" y="956"/>
                    </a:lnTo>
                    <a:lnTo>
                      <a:pt x="1013" y="1012"/>
                    </a:lnTo>
                    <a:lnTo>
                      <a:pt x="1125" y="1012"/>
                    </a:lnTo>
                    <a:lnTo>
                      <a:pt x="1181" y="843"/>
                    </a:lnTo>
                    <a:lnTo>
                      <a:pt x="1181" y="731"/>
                    </a:lnTo>
                    <a:lnTo>
                      <a:pt x="1125" y="675"/>
                    </a:lnTo>
                    <a:lnTo>
                      <a:pt x="1069" y="506"/>
                    </a:lnTo>
                    <a:lnTo>
                      <a:pt x="1069" y="450"/>
                    </a:lnTo>
                    <a:lnTo>
                      <a:pt x="1125" y="394"/>
                    </a:lnTo>
                    <a:lnTo>
                      <a:pt x="1181" y="338"/>
                    </a:lnTo>
                    <a:lnTo>
                      <a:pt x="1294" y="225"/>
                    </a:lnTo>
                    <a:lnTo>
                      <a:pt x="1237" y="113"/>
                    </a:lnTo>
                    <a:lnTo>
                      <a:pt x="1125" y="0"/>
                    </a:lnTo>
                    <a:close/>
                  </a:path>
                </a:pathLst>
              </a:custGeom>
              <a:solidFill>
                <a:srgbClr val="9F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3" name="Google Shape;24693;p54"/>
              <p:cNvSpPr/>
              <p:nvPr/>
            </p:nvSpPr>
            <p:spPr>
              <a:xfrm>
                <a:off x="2028275" y="1038525"/>
                <a:ext cx="8450" cy="16900"/>
              </a:xfrm>
              <a:custGeom>
                <a:avLst/>
                <a:gdLst/>
                <a:ahLst/>
                <a:cxnLst/>
                <a:rect l="l" t="t" r="r" b="b"/>
                <a:pathLst>
                  <a:path w="338" h="676" extrusionOk="0">
                    <a:moveTo>
                      <a:pt x="225" y="1"/>
                    </a:moveTo>
                    <a:lnTo>
                      <a:pt x="113" y="57"/>
                    </a:lnTo>
                    <a:lnTo>
                      <a:pt x="113" y="169"/>
                    </a:lnTo>
                    <a:lnTo>
                      <a:pt x="113" y="282"/>
                    </a:lnTo>
                    <a:lnTo>
                      <a:pt x="113" y="394"/>
                    </a:lnTo>
                    <a:lnTo>
                      <a:pt x="0" y="450"/>
                    </a:lnTo>
                    <a:lnTo>
                      <a:pt x="0" y="563"/>
                    </a:lnTo>
                    <a:lnTo>
                      <a:pt x="56" y="619"/>
                    </a:lnTo>
                    <a:lnTo>
                      <a:pt x="113" y="675"/>
                    </a:lnTo>
                    <a:lnTo>
                      <a:pt x="169" y="675"/>
                    </a:lnTo>
                    <a:lnTo>
                      <a:pt x="225" y="619"/>
                    </a:lnTo>
                    <a:lnTo>
                      <a:pt x="225" y="507"/>
                    </a:lnTo>
                    <a:lnTo>
                      <a:pt x="281" y="394"/>
                    </a:lnTo>
                    <a:lnTo>
                      <a:pt x="337" y="282"/>
                    </a:lnTo>
                    <a:lnTo>
                      <a:pt x="337" y="169"/>
                    </a:lnTo>
                    <a:lnTo>
                      <a:pt x="281" y="57"/>
                    </a:lnTo>
                    <a:lnTo>
                      <a:pt x="225" y="1"/>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4" name="Google Shape;24694;p54"/>
              <p:cNvSpPr/>
              <p:nvPr/>
            </p:nvSpPr>
            <p:spPr>
              <a:xfrm>
                <a:off x="2081650" y="1031500"/>
                <a:ext cx="4250" cy="7050"/>
              </a:xfrm>
              <a:custGeom>
                <a:avLst/>
                <a:gdLst/>
                <a:ahLst/>
                <a:cxnLst/>
                <a:rect l="l" t="t" r="r" b="b"/>
                <a:pathLst>
                  <a:path w="170" h="282" extrusionOk="0">
                    <a:moveTo>
                      <a:pt x="113" y="1"/>
                    </a:moveTo>
                    <a:lnTo>
                      <a:pt x="113" y="57"/>
                    </a:lnTo>
                    <a:lnTo>
                      <a:pt x="57" y="226"/>
                    </a:lnTo>
                    <a:lnTo>
                      <a:pt x="1" y="226"/>
                    </a:lnTo>
                    <a:lnTo>
                      <a:pt x="57" y="282"/>
                    </a:lnTo>
                    <a:lnTo>
                      <a:pt x="113" y="282"/>
                    </a:lnTo>
                    <a:lnTo>
                      <a:pt x="170" y="226"/>
                    </a:lnTo>
                    <a:lnTo>
                      <a:pt x="170" y="57"/>
                    </a:lnTo>
                    <a:lnTo>
                      <a:pt x="170" y="1"/>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5" name="Google Shape;24695;p54"/>
              <p:cNvSpPr/>
              <p:nvPr/>
            </p:nvSpPr>
            <p:spPr>
              <a:xfrm>
                <a:off x="2054975" y="1025875"/>
                <a:ext cx="1425" cy="2850"/>
              </a:xfrm>
              <a:custGeom>
                <a:avLst/>
                <a:gdLst/>
                <a:ahLst/>
                <a:cxnLst/>
                <a:rect l="l" t="t" r="r" b="b"/>
                <a:pathLst>
                  <a:path w="57" h="114" extrusionOk="0">
                    <a:moveTo>
                      <a:pt x="0" y="1"/>
                    </a:moveTo>
                    <a:lnTo>
                      <a:pt x="0" y="113"/>
                    </a:lnTo>
                    <a:lnTo>
                      <a:pt x="56" y="113"/>
                    </a:lnTo>
                    <a:lnTo>
                      <a:pt x="56" y="1"/>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6" name="Google Shape;24696;p54"/>
              <p:cNvSpPr/>
              <p:nvPr/>
            </p:nvSpPr>
            <p:spPr>
              <a:xfrm>
                <a:off x="2066200" y="994975"/>
                <a:ext cx="1425" cy="1425"/>
              </a:xfrm>
              <a:custGeom>
                <a:avLst/>
                <a:gdLst/>
                <a:ahLst/>
                <a:cxnLst/>
                <a:rect l="l" t="t" r="r" b="b"/>
                <a:pathLst>
                  <a:path w="57" h="57" extrusionOk="0">
                    <a:moveTo>
                      <a:pt x="1" y="0"/>
                    </a:moveTo>
                    <a:lnTo>
                      <a:pt x="57" y="57"/>
                    </a:lnTo>
                    <a:lnTo>
                      <a:pt x="57"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7" name="Google Shape;24697;p54"/>
              <p:cNvSpPr/>
              <p:nvPr/>
            </p:nvSpPr>
            <p:spPr>
              <a:xfrm>
                <a:off x="2071825" y="992175"/>
                <a:ext cx="25" cy="1425"/>
              </a:xfrm>
              <a:custGeom>
                <a:avLst/>
                <a:gdLst/>
                <a:ahLst/>
                <a:cxnLst/>
                <a:rect l="l" t="t" r="r" b="b"/>
                <a:pathLst>
                  <a:path w="1" h="57" extrusionOk="0">
                    <a:moveTo>
                      <a:pt x="0" y="56"/>
                    </a:moveTo>
                    <a:lnTo>
                      <a:pt x="0" y="56"/>
                    </a:lnTo>
                    <a:lnTo>
                      <a:pt x="0" y="0"/>
                    </a:lnTo>
                    <a:lnTo>
                      <a:pt x="0" y="56"/>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8" name="Google Shape;24698;p54"/>
              <p:cNvSpPr/>
              <p:nvPr/>
            </p:nvSpPr>
            <p:spPr>
              <a:xfrm>
                <a:off x="2099925" y="999200"/>
                <a:ext cx="2850" cy="1425"/>
              </a:xfrm>
              <a:custGeom>
                <a:avLst/>
                <a:gdLst/>
                <a:ahLst/>
                <a:cxnLst/>
                <a:rect l="l" t="t" r="r" b="b"/>
                <a:pathLst>
                  <a:path w="114" h="57" extrusionOk="0">
                    <a:moveTo>
                      <a:pt x="1" y="0"/>
                    </a:moveTo>
                    <a:lnTo>
                      <a:pt x="1" y="56"/>
                    </a:lnTo>
                    <a:lnTo>
                      <a:pt x="113" y="56"/>
                    </a:lnTo>
                    <a:lnTo>
                      <a:pt x="1"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9" name="Google Shape;24699;p54"/>
              <p:cNvSpPr/>
              <p:nvPr/>
            </p:nvSpPr>
            <p:spPr>
              <a:xfrm>
                <a:off x="2099925" y="1000600"/>
                <a:ext cx="25" cy="1425"/>
              </a:xfrm>
              <a:custGeom>
                <a:avLst/>
                <a:gdLst/>
                <a:ahLst/>
                <a:cxnLst/>
                <a:rect l="l" t="t" r="r" b="b"/>
                <a:pathLst>
                  <a:path w="1" h="57" extrusionOk="0">
                    <a:moveTo>
                      <a:pt x="1" y="0"/>
                    </a:moveTo>
                    <a:lnTo>
                      <a:pt x="1" y="56"/>
                    </a:lnTo>
                    <a:lnTo>
                      <a:pt x="1" y="56"/>
                    </a:lnTo>
                    <a:lnTo>
                      <a:pt x="1" y="56"/>
                    </a:lnTo>
                    <a:lnTo>
                      <a:pt x="1" y="0"/>
                    </a:lnTo>
                    <a:lnTo>
                      <a:pt x="1" y="0"/>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0" name="Google Shape;24700;p54"/>
              <p:cNvSpPr/>
              <p:nvPr/>
            </p:nvSpPr>
            <p:spPr>
              <a:xfrm>
                <a:off x="2099925" y="1004800"/>
                <a:ext cx="2850" cy="1450"/>
              </a:xfrm>
              <a:custGeom>
                <a:avLst/>
                <a:gdLst/>
                <a:ahLst/>
                <a:cxnLst/>
                <a:rect l="l" t="t" r="r" b="b"/>
                <a:pathLst>
                  <a:path w="114" h="58" extrusionOk="0">
                    <a:moveTo>
                      <a:pt x="113" y="57"/>
                    </a:moveTo>
                    <a:lnTo>
                      <a:pt x="113" y="57"/>
                    </a:lnTo>
                    <a:lnTo>
                      <a:pt x="1" y="1"/>
                    </a:lnTo>
                    <a:lnTo>
                      <a:pt x="1" y="1"/>
                    </a:lnTo>
                    <a:lnTo>
                      <a:pt x="113" y="57"/>
                    </a:lnTo>
                    <a:lnTo>
                      <a:pt x="113" y="57"/>
                    </a:lnTo>
                    <a:close/>
                  </a:path>
                </a:pathLst>
              </a:custGeom>
              <a:solidFill>
                <a:srgbClr val="A8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1" name="Google Shape;24701;p54"/>
              <p:cNvSpPr/>
              <p:nvPr/>
            </p:nvSpPr>
            <p:spPr>
              <a:xfrm>
                <a:off x="1750050" y="1108800"/>
                <a:ext cx="59050" cy="112425"/>
              </a:xfrm>
              <a:custGeom>
                <a:avLst/>
                <a:gdLst/>
                <a:ahLst/>
                <a:cxnLst/>
                <a:rect l="l" t="t" r="r" b="b"/>
                <a:pathLst>
                  <a:path w="2362" h="4497" extrusionOk="0">
                    <a:moveTo>
                      <a:pt x="2080" y="0"/>
                    </a:moveTo>
                    <a:lnTo>
                      <a:pt x="2024" y="112"/>
                    </a:lnTo>
                    <a:lnTo>
                      <a:pt x="1968" y="169"/>
                    </a:lnTo>
                    <a:lnTo>
                      <a:pt x="1687" y="169"/>
                    </a:lnTo>
                    <a:lnTo>
                      <a:pt x="1687" y="225"/>
                    </a:lnTo>
                    <a:lnTo>
                      <a:pt x="1687" y="281"/>
                    </a:lnTo>
                    <a:lnTo>
                      <a:pt x="1687" y="337"/>
                    </a:lnTo>
                    <a:lnTo>
                      <a:pt x="1630" y="394"/>
                    </a:lnTo>
                    <a:lnTo>
                      <a:pt x="1574" y="394"/>
                    </a:lnTo>
                    <a:lnTo>
                      <a:pt x="1518" y="337"/>
                    </a:lnTo>
                    <a:lnTo>
                      <a:pt x="1406" y="281"/>
                    </a:lnTo>
                    <a:lnTo>
                      <a:pt x="1406" y="337"/>
                    </a:lnTo>
                    <a:lnTo>
                      <a:pt x="1406" y="450"/>
                    </a:lnTo>
                    <a:lnTo>
                      <a:pt x="1462" y="562"/>
                    </a:lnTo>
                    <a:lnTo>
                      <a:pt x="1462" y="731"/>
                    </a:lnTo>
                    <a:lnTo>
                      <a:pt x="1462" y="787"/>
                    </a:lnTo>
                    <a:lnTo>
                      <a:pt x="1406" y="843"/>
                    </a:lnTo>
                    <a:lnTo>
                      <a:pt x="1462" y="956"/>
                    </a:lnTo>
                    <a:lnTo>
                      <a:pt x="1518" y="1012"/>
                    </a:lnTo>
                    <a:lnTo>
                      <a:pt x="1462" y="1124"/>
                    </a:lnTo>
                    <a:lnTo>
                      <a:pt x="1181" y="899"/>
                    </a:lnTo>
                    <a:lnTo>
                      <a:pt x="1068" y="731"/>
                    </a:lnTo>
                    <a:lnTo>
                      <a:pt x="1012" y="562"/>
                    </a:lnTo>
                    <a:lnTo>
                      <a:pt x="1012" y="506"/>
                    </a:lnTo>
                    <a:lnTo>
                      <a:pt x="956" y="506"/>
                    </a:lnTo>
                    <a:lnTo>
                      <a:pt x="843" y="562"/>
                    </a:lnTo>
                    <a:lnTo>
                      <a:pt x="731" y="731"/>
                    </a:lnTo>
                    <a:lnTo>
                      <a:pt x="843" y="899"/>
                    </a:lnTo>
                    <a:lnTo>
                      <a:pt x="900" y="1012"/>
                    </a:lnTo>
                    <a:lnTo>
                      <a:pt x="956" y="1124"/>
                    </a:lnTo>
                    <a:lnTo>
                      <a:pt x="956" y="1180"/>
                    </a:lnTo>
                    <a:lnTo>
                      <a:pt x="1068" y="1180"/>
                    </a:lnTo>
                    <a:lnTo>
                      <a:pt x="1124" y="1237"/>
                    </a:lnTo>
                    <a:lnTo>
                      <a:pt x="1124" y="1574"/>
                    </a:lnTo>
                    <a:lnTo>
                      <a:pt x="1124" y="1686"/>
                    </a:lnTo>
                    <a:lnTo>
                      <a:pt x="1068" y="1686"/>
                    </a:lnTo>
                    <a:lnTo>
                      <a:pt x="956" y="1574"/>
                    </a:lnTo>
                    <a:lnTo>
                      <a:pt x="900" y="1461"/>
                    </a:lnTo>
                    <a:lnTo>
                      <a:pt x="900" y="1405"/>
                    </a:lnTo>
                    <a:lnTo>
                      <a:pt x="843" y="1180"/>
                    </a:lnTo>
                    <a:lnTo>
                      <a:pt x="731" y="1012"/>
                    </a:lnTo>
                    <a:lnTo>
                      <a:pt x="675" y="956"/>
                    </a:lnTo>
                    <a:lnTo>
                      <a:pt x="619" y="956"/>
                    </a:lnTo>
                    <a:lnTo>
                      <a:pt x="562" y="1012"/>
                    </a:lnTo>
                    <a:lnTo>
                      <a:pt x="619" y="1068"/>
                    </a:lnTo>
                    <a:lnTo>
                      <a:pt x="731" y="1237"/>
                    </a:lnTo>
                    <a:lnTo>
                      <a:pt x="731" y="1405"/>
                    </a:lnTo>
                    <a:lnTo>
                      <a:pt x="787" y="1574"/>
                    </a:lnTo>
                    <a:lnTo>
                      <a:pt x="787" y="1742"/>
                    </a:lnTo>
                    <a:lnTo>
                      <a:pt x="787" y="1855"/>
                    </a:lnTo>
                    <a:lnTo>
                      <a:pt x="731" y="1911"/>
                    </a:lnTo>
                    <a:lnTo>
                      <a:pt x="731" y="2023"/>
                    </a:lnTo>
                    <a:lnTo>
                      <a:pt x="731" y="2136"/>
                    </a:lnTo>
                    <a:lnTo>
                      <a:pt x="731" y="2192"/>
                    </a:lnTo>
                    <a:lnTo>
                      <a:pt x="675" y="2305"/>
                    </a:lnTo>
                    <a:lnTo>
                      <a:pt x="562" y="2417"/>
                    </a:lnTo>
                    <a:lnTo>
                      <a:pt x="450" y="2473"/>
                    </a:lnTo>
                    <a:lnTo>
                      <a:pt x="281" y="2473"/>
                    </a:lnTo>
                    <a:lnTo>
                      <a:pt x="225" y="2417"/>
                    </a:lnTo>
                    <a:lnTo>
                      <a:pt x="225" y="2361"/>
                    </a:lnTo>
                    <a:lnTo>
                      <a:pt x="506" y="2248"/>
                    </a:lnTo>
                    <a:lnTo>
                      <a:pt x="506" y="2080"/>
                    </a:lnTo>
                    <a:lnTo>
                      <a:pt x="394" y="1911"/>
                    </a:lnTo>
                    <a:lnTo>
                      <a:pt x="281" y="2080"/>
                    </a:lnTo>
                    <a:lnTo>
                      <a:pt x="169" y="2192"/>
                    </a:lnTo>
                    <a:lnTo>
                      <a:pt x="57" y="2248"/>
                    </a:lnTo>
                    <a:lnTo>
                      <a:pt x="0" y="2305"/>
                    </a:lnTo>
                    <a:lnTo>
                      <a:pt x="0" y="2361"/>
                    </a:lnTo>
                    <a:lnTo>
                      <a:pt x="57" y="2473"/>
                    </a:lnTo>
                    <a:lnTo>
                      <a:pt x="57" y="2529"/>
                    </a:lnTo>
                    <a:lnTo>
                      <a:pt x="57" y="2642"/>
                    </a:lnTo>
                    <a:lnTo>
                      <a:pt x="0" y="2810"/>
                    </a:lnTo>
                    <a:lnTo>
                      <a:pt x="57" y="2923"/>
                    </a:lnTo>
                    <a:lnTo>
                      <a:pt x="0" y="3035"/>
                    </a:lnTo>
                    <a:lnTo>
                      <a:pt x="0" y="3148"/>
                    </a:lnTo>
                    <a:lnTo>
                      <a:pt x="113" y="3316"/>
                    </a:lnTo>
                    <a:lnTo>
                      <a:pt x="113" y="3372"/>
                    </a:lnTo>
                    <a:lnTo>
                      <a:pt x="113" y="3429"/>
                    </a:lnTo>
                    <a:lnTo>
                      <a:pt x="113" y="3485"/>
                    </a:lnTo>
                    <a:lnTo>
                      <a:pt x="113" y="3541"/>
                    </a:lnTo>
                    <a:lnTo>
                      <a:pt x="169" y="3653"/>
                    </a:lnTo>
                    <a:lnTo>
                      <a:pt x="225" y="3653"/>
                    </a:lnTo>
                    <a:lnTo>
                      <a:pt x="281" y="3710"/>
                    </a:lnTo>
                    <a:lnTo>
                      <a:pt x="225" y="3710"/>
                    </a:lnTo>
                    <a:lnTo>
                      <a:pt x="169" y="3822"/>
                    </a:lnTo>
                    <a:lnTo>
                      <a:pt x="225" y="3878"/>
                    </a:lnTo>
                    <a:lnTo>
                      <a:pt x="338" y="3934"/>
                    </a:lnTo>
                    <a:lnTo>
                      <a:pt x="394" y="3991"/>
                    </a:lnTo>
                    <a:lnTo>
                      <a:pt x="394" y="4103"/>
                    </a:lnTo>
                    <a:lnTo>
                      <a:pt x="394" y="4159"/>
                    </a:lnTo>
                    <a:lnTo>
                      <a:pt x="506" y="4215"/>
                    </a:lnTo>
                    <a:lnTo>
                      <a:pt x="731" y="4215"/>
                    </a:lnTo>
                    <a:lnTo>
                      <a:pt x="675" y="4497"/>
                    </a:lnTo>
                    <a:lnTo>
                      <a:pt x="787" y="4497"/>
                    </a:lnTo>
                    <a:lnTo>
                      <a:pt x="900" y="4384"/>
                    </a:lnTo>
                    <a:lnTo>
                      <a:pt x="956" y="4328"/>
                    </a:lnTo>
                    <a:lnTo>
                      <a:pt x="1012" y="4215"/>
                    </a:lnTo>
                    <a:lnTo>
                      <a:pt x="1068" y="4215"/>
                    </a:lnTo>
                    <a:lnTo>
                      <a:pt x="1068" y="4272"/>
                    </a:lnTo>
                    <a:lnTo>
                      <a:pt x="1237" y="4272"/>
                    </a:lnTo>
                    <a:lnTo>
                      <a:pt x="1349" y="4328"/>
                    </a:lnTo>
                    <a:lnTo>
                      <a:pt x="1462" y="4328"/>
                    </a:lnTo>
                    <a:lnTo>
                      <a:pt x="1518" y="4272"/>
                    </a:lnTo>
                    <a:lnTo>
                      <a:pt x="1518" y="4384"/>
                    </a:lnTo>
                    <a:lnTo>
                      <a:pt x="1630" y="4497"/>
                    </a:lnTo>
                    <a:lnTo>
                      <a:pt x="1799" y="4497"/>
                    </a:lnTo>
                    <a:lnTo>
                      <a:pt x="1799" y="4328"/>
                    </a:lnTo>
                    <a:lnTo>
                      <a:pt x="1968" y="4272"/>
                    </a:lnTo>
                    <a:lnTo>
                      <a:pt x="1968" y="4159"/>
                    </a:lnTo>
                    <a:lnTo>
                      <a:pt x="1968" y="4103"/>
                    </a:lnTo>
                    <a:lnTo>
                      <a:pt x="1911" y="3991"/>
                    </a:lnTo>
                    <a:lnTo>
                      <a:pt x="1799" y="3878"/>
                    </a:lnTo>
                    <a:lnTo>
                      <a:pt x="1687" y="3822"/>
                    </a:lnTo>
                    <a:lnTo>
                      <a:pt x="1574" y="3766"/>
                    </a:lnTo>
                    <a:lnTo>
                      <a:pt x="1462" y="3653"/>
                    </a:lnTo>
                    <a:lnTo>
                      <a:pt x="1406" y="3597"/>
                    </a:lnTo>
                    <a:lnTo>
                      <a:pt x="1349" y="3541"/>
                    </a:lnTo>
                    <a:lnTo>
                      <a:pt x="1181" y="3541"/>
                    </a:lnTo>
                    <a:lnTo>
                      <a:pt x="1124" y="3485"/>
                    </a:lnTo>
                    <a:lnTo>
                      <a:pt x="1124" y="3429"/>
                    </a:lnTo>
                    <a:lnTo>
                      <a:pt x="1181" y="3429"/>
                    </a:lnTo>
                    <a:lnTo>
                      <a:pt x="1406" y="3372"/>
                    </a:lnTo>
                    <a:lnTo>
                      <a:pt x="1574" y="3260"/>
                    </a:lnTo>
                    <a:lnTo>
                      <a:pt x="1743" y="3035"/>
                    </a:lnTo>
                    <a:lnTo>
                      <a:pt x="1799" y="2754"/>
                    </a:lnTo>
                    <a:lnTo>
                      <a:pt x="1911" y="2529"/>
                    </a:lnTo>
                    <a:lnTo>
                      <a:pt x="1911" y="2361"/>
                    </a:lnTo>
                    <a:lnTo>
                      <a:pt x="1799" y="2248"/>
                    </a:lnTo>
                    <a:lnTo>
                      <a:pt x="1855" y="2023"/>
                    </a:lnTo>
                    <a:lnTo>
                      <a:pt x="1855" y="1855"/>
                    </a:lnTo>
                    <a:lnTo>
                      <a:pt x="1855" y="1405"/>
                    </a:lnTo>
                    <a:lnTo>
                      <a:pt x="1855" y="1237"/>
                    </a:lnTo>
                    <a:lnTo>
                      <a:pt x="1855" y="1068"/>
                    </a:lnTo>
                    <a:lnTo>
                      <a:pt x="1911" y="1180"/>
                    </a:lnTo>
                    <a:lnTo>
                      <a:pt x="2024" y="1237"/>
                    </a:lnTo>
                    <a:lnTo>
                      <a:pt x="2249" y="1293"/>
                    </a:lnTo>
                    <a:lnTo>
                      <a:pt x="2305" y="1237"/>
                    </a:lnTo>
                    <a:lnTo>
                      <a:pt x="2305" y="1180"/>
                    </a:lnTo>
                    <a:lnTo>
                      <a:pt x="2249" y="843"/>
                    </a:lnTo>
                    <a:lnTo>
                      <a:pt x="2361" y="506"/>
                    </a:lnTo>
                    <a:lnTo>
                      <a:pt x="2305" y="394"/>
                    </a:lnTo>
                    <a:lnTo>
                      <a:pt x="2249" y="337"/>
                    </a:lnTo>
                    <a:lnTo>
                      <a:pt x="2136" y="281"/>
                    </a:lnTo>
                    <a:lnTo>
                      <a:pt x="2136" y="225"/>
                    </a:lnTo>
                    <a:lnTo>
                      <a:pt x="2136" y="169"/>
                    </a:lnTo>
                    <a:lnTo>
                      <a:pt x="2136" y="56"/>
                    </a:lnTo>
                    <a:lnTo>
                      <a:pt x="2080" y="0"/>
                    </a:lnTo>
                    <a:close/>
                  </a:path>
                </a:pathLst>
              </a:custGeom>
              <a:solidFill>
                <a:srgbClr val="ADC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2" name="Google Shape;24702;p54"/>
              <p:cNvSpPr/>
              <p:nvPr/>
            </p:nvSpPr>
            <p:spPr>
              <a:xfrm>
                <a:off x="1714925" y="1163600"/>
                <a:ext cx="46400" cy="52000"/>
              </a:xfrm>
              <a:custGeom>
                <a:avLst/>
                <a:gdLst/>
                <a:ahLst/>
                <a:cxnLst/>
                <a:rect l="l" t="t" r="r" b="b"/>
                <a:pathLst>
                  <a:path w="1856" h="2080" extrusionOk="0">
                    <a:moveTo>
                      <a:pt x="675" y="731"/>
                    </a:moveTo>
                    <a:lnTo>
                      <a:pt x="731" y="871"/>
                    </a:lnTo>
                    <a:lnTo>
                      <a:pt x="731" y="871"/>
                    </a:lnTo>
                    <a:lnTo>
                      <a:pt x="675" y="787"/>
                    </a:lnTo>
                    <a:lnTo>
                      <a:pt x="675" y="731"/>
                    </a:lnTo>
                    <a:close/>
                    <a:moveTo>
                      <a:pt x="787" y="0"/>
                    </a:moveTo>
                    <a:lnTo>
                      <a:pt x="675" y="56"/>
                    </a:lnTo>
                    <a:lnTo>
                      <a:pt x="619" y="169"/>
                    </a:lnTo>
                    <a:lnTo>
                      <a:pt x="675" y="450"/>
                    </a:lnTo>
                    <a:lnTo>
                      <a:pt x="675" y="618"/>
                    </a:lnTo>
                    <a:lnTo>
                      <a:pt x="619" y="450"/>
                    </a:lnTo>
                    <a:lnTo>
                      <a:pt x="562" y="394"/>
                    </a:lnTo>
                    <a:lnTo>
                      <a:pt x="337" y="281"/>
                    </a:lnTo>
                    <a:lnTo>
                      <a:pt x="281" y="281"/>
                    </a:lnTo>
                    <a:lnTo>
                      <a:pt x="113" y="506"/>
                    </a:lnTo>
                    <a:lnTo>
                      <a:pt x="0" y="618"/>
                    </a:lnTo>
                    <a:lnTo>
                      <a:pt x="0" y="787"/>
                    </a:lnTo>
                    <a:lnTo>
                      <a:pt x="113" y="843"/>
                    </a:lnTo>
                    <a:lnTo>
                      <a:pt x="225" y="956"/>
                    </a:lnTo>
                    <a:lnTo>
                      <a:pt x="337" y="1124"/>
                    </a:lnTo>
                    <a:lnTo>
                      <a:pt x="337" y="1293"/>
                    </a:lnTo>
                    <a:lnTo>
                      <a:pt x="394" y="1293"/>
                    </a:lnTo>
                    <a:lnTo>
                      <a:pt x="450" y="1237"/>
                    </a:lnTo>
                    <a:lnTo>
                      <a:pt x="506" y="1293"/>
                    </a:lnTo>
                    <a:lnTo>
                      <a:pt x="506" y="1405"/>
                    </a:lnTo>
                    <a:lnTo>
                      <a:pt x="562" y="1461"/>
                    </a:lnTo>
                    <a:lnTo>
                      <a:pt x="787" y="1518"/>
                    </a:lnTo>
                    <a:lnTo>
                      <a:pt x="1012" y="1574"/>
                    </a:lnTo>
                    <a:lnTo>
                      <a:pt x="956" y="1742"/>
                    </a:lnTo>
                    <a:lnTo>
                      <a:pt x="956" y="1799"/>
                    </a:lnTo>
                    <a:lnTo>
                      <a:pt x="1012" y="1855"/>
                    </a:lnTo>
                    <a:lnTo>
                      <a:pt x="1124" y="1799"/>
                    </a:lnTo>
                    <a:lnTo>
                      <a:pt x="1237" y="1799"/>
                    </a:lnTo>
                    <a:lnTo>
                      <a:pt x="1237" y="1967"/>
                    </a:lnTo>
                    <a:lnTo>
                      <a:pt x="1349" y="2080"/>
                    </a:lnTo>
                    <a:lnTo>
                      <a:pt x="1462" y="2023"/>
                    </a:lnTo>
                    <a:lnTo>
                      <a:pt x="1462" y="1967"/>
                    </a:lnTo>
                    <a:lnTo>
                      <a:pt x="1462" y="1911"/>
                    </a:lnTo>
                    <a:lnTo>
                      <a:pt x="1405" y="1799"/>
                    </a:lnTo>
                    <a:lnTo>
                      <a:pt x="1686" y="1799"/>
                    </a:lnTo>
                    <a:lnTo>
                      <a:pt x="1686" y="1911"/>
                    </a:lnTo>
                    <a:lnTo>
                      <a:pt x="1743" y="1967"/>
                    </a:lnTo>
                    <a:lnTo>
                      <a:pt x="1799" y="1967"/>
                    </a:lnTo>
                    <a:lnTo>
                      <a:pt x="1855" y="1799"/>
                    </a:lnTo>
                    <a:lnTo>
                      <a:pt x="1743" y="1742"/>
                    </a:lnTo>
                    <a:lnTo>
                      <a:pt x="1630" y="1686"/>
                    </a:lnTo>
                    <a:lnTo>
                      <a:pt x="1574" y="1630"/>
                    </a:lnTo>
                    <a:lnTo>
                      <a:pt x="1574" y="1518"/>
                    </a:lnTo>
                    <a:lnTo>
                      <a:pt x="1574" y="1349"/>
                    </a:lnTo>
                    <a:lnTo>
                      <a:pt x="1518" y="1293"/>
                    </a:lnTo>
                    <a:lnTo>
                      <a:pt x="1574" y="1237"/>
                    </a:lnTo>
                    <a:lnTo>
                      <a:pt x="1518" y="1124"/>
                    </a:lnTo>
                    <a:lnTo>
                      <a:pt x="1405" y="1068"/>
                    </a:lnTo>
                    <a:lnTo>
                      <a:pt x="1349" y="956"/>
                    </a:lnTo>
                    <a:lnTo>
                      <a:pt x="1237" y="843"/>
                    </a:lnTo>
                    <a:lnTo>
                      <a:pt x="1181" y="843"/>
                    </a:lnTo>
                    <a:lnTo>
                      <a:pt x="1124" y="787"/>
                    </a:lnTo>
                    <a:lnTo>
                      <a:pt x="1124" y="731"/>
                    </a:lnTo>
                    <a:lnTo>
                      <a:pt x="1124" y="618"/>
                    </a:lnTo>
                    <a:lnTo>
                      <a:pt x="1068" y="450"/>
                    </a:lnTo>
                    <a:lnTo>
                      <a:pt x="1012" y="337"/>
                    </a:lnTo>
                    <a:lnTo>
                      <a:pt x="1068" y="225"/>
                    </a:lnTo>
                    <a:lnTo>
                      <a:pt x="1068" y="169"/>
                    </a:lnTo>
                    <a:lnTo>
                      <a:pt x="1068" y="113"/>
                    </a:lnTo>
                    <a:lnTo>
                      <a:pt x="956" y="113"/>
                    </a:lnTo>
                    <a:lnTo>
                      <a:pt x="843" y="56"/>
                    </a:lnTo>
                    <a:lnTo>
                      <a:pt x="787" y="0"/>
                    </a:lnTo>
                    <a:close/>
                  </a:path>
                </a:pathLst>
              </a:custGeom>
              <a:solidFill>
                <a:srgbClr val="AE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3" name="Google Shape;24703;p54"/>
              <p:cNvSpPr/>
              <p:nvPr/>
            </p:nvSpPr>
            <p:spPr>
              <a:xfrm>
                <a:off x="1736000" y="1117225"/>
                <a:ext cx="22500" cy="22500"/>
              </a:xfrm>
              <a:custGeom>
                <a:avLst/>
                <a:gdLst/>
                <a:ahLst/>
                <a:cxnLst/>
                <a:rect l="l" t="t" r="r" b="b"/>
                <a:pathLst>
                  <a:path w="900" h="900" extrusionOk="0">
                    <a:moveTo>
                      <a:pt x="338" y="0"/>
                    </a:moveTo>
                    <a:lnTo>
                      <a:pt x="225" y="57"/>
                    </a:lnTo>
                    <a:lnTo>
                      <a:pt x="113" y="113"/>
                    </a:lnTo>
                    <a:lnTo>
                      <a:pt x="57" y="169"/>
                    </a:lnTo>
                    <a:lnTo>
                      <a:pt x="57" y="281"/>
                    </a:lnTo>
                    <a:lnTo>
                      <a:pt x="281" y="169"/>
                    </a:lnTo>
                    <a:lnTo>
                      <a:pt x="394" y="169"/>
                    </a:lnTo>
                    <a:lnTo>
                      <a:pt x="394" y="225"/>
                    </a:lnTo>
                    <a:lnTo>
                      <a:pt x="394" y="281"/>
                    </a:lnTo>
                    <a:lnTo>
                      <a:pt x="338" y="338"/>
                    </a:lnTo>
                    <a:lnTo>
                      <a:pt x="225" y="338"/>
                    </a:lnTo>
                    <a:lnTo>
                      <a:pt x="169" y="450"/>
                    </a:lnTo>
                    <a:lnTo>
                      <a:pt x="169" y="506"/>
                    </a:lnTo>
                    <a:lnTo>
                      <a:pt x="0" y="450"/>
                    </a:lnTo>
                    <a:lnTo>
                      <a:pt x="113" y="675"/>
                    </a:lnTo>
                    <a:lnTo>
                      <a:pt x="225" y="843"/>
                    </a:lnTo>
                    <a:lnTo>
                      <a:pt x="338" y="900"/>
                    </a:lnTo>
                    <a:lnTo>
                      <a:pt x="338" y="787"/>
                    </a:lnTo>
                    <a:lnTo>
                      <a:pt x="394" y="787"/>
                    </a:lnTo>
                    <a:lnTo>
                      <a:pt x="450" y="731"/>
                    </a:lnTo>
                    <a:lnTo>
                      <a:pt x="562" y="731"/>
                    </a:lnTo>
                    <a:lnTo>
                      <a:pt x="675" y="675"/>
                    </a:lnTo>
                    <a:lnTo>
                      <a:pt x="731" y="619"/>
                    </a:lnTo>
                    <a:lnTo>
                      <a:pt x="787" y="450"/>
                    </a:lnTo>
                    <a:lnTo>
                      <a:pt x="843" y="394"/>
                    </a:lnTo>
                    <a:lnTo>
                      <a:pt x="900" y="281"/>
                    </a:lnTo>
                    <a:lnTo>
                      <a:pt x="900" y="225"/>
                    </a:lnTo>
                    <a:lnTo>
                      <a:pt x="843" y="113"/>
                    </a:lnTo>
                    <a:lnTo>
                      <a:pt x="787" y="57"/>
                    </a:lnTo>
                    <a:lnTo>
                      <a:pt x="787" y="113"/>
                    </a:lnTo>
                    <a:lnTo>
                      <a:pt x="731" y="169"/>
                    </a:lnTo>
                    <a:lnTo>
                      <a:pt x="675" y="225"/>
                    </a:lnTo>
                    <a:lnTo>
                      <a:pt x="450" y="0"/>
                    </a:lnTo>
                    <a:close/>
                  </a:path>
                </a:pathLst>
              </a:custGeom>
              <a:solidFill>
                <a:srgbClr val="AAC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4" name="Google Shape;24704;p54"/>
              <p:cNvSpPr/>
              <p:nvPr/>
            </p:nvSpPr>
            <p:spPr>
              <a:xfrm>
                <a:off x="1723350" y="1162175"/>
                <a:ext cx="19700" cy="36575"/>
              </a:xfrm>
              <a:custGeom>
                <a:avLst/>
                <a:gdLst/>
                <a:ahLst/>
                <a:cxnLst/>
                <a:rect l="l" t="t" r="r" b="b"/>
                <a:pathLst>
                  <a:path w="788" h="1463" extrusionOk="0">
                    <a:moveTo>
                      <a:pt x="57" y="1"/>
                    </a:moveTo>
                    <a:lnTo>
                      <a:pt x="57" y="170"/>
                    </a:lnTo>
                    <a:lnTo>
                      <a:pt x="0" y="338"/>
                    </a:lnTo>
                    <a:lnTo>
                      <a:pt x="57" y="394"/>
                    </a:lnTo>
                    <a:lnTo>
                      <a:pt x="113" y="451"/>
                    </a:lnTo>
                    <a:lnTo>
                      <a:pt x="169" y="507"/>
                    </a:lnTo>
                    <a:lnTo>
                      <a:pt x="225" y="563"/>
                    </a:lnTo>
                    <a:lnTo>
                      <a:pt x="282" y="844"/>
                    </a:lnTo>
                    <a:lnTo>
                      <a:pt x="394" y="1069"/>
                    </a:lnTo>
                    <a:lnTo>
                      <a:pt x="563" y="1237"/>
                    </a:lnTo>
                    <a:lnTo>
                      <a:pt x="731" y="1462"/>
                    </a:lnTo>
                    <a:lnTo>
                      <a:pt x="731" y="1350"/>
                    </a:lnTo>
                    <a:lnTo>
                      <a:pt x="731" y="1237"/>
                    </a:lnTo>
                    <a:lnTo>
                      <a:pt x="787" y="1013"/>
                    </a:lnTo>
                    <a:lnTo>
                      <a:pt x="563" y="1013"/>
                    </a:lnTo>
                    <a:lnTo>
                      <a:pt x="450" y="900"/>
                    </a:lnTo>
                    <a:lnTo>
                      <a:pt x="394" y="788"/>
                    </a:lnTo>
                    <a:lnTo>
                      <a:pt x="394" y="675"/>
                    </a:lnTo>
                    <a:lnTo>
                      <a:pt x="450" y="451"/>
                    </a:lnTo>
                    <a:lnTo>
                      <a:pt x="450" y="338"/>
                    </a:lnTo>
                    <a:lnTo>
                      <a:pt x="282" y="226"/>
                    </a:lnTo>
                    <a:lnTo>
                      <a:pt x="282" y="282"/>
                    </a:lnTo>
                    <a:lnTo>
                      <a:pt x="225" y="282"/>
                    </a:lnTo>
                    <a:lnTo>
                      <a:pt x="169" y="170"/>
                    </a:lnTo>
                    <a:lnTo>
                      <a:pt x="169" y="57"/>
                    </a:lnTo>
                    <a:lnTo>
                      <a:pt x="113"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5" name="Google Shape;24705;p54"/>
              <p:cNvSpPr/>
              <p:nvPr/>
            </p:nvSpPr>
            <p:spPr>
              <a:xfrm>
                <a:off x="1727575" y="1097550"/>
                <a:ext cx="8450" cy="16875"/>
              </a:xfrm>
              <a:custGeom>
                <a:avLst/>
                <a:gdLst/>
                <a:ahLst/>
                <a:cxnLst/>
                <a:rect l="l" t="t" r="r" b="b"/>
                <a:pathLst>
                  <a:path w="338" h="675" extrusionOk="0">
                    <a:moveTo>
                      <a:pt x="169" y="0"/>
                    </a:moveTo>
                    <a:lnTo>
                      <a:pt x="169" y="57"/>
                    </a:lnTo>
                    <a:lnTo>
                      <a:pt x="225" y="113"/>
                    </a:lnTo>
                    <a:lnTo>
                      <a:pt x="225" y="281"/>
                    </a:lnTo>
                    <a:lnTo>
                      <a:pt x="169" y="338"/>
                    </a:lnTo>
                    <a:lnTo>
                      <a:pt x="56" y="338"/>
                    </a:lnTo>
                    <a:lnTo>
                      <a:pt x="0" y="506"/>
                    </a:lnTo>
                    <a:lnTo>
                      <a:pt x="0" y="562"/>
                    </a:lnTo>
                    <a:lnTo>
                      <a:pt x="0" y="619"/>
                    </a:lnTo>
                    <a:lnTo>
                      <a:pt x="113" y="675"/>
                    </a:lnTo>
                    <a:lnTo>
                      <a:pt x="225" y="562"/>
                    </a:lnTo>
                    <a:lnTo>
                      <a:pt x="337" y="506"/>
                    </a:lnTo>
                    <a:lnTo>
                      <a:pt x="337" y="338"/>
                    </a:lnTo>
                    <a:lnTo>
                      <a:pt x="337" y="169"/>
                    </a:lnTo>
                    <a:lnTo>
                      <a:pt x="337" y="113"/>
                    </a:lnTo>
                    <a:lnTo>
                      <a:pt x="337" y="0"/>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6" name="Google Shape;24706;p54"/>
              <p:cNvSpPr/>
              <p:nvPr/>
            </p:nvSpPr>
            <p:spPr>
              <a:xfrm>
                <a:off x="1748650" y="1135475"/>
                <a:ext cx="11250" cy="7075"/>
              </a:xfrm>
              <a:custGeom>
                <a:avLst/>
                <a:gdLst/>
                <a:ahLst/>
                <a:cxnLst/>
                <a:rect l="l" t="t" r="r" b="b"/>
                <a:pathLst>
                  <a:path w="450" h="283" extrusionOk="0">
                    <a:moveTo>
                      <a:pt x="337" y="1"/>
                    </a:moveTo>
                    <a:lnTo>
                      <a:pt x="169" y="113"/>
                    </a:lnTo>
                    <a:lnTo>
                      <a:pt x="56" y="170"/>
                    </a:lnTo>
                    <a:lnTo>
                      <a:pt x="0" y="226"/>
                    </a:lnTo>
                    <a:lnTo>
                      <a:pt x="56" y="282"/>
                    </a:lnTo>
                    <a:lnTo>
                      <a:pt x="225" y="170"/>
                    </a:lnTo>
                    <a:lnTo>
                      <a:pt x="281" y="170"/>
                    </a:lnTo>
                    <a:lnTo>
                      <a:pt x="394" y="226"/>
                    </a:lnTo>
                    <a:lnTo>
                      <a:pt x="450" y="226"/>
                    </a:lnTo>
                    <a:lnTo>
                      <a:pt x="450" y="170"/>
                    </a:lnTo>
                    <a:lnTo>
                      <a:pt x="450" y="57"/>
                    </a:lnTo>
                    <a:lnTo>
                      <a:pt x="394" y="1"/>
                    </a:lnTo>
                    <a:close/>
                  </a:path>
                </a:pathLst>
              </a:custGeom>
              <a:solidFill>
                <a:srgbClr val="AAC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7" name="Google Shape;24707;p54"/>
              <p:cNvSpPr/>
              <p:nvPr/>
            </p:nvSpPr>
            <p:spPr>
              <a:xfrm>
                <a:off x="1766900" y="1103175"/>
                <a:ext cx="4250" cy="5650"/>
              </a:xfrm>
              <a:custGeom>
                <a:avLst/>
                <a:gdLst/>
                <a:ahLst/>
                <a:cxnLst/>
                <a:rect l="l" t="t" r="r" b="b"/>
                <a:pathLst>
                  <a:path w="170" h="226" extrusionOk="0">
                    <a:moveTo>
                      <a:pt x="57" y="0"/>
                    </a:moveTo>
                    <a:lnTo>
                      <a:pt x="1" y="113"/>
                    </a:lnTo>
                    <a:lnTo>
                      <a:pt x="57" y="225"/>
                    </a:lnTo>
                    <a:lnTo>
                      <a:pt x="113" y="225"/>
                    </a:lnTo>
                    <a:lnTo>
                      <a:pt x="169" y="113"/>
                    </a:lnTo>
                    <a:lnTo>
                      <a:pt x="113"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8" name="Google Shape;24708;p54"/>
              <p:cNvSpPr/>
              <p:nvPr/>
            </p:nvSpPr>
            <p:spPr>
              <a:xfrm>
                <a:off x="1736000" y="1097550"/>
                <a:ext cx="4225" cy="2825"/>
              </a:xfrm>
              <a:custGeom>
                <a:avLst/>
                <a:gdLst/>
                <a:ahLst/>
                <a:cxnLst/>
                <a:rect l="l" t="t" r="r" b="b"/>
                <a:pathLst>
                  <a:path w="169" h="113" extrusionOk="0">
                    <a:moveTo>
                      <a:pt x="0" y="0"/>
                    </a:moveTo>
                    <a:lnTo>
                      <a:pt x="57" y="57"/>
                    </a:lnTo>
                    <a:lnTo>
                      <a:pt x="113" y="113"/>
                    </a:lnTo>
                    <a:lnTo>
                      <a:pt x="169" y="113"/>
                    </a:lnTo>
                    <a:lnTo>
                      <a:pt x="169" y="57"/>
                    </a:lnTo>
                    <a:lnTo>
                      <a:pt x="113" y="0"/>
                    </a:lnTo>
                    <a:close/>
                  </a:path>
                </a:pathLst>
              </a:custGeom>
              <a:solidFill>
                <a:srgbClr val="A5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9" name="Google Shape;24709;p54"/>
              <p:cNvSpPr/>
              <p:nvPr/>
            </p:nvSpPr>
            <p:spPr>
              <a:xfrm>
                <a:off x="1792200" y="1107375"/>
                <a:ext cx="1425" cy="1450"/>
              </a:xfrm>
              <a:custGeom>
                <a:avLst/>
                <a:gdLst/>
                <a:ahLst/>
                <a:cxnLst/>
                <a:rect l="l" t="t" r="r" b="b"/>
                <a:pathLst>
                  <a:path w="57" h="58" extrusionOk="0">
                    <a:moveTo>
                      <a:pt x="57" y="1"/>
                    </a:moveTo>
                    <a:lnTo>
                      <a:pt x="1" y="57"/>
                    </a:lnTo>
                    <a:lnTo>
                      <a:pt x="57" y="57"/>
                    </a:lnTo>
                    <a:lnTo>
                      <a:pt x="57"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0" name="Google Shape;24710;p54"/>
              <p:cNvSpPr/>
              <p:nvPr/>
            </p:nvSpPr>
            <p:spPr>
              <a:xfrm>
                <a:off x="1828725" y="1044150"/>
                <a:ext cx="115250" cy="52025"/>
              </a:xfrm>
              <a:custGeom>
                <a:avLst/>
                <a:gdLst/>
                <a:ahLst/>
                <a:cxnLst/>
                <a:rect l="l" t="t" r="r" b="b"/>
                <a:pathLst>
                  <a:path w="4610" h="2081" extrusionOk="0">
                    <a:moveTo>
                      <a:pt x="3486" y="900"/>
                    </a:moveTo>
                    <a:lnTo>
                      <a:pt x="3411" y="937"/>
                    </a:lnTo>
                    <a:lnTo>
                      <a:pt x="3429" y="900"/>
                    </a:lnTo>
                    <a:close/>
                    <a:moveTo>
                      <a:pt x="3767" y="1"/>
                    </a:moveTo>
                    <a:lnTo>
                      <a:pt x="3542" y="394"/>
                    </a:lnTo>
                    <a:lnTo>
                      <a:pt x="3486" y="450"/>
                    </a:lnTo>
                    <a:lnTo>
                      <a:pt x="3373" y="450"/>
                    </a:lnTo>
                    <a:lnTo>
                      <a:pt x="3261" y="506"/>
                    </a:lnTo>
                    <a:lnTo>
                      <a:pt x="3148" y="619"/>
                    </a:lnTo>
                    <a:lnTo>
                      <a:pt x="2980" y="900"/>
                    </a:lnTo>
                    <a:lnTo>
                      <a:pt x="2924" y="900"/>
                    </a:lnTo>
                    <a:lnTo>
                      <a:pt x="2867" y="844"/>
                    </a:lnTo>
                    <a:lnTo>
                      <a:pt x="2755" y="787"/>
                    </a:lnTo>
                    <a:lnTo>
                      <a:pt x="2699" y="844"/>
                    </a:lnTo>
                    <a:lnTo>
                      <a:pt x="2586" y="731"/>
                    </a:lnTo>
                    <a:lnTo>
                      <a:pt x="2474" y="563"/>
                    </a:lnTo>
                    <a:lnTo>
                      <a:pt x="2362" y="563"/>
                    </a:lnTo>
                    <a:lnTo>
                      <a:pt x="2305" y="506"/>
                    </a:lnTo>
                    <a:lnTo>
                      <a:pt x="2193" y="506"/>
                    </a:lnTo>
                    <a:lnTo>
                      <a:pt x="2137" y="450"/>
                    </a:lnTo>
                    <a:lnTo>
                      <a:pt x="2081" y="394"/>
                    </a:lnTo>
                    <a:lnTo>
                      <a:pt x="2081" y="338"/>
                    </a:lnTo>
                    <a:lnTo>
                      <a:pt x="2024" y="338"/>
                    </a:lnTo>
                    <a:lnTo>
                      <a:pt x="1968" y="394"/>
                    </a:lnTo>
                    <a:lnTo>
                      <a:pt x="1968" y="450"/>
                    </a:lnTo>
                    <a:lnTo>
                      <a:pt x="2137" y="900"/>
                    </a:lnTo>
                    <a:lnTo>
                      <a:pt x="2193" y="956"/>
                    </a:lnTo>
                    <a:lnTo>
                      <a:pt x="2249" y="900"/>
                    </a:lnTo>
                    <a:lnTo>
                      <a:pt x="2362" y="787"/>
                    </a:lnTo>
                    <a:lnTo>
                      <a:pt x="2418" y="787"/>
                    </a:lnTo>
                    <a:lnTo>
                      <a:pt x="2418" y="844"/>
                    </a:lnTo>
                    <a:lnTo>
                      <a:pt x="2418" y="956"/>
                    </a:lnTo>
                    <a:lnTo>
                      <a:pt x="2474" y="1012"/>
                    </a:lnTo>
                    <a:lnTo>
                      <a:pt x="2530" y="1012"/>
                    </a:lnTo>
                    <a:lnTo>
                      <a:pt x="2530" y="1069"/>
                    </a:lnTo>
                    <a:lnTo>
                      <a:pt x="2530" y="1181"/>
                    </a:lnTo>
                    <a:lnTo>
                      <a:pt x="2586" y="1181"/>
                    </a:lnTo>
                    <a:lnTo>
                      <a:pt x="2586" y="1237"/>
                    </a:lnTo>
                    <a:lnTo>
                      <a:pt x="2530" y="1293"/>
                    </a:lnTo>
                    <a:lnTo>
                      <a:pt x="2474" y="1293"/>
                    </a:lnTo>
                    <a:lnTo>
                      <a:pt x="2362" y="1237"/>
                    </a:lnTo>
                    <a:lnTo>
                      <a:pt x="2305" y="1181"/>
                    </a:lnTo>
                    <a:lnTo>
                      <a:pt x="2249" y="1125"/>
                    </a:lnTo>
                    <a:lnTo>
                      <a:pt x="2081" y="1069"/>
                    </a:lnTo>
                    <a:lnTo>
                      <a:pt x="2024" y="1012"/>
                    </a:lnTo>
                    <a:lnTo>
                      <a:pt x="1912" y="956"/>
                    </a:lnTo>
                    <a:lnTo>
                      <a:pt x="1856" y="1237"/>
                    </a:lnTo>
                    <a:lnTo>
                      <a:pt x="1856" y="1293"/>
                    </a:lnTo>
                    <a:lnTo>
                      <a:pt x="1799" y="1293"/>
                    </a:lnTo>
                    <a:lnTo>
                      <a:pt x="1743" y="1237"/>
                    </a:lnTo>
                    <a:lnTo>
                      <a:pt x="1687" y="1237"/>
                    </a:lnTo>
                    <a:lnTo>
                      <a:pt x="1631" y="1293"/>
                    </a:lnTo>
                    <a:lnTo>
                      <a:pt x="1575" y="1293"/>
                    </a:lnTo>
                    <a:lnTo>
                      <a:pt x="1518" y="1237"/>
                    </a:lnTo>
                    <a:lnTo>
                      <a:pt x="1518" y="1125"/>
                    </a:lnTo>
                    <a:lnTo>
                      <a:pt x="1518" y="1069"/>
                    </a:lnTo>
                    <a:lnTo>
                      <a:pt x="1462" y="1012"/>
                    </a:lnTo>
                    <a:lnTo>
                      <a:pt x="1406" y="1069"/>
                    </a:lnTo>
                    <a:lnTo>
                      <a:pt x="1406" y="1181"/>
                    </a:lnTo>
                    <a:lnTo>
                      <a:pt x="1350" y="1237"/>
                    </a:lnTo>
                    <a:lnTo>
                      <a:pt x="1294" y="1293"/>
                    </a:lnTo>
                    <a:lnTo>
                      <a:pt x="1237" y="1293"/>
                    </a:lnTo>
                    <a:lnTo>
                      <a:pt x="1237" y="1237"/>
                    </a:lnTo>
                    <a:lnTo>
                      <a:pt x="1237" y="1012"/>
                    </a:lnTo>
                    <a:lnTo>
                      <a:pt x="1237" y="900"/>
                    </a:lnTo>
                    <a:lnTo>
                      <a:pt x="1350" y="731"/>
                    </a:lnTo>
                    <a:lnTo>
                      <a:pt x="1350" y="675"/>
                    </a:lnTo>
                    <a:lnTo>
                      <a:pt x="1294" y="619"/>
                    </a:lnTo>
                    <a:lnTo>
                      <a:pt x="1013" y="619"/>
                    </a:lnTo>
                    <a:lnTo>
                      <a:pt x="900" y="675"/>
                    </a:lnTo>
                    <a:lnTo>
                      <a:pt x="844" y="731"/>
                    </a:lnTo>
                    <a:lnTo>
                      <a:pt x="732" y="787"/>
                    </a:lnTo>
                    <a:lnTo>
                      <a:pt x="675" y="900"/>
                    </a:lnTo>
                    <a:lnTo>
                      <a:pt x="619" y="1012"/>
                    </a:lnTo>
                    <a:lnTo>
                      <a:pt x="507" y="1069"/>
                    </a:lnTo>
                    <a:lnTo>
                      <a:pt x="451" y="956"/>
                    </a:lnTo>
                    <a:lnTo>
                      <a:pt x="338" y="844"/>
                    </a:lnTo>
                    <a:lnTo>
                      <a:pt x="226" y="844"/>
                    </a:lnTo>
                    <a:lnTo>
                      <a:pt x="113" y="956"/>
                    </a:lnTo>
                    <a:lnTo>
                      <a:pt x="113" y="1069"/>
                    </a:lnTo>
                    <a:lnTo>
                      <a:pt x="226" y="1069"/>
                    </a:lnTo>
                    <a:lnTo>
                      <a:pt x="338" y="1125"/>
                    </a:lnTo>
                    <a:lnTo>
                      <a:pt x="338" y="1237"/>
                    </a:lnTo>
                    <a:lnTo>
                      <a:pt x="282" y="1293"/>
                    </a:lnTo>
                    <a:lnTo>
                      <a:pt x="113" y="1293"/>
                    </a:lnTo>
                    <a:lnTo>
                      <a:pt x="170" y="1350"/>
                    </a:lnTo>
                    <a:lnTo>
                      <a:pt x="226" y="1406"/>
                    </a:lnTo>
                    <a:lnTo>
                      <a:pt x="282" y="1518"/>
                    </a:lnTo>
                    <a:lnTo>
                      <a:pt x="226" y="1574"/>
                    </a:lnTo>
                    <a:lnTo>
                      <a:pt x="170" y="1631"/>
                    </a:lnTo>
                    <a:lnTo>
                      <a:pt x="113" y="1631"/>
                    </a:lnTo>
                    <a:lnTo>
                      <a:pt x="1" y="1574"/>
                    </a:lnTo>
                    <a:lnTo>
                      <a:pt x="1" y="1574"/>
                    </a:lnTo>
                    <a:lnTo>
                      <a:pt x="113" y="1743"/>
                    </a:lnTo>
                    <a:lnTo>
                      <a:pt x="170" y="1799"/>
                    </a:lnTo>
                    <a:lnTo>
                      <a:pt x="282" y="1799"/>
                    </a:lnTo>
                    <a:lnTo>
                      <a:pt x="451" y="1855"/>
                    </a:lnTo>
                    <a:lnTo>
                      <a:pt x="563" y="1855"/>
                    </a:lnTo>
                    <a:lnTo>
                      <a:pt x="619" y="1799"/>
                    </a:lnTo>
                    <a:lnTo>
                      <a:pt x="732" y="1743"/>
                    </a:lnTo>
                    <a:lnTo>
                      <a:pt x="788" y="1743"/>
                    </a:lnTo>
                    <a:lnTo>
                      <a:pt x="844" y="1855"/>
                    </a:lnTo>
                    <a:lnTo>
                      <a:pt x="900" y="2024"/>
                    </a:lnTo>
                    <a:lnTo>
                      <a:pt x="956" y="2080"/>
                    </a:lnTo>
                    <a:lnTo>
                      <a:pt x="1069" y="2024"/>
                    </a:lnTo>
                    <a:lnTo>
                      <a:pt x="1181" y="1968"/>
                    </a:lnTo>
                    <a:lnTo>
                      <a:pt x="1237" y="1912"/>
                    </a:lnTo>
                    <a:lnTo>
                      <a:pt x="1350" y="1855"/>
                    </a:lnTo>
                    <a:lnTo>
                      <a:pt x="1462" y="1912"/>
                    </a:lnTo>
                    <a:lnTo>
                      <a:pt x="1631" y="1912"/>
                    </a:lnTo>
                    <a:lnTo>
                      <a:pt x="1687" y="1799"/>
                    </a:lnTo>
                    <a:lnTo>
                      <a:pt x="1799" y="1743"/>
                    </a:lnTo>
                    <a:lnTo>
                      <a:pt x="2081" y="1631"/>
                    </a:lnTo>
                    <a:lnTo>
                      <a:pt x="2137" y="1631"/>
                    </a:lnTo>
                    <a:lnTo>
                      <a:pt x="2418" y="1574"/>
                    </a:lnTo>
                    <a:lnTo>
                      <a:pt x="2530" y="1518"/>
                    </a:lnTo>
                    <a:lnTo>
                      <a:pt x="2586" y="1406"/>
                    </a:lnTo>
                    <a:lnTo>
                      <a:pt x="2530" y="1574"/>
                    </a:lnTo>
                    <a:lnTo>
                      <a:pt x="2474" y="1687"/>
                    </a:lnTo>
                    <a:lnTo>
                      <a:pt x="2418" y="1799"/>
                    </a:lnTo>
                    <a:lnTo>
                      <a:pt x="2418" y="1855"/>
                    </a:lnTo>
                    <a:lnTo>
                      <a:pt x="2474" y="1912"/>
                    </a:lnTo>
                    <a:lnTo>
                      <a:pt x="2643" y="2024"/>
                    </a:lnTo>
                    <a:lnTo>
                      <a:pt x="2811" y="1912"/>
                    </a:lnTo>
                    <a:lnTo>
                      <a:pt x="3036" y="1968"/>
                    </a:lnTo>
                    <a:lnTo>
                      <a:pt x="3148" y="1968"/>
                    </a:lnTo>
                    <a:lnTo>
                      <a:pt x="3317" y="1855"/>
                    </a:lnTo>
                    <a:lnTo>
                      <a:pt x="3542" y="1462"/>
                    </a:lnTo>
                    <a:lnTo>
                      <a:pt x="3598" y="1237"/>
                    </a:lnTo>
                    <a:lnTo>
                      <a:pt x="3654" y="1012"/>
                    </a:lnTo>
                    <a:lnTo>
                      <a:pt x="3654" y="1125"/>
                    </a:lnTo>
                    <a:lnTo>
                      <a:pt x="3654" y="1406"/>
                    </a:lnTo>
                    <a:lnTo>
                      <a:pt x="3654" y="1518"/>
                    </a:lnTo>
                    <a:lnTo>
                      <a:pt x="3710" y="1631"/>
                    </a:lnTo>
                    <a:lnTo>
                      <a:pt x="3767" y="1631"/>
                    </a:lnTo>
                    <a:lnTo>
                      <a:pt x="3879" y="1574"/>
                    </a:lnTo>
                    <a:lnTo>
                      <a:pt x="4329" y="1350"/>
                    </a:lnTo>
                    <a:lnTo>
                      <a:pt x="4497" y="1181"/>
                    </a:lnTo>
                    <a:lnTo>
                      <a:pt x="4554" y="1069"/>
                    </a:lnTo>
                    <a:lnTo>
                      <a:pt x="4610" y="956"/>
                    </a:lnTo>
                    <a:lnTo>
                      <a:pt x="4554" y="844"/>
                    </a:lnTo>
                    <a:lnTo>
                      <a:pt x="4441" y="787"/>
                    </a:lnTo>
                    <a:lnTo>
                      <a:pt x="4216" y="619"/>
                    </a:lnTo>
                    <a:lnTo>
                      <a:pt x="4048" y="506"/>
                    </a:lnTo>
                    <a:lnTo>
                      <a:pt x="3992" y="450"/>
                    </a:lnTo>
                    <a:lnTo>
                      <a:pt x="3992" y="338"/>
                    </a:lnTo>
                    <a:lnTo>
                      <a:pt x="3879" y="169"/>
                    </a:lnTo>
                    <a:lnTo>
                      <a:pt x="3823" y="57"/>
                    </a:lnTo>
                    <a:lnTo>
                      <a:pt x="3767" y="1"/>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1" name="Google Shape;24711;p54"/>
              <p:cNvSpPr/>
              <p:nvPr/>
            </p:nvSpPr>
            <p:spPr>
              <a:xfrm>
                <a:off x="1929900" y="1045550"/>
                <a:ext cx="15475" cy="16900"/>
              </a:xfrm>
              <a:custGeom>
                <a:avLst/>
                <a:gdLst/>
                <a:ahLst/>
                <a:cxnLst/>
                <a:rect l="l" t="t" r="r" b="b"/>
                <a:pathLst>
                  <a:path w="619" h="676" extrusionOk="0">
                    <a:moveTo>
                      <a:pt x="282" y="1"/>
                    </a:moveTo>
                    <a:lnTo>
                      <a:pt x="169" y="57"/>
                    </a:lnTo>
                    <a:lnTo>
                      <a:pt x="57" y="226"/>
                    </a:lnTo>
                    <a:lnTo>
                      <a:pt x="1" y="450"/>
                    </a:lnTo>
                    <a:lnTo>
                      <a:pt x="57" y="563"/>
                    </a:lnTo>
                    <a:lnTo>
                      <a:pt x="113" y="619"/>
                    </a:lnTo>
                    <a:lnTo>
                      <a:pt x="338" y="675"/>
                    </a:lnTo>
                    <a:lnTo>
                      <a:pt x="394" y="619"/>
                    </a:lnTo>
                    <a:lnTo>
                      <a:pt x="394" y="563"/>
                    </a:lnTo>
                    <a:lnTo>
                      <a:pt x="394" y="450"/>
                    </a:lnTo>
                    <a:lnTo>
                      <a:pt x="394" y="394"/>
                    </a:lnTo>
                    <a:lnTo>
                      <a:pt x="394" y="338"/>
                    </a:lnTo>
                    <a:lnTo>
                      <a:pt x="450" y="338"/>
                    </a:lnTo>
                    <a:lnTo>
                      <a:pt x="507" y="394"/>
                    </a:lnTo>
                    <a:lnTo>
                      <a:pt x="619" y="394"/>
                    </a:lnTo>
                    <a:lnTo>
                      <a:pt x="507" y="113"/>
                    </a:lnTo>
                    <a:lnTo>
                      <a:pt x="338" y="1"/>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2" name="Google Shape;24712;p54"/>
              <p:cNvSpPr/>
              <p:nvPr/>
            </p:nvSpPr>
            <p:spPr>
              <a:xfrm>
                <a:off x="1927100" y="1052575"/>
                <a:ext cx="21100" cy="16900"/>
              </a:xfrm>
              <a:custGeom>
                <a:avLst/>
                <a:gdLst/>
                <a:ahLst/>
                <a:cxnLst/>
                <a:rect l="l" t="t" r="r" b="b"/>
                <a:pathLst>
                  <a:path w="844" h="676" extrusionOk="0">
                    <a:moveTo>
                      <a:pt x="57" y="1"/>
                    </a:moveTo>
                    <a:lnTo>
                      <a:pt x="0" y="169"/>
                    </a:lnTo>
                    <a:lnTo>
                      <a:pt x="113" y="282"/>
                    </a:lnTo>
                    <a:lnTo>
                      <a:pt x="225" y="394"/>
                    </a:lnTo>
                    <a:lnTo>
                      <a:pt x="394" y="507"/>
                    </a:lnTo>
                    <a:lnTo>
                      <a:pt x="562" y="563"/>
                    </a:lnTo>
                    <a:lnTo>
                      <a:pt x="675" y="619"/>
                    </a:lnTo>
                    <a:lnTo>
                      <a:pt x="731" y="675"/>
                    </a:lnTo>
                    <a:lnTo>
                      <a:pt x="843" y="563"/>
                    </a:lnTo>
                    <a:lnTo>
                      <a:pt x="787" y="507"/>
                    </a:lnTo>
                    <a:lnTo>
                      <a:pt x="787" y="450"/>
                    </a:lnTo>
                    <a:lnTo>
                      <a:pt x="675" y="226"/>
                    </a:lnTo>
                    <a:lnTo>
                      <a:pt x="619" y="113"/>
                    </a:lnTo>
                    <a:lnTo>
                      <a:pt x="506" y="57"/>
                    </a:lnTo>
                    <a:lnTo>
                      <a:pt x="394" y="113"/>
                    </a:lnTo>
                    <a:lnTo>
                      <a:pt x="450" y="226"/>
                    </a:lnTo>
                    <a:lnTo>
                      <a:pt x="450" y="282"/>
                    </a:lnTo>
                    <a:lnTo>
                      <a:pt x="338" y="282"/>
                    </a:lnTo>
                    <a:lnTo>
                      <a:pt x="225" y="226"/>
                    </a:lnTo>
                    <a:lnTo>
                      <a:pt x="113" y="169"/>
                    </a:lnTo>
                    <a:lnTo>
                      <a:pt x="57" y="1"/>
                    </a:lnTo>
                    <a:close/>
                  </a:path>
                </a:pathLst>
              </a:custGeom>
              <a:solidFill>
                <a:srgbClr val="B9D9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3" name="Google Shape;24713;p54"/>
              <p:cNvSpPr/>
              <p:nvPr/>
            </p:nvSpPr>
            <p:spPr>
              <a:xfrm>
                <a:off x="1845600" y="1062425"/>
                <a:ext cx="1425" cy="1425"/>
              </a:xfrm>
              <a:custGeom>
                <a:avLst/>
                <a:gdLst/>
                <a:ahLst/>
                <a:cxnLst/>
                <a:rect l="l" t="t" r="r" b="b"/>
                <a:pathLst>
                  <a:path w="57" h="57" extrusionOk="0">
                    <a:moveTo>
                      <a:pt x="0" y="0"/>
                    </a:moveTo>
                    <a:lnTo>
                      <a:pt x="0" y="56"/>
                    </a:lnTo>
                    <a:lnTo>
                      <a:pt x="57" y="56"/>
                    </a:lnTo>
                    <a:lnTo>
                      <a:pt x="0"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4" name="Google Shape;24714;p54"/>
              <p:cNvSpPr/>
              <p:nvPr/>
            </p:nvSpPr>
            <p:spPr>
              <a:xfrm>
                <a:off x="1889150" y="1055400"/>
                <a:ext cx="1425" cy="1425"/>
              </a:xfrm>
              <a:custGeom>
                <a:avLst/>
                <a:gdLst/>
                <a:ahLst/>
                <a:cxnLst/>
                <a:rect l="l" t="t" r="r" b="b"/>
                <a:pathLst>
                  <a:path w="57" h="57" extrusionOk="0">
                    <a:moveTo>
                      <a:pt x="57" y="56"/>
                    </a:moveTo>
                    <a:lnTo>
                      <a:pt x="1" y="0"/>
                    </a:lnTo>
                    <a:lnTo>
                      <a:pt x="1" y="0"/>
                    </a:lnTo>
                    <a:lnTo>
                      <a:pt x="57" y="56"/>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5" name="Google Shape;24715;p54"/>
              <p:cNvSpPr/>
              <p:nvPr/>
            </p:nvSpPr>
            <p:spPr>
              <a:xfrm>
                <a:off x="1890550" y="1056800"/>
                <a:ext cx="25" cy="1425"/>
              </a:xfrm>
              <a:custGeom>
                <a:avLst/>
                <a:gdLst/>
                <a:ahLst/>
                <a:cxnLst/>
                <a:rect l="l" t="t" r="r" b="b"/>
                <a:pathLst>
                  <a:path w="1" h="57" extrusionOk="0">
                    <a:moveTo>
                      <a:pt x="1" y="57"/>
                    </a:moveTo>
                    <a:lnTo>
                      <a:pt x="1" y="57"/>
                    </a:lnTo>
                    <a:lnTo>
                      <a:pt x="1" y="0"/>
                    </a:lnTo>
                    <a:lnTo>
                      <a:pt x="1" y="0"/>
                    </a:lnTo>
                    <a:lnTo>
                      <a:pt x="1" y="0"/>
                    </a:lnTo>
                    <a:lnTo>
                      <a:pt x="1" y="57"/>
                    </a:lnTo>
                    <a:lnTo>
                      <a:pt x="1" y="57"/>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6" name="Google Shape;24716;p54"/>
              <p:cNvSpPr/>
              <p:nvPr/>
            </p:nvSpPr>
            <p:spPr>
              <a:xfrm>
                <a:off x="1913050" y="1054000"/>
                <a:ext cx="1425" cy="1425"/>
              </a:xfrm>
              <a:custGeom>
                <a:avLst/>
                <a:gdLst/>
                <a:ahLst/>
                <a:cxnLst/>
                <a:rect l="l" t="t" r="r" b="b"/>
                <a:pathLst>
                  <a:path w="57" h="57" extrusionOk="0">
                    <a:moveTo>
                      <a:pt x="0" y="0"/>
                    </a:moveTo>
                    <a:lnTo>
                      <a:pt x="0" y="56"/>
                    </a:lnTo>
                    <a:lnTo>
                      <a:pt x="56"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7" name="Google Shape;24717;p54"/>
              <p:cNvSpPr/>
              <p:nvPr/>
            </p:nvSpPr>
            <p:spPr>
              <a:xfrm>
                <a:off x="1710700" y="1239475"/>
                <a:ext cx="50625" cy="71675"/>
              </a:xfrm>
              <a:custGeom>
                <a:avLst/>
                <a:gdLst/>
                <a:ahLst/>
                <a:cxnLst/>
                <a:rect l="l" t="t" r="r" b="b"/>
                <a:pathLst>
                  <a:path w="2025" h="2867" extrusionOk="0">
                    <a:moveTo>
                      <a:pt x="1293" y="0"/>
                    </a:moveTo>
                    <a:lnTo>
                      <a:pt x="1237" y="113"/>
                    </a:lnTo>
                    <a:lnTo>
                      <a:pt x="1181" y="225"/>
                    </a:lnTo>
                    <a:lnTo>
                      <a:pt x="1237" y="450"/>
                    </a:lnTo>
                    <a:lnTo>
                      <a:pt x="1237" y="562"/>
                    </a:lnTo>
                    <a:lnTo>
                      <a:pt x="1069" y="562"/>
                    </a:lnTo>
                    <a:lnTo>
                      <a:pt x="956" y="618"/>
                    </a:lnTo>
                    <a:lnTo>
                      <a:pt x="844" y="562"/>
                    </a:lnTo>
                    <a:lnTo>
                      <a:pt x="619" y="450"/>
                    </a:lnTo>
                    <a:lnTo>
                      <a:pt x="563" y="562"/>
                    </a:lnTo>
                    <a:lnTo>
                      <a:pt x="506" y="618"/>
                    </a:lnTo>
                    <a:lnTo>
                      <a:pt x="450" y="787"/>
                    </a:lnTo>
                    <a:lnTo>
                      <a:pt x="450" y="843"/>
                    </a:lnTo>
                    <a:lnTo>
                      <a:pt x="394" y="843"/>
                    </a:lnTo>
                    <a:lnTo>
                      <a:pt x="394" y="731"/>
                    </a:lnTo>
                    <a:lnTo>
                      <a:pt x="338" y="618"/>
                    </a:lnTo>
                    <a:lnTo>
                      <a:pt x="225" y="562"/>
                    </a:lnTo>
                    <a:lnTo>
                      <a:pt x="113" y="675"/>
                    </a:lnTo>
                    <a:lnTo>
                      <a:pt x="57" y="843"/>
                    </a:lnTo>
                    <a:lnTo>
                      <a:pt x="113" y="1068"/>
                    </a:lnTo>
                    <a:lnTo>
                      <a:pt x="169" y="1124"/>
                    </a:lnTo>
                    <a:lnTo>
                      <a:pt x="225" y="1181"/>
                    </a:lnTo>
                    <a:lnTo>
                      <a:pt x="338" y="1293"/>
                    </a:lnTo>
                    <a:lnTo>
                      <a:pt x="338" y="1405"/>
                    </a:lnTo>
                    <a:lnTo>
                      <a:pt x="282" y="1686"/>
                    </a:lnTo>
                    <a:lnTo>
                      <a:pt x="225" y="1967"/>
                    </a:lnTo>
                    <a:lnTo>
                      <a:pt x="169" y="2248"/>
                    </a:lnTo>
                    <a:lnTo>
                      <a:pt x="113" y="2361"/>
                    </a:lnTo>
                    <a:lnTo>
                      <a:pt x="1" y="2473"/>
                    </a:lnTo>
                    <a:lnTo>
                      <a:pt x="1" y="2529"/>
                    </a:lnTo>
                    <a:lnTo>
                      <a:pt x="169" y="2810"/>
                    </a:lnTo>
                    <a:lnTo>
                      <a:pt x="282" y="2698"/>
                    </a:lnTo>
                    <a:lnTo>
                      <a:pt x="394" y="2698"/>
                    </a:lnTo>
                    <a:lnTo>
                      <a:pt x="506" y="2642"/>
                    </a:lnTo>
                    <a:lnTo>
                      <a:pt x="563" y="2586"/>
                    </a:lnTo>
                    <a:lnTo>
                      <a:pt x="506" y="2529"/>
                    </a:lnTo>
                    <a:lnTo>
                      <a:pt x="450" y="2473"/>
                    </a:lnTo>
                    <a:lnTo>
                      <a:pt x="394" y="2361"/>
                    </a:lnTo>
                    <a:lnTo>
                      <a:pt x="450" y="2305"/>
                    </a:lnTo>
                    <a:lnTo>
                      <a:pt x="506" y="2248"/>
                    </a:lnTo>
                    <a:lnTo>
                      <a:pt x="563" y="2248"/>
                    </a:lnTo>
                    <a:lnTo>
                      <a:pt x="619" y="2305"/>
                    </a:lnTo>
                    <a:lnTo>
                      <a:pt x="731" y="2473"/>
                    </a:lnTo>
                    <a:lnTo>
                      <a:pt x="788" y="2529"/>
                    </a:lnTo>
                    <a:lnTo>
                      <a:pt x="788" y="2642"/>
                    </a:lnTo>
                    <a:lnTo>
                      <a:pt x="788" y="2698"/>
                    </a:lnTo>
                    <a:lnTo>
                      <a:pt x="844" y="2754"/>
                    </a:lnTo>
                    <a:lnTo>
                      <a:pt x="956" y="2867"/>
                    </a:lnTo>
                    <a:lnTo>
                      <a:pt x="1012" y="2867"/>
                    </a:lnTo>
                    <a:lnTo>
                      <a:pt x="1012" y="2810"/>
                    </a:lnTo>
                    <a:lnTo>
                      <a:pt x="900" y="2417"/>
                    </a:lnTo>
                    <a:lnTo>
                      <a:pt x="788" y="2248"/>
                    </a:lnTo>
                    <a:lnTo>
                      <a:pt x="619" y="2136"/>
                    </a:lnTo>
                    <a:lnTo>
                      <a:pt x="563" y="2024"/>
                    </a:lnTo>
                    <a:lnTo>
                      <a:pt x="619" y="2024"/>
                    </a:lnTo>
                    <a:lnTo>
                      <a:pt x="900" y="2192"/>
                    </a:lnTo>
                    <a:lnTo>
                      <a:pt x="956" y="2305"/>
                    </a:lnTo>
                    <a:lnTo>
                      <a:pt x="956" y="2361"/>
                    </a:lnTo>
                    <a:lnTo>
                      <a:pt x="1012" y="2586"/>
                    </a:lnTo>
                    <a:lnTo>
                      <a:pt x="1012" y="2698"/>
                    </a:lnTo>
                    <a:lnTo>
                      <a:pt x="1069" y="2754"/>
                    </a:lnTo>
                    <a:lnTo>
                      <a:pt x="1125" y="2754"/>
                    </a:lnTo>
                    <a:lnTo>
                      <a:pt x="1181" y="2698"/>
                    </a:lnTo>
                    <a:lnTo>
                      <a:pt x="1293" y="2642"/>
                    </a:lnTo>
                    <a:lnTo>
                      <a:pt x="1406" y="2473"/>
                    </a:lnTo>
                    <a:lnTo>
                      <a:pt x="1406" y="2305"/>
                    </a:lnTo>
                    <a:lnTo>
                      <a:pt x="1406" y="2192"/>
                    </a:lnTo>
                    <a:lnTo>
                      <a:pt x="1181" y="2024"/>
                    </a:lnTo>
                    <a:lnTo>
                      <a:pt x="1125" y="1911"/>
                    </a:lnTo>
                    <a:lnTo>
                      <a:pt x="1125" y="1743"/>
                    </a:lnTo>
                    <a:lnTo>
                      <a:pt x="1069" y="1686"/>
                    </a:lnTo>
                    <a:lnTo>
                      <a:pt x="956" y="1686"/>
                    </a:lnTo>
                    <a:lnTo>
                      <a:pt x="900" y="1743"/>
                    </a:lnTo>
                    <a:lnTo>
                      <a:pt x="900" y="1799"/>
                    </a:lnTo>
                    <a:lnTo>
                      <a:pt x="900" y="1911"/>
                    </a:lnTo>
                    <a:lnTo>
                      <a:pt x="788" y="1967"/>
                    </a:lnTo>
                    <a:lnTo>
                      <a:pt x="731" y="1911"/>
                    </a:lnTo>
                    <a:lnTo>
                      <a:pt x="731" y="1799"/>
                    </a:lnTo>
                    <a:lnTo>
                      <a:pt x="675" y="1743"/>
                    </a:lnTo>
                    <a:lnTo>
                      <a:pt x="619" y="1686"/>
                    </a:lnTo>
                    <a:lnTo>
                      <a:pt x="675" y="1630"/>
                    </a:lnTo>
                    <a:lnTo>
                      <a:pt x="900" y="1574"/>
                    </a:lnTo>
                    <a:lnTo>
                      <a:pt x="1012" y="1462"/>
                    </a:lnTo>
                    <a:lnTo>
                      <a:pt x="1125" y="1574"/>
                    </a:lnTo>
                    <a:lnTo>
                      <a:pt x="1237" y="1630"/>
                    </a:lnTo>
                    <a:lnTo>
                      <a:pt x="1293" y="1630"/>
                    </a:lnTo>
                    <a:lnTo>
                      <a:pt x="1293" y="1686"/>
                    </a:lnTo>
                    <a:lnTo>
                      <a:pt x="1293" y="1799"/>
                    </a:lnTo>
                    <a:lnTo>
                      <a:pt x="1406" y="1855"/>
                    </a:lnTo>
                    <a:lnTo>
                      <a:pt x="1518" y="1799"/>
                    </a:lnTo>
                    <a:lnTo>
                      <a:pt x="1631" y="1799"/>
                    </a:lnTo>
                    <a:lnTo>
                      <a:pt x="1631" y="1743"/>
                    </a:lnTo>
                    <a:lnTo>
                      <a:pt x="1687" y="1630"/>
                    </a:lnTo>
                    <a:lnTo>
                      <a:pt x="1743" y="1518"/>
                    </a:lnTo>
                    <a:lnTo>
                      <a:pt x="1855" y="1462"/>
                    </a:lnTo>
                    <a:lnTo>
                      <a:pt x="1968" y="1405"/>
                    </a:lnTo>
                    <a:lnTo>
                      <a:pt x="1968" y="1349"/>
                    </a:lnTo>
                    <a:lnTo>
                      <a:pt x="1968" y="1237"/>
                    </a:lnTo>
                    <a:lnTo>
                      <a:pt x="1968" y="1068"/>
                    </a:lnTo>
                    <a:lnTo>
                      <a:pt x="1968" y="1012"/>
                    </a:lnTo>
                    <a:lnTo>
                      <a:pt x="2024" y="956"/>
                    </a:lnTo>
                    <a:lnTo>
                      <a:pt x="2024" y="843"/>
                    </a:lnTo>
                    <a:lnTo>
                      <a:pt x="2024" y="731"/>
                    </a:lnTo>
                    <a:lnTo>
                      <a:pt x="2024" y="562"/>
                    </a:lnTo>
                    <a:lnTo>
                      <a:pt x="2024" y="450"/>
                    </a:lnTo>
                    <a:lnTo>
                      <a:pt x="1968" y="337"/>
                    </a:lnTo>
                    <a:lnTo>
                      <a:pt x="1855" y="225"/>
                    </a:lnTo>
                    <a:lnTo>
                      <a:pt x="1855" y="169"/>
                    </a:lnTo>
                    <a:lnTo>
                      <a:pt x="1743" y="113"/>
                    </a:lnTo>
                    <a:lnTo>
                      <a:pt x="1518" y="0"/>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8" name="Google Shape;24718;p54"/>
              <p:cNvSpPr/>
              <p:nvPr/>
            </p:nvSpPr>
            <p:spPr>
              <a:xfrm>
                <a:off x="1748650" y="1209950"/>
                <a:ext cx="56225" cy="49225"/>
              </a:xfrm>
              <a:custGeom>
                <a:avLst/>
                <a:gdLst/>
                <a:ahLst/>
                <a:cxnLst/>
                <a:rect l="l" t="t" r="r" b="b"/>
                <a:pathLst>
                  <a:path w="2249" h="1969" extrusionOk="0">
                    <a:moveTo>
                      <a:pt x="1630" y="1"/>
                    </a:moveTo>
                    <a:lnTo>
                      <a:pt x="1518" y="57"/>
                    </a:lnTo>
                    <a:lnTo>
                      <a:pt x="1518" y="169"/>
                    </a:lnTo>
                    <a:lnTo>
                      <a:pt x="1462" y="226"/>
                    </a:lnTo>
                    <a:lnTo>
                      <a:pt x="1293" y="226"/>
                    </a:lnTo>
                    <a:lnTo>
                      <a:pt x="1237" y="282"/>
                    </a:lnTo>
                    <a:lnTo>
                      <a:pt x="1237" y="394"/>
                    </a:lnTo>
                    <a:lnTo>
                      <a:pt x="1180" y="507"/>
                    </a:lnTo>
                    <a:lnTo>
                      <a:pt x="1180" y="563"/>
                    </a:lnTo>
                    <a:lnTo>
                      <a:pt x="1124" y="619"/>
                    </a:lnTo>
                    <a:lnTo>
                      <a:pt x="1068" y="563"/>
                    </a:lnTo>
                    <a:lnTo>
                      <a:pt x="1012" y="507"/>
                    </a:lnTo>
                    <a:lnTo>
                      <a:pt x="1012" y="451"/>
                    </a:lnTo>
                    <a:lnTo>
                      <a:pt x="956" y="394"/>
                    </a:lnTo>
                    <a:lnTo>
                      <a:pt x="787" y="394"/>
                    </a:lnTo>
                    <a:lnTo>
                      <a:pt x="731" y="451"/>
                    </a:lnTo>
                    <a:lnTo>
                      <a:pt x="675" y="451"/>
                    </a:lnTo>
                    <a:lnTo>
                      <a:pt x="506" y="619"/>
                    </a:lnTo>
                    <a:lnTo>
                      <a:pt x="450" y="675"/>
                    </a:lnTo>
                    <a:lnTo>
                      <a:pt x="394" y="732"/>
                    </a:lnTo>
                    <a:lnTo>
                      <a:pt x="337" y="675"/>
                    </a:lnTo>
                    <a:lnTo>
                      <a:pt x="225" y="563"/>
                    </a:lnTo>
                    <a:lnTo>
                      <a:pt x="113" y="675"/>
                    </a:lnTo>
                    <a:lnTo>
                      <a:pt x="56" y="732"/>
                    </a:lnTo>
                    <a:lnTo>
                      <a:pt x="0" y="844"/>
                    </a:lnTo>
                    <a:lnTo>
                      <a:pt x="56" y="1013"/>
                    </a:lnTo>
                    <a:lnTo>
                      <a:pt x="169" y="1125"/>
                    </a:lnTo>
                    <a:lnTo>
                      <a:pt x="281" y="1181"/>
                    </a:lnTo>
                    <a:lnTo>
                      <a:pt x="450" y="1125"/>
                    </a:lnTo>
                    <a:lnTo>
                      <a:pt x="618" y="1069"/>
                    </a:lnTo>
                    <a:lnTo>
                      <a:pt x="787" y="1069"/>
                    </a:lnTo>
                    <a:lnTo>
                      <a:pt x="899" y="1181"/>
                    </a:lnTo>
                    <a:lnTo>
                      <a:pt x="1068" y="1294"/>
                    </a:lnTo>
                    <a:lnTo>
                      <a:pt x="1180" y="1462"/>
                    </a:lnTo>
                    <a:lnTo>
                      <a:pt x="1237" y="1518"/>
                    </a:lnTo>
                    <a:lnTo>
                      <a:pt x="1349" y="1575"/>
                    </a:lnTo>
                    <a:lnTo>
                      <a:pt x="1405" y="1518"/>
                    </a:lnTo>
                    <a:lnTo>
                      <a:pt x="1462" y="1518"/>
                    </a:lnTo>
                    <a:lnTo>
                      <a:pt x="1518" y="1631"/>
                    </a:lnTo>
                    <a:lnTo>
                      <a:pt x="1574" y="1743"/>
                    </a:lnTo>
                    <a:lnTo>
                      <a:pt x="1574" y="1799"/>
                    </a:lnTo>
                    <a:lnTo>
                      <a:pt x="1743" y="1799"/>
                    </a:lnTo>
                    <a:lnTo>
                      <a:pt x="1743" y="1856"/>
                    </a:lnTo>
                    <a:lnTo>
                      <a:pt x="1799" y="1968"/>
                    </a:lnTo>
                    <a:lnTo>
                      <a:pt x="1967" y="1968"/>
                    </a:lnTo>
                    <a:lnTo>
                      <a:pt x="2024" y="1912"/>
                    </a:lnTo>
                    <a:lnTo>
                      <a:pt x="2080" y="1856"/>
                    </a:lnTo>
                    <a:lnTo>
                      <a:pt x="2192" y="1799"/>
                    </a:lnTo>
                    <a:lnTo>
                      <a:pt x="2248" y="1631"/>
                    </a:lnTo>
                    <a:lnTo>
                      <a:pt x="2192" y="1631"/>
                    </a:lnTo>
                    <a:lnTo>
                      <a:pt x="2080" y="1575"/>
                    </a:lnTo>
                    <a:lnTo>
                      <a:pt x="2024" y="1575"/>
                    </a:lnTo>
                    <a:lnTo>
                      <a:pt x="1911" y="1518"/>
                    </a:lnTo>
                    <a:lnTo>
                      <a:pt x="1630" y="1350"/>
                    </a:lnTo>
                    <a:lnTo>
                      <a:pt x="1518" y="1237"/>
                    </a:lnTo>
                    <a:lnTo>
                      <a:pt x="1405" y="1069"/>
                    </a:lnTo>
                    <a:lnTo>
                      <a:pt x="1405" y="1013"/>
                    </a:lnTo>
                    <a:lnTo>
                      <a:pt x="1462" y="1013"/>
                    </a:lnTo>
                    <a:lnTo>
                      <a:pt x="1518" y="1069"/>
                    </a:lnTo>
                    <a:lnTo>
                      <a:pt x="1911" y="900"/>
                    </a:lnTo>
                    <a:lnTo>
                      <a:pt x="2248" y="732"/>
                    </a:lnTo>
                    <a:lnTo>
                      <a:pt x="2248" y="563"/>
                    </a:lnTo>
                    <a:lnTo>
                      <a:pt x="2192" y="394"/>
                    </a:lnTo>
                    <a:lnTo>
                      <a:pt x="2136" y="282"/>
                    </a:lnTo>
                    <a:lnTo>
                      <a:pt x="1911" y="226"/>
                    </a:lnTo>
                    <a:lnTo>
                      <a:pt x="1799" y="169"/>
                    </a:lnTo>
                    <a:lnTo>
                      <a:pt x="1743" y="226"/>
                    </a:lnTo>
                    <a:lnTo>
                      <a:pt x="1743" y="282"/>
                    </a:lnTo>
                    <a:lnTo>
                      <a:pt x="1799" y="338"/>
                    </a:lnTo>
                    <a:lnTo>
                      <a:pt x="1799" y="394"/>
                    </a:lnTo>
                    <a:lnTo>
                      <a:pt x="1686" y="451"/>
                    </a:lnTo>
                    <a:lnTo>
                      <a:pt x="1630" y="394"/>
                    </a:lnTo>
                    <a:lnTo>
                      <a:pt x="1630" y="338"/>
                    </a:lnTo>
                    <a:lnTo>
                      <a:pt x="1630" y="282"/>
                    </a:lnTo>
                    <a:lnTo>
                      <a:pt x="1630" y="169"/>
                    </a:lnTo>
                    <a:lnTo>
                      <a:pt x="1630" y="57"/>
                    </a:lnTo>
                    <a:lnTo>
                      <a:pt x="1686"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9" name="Google Shape;24719;p54"/>
              <p:cNvSpPr/>
              <p:nvPr/>
            </p:nvSpPr>
            <p:spPr>
              <a:xfrm>
                <a:off x="1665750" y="1277400"/>
                <a:ext cx="44975" cy="29550"/>
              </a:xfrm>
              <a:custGeom>
                <a:avLst/>
                <a:gdLst/>
                <a:ahLst/>
                <a:cxnLst/>
                <a:rect l="l" t="t" r="r" b="b"/>
                <a:pathLst>
                  <a:path w="1799" h="1182" extrusionOk="0">
                    <a:moveTo>
                      <a:pt x="675" y="1"/>
                    </a:moveTo>
                    <a:lnTo>
                      <a:pt x="618" y="113"/>
                    </a:lnTo>
                    <a:lnTo>
                      <a:pt x="562" y="226"/>
                    </a:lnTo>
                    <a:lnTo>
                      <a:pt x="450" y="338"/>
                    </a:lnTo>
                    <a:lnTo>
                      <a:pt x="393" y="394"/>
                    </a:lnTo>
                    <a:lnTo>
                      <a:pt x="225" y="507"/>
                    </a:lnTo>
                    <a:lnTo>
                      <a:pt x="56" y="619"/>
                    </a:lnTo>
                    <a:lnTo>
                      <a:pt x="0" y="675"/>
                    </a:lnTo>
                    <a:lnTo>
                      <a:pt x="0" y="788"/>
                    </a:lnTo>
                    <a:lnTo>
                      <a:pt x="112" y="844"/>
                    </a:lnTo>
                    <a:lnTo>
                      <a:pt x="169" y="900"/>
                    </a:lnTo>
                    <a:lnTo>
                      <a:pt x="281" y="956"/>
                    </a:lnTo>
                    <a:lnTo>
                      <a:pt x="562" y="956"/>
                    </a:lnTo>
                    <a:lnTo>
                      <a:pt x="675" y="900"/>
                    </a:lnTo>
                    <a:lnTo>
                      <a:pt x="675" y="844"/>
                    </a:lnTo>
                    <a:lnTo>
                      <a:pt x="731" y="900"/>
                    </a:lnTo>
                    <a:lnTo>
                      <a:pt x="787" y="900"/>
                    </a:lnTo>
                    <a:lnTo>
                      <a:pt x="787" y="956"/>
                    </a:lnTo>
                    <a:lnTo>
                      <a:pt x="1012" y="1012"/>
                    </a:lnTo>
                    <a:lnTo>
                      <a:pt x="1237" y="1012"/>
                    </a:lnTo>
                    <a:lnTo>
                      <a:pt x="1293" y="1069"/>
                    </a:lnTo>
                    <a:lnTo>
                      <a:pt x="1405" y="1181"/>
                    </a:lnTo>
                    <a:lnTo>
                      <a:pt x="1461" y="1181"/>
                    </a:lnTo>
                    <a:lnTo>
                      <a:pt x="1574" y="1125"/>
                    </a:lnTo>
                    <a:lnTo>
                      <a:pt x="1630" y="1181"/>
                    </a:lnTo>
                    <a:lnTo>
                      <a:pt x="1742" y="1125"/>
                    </a:lnTo>
                    <a:lnTo>
                      <a:pt x="1799" y="1012"/>
                    </a:lnTo>
                    <a:lnTo>
                      <a:pt x="1799" y="788"/>
                    </a:lnTo>
                    <a:lnTo>
                      <a:pt x="1742" y="731"/>
                    </a:lnTo>
                    <a:lnTo>
                      <a:pt x="1630" y="675"/>
                    </a:lnTo>
                    <a:lnTo>
                      <a:pt x="1742" y="563"/>
                    </a:lnTo>
                    <a:lnTo>
                      <a:pt x="1799" y="394"/>
                    </a:lnTo>
                    <a:lnTo>
                      <a:pt x="1799" y="226"/>
                    </a:lnTo>
                    <a:lnTo>
                      <a:pt x="1742" y="113"/>
                    </a:lnTo>
                    <a:lnTo>
                      <a:pt x="1630" y="1"/>
                    </a:lnTo>
                    <a:lnTo>
                      <a:pt x="1518" y="1"/>
                    </a:lnTo>
                    <a:lnTo>
                      <a:pt x="1293" y="57"/>
                    </a:lnTo>
                    <a:lnTo>
                      <a:pt x="1124" y="113"/>
                    </a:lnTo>
                    <a:lnTo>
                      <a:pt x="1068" y="169"/>
                    </a:lnTo>
                    <a:lnTo>
                      <a:pt x="956" y="113"/>
                    </a:lnTo>
                    <a:lnTo>
                      <a:pt x="899" y="57"/>
                    </a:lnTo>
                    <a:lnTo>
                      <a:pt x="843" y="1"/>
                    </a:lnTo>
                    <a:close/>
                  </a:path>
                </a:pathLst>
              </a:custGeom>
              <a:solidFill>
                <a:srgbClr val="AECD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0" name="Google Shape;24720;p54"/>
              <p:cNvSpPr/>
              <p:nvPr/>
            </p:nvSpPr>
            <p:spPr>
              <a:xfrm>
                <a:off x="1780950" y="1226825"/>
                <a:ext cx="32350" cy="28125"/>
              </a:xfrm>
              <a:custGeom>
                <a:avLst/>
                <a:gdLst/>
                <a:ahLst/>
                <a:cxnLst/>
                <a:rect l="l" t="t" r="r" b="b"/>
                <a:pathLst>
                  <a:path w="1294" h="1125" extrusionOk="0">
                    <a:moveTo>
                      <a:pt x="788" y="0"/>
                    </a:moveTo>
                    <a:lnTo>
                      <a:pt x="732" y="113"/>
                    </a:lnTo>
                    <a:lnTo>
                      <a:pt x="675" y="169"/>
                    </a:lnTo>
                    <a:lnTo>
                      <a:pt x="563" y="169"/>
                    </a:lnTo>
                    <a:lnTo>
                      <a:pt x="507" y="113"/>
                    </a:lnTo>
                    <a:lnTo>
                      <a:pt x="451" y="169"/>
                    </a:lnTo>
                    <a:lnTo>
                      <a:pt x="338" y="281"/>
                    </a:lnTo>
                    <a:lnTo>
                      <a:pt x="170" y="338"/>
                    </a:lnTo>
                    <a:lnTo>
                      <a:pt x="57" y="394"/>
                    </a:lnTo>
                    <a:lnTo>
                      <a:pt x="1" y="562"/>
                    </a:lnTo>
                    <a:lnTo>
                      <a:pt x="57" y="619"/>
                    </a:lnTo>
                    <a:lnTo>
                      <a:pt x="170" y="619"/>
                    </a:lnTo>
                    <a:lnTo>
                      <a:pt x="338" y="675"/>
                    </a:lnTo>
                    <a:lnTo>
                      <a:pt x="338" y="731"/>
                    </a:lnTo>
                    <a:lnTo>
                      <a:pt x="394" y="843"/>
                    </a:lnTo>
                    <a:lnTo>
                      <a:pt x="451" y="900"/>
                    </a:lnTo>
                    <a:lnTo>
                      <a:pt x="507" y="900"/>
                    </a:lnTo>
                    <a:lnTo>
                      <a:pt x="675" y="956"/>
                    </a:lnTo>
                    <a:lnTo>
                      <a:pt x="732" y="1068"/>
                    </a:lnTo>
                    <a:lnTo>
                      <a:pt x="788" y="1012"/>
                    </a:lnTo>
                    <a:lnTo>
                      <a:pt x="900" y="1012"/>
                    </a:lnTo>
                    <a:lnTo>
                      <a:pt x="900" y="1124"/>
                    </a:lnTo>
                    <a:lnTo>
                      <a:pt x="956" y="1124"/>
                    </a:lnTo>
                    <a:lnTo>
                      <a:pt x="956" y="1068"/>
                    </a:lnTo>
                    <a:lnTo>
                      <a:pt x="1069" y="956"/>
                    </a:lnTo>
                    <a:lnTo>
                      <a:pt x="1125" y="1012"/>
                    </a:lnTo>
                    <a:lnTo>
                      <a:pt x="1237" y="1012"/>
                    </a:lnTo>
                    <a:lnTo>
                      <a:pt x="1237" y="900"/>
                    </a:lnTo>
                    <a:lnTo>
                      <a:pt x="1181" y="787"/>
                    </a:lnTo>
                    <a:lnTo>
                      <a:pt x="1237" y="619"/>
                    </a:lnTo>
                    <a:lnTo>
                      <a:pt x="1294" y="506"/>
                    </a:lnTo>
                    <a:lnTo>
                      <a:pt x="1294" y="394"/>
                    </a:lnTo>
                    <a:lnTo>
                      <a:pt x="1069" y="394"/>
                    </a:lnTo>
                    <a:lnTo>
                      <a:pt x="956" y="338"/>
                    </a:lnTo>
                    <a:lnTo>
                      <a:pt x="844" y="225"/>
                    </a:lnTo>
                    <a:lnTo>
                      <a:pt x="900" y="113"/>
                    </a:lnTo>
                    <a:lnTo>
                      <a:pt x="900" y="57"/>
                    </a:lnTo>
                    <a:lnTo>
                      <a:pt x="788" y="0"/>
                    </a:lnTo>
                    <a:close/>
                  </a:path>
                </a:pathLst>
              </a:custGeom>
              <a:solidFill>
                <a:srgbClr val="9CB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1" name="Google Shape;24721;p54"/>
              <p:cNvSpPr/>
              <p:nvPr/>
            </p:nvSpPr>
            <p:spPr>
              <a:xfrm>
                <a:off x="1748650" y="1240875"/>
                <a:ext cx="29525" cy="50600"/>
              </a:xfrm>
              <a:custGeom>
                <a:avLst/>
                <a:gdLst/>
                <a:ahLst/>
                <a:cxnLst/>
                <a:rect l="l" t="t" r="r" b="b"/>
                <a:pathLst>
                  <a:path w="1181" h="2024" extrusionOk="0">
                    <a:moveTo>
                      <a:pt x="899" y="0"/>
                    </a:moveTo>
                    <a:lnTo>
                      <a:pt x="787" y="113"/>
                    </a:lnTo>
                    <a:lnTo>
                      <a:pt x="675" y="281"/>
                    </a:lnTo>
                    <a:lnTo>
                      <a:pt x="562" y="450"/>
                    </a:lnTo>
                    <a:lnTo>
                      <a:pt x="450" y="843"/>
                    </a:lnTo>
                    <a:lnTo>
                      <a:pt x="394" y="956"/>
                    </a:lnTo>
                    <a:lnTo>
                      <a:pt x="394" y="1012"/>
                    </a:lnTo>
                    <a:lnTo>
                      <a:pt x="394" y="1068"/>
                    </a:lnTo>
                    <a:lnTo>
                      <a:pt x="450" y="1125"/>
                    </a:lnTo>
                    <a:lnTo>
                      <a:pt x="394" y="1181"/>
                    </a:lnTo>
                    <a:lnTo>
                      <a:pt x="450" y="1293"/>
                    </a:lnTo>
                    <a:lnTo>
                      <a:pt x="394" y="1349"/>
                    </a:lnTo>
                    <a:lnTo>
                      <a:pt x="337" y="1406"/>
                    </a:lnTo>
                    <a:lnTo>
                      <a:pt x="169" y="1406"/>
                    </a:lnTo>
                    <a:lnTo>
                      <a:pt x="113" y="1462"/>
                    </a:lnTo>
                    <a:lnTo>
                      <a:pt x="113" y="1518"/>
                    </a:lnTo>
                    <a:lnTo>
                      <a:pt x="113" y="1574"/>
                    </a:lnTo>
                    <a:lnTo>
                      <a:pt x="169" y="1630"/>
                    </a:lnTo>
                    <a:lnTo>
                      <a:pt x="56" y="1630"/>
                    </a:lnTo>
                    <a:lnTo>
                      <a:pt x="0" y="1743"/>
                    </a:lnTo>
                    <a:lnTo>
                      <a:pt x="56" y="1911"/>
                    </a:lnTo>
                    <a:lnTo>
                      <a:pt x="56" y="1968"/>
                    </a:lnTo>
                    <a:lnTo>
                      <a:pt x="169" y="2024"/>
                    </a:lnTo>
                    <a:lnTo>
                      <a:pt x="337" y="2024"/>
                    </a:lnTo>
                    <a:lnTo>
                      <a:pt x="394" y="1911"/>
                    </a:lnTo>
                    <a:lnTo>
                      <a:pt x="506" y="1855"/>
                    </a:lnTo>
                    <a:lnTo>
                      <a:pt x="562" y="1743"/>
                    </a:lnTo>
                    <a:lnTo>
                      <a:pt x="562" y="1630"/>
                    </a:lnTo>
                    <a:lnTo>
                      <a:pt x="618" y="1630"/>
                    </a:lnTo>
                    <a:lnTo>
                      <a:pt x="731" y="1574"/>
                    </a:lnTo>
                    <a:lnTo>
                      <a:pt x="843" y="1574"/>
                    </a:lnTo>
                    <a:lnTo>
                      <a:pt x="843" y="1462"/>
                    </a:lnTo>
                    <a:lnTo>
                      <a:pt x="899" y="1406"/>
                    </a:lnTo>
                    <a:lnTo>
                      <a:pt x="899" y="1293"/>
                    </a:lnTo>
                    <a:lnTo>
                      <a:pt x="899" y="1237"/>
                    </a:lnTo>
                    <a:lnTo>
                      <a:pt x="899" y="1181"/>
                    </a:lnTo>
                    <a:lnTo>
                      <a:pt x="956" y="1125"/>
                    </a:lnTo>
                    <a:lnTo>
                      <a:pt x="1012" y="1181"/>
                    </a:lnTo>
                    <a:lnTo>
                      <a:pt x="1068" y="1181"/>
                    </a:lnTo>
                    <a:lnTo>
                      <a:pt x="1068" y="1349"/>
                    </a:lnTo>
                    <a:lnTo>
                      <a:pt x="1068" y="1462"/>
                    </a:lnTo>
                    <a:lnTo>
                      <a:pt x="1124" y="1462"/>
                    </a:lnTo>
                    <a:lnTo>
                      <a:pt x="1180" y="1406"/>
                    </a:lnTo>
                    <a:lnTo>
                      <a:pt x="1180" y="1237"/>
                    </a:lnTo>
                    <a:lnTo>
                      <a:pt x="1124" y="1125"/>
                    </a:lnTo>
                    <a:lnTo>
                      <a:pt x="1124" y="1012"/>
                    </a:lnTo>
                    <a:lnTo>
                      <a:pt x="1068" y="1012"/>
                    </a:lnTo>
                    <a:lnTo>
                      <a:pt x="956" y="956"/>
                    </a:lnTo>
                    <a:lnTo>
                      <a:pt x="787" y="1012"/>
                    </a:lnTo>
                    <a:lnTo>
                      <a:pt x="731" y="1012"/>
                    </a:lnTo>
                    <a:lnTo>
                      <a:pt x="731" y="956"/>
                    </a:lnTo>
                    <a:lnTo>
                      <a:pt x="731" y="731"/>
                    </a:lnTo>
                    <a:lnTo>
                      <a:pt x="731" y="619"/>
                    </a:lnTo>
                    <a:lnTo>
                      <a:pt x="787" y="562"/>
                    </a:lnTo>
                    <a:lnTo>
                      <a:pt x="899" y="450"/>
                    </a:lnTo>
                    <a:lnTo>
                      <a:pt x="956" y="338"/>
                    </a:lnTo>
                    <a:lnTo>
                      <a:pt x="1068" y="57"/>
                    </a:lnTo>
                    <a:lnTo>
                      <a:pt x="1012"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2" name="Google Shape;24722;p54"/>
              <p:cNvSpPr/>
              <p:nvPr/>
            </p:nvSpPr>
            <p:spPr>
              <a:xfrm>
                <a:off x="1696650" y="1315350"/>
                <a:ext cx="28125" cy="22500"/>
              </a:xfrm>
              <a:custGeom>
                <a:avLst/>
                <a:gdLst/>
                <a:ahLst/>
                <a:cxnLst/>
                <a:rect l="l" t="t" r="r" b="b"/>
                <a:pathLst>
                  <a:path w="1125" h="900" extrusionOk="0">
                    <a:moveTo>
                      <a:pt x="338" y="0"/>
                    </a:moveTo>
                    <a:lnTo>
                      <a:pt x="282" y="57"/>
                    </a:lnTo>
                    <a:lnTo>
                      <a:pt x="225" y="113"/>
                    </a:lnTo>
                    <a:lnTo>
                      <a:pt x="225" y="169"/>
                    </a:lnTo>
                    <a:lnTo>
                      <a:pt x="282" y="338"/>
                    </a:lnTo>
                    <a:lnTo>
                      <a:pt x="169" y="506"/>
                    </a:lnTo>
                    <a:lnTo>
                      <a:pt x="1" y="675"/>
                    </a:lnTo>
                    <a:lnTo>
                      <a:pt x="1" y="787"/>
                    </a:lnTo>
                    <a:lnTo>
                      <a:pt x="113" y="843"/>
                    </a:lnTo>
                    <a:lnTo>
                      <a:pt x="619" y="843"/>
                    </a:lnTo>
                    <a:lnTo>
                      <a:pt x="787" y="900"/>
                    </a:lnTo>
                    <a:lnTo>
                      <a:pt x="956" y="900"/>
                    </a:lnTo>
                    <a:lnTo>
                      <a:pt x="1068" y="843"/>
                    </a:lnTo>
                    <a:lnTo>
                      <a:pt x="1125" y="675"/>
                    </a:lnTo>
                    <a:lnTo>
                      <a:pt x="1068" y="619"/>
                    </a:lnTo>
                    <a:lnTo>
                      <a:pt x="1068" y="562"/>
                    </a:lnTo>
                    <a:lnTo>
                      <a:pt x="1012" y="450"/>
                    </a:lnTo>
                    <a:lnTo>
                      <a:pt x="844" y="338"/>
                    </a:lnTo>
                    <a:lnTo>
                      <a:pt x="731" y="281"/>
                    </a:lnTo>
                    <a:lnTo>
                      <a:pt x="675" y="338"/>
                    </a:lnTo>
                    <a:lnTo>
                      <a:pt x="506" y="338"/>
                    </a:lnTo>
                    <a:lnTo>
                      <a:pt x="450" y="169"/>
                    </a:lnTo>
                    <a:lnTo>
                      <a:pt x="450" y="0"/>
                    </a:lnTo>
                    <a:close/>
                  </a:path>
                </a:pathLst>
              </a:custGeom>
              <a:solidFill>
                <a:srgbClr val="8B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3" name="Google Shape;24723;p54"/>
              <p:cNvSpPr/>
              <p:nvPr/>
            </p:nvSpPr>
            <p:spPr>
              <a:xfrm>
                <a:off x="1689625" y="1306925"/>
                <a:ext cx="18300" cy="26700"/>
              </a:xfrm>
              <a:custGeom>
                <a:avLst/>
                <a:gdLst/>
                <a:ahLst/>
                <a:cxnLst/>
                <a:rect l="l" t="t" r="r" b="b"/>
                <a:pathLst>
                  <a:path w="732" h="1068" extrusionOk="0">
                    <a:moveTo>
                      <a:pt x="506" y="0"/>
                    </a:moveTo>
                    <a:lnTo>
                      <a:pt x="394" y="56"/>
                    </a:lnTo>
                    <a:lnTo>
                      <a:pt x="338" y="225"/>
                    </a:lnTo>
                    <a:lnTo>
                      <a:pt x="282" y="337"/>
                    </a:lnTo>
                    <a:lnTo>
                      <a:pt x="169" y="337"/>
                    </a:lnTo>
                    <a:lnTo>
                      <a:pt x="57" y="394"/>
                    </a:lnTo>
                    <a:lnTo>
                      <a:pt x="57" y="506"/>
                    </a:lnTo>
                    <a:lnTo>
                      <a:pt x="57" y="562"/>
                    </a:lnTo>
                    <a:lnTo>
                      <a:pt x="113" y="675"/>
                    </a:lnTo>
                    <a:lnTo>
                      <a:pt x="169" y="731"/>
                    </a:lnTo>
                    <a:lnTo>
                      <a:pt x="113" y="787"/>
                    </a:lnTo>
                    <a:lnTo>
                      <a:pt x="1" y="956"/>
                    </a:lnTo>
                    <a:lnTo>
                      <a:pt x="57" y="1068"/>
                    </a:lnTo>
                    <a:lnTo>
                      <a:pt x="225" y="1068"/>
                    </a:lnTo>
                    <a:lnTo>
                      <a:pt x="282" y="956"/>
                    </a:lnTo>
                    <a:lnTo>
                      <a:pt x="563" y="956"/>
                    </a:lnTo>
                    <a:lnTo>
                      <a:pt x="619" y="899"/>
                    </a:lnTo>
                    <a:lnTo>
                      <a:pt x="675" y="787"/>
                    </a:lnTo>
                    <a:lnTo>
                      <a:pt x="619" y="618"/>
                    </a:lnTo>
                    <a:lnTo>
                      <a:pt x="563" y="450"/>
                    </a:lnTo>
                    <a:lnTo>
                      <a:pt x="731" y="337"/>
                    </a:lnTo>
                    <a:lnTo>
                      <a:pt x="731" y="225"/>
                    </a:lnTo>
                    <a:lnTo>
                      <a:pt x="731" y="169"/>
                    </a:lnTo>
                    <a:lnTo>
                      <a:pt x="619" y="56"/>
                    </a:lnTo>
                    <a:lnTo>
                      <a:pt x="506" y="0"/>
                    </a:lnTo>
                    <a:close/>
                  </a:path>
                </a:pathLst>
              </a:custGeom>
              <a:solidFill>
                <a:srgbClr val="81A8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4" name="Google Shape;24724;p54"/>
              <p:cNvSpPr/>
              <p:nvPr/>
            </p:nvSpPr>
            <p:spPr>
              <a:xfrm>
                <a:off x="1671350" y="1298475"/>
                <a:ext cx="33750" cy="15500"/>
              </a:xfrm>
              <a:custGeom>
                <a:avLst/>
                <a:gdLst/>
                <a:ahLst/>
                <a:cxnLst/>
                <a:rect l="l" t="t" r="r" b="b"/>
                <a:pathLst>
                  <a:path w="1350" h="620" extrusionOk="0">
                    <a:moveTo>
                      <a:pt x="394" y="1"/>
                    </a:moveTo>
                    <a:lnTo>
                      <a:pt x="113" y="169"/>
                    </a:lnTo>
                    <a:lnTo>
                      <a:pt x="57" y="282"/>
                    </a:lnTo>
                    <a:lnTo>
                      <a:pt x="1" y="394"/>
                    </a:lnTo>
                    <a:lnTo>
                      <a:pt x="57" y="507"/>
                    </a:lnTo>
                    <a:lnTo>
                      <a:pt x="226" y="619"/>
                    </a:lnTo>
                    <a:lnTo>
                      <a:pt x="338" y="619"/>
                    </a:lnTo>
                    <a:lnTo>
                      <a:pt x="451" y="563"/>
                    </a:lnTo>
                    <a:lnTo>
                      <a:pt x="507" y="507"/>
                    </a:lnTo>
                    <a:lnTo>
                      <a:pt x="619" y="450"/>
                    </a:lnTo>
                    <a:lnTo>
                      <a:pt x="732" y="450"/>
                    </a:lnTo>
                    <a:lnTo>
                      <a:pt x="844" y="507"/>
                    </a:lnTo>
                    <a:lnTo>
                      <a:pt x="1069" y="507"/>
                    </a:lnTo>
                    <a:lnTo>
                      <a:pt x="1125" y="450"/>
                    </a:lnTo>
                    <a:lnTo>
                      <a:pt x="1350" y="394"/>
                    </a:lnTo>
                    <a:lnTo>
                      <a:pt x="1350" y="282"/>
                    </a:lnTo>
                    <a:lnTo>
                      <a:pt x="1181" y="226"/>
                    </a:lnTo>
                    <a:lnTo>
                      <a:pt x="1069" y="169"/>
                    </a:lnTo>
                    <a:lnTo>
                      <a:pt x="788" y="57"/>
                    </a:lnTo>
                    <a:lnTo>
                      <a:pt x="563" y="57"/>
                    </a:lnTo>
                    <a:lnTo>
                      <a:pt x="507" y="1"/>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5" name="Google Shape;24725;p54"/>
              <p:cNvSpPr/>
              <p:nvPr/>
            </p:nvSpPr>
            <p:spPr>
              <a:xfrm>
                <a:off x="1747225" y="1313950"/>
                <a:ext cx="2850" cy="4225"/>
              </a:xfrm>
              <a:custGeom>
                <a:avLst/>
                <a:gdLst/>
                <a:ahLst/>
                <a:cxnLst/>
                <a:rect l="l" t="t" r="r" b="b"/>
                <a:pathLst>
                  <a:path w="114" h="169" extrusionOk="0">
                    <a:moveTo>
                      <a:pt x="57" y="0"/>
                    </a:moveTo>
                    <a:lnTo>
                      <a:pt x="1" y="56"/>
                    </a:lnTo>
                    <a:lnTo>
                      <a:pt x="1" y="169"/>
                    </a:lnTo>
                    <a:lnTo>
                      <a:pt x="113" y="113"/>
                    </a:lnTo>
                    <a:lnTo>
                      <a:pt x="113" y="56"/>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6" name="Google Shape;24726;p54"/>
              <p:cNvSpPr/>
              <p:nvPr/>
            </p:nvSpPr>
            <p:spPr>
              <a:xfrm>
                <a:off x="1785175" y="1284425"/>
                <a:ext cx="1425" cy="2850"/>
              </a:xfrm>
              <a:custGeom>
                <a:avLst/>
                <a:gdLst/>
                <a:ahLst/>
                <a:cxnLst/>
                <a:rect l="l" t="t" r="r" b="b"/>
                <a:pathLst>
                  <a:path w="57" h="114" extrusionOk="0">
                    <a:moveTo>
                      <a:pt x="1" y="1"/>
                    </a:moveTo>
                    <a:lnTo>
                      <a:pt x="1" y="57"/>
                    </a:lnTo>
                    <a:lnTo>
                      <a:pt x="1" y="113"/>
                    </a:lnTo>
                    <a:lnTo>
                      <a:pt x="57" y="57"/>
                    </a:lnTo>
                    <a:lnTo>
                      <a:pt x="1"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7" name="Google Shape;24727;p54"/>
              <p:cNvSpPr/>
              <p:nvPr/>
            </p:nvSpPr>
            <p:spPr>
              <a:xfrm>
                <a:off x="1795000" y="1257725"/>
                <a:ext cx="4250" cy="4250"/>
              </a:xfrm>
              <a:custGeom>
                <a:avLst/>
                <a:gdLst/>
                <a:ahLst/>
                <a:cxnLst/>
                <a:rect l="l" t="t" r="r" b="b"/>
                <a:pathLst>
                  <a:path w="170" h="170" extrusionOk="0">
                    <a:moveTo>
                      <a:pt x="57" y="1"/>
                    </a:moveTo>
                    <a:lnTo>
                      <a:pt x="1" y="57"/>
                    </a:lnTo>
                    <a:lnTo>
                      <a:pt x="57" y="169"/>
                    </a:lnTo>
                    <a:lnTo>
                      <a:pt x="113" y="113"/>
                    </a:lnTo>
                    <a:lnTo>
                      <a:pt x="17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8" name="Google Shape;24728;p54"/>
              <p:cNvSpPr/>
              <p:nvPr/>
            </p:nvSpPr>
            <p:spPr>
              <a:xfrm>
                <a:off x="1807650" y="1250700"/>
                <a:ext cx="2850" cy="1450"/>
              </a:xfrm>
              <a:custGeom>
                <a:avLst/>
                <a:gdLst/>
                <a:ahLst/>
                <a:cxnLst/>
                <a:rect l="l" t="t" r="r" b="b"/>
                <a:pathLst>
                  <a:path w="114" h="58" extrusionOk="0">
                    <a:moveTo>
                      <a:pt x="1" y="1"/>
                    </a:moveTo>
                    <a:lnTo>
                      <a:pt x="113" y="57"/>
                    </a:lnTo>
                    <a:lnTo>
                      <a:pt x="57"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9" name="Google Shape;24729;p54"/>
              <p:cNvSpPr/>
              <p:nvPr/>
            </p:nvSpPr>
            <p:spPr>
              <a:xfrm>
                <a:off x="1803450" y="1260550"/>
                <a:ext cx="1425" cy="25"/>
              </a:xfrm>
              <a:custGeom>
                <a:avLst/>
                <a:gdLst/>
                <a:ahLst/>
                <a:cxnLst/>
                <a:rect l="l" t="t" r="r" b="b"/>
                <a:pathLst>
                  <a:path w="57" h="1" extrusionOk="0">
                    <a:moveTo>
                      <a:pt x="56" y="0"/>
                    </a:moveTo>
                    <a:lnTo>
                      <a:pt x="0" y="0"/>
                    </a:lnTo>
                    <a:lnTo>
                      <a:pt x="56" y="0"/>
                    </a:lnTo>
                    <a:lnTo>
                      <a:pt x="56" y="0"/>
                    </a:lnTo>
                    <a:lnTo>
                      <a:pt x="56" y="0"/>
                    </a:lnTo>
                    <a:lnTo>
                      <a:pt x="56" y="0"/>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0" name="Google Shape;24730;p54"/>
              <p:cNvSpPr/>
              <p:nvPr/>
            </p:nvSpPr>
            <p:spPr>
              <a:xfrm>
                <a:off x="1793600" y="1274600"/>
                <a:ext cx="2850" cy="1425"/>
              </a:xfrm>
              <a:custGeom>
                <a:avLst/>
                <a:gdLst/>
                <a:ahLst/>
                <a:cxnLst/>
                <a:rect l="l" t="t" r="r" b="b"/>
                <a:pathLst>
                  <a:path w="114" h="57" extrusionOk="0">
                    <a:moveTo>
                      <a:pt x="1" y="0"/>
                    </a:moveTo>
                    <a:lnTo>
                      <a:pt x="1" y="57"/>
                    </a:lnTo>
                    <a:lnTo>
                      <a:pt x="113" y="57"/>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1" name="Google Shape;24731;p54"/>
              <p:cNvSpPr/>
              <p:nvPr/>
            </p:nvSpPr>
            <p:spPr>
              <a:xfrm>
                <a:off x="1782375" y="1249300"/>
                <a:ext cx="25" cy="25"/>
              </a:xfrm>
              <a:custGeom>
                <a:avLst/>
                <a:gdLst/>
                <a:ahLst/>
                <a:cxnLst/>
                <a:rect l="l" t="t" r="r" b="b"/>
                <a:pathLst>
                  <a:path w="1" h="1" extrusionOk="0">
                    <a:moveTo>
                      <a:pt x="0" y="1"/>
                    </a:moveTo>
                    <a:lnTo>
                      <a:pt x="0" y="1"/>
                    </a:lnTo>
                    <a:lnTo>
                      <a:pt x="0" y="1"/>
                    </a:lnTo>
                    <a:lnTo>
                      <a:pt x="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2" name="Google Shape;24732;p54"/>
              <p:cNvSpPr/>
              <p:nvPr/>
            </p:nvSpPr>
            <p:spPr>
              <a:xfrm>
                <a:off x="1803450" y="1253525"/>
                <a:ext cx="1425" cy="1425"/>
              </a:xfrm>
              <a:custGeom>
                <a:avLst/>
                <a:gdLst/>
                <a:ahLst/>
                <a:cxnLst/>
                <a:rect l="l" t="t" r="r" b="b"/>
                <a:pathLst>
                  <a:path w="57" h="57" extrusionOk="0">
                    <a:moveTo>
                      <a:pt x="56" y="0"/>
                    </a:moveTo>
                    <a:lnTo>
                      <a:pt x="0" y="56"/>
                    </a:lnTo>
                    <a:lnTo>
                      <a:pt x="56" y="56"/>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3" name="Google Shape;24733;p54"/>
              <p:cNvSpPr/>
              <p:nvPr/>
            </p:nvSpPr>
            <p:spPr>
              <a:xfrm>
                <a:off x="2121000" y="1011825"/>
                <a:ext cx="42175" cy="46400"/>
              </a:xfrm>
              <a:custGeom>
                <a:avLst/>
                <a:gdLst/>
                <a:ahLst/>
                <a:cxnLst/>
                <a:rect l="l" t="t" r="r" b="b"/>
                <a:pathLst>
                  <a:path w="1687" h="1856" extrusionOk="0">
                    <a:moveTo>
                      <a:pt x="1518" y="1"/>
                    </a:moveTo>
                    <a:lnTo>
                      <a:pt x="1518" y="57"/>
                    </a:lnTo>
                    <a:lnTo>
                      <a:pt x="1518" y="226"/>
                    </a:lnTo>
                    <a:lnTo>
                      <a:pt x="1462" y="338"/>
                    </a:lnTo>
                    <a:lnTo>
                      <a:pt x="1406" y="394"/>
                    </a:lnTo>
                    <a:lnTo>
                      <a:pt x="1350" y="394"/>
                    </a:lnTo>
                    <a:lnTo>
                      <a:pt x="1237" y="338"/>
                    </a:lnTo>
                    <a:lnTo>
                      <a:pt x="1237" y="394"/>
                    </a:lnTo>
                    <a:lnTo>
                      <a:pt x="1237" y="507"/>
                    </a:lnTo>
                    <a:lnTo>
                      <a:pt x="1237" y="675"/>
                    </a:lnTo>
                    <a:lnTo>
                      <a:pt x="1125" y="788"/>
                    </a:lnTo>
                    <a:lnTo>
                      <a:pt x="1012" y="844"/>
                    </a:lnTo>
                    <a:lnTo>
                      <a:pt x="956" y="844"/>
                    </a:lnTo>
                    <a:lnTo>
                      <a:pt x="675" y="619"/>
                    </a:lnTo>
                    <a:lnTo>
                      <a:pt x="507" y="732"/>
                    </a:lnTo>
                    <a:lnTo>
                      <a:pt x="338" y="788"/>
                    </a:lnTo>
                    <a:lnTo>
                      <a:pt x="282" y="844"/>
                    </a:lnTo>
                    <a:lnTo>
                      <a:pt x="169" y="900"/>
                    </a:lnTo>
                    <a:lnTo>
                      <a:pt x="169" y="844"/>
                    </a:lnTo>
                    <a:lnTo>
                      <a:pt x="113" y="788"/>
                    </a:lnTo>
                    <a:lnTo>
                      <a:pt x="113" y="732"/>
                    </a:lnTo>
                    <a:lnTo>
                      <a:pt x="57" y="675"/>
                    </a:lnTo>
                    <a:lnTo>
                      <a:pt x="1" y="788"/>
                    </a:lnTo>
                    <a:lnTo>
                      <a:pt x="169" y="1462"/>
                    </a:lnTo>
                    <a:lnTo>
                      <a:pt x="226" y="1631"/>
                    </a:lnTo>
                    <a:lnTo>
                      <a:pt x="338" y="1687"/>
                    </a:lnTo>
                    <a:lnTo>
                      <a:pt x="450" y="1743"/>
                    </a:lnTo>
                    <a:lnTo>
                      <a:pt x="507" y="1856"/>
                    </a:lnTo>
                    <a:lnTo>
                      <a:pt x="900" y="1856"/>
                    </a:lnTo>
                    <a:lnTo>
                      <a:pt x="1069" y="1799"/>
                    </a:lnTo>
                    <a:lnTo>
                      <a:pt x="1125" y="1687"/>
                    </a:lnTo>
                    <a:lnTo>
                      <a:pt x="1125" y="1575"/>
                    </a:lnTo>
                    <a:lnTo>
                      <a:pt x="1069" y="1462"/>
                    </a:lnTo>
                    <a:lnTo>
                      <a:pt x="1012" y="1462"/>
                    </a:lnTo>
                    <a:lnTo>
                      <a:pt x="1237" y="1406"/>
                    </a:lnTo>
                    <a:lnTo>
                      <a:pt x="1406" y="1350"/>
                    </a:lnTo>
                    <a:lnTo>
                      <a:pt x="1574" y="1125"/>
                    </a:lnTo>
                    <a:lnTo>
                      <a:pt x="1631" y="900"/>
                    </a:lnTo>
                    <a:lnTo>
                      <a:pt x="1687" y="563"/>
                    </a:lnTo>
                    <a:lnTo>
                      <a:pt x="1687" y="282"/>
                    </a:lnTo>
                    <a:lnTo>
                      <a:pt x="1687" y="57"/>
                    </a:lnTo>
                    <a:lnTo>
                      <a:pt x="1574"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4" name="Google Shape;24734;p54"/>
              <p:cNvSpPr/>
              <p:nvPr/>
            </p:nvSpPr>
            <p:spPr>
              <a:xfrm>
                <a:off x="2160350" y="1013250"/>
                <a:ext cx="15475" cy="28125"/>
              </a:xfrm>
              <a:custGeom>
                <a:avLst/>
                <a:gdLst/>
                <a:ahLst/>
                <a:cxnLst/>
                <a:rect l="l" t="t" r="r" b="b"/>
                <a:pathLst>
                  <a:path w="619" h="1125" extrusionOk="0">
                    <a:moveTo>
                      <a:pt x="450" y="0"/>
                    </a:moveTo>
                    <a:lnTo>
                      <a:pt x="394" y="56"/>
                    </a:lnTo>
                    <a:lnTo>
                      <a:pt x="338" y="113"/>
                    </a:lnTo>
                    <a:lnTo>
                      <a:pt x="225" y="113"/>
                    </a:lnTo>
                    <a:lnTo>
                      <a:pt x="225" y="169"/>
                    </a:lnTo>
                    <a:lnTo>
                      <a:pt x="113" y="225"/>
                    </a:lnTo>
                    <a:lnTo>
                      <a:pt x="0" y="394"/>
                    </a:lnTo>
                    <a:lnTo>
                      <a:pt x="0" y="618"/>
                    </a:lnTo>
                    <a:lnTo>
                      <a:pt x="0" y="843"/>
                    </a:lnTo>
                    <a:lnTo>
                      <a:pt x="0" y="1012"/>
                    </a:lnTo>
                    <a:lnTo>
                      <a:pt x="57" y="1068"/>
                    </a:lnTo>
                    <a:lnTo>
                      <a:pt x="169" y="1124"/>
                    </a:lnTo>
                    <a:lnTo>
                      <a:pt x="169" y="1012"/>
                    </a:lnTo>
                    <a:lnTo>
                      <a:pt x="225" y="1012"/>
                    </a:lnTo>
                    <a:lnTo>
                      <a:pt x="281" y="956"/>
                    </a:lnTo>
                    <a:lnTo>
                      <a:pt x="394" y="843"/>
                    </a:lnTo>
                    <a:lnTo>
                      <a:pt x="450" y="899"/>
                    </a:lnTo>
                    <a:lnTo>
                      <a:pt x="563" y="899"/>
                    </a:lnTo>
                    <a:lnTo>
                      <a:pt x="563" y="618"/>
                    </a:lnTo>
                    <a:lnTo>
                      <a:pt x="619" y="337"/>
                    </a:lnTo>
                    <a:lnTo>
                      <a:pt x="619" y="169"/>
                    </a:lnTo>
                    <a:lnTo>
                      <a:pt x="619" y="56"/>
                    </a:lnTo>
                    <a:lnTo>
                      <a:pt x="506" y="0"/>
                    </a:lnTo>
                    <a:close/>
                  </a:path>
                </a:pathLst>
              </a:custGeom>
              <a:solidFill>
                <a:srgbClr val="B9D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5" name="Google Shape;24735;p54"/>
              <p:cNvSpPr/>
              <p:nvPr/>
            </p:nvSpPr>
            <p:spPr>
              <a:xfrm>
                <a:off x="2123825" y="1013250"/>
                <a:ext cx="9850" cy="15475"/>
              </a:xfrm>
              <a:custGeom>
                <a:avLst/>
                <a:gdLst/>
                <a:ahLst/>
                <a:cxnLst/>
                <a:rect l="l" t="t" r="r" b="b"/>
                <a:pathLst>
                  <a:path w="394" h="619" extrusionOk="0">
                    <a:moveTo>
                      <a:pt x="113" y="0"/>
                    </a:moveTo>
                    <a:lnTo>
                      <a:pt x="0" y="56"/>
                    </a:lnTo>
                    <a:lnTo>
                      <a:pt x="0" y="113"/>
                    </a:lnTo>
                    <a:lnTo>
                      <a:pt x="0" y="225"/>
                    </a:lnTo>
                    <a:lnTo>
                      <a:pt x="0" y="281"/>
                    </a:lnTo>
                    <a:lnTo>
                      <a:pt x="0" y="394"/>
                    </a:lnTo>
                    <a:lnTo>
                      <a:pt x="56" y="506"/>
                    </a:lnTo>
                    <a:lnTo>
                      <a:pt x="113" y="562"/>
                    </a:lnTo>
                    <a:lnTo>
                      <a:pt x="225" y="618"/>
                    </a:lnTo>
                    <a:lnTo>
                      <a:pt x="394" y="506"/>
                    </a:lnTo>
                    <a:lnTo>
                      <a:pt x="394" y="450"/>
                    </a:lnTo>
                    <a:lnTo>
                      <a:pt x="225" y="450"/>
                    </a:lnTo>
                    <a:lnTo>
                      <a:pt x="169" y="394"/>
                    </a:lnTo>
                    <a:lnTo>
                      <a:pt x="169" y="337"/>
                    </a:lnTo>
                    <a:lnTo>
                      <a:pt x="225" y="225"/>
                    </a:lnTo>
                    <a:lnTo>
                      <a:pt x="281" y="225"/>
                    </a:lnTo>
                    <a:lnTo>
                      <a:pt x="337" y="169"/>
                    </a:lnTo>
                    <a:lnTo>
                      <a:pt x="281" y="113"/>
                    </a:lnTo>
                    <a:lnTo>
                      <a:pt x="169" y="56"/>
                    </a:lnTo>
                    <a:lnTo>
                      <a:pt x="113"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6" name="Google Shape;24736;p54"/>
              <p:cNvSpPr/>
              <p:nvPr/>
            </p:nvSpPr>
            <p:spPr>
              <a:xfrm>
                <a:off x="2167375" y="1003400"/>
                <a:ext cx="7050" cy="8450"/>
              </a:xfrm>
              <a:custGeom>
                <a:avLst/>
                <a:gdLst/>
                <a:ahLst/>
                <a:cxnLst/>
                <a:rect l="l" t="t" r="r" b="b"/>
                <a:pathLst>
                  <a:path w="282" h="338" extrusionOk="0">
                    <a:moveTo>
                      <a:pt x="0" y="1"/>
                    </a:moveTo>
                    <a:lnTo>
                      <a:pt x="0" y="57"/>
                    </a:lnTo>
                    <a:lnTo>
                      <a:pt x="0" y="113"/>
                    </a:lnTo>
                    <a:lnTo>
                      <a:pt x="169" y="169"/>
                    </a:lnTo>
                    <a:lnTo>
                      <a:pt x="225" y="338"/>
                    </a:lnTo>
                    <a:lnTo>
                      <a:pt x="282" y="225"/>
                    </a:lnTo>
                    <a:lnTo>
                      <a:pt x="282" y="113"/>
                    </a:lnTo>
                    <a:lnTo>
                      <a:pt x="225"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7" name="Google Shape;24737;p54"/>
              <p:cNvSpPr/>
              <p:nvPr/>
            </p:nvSpPr>
            <p:spPr>
              <a:xfrm>
                <a:off x="2165975" y="1011825"/>
                <a:ext cx="7050" cy="5650"/>
              </a:xfrm>
              <a:custGeom>
                <a:avLst/>
                <a:gdLst/>
                <a:ahLst/>
                <a:cxnLst/>
                <a:rect l="l" t="t" r="r" b="b"/>
                <a:pathLst>
                  <a:path w="282" h="226" extrusionOk="0">
                    <a:moveTo>
                      <a:pt x="113" y="1"/>
                    </a:moveTo>
                    <a:lnTo>
                      <a:pt x="56" y="57"/>
                    </a:lnTo>
                    <a:lnTo>
                      <a:pt x="0" y="170"/>
                    </a:lnTo>
                    <a:lnTo>
                      <a:pt x="56" y="170"/>
                    </a:lnTo>
                    <a:lnTo>
                      <a:pt x="169" y="226"/>
                    </a:lnTo>
                    <a:lnTo>
                      <a:pt x="225" y="113"/>
                    </a:lnTo>
                    <a:lnTo>
                      <a:pt x="281" y="57"/>
                    </a:lnTo>
                    <a:lnTo>
                      <a:pt x="281" y="1"/>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8" name="Google Shape;24738;p54"/>
              <p:cNvSpPr/>
              <p:nvPr/>
            </p:nvSpPr>
            <p:spPr>
              <a:xfrm>
                <a:off x="2128025" y="1021675"/>
                <a:ext cx="1425" cy="2825"/>
              </a:xfrm>
              <a:custGeom>
                <a:avLst/>
                <a:gdLst/>
                <a:ahLst/>
                <a:cxnLst/>
                <a:rect l="l" t="t" r="r" b="b"/>
                <a:pathLst>
                  <a:path w="57" h="113" extrusionOk="0">
                    <a:moveTo>
                      <a:pt x="1" y="0"/>
                    </a:moveTo>
                    <a:lnTo>
                      <a:pt x="1" y="57"/>
                    </a:lnTo>
                    <a:lnTo>
                      <a:pt x="57" y="113"/>
                    </a:lnTo>
                    <a:lnTo>
                      <a:pt x="57" y="57"/>
                    </a:lnTo>
                    <a:lnTo>
                      <a:pt x="57"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9" name="Google Shape;24739;p54"/>
              <p:cNvSpPr/>
              <p:nvPr/>
            </p:nvSpPr>
            <p:spPr>
              <a:xfrm>
                <a:off x="2126625" y="1013250"/>
                <a:ext cx="1425" cy="1425"/>
              </a:xfrm>
              <a:custGeom>
                <a:avLst/>
                <a:gdLst/>
                <a:ahLst/>
                <a:cxnLst/>
                <a:rect l="l" t="t" r="r" b="b"/>
                <a:pathLst>
                  <a:path w="57" h="57" extrusionOk="0">
                    <a:moveTo>
                      <a:pt x="57" y="56"/>
                    </a:moveTo>
                    <a:lnTo>
                      <a:pt x="57" y="56"/>
                    </a:lnTo>
                    <a:lnTo>
                      <a:pt x="1" y="0"/>
                    </a:lnTo>
                    <a:lnTo>
                      <a:pt x="1" y="0"/>
                    </a:lnTo>
                    <a:lnTo>
                      <a:pt x="57" y="56"/>
                    </a:lnTo>
                    <a:lnTo>
                      <a:pt x="57" y="56"/>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0" name="Google Shape;24740;p54"/>
              <p:cNvSpPr/>
              <p:nvPr/>
            </p:nvSpPr>
            <p:spPr>
              <a:xfrm>
                <a:off x="2163150" y="1002000"/>
                <a:ext cx="1450" cy="25"/>
              </a:xfrm>
              <a:custGeom>
                <a:avLst/>
                <a:gdLst/>
                <a:ahLst/>
                <a:cxnLst/>
                <a:rect l="l" t="t" r="r" b="b"/>
                <a:pathLst>
                  <a:path w="58" h="1" extrusionOk="0">
                    <a:moveTo>
                      <a:pt x="57" y="0"/>
                    </a:moveTo>
                    <a:lnTo>
                      <a:pt x="57" y="0"/>
                    </a:lnTo>
                    <a:lnTo>
                      <a:pt x="1" y="0"/>
                    </a:lnTo>
                    <a:lnTo>
                      <a:pt x="57"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1" name="Google Shape;24741;p54"/>
              <p:cNvSpPr/>
              <p:nvPr/>
            </p:nvSpPr>
            <p:spPr>
              <a:xfrm>
                <a:off x="2128025" y="1021675"/>
                <a:ext cx="1425" cy="1425"/>
              </a:xfrm>
              <a:custGeom>
                <a:avLst/>
                <a:gdLst/>
                <a:ahLst/>
                <a:cxnLst/>
                <a:rect l="l" t="t" r="r" b="b"/>
                <a:pathLst>
                  <a:path w="57" h="57" extrusionOk="0">
                    <a:moveTo>
                      <a:pt x="1" y="0"/>
                    </a:moveTo>
                    <a:lnTo>
                      <a:pt x="57" y="57"/>
                    </a:lnTo>
                    <a:lnTo>
                      <a:pt x="57"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2" name="Google Shape;24742;p54"/>
              <p:cNvSpPr/>
              <p:nvPr/>
            </p:nvSpPr>
            <p:spPr>
              <a:xfrm>
                <a:off x="2112575" y="1032900"/>
                <a:ext cx="1425" cy="1450"/>
              </a:xfrm>
              <a:custGeom>
                <a:avLst/>
                <a:gdLst/>
                <a:ahLst/>
                <a:cxnLst/>
                <a:rect l="l" t="t" r="r" b="b"/>
                <a:pathLst>
                  <a:path w="57" h="58" extrusionOk="0">
                    <a:moveTo>
                      <a:pt x="0" y="1"/>
                    </a:moveTo>
                    <a:lnTo>
                      <a:pt x="0" y="57"/>
                    </a:lnTo>
                    <a:lnTo>
                      <a:pt x="57"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3" name="Google Shape;24743;p54"/>
              <p:cNvSpPr/>
              <p:nvPr/>
            </p:nvSpPr>
            <p:spPr>
              <a:xfrm>
                <a:off x="1669950" y="1238050"/>
                <a:ext cx="57650" cy="25325"/>
              </a:xfrm>
              <a:custGeom>
                <a:avLst/>
                <a:gdLst/>
                <a:ahLst/>
                <a:cxnLst/>
                <a:rect l="l" t="t" r="r" b="b"/>
                <a:pathLst>
                  <a:path w="2306" h="1013" extrusionOk="0">
                    <a:moveTo>
                      <a:pt x="2136" y="1"/>
                    </a:moveTo>
                    <a:lnTo>
                      <a:pt x="2080" y="113"/>
                    </a:lnTo>
                    <a:lnTo>
                      <a:pt x="2024" y="226"/>
                    </a:lnTo>
                    <a:lnTo>
                      <a:pt x="1855" y="226"/>
                    </a:lnTo>
                    <a:lnTo>
                      <a:pt x="1799" y="170"/>
                    </a:lnTo>
                    <a:lnTo>
                      <a:pt x="1687" y="170"/>
                    </a:lnTo>
                    <a:lnTo>
                      <a:pt x="1574" y="226"/>
                    </a:lnTo>
                    <a:lnTo>
                      <a:pt x="1462" y="282"/>
                    </a:lnTo>
                    <a:lnTo>
                      <a:pt x="1350" y="394"/>
                    </a:lnTo>
                    <a:lnTo>
                      <a:pt x="1293" y="507"/>
                    </a:lnTo>
                    <a:lnTo>
                      <a:pt x="1181" y="507"/>
                    </a:lnTo>
                    <a:lnTo>
                      <a:pt x="1012" y="451"/>
                    </a:lnTo>
                    <a:lnTo>
                      <a:pt x="788" y="451"/>
                    </a:lnTo>
                    <a:lnTo>
                      <a:pt x="675" y="394"/>
                    </a:lnTo>
                    <a:lnTo>
                      <a:pt x="619" y="394"/>
                    </a:lnTo>
                    <a:lnTo>
                      <a:pt x="450" y="507"/>
                    </a:lnTo>
                    <a:lnTo>
                      <a:pt x="338" y="563"/>
                    </a:lnTo>
                    <a:lnTo>
                      <a:pt x="169" y="563"/>
                    </a:lnTo>
                    <a:lnTo>
                      <a:pt x="113" y="451"/>
                    </a:lnTo>
                    <a:lnTo>
                      <a:pt x="57" y="451"/>
                    </a:lnTo>
                    <a:lnTo>
                      <a:pt x="1" y="507"/>
                    </a:lnTo>
                    <a:lnTo>
                      <a:pt x="113" y="900"/>
                    </a:lnTo>
                    <a:lnTo>
                      <a:pt x="169" y="900"/>
                    </a:lnTo>
                    <a:lnTo>
                      <a:pt x="731" y="732"/>
                    </a:lnTo>
                    <a:lnTo>
                      <a:pt x="900" y="675"/>
                    </a:lnTo>
                    <a:lnTo>
                      <a:pt x="1012" y="732"/>
                    </a:lnTo>
                    <a:lnTo>
                      <a:pt x="1125" y="788"/>
                    </a:lnTo>
                    <a:lnTo>
                      <a:pt x="1181" y="956"/>
                    </a:lnTo>
                    <a:lnTo>
                      <a:pt x="1293" y="1013"/>
                    </a:lnTo>
                    <a:lnTo>
                      <a:pt x="1406" y="1013"/>
                    </a:lnTo>
                    <a:lnTo>
                      <a:pt x="1631" y="844"/>
                    </a:lnTo>
                    <a:lnTo>
                      <a:pt x="1743" y="732"/>
                    </a:lnTo>
                    <a:lnTo>
                      <a:pt x="1855" y="619"/>
                    </a:lnTo>
                    <a:lnTo>
                      <a:pt x="1912" y="619"/>
                    </a:lnTo>
                    <a:lnTo>
                      <a:pt x="1912" y="675"/>
                    </a:lnTo>
                    <a:lnTo>
                      <a:pt x="2024" y="675"/>
                    </a:lnTo>
                    <a:lnTo>
                      <a:pt x="2080" y="619"/>
                    </a:lnTo>
                    <a:lnTo>
                      <a:pt x="2136" y="507"/>
                    </a:lnTo>
                    <a:lnTo>
                      <a:pt x="2136" y="394"/>
                    </a:lnTo>
                    <a:lnTo>
                      <a:pt x="2193" y="338"/>
                    </a:lnTo>
                    <a:lnTo>
                      <a:pt x="2249" y="338"/>
                    </a:lnTo>
                    <a:lnTo>
                      <a:pt x="2305" y="113"/>
                    </a:lnTo>
                    <a:lnTo>
                      <a:pt x="2249" y="57"/>
                    </a:lnTo>
                    <a:lnTo>
                      <a:pt x="2136" y="1"/>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4" name="Google Shape;24744;p54"/>
              <p:cNvSpPr/>
              <p:nvPr/>
            </p:nvSpPr>
            <p:spPr>
              <a:xfrm>
                <a:off x="1653100" y="1266175"/>
                <a:ext cx="26725" cy="30925"/>
              </a:xfrm>
              <a:custGeom>
                <a:avLst/>
                <a:gdLst/>
                <a:ahLst/>
                <a:cxnLst/>
                <a:rect l="l" t="t" r="r" b="b"/>
                <a:pathLst>
                  <a:path w="1069" h="1237" extrusionOk="0">
                    <a:moveTo>
                      <a:pt x="113" y="0"/>
                    </a:moveTo>
                    <a:lnTo>
                      <a:pt x="169" y="56"/>
                    </a:lnTo>
                    <a:lnTo>
                      <a:pt x="169" y="225"/>
                    </a:lnTo>
                    <a:lnTo>
                      <a:pt x="56" y="337"/>
                    </a:lnTo>
                    <a:lnTo>
                      <a:pt x="113" y="450"/>
                    </a:lnTo>
                    <a:lnTo>
                      <a:pt x="56" y="562"/>
                    </a:lnTo>
                    <a:lnTo>
                      <a:pt x="113" y="618"/>
                    </a:lnTo>
                    <a:lnTo>
                      <a:pt x="225" y="731"/>
                    </a:lnTo>
                    <a:lnTo>
                      <a:pt x="225" y="787"/>
                    </a:lnTo>
                    <a:lnTo>
                      <a:pt x="169" y="787"/>
                    </a:lnTo>
                    <a:lnTo>
                      <a:pt x="56" y="843"/>
                    </a:lnTo>
                    <a:lnTo>
                      <a:pt x="0" y="956"/>
                    </a:lnTo>
                    <a:lnTo>
                      <a:pt x="0" y="1180"/>
                    </a:lnTo>
                    <a:lnTo>
                      <a:pt x="56" y="1237"/>
                    </a:lnTo>
                    <a:lnTo>
                      <a:pt x="169" y="1237"/>
                    </a:lnTo>
                    <a:lnTo>
                      <a:pt x="225" y="1180"/>
                    </a:lnTo>
                    <a:lnTo>
                      <a:pt x="337" y="1180"/>
                    </a:lnTo>
                    <a:lnTo>
                      <a:pt x="506" y="1124"/>
                    </a:lnTo>
                    <a:lnTo>
                      <a:pt x="618" y="1068"/>
                    </a:lnTo>
                    <a:lnTo>
                      <a:pt x="675" y="956"/>
                    </a:lnTo>
                    <a:lnTo>
                      <a:pt x="731" y="843"/>
                    </a:lnTo>
                    <a:lnTo>
                      <a:pt x="787" y="787"/>
                    </a:lnTo>
                    <a:lnTo>
                      <a:pt x="956" y="731"/>
                    </a:lnTo>
                    <a:lnTo>
                      <a:pt x="1012" y="675"/>
                    </a:lnTo>
                    <a:lnTo>
                      <a:pt x="1068" y="562"/>
                    </a:lnTo>
                    <a:lnTo>
                      <a:pt x="1012" y="337"/>
                    </a:lnTo>
                    <a:lnTo>
                      <a:pt x="956" y="281"/>
                    </a:lnTo>
                    <a:lnTo>
                      <a:pt x="787" y="225"/>
                    </a:lnTo>
                    <a:lnTo>
                      <a:pt x="618" y="281"/>
                    </a:lnTo>
                    <a:lnTo>
                      <a:pt x="506" y="394"/>
                    </a:lnTo>
                    <a:lnTo>
                      <a:pt x="450" y="169"/>
                    </a:lnTo>
                    <a:lnTo>
                      <a:pt x="450" y="56"/>
                    </a:lnTo>
                    <a:lnTo>
                      <a:pt x="394" y="0"/>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5" name="Google Shape;24745;p54"/>
              <p:cNvSpPr/>
              <p:nvPr/>
            </p:nvSpPr>
            <p:spPr>
              <a:xfrm>
                <a:off x="1665750" y="1215575"/>
                <a:ext cx="15475" cy="18300"/>
              </a:xfrm>
              <a:custGeom>
                <a:avLst/>
                <a:gdLst/>
                <a:ahLst/>
                <a:cxnLst/>
                <a:rect l="l" t="t" r="r" b="b"/>
                <a:pathLst>
                  <a:path w="619" h="732" extrusionOk="0">
                    <a:moveTo>
                      <a:pt x="225" y="1"/>
                    </a:moveTo>
                    <a:lnTo>
                      <a:pt x="112" y="57"/>
                    </a:lnTo>
                    <a:lnTo>
                      <a:pt x="112" y="113"/>
                    </a:lnTo>
                    <a:lnTo>
                      <a:pt x="112" y="169"/>
                    </a:lnTo>
                    <a:lnTo>
                      <a:pt x="112" y="226"/>
                    </a:lnTo>
                    <a:lnTo>
                      <a:pt x="112" y="282"/>
                    </a:lnTo>
                    <a:lnTo>
                      <a:pt x="0" y="394"/>
                    </a:lnTo>
                    <a:lnTo>
                      <a:pt x="0" y="507"/>
                    </a:lnTo>
                    <a:lnTo>
                      <a:pt x="112" y="675"/>
                    </a:lnTo>
                    <a:lnTo>
                      <a:pt x="169" y="731"/>
                    </a:lnTo>
                    <a:lnTo>
                      <a:pt x="225" y="675"/>
                    </a:lnTo>
                    <a:lnTo>
                      <a:pt x="337" y="507"/>
                    </a:lnTo>
                    <a:lnTo>
                      <a:pt x="393" y="394"/>
                    </a:lnTo>
                    <a:lnTo>
                      <a:pt x="393" y="282"/>
                    </a:lnTo>
                    <a:lnTo>
                      <a:pt x="450" y="113"/>
                    </a:lnTo>
                    <a:lnTo>
                      <a:pt x="618" y="57"/>
                    </a:lnTo>
                    <a:lnTo>
                      <a:pt x="506"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6" name="Google Shape;24746;p54"/>
              <p:cNvSpPr/>
              <p:nvPr/>
            </p:nvSpPr>
            <p:spPr>
              <a:xfrm>
                <a:off x="1662925" y="1260550"/>
                <a:ext cx="9875" cy="7050"/>
              </a:xfrm>
              <a:custGeom>
                <a:avLst/>
                <a:gdLst/>
                <a:ahLst/>
                <a:cxnLst/>
                <a:rect l="l" t="t" r="r" b="b"/>
                <a:pathLst>
                  <a:path w="395" h="282" extrusionOk="0">
                    <a:moveTo>
                      <a:pt x="113" y="0"/>
                    </a:moveTo>
                    <a:lnTo>
                      <a:pt x="57" y="113"/>
                    </a:lnTo>
                    <a:lnTo>
                      <a:pt x="1" y="225"/>
                    </a:lnTo>
                    <a:lnTo>
                      <a:pt x="1" y="281"/>
                    </a:lnTo>
                    <a:lnTo>
                      <a:pt x="282" y="281"/>
                    </a:lnTo>
                    <a:lnTo>
                      <a:pt x="338" y="169"/>
                    </a:lnTo>
                    <a:lnTo>
                      <a:pt x="394"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7" name="Google Shape;24747;p54"/>
              <p:cNvSpPr/>
              <p:nvPr/>
            </p:nvSpPr>
            <p:spPr>
              <a:xfrm>
                <a:off x="1647475" y="1232450"/>
                <a:ext cx="1425" cy="1425"/>
              </a:xfrm>
              <a:custGeom>
                <a:avLst/>
                <a:gdLst/>
                <a:ahLst/>
                <a:cxnLst/>
                <a:rect l="l" t="t" r="r" b="b"/>
                <a:pathLst>
                  <a:path w="57" h="57" extrusionOk="0">
                    <a:moveTo>
                      <a:pt x="0" y="0"/>
                    </a:moveTo>
                    <a:lnTo>
                      <a:pt x="0" y="56"/>
                    </a:lnTo>
                    <a:lnTo>
                      <a:pt x="57" y="56"/>
                    </a:lnTo>
                    <a:lnTo>
                      <a:pt x="57" y="0"/>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8" name="Google Shape;24748;p54"/>
              <p:cNvSpPr/>
              <p:nvPr/>
            </p:nvSpPr>
            <p:spPr>
              <a:xfrm>
                <a:off x="1627800" y="1209950"/>
                <a:ext cx="1425" cy="2850"/>
              </a:xfrm>
              <a:custGeom>
                <a:avLst/>
                <a:gdLst/>
                <a:ahLst/>
                <a:cxnLst/>
                <a:rect l="l" t="t" r="r" b="b"/>
                <a:pathLst>
                  <a:path w="57" h="114" extrusionOk="0">
                    <a:moveTo>
                      <a:pt x="0" y="1"/>
                    </a:moveTo>
                    <a:lnTo>
                      <a:pt x="0" y="113"/>
                    </a:lnTo>
                    <a:lnTo>
                      <a:pt x="57" y="113"/>
                    </a:lnTo>
                    <a:lnTo>
                      <a:pt x="57" y="57"/>
                    </a:lnTo>
                    <a:lnTo>
                      <a:pt x="0"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9" name="Google Shape;24749;p54"/>
              <p:cNvSpPr/>
              <p:nvPr/>
            </p:nvSpPr>
            <p:spPr>
              <a:xfrm>
                <a:off x="1675575" y="1211375"/>
                <a:ext cx="1425" cy="1425"/>
              </a:xfrm>
              <a:custGeom>
                <a:avLst/>
                <a:gdLst/>
                <a:ahLst/>
                <a:cxnLst/>
                <a:rect l="l" t="t" r="r" b="b"/>
                <a:pathLst>
                  <a:path w="57" h="57" extrusionOk="0">
                    <a:moveTo>
                      <a:pt x="0" y="0"/>
                    </a:moveTo>
                    <a:lnTo>
                      <a:pt x="0" y="0"/>
                    </a:lnTo>
                    <a:lnTo>
                      <a:pt x="57" y="56"/>
                    </a:lnTo>
                    <a:lnTo>
                      <a:pt x="57" y="56"/>
                    </a:lnTo>
                    <a:lnTo>
                      <a:pt x="0" y="0"/>
                    </a:lnTo>
                    <a:lnTo>
                      <a:pt x="0" y="0"/>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0" name="Google Shape;24750;p54"/>
              <p:cNvSpPr/>
              <p:nvPr/>
            </p:nvSpPr>
            <p:spPr>
              <a:xfrm>
                <a:off x="1646075" y="1256325"/>
                <a:ext cx="1425" cy="1425"/>
              </a:xfrm>
              <a:custGeom>
                <a:avLst/>
                <a:gdLst/>
                <a:ahLst/>
                <a:cxnLst/>
                <a:rect l="l" t="t" r="r" b="b"/>
                <a:pathLst>
                  <a:path w="57" h="57" extrusionOk="0">
                    <a:moveTo>
                      <a:pt x="56" y="1"/>
                    </a:moveTo>
                    <a:lnTo>
                      <a:pt x="56" y="1"/>
                    </a:lnTo>
                    <a:lnTo>
                      <a:pt x="0" y="57"/>
                    </a:lnTo>
                    <a:lnTo>
                      <a:pt x="0" y="57"/>
                    </a:lnTo>
                    <a:lnTo>
                      <a:pt x="56" y="1"/>
                    </a:lnTo>
                    <a:lnTo>
                      <a:pt x="56"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1" name="Google Shape;24751;p54"/>
              <p:cNvSpPr/>
              <p:nvPr/>
            </p:nvSpPr>
            <p:spPr>
              <a:xfrm>
                <a:off x="1962225" y="1066625"/>
                <a:ext cx="63250" cy="49225"/>
              </a:xfrm>
              <a:custGeom>
                <a:avLst/>
                <a:gdLst/>
                <a:ahLst/>
                <a:cxnLst/>
                <a:rect l="l" t="t" r="r" b="b"/>
                <a:pathLst>
                  <a:path w="2530" h="1969" extrusionOk="0">
                    <a:moveTo>
                      <a:pt x="1181" y="507"/>
                    </a:moveTo>
                    <a:lnTo>
                      <a:pt x="1237" y="563"/>
                    </a:lnTo>
                    <a:lnTo>
                      <a:pt x="1237" y="675"/>
                    </a:lnTo>
                    <a:lnTo>
                      <a:pt x="1237" y="732"/>
                    </a:lnTo>
                    <a:lnTo>
                      <a:pt x="1237" y="788"/>
                    </a:lnTo>
                    <a:lnTo>
                      <a:pt x="1181" y="788"/>
                    </a:lnTo>
                    <a:lnTo>
                      <a:pt x="1125" y="732"/>
                    </a:lnTo>
                    <a:lnTo>
                      <a:pt x="1068" y="675"/>
                    </a:lnTo>
                    <a:lnTo>
                      <a:pt x="1181" y="675"/>
                    </a:lnTo>
                    <a:lnTo>
                      <a:pt x="1237" y="619"/>
                    </a:lnTo>
                    <a:lnTo>
                      <a:pt x="1181" y="507"/>
                    </a:lnTo>
                    <a:close/>
                    <a:moveTo>
                      <a:pt x="1349" y="1"/>
                    </a:moveTo>
                    <a:lnTo>
                      <a:pt x="1237" y="57"/>
                    </a:lnTo>
                    <a:lnTo>
                      <a:pt x="1181" y="170"/>
                    </a:lnTo>
                    <a:lnTo>
                      <a:pt x="1125" y="282"/>
                    </a:lnTo>
                    <a:lnTo>
                      <a:pt x="1181" y="507"/>
                    </a:lnTo>
                    <a:lnTo>
                      <a:pt x="1181" y="507"/>
                    </a:lnTo>
                    <a:lnTo>
                      <a:pt x="1068" y="451"/>
                    </a:lnTo>
                    <a:lnTo>
                      <a:pt x="956" y="394"/>
                    </a:lnTo>
                    <a:lnTo>
                      <a:pt x="844" y="451"/>
                    </a:lnTo>
                    <a:lnTo>
                      <a:pt x="787" y="619"/>
                    </a:lnTo>
                    <a:lnTo>
                      <a:pt x="731" y="675"/>
                    </a:lnTo>
                    <a:lnTo>
                      <a:pt x="619" y="619"/>
                    </a:lnTo>
                    <a:lnTo>
                      <a:pt x="450" y="507"/>
                    </a:lnTo>
                    <a:lnTo>
                      <a:pt x="394" y="507"/>
                    </a:lnTo>
                    <a:lnTo>
                      <a:pt x="338" y="563"/>
                    </a:lnTo>
                    <a:lnTo>
                      <a:pt x="225" y="675"/>
                    </a:lnTo>
                    <a:lnTo>
                      <a:pt x="113" y="788"/>
                    </a:lnTo>
                    <a:lnTo>
                      <a:pt x="0" y="900"/>
                    </a:lnTo>
                    <a:lnTo>
                      <a:pt x="0" y="1013"/>
                    </a:lnTo>
                    <a:lnTo>
                      <a:pt x="113" y="1181"/>
                    </a:lnTo>
                    <a:lnTo>
                      <a:pt x="113" y="1350"/>
                    </a:lnTo>
                    <a:lnTo>
                      <a:pt x="169" y="1518"/>
                    </a:lnTo>
                    <a:lnTo>
                      <a:pt x="281" y="1687"/>
                    </a:lnTo>
                    <a:lnTo>
                      <a:pt x="506" y="1856"/>
                    </a:lnTo>
                    <a:lnTo>
                      <a:pt x="787" y="1968"/>
                    </a:lnTo>
                    <a:lnTo>
                      <a:pt x="1012" y="1968"/>
                    </a:lnTo>
                    <a:lnTo>
                      <a:pt x="1349" y="1912"/>
                    </a:lnTo>
                    <a:lnTo>
                      <a:pt x="1462" y="1856"/>
                    </a:lnTo>
                    <a:lnTo>
                      <a:pt x="2080" y="1856"/>
                    </a:lnTo>
                    <a:lnTo>
                      <a:pt x="2192" y="1799"/>
                    </a:lnTo>
                    <a:lnTo>
                      <a:pt x="2305" y="1687"/>
                    </a:lnTo>
                    <a:lnTo>
                      <a:pt x="2305" y="1631"/>
                    </a:lnTo>
                    <a:lnTo>
                      <a:pt x="2249" y="1518"/>
                    </a:lnTo>
                    <a:lnTo>
                      <a:pt x="2192" y="1462"/>
                    </a:lnTo>
                    <a:lnTo>
                      <a:pt x="2249" y="1350"/>
                    </a:lnTo>
                    <a:lnTo>
                      <a:pt x="2361" y="1462"/>
                    </a:lnTo>
                    <a:lnTo>
                      <a:pt x="2530" y="1462"/>
                    </a:lnTo>
                    <a:lnTo>
                      <a:pt x="2530" y="1406"/>
                    </a:lnTo>
                    <a:lnTo>
                      <a:pt x="2530" y="1350"/>
                    </a:lnTo>
                    <a:lnTo>
                      <a:pt x="2530" y="1181"/>
                    </a:lnTo>
                    <a:lnTo>
                      <a:pt x="2474" y="1125"/>
                    </a:lnTo>
                    <a:lnTo>
                      <a:pt x="2474" y="956"/>
                    </a:lnTo>
                    <a:lnTo>
                      <a:pt x="2249" y="956"/>
                    </a:lnTo>
                    <a:lnTo>
                      <a:pt x="2305" y="900"/>
                    </a:lnTo>
                    <a:lnTo>
                      <a:pt x="2305" y="788"/>
                    </a:lnTo>
                    <a:lnTo>
                      <a:pt x="2192" y="732"/>
                    </a:lnTo>
                    <a:lnTo>
                      <a:pt x="1855" y="619"/>
                    </a:lnTo>
                    <a:lnTo>
                      <a:pt x="1799" y="675"/>
                    </a:lnTo>
                    <a:lnTo>
                      <a:pt x="1574" y="675"/>
                    </a:lnTo>
                    <a:lnTo>
                      <a:pt x="1462" y="619"/>
                    </a:lnTo>
                    <a:lnTo>
                      <a:pt x="1462" y="563"/>
                    </a:lnTo>
                    <a:lnTo>
                      <a:pt x="1406" y="507"/>
                    </a:lnTo>
                    <a:lnTo>
                      <a:pt x="1349" y="394"/>
                    </a:lnTo>
                    <a:lnTo>
                      <a:pt x="1349" y="338"/>
                    </a:lnTo>
                    <a:lnTo>
                      <a:pt x="1349" y="226"/>
                    </a:lnTo>
                    <a:lnTo>
                      <a:pt x="1349" y="170"/>
                    </a:lnTo>
                    <a:lnTo>
                      <a:pt x="1349" y="1"/>
                    </a:lnTo>
                    <a:close/>
                  </a:path>
                </a:pathLst>
              </a:custGeom>
              <a:solidFill>
                <a:srgbClr val="A9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2" name="Google Shape;24752;p54"/>
              <p:cNvSpPr/>
              <p:nvPr/>
            </p:nvSpPr>
            <p:spPr>
              <a:xfrm>
                <a:off x="1925700" y="1056800"/>
                <a:ext cx="67450" cy="52025"/>
              </a:xfrm>
              <a:custGeom>
                <a:avLst/>
                <a:gdLst/>
                <a:ahLst/>
                <a:cxnLst/>
                <a:rect l="l" t="t" r="r" b="b"/>
                <a:pathLst>
                  <a:path w="2698" h="2081" extrusionOk="0">
                    <a:moveTo>
                      <a:pt x="787" y="0"/>
                    </a:moveTo>
                    <a:lnTo>
                      <a:pt x="787" y="57"/>
                    </a:lnTo>
                    <a:lnTo>
                      <a:pt x="731" y="169"/>
                    </a:lnTo>
                    <a:lnTo>
                      <a:pt x="731" y="225"/>
                    </a:lnTo>
                    <a:lnTo>
                      <a:pt x="787" y="281"/>
                    </a:lnTo>
                    <a:lnTo>
                      <a:pt x="843" y="450"/>
                    </a:lnTo>
                    <a:lnTo>
                      <a:pt x="843" y="506"/>
                    </a:lnTo>
                    <a:lnTo>
                      <a:pt x="787" y="450"/>
                    </a:lnTo>
                    <a:lnTo>
                      <a:pt x="731" y="450"/>
                    </a:lnTo>
                    <a:lnTo>
                      <a:pt x="675" y="506"/>
                    </a:lnTo>
                    <a:lnTo>
                      <a:pt x="618" y="506"/>
                    </a:lnTo>
                    <a:lnTo>
                      <a:pt x="562" y="563"/>
                    </a:lnTo>
                    <a:lnTo>
                      <a:pt x="506" y="619"/>
                    </a:lnTo>
                    <a:lnTo>
                      <a:pt x="506" y="731"/>
                    </a:lnTo>
                    <a:lnTo>
                      <a:pt x="450" y="787"/>
                    </a:lnTo>
                    <a:lnTo>
                      <a:pt x="337" y="844"/>
                    </a:lnTo>
                    <a:lnTo>
                      <a:pt x="56" y="844"/>
                    </a:lnTo>
                    <a:lnTo>
                      <a:pt x="0" y="900"/>
                    </a:lnTo>
                    <a:lnTo>
                      <a:pt x="0" y="1012"/>
                    </a:lnTo>
                    <a:lnTo>
                      <a:pt x="0" y="1125"/>
                    </a:lnTo>
                    <a:lnTo>
                      <a:pt x="113" y="1181"/>
                    </a:lnTo>
                    <a:lnTo>
                      <a:pt x="169" y="1237"/>
                    </a:lnTo>
                    <a:lnTo>
                      <a:pt x="225" y="1349"/>
                    </a:lnTo>
                    <a:lnTo>
                      <a:pt x="337" y="1462"/>
                    </a:lnTo>
                    <a:lnTo>
                      <a:pt x="450" y="1518"/>
                    </a:lnTo>
                    <a:lnTo>
                      <a:pt x="562" y="1462"/>
                    </a:lnTo>
                    <a:lnTo>
                      <a:pt x="731" y="1462"/>
                    </a:lnTo>
                    <a:lnTo>
                      <a:pt x="843" y="1574"/>
                    </a:lnTo>
                    <a:lnTo>
                      <a:pt x="956" y="1687"/>
                    </a:lnTo>
                    <a:lnTo>
                      <a:pt x="1237" y="1687"/>
                    </a:lnTo>
                    <a:lnTo>
                      <a:pt x="1293" y="1743"/>
                    </a:lnTo>
                    <a:lnTo>
                      <a:pt x="1405" y="1855"/>
                    </a:lnTo>
                    <a:lnTo>
                      <a:pt x="1461" y="1968"/>
                    </a:lnTo>
                    <a:lnTo>
                      <a:pt x="1574" y="2080"/>
                    </a:lnTo>
                    <a:lnTo>
                      <a:pt x="1742" y="2024"/>
                    </a:lnTo>
                    <a:lnTo>
                      <a:pt x="1742" y="1911"/>
                    </a:lnTo>
                    <a:lnTo>
                      <a:pt x="1686" y="1799"/>
                    </a:lnTo>
                    <a:lnTo>
                      <a:pt x="1630" y="1743"/>
                    </a:lnTo>
                    <a:lnTo>
                      <a:pt x="1630" y="1687"/>
                    </a:lnTo>
                    <a:lnTo>
                      <a:pt x="1686" y="1630"/>
                    </a:lnTo>
                    <a:lnTo>
                      <a:pt x="1799" y="1574"/>
                    </a:lnTo>
                    <a:lnTo>
                      <a:pt x="1630" y="1462"/>
                    </a:lnTo>
                    <a:lnTo>
                      <a:pt x="1574" y="1406"/>
                    </a:lnTo>
                    <a:lnTo>
                      <a:pt x="1518" y="1406"/>
                    </a:lnTo>
                    <a:lnTo>
                      <a:pt x="1518" y="1349"/>
                    </a:lnTo>
                    <a:lnTo>
                      <a:pt x="1574" y="1237"/>
                    </a:lnTo>
                    <a:lnTo>
                      <a:pt x="1799" y="1237"/>
                    </a:lnTo>
                    <a:lnTo>
                      <a:pt x="1799" y="1125"/>
                    </a:lnTo>
                    <a:lnTo>
                      <a:pt x="1799" y="1068"/>
                    </a:lnTo>
                    <a:lnTo>
                      <a:pt x="1799" y="956"/>
                    </a:lnTo>
                    <a:lnTo>
                      <a:pt x="1967" y="1012"/>
                    </a:lnTo>
                    <a:lnTo>
                      <a:pt x="2024" y="1068"/>
                    </a:lnTo>
                    <a:lnTo>
                      <a:pt x="2080" y="1125"/>
                    </a:lnTo>
                    <a:lnTo>
                      <a:pt x="2080" y="1181"/>
                    </a:lnTo>
                    <a:lnTo>
                      <a:pt x="2080" y="1237"/>
                    </a:lnTo>
                    <a:lnTo>
                      <a:pt x="2192" y="1181"/>
                    </a:lnTo>
                    <a:lnTo>
                      <a:pt x="2248" y="1181"/>
                    </a:lnTo>
                    <a:lnTo>
                      <a:pt x="2305" y="1125"/>
                    </a:lnTo>
                    <a:lnTo>
                      <a:pt x="2305" y="956"/>
                    </a:lnTo>
                    <a:lnTo>
                      <a:pt x="2361" y="900"/>
                    </a:lnTo>
                    <a:lnTo>
                      <a:pt x="2529" y="900"/>
                    </a:lnTo>
                    <a:lnTo>
                      <a:pt x="2698" y="956"/>
                    </a:lnTo>
                    <a:lnTo>
                      <a:pt x="2698" y="450"/>
                    </a:lnTo>
                    <a:lnTo>
                      <a:pt x="2586" y="225"/>
                    </a:lnTo>
                    <a:lnTo>
                      <a:pt x="2248" y="225"/>
                    </a:lnTo>
                    <a:lnTo>
                      <a:pt x="2192" y="281"/>
                    </a:lnTo>
                    <a:lnTo>
                      <a:pt x="2192" y="338"/>
                    </a:lnTo>
                    <a:lnTo>
                      <a:pt x="2192" y="394"/>
                    </a:lnTo>
                    <a:lnTo>
                      <a:pt x="2192" y="450"/>
                    </a:lnTo>
                    <a:lnTo>
                      <a:pt x="1855" y="450"/>
                    </a:lnTo>
                    <a:lnTo>
                      <a:pt x="1630" y="506"/>
                    </a:lnTo>
                    <a:lnTo>
                      <a:pt x="1574" y="563"/>
                    </a:lnTo>
                    <a:lnTo>
                      <a:pt x="1461" y="563"/>
                    </a:lnTo>
                    <a:lnTo>
                      <a:pt x="1461" y="506"/>
                    </a:lnTo>
                    <a:lnTo>
                      <a:pt x="1461" y="450"/>
                    </a:lnTo>
                    <a:lnTo>
                      <a:pt x="1518" y="394"/>
                    </a:lnTo>
                    <a:lnTo>
                      <a:pt x="1461" y="338"/>
                    </a:lnTo>
                    <a:lnTo>
                      <a:pt x="1349" y="338"/>
                    </a:lnTo>
                    <a:lnTo>
                      <a:pt x="1293" y="450"/>
                    </a:lnTo>
                    <a:lnTo>
                      <a:pt x="1237" y="506"/>
                    </a:lnTo>
                    <a:lnTo>
                      <a:pt x="1237" y="563"/>
                    </a:lnTo>
                    <a:lnTo>
                      <a:pt x="1124" y="563"/>
                    </a:lnTo>
                    <a:lnTo>
                      <a:pt x="956" y="338"/>
                    </a:lnTo>
                    <a:lnTo>
                      <a:pt x="899" y="225"/>
                    </a:lnTo>
                    <a:lnTo>
                      <a:pt x="843" y="57"/>
                    </a:lnTo>
                    <a:lnTo>
                      <a:pt x="787"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3" name="Google Shape;24753;p54"/>
              <p:cNvSpPr/>
              <p:nvPr/>
            </p:nvSpPr>
            <p:spPr>
              <a:xfrm>
                <a:off x="2007200" y="1030100"/>
                <a:ext cx="9850" cy="8450"/>
              </a:xfrm>
              <a:custGeom>
                <a:avLst/>
                <a:gdLst/>
                <a:ahLst/>
                <a:cxnLst/>
                <a:rect l="l" t="t" r="r" b="b"/>
                <a:pathLst>
                  <a:path w="394" h="338" extrusionOk="0">
                    <a:moveTo>
                      <a:pt x="337" y="1"/>
                    </a:moveTo>
                    <a:lnTo>
                      <a:pt x="169" y="57"/>
                    </a:lnTo>
                    <a:lnTo>
                      <a:pt x="0" y="57"/>
                    </a:lnTo>
                    <a:lnTo>
                      <a:pt x="0" y="169"/>
                    </a:lnTo>
                    <a:lnTo>
                      <a:pt x="112" y="282"/>
                    </a:lnTo>
                    <a:lnTo>
                      <a:pt x="225" y="338"/>
                    </a:lnTo>
                    <a:lnTo>
                      <a:pt x="225" y="225"/>
                    </a:lnTo>
                    <a:lnTo>
                      <a:pt x="281" y="169"/>
                    </a:lnTo>
                    <a:lnTo>
                      <a:pt x="393" y="113"/>
                    </a:lnTo>
                    <a:lnTo>
                      <a:pt x="393" y="57"/>
                    </a:lnTo>
                    <a:lnTo>
                      <a:pt x="33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4" name="Google Shape;24754;p54"/>
              <p:cNvSpPr/>
              <p:nvPr/>
            </p:nvSpPr>
            <p:spPr>
              <a:xfrm>
                <a:off x="1980500" y="1044150"/>
                <a:ext cx="4225" cy="1425"/>
              </a:xfrm>
              <a:custGeom>
                <a:avLst/>
                <a:gdLst/>
                <a:ahLst/>
                <a:cxnLst/>
                <a:rect l="l" t="t" r="r" b="b"/>
                <a:pathLst>
                  <a:path w="169" h="57" extrusionOk="0">
                    <a:moveTo>
                      <a:pt x="0" y="1"/>
                    </a:moveTo>
                    <a:lnTo>
                      <a:pt x="0" y="57"/>
                    </a:lnTo>
                    <a:lnTo>
                      <a:pt x="113" y="57"/>
                    </a:lnTo>
                    <a:lnTo>
                      <a:pt x="169"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5" name="Google Shape;24755;p54"/>
              <p:cNvSpPr/>
              <p:nvPr/>
            </p:nvSpPr>
            <p:spPr>
              <a:xfrm>
                <a:off x="1981900" y="1034325"/>
                <a:ext cx="2825" cy="1425"/>
              </a:xfrm>
              <a:custGeom>
                <a:avLst/>
                <a:gdLst/>
                <a:ahLst/>
                <a:cxnLst/>
                <a:rect l="l" t="t" r="r" b="b"/>
                <a:pathLst>
                  <a:path w="113" h="57" extrusionOk="0">
                    <a:moveTo>
                      <a:pt x="0" y="0"/>
                    </a:moveTo>
                    <a:lnTo>
                      <a:pt x="0" y="56"/>
                    </a:lnTo>
                    <a:lnTo>
                      <a:pt x="113" y="56"/>
                    </a:lnTo>
                    <a:lnTo>
                      <a:pt x="57"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6" name="Google Shape;24756;p54"/>
              <p:cNvSpPr/>
              <p:nvPr/>
            </p:nvSpPr>
            <p:spPr>
              <a:xfrm>
                <a:off x="1943950" y="1055400"/>
                <a:ext cx="1425" cy="2825"/>
              </a:xfrm>
              <a:custGeom>
                <a:avLst/>
                <a:gdLst/>
                <a:ahLst/>
                <a:cxnLst/>
                <a:rect l="l" t="t" r="r" b="b"/>
                <a:pathLst>
                  <a:path w="57" h="113" extrusionOk="0">
                    <a:moveTo>
                      <a:pt x="1" y="0"/>
                    </a:moveTo>
                    <a:lnTo>
                      <a:pt x="1" y="56"/>
                    </a:lnTo>
                    <a:lnTo>
                      <a:pt x="57" y="113"/>
                    </a:lnTo>
                    <a:lnTo>
                      <a:pt x="57" y="56"/>
                    </a:lnTo>
                    <a:lnTo>
                      <a:pt x="57" y="0"/>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7" name="Google Shape;24757;p54"/>
              <p:cNvSpPr/>
              <p:nvPr/>
            </p:nvSpPr>
            <p:spPr>
              <a:xfrm>
                <a:off x="1994550" y="1063825"/>
                <a:ext cx="1425" cy="1425"/>
              </a:xfrm>
              <a:custGeom>
                <a:avLst/>
                <a:gdLst/>
                <a:ahLst/>
                <a:cxnLst/>
                <a:rect l="l" t="t" r="r" b="b"/>
                <a:pathLst>
                  <a:path w="57" h="57" extrusionOk="0">
                    <a:moveTo>
                      <a:pt x="56" y="57"/>
                    </a:moveTo>
                    <a:lnTo>
                      <a:pt x="0" y="0"/>
                    </a:lnTo>
                    <a:lnTo>
                      <a:pt x="0" y="0"/>
                    </a:lnTo>
                    <a:lnTo>
                      <a:pt x="0" y="0"/>
                    </a:lnTo>
                    <a:lnTo>
                      <a:pt x="56" y="57"/>
                    </a:lnTo>
                    <a:lnTo>
                      <a:pt x="56" y="57"/>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8" name="Google Shape;24758;p54"/>
              <p:cNvSpPr/>
              <p:nvPr/>
            </p:nvSpPr>
            <p:spPr>
              <a:xfrm>
                <a:off x="2140675" y="1127050"/>
                <a:ext cx="94175" cy="63250"/>
              </a:xfrm>
              <a:custGeom>
                <a:avLst/>
                <a:gdLst/>
                <a:ahLst/>
                <a:cxnLst/>
                <a:rect l="l" t="t" r="r" b="b"/>
                <a:pathLst>
                  <a:path w="3767" h="2530" extrusionOk="0">
                    <a:moveTo>
                      <a:pt x="731" y="1"/>
                    </a:moveTo>
                    <a:lnTo>
                      <a:pt x="619" y="57"/>
                    </a:lnTo>
                    <a:lnTo>
                      <a:pt x="563" y="113"/>
                    </a:lnTo>
                    <a:lnTo>
                      <a:pt x="563" y="169"/>
                    </a:lnTo>
                    <a:lnTo>
                      <a:pt x="563" y="282"/>
                    </a:lnTo>
                    <a:lnTo>
                      <a:pt x="506" y="282"/>
                    </a:lnTo>
                    <a:lnTo>
                      <a:pt x="450" y="226"/>
                    </a:lnTo>
                    <a:lnTo>
                      <a:pt x="394" y="338"/>
                    </a:lnTo>
                    <a:lnTo>
                      <a:pt x="394" y="450"/>
                    </a:lnTo>
                    <a:lnTo>
                      <a:pt x="338" y="619"/>
                    </a:lnTo>
                    <a:lnTo>
                      <a:pt x="338" y="675"/>
                    </a:lnTo>
                    <a:lnTo>
                      <a:pt x="282" y="731"/>
                    </a:lnTo>
                    <a:lnTo>
                      <a:pt x="225" y="788"/>
                    </a:lnTo>
                    <a:lnTo>
                      <a:pt x="282" y="900"/>
                    </a:lnTo>
                    <a:lnTo>
                      <a:pt x="338" y="956"/>
                    </a:lnTo>
                    <a:lnTo>
                      <a:pt x="338" y="1125"/>
                    </a:lnTo>
                    <a:lnTo>
                      <a:pt x="394" y="1293"/>
                    </a:lnTo>
                    <a:lnTo>
                      <a:pt x="506" y="1406"/>
                    </a:lnTo>
                    <a:lnTo>
                      <a:pt x="563" y="1575"/>
                    </a:lnTo>
                    <a:lnTo>
                      <a:pt x="338" y="1350"/>
                    </a:lnTo>
                    <a:lnTo>
                      <a:pt x="113" y="1350"/>
                    </a:lnTo>
                    <a:lnTo>
                      <a:pt x="57" y="1406"/>
                    </a:lnTo>
                    <a:lnTo>
                      <a:pt x="1" y="1518"/>
                    </a:lnTo>
                    <a:lnTo>
                      <a:pt x="57" y="1575"/>
                    </a:lnTo>
                    <a:lnTo>
                      <a:pt x="113" y="1687"/>
                    </a:lnTo>
                    <a:lnTo>
                      <a:pt x="225" y="1912"/>
                    </a:lnTo>
                    <a:lnTo>
                      <a:pt x="338" y="1912"/>
                    </a:lnTo>
                    <a:lnTo>
                      <a:pt x="282" y="2024"/>
                    </a:lnTo>
                    <a:lnTo>
                      <a:pt x="225" y="2193"/>
                    </a:lnTo>
                    <a:lnTo>
                      <a:pt x="282" y="2418"/>
                    </a:lnTo>
                    <a:lnTo>
                      <a:pt x="394" y="2530"/>
                    </a:lnTo>
                    <a:lnTo>
                      <a:pt x="450" y="2474"/>
                    </a:lnTo>
                    <a:lnTo>
                      <a:pt x="563" y="2361"/>
                    </a:lnTo>
                    <a:lnTo>
                      <a:pt x="563" y="2249"/>
                    </a:lnTo>
                    <a:lnTo>
                      <a:pt x="731" y="2361"/>
                    </a:lnTo>
                    <a:lnTo>
                      <a:pt x="844" y="2361"/>
                    </a:lnTo>
                    <a:lnTo>
                      <a:pt x="956" y="2305"/>
                    </a:lnTo>
                    <a:lnTo>
                      <a:pt x="1068" y="2249"/>
                    </a:lnTo>
                    <a:lnTo>
                      <a:pt x="1237" y="2080"/>
                    </a:lnTo>
                    <a:lnTo>
                      <a:pt x="1350" y="1968"/>
                    </a:lnTo>
                    <a:lnTo>
                      <a:pt x="1293" y="2080"/>
                    </a:lnTo>
                    <a:lnTo>
                      <a:pt x="1350" y="2193"/>
                    </a:lnTo>
                    <a:lnTo>
                      <a:pt x="1406" y="2249"/>
                    </a:lnTo>
                    <a:lnTo>
                      <a:pt x="1462" y="2305"/>
                    </a:lnTo>
                    <a:lnTo>
                      <a:pt x="1574" y="2249"/>
                    </a:lnTo>
                    <a:lnTo>
                      <a:pt x="1855" y="2137"/>
                    </a:lnTo>
                    <a:lnTo>
                      <a:pt x="2080" y="2080"/>
                    </a:lnTo>
                    <a:lnTo>
                      <a:pt x="2193" y="2080"/>
                    </a:lnTo>
                    <a:lnTo>
                      <a:pt x="2305" y="2137"/>
                    </a:lnTo>
                    <a:lnTo>
                      <a:pt x="2417" y="2193"/>
                    </a:lnTo>
                    <a:lnTo>
                      <a:pt x="2530" y="2361"/>
                    </a:lnTo>
                    <a:lnTo>
                      <a:pt x="2586" y="2305"/>
                    </a:lnTo>
                    <a:lnTo>
                      <a:pt x="2642" y="2249"/>
                    </a:lnTo>
                    <a:lnTo>
                      <a:pt x="2698" y="2193"/>
                    </a:lnTo>
                    <a:lnTo>
                      <a:pt x="2979" y="2080"/>
                    </a:lnTo>
                    <a:lnTo>
                      <a:pt x="3148" y="2024"/>
                    </a:lnTo>
                    <a:lnTo>
                      <a:pt x="3261" y="1968"/>
                    </a:lnTo>
                    <a:lnTo>
                      <a:pt x="3373" y="1912"/>
                    </a:lnTo>
                    <a:lnTo>
                      <a:pt x="3429" y="1912"/>
                    </a:lnTo>
                    <a:lnTo>
                      <a:pt x="3485" y="1856"/>
                    </a:lnTo>
                    <a:lnTo>
                      <a:pt x="3542" y="1856"/>
                    </a:lnTo>
                    <a:lnTo>
                      <a:pt x="3598" y="1799"/>
                    </a:lnTo>
                    <a:lnTo>
                      <a:pt x="3710" y="1743"/>
                    </a:lnTo>
                    <a:lnTo>
                      <a:pt x="3766" y="1743"/>
                    </a:lnTo>
                    <a:lnTo>
                      <a:pt x="3766" y="1575"/>
                    </a:lnTo>
                    <a:lnTo>
                      <a:pt x="3654" y="1575"/>
                    </a:lnTo>
                    <a:lnTo>
                      <a:pt x="3485" y="1631"/>
                    </a:lnTo>
                    <a:lnTo>
                      <a:pt x="3092" y="1743"/>
                    </a:lnTo>
                    <a:lnTo>
                      <a:pt x="2755" y="1799"/>
                    </a:lnTo>
                    <a:lnTo>
                      <a:pt x="2530" y="1799"/>
                    </a:lnTo>
                    <a:lnTo>
                      <a:pt x="2361" y="1743"/>
                    </a:lnTo>
                    <a:lnTo>
                      <a:pt x="2193" y="1687"/>
                    </a:lnTo>
                    <a:lnTo>
                      <a:pt x="2024" y="1518"/>
                    </a:lnTo>
                    <a:lnTo>
                      <a:pt x="1799" y="1575"/>
                    </a:lnTo>
                    <a:lnTo>
                      <a:pt x="1799" y="1631"/>
                    </a:lnTo>
                    <a:lnTo>
                      <a:pt x="1799" y="1743"/>
                    </a:lnTo>
                    <a:lnTo>
                      <a:pt x="1687" y="1575"/>
                    </a:lnTo>
                    <a:lnTo>
                      <a:pt x="1574" y="1406"/>
                    </a:lnTo>
                    <a:lnTo>
                      <a:pt x="1518" y="1350"/>
                    </a:lnTo>
                    <a:lnTo>
                      <a:pt x="1293" y="1350"/>
                    </a:lnTo>
                    <a:lnTo>
                      <a:pt x="1181" y="1406"/>
                    </a:lnTo>
                    <a:lnTo>
                      <a:pt x="1237" y="1293"/>
                    </a:lnTo>
                    <a:lnTo>
                      <a:pt x="1237" y="1181"/>
                    </a:lnTo>
                    <a:lnTo>
                      <a:pt x="1237" y="1069"/>
                    </a:lnTo>
                    <a:lnTo>
                      <a:pt x="1237" y="956"/>
                    </a:lnTo>
                    <a:lnTo>
                      <a:pt x="1237" y="844"/>
                    </a:lnTo>
                    <a:lnTo>
                      <a:pt x="1237" y="731"/>
                    </a:lnTo>
                    <a:lnTo>
                      <a:pt x="1181" y="563"/>
                    </a:lnTo>
                    <a:lnTo>
                      <a:pt x="956" y="563"/>
                    </a:lnTo>
                    <a:lnTo>
                      <a:pt x="956" y="507"/>
                    </a:lnTo>
                    <a:lnTo>
                      <a:pt x="1012" y="450"/>
                    </a:lnTo>
                    <a:lnTo>
                      <a:pt x="1068" y="338"/>
                    </a:lnTo>
                    <a:lnTo>
                      <a:pt x="1012" y="113"/>
                    </a:lnTo>
                    <a:lnTo>
                      <a:pt x="956" y="113"/>
                    </a:lnTo>
                    <a:lnTo>
                      <a:pt x="956" y="57"/>
                    </a:lnTo>
                    <a:lnTo>
                      <a:pt x="787"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9" name="Google Shape;24759;p54"/>
              <p:cNvSpPr/>
              <p:nvPr/>
            </p:nvSpPr>
            <p:spPr>
              <a:xfrm>
                <a:off x="2101325" y="1166400"/>
                <a:ext cx="57650" cy="49200"/>
              </a:xfrm>
              <a:custGeom>
                <a:avLst/>
                <a:gdLst/>
                <a:ahLst/>
                <a:cxnLst/>
                <a:rect l="l" t="t" r="r" b="b"/>
                <a:pathLst>
                  <a:path w="2306" h="1968" extrusionOk="0">
                    <a:moveTo>
                      <a:pt x="788" y="1"/>
                    </a:moveTo>
                    <a:lnTo>
                      <a:pt x="731" y="57"/>
                    </a:lnTo>
                    <a:lnTo>
                      <a:pt x="619" y="113"/>
                    </a:lnTo>
                    <a:lnTo>
                      <a:pt x="450" y="338"/>
                    </a:lnTo>
                    <a:lnTo>
                      <a:pt x="282" y="506"/>
                    </a:lnTo>
                    <a:lnTo>
                      <a:pt x="226" y="619"/>
                    </a:lnTo>
                    <a:lnTo>
                      <a:pt x="282" y="731"/>
                    </a:lnTo>
                    <a:lnTo>
                      <a:pt x="450" y="900"/>
                    </a:lnTo>
                    <a:lnTo>
                      <a:pt x="507" y="956"/>
                    </a:lnTo>
                    <a:lnTo>
                      <a:pt x="450" y="956"/>
                    </a:lnTo>
                    <a:lnTo>
                      <a:pt x="450" y="1068"/>
                    </a:lnTo>
                    <a:lnTo>
                      <a:pt x="507" y="1181"/>
                    </a:lnTo>
                    <a:lnTo>
                      <a:pt x="619" y="1181"/>
                    </a:lnTo>
                    <a:lnTo>
                      <a:pt x="731" y="1125"/>
                    </a:lnTo>
                    <a:lnTo>
                      <a:pt x="900" y="1068"/>
                    </a:lnTo>
                    <a:lnTo>
                      <a:pt x="1069" y="956"/>
                    </a:lnTo>
                    <a:lnTo>
                      <a:pt x="1013" y="1012"/>
                    </a:lnTo>
                    <a:lnTo>
                      <a:pt x="900" y="1068"/>
                    </a:lnTo>
                    <a:lnTo>
                      <a:pt x="788" y="1125"/>
                    </a:lnTo>
                    <a:lnTo>
                      <a:pt x="788" y="1237"/>
                    </a:lnTo>
                    <a:lnTo>
                      <a:pt x="788" y="1406"/>
                    </a:lnTo>
                    <a:lnTo>
                      <a:pt x="731" y="1462"/>
                    </a:lnTo>
                    <a:lnTo>
                      <a:pt x="563" y="1518"/>
                    </a:lnTo>
                    <a:lnTo>
                      <a:pt x="338" y="1630"/>
                    </a:lnTo>
                    <a:lnTo>
                      <a:pt x="113" y="1743"/>
                    </a:lnTo>
                    <a:lnTo>
                      <a:pt x="1" y="1855"/>
                    </a:lnTo>
                    <a:lnTo>
                      <a:pt x="1" y="1911"/>
                    </a:lnTo>
                    <a:lnTo>
                      <a:pt x="57" y="1968"/>
                    </a:lnTo>
                    <a:lnTo>
                      <a:pt x="282" y="1911"/>
                    </a:lnTo>
                    <a:lnTo>
                      <a:pt x="507" y="1855"/>
                    </a:lnTo>
                    <a:lnTo>
                      <a:pt x="731" y="1743"/>
                    </a:lnTo>
                    <a:lnTo>
                      <a:pt x="1013" y="1743"/>
                    </a:lnTo>
                    <a:lnTo>
                      <a:pt x="1575" y="1574"/>
                    </a:lnTo>
                    <a:lnTo>
                      <a:pt x="1743" y="1518"/>
                    </a:lnTo>
                    <a:lnTo>
                      <a:pt x="1968" y="1462"/>
                    </a:lnTo>
                    <a:lnTo>
                      <a:pt x="2193" y="1406"/>
                    </a:lnTo>
                    <a:lnTo>
                      <a:pt x="2305" y="1349"/>
                    </a:lnTo>
                    <a:lnTo>
                      <a:pt x="2193" y="1181"/>
                    </a:lnTo>
                    <a:lnTo>
                      <a:pt x="2249" y="1012"/>
                    </a:lnTo>
                    <a:lnTo>
                      <a:pt x="2249" y="900"/>
                    </a:lnTo>
                    <a:lnTo>
                      <a:pt x="2249" y="844"/>
                    </a:lnTo>
                    <a:lnTo>
                      <a:pt x="2193" y="787"/>
                    </a:lnTo>
                    <a:lnTo>
                      <a:pt x="2080" y="731"/>
                    </a:lnTo>
                    <a:lnTo>
                      <a:pt x="2024" y="787"/>
                    </a:lnTo>
                    <a:lnTo>
                      <a:pt x="1968" y="844"/>
                    </a:lnTo>
                    <a:lnTo>
                      <a:pt x="1968" y="900"/>
                    </a:lnTo>
                    <a:lnTo>
                      <a:pt x="1912" y="844"/>
                    </a:lnTo>
                    <a:lnTo>
                      <a:pt x="1799" y="844"/>
                    </a:lnTo>
                    <a:lnTo>
                      <a:pt x="1743" y="787"/>
                    </a:lnTo>
                    <a:lnTo>
                      <a:pt x="1743" y="731"/>
                    </a:lnTo>
                    <a:lnTo>
                      <a:pt x="1687" y="619"/>
                    </a:lnTo>
                    <a:lnTo>
                      <a:pt x="1631" y="506"/>
                    </a:lnTo>
                    <a:lnTo>
                      <a:pt x="1125" y="506"/>
                    </a:lnTo>
                    <a:lnTo>
                      <a:pt x="1013" y="563"/>
                    </a:lnTo>
                    <a:lnTo>
                      <a:pt x="900" y="506"/>
                    </a:lnTo>
                    <a:lnTo>
                      <a:pt x="900" y="394"/>
                    </a:lnTo>
                    <a:lnTo>
                      <a:pt x="900" y="282"/>
                    </a:lnTo>
                    <a:lnTo>
                      <a:pt x="900" y="169"/>
                    </a:lnTo>
                    <a:lnTo>
                      <a:pt x="900" y="113"/>
                    </a:lnTo>
                    <a:lnTo>
                      <a:pt x="844" y="57"/>
                    </a:lnTo>
                    <a:lnTo>
                      <a:pt x="788"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0" name="Google Shape;24760;p54"/>
              <p:cNvSpPr/>
              <p:nvPr/>
            </p:nvSpPr>
            <p:spPr>
              <a:xfrm>
                <a:off x="2140675" y="1170625"/>
                <a:ext cx="63250" cy="35150"/>
              </a:xfrm>
              <a:custGeom>
                <a:avLst/>
                <a:gdLst/>
                <a:ahLst/>
                <a:cxnLst/>
                <a:rect l="l" t="t" r="r" b="b"/>
                <a:pathLst>
                  <a:path w="2530" h="1406" extrusionOk="0">
                    <a:moveTo>
                      <a:pt x="1462" y="0"/>
                    </a:moveTo>
                    <a:lnTo>
                      <a:pt x="1406" y="56"/>
                    </a:lnTo>
                    <a:lnTo>
                      <a:pt x="1293" y="225"/>
                    </a:lnTo>
                    <a:lnTo>
                      <a:pt x="1068" y="337"/>
                    </a:lnTo>
                    <a:lnTo>
                      <a:pt x="1012" y="394"/>
                    </a:lnTo>
                    <a:lnTo>
                      <a:pt x="956" y="450"/>
                    </a:lnTo>
                    <a:lnTo>
                      <a:pt x="900" y="562"/>
                    </a:lnTo>
                    <a:lnTo>
                      <a:pt x="731" y="506"/>
                    </a:lnTo>
                    <a:lnTo>
                      <a:pt x="619" y="450"/>
                    </a:lnTo>
                    <a:lnTo>
                      <a:pt x="506" y="506"/>
                    </a:lnTo>
                    <a:lnTo>
                      <a:pt x="506" y="562"/>
                    </a:lnTo>
                    <a:lnTo>
                      <a:pt x="619" y="675"/>
                    </a:lnTo>
                    <a:lnTo>
                      <a:pt x="619" y="787"/>
                    </a:lnTo>
                    <a:lnTo>
                      <a:pt x="619" y="843"/>
                    </a:lnTo>
                    <a:lnTo>
                      <a:pt x="506" y="956"/>
                    </a:lnTo>
                    <a:lnTo>
                      <a:pt x="450" y="1012"/>
                    </a:lnTo>
                    <a:lnTo>
                      <a:pt x="450" y="1124"/>
                    </a:lnTo>
                    <a:lnTo>
                      <a:pt x="563" y="1124"/>
                    </a:lnTo>
                    <a:lnTo>
                      <a:pt x="619" y="1068"/>
                    </a:lnTo>
                    <a:lnTo>
                      <a:pt x="675" y="1124"/>
                    </a:lnTo>
                    <a:lnTo>
                      <a:pt x="619" y="1180"/>
                    </a:lnTo>
                    <a:lnTo>
                      <a:pt x="1" y="1405"/>
                    </a:lnTo>
                    <a:lnTo>
                      <a:pt x="57" y="1405"/>
                    </a:lnTo>
                    <a:lnTo>
                      <a:pt x="506" y="1293"/>
                    </a:lnTo>
                    <a:lnTo>
                      <a:pt x="956" y="1237"/>
                    </a:lnTo>
                    <a:lnTo>
                      <a:pt x="1012" y="1237"/>
                    </a:lnTo>
                    <a:lnTo>
                      <a:pt x="2249" y="787"/>
                    </a:lnTo>
                    <a:lnTo>
                      <a:pt x="2417" y="675"/>
                    </a:lnTo>
                    <a:lnTo>
                      <a:pt x="2530" y="618"/>
                    </a:lnTo>
                    <a:lnTo>
                      <a:pt x="2474" y="450"/>
                    </a:lnTo>
                    <a:lnTo>
                      <a:pt x="2417" y="281"/>
                    </a:lnTo>
                    <a:lnTo>
                      <a:pt x="2305" y="225"/>
                    </a:lnTo>
                    <a:lnTo>
                      <a:pt x="2136" y="225"/>
                    </a:lnTo>
                    <a:lnTo>
                      <a:pt x="1968" y="281"/>
                    </a:lnTo>
                    <a:lnTo>
                      <a:pt x="1799" y="337"/>
                    </a:lnTo>
                    <a:lnTo>
                      <a:pt x="1631" y="337"/>
                    </a:lnTo>
                    <a:lnTo>
                      <a:pt x="1518" y="450"/>
                    </a:lnTo>
                    <a:lnTo>
                      <a:pt x="1462" y="506"/>
                    </a:lnTo>
                    <a:lnTo>
                      <a:pt x="1406" y="450"/>
                    </a:lnTo>
                    <a:lnTo>
                      <a:pt x="1350" y="337"/>
                    </a:lnTo>
                    <a:lnTo>
                      <a:pt x="1406" y="225"/>
                    </a:lnTo>
                    <a:lnTo>
                      <a:pt x="1518" y="169"/>
                    </a:lnTo>
                    <a:lnTo>
                      <a:pt x="1518" y="56"/>
                    </a:lnTo>
                    <a:lnTo>
                      <a:pt x="1518" y="0"/>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1" name="Google Shape;24761;p54"/>
              <p:cNvSpPr/>
              <p:nvPr/>
            </p:nvSpPr>
            <p:spPr>
              <a:xfrm>
                <a:off x="2254500" y="1150950"/>
                <a:ext cx="44975" cy="16875"/>
              </a:xfrm>
              <a:custGeom>
                <a:avLst/>
                <a:gdLst/>
                <a:ahLst/>
                <a:cxnLst/>
                <a:rect l="l" t="t" r="r" b="b"/>
                <a:pathLst>
                  <a:path w="1799" h="675" extrusionOk="0">
                    <a:moveTo>
                      <a:pt x="787" y="0"/>
                    </a:moveTo>
                    <a:lnTo>
                      <a:pt x="619" y="56"/>
                    </a:lnTo>
                    <a:lnTo>
                      <a:pt x="450" y="169"/>
                    </a:lnTo>
                    <a:lnTo>
                      <a:pt x="337" y="281"/>
                    </a:lnTo>
                    <a:lnTo>
                      <a:pt x="169" y="337"/>
                    </a:lnTo>
                    <a:lnTo>
                      <a:pt x="56" y="450"/>
                    </a:lnTo>
                    <a:lnTo>
                      <a:pt x="0" y="562"/>
                    </a:lnTo>
                    <a:lnTo>
                      <a:pt x="56" y="675"/>
                    </a:lnTo>
                    <a:lnTo>
                      <a:pt x="281" y="675"/>
                    </a:lnTo>
                    <a:lnTo>
                      <a:pt x="562" y="562"/>
                    </a:lnTo>
                    <a:lnTo>
                      <a:pt x="731" y="506"/>
                    </a:lnTo>
                    <a:lnTo>
                      <a:pt x="900" y="450"/>
                    </a:lnTo>
                    <a:lnTo>
                      <a:pt x="1012" y="394"/>
                    </a:lnTo>
                    <a:lnTo>
                      <a:pt x="956" y="337"/>
                    </a:lnTo>
                    <a:lnTo>
                      <a:pt x="956" y="281"/>
                    </a:lnTo>
                    <a:lnTo>
                      <a:pt x="956" y="225"/>
                    </a:lnTo>
                    <a:lnTo>
                      <a:pt x="1124" y="113"/>
                    </a:lnTo>
                    <a:lnTo>
                      <a:pt x="1574" y="113"/>
                    </a:lnTo>
                    <a:lnTo>
                      <a:pt x="1799" y="0"/>
                    </a:lnTo>
                    <a:lnTo>
                      <a:pt x="1349" y="0"/>
                    </a:lnTo>
                    <a:lnTo>
                      <a:pt x="1012" y="113"/>
                    </a:lnTo>
                    <a:lnTo>
                      <a:pt x="900" y="113"/>
                    </a:lnTo>
                    <a:lnTo>
                      <a:pt x="787" y="0"/>
                    </a:lnTo>
                    <a:close/>
                  </a:path>
                </a:pathLst>
              </a:custGeom>
              <a:solidFill>
                <a:srgbClr val="BDD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2" name="Google Shape;24762;p54"/>
              <p:cNvSpPr/>
              <p:nvPr/>
            </p:nvSpPr>
            <p:spPr>
              <a:xfrm>
                <a:off x="2083075" y="1207150"/>
                <a:ext cx="43575" cy="21100"/>
              </a:xfrm>
              <a:custGeom>
                <a:avLst/>
                <a:gdLst/>
                <a:ahLst/>
                <a:cxnLst/>
                <a:rect l="l" t="t" r="r" b="b"/>
                <a:pathLst>
                  <a:path w="1743" h="844" extrusionOk="0">
                    <a:moveTo>
                      <a:pt x="1630" y="0"/>
                    </a:moveTo>
                    <a:lnTo>
                      <a:pt x="731" y="338"/>
                    </a:lnTo>
                    <a:lnTo>
                      <a:pt x="337" y="450"/>
                    </a:lnTo>
                    <a:lnTo>
                      <a:pt x="169" y="563"/>
                    </a:lnTo>
                    <a:lnTo>
                      <a:pt x="0" y="731"/>
                    </a:lnTo>
                    <a:lnTo>
                      <a:pt x="0" y="787"/>
                    </a:lnTo>
                    <a:lnTo>
                      <a:pt x="56" y="844"/>
                    </a:lnTo>
                    <a:lnTo>
                      <a:pt x="169" y="787"/>
                    </a:lnTo>
                    <a:lnTo>
                      <a:pt x="281" y="731"/>
                    </a:lnTo>
                    <a:lnTo>
                      <a:pt x="562" y="619"/>
                    </a:lnTo>
                    <a:lnTo>
                      <a:pt x="843" y="450"/>
                    </a:lnTo>
                    <a:lnTo>
                      <a:pt x="1124" y="338"/>
                    </a:lnTo>
                    <a:lnTo>
                      <a:pt x="1743" y="113"/>
                    </a:lnTo>
                    <a:lnTo>
                      <a:pt x="1686" y="57"/>
                    </a:lnTo>
                    <a:lnTo>
                      <a:pt x="1630" y="0"/>
                    </a:lnTo>
                    <a:close/>
                  </a:path>
                </a:pathLst>
              </a:custGeom>
              <a:solidFill>
                <a:srgbClr val="99B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3" name="Google Shape;24763;p54"/>
              <p:cNvSpPr/>
              <p:nvPr/>
            </p:nvSpPr>
            <p:spPr>
              <a:xfrm>
                <a:off x="2047950" y="1228225"/>
                <a:ext cx="29525" cy="12675"/>
              </a:xfrm>
              <a:custGeom>
                <a:avLst/>
                <a:gdLst/>
                <a:ahLst/>
                <a:cxnLst/>
                <a:rect l="l" t="t" r="r" b="b"/>
                <a:pathLst>
                  <a:path w="1181" h="507" extrusionOk="0">
                    <a:moveTo>
                      <a:pt x="843" y="1"/>
                    </a:moveTo>
                    <a:lnTo>
                      <a:pt x="618" y="113"/>
                    </a:lnTo>
                    <a:lnTo>
                      <a:pt x="281" y="169"/>
                    </a:lnTo>
                    <a:lnTo>
                      <a:pt x="169" y="169"/>
                    </a:lnTo>
                    <a:lnTo>
                      <a:pt x="112" y="225"/>
                    </a:lnTo>
                    <a:lnTo>
                      <a:pt x="56" y="338"/>
                    </a:lnTo>
                    <a:lnTo>
                      <a:pt x="0" y="450"/>
                    </a:lnTo>
                    <a:lnTo>
                      <a:pt x="56" y="506"/>
                    </a:lnTo>
                    <a:lnTo>
                      <a:pt x="112" y="506"/>
                    </a:lnTo>
                    <a:lnTo>
                      <a:pt x="169" y="450"/>
                    </a:lnTo>
                    <a:lnTo>
                      <a:pt x="337" y="450"/>
                    </a:lnTo>
                    <a:lnTo>
                      <a:pt x="1068" y="225"/>
                    </a:lnTo>
                    <a:lnTo>
                      <a:pt x="1180" y="113"/>
                    </a:lnTo>
                    <a:lnTo>
                      <a:pt x="1180" y="57"/>
                    </a:lnTo>
                    <a:lnTo>
                      <a:pt x="1180" y="1"/>
                    </a:lnTo>
                    <a:close/>
                  </a:path>
                </a:pathLst>
              </a:custGeom>
              <a:solidFill>
                <a:srgbClr val="9B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4" name="Google Shape;24764;p54"/>
              <p:cNvSpPr/>
              <p:nvPr/>
            </p:nvSpPr>
            <p:spPr>
              <a:xfrm>
                <a:off x="2229200" y="1160775"/>
                <a:ext cx="26725" cy="12675"/>
              </a:xfrm>
              <a:custGeom>
                <a:avLst/>
                <a:gdLst/>
                <a:ahLst/>
                <a:cxnLst/>
                <a:rect l="l" t="t" r="r" b="b"/>
                <a:pathLst>
                  <a:path w="1069" h="507" extrusionOk="0">
                    <a:moveTo>
                      <a:pt x="956" y="1"/>
                    </a:moveTo>
                    <a:lnTo>
                      <a:pt x="900" y="113"/>
                    </a:lnTo>
                    <a:lnTo>
                      <a:pt x="394" y="113"/>
                    </a:lnTo>
                    <a:lnTo>
                      <a:pt x="338" y="169"/>
                    </a:lnTo>
                    <a:lnTo>
                      <a:pt x="282" y="282"/>
                    </a:lnTo>
                    <a:lnTo>
                      <a:pt x="225" y="338"/>
                    </a:lnTo>
                    <a:lnTo>
                      <a:pt x="113" y="394"/>
                    </a:lnTo>
                    <a:lnTo>
                      <a:pt x="57" y="450"/>
                    </a:lnTo>
                    <a:lnTo>
                      <a:pt x="1" y="507"/>
                    </a:lnTo>
                    <a:lnTo>
                      <a:pt x="506" y="394"/>
                    </a:lnTo>
                    <a:lnTo>
                      <a:pt x="787" y="338"/>
                    </a:lnTo>
                    <a:lnTo>
                      <a:pt x="1068" y="282"/>
                    </a:lnTo>
                    <a:lnTo>
                      <a:pt x="1068" y="113"/>
                    </a:lnTo>
                    <a:lnTo>
                      <a:pt x="1068" y="57"/>
                    </a:lnTo>
                    <a:lnTo>
                      <a:pt x="1068"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5" name="Google Shape;24765;p54"/>
              <p:cNvSpPr/>
              <p:nvPr/>
            </p:nvSpPr>
            <p:spPr>
              <a:xfrm>
                <a:off x="2215150" y="1173425"/>
                <a:ext cx="12675" cy="5650"/>
              </a:xfrm>
              <a:custGeom>
                <a:avLst/>
                <a:gdLst/>
                <a:ahLst/>
                <a:cxnLst/>
                <a:rect l="l" t="t" r="r" b="b"/>
                <a:pathLst>
                  <a:path w="507" h="226" extrusionOk="0">
                    <a:moveTo>
                      <a:pt x="506" y="1"/>
                    </a:moveTo>
                    <a:lnTo>
                      <a:pt x="394" y="57"/>
                    </a:lnTo>
                    <a:lnTo>
                      <a:pt x="169" y="113"/>
                    </a:lnTo>
                    <a:lnTo>
                      <a:pt x="113" y="169"/>
                    </a:lnTo>
                    <a:lnTo>
                      <a:pt x="0" y="225"/>
                    </a:lnTo>
                    <a:lnTo>
                      <a:pt x="282" y="169"/>
                    </a:lnTo>
                    <a:lnTo>
                      <a:pt x="394" y="113"/>
                    </a:lnTo>
                    <a:lnTo>
                      <a:pt x="506"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6" name="Google Shape;24766;p54"/>
              <p:cNvSpPr/>
              <p:nvPr/>
            </p:nvSpPr>
            <p:spPr>
              <a:xfrm>
                <a:off x="2076050" y="1225425"/>
                <a:ext cx="8450" cy="5625"/>
              </a:xfrm>
              <a:custGeom>
                <a:avLst/>
                <a:gdLst/>
                <a:ahLst/>
                <a:cxnLst/>
                <a:rect l="l" t="t" r="r" b="b"/>
                <a:pathLst>
                  <a:path w="338" h="225" extrusionOk="0">
                    <a:moveTo>
                      <a:pt x="113" y="0"/>
                    </a:moveTo>
                    <a:lnTo>
                      <a:pt x="0" y="169"/>
                    </a:lnTo>
                    <a:lnTo>
                      <a:pt x="56" y="225"/>
                    </a:lnTo>
                    <a:lnTo>
                      <a:pt x="337" y="113"/>
                    </a:lnTo>
                    <a:lnTo>
                      <a:pt x="281" y="0"/>
                    </a:lnTo>
                    <a:close/>
                  </a:path>
                </a:pathLst>
              </a:custGeom>
              <a:solidFill>
                <a:srgbClr val="809F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7" name="Google Shape;24767;p54"/>
              <p:cNvSpPr/>
              <p:nvPr/>
            </p:nvSpPr>
            <p:spPr>
              <a:xfrm>
                <a:off x="2049350" y="1239475"/>
                <a:ext cx="7050" cy="1425"/>
              </a:xfrm>
              <a:custGeom>
                <a:avLst/>
                <a:gdLst/>
                <a:ahLst/>
                <a:cxnLst/>
                <a:rect l="l" t="t" r="r" b="b"/>
                <a:pathLst>
                  <a:path w="282" h="57" extrusionOk="0">
                    <a:moveTo>
                      <a:pt x="113" y="0"/>
                    </a:moveTo>
                    <a:lnTo>
                      <a:pt x="0" y="56"/>
                    </a:lnTo>
                    <a:lnTo>
                      <a:pt x="225" y="56"/>
                    </a:lnTo>
                    <a:lnTo>
                      <a:pt x="281" y="0"/>
                    </a:lnTo>
                    <a:close/>
                  </a:path>
                </a:pathLst>
              </a:custGeom>
              <a:solidFill>
                <a:srgbClr val="7D9B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8" name="Google Shape;24768;p54"/>
              <p:cNvSpPr/>
              <p:nvPr/>
            </p:nvSpPr>
            <p:spPr>
              <a:xfrm>
                <a:off x="2205325" y="1181850"/>
                <a:ext cx="2825" cy="2850"/>
              </a:xfrm>
              <a:custGeom>
                <a:avLst/>
                <a:gdLst/>
                <a:ahLst/>
                <a:cxnLst/>
                <a:rect l="l" t="t" r="r" b="b"/>
                <a:pathLst>
                  <a:path w="113" h="114" extrusionOk="0">
                    <a:moveTo>
                      <a:pt x="112" y="1"/>
                    </a:moveTo>
                    <a:lnTo>
                      <a:pt x="56" y="57"/>
                    </a:lnTo>
                    <a:lnTo>
                      <a:pt x="0" y="113"/>
                    </a:lnTo>
                    <a:lnTo>
                      <a:pt x="112" y="57"/>
                    </a:lnTo>
                    <a:lnTo>
                      <a:pt x="112" y="1"/>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9" name="Google Shape;24769;p54"/>
              <p:cNvSpPr/>
              <p:nvPr/>
            </p:nvSpPr>
            <p:spPr>
              <a:xfrm>
                <a:off x="2323350" y="1068050"/>
                <a:ext cx="7050" cy="11250"/>
              </a:xfrm>
              <a:custGeom>
                <a:avLst/>
                <a:gdLst/>
                <a:ahLst/>
                <a:cxnLst/>
                <a:rect l="l" t="t" r="r" b="b"/>
                <a:pathLst>
                  <a:path w="282" h="450" extrusionOk="0">
                    <a:moveTo>
                      <a:pt x="225" y="0"/>
                    </a:moveTo>
                    <a:lnTo>
                      <a:pt x="169" y="56"/>
                    </a:lnTo>
                    <a:lnTo>
                      <a:pt x="169" y="113"/>
                    </a:lnTo>
                    <a:lnTo>
                      <a:pt x="113" y="113"/>
                    </a:lnTo>
                    <a:lnTo>
                      <a:pt x="57" y="56"/>
                    </a:lnTo>
                    <a:lnTo>
                      <a:pt x="0" y="113"/>
                    </a:lnTo>
                    <a:lnTo>
                      <a:pt x="0" y="281"/>
                    </a:lnTo>
                    <a:lnTo>
                      <a:pt x="0" y="337"/>
                    </a:lnTo>
                    <a:lnTo>
                      <a:pt x="0" y="394"/>
                    </a:lnTo>
                    <a:lnTo>
                      <a:pt x="57" y="450"/>
                    </a:lnTo>
                    <a:lnTo>
                      <a:pt x="113" y="394"/>
                    </a:lnTo>
                    <a:lnTo>
                      <a:pt x="169" y="337"/>
                    </a:lnTo>
                    <a:lnTo>
                      <a:pt x="281" y="169"/>
                    </a:lnTo>
                    <a:lnTo>
                      <a:pt x="281" y="56"/>
                    </a:lnTo>
                    <a:lnTo>
                      <a:pt x="225"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0" name="Google Shape;24770;p54"/>
              <p:cNvSpPr/>
              <p:nvPr/>
            </p:nvSpPr>
            <p:spPr>
              <a:xfrm>
                <a:off x="2286800" y="1098950"/>
                <a:ext cx="11275" cy="7050"/>
              </a:xfrm>
              <a:custGeom>
                <a:avLst/>
                <a:gdLst/>
                <a:ahLst/>
                <a:cxnLst/>
                <a:rect l="l" t="t" r="r" b="b"/>
                <a:pathLst>
                  <a:path w="451" h="282" extrusionOk="0">
                    <a:moveTo>
                      <a:pt x="282" y="1"/>
                    </a:moveTo>
                    <a:lnTo>
                      <a:pt x="113" y="57"/>
                    </a:lnTo>
                    <a:lnTo>
                      <a:pt x="1" y="169"/>
                    </a:lnTo>
                    <a:lnTo>
                      <a:pt x="1" y="225"/>
                    </a:lnTo>
                    <a:lnTo>
                      <a:pt x="170" y="225"/>
                    </a:lnTo>
                    <a:lnTo>
                      <a:pt x="282" y="282"/>
                    </a:lnTo>
                    <a:lnTo>
                      <a:pt x="394" y="169"/>
                    </a:lnTo>
                    <a:lnTo>
                      <a:pt x="451" y="57"/>
                    </a:lnTo>
                    <a:lnTo>
                      <a:pt x="338" y="57"/>
                    </a:lnTo>
                    <a:lnTo>
                      <a:pt x="282"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1" name="Google Shape;24771;p54"/>
              <p:cNvSpPr/>
              <p:nvPr/>
            </p:nvSpPr>
            <p:spPr>
              <a:xfrm>
                <a:off x="2336000" y="1070850"/>
                <a:ext cx="7050" cy="7050"/>
              </a:xfrm>
              <a:custGeom>
                <a:avLst/>
                <a:gdLst/>
                <a:ahLst/>
                <a:cxnLst/>
                <a:rect l="l" t="t" r="r" b="b"/>
                <a:pathLst>
                  <a:path w="282" h="282" extrusionOk="0">
                    <a:moveTo>
                      <a:pt x="169" y="1"/>
                    </a:moveTo>
                    <a:lnTo>
                      <a:pt x="113" y="57"/>
                    </a:lnTo>
                    <a:lnTo>
                      <a:pt x="0" y="225"/>
                    </a:lnTo>
                    <a:lnTo>
                      <a:pt x="56" y="282"/>
                    </a:lnTo>
                    <a:lnTo>
                      <a:pt x="113" y="282"/>
                    </a:lnTo>
                    <a:lnTo>
                      <a:pt x="225" y="169"/>
                    </a:lnTo>
                    <a:lnTo>
                      <a:pt x="281" y="57"/>
                    </a:lnTo>
                    <a:lnTo>
                      <a:pt x="169"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2" name="Google Shape;24772;p54"/>
              <p:cNvSpPr/>
              <p:nvPr/>
            </p:nvSpPr>
            <p:spPr>
              <a:xfrm>
                <a:off x="2281200" y="1068050"/>
                <a:ext cx="1425" cy="1425"/>
              </a:xfrm>
              <a:custGeom>
                <a:avLst/>
                <a:gdLst/>
                <a:ahLst/>
                <a:cxnLst/>
                <a:rect l="l" t="t" r="r" b="b"/>
                <a:pathLst>
                  <a:path w="57" h="57" extrusionOk="0">
                    <a:moveTo>
                      <a:pt x="56" y="0"/>
                    </a:moveTo>
                    <a:lnTo>
                      <a:pt x="0" y="56"/>
                    </a:lnTo>
                    <a:lnTo>
                      <a:pt x="0" y="56"/>
                    </a:lnTo>
                    <a:lnTo>
                      <a:pt x="0" y="56"/>
                    </a:lnTo>
                    <a:lnTo>
                      <a:pt x="56" y="0"/>
                    </a:lnTo>
                    <a:lnTo>
                      <a:pt x="56"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3" name="Google Shape;24773;p54"/>
              <p:cNvSpPr/>
              <p:nvPr/>
            </p:nvSpPr>
            <p:spPr>
              <a:xfrm>
                <a:off x="2293850" y="1098950"/>
                <a:ext cx="0" cy="25"/>
              </a:xfrm>
              <a:custGeom>
                <a:avLst/>
                <a:gdLst/>
                <a:ahLst/>
                <a:cxnLst/>
                <a:rect l="l" t="t" r="r" b="b"/>
                <a:pathLst>
                  <a:path h="1" extrusionOk="0">
                    <a:moveTo>
                      <a:pt x="0" y="1"/>
                    </a:moveTo>
                    <a:lnTo>
                      <a:pt x="0" y="1"/>
                    </a:lnTo>
                    <a:lnTo>
                      <a:pt x="0" y="1"/>
                    </a:lnTo>
                    <a:lnTo>
                      <a:pt x="0"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4" name="Google Shape;24774;p54"/>
              <p:cNvSpPr/>
              <p:nvPr/>
            </p:nvSpPr>
            <p:spPr>
              <a:xfrm>
                <a:off x="2298050" y="1098950"/>
                <a:ext cx="25" cy="1425"/>
              </a:xfrm>
              <a:custGeom>
                <a:avLst/>
                <a:gdLst/>
                <a:ahLst/>
                <a:cxnLst/>
                <a:rect l="l" t="t" r="r" b="b"/>
                <a:pathLst>
                  <a:path w="1" h="57" extrusionOk="0">
                    <a:moveTo>
                      <a:pt x="1" y="57"/>
                    </a:moveTo>
                    <a:lnTo>
                      <a:pt x="1" y="1"/>
                    </a:lnTo>
                    <a:lnTo>
                      <a:pt x="1" y="1"/>
                    </a:lnTo>
                    <a:lnTo>
                      <a:pt x="1" y="57"/>
                    </a:lnTo>
                    <a:lnTo>
                      <a:pt x="1" y="57"/>
                    </a:lnTo>
                    <a:lnTo>
                      <a:pt x="1" y="57"/>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5" name="Google Shape;24775;p54"/>
              <p:cNvSpPr/>
              <p:nvPr/>
            </p:nvSpPr>
            <p:spPr>
              <a:xfrm>
                <a:off x="2229200" y="952825"/>
                <a:ext cx="68875" cy="68875"/>
              </a:xfrm>
              <a:custGeom>
                <a:avLst/>
                <a:gdLst/>
                <a:ahLst/>
                <a:cxnLst/>
                <a:rect l="l" t="t" r="r" b="b"/>
                <a:pathLst>
                  <a:path w="2755" h="2755" extrusionOk="0">
                    <a:moveTo>
                      <a:pt x="2530" y="0"/>
                    </a:moveTo>
                    <a:lnTo>
                      <a:pt x="2417" y="56"/>
                    </a:lnTo>
                    <a:lnTo>
                      <a:pt x="2305" y="113"/>
                    </a:lnTo>
                    <a:lnTo>
                      <a:pt x="2249" y="225"/>
                    </a:lnTo>
                    <a:lnTo>
                      <a:pt x="2136" y="225"/>
                    </a:lnTo>
                    <a:lnTo>
                      <a:pt x="2024" y="169"/>
                    </a:lnTo>
                    <a:lnTo>
                      <a:pt x="1912" y="113"/>
                    </a:lnTo>
                    <a:lnTo>
                      <a:pt x="1462" y="113"/>
                    </a:lnTo>
                    <a:lnTo>
                      <a:pt x="1349" y="225"/>
                    </a:lnTo>
                    <a:lnTo>
                      <a:pt x="1293" y="394"/>
                    </a:lnTo>
                    <a:lnTo>
                      <a:pt x="1237" y="506"/>
                    </a:lnTo>
                    <a:lnTo>
                      <a:pt x="1237" y="675"/>
                    </a:lnTo>
                    <a:lnTo>
                      <a:pt x="1293" y="787"/>
                    </a:lnTo>
                    <a:lnTo>
                      <a:pt x="1574" y="956"/>
                    </a:lnTo>
                    <a:lnTo>
                      <a:pt x="1406" y="956"/>
                    </a:lnTo>
                    <a:lnTo>
                      <a:pt x="1293" y="1068"/>
                    </a:lnTo>
                    <a:lnTo>
                      <a:pt x="1293" y="1124"/>
                    </a:lnTo>
                    <a:lnTo>
                      <a:pt x="1125" y="1124"/>
                    </a:lnTo>
                    <a:lnTo>
                      <a:pt x="1125" y="1181"/>
                    </a:lnTo>
                    <a:lnTo>
                      <a:pt x="1125" y="1293"/>
                    </a:lnTo>
                    <a:lnTo>
                      <a:pt x="1125" y="1462"/>
                    </a:lnTo>
                    <a:lnTo>
                      <a:pt x="1293" y="1462"/>
                    </a:lnTo>
                    <a:lnTo>
                      <a:pt x="1293" y="1518"/>
                    </a:lnTo>
                    <a:lnTo>
                      <a:pt x="1125" y="1686"/>
                    </a:lnTo>
                    <a:lnTo>
                      <a:pt x="1012" y="1743"/>
                    </a:lnTo>
                    <a:lnTo>
                      <a:pt x="675" y="1743"/>
                    </a:lnTo>
                    <a:lnTo>
                      <a:pt x="394" y="1686"/>
                    </a:lnTo>
                    <a:lnTo>
                      <a:pt x="169" y="1686"/>
                    </a:lnTo>
                    <a:lnTo>
                      <a:pt x="1" y="1743"/>
                    </a:lnTo>
                    <a:lnTo>
                      <a:pt x="169" y="1799"/>
                    </a:lnTo>
                    <a:lnTo>
                      <a:pt x="225" y="1855"/>
                    </a:lnTo>
                    <a:lnTo>
                      <a:pt x="225" y="1967"/>
                    </a:lnTo>
                    <a:lnTo>
                      <a:pt x="338" y="2024"/>
                    </a:lnTo>
                    <a:lnTo>
                      <a:pt x="450" y="2080"/>
                    </a:lnTo>
                    <a:lnTo>
                      <a:pt x="787" y="2080"/>
                    </a:lnTo>
                    <a:lnTo>
                      <a:pt x="787" y="2024"/>
                    </a:lnTo>
                    <a:lnTo>
                      <a:pt x="844" y="2024"/>
                    </a:lnTo>
                    <a:lnTo>
                      <a:pt x="1012" y="2136"/>
                    </a:lnTo>
                    <a:lnTo>
                      <a:pt x="1068" y="2136"/>
                    </a:lnTo>
                    <a:lnTo>
                      <a:pt x="1293" y="2024"/>
                    </a:lnTo>
                    <a:lnTo>
                      <a:pt x="1406" y="2080"/>
                    </a:lnTo>
                    <a:lnTo>
                      <a:pt x="1518" y="2192"/>
                    </a:lnTo>
                    <a:lnTo>
                      <a:pt x="1574" y="2361"/>
                    </a:lnTo>
                    <a:lnTo>
                      <a:pt x="1631" y="2530"/>
                    </a:lnTo>
                    <a:lnTo>
                      <a:pt x="1687" y="2698"/>
                    </a:lnTo>
                    <a:lnTo>
                      <a:pt x="1743" y="2754"/>
                    </a:lnTo>
                    <a:lnTo>
                      <a:pt x="1855" y="2754"/>
                    </a:lnTo>
                    <a:lnTo>
                      <a:pt x="2024" y="2698"/>
                    </a:lnTo>
                    <a:lnTo>
                      <a:pt x="2080" y="2586"/>
                    </a:lnTo>
                    <a:lnTo>
                      <a:pt x="2080" y="2530"/>
                    </a:lnTo>
                    <a:lnTo>
                      <a:pt x="1968" y="2473"/>
                    </a:lnTo>
                    <a:lnTo>
                      <a:pt x="1912" y="2417"/>
                    </a:lnTo>
                    <a:lnTo>
                      <a:pt x="1968" y="2361"/>
                    </a:lnTo>
                    <a:lnTo>
                      <a:pt x="1968" y="2248"/>
                    </a:lnTo>
                    <a:lnTo>
                      <a:pt x="2024" y="2136"/>
                    </a:lnTo>
                    <a:lnTo>
                      <a:pt x="2080" y="2080"/>
                    </a:lnTo>
                    <a:lnTo>
                      <a:pt x="2136" y="1967"/>
                    </a:lnTo>
                    <a:lnTo>
                      <a:pt x="2136" y="1911"/>
                    </a:lnTo>
                    <a:lnTo>
                      <a:pt x="2080" y="1799"/>
                    </a:lnTo>
                    <a:lnTo>
                      <a:pt x="2080" y="1686"/>
                    </a:lnTo>
                    <a:lnTo>
                      <a:pt x="1912" y="1686"/>
                    </a:lnTo>
                    <a:lnTo>
                      <a:pt x="1855" y="1574"/>
                    </a:lnTo>
                    <a:lnTo>
                      <a:pt x="1855" y="1462"/>
                    </a:lnTo>
                    <a:lnTo>
                      <a:pt x="1855" y="1405"/>
                    </a:lnTo>
                    <a:lnTo>
                      <a:pt x="1912" y="1349"/>
                    </a:lnTo>
                    <a:lnTo>
                      <a:pt x="1968" y="1237"/>
                    </a:lnTo>
                    <a:lnTo>
                      <a:pt x="1968" y="1181"/>
                    </a:lnTo>
                    <a:lnTo>
                      <a:pt x="1912" y="1124"/>
                    </a:lnTo>
                    <a:lnTo>
                      <a:pt x="1799" y="1012"/>
                    </a:lnTo>
                    <a:lnTo>
                      <a:pt x="1799" y="956"/>
                    </a:lnTo>
                    <a:lnTo>
                      <a:pt x="1799" y="843"/>
                    </a:lnTo>
                    <a:lnTo>
                      <a:pt x="1855" y="787"/>
                    </a:lnTo>
                    <a:lnTo>
                      <a:pt x="1855" y="731"/>
                    </a:lnTo>
                    <a:lnTo>
                      <a:pt x="1912" y="675"/>
                    </a:lnTo>
                    <a:lnTo>
                      <a:pt x="1968" y="731"/>
                    </a:lnTo>
                    <a:lnTo>
                      <a:pt x="2024" y="843"/>
                    </a:lnTo>
                    <a:lnTo>
                      <a:pt x="2024" y="900"/>
                    </a:lnTo>
                    <a:lnTo>
                      <a:pt x="2136" y="956"/>
                    </a:lnTo>
                    <a:lnTo>
                      <a:pt x="2193" y="900"/>
                    </a:lnTo>
                    <a:lnTo>
                      <a:pt x="2193" y="843"/>
                    </a:lnTo>
                    <a:lnTo>
                      <a:pt x="2361" y="506"/>
                    </a:lnTo>
                    <a:lnTo>
                      <a:pt x="2474" y="394"/>
                    </a:lnTo>
                    <a:lnTo>
                      <a:pt x="2642" y="281"/>
                    </a:lnTo>
                    <a:lnTo>
                      <a:pt x="2755" y="169"/>
                    </a:lnTo>
                    <a:lnTo>
                      <a:pt x="2755" y="56"/>
                    </a:lnTo>
                    <a:lnTo>
                      <a:pt x="2642" y="0"/>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6" name="Google Shape;24776;p54"/>
              <p:cNvSpPr/>
              <p:nvPr/>
            </p:nvSpPr>
            <p:spPr>
              <a:xfrm>
                <a:off x="2299450" y="942975"/>
                <a:ext cx="14075" cy="14075"/>
              </a:xfrm>
              <a:custGeom>
                <a:avLst/>
                <a:gdLst/>
                <a:ahLst/>
                <a:cxnLst/>
                <a:rect l="l" t="t" r="r" b="b"/>
                <a:pathLst>
                  <a:path w="563" h="563" extrusionOk="0">
                    <a:moveTo>
                      <a:pt x="338" y="1"/>
                    </a:moveTo>
                    <a:lnTo>
                      <a:pt x="113" y="113"/>
                    </a:lnTo>
                    <a:lnTo>
                      <a:pt x="57" y="226"/>
                    </a:lnTo>
                    <a:lnTo>
                      <a:pt x="1" y="338"/>
                    </a:lnTo>
                    <a:lnTo>
                      <a:pt x="57" y="394"/>
                    </a:lnTo>
                    <a:lnTo>
                      <a:pt x="113" y="563"/>
                    </a:lnTo>
                    <a:lnTo>
                      <a:pt x="169" y="563"/>
                    </a:lnTo>
                    <a:lnTo>
                      <a:pt x="226" y="507"/>
                    </a:lnTo>
                    <a:lnTo>
                      <a:pt x="282" y="507"/>
                    </a:lnTo>
                    <a:lnTo>
                      <a:pt x="338" y="563"/>
                    </a:lnTo>
                    <a:lnTo>
                      <a:pt x="450" y="563"/>
                    </a:lnTo>
                    <a:lnTo>
                      <a:pt x="563" y="507"/>
                    </a:lnTo>
                    <a:lnTo>
                      <a:pt x="563" y="450"/>
                    </a:lnTo>
                    <a:lnTo>
                      <a:pt x="507" y="450"/>
                    </a:lnTo>
                    <a:lnTo>
                      <a:pt x="338" y="394"/>
                    </a:lnTo>
                    <a:lnTo>
                      <a:pt x="226" y="394"/>
                    </a:lnTo>
                    <a:lnTo>
                      <a:pt x="169" y="338"/>
                    </a:lnTo>
                    <a:lnTo>
                      <a:pt x="226" y="282"/>
                    </a:lnTo>
                    <a:lnTo>
                      <a:pt x="338" y="226"/>
                    </a:lnTo>
                    <a:lnTo>
                      <a:pt x="507" y="169"/>
                    </a:lnTo>
                    <a:lnTo>
                      <a:pt x="450" y="113"/>
                    </a:lnTo>
                    <a:lnTo>
                      <a:pt x="394" y="57"/>
                    </a:lnTo>
                    <a:lnTo>
                      <a:pt x="338" y="1"/>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7" name="Google Shape;24777;p54"/>
              <p:cNvSpPr/>
              <p:nvPr/>
            </p:nvSpPr>
            <p:spPr>
              <a:xfrm>
                <a:off x="2317725" y="969675"/>
                <a:ext cx="4250" cy="5650"/>
              </a:xfrm>
              <a:custGeom>
                <a:avLst/>
                <a:gdLst/>
                <a:ahLst/>
                <a:cxnLst/>
                <a:rect l="l" t="t" r="r" b="b"/>
                <a:pathLst>
                  <a:path w="170" h="226" extrusionOk="0">
                    <a:moveTo>
                      <a:pt x="113" y="1"/>
                    </a:moveTo>
                    <a:lnTo>
                      <a:pt x="1" y="113"/>
                    </a:lnTo>
                    <a:lnTo>
                      <a:pt x="113" y="226"/>
                    </a:lnTo>
                    <a:lnTo>
                      <a:pt x="169" y="113"/>
                    </a:lnTo>
                    <a:lnTo>
                      <a:pt x="169" y="57"/>
                    </a:lnTo>
                    <a:lnTo>
                      <a:pt x="113"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8" name="Google Shape;24778;p54"/>
              <p:cNvSpPr/>
              <p:nvPr/>
            </p:nvSpPr>
            <p:spPr>
              <a:xfrm>
                <a:off x="2279775" y="1016050"/>
                <a:ext cx="4250" cy="4250"/>
              </a:xfrm>
              <a:custGeom>
                <a:avLst/>
                <a:gdLst/>
                <a:ahLst/>
                <a:cxnLst/>
                <a:rect l="l" t="t" r="r" b="b"/>
                <a:pathLst>
                  <a:path w="170" h="170" extrusionOk="0">
                    <a:moveTo>
                      <a:pt x="57" y="1"/>
                    </a:moveTo>
                    <a:lnTo>
                      <a:pt x="1" y="113"/>
                    </a:lnTo>
                    <a:lnTo>
                      <a:pt x="1" y="169"/>
                    </a:lnTo>
                    <a:lnTo>
                      <a:pt x="57" y="169"/>
                    </a:lnTo>
                    <a:lnTo>
                      <a:pt x="170" y="113"/>
                    </a:lnTo>
                    <a:lnTo>
                      <a:pt x="170"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9" name="Google Shape;24779;p54"/>
              <p:cNvSpPr/>
              <p:nvPr/>
            </p:nvSpPr>
            <p:spPr>
              <a:xfrm>
                <a:off x="2298050" y="951425"/>
                <a:ext cx="1425" cy="2825"/>
              </a:xfrm>
              <a:custGeom>
                <a:avLst/>
                <a:gdLst/>
                <a:ahLst/>
                <a:cxnLst/>
                <a:rect l="l" t="t" r="r" b="b"/>
                <a:pathLst>
                  <a:path w="57" h="113" extrusionOk="0">
                    <a:moveTo>
                      <a:pt x="1" y="112"/>
                    </a:moveTo>
                    <a:lnTo>
                      <a:pt x="1" y="112"/>
                    </a:lnTo>
                    <a:lnTo>
                      <a:pt x="57" y="0"/>
                    </a:lnTo>
                    <a:lnTo>
                      <a:pt x="57" y="0"/>
                    </a:lnTo>
                    <a:lnTo>
                      <a:pt x="1" y="112"/>
                    </a:lnTo>
                    <a:lnTo>
                      <a:pt x="1" y="112"/>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0" name="Google Shape;24780;p54"/>
              <p:cNvSpPr/>
              <p:nvPr/>
            </p:nvSpPr>
            <p:spPr>
              <a:xfrm>
                <a:off x="2309300" y="97107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9B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1" name="Google Shape;24781;p54"/>
              <p:cNvSpPr/>
              <p:nvPr/>
            </p:nvSpPr>
            <p:spPr>
              <a:xfrm>
                <a:off x="2278375" y="1011825"/>
                <a:ext cx="25" cy="25"/>
              </a:xfrm>
              <a:custGeom>
                <a:avLst/>
                <a:gdLst/>
                <a:ahLst/>
                <a:cxnLst/>
                <a:rect l="l" t="t" r="r" b="b"/>
                <a:pathLst>
                  <a:path w="1" h="1" extrusionOk="0">
                    <a:moveTo>
                      <a:pt x="1" y="1"/>
                    </a:moveTo>
                    <a:lnTo>
                      <a:pt x="1" y="1"/>
                    </a:lnTo>
                    <a:lnTo>
                      <a:pt x="1" y="1"/>
                    </a:lnTo>
                    <a:lnTo>
                      <a:pt x="1" y="1"/>
                    </a:lnTo>
                    <a:close/>
                  </a:path>
                </a:pathLst>
              </a:custGeom>
              <a:solidFill>
                <a:srgbClr val="AEC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2" name="Google Shape;24782;p54"/>
              <p:cNvSpPr/>
              <p:nvPr/>
            </p:nvSpPr>
            <p:spPr>
              <a:xfrm>
                <a:off x="2253100" y="948600"/>
                <a:ext cx="23900" cy="30950"/>
              </a:xfrm>
              <a:custGeom>
                <a:avLst/>
                <a:gdLst/>
                <a:ahLst/>
                <a:cxnLst/>
                <a:rect l="l" t="t" r="r" b="b"/>
                <a:pathLst>
                  <a:path w="956" h="1238" extrusionOk="0">
                    <a:moveTo>
                      <a:pt x="787" y="1"/>
                    </a:moveTo>
                    <a:lnTo>
                      <a:pt x="675" y="169"/>
                    </a:lnTo>
                    <a:lnTo>
                      <a:pt x="562" y="113"/>
                    </a:lnTo>
                    <a:lnTo>
                      <a:pt x="450" y="57"/>
                    </a:lnTo>
                    <a:lnTo>
                      <a:pt x="393" y="113"/>
                    </a:lnTo>
                    <a:lnTo>
                      <a:pt x="337" y="225"/>
                    </a:lnTo>
                    <a:lnTo>
                      <a:pt x="225" y="282"/>
                    </a:lnTo>
                    <a:lnTo>
                      <a:pt x="281" y="394"/>
                    </a:lnTo>
                    <a:lnTo>
                      <a:pt x="225" y="450"/>
                    </a:lnTo>
                    <a:lnTo>
                      <a:pt x="112" y="563"/>
                    </a:lnTo>
                    <a:lnTo>
                      <a:pt x="0" y="675"/>
                    </a:lnTo>
                    <a:lnTo>
                      <a:pt x="0" y="731"/>
                    </a:lnTo>
                    <a:lnTo>
                      <a:pt x="0" y="788"/>
                    </a:lnTo>
                    <a:lnTo>
                      <a:pt x="56" y="900"/>
                    </a:lnTo>
                    <a:lnTo>
                      <a:pt x="56" y="1012"/>
                    </a:lnTo>
                    <a:lnTo>
                      <a:pt x="225" y="1069"/>
                    </a:lnTo>
                    <a:lnTo>
                      <a:pt x="281" y="1125"/>
                    </a:lnTo>
                    <a:lnTo>
                      <a:pt x="337" y="1237"/>
                    </a:lnTo>
                    <a:lnTo>
                      <a:pt x="506" y="1181"/>
                    </a:lnTo>
                    <a:lnTo>
                      <a:pt x="675" y="1125"/>
                    </a:lnTo>
                    <a:lnTo>
                      <a:pt x="562" y="1012"/>
                    </a:lnTo>
                    <a:lnTo>
                      <a:pt x="450" y="900"/>
                    </a:lnTo>
                    <a:lnTo>
                      <a:pt x="337" y="788"/>
                    </a:lnTo>
                    <a:lnTo>
                      <a:pt x="393" y="675"/>
                    </a:lnTo>
                    <a:lnTo>
                      <a:pt x="450" y="450"/>
                    </a:lnTo>
                    <a:lnTo>
                      <a:pt x="562" y="338"/>
                    </a:lnTo>
                    <a:lnTo>
                      <a:pt x="731" y="394"/>
                    </a:lnTo>
                    <a:lnTo>
                      <a:pt x="843" y="450"/>
                    </a:lnTo>
                    <a:lnTo>
                      <a:pt x="843" y="338"/>
                    </a:lnTo>
                    <a:lnTo>
                      <a:pt x="899" y="338"/>
                    </a:lnTo>
                    <a:lnTo>
                      <a:pt x="956" y="282"/>
                    </a:lnTo>
                    <a:lnTo>
                      <a:pt x="899" y="225"/>
                    </a:lnTo>
                    <a:lnTo>
                      <a:pt x="843" y="169"/>
                    </a:lnTo>
                    <a:lnTo>
                      <a:pt x="843" y="113"/>
                    </a:lnTo>
                    <a:lnTo>
                      <a:pt x="787" y="1"/>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3" name="Google Shape;24783;p54"/>
              <p:cNvSpPr/>
              <p:nvPr/>
            </p:nvSpPr>
            <p:spPr>
              <a:xfrm>
                <a:off x="2244650" y="971075"/>
                <a:ext cx="9875" cy="21125"/>
              </a:xfrm>
              <a:custGeom>
                <a:avLst/>
                <a:gdLst/>
                <a:ahLst/>
                <a:cxnLst/>
                <a:rect l="l" t="t" r="r" b="b"/>
                <a:pathLst>
                  <a:path w="395" h="845" extrusionOk="0">
                    <a:moveTo>
                      <a:pt x="169" y="1"/>
                    </a:moveTo>
                    <a:lnTo>
                      <a:pt x="169" y="57"/>
                    </a:lnTo>
                    <a:lnTo>
                      <a:pt x="169" y="170"/>
                    </a:lnTo>
                    <a:lnTo>
                      <a:pt x="113" y="170"/>
                    </a:lnTo>
                    <a:lnTo>
                      <a:pt x="57" y="113"/>
                    </a:lnTo>
                    <a:lnTo>
                      <a:pt x="1" y="113"/>
                    </a:lnTo>
                    <a:lnTo>
                      <a:pt x="1" y="338"/>
                    </a:lnTo>
                    <a:lnTo>
                      <a:pt x="57" y="451"/>
                    </a:lnTo>
                    <a:lnTo>
                      <a:pt x="113" y="507"/>
                    </a:lnTo>
                    <a:lnTo>
                      <a:pt x="169" y="563"/>
                    </a:lnTo>
                    <a:lnTo>
                      <a:pt x="113" y="732"/>
                    </a:lnTo>
                    <a:lnTo>
                      <a:pt x="169" y="844"/>
                    </a:lnTo>
                    <a:lnTo>
                      <a:pt x="282" y="844"/>
                    </a:lnTo>
                    <a:lnTo>
                      <a:pt x="338" y="732"/>
                    </a:lnTo>
                    <a:lnTo>
                      <a:pt x="338" y="675"/>
                    </a:lnTo>
                    <a:lnTo>
                      <a:pt x="282" y="451"/>
                    </a:lnTo>
                    <a:lnTo>
                      <a:pt x="394" y="226"/>
                    </a:lnTo>
                    <a:lnTo>
                      <a:pt x="394" y="113"/>
                    </a:lnTo>
                    <a:lnTo>
                      <a:pt x="226" y="1"/>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4" name="Google Shape;24784;p54"/>
              <p:cNvSpPr/>
              <p:nvPr/>
            </p:nvSpPr>
            <p:spPr>
              <a:xfrm>
                <a:off x="2251675" y="951425"/>
                <a:ext cx="7050" cy="5625"/>
              </a:xfrm>
              <a:custGeom>
                <a:avLst/>
                <a:gdLst/>
                <a:ahLst/>
                <a:cxnLst/>
                <a:rect l="l" t="t" r="r" b="b"/>
                <a:pathLst>
                  <a:path w="282" h="225" extrusionOk="0">
                    <a:moveTo>
                      <a:pt x="1" y="0"/>
                    </a:moveTo>
                    <a:lnTo>
                      <a:pt x="1" y="169"/>
                    </a:lnTo>
                    <a:lnTo>
                      <a:pt x="57" y="225"/>
                    </a:lnTo>
                    <a:lnTo>
                      <a:pt x="169" y="225"/>
                    </a:lnTo>
                    <a:lnTo>
                      <a:pt x="282" y="169"/>
                    </a:lnTo>
                    <a:lnTo>
                      <a:pt x="226" y="112"/>
                    </a:lnTo>
                    <a:lnTo>
                      <a:pt x="169" y="56"/>
                    </a:lnTo>
                    <a:lnTo>
                      <a:pt x="1" y="0"/>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5" name="Google Shape;24785;p54"/>
              <p:cNvSpPr/>
              <p:nvPr/>
            </p:nvSpPr>
            <p:spPr>
              <a:xfrm>
                <a:off x="2282600" y="937350"/>
                <a:ext cx="2825" cy="2850"/>
              </a:xfrm>
              <a:custGeom>
                <a:avLst/>
                <a:gdLst/>
                <a:ahLst/>
                <a:cxnLst/>
                <a:rect l="l" t="t" r="r" b="b"/>
                <a:pathLst>
                  <a:path w="113" h="114" extrusionOk="0">
                    <a:moveTo>
                      <a:pt x="0" y="1"/>
                    </a:moveTo>
                    <a:lnTo>
                      <a:pt x="0" y="57"/>
                    </a:lnTo>
                    <a:lnTo>
                      <a:pt x="0" y="113"/>
                    </a:lnTo>
                    <a:lnTo>
                      <a:pt x="113" y="113"/>
                    </a:lnTo>
                    <a:lnTo>
                      <a:pt x="57" y="57"/>
                    </a:lnTo>
                    <a:lnTo>
                      <a:pt x="57"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6" name="Google Shape;24786;p54"/>
              <p:cNvSpPr/>
              <p:nvPr/>
            </p:nvSpPr>
            <p:spPr>
              <a:xfrm>
                <a:off x="2275575" y="938775"/>
                <a:ext cx="2825" cy="4225"/>
              </a:xfrm>
              <a:custGeom>
                <a:avLst/>
                <a:gdLst/>
                <a:ahLst/>
                <a:cxnLst/>
                <a:rect l="l" t="t" r="r" b="b"/>
                <a:pathLst>
                  <a:path w="113" h="169" extrusionOk="0">
                    <a:moveTo>
                      <a:pt x="57" y="0"/>
                    </a:moveTo>
                    <a:lnTo>
                      <a:pt x="0" y="56"/>
                    </a:lnTo>
                    <a:lnTo>
                      <a:pt x="57" y="113"/>
                    </a:lnTo>
                    <a:lnTo>
                      <a:pt x="113" y="169"/>
                    </a:lnTo>
                    <a:lnTo>
                      <a:pt x="113" y="113"/>
                    </a:lnTo>
                    <a:lnTo>
                      <a:pt x="113" y="0"/>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7" name="Google Shape;24787;p54"/>
              <p:cNvSpPr/>
              <p:nvPr/>
            </p:nvSpPr>
            <p:spPr>
              <a:xfrm>
                <a:off x="2247475" y="985125"/>
                <a:ext cx="1425" cy="4250"/>
              </a:xfrm>
              <a:custGeom>
                <a:avLst/>
                <a:gdLst/>
                <a:ahLst/>
                <a:cxnLst/>
                <a:rect l="l" t="t" r="r" b="b"/>
                <a:pathLst>
                  <a:path w="57" h="170" extrusionOk="0">
                    <a:moveTo>
                      <a:pt x="56" y="1"/>
                    </a:moveTo>
                    <a:lnTo>
                      <a:pt x="0" y="113"/>
                    </a:lnTo>
                    <a:lnTo>
                      <a:pt x="0" y="170"/>
                    </a:lnTo>
                    <a:lnTo>
                      <a:pt x="56" y="113"/>
                    </a:lnTo>
                    <a:lnTo>
                      <a:pt x="56" y="57"/>
                    </a:lnTo>
                    <a:lnTo>
                      <a:pt x="56" y="1"/>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8" name="Google Shape;24788;p54"/>
              <p:cNvSpPr/>
              <p:nvPr/>
            </p:nvSpPr>
            <p:spPr>
              <a:xfrm>
                <a:off x="2272750" y="948600"/>
                <a:ext cx="1450" cy="4250"/>
              </a:xfrm>
              <a:custGeom>
                <a:avLst/>
                <a:gdLst/>
                <a:ahLst/>
                <a:cxnLst/>
                <a:rect l="l" t="t" r="r" b="b"/>
                <a:pathLst>
                  <a:path w="58" h="170" extrusionOk="0">
                    <a:moveTo>
                      <a:pt x="1" y="1"/>
                    </a:moveTo>
                    <a:lnTo>
                      <a:pt x="57" y="169"/>
                    </a:lnTo>
                    <a:lnTo>
                      <a:pt x="57" y="57"/>
                    </a:lnTo>
                    <a:lnTo>
                      <a:pt x="1"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9" name="Google Shape;24789;p54"/>
              <p:cNvSpPr/>
              <p:nvPr/>
            </p:nvSpPr>
            <p:spPr>
              <a:xfrm>
                <a:off x="2274175" y="938775"/>
                <a:ext cx="1425" cy="1425"/>
              </a:xfrm>
              <a:custGeom>
                <a:avLst/>
                <a:gdLst/>
                <a:ahLst/>
                <a:cxnLst/>
                <a:rect l="l" t="t" r="r" b="b"/>
                <a:pathLst>
                  <a:path w="57" h="57" extrusionOk="0">
                    <a:moveTo>
                      <a:pt x="56" y="0"/>
                    </a:moveTo>
                    <a:lnTo>
                      <a:pt x="0" y="56"/>
                    </a:lnTo>
                    <a:lnTo>
                      <a:pt x="56" y="56"/>
                    </a:lnTo>
                    <a:lnTo>
                      <a:pt x="56" y="0"/>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0" name="Google Shape;24790;p54"/>
              <p:cNvSpPr/>
              <p:nvPr/>
            </p:nvSpPr>
            <p:spPr>
              <a:xfrm>
                <a:off x="2250275" y="951425"/>
                <a:ext cx="1425" cy="25"/>
              </a:xfrm>
              <a:custGeom>
                <a:avLst/>
                <a:gdLst/>
                <a:ahLst/>
                <a:cxnLst/>
                <a:rect l="l" t="t" r="r" b="b"/>
                <a:pathLst>
                  <a:path w="57" h="1" extrusionOk="0">
                    <a:moveTo>
                      <a:pt x="57" y="0"/>
                    </a:moveTo>
                    <a:lnTo>
                      <a:pt x="1" y="0"/>
                    </a:lnTo>
                    <a:lnTo>
                      <a:pt x="1" y="0"/>
                    </a:lnTo>
                    <a:lnTo>
                      <a:pt x="1" y="0"/>
                    </a:lnTo>
                    <a:lnTo>
                      <a:pt x="57" y="0"/>
                    </a:lnTo>
                    <a:lnTo>
                      <a:pt x="57" y="0"/>
                    </a:lnTo>
                    <a:close/>
                  </a:path>
                </a:pathLst>
              </a:custGeom>
              <a:solidFill>
                <a:srgbClr val="B5D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1" name="Google Shape;24791;p54"/>
              <p:cNvSpPr/>
              <p:nvPr/>
            </p:nvSpPr>
            <p:spPr>
              <a:xfrm>
                <a:off x="2241850" y="982325"/>
                <a:ext cx="25" cy="1425"/>
              </a:xfrm>
              <a:custGeom>
                <a:avLst/>
                <a:gdLst/>
                <a:ahLst/>
                <a:cxnLst/>
                <a:rect l="l" t="t" r="r" b="b"/>
                <a:pathLst>
                  <a:path w="1" h="57" extrusionOk="0">
                    <a:moveTo>
                      <a:pt x="0" y="57"/>
                    </a:moveTo>
                    <a:lnTo>
                      <a:pt x="0" y="1"/>
                    </a:lnTo>
                    <a:lnTo>
                      <a:pt x="0" y="1"/>
                    </a:lnTo>
                    <a:lnTo>
                      <a:pt x="0" y="1"/>
                    </a:lnTo>
                    <a:lnTo>
                      <a:pt x="0" y="57"/>
                    </a:lnTo>
                    <a:lnTo>
                      <a:pt x="0" y="57"/>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2" name="Google Shape;24792;p54"/>
              <p:cNvSpPr/>
              <p:nvPr/>
            </p:nvSpPr>
            <p:spPr>
              <a:xfrm>
                <a:off x="1799225" y="1090525"/>
                <a:ext cx="89950" cy="53425"/>
              </a:xfrm>
              <a:custGeom>
                <a:avLst/>
                <a:gdLst/>
                <a:ahLst/>
                <a:cxnLst/>
                <a:rect l="l" t="t" r="r" b="b"/>
                <a:pathLst>
                  <a:path w="3598" h="2137" extrusionOk="0">
                    <a:moveTo>
                      <a:pt x="1631" y="0"/>
                    </a:moveTo>
                    <a:lnTo>
                      <a:pt x="1574" y="113"/>
                    </a:lnTo>
                    <a:lnTo>
                      <a:pt x="1574" y="225"/>
                    </a:lnTo>
                    <a:lnTo>
                      <a:pt x="1574" y="338"/>
                    </a:lnTo>
                    <a:lnTo>
                      <a:pt x="1574" y="450"/>
                    </a:lnTo>
                    <a:lnTo>
                      <a:pt x="1574" y="562"/>
                    </a:lnTo>
                    <a:lnTo>
                      <a:pt x="1574" y="675"/>
                    </a:lnTo>
                    <a:lnTo>
                      <a:pt x="1574" y="956"/>
                    </a:lnTo>
                    <a:lnTo>
                      <a:pt x="1574" y="1012"/>
                    </a:lnTo>
                    <a:lnTo>
                      <a:pt x="1518" y="1068"/>
                    </a:lnTo>
                    <a:lnTo>
                      <a:pt x="1462" y="1012"/>
                    </a:lnTo>
                    <a:lnTo>
                      <a:pt x="1350" y="843"/>
                    </a:lnTo>
                    <a:lnTo>
                      <a:pt x="1293" y="843"/>
                    </a:lnTo>
                    <a:lnTo>
                      <a:pt x="1237" y="900"/>
                    </a:lnTo>
                    <a:lnTo>
                      <a:pt x="1181" y="956"/>
                    </a:lnTo>
                    <a:lnTo>
                      <a:pt x="1125" y="900"/>
                    </a:lnTo>
                    <a:lnTo>
                      <a:pt x="1012" y="900"/>
                    </a:lnTo>
                    <a:lnTo>
                      <a:pt x="900" y="1012"/>
                    </a:lnTo>
                    <a:lnTo>
                      <a:pt x="844" y="1068"/>
                    </a:lnTo>
                    <a:lnTo>
                      <a:pt x="787" y="1181"/>
                    </a:lnTo>
                    <a:lnTo>
                      <a:pt x="731" y="1125"/>
                    </a:lnTo>
                    <a:lnTo>
                      <a:pt x="675" y="1068"/>
                    </a:lnTo>
                    <a:lnTo>
                      <a:pt x="731" y="956"/>
                    </a:lnTo>
                    <a:lnTo>
                      <a:pt x="787" y="843"/>
                    </a:lnTo>
                    <a:lnTo>
                      <a:pt x="787" y="787"/>
                    </a:lnTo>
                    <a:lnTo>
                      <a:pt x="731" y="731"/>
                    </a:lnTo>
                    <a:lnTo>
                      <a:pt x="563" y="731"/>
                    </a:lnTo>
                    <a:lnTo>
                      <a:pt x="450" y="675"/>
                    </a:lnTo>
                    <a:lnTo>
                      <a:pt x="338" y="675"/>
                    </a:lnTo>
                    <a:lnTo>
                      <a:pt x="338" y="731"/>
                    </a:lnTo>
                    <a:lnTo>
                      <a:pt x="282" y="843"/>
                    </a:lnTo>
                    <a:lnTo>
                      <a:pt x="282" y="1068"/>
                    </a:lnTo>
                    <a:lnTo>
                      <a:pt x="338" y="1125"/>
                    </a:lnTo>
                    <a:lnTo>
                      <a:pt x="338" y="1237"/>
                    </a:lnTo>
                    <a:lnTo>
                      <a:pt x="282" y="1349"/>
                    </a:lnTo>
                    <a:lnTo>
                      <a:pt x="225" y="1462"/>
                    </a:lnTo>
                    <a:lnTo>
                      <a:pt x="1" y="1462"/>
                    </a:lnTo>
                    <a:lnTo>
                      <a:pt x="1" y="1518"/>
                    </a:lnTo>
                    <a:lnTo>
                      <a:pt x="113" y="1574"/>
                    </a:lnTo>
                    <a:lnTo>
                      <a:pt x="225" y="1687"/>
                    </a:lnTo>
                    <a:lnTo>
                      <a:pt x="282" y="1911"/>
                    </a:lnTo>
                    <a:lnTo>
                      <a:pt x="450" y="1911"/>
                    </a:lnTo>
                    <a:lnTo>
                      <a:pt x="563" y="2080"/>
                    </a:lnTo>
                    <a:lnTo>
                      <a:pt x="619" y="2136"/>
                    </a:lnTo>
                    <a:lnTo>
                      <a:pt x="731" y="2136"/>
                    </a:lnTo>
                    <a:lnTo>
                      <a:pt x="731" y="2080"/>
                    </a:lnTo>
                    <a:lnTo>
                      <a:pt x="787" y="1968"/>
                    </a:lnTo>
                    <a:lnTo>
                      <a:pt x="844" y="1855"/>
                    </a:lnTo>
                    <a:lnTo>
                      <a:pt x="956" y="1799"/>
                    </a:lnTo>
                    <a:lnTo>
                      <a:pt x="1068" y="1743"/>
                    </a:lnTo>
                    <a:lnTo>
                      <a:pt x="1181" y="1968"/>
                    </a:lnTo>
                    <a:lnTo>
                      <a:pt x="1237" y="2080"/>
                    </a:lnTo>
                    <a:lnTo>
                      <a:pt x="1462" y="2080"/>
                    </a:lnTo>
                    <a:lnTo>
                      <a:pt x="1743" y="2024"/>
                    </a:lnTo>
                    <a:lnTo>
                      <a:pt x="1855" y="2024"/>
                    </a:lnTo>
                    <a:lnTo>
                      <a:pt x="2024" y="1968"/>
                    </a:lnTo>
                    <a:lnTo>
                      <a:pt x="2080" y="1911"/>
                    </a:lnTo>
                    <a:lnTo>
                      <a:pt x="2080" y="1855"/>
                    </a:lnTo>
                    <a:lnTo>
                      <a:pt x="2024" y="1743"/>
                    </a:lnTo>
                    <a:lnTo>
                      <a:pt x="1968" y="1743"/>
                    </a:lnTo>
                    <a:lnTo>
                      <a:pt x="1912" y="1687"/>
                    </a:lnTo>
                    <a:lnTo>
                      <a:pt x="1912" y="1630"/>
                    </a:lnTo>
                    <a:lnTo>
                      <a:pt x="1912" y="1574"/>
                    </a:lnTo>
                    <a:lnTo>
                      <a:pt x="1968" y="1574"/>
                    </a:lnTo>
                    <a:lnTo>
                      <a:pt x="1968" y="1518"/>
                    </a:lnTo>
                    <a:lnTo>
                      <a:pt x="2024" y="1462"/>
                    </a:lnTo>
                    <a:lnTo>
                      <a:pt x="2193" y="1574"/>
                    </a:lnTo>
                    <a:lnTo>
                      <a:pt x="2305" y="1518"/>
                    </a:lnTo>
                    <a:lnTo>
                      <a:pt x="2417" y="1406"/>
                    </a:lnTo>
                    <a:lnTo>
                      <a:pt x="2530" y="1293"/>
                    </a:lnTo>
                    <a:lnTo>
                      <a:pt x="2586" y="1181"/>
                    </a:lnTo>
                    <a:lnTo>
                      <a:pt x="2642" y="1012"/>
                    </a:lnTo>
                    <a:lnTo>
                      <a:pt x="2755" y="1012"/>
                    </a:lnTo>
                    <a:lnTo>
                      <a:pt x="2923" y="1125"/>
                    </a:lnTo>
                    <a:lnTo>
                      <a:pt x="3148" y="1181"/>
                    </a:lnTo>
                    <a:lnTo>
                      <a:pt x="3261" y="1293"/>
                    </a:lnTo>
                    <a:lnTo>
                      <a:pt x="3317" y="1293"/>
                    </a:lnTo>
                    <a:lnTo>
                      <a:pt x="3429" y="1237"/>
                    </a:lnTo>
                    <a:lnTo>
                      <a:pt x="3598" y="1068"/>
                    </a:lnTo>
                    <a:lnTo>
                      <a:pt x="3598" y="956"/>
                    </a:lnTo>
                    <a:lnTo>
                      <a:pt x="3542" y="843"/>
                    </a:lnTo>
                    <a:lnTo>
                      <a:pt x="3485" y="787"/>
                    </a:lnTo>
                    <a:lnTo>
                      <a:pt x="3092" y="787"/>
                    </a:lnTo>
                    <a:lnTo>
                      <a:pt x="2586" y="506"/>
                    </a:lnTo>
                    <a:lnTo>
                      <a:pt x="2474" y="450"/>
                    </a:lnTo>
                    <a:lnTo>
                      <a:pt x="2361" y="506"/>
                    </a:lnTo>
                    <a:lnTo>
                      <a:pt x="2361" y="619"/>
                    </a:lnTo>
                    <a:lnTo>
                      <a:pt x="2361" y="731"/>
                    </a:lnTo>
                    <a:lnTo>
                      <a:pt x="2305" y="787"/>
                    </a:lnTo>
                    <a:lnTo>
                      <a:pt x="2193" y="843"/>
                    </a:lnTo>
                    <a:lnTo>
                      <a:pt x="2136" y="787"/>
                    </a:lnTo>
                    <a:lnTo>
                      <a:pt x="2136" y="675"/>
                    </a:lnTo>
                    <a:lnTo>
                      <a:pt x="2136" y="562"/>
                    </a:lnTo>
                    <a:lnTo>
                      <a:pt x="2136" y="450"/>
                    </a:lnTo>
                    <a:lnTo>
                      <a:pt x="2024" y="338"/>
                    </a:lnTo>
                    <a:lnTo>
                      <a:pt x="1912" y="338"/>
                    </a:lnTo>
                    <a:lnTo>
                      <a:pt x="1855" y="281"/>
                    </a:lnTo>
                    <a:lnTo>
                      <a:pt x="1855" y="225"/>
                    </a:lnTo>
                    <a:lnTo>
                      <a:pt x="1855" y="113"/>
                    </a:lnTo>
                    <a:lnTo>
                      <a:pt x="1799" y="57"/>
                    </a:lnTo>
                    <a:lnTo>
                      <a:pt x="168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3" name="Google Shape;24793;p54"/>
              <p:cNvSpPr/>
              <p:nvPr/>
            </p:nvSpPr>
            <p:spPr>
              <a:xfrm>
                <a:off x="1904625" y="1187475"/>
                <a:ext cx="91350" cy="66075"/>
              </a:xfrm>
              <a:custGeom>
                <a:avLst/>
                <a:gdLst/>
                <a:ahLst/>
                <a:cxnLst/>
                <a:rect l="l" t="t" r="r" b="b"/>
                <a:pathLst>
                  <a:path w="3654" h="2643" extrusionOk="0">
                    <a:moveTo>
                      <a:pt x="393" y="1"/>
                    </a:moveTo>
                    <a:lnTo>
                      <a:pt x="337" y="57"/>
                    </a:lnTo>
                    <a:lnTo>
                      <a:pt x="281" y="169"/>
                    </a:lnTo>
                    <a:lnTo>
                      <a:pt x="281" y="282"/>
                    </a:lnTo>
                    <a:lnTo>
                      <a:pt x="281" y="338"/>
                    </a:lnTo>
                    <a:lnTo>
                      <a:pt x="225" y="450"/>
                    </a:lnTo>
                    <a:lnTo>
                      <a:pt x="225" y="563"/>
                    </a:lnTo>
                    <a:lnTo>
                      <a:pt x="169" y="619"/>
                    </a:lnTo>
                    <a:lnTo>
                      <a:pt x="112" y="731"/>
                    </a:lnTo>
                    <a:lnTo>
                      <a:pt x="112" y="787"/>
                    </a:lnTo>
                    <a:lnTo>
                      <a:pt x="169" y="844"/>
                    </a:lnTo>
                    <a:lnTo>
                      <a:pt x="169" y="900"/>
                    </a:lnTo>
                    <a:lnTo>
                      <a:pt x="112" y="956"/>
                    </a:lnTo>
                    <a:lnTo>
                      <a:pt x="0" y="1012"/>
                    </a:lnTo>
                    <a:lnTo>
                      <a:pt x="0" y="1068"/>
                    </a:lnTo>
                    <a:lnTo>
                      <a:pt x="0" y="1181"/>
                    </a:lnTo>
                    <a:lnTo>
                      <a:pt x="56" y="1181"/>
                    </a:lnTo>
                    <a:lnTo>
                      <a:pt x="225" y="1293"/>
                    </a:lnTo>
                    <a:lnTo>
                      <a:pt x="281" y="1406"/>
                    </a:lnTo>
                    <a:lnTo>
                      <a:pt x="281" y="1518"/>
                    </a:lnTo>
                    <a:lnTo>
                      <a:pt x="281" y="1687"/>
                    </a:lnTo>
                    <a:lnTo>
                      <a:pt x="506" y="1687"/>
                    </a:lnTo>
                    <a:lnTo>
                      <a:pt x="562" y="1574"/>
                    </a:lnTo>
                    <a:lnTo>
                      <a:pt x="618" y="1462"/>
                    </a:lnTo>
                    <a:lnTo>
                      <a:pt x="618" y="1350"/>
                    </a:lnTo>
                    <a:lnTo>
                      <a:pt x="674" y="1293"/>
                    </a:lnTo>
                    <a:lnTo>
                      <a:pt x="843" y="1237"/>
                    </a:lnTo>
                    <a:lnTo>
                      <a:pt x="956" y="1181"/>
                    </a:lnTo>
                    <a:lnTo>
                      <a:pt x="1068" y="1068"/>
                    </a:lnTo>
                    <a:lnTo>
                      <a:pt x="1237" y="956"/>
                    </a:lnTo>
                    <a:lnTo>
                      <a:pt x="1180" y="1125"/>
                    </a:lnTo>
                    <a:lnTo>
                      <a:pt x="1124" y="1237"/>
                    </a:lnTo>
                    <a:lnTo>
                      <a:pt x="899" y="1350"/>
                    </a:lnTo>
                    <a:lnTo>
                      <a:pt x="843" y="1462"/>
                    </a:lnTo>
                    <a:lnTo>
                      <a:pt x="843" y="1631"/>
                    </a:lnTo>
                    <a:lnTo>
                      <a:pt x="899" y="1799"/>
                    </a:lnTo>
                    <a:lnTo>
                      <a:pt x="899" y="2024"/>
                    </a:lnTo>
                    <a:lnTo>
                      <a:pt x="956" y="2080"/>
                    </a:lnTo>
                    <a:lnTo>
                      <a:pt x="1068" y="2136"/>
                    </a:lnTo>
                    <a:lnTo>
                      <a:pt x="1293" y="2080"/>
                    </a:lnTo>
                    <a:lnTo>
                      <a:pt x="1349" y="2024"/>
                    </a:lnTo>
                    <a:lnTo>
                      <a:pt x="1405" y="1912"/>
                    </a:lnTo>
                    <a:lnTo>
                      <a:pt x="1574" y="1855"/>
                    </a:lnTo>
                    <a:lnTo>
                      <a:pt x="1630" y="1912"/>
                    </a:lnTo>
                    <a:lnTo>
                      <a:pt x="1686" y="1968"/>
                    </a:lnTo>
                    <a:lnTo>
                      <a:pt x="1799" y="2024"/>
                    </a:lnTo>
                    <a:lnTo>
                      <a:pt x="1855" y="1968"/>
                    </a:lnTo>
                    <a:lnTo>
                      <a:pt x="1911" y="1912"/>
                    </a:lnTo>
                    <a:lnTo>
                      <a:pt x="1967" y="1968"/>
                    </a:lnTo>
                    <a:lnTo>
                      <a:pt x="2023" y="2080"/>
                    </a:lnTo>
                    <a:lnTo>
                      <a:pt x="2023" y="2136"/>
                    </a:lnTo>
                    <a:lnTo>
                      <a:pt x="2080" y="2193"/>
                    </a:lnTo>
                    <a:lnTo>
                      <a:pt x="2136" y="2249"/>
                    </a:lnTo>
                    <a:lnTo>
                      <a:pt x="2192" y="2249"/>
                    </a:lnTo>
                    <a:lnTo>
                      <a:pt x="2248" y="2474"/>
                    </a:lnTo>
                    <a:lnTo>
                      <a:pt x="2361" y="2530"/>
                    </a:lnTo>
                    <a:lnTo>
                      <a:pt x="2473" y="2474"/>
                    </a:lnTo>
                    <a:lnTo>
                      <a:pt x="2642" y="2474"/>
                    </a:lnTo>
                    <a:lnTo>
                      <a:pt x="2754" y="2361"/>
                    </a:lnTo>
                    <a:lnTo>
                      <a:pt x="2810" y="2249"/>
                    </a:lnTo>
                    <a:lnTo>
                      <a:pt x="2867" y="2024"/>
                    </a:lnTo>
                    <a:lnTo>
                      <a:pt x="3091" y="2249"/>
                    </a:lnTo>
                    <a:lnTo>
                      <a:pt x="3204" y="2249"/>
                    </a:lnTo>
                    <a:lnTo>
                      <a:pt x="3204" y="2193"/>
                    </a:lnTo>
                    <a:lnTo>
                      <a:pt x="3260" y="2193"/>
                    </a:lnTo>
                    <a:lnTo>
                      <a:pt x="3204" y="2249"/>
                    </a:lnTo>
                    <a:lnTo>
                      <a:pt x="3091" y="2305"/>
                    </a:lnTo>
                    <a:lnTo>
                      <a:pt x="2979" y="2361"/>
                    </a:lnTo>
                    <a:lnTo>
                      <a:pt x="2979" y="2530"/>
                    </a:lnTo>
                    <a:lnTo>
                      <a:pt x="3091" y="2586"/>
                    </a:lnTo>
                    <a:lnTo>
                      <a:pt x="3204" y="2642"/>
                    </a:lnTo>
                    <a:lnTo>
                      <a:pt x="3260" y="2586"/>
                    </a:lnTo>
                    <a:lnTo>
                      <a:pt x="3316" y="2586"/>
                    </a:lnTo>
                    <a:lnTo>
                      <a:pt x="3485" y="2474"/>
                    </a:lnTo>
                    <a:lnTo>
                      <a:pt x="3597" y="2249"/>
                    </a:lnTo>
                    <a:lnTo>
                      <a:pt x="3597" y="2024"/>
                    </a:lnTo>
                    <a:lnTo>
                      <a:pt x="3541" y="1799"/>
                    </a:lnTo>
                    <a:lnTo>
                      <a:pt x="3429" y="1574"/>
                    </a:lnTo>
                    <a:lnTo>
                      <a:pt x="3372" y="1462"/>
                    </a:lnTo>
                    <a:lnTo>
                      <a:pt x="3372" y="1350"/>
                    </a:lnTo>
                    <a:lnTo>
                      <a:pt x="3372" y="1293"/>
                    </a:lnTo>
                    <a:lnTo>
                      <a:pt x="3485" y="1181"/>
                    </a:lnTo>
                    <a:lnTo>
                      <a:pt x="3597" y="1125"/>
                    </a:lnTo>
                    <a:lnTo>
                      <a:pt x="3597" y="1068"/>
                    </a:lnTo>
                    <a:lnTo>
                      <a:pt x="3597" y="956"/>
                    </a:lnTo>
                    <a:lnTo>
                      <a:pt x="3653" y="844"/>
                    </a:lnTo>
                    <a:lnTo>
                      <a:pt x="3653" y="731"/>
                    </a:lnTo>
                    <a:lnTo>
                      <a:pt x="3597" y="675"/>
                    </a:lnTo>
                    <a:lnTo>
                      <a:pt x="3485" y="619"/>
                    </a:lnTo>
                    <a:lnTo>
                      <a:pt x="3260" y="731"/>
                    </a:lnTo>
                    <a:lnTo>
                      <a:pt x="3091" y="675"/>
                    </a:lnTo>
                    <a:lnTo>
                      <a:pt x="2867" y="675"/>
                    </a:lnTo>
                    <a:lnTo>
                      <a:pt x="2642" y="731"/>
                    </a:lnTo>
                    <a:lnTo>
                      <a:pt x="2529" y="787"/>
                    </a:lnTo>
                    <a:lnTo>
                      <a:pt x="2473" y="900"/>
                    </a:lnTo>
                    <a:lnTo>
                      <a:pt x="2473" y="1125"/>
                    </a:lnTo>
                    <a:lnTo>
                      <a:pt x="2417" y="1293"/>
                    </a:lnTo>
                    <a:lnTo>
                      <a:pt x="2192" y="1574"/>
                    </a:lnTo>
                    <a:lnTo>
                      <a:pt x="2192" y="1406"/>
                    </a:lnTo>
                    <a:lnTo>
                      <a:pt x="2192" y="1350"/>
                    </a:lnTo>
                    <a:lnTo>
                      <a:pt x="2080" y="1293"/>
                    </a:lnTo>
                    <a:lnTo>
                      <a:pt x="1911" y="1237"/>
                    </a:lnTo>
                    <a:lnTo>
                      <a:pt x="1855" y="1237"/>
                    </a:lnTo>
                    <a:lnTo>
                      <a:pt x="1855" y="1181"/>
                    </a:lnTo>
                    <a:lnTo>
                      <a:pt x="1967" y="956"/>
                    </a:lnTo>
                    <a:lnTo>
                      <a:pt x="2136" y="844"/>
                    </a:lnTo>
                    <a:lnTo>
                      <a:pt x="2192" y="731"/>
                    </a:lnTo>
                    <a:lnTo>
                      <a:pt x="2248" y="675"/>
                    </a:lnTo>
                    <a:lnTo>
                      <a:pt x="2192" y="563"/>
                    </a:lnTo>
                    <a:lnTo>
                      <a:pt x="2136" y="506"/>
                    </a:lnTo>
                    <a:lnTo>
                      <a:pt x="2023" y="450"/>
                    </a:lnTo>
                    <a:lnTo>
                      <a:pt x="1967" y="394"/>
                    </a:lnTo>
                    <a:lnTo>
                      <a:pt x="1911" y="450"/>
                    </a:lnTo>
                    <a:lnTo>
                      <a:pt x="1799" y="563"/>
                    </a:lnTo>
                    <a:lnTo>
                      <a:pt x="1742" y="563"/>
                    </a:lnTo>
                    <a:lnTo>
                      <a:pt x="1630" y="394"/>
                    </a:lnTo>
                    <a:lnTo>
                      <a:pt x="1405" y="113"/>
                    </a:lnTo>
                    <a:lnTo>
                      <a:pt x="1124" y="57"/>
                    </a:lnTo>
                    <a:lnTo>
                      <a:pt x="899" y="57"/>
                    </a:lnTo>
                    <a:lnTo>
                      <a:pt x="393" y="1"/>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4" name="Google Shape;24794;p54"/>
              <p:cNvSpPr/>
              <p:nvPr/>
            </p:nvSpPr>
            <p:spPr>
              <a:xfrm>
                <a:off x="1884950" y="1207150"/>
                <a:ext cx="59025" cy="64650"/>
              </a:xfrm>
              <a:custGeom>
                <a:avLst/>
                <a:gdLst/>
                <a:ahLst/>
                <a:cxnLst/>
                <a:rect l="l" t="t" r="r" b="b"/>
                <a:pathLst>
                  <a:path w="2361" h="2586" extrusionOk="0">
                    <a:moveTo>
                      <a:pt x="1293" y="1630"/>
                    </a:moveTo>
                    <a:lnTo>
                      <a:pt x="1293" y="1743"/>
                    </a:lnTo>
                    <a:lnTo>
                      <a:pt x="1237" y="1630"/>
                    </a:lnTo>
                    <a:close/>
                    <a:moveTo>
                      <a:pt x="1303" y="1753"/>
                    </a:moveTo>
                    <a:lnTo>
                      <a:pt x="1349" y="1799"/>
                    </a:lnTo>
                    <a:lnTo>
                      <a:pt x="1400" y="1850"/>
                    </a:lnTo>
                    <a:lnTo>
                      <a:pt x="1400" y="1850"/>
                    </a:lnTo>
                    <a:lnTo>
                      <a:pt x="1303" y="1753"/>
                    </a:lnTo>
                    <a:close/>
                    <a:moveTo>
                      <a:pt x="1967" y="0"/>
                    </a:moveTo>
                    <a:lnTo>
                      <a:pt x="1911" y="57"/>
                    </a:lnTo>
                    <a:lnTo>
                      <a:pt x="1799" y="225"/>
                    </a:lnTo>
                    <a:lnTo>
                      <a:pt x="1686" y="338"/>
                    </a:lnTo>
                    <a:lnTo>
                      <a:pt x="1630" y="394"/>
                    </a:lnTo>
                    <a:lnTo>
                      <a:pt x="1518" y="394"/>
                    </a:lnTo>
                    <a:lnTo>
                      <a:pt x="1405" y="338"/>
                    </a:lnTo>
                    <a:lnTo>
                      <a:pt x="1349" y="394"/>
                    </a:lnTo>
                    <a:lnTo>
                      <a:pt x="1293" y="506"/>
                    </a:lnTo>
                    <a:lnTo>
                      <a:pt x="1293" y="619"/>
                    </a:lnTo>
                    <a:lnTo>
                      <a:pt x="1293" y="675"/>
                    </a:lnTo>
                    <a:lnTo>
                      <a:pt x="1349" y="787"/>
                    </a:lnTo>
                    <a:lnTo>
                      <a:pt x="1293" y="787"/>
                    </a:lnTo>
                    <a:lnTo>
                      <a:pt x="1068" y="900"/>
                    </a:lnTo>
                    <a:lnTo>
                      <a:pt x="1124" y="1012"/>
                    </a:lnTo>
                    <a:lnTo>
                      <a:pt x="1124" y="1068"/>
                    </a:lnTo>
                    <a:lnTo>
                      <a:pt x="1068" y="1181"/>
                    </a:lnTo>
                    <a:lnTo>
                      <a:pt x="731" y="1406"/>
                    </a:lnTo>
                    <a:lnTo>
                      <a:pt x="450" y="1630"/>
                    </a:lnTo>
                    <a:lnTo>
                      <a:pt x="506" y="1743"/>
                    </a:lnTo>
                    <a:lnTo>
                      <a:pt x="506" y="1799"/>
                    </a:lnTo>
                    <a:lnTo>
                      <a:pt x="450" y="1855"/>
                    </a:lnTo>
                    <a:lnTo>
                      <a:pt x="394" y="1911"/>
                    </a:lnTo>
                    <a:lnTo>
                      <a:pt x="394" y="1968"/>
                    </a:lnTo>
                    <a:lnTo>
                      <a:pt x="394" y="2080"/>
                    </a:lnTo>
                    <a:lnTo>
                      <a:pt x="225" y="2080"/>
                    </a:lnTo>
                    <a:lnTo>
                      <a:pt x="113" y="2136"/>
                    </a:lnTo>
                    <a:lnTo>
                      <a:pt x="0" y="2192"/>
                    </a:lnTo>
                    <a:lnTo>
                      <a:pt x="0" y="2361"/>
                    </a:lnTo>
                    <a:lnTo>
                      <a:pt x="0" y="2474"/>
                    </a:lnTo>
                    <a:lnTo>
                      <a:pt x="56" y="2530"/>
                    </a:lnTo>
                    <a:lnTo>
                      <a:pt x="169" y="2586"/>
                    </a:lnTo>
                    <a:lnTo>
                      <a:pt x="281" y="2530"/>
                    </a:lnTo>
                    <a:lnTo>
                      <a:pt x="337" y="2474"/>
                    </a:lnTo>
                    <a:lnTo>
                      <a:pt x="394" y="2417"/>
                    </a:lnTo>
                    <a:lnTo>
                      <a:pt x="506" y="2474"/>
                    </a:lnTo>
                    <a:lnTo>
                      <a:pt x="562" y="2530"/>
                    </a:lnTo>
                    <a:lnTo>
                      <a:pt x="618" y="2530"/>
                    </a:lnTo>
                    <a:lnTo>
                      <a:pt x="731" y="2474"/>
                    </a:lnTo>
                    <a:lnTo>
                      <a:pt x="787" y="2417"/>
                    </a:lnTo>
                    <a:lnTo>
                      <a:pt x="843" y="2361"/>
                    </a:lnTo>
                    <a:lnTo>
                      <a:pt x="675" y="2305"/>
                    </a:lnTo>
                    <a:lnTo>
                      <a:pt x="618" y="2305"/>
                    </a:lnTo>
                    <a:lnTo>
                      <a:pt x="618" y="2192"/>
                    </a:lnTo>
                    <a:lnTo>
                      <a:pt x="675" y="1911"/>
                    </a:lnTo>
                    <a:lnTo>
                      <a:pt x="731" y="1743"/>
                    </a:lnTo>
                    <a:lnTo>
                      <a:pt x="843" y="1687"/>
                    </a:lnTo>
                    <a:lnTo>
                      <a:pt x="899" y="1687"/>
                    </a:lnTo>
                    <a:lnTo>
                      <a:pt x="899" y="1743"/>
                    </a:lnTo>
                    <a:lnTo>
                      <a:pt x="899" y="1799"/>
                    </a:lnTo>
                    <a:lnTo>
                      <a:pt x="899" y="1855"/>
                    </a:lnTo>
                    <a:lnTo>
                      <a:pt x="1012" y="1911"/>
                    </a:lnTo>
                    <a:lnTo>
                      <a:pt x="1124" y="1855"/>
                    </a:lnTo>
                    <a:lnTo>
                      <a:pt x="1237" y="1911"/>
                    </a:lnTo>
                    <a:lnTo>
                      <a:pt x="1405" y="1911"/>
                    </a:lnTo>
                    <a:lnTo>
                      <a:pt x="1405" y="2080"/>
                    </a:lnTo>
                    <a:lnTo>
                      <a:pt x="1349" y="2136"/>
                    </a:lnTo>
                    <a:lnTo>
                      <a:pt x="1405" y="2192"/>
                    </a:lnTo>
                    <a:lnTo>
                      <a:pt x="1461" y="2192"/>
                    </a:lnTo>
                    <a:lnTo>
                      <a:pt x="1461" y="2136"/>
                    </a:lnTo>
                    <a:lnTo>
                      <a:pt x="1574" y="2024"/>
                    </a:lnTo>
                    <a:lnTo>
                      <a:pt x="1686" y="1911"/>
                    </a:lnTo>
                    <a:lnTo>
                      <a:pt x="1743" y="1855"/>
                    </a:lnTo>
                    <a:lnTo>
                      <a:pt x="1855" y="1687"/>
                    </a:lnTo>
                    <a:lnTo>
                      <a:pt x="1911" y="1687"/>
                    </a:lnTo>
                    <a:lnTo>
                      <a:pt x="1967" y="1743"/>
                    </a:lnTo>
                    <a:lnTo>
                      <a:pt x="2024" y="1687"/>
                    </a:lnTo>
                    <a:lnTo>
                      <a:pt x="2024" y="1574"/>
                    </a:lnTo>
                    <a:lnTo>
                      <a:pt x="2024" y="1462"/>
                    </a:lnTo>
                    <a:lnTo>
                      <a:pt x="2192" y="1462"/>
                    </a:lnTo>
                    <a:lnTo>
                      <a:pt x="2305" y="1518"/>
                    </a:lnTo>
                    <a:lnTo>
                      <a:pt x="2361" y="1462"/>
                    </a:lnTo>
                    <a:lnTo>
                      <a:pt x="2361" y="1406"/>
                    </a:lnTo>
                    <a:lnTo>
                      <a:pt x="2248" y="1349"/>
                    </a:lnTo>
                    <a:lnTo>
                      <a:pt x="2248" y="1181"/>
                    </a:lnTo>
                    <a:lnTo>
                      <a:pt x="2192" y="1125"/>
                    </a:lnTo>
                    <a:lnTo>
                      <a:pt x="2136" y="1181"/>
                    </a:lnTo>
                    <a:lnTo>
                      <a:pt x="2024" y="1237"/>
                    </a:lnTo>
                    <a:lnTo>
                      <a:pt x="1799" y="1237"/>
                    </a:lnTo>
                    <a:lnTo>
                      <a:pt x="1799" y="1181"/>
                    </a:lnTo>
                    <a:lnTo>
                      <a:pt x="1799" y="1125"/>
                    </a:lnTo>
                    <a:lnTo>
                      <a:pt x="1799" y="1068"/>
                    </a:lnTo>
                    <a:lnTo>
                      <a:pt x="1743" y="956"/>
                    </a:lnTo>
                    <a:lnTo>
                      <a:pt x="1743" y="844"/>
                    </a:lnTo>
                    <a:lnTo>
                      <a:pt x="1743" y="731"/>
                    </a:lnTo>
                    <a:lnTo>
                      <a:pt x="1743" y="619"/>
                    </a:lnTo>
                    <a:lnTo>
                      <a:pt x="1743" y="563"/>
                    </a:lnTo>
                    <a:lnTo>
                      <a:pt x="1911" y="563"/>
                    </a:lnTo>
                    <a:lnTo>
                      <a:pt x="2024" y="450"/>
                    </a:lnTo>
                    <a:lnTo>
                      <a:pt x="2080" y="338"/>
                    </a:lnTo>
                    <a:lnTo>
                      <a:pt x="2080" y="169"/>
                    </a:lnTo>
                    <a:lnTo>
                      <a:pt x="2136" y="113"/>
                    </a:lnTo>
                    <a:lnTo>
                      <a:pt x="208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5" name="Google Shape;24795;p54"/>
              <p:cNvSpPr/>
              <p:nvPr/>
            </p:nvSpPr>
            <p:spPr>
              <a:xfrm>
                <a:off x="1956600" y="1214175"/>
                <a:ext cx="50625" cy="47800"/>
              </a:xfrm>
              <a:custGeom>
                <a:avLst/>
                <a:gdLst/>
                <a:ahLst/>
                <a:cxnLst/>
                <a:rect l="l" t="t" r="r" b="b"/>
                <a:pathLst>
                  <a:path w="2025" h="1912" extrusionOk="0">
                    <a:moveTo>
                      <a:pt x="1293" y="0"/>
                    </a:moveTo>
                    <a:lnTo>
                      <a:pt x="1293" y="57"/>
                    </a:lnTo>
                    <a:lnTo>
                      <a:pt x="1237" y="57"/>
                    </a:lnTo>
                    <a:lnTo>
                      <a:pt x="1125" y="338"/>
                    </a:lnTo>
                    <a:lnTo>
                      <a:pt x="1125" y="394"/>
                    </a:lnTo>
                    <a:lnTo>
                      <a:pt x="1237" y="450"/>
                    </a:lnTo>
                    <a:lnTo>
                      <a:pt x="1293" y="506"/>
                    </a:lnTo>
                    <a:lnTo>
                      <a:pt x="1293" y="619"/>
                    </a:lnTo>
                    <a:lnTo>
                      <a:pt x="1350" y="675"/>
                    </a:lnTo>
                    <a:lnTo>
                      <a:pt x="1406" y="731"/>
                    </a:lnTo>
                    <a:lnTo>
                      <a:pt x="1350" y="787"/>
                    </a:lnTo>
                    <a:lnTo>
                      <a:pt x="1350" y="844"/>
                    </a:lnTo>
                    <a:lnTo>
                      <a:pt x="1406" y="900"/>
                    </a:lnTo>
                    <a:lnTo>
                      <a:pt x="1462" y="956"/>
                    </a:lnTo>
                    <a:lnTo>
                      <a:pt x="1462" y="1068"/>
                    </a:lnTo>
                    <a:lnTo>
                      <a:pt x="1293" y="1349"/>
                    </a:lnTo>
                    <a:lnTo>
                      <a:pt x="1237" y="1462"/>
                    </a:lnTo>
                    <a:lnTo>
                      <a:pt x="1125" y="1462"/>
                    </a:lnTo>
                    <a:lnTo>
                      <a:pt x="956" y="1406"/>
                    </a:lnTo>
                    <a:lnTo>
                      <a:pt x="956" y="1349"/>
                    </a:lnTo>
                    <a:lnTo>
                      <a:pt x="1012" y="1293"/>
                    </a:lnTo>
                    <a:lnTo>
                      <a:pt x="1125" y="1181"/>
                    </a:lnTo>
                    <a:lnTo>
                      <a:pt x="1012" y="1125"/>
                    </a:lnTo>
                    <a:lnTo>
                      <a:pt x="956" y="1068"/>
                    </a:lnTo>
                    <a:lnTo>
                      <a:pt x="956" y="956"/>
                    </a:lnTo>
                    <a:lnTo>
                      <a:pt x="900" y="844"/>
                    </a:lnTo>
                    <a:lnTo>
                      <a:pt x="844" y="787"/>
                    </a:lnTo>
                    <a:lnTo>
                      <a:pt x="731" y="731"/>
                    </a:lnTo>
                    <a:lnTo>
                      <a:pt x="675" y="787"/>
                    </a:lnTo>
                    <a:lnTo>
                      <a:pt x="675" y="900"/>
                    </a:lnTo>
                    <a:lnTo>
                      <a:pt x="675" y="1068"/>
                    </a:lnTo>
                    <a:lnTo>
                      <a:pt x="675" y="1237"/>
                    </a:lnTo>
                    <a:lnTo>
                      <a:pt x="338" y="1349"/>
                    </a:lnTo>
                    <a:lnTo>
                      <a:pt x="338" y="1406"/>
                    </a:lnTo>
                    <a:lnTo>
                      <a:pt x="225" y="1349"/>
                    </a:lnTo>
                    <a:lnTo>
                      <a:pt x="225" y="1293"/>
                    </a:lnTo>
                    <a:lnTo>
                      <a:pt x="282" y="1181"/>
                    </a:lnTo>
                    <a:lnTo>
                      <a:pt x="169" y="1125"/>
                    </a:lnTo>
                    <a:lnTo>
                      <a:pt x="57" y="1068"/>
                    </a:lnTo>
                    <a:lnTo>
                      <a:pt x="1" y="1125"/>
                    </a:lnTo>
                    <a:lnTo>
                      <a:pt x="57" y="1406"/>
                    </a:lnTo>
                    <a:lnTo>
                      <a:pt x="113" y="1518"/>
                    </a:lnTo>
                    <a:lnTo>
                      <a:pt x="225" y="1518"/>
                    </a:lnTo>
                    <a:lnTo>
                      <a:pt x="282" y="1574"/>
                    </a:lnTo>
                    <a:lnTo>
                      <a:pt x="338" y="1687"/>
                    </a:lnTo>
                    <a:lnTo>
                      <a:pt x="394" y="1743"/>
                    </a:lnTo>
                    <a:lnTo>
                      <a:pt x="450" y="1799"/>
                    </a:lnTo>
                    <a:lnTo>
                      <a:pt x="450" y="1855"/>
                    </a:lnTo>
                    <a:lnTo>
                      <a:pt x="506" y="1911"/>
                    </a:lnTo>
                    <a:lnTo>
                      <a:pt x="563" y="1911"/>
                    </a:lnTo>
                    <a:lnTo>
                      <a:pt x="619" y="1855"/>
                    </a:lnTo>
                    <a:lnTo>
                      <a:pt x="675" y="1911"/>
                    </a:lnTo>
                    <a:lnTo>
                      <a:pt x="844" y="1799"/>
                    </a:lnTo>
                    <a:lnTo>
                      <a:pt x="956" y="1687"/>
                    </a:lnTo>
                    <a:lnTo>
                      <a:pt x="1012" y="1630"/>
                    </a:lnTo>
                    <a:lnTo>
                      <a:pt x="1125" y="1630"/>
                    </a:lnTo>
                    <a:lnTo>
                      <a:pt x="1125" y="1687"/>
                    </a:lnTo>
                    <a:lnTo>
                      <a:pt x="1237" y="1743"/>
                    </a:lnTo>
                    <a:lnTo>
                      <a:pt x="1293" y="1687"/>
                    </a:lnTo>
                    <a:lnTo>
                      <a:pt x="1350" y="1574"/>
                    </a:lnTo>
                    <a:lnTo>
                      <a:pt x="1462" y="1630"/>
                    </a:lnTo>
                    <a:lnTo>
                      <a:pt x="1574" y="1630"/>
                    </a:lnTo>
                    <a:lnTo>
                      <a:pt x="1574" y="1518"/>
                    </a:lnTo>
                    <a:lnTo>
                      <a:pt x="1574" y="1406"/>
                    </a:lnTo>
                    <a:lnTo>
                      <a:pt x="1631" y="1406"/>
                    </a:lnTo>
                    <a:lnTo>
                      <a:pt x="1799" y="1349"/>
                    </a:lnTo>
                    <a:lnTo>
                      <a:pt x="1855" y="1181"/>
                    </a:lnTo>
                    <a:lnTo>
                      <a:pt x="1912" y="956"/>
                    </a:lnTo>
                    <a:lnTo>
                      <a:pt x="2024" y="787"/>
                    </a:lnTo>
                    <a:lnTo>
                      <a:pt x="2024" y="675"/>
                    </a:lnTo>
                    <a:lnTo>
                      <a:pt x="1912" y="563"/>
                    </a:lnTo>
                    <a:lnTo>
                      <a:pt x="1687" y="563"/>
                    </a:lnTo>
                    <a:lnTo>
                      <a:pt x="1631" y="506"/>
                    </a:lnTo>
                    <a:lnTo>
                      <a:pt x="1518" y="450"/>
                    </a:lnTo>
                    <a:lnTo>
                      <a:pt x="1574" y="394"/>
                    </a:lnTo>
                    <a:lnTo>
                      <a:pt x="1687" y="338"/>
                    </a:lnTo>
                    <a:lnTo>
                      <a:pt x="1743" y="225"/>
                    </a:lnTo>
                    <a:lnTo>
                      <a:pt x="1743" y="113"/>
                    </a:lnTo>
                    <a:lnTo>
                      <a:pt x="1687" y="57"/>
                    </a:lnTo>
                    <a:lnTo>
                      <a:pt x="1574" y="57"/>
                    </a:lnTo>
                    <a:lnTo>
                      <a:pt x="1406" y="113"/>
                    </a:lnTo>
                    <a:lnTo>
                      <a:pt x="1293"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6" name="Google Shape;24796;p54"/>
              <p:cNvSpPr/>
              <p:nvPr/>
            </p:nvSpPr>
            <p:spPr>
              <a:xfrm>
                <a:off x="1941150" y="1261950"/>
                <a:ext cx="18300" cy="15475"/>
              </a:xfrm>
              <a:custGeom>
                <a:avLst/>
                <a:gdLst/>
                <a:ahLst/>
                <a:cxnLst/>
                <a:rect l="l" t="t" r="r" b="b"/>
                <a:pathLst>
                  <a:path w="732" h="619" extrusionOk="0">
                    <a:moveTo>
                      <a:pt x="394" y="0"/>
                    </a:moveTo>
                    <a:lnTo>
                      <a:pt x="225" y="113"/>
                    </a:lnTo>
                    <a:lnTo>
                      <a:pt x="169" y="338"/>
                    </a:lnTo>
                    <a:lnTo>
                      <a:pt x="113" y="450"/>
                    </a:lnTo>
                    <a:lnTo>
                      <a:pt x="57" y="506"/>
                    </a:lnTo>
                    <a:lnTo>
                      <a:pt x="0" y="563"/>
                    </a:lnTo>
                    <a:lnTo>
                      <a:pt x="0" y="619"/>
                    </a:lnTo>
                    <a:lnTo>
                      <a:pt x="394" y="506"/>
                    </a:lnTo>
                    <a:lnTo>
                      <a:pt x="562" y="450"/>
                    </a:lnTo>
                    <a:lnTo>
                      <a:pt x="619" y="394"/>
                    </a:lnTo>
                    <a:lnTo>
                      <a:pt x="731" y="338"/>
                    </a:lnTo>
                    <a:lnTo>
                      <a:pt x="675" y="282"/>
                    </a:lnTo>
                    <a:lnTo>
                      <a:pt x="562" y="225"/>
                    </a:lnTo>
                    <a:lnTo>
                      <a:pt x="506" y="169"/>
                    </a:lnTo>
                    <a:lnTo>
                      <a:pt x="394"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7" name="Google Shape;24797;p54"/>
              <p:cNvSpPr/>
              <p:nvPr/>
            </p:nvSpPr>
            <p:spPr>
              <a:xfrm>
                <a:off x="1960825" y="1261950"/>
                <a:ext cx="5650" cy="2825"/>
              </a:xfrm>
              <a:custGeom>
                <a:avLst/>
                <a:gdLst/>
                <a:ahLst/>
                <a:cxnLst/>
                <a:rect l="l" t="t" r="r" b="b"/>
                <a:pathLst>
                  <a:path w="226" h="113" extrusionOk="0">
                    <a:moveTo>
                      <a:pt x="225" y="0"/>
                    </a:moveTo>
                    <a:lnTo>
                      <a:pt x="113" y="57"/>
                    </a:lnTo>
                    <a:lnTo>
                      <a:pt x="0" y="113"/>
                    </a:lnTo>
                    <a:lnTo>
                      <a:pt x="113" y="113"/>
                    </a:lnTo>
                    <a:lnTo>
                      <a:pt x="225"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8" name="Google Shape;24798;p54"/>
              <p:cNvSpPr/>
              <p:nvPr/>
            </p:nvSpPr>
            <p:spPr>
              <a:xfrm>
                <a:off x="1958000" y="1266175"/>
                <a:ext cx="1450" cy="2825"/>
              </a:xfrm>
              <a:custGeom>
                <a:avLst/>
                <a:gdLst/>
                <a:ahLst/>
                <a:cxnLst/>
                <a:rect l="l" t="t" r="r" b="b"/>
                <a:pathLst>
                  <a:path w="58" h="113" extrusionOk="0">
                    <a:moveTo>
                      <a:pt x="57" y="0"/>
                    </a:moveTo>
                    <a:lnTo>
                      <a:pt x="57" y="0"/>
                    </a:lnTo>
                    <a:lnTo>
                      <a:pt x="1" y="113"/>
                    </a:lnTo>
                    <a:lnTo>
                      <a:pt x="1" y="113"/>
                    </a:lnTo>
                    <a:lnTo>
                      <a:pt x="57" y="0"/>
                    </a:lnTo>
                    <a:lnTo>
                      <a:pt x="57"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9" name="Google Shape;24799;p54"/>
              <p:cNvSpPr/>
              <p:nvPr/>
            </p:nvSpPr>
            <p:spPr>
              <a:xfrm>
                <a:off x="2307900" y="1030100"/>
                <a:ext cx="18275" cy="11275"/>
              </a:xfrm>
              <a:custGeom>
                <a:avLst/>
                <a:gdLst/>
                <a:ahLst/>
                <a:cxnLst/>
                <a:rect l="l" t="t" r="r" b="b"/>
                <a:pathLst>
                  <a:path w="731" h="451" extrusionOk="0">
                    <a:moveTo>
                      <a:pt x="337" y="1"/>
                    </a:moveTo>
                    <a:lnTo>
                      <a:pt x="281" y="169"/>
                    </a:lnTo>
                    <a:lnTo>
                      <a:pt x="56" y="169"/>
                    </a:lnTo>
                    <a:lnTo>
                      <a:pt x="0" y="338"/>
                    </a:lnTo>
                    <a:lnTo>
                      <a:pt x="56" y="450"/>
                    </a:lnTo>
                    <a:lnTo>
                      <a:pt x="281" y="450"/>
                    </a:lnTo>
                    <a:lnTo>
                      <a:pt x="337" y="338"/>
                    </a:lnTo>
                    <a:lnTo>
                      <a:pt x="394" y="282"/>
                    </a:lnTo>
                    <a:lnTo>
                      <a:pt x="506" y="282"/>
                    </a:lnTo>
                    <a:lnTo>
                      <a:pt x="562" y="338"/>
                    </a:lnTo>
                    <a:lnTo>
                      <a:pt x="675" y="282"/>
                    </a:lnTo>
                    <a:lnTo>
                      <a:pt x="731" y="113"/>
                    </a:lnTo>
                    <a:lnTo>
                      <a:pt x="731" y="57"/>
                    </a:lnTo>
                    <a:lnTo>
                      <a:pt x="562" y="1"/>
                    </a:lnTo>
                    <a:lnTo>
                      <a:pt x="506" y="1"/>
                    </a:lnTo>
                    <a:lnTo>
                      <a:pt x="450" y="57"/>
                    </a:lnTo>
                    <a:lnTo>
                      <a:pt x="394" y="1"/>
                    </a:lnTo>
                    <a:close/>
                  </a:path>
                </a:pathLst>
              </a:custGeom>
              <a:solidFill>
                <a:srgbClr val="AC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0" name="Google Shape;24800;p54"/>
              <p:cNvSpPr/>
              <p:nvPr/>
            </p:nvSpPr>
            <p:spPr>
              <a:xfrm>
                <a:off x="2326150" y="1000600"/>
                <a:ext cx="2850" cy="7050"/>
              </a:xfrm>
              <a:custGeom>
                <a:avLst/>
                <a:gdLst/>
                <a:ahLst/>
                <a:cxnLst/>
                <a:rect l="l" t="t" r="r" b="b"/>
                <a:pathLst>
                  <a:path w="114" h="282" extrusionOk="0">
                    <a:moveTo>
                      <a:pt x="1" y="0"/>
                    </a:moveTo>
                    <a:lnTo>
                      <a:pt x="1" y="113"/>
                    </a:lnTo>
                    <a:lnTo>
                      <a:pt x="1" y="225"/>
                    </a:lnTo>
                    <a:lnTo>
                      <a:pt x="57" y="281"/>
                    </a:lnTo>
                    <a:lnTo>
                      <a:pt x="113" y="225"/>
                    </a:lnTo>
                    <a:lnTo>
                      <a:pt x="113" y="113"/>
                    </a:lnTo>
                    <a:lnTo>
                      <a:pt x="57" y="0"/>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1" name="Google Shape;24801;p54"/>
              <p:cNvSpPr/>
              <p:nvPr/>
            </p:nvSpPr>
            <p:spPr>
              <a:xfrm>
                <a:off x="2337400" y="1087700"/>
                <a:ext cx="2825" cy="2850"/>
              </a:xfrm>
              <a:custGeom>
                <a:avLst/>
                <a:gdLst/>
                <a:ahLst/>
                <a:cxnLst/>
                <a:rect l="l" t="t" r="r" b="b"/>
                <a:pathLst>
                  <a:path w="113" h="114" extrusionOk="0">
                    <a:moveTo>
                      <a:pt x="0" y="1"/>
                    </a:moveTo>
                    <a:lnTo>
                      <a:pt x="0" y="57"/>
                    </a:lnTo>
                    <a:lnTo>
                      <a:pt x="57" y="113"/>
                    </a:lnTo>
                    <a:lnTo>
                      <a:pt x="113" y="57"/>
                    </a:lnTo>
                    <a:lnTo>
                      <a:pt x="57"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2" name="Google Shape;24802;p54"/>
              <p:cNvSpPr/>
              <p:nvPr/>
            </p:nvSpPr>
            <p:spPr>
              <a:xfrm>
                <a:off x="2334575" y="1097550"/>
                <a:ext cx="1450" cy="25"/>
              </a:xfrm>
              <a:custGeom>
                <a:avLst/>
                <a:gdLst/>
                <a:ahLst/>
                <a:cxnLst/>
                <a:rect l="l" t="t" r="r" b="b"/>
                <a:pathLst>
                  <a:path w="58" h="1" extrusionOk="0">
                    <a:moveTo>
                      <a:pt x="1" y="0"/>
                    </a:moveTo>
                    <a:lnTo>
                      <a:pt x="57" y="0"/>
                    </a:lnTo>
                    <a:lnTo>
                      <a:pt x="1" y="0"/>
                    </a:lnTo>
                    <a:lnTo>
                      <a:pt x="1"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3" name="Google Shape;24803;p54"/>
              <p:cNvSpPr/>
              <p:nvPr/>
            </p:nvSpPr>
            <p:spPr>
              <a:xfrm>
                <a:off x="2337400" y="1101775"/>
                <a:ext cx="1425" cy="25"/>
              </a:xfrm>
              <a:custGeom>
                <a:avLst/>
                <a:gdLst/>
                <a:ahLst/>
                <a:cxnLst/>
                <a:rect l="l" t="t" r="r" b="b"/>
                <a:pathLst>
                  <a:path w="57" h="1" extrusionOk="0">
                    <a:moveTo>
                      <a:pt x="0" y="0"/>
                    </a:moveTo>
                    <a:lnTo>
                      <a:pt x="57" y="0"/>
                    </a:lnTo>
                    <a:lnTo>
                      <a:pt x="57" y="0"/>
                    </a:lnTo>
                    <a:lnTo>
                      <a:pt x="57" y="0"/>
                    </a:lnTo>
                    <a:lnTo>
                      <a:pt x="0" y="0"/>
                    </a:lnTo>
                    <a:lnTo>
                      <a:pt x="0" y="0"/>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4" name="Google Shape;24804;p54"/>
              <p:cNvSpPr/>
              <p:nvPr/>
            </p:nvSpPr>
            <p:spPr>
              <a:xfrm>
                <a:off x="2321950" y="1032900"/>
                <a:ext cx="5625" cy="7050"/>
              </a:xfrm>
              <a:custGeom>
                <a:avLst/>
                <a:gdLst/>
                <a:ahLst/>
                <a:cxnLst/>
                <a:rect l="l" t="t" r="r" b="b"/>
                <a:pathLst>
                  <a:path w="225" h="282" extrusionOk="0">
                    <a:moveTo>
                      <a:pt x="169" y="1"/>
                    </a:moveTo>
                    <a:lnTo>
                      <a:pt x="56" y="113"/>
                    </a:lnTo>
                    <a:lnTo>
                      <a:pt x="0" y="226"/>
                    </a:lnTo>
                    <a:lnTo>
                      <a:pt x="169" y="282"/>
                    </a:lnTo>
                    <a:lnTo>
                      <a:pt x="225" y="226"/>
                    </a:lnTo>
                    <a:lnTo>
                      <a:pt x="225" y="113"/>
                    </a:lnTo>
                    <a:lnTo>
                      <a:pt x="169" y="1"/>
                    </a:lnTo>
                    <a:close/>
                  </a:path>
                </a:pathLst>
              </a:custGeom>
              <a:solidFill>
                <a:srgbClr val="A4C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5" name="Google Shape;24805;p54"/>
              <p:cNvSpPr/>
              <p:nvPr/>
            </p:nvSpPr>
            <p:spPr>
              <a:xfrm>
                <a:off x="1861050" y="1253525"/>
                <a:ext cx="29525" cy="29525"/>
              </a:xfrm>
              <a:custGeom>
                <a:avLst/>
                <a:gdLst/>
                <a:ahLst/>
                <a:cxnLst/>
                <a:rect l="l" t="t" r="r" b="b"/>
                <a:pathLst>
                  <a:path w="1181" h="1181" extrusionOk="0">
                    <a:moveTo>
                      <a:pt x="675" y="0"/>
                    </a:moveTo>
                    <a:lnTo>
                      <a:pt x="506" y="113"/>
                    </a:lnTo>
                    <a:lnTo>
                      <a:pt x="394" y="281"/>
                    </a:lnTo>
                    <a:lnTo>
                      <a:pt x="225" y="450"/>
                    </a:lnTo>
                    <a:lnTo>
                      <a:pt x="1" y="619"/>
                    </a:lnTo>
                    <a:lnTo>
                      <a:pt x="57" y="731"/>
                    </a:lnTo>
                    <a:lnTo>
                      <a:pt x="113" y="843"/>
                    </a:lnTo>
                    <a:lnTo>
                      <a:pt x="113" y="956"/>
                    </a:lnTo>
                    <a:lnTo>
                      <a:pt x="113" y="1012"/>
                    </a:lnTo>
                    <a:lnTo>
                      <a:pt x="169" y="956"/>
                    </a:lnTo>
                    <a:lnTo>
                      <a:pt x="225" y="900"/>
                    </a:lnTo>
                    <a:lnTo>
                      <a:pt x="282" y="956"/>
                    </a:lnTo>
                    <a:lnTo>
                      <a:pt x="394" y="1181"/>
                    </a:lnTo>
                    <a:lnTo>
                      <a:pt x="450" y="1181"/>
                    </a:lnTo>
                    <a:lnTo>
                      <a:pt x="506" y="1124"/>
                    </a:lnTo>
                    <a:lnTo>
                      <a:pt x="506" y="1068"/>
                    </a:lnTo>
                    <a:lnTo>
                      <a:pt x="506" y="1012"/>
                    </a:lnTo>
                    <a:lnTo>
                      <a:pt x="563" y="956"/>
                    </a:lnTo>
                    <a:lnTo>
                      <a:pt x="675" y="900"/>
                    </a:lnTo>
                    <a:lnTo>
                      <a:pt x="788" y="900"/>
                    </a:lnTo>
                    <a:lnTo>
                      <a:pt x="844" y="1012"/>
                    </a:lnTo>
                    <a:lnTo>
                      <a:pt x="900" y="1068"/>
                    </a:lnTo>
                    <a:lnTo>
                      <a:pt x="956" y="1012"/>
                    </a:lnTo>
                    <a:lnTo>
                      <a:pt x="1012" y="956"/>
                    </a:lnTo>
                    <a:lnTo>
                      <a:pt x="1181" y="956"/>
                    </a:lnTo>
                    <a:lnTo>
                      <a:pt x="1181" y="843"/>
                    </a:lnTo>
                    <a:lnTo>
                      <a:pt x="1125" y="731"/>
                    </a:lnTo>
                    <a:lnTo>
                      <a:pt x="956" y="506"/>
                    </a:lnTo>
                    <a:lnTo>
                      <a:pt x="788" y="394"/>
                    </a:lnTo>
                    <a:lnTo>
                      <a:pt x="788" y="281"/>
                    </a:lnTo>
                    <a:lnTo>
                      <a:pt x="788" y="169"/>
                    </a:lnTo>
                    <a:lnTo>
                      <a:pt x="788" y="56"/>
                    </a:lnTo>
                    <a:lnTo>
                      <a:pt x="731" y="0"/>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6" name="Google Shape;24806;p54"/>
              <p:cNvSpPr/>
              <p:nvPr/>
            </p:nvSpPr>
            <p:spPr>
              <a:xfrm>
                <a:off x="1854025" y="1250700"/>
                <a:ext cx="7050" cy="21100"/>
              </a:xfrm>
              <a:custGeom>
                <a:avLst/>
                <a:gdLst/>
                <a:ahLst/>
                <a:cxnLst/>
                <a:rect l="l" t="t" r="r" b="b"/>
                <a:pathLst>
                  <a:path w="282" h="844" extrusionOk="0">
                    <a:moveTo>
                      <a:pt x="113" y="1"/>
                    </a:moveTo>
                    <a:lnTo>
                      <a:pt x="169" y="113"/>
                    </a:lnTo>
                    <a:lnTo>
                      <a:pt x="169" y="226"/>
                    </a:lnTo>
                    <a:lnTo>
                      <a:pt x="113" y="338"/>
                    </a:lnTo>
                    <a:lnTo>
                      <a:pt x="113" y="450"/>
                    </a:lnTo>
                    <a:lnTo>
                      <a:pt x="169" y="563"/>
                    </a:lnTo>
                    <a:lnTo>
                      <a:pt x="113" y="675"/>
                    </a:lnTo>
                    <a:lnTo>
                      <a:pt x="1" y="844"/>
                    </a:lnTo>
                    <a:lnTo>
                      <a:pt x="1" y="844"/>
                    </a:lnTo>
                    <a:lnTo>
                      <a:pt x="169" y="788"/>
                    </a:lnTo>
                    <a:lnTo>
                      <a:pt x="282" y="732"/>
                    </a:lnTo>
                    <a:lnTo>
                      <a:pt x="282" y="619"/>
                    </a:lnTo>
                    <a:lnTo>
                      <a:pt x="282" y="507"/>
                    </a:lnTo>
                    <a:lnTo>
                      <a:pt x="282" y="226"/>
                    </a:lnTo>
                    <a:lnTo>
                      <a:pt x="225"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7" name="Google Shape;24807;p54"/>
              <p:cNvSpPr/>
              <p:nvPr/>
            </p:nvSpPr>
            <p:spPr>
              <a:xfrm>
                <a:off x="1859650" y="1285825"/>
                <a:ext cx="1425" cy="1450"/>
              </a:xfrm>
              <a:custGeom>
                <a:avLst/>
                <a:gdLst/>
                <a:ahLst/>
                <a:cxnLst/>
                <a:rect l="l" t="t" r="r" b="b"/>
                <a:pathLst>
                  <a:path w="57" h="58" extrusionOk="0">
                    <a:moveTo>
                      <a:pt x="0" y="1"/>
                    </a:moveTo>
                    <a:lnTo>
                      <a:pt x="0" y="57"/>
                    </a:lnTo>
                    <a:lnTo>
                      <a:pt x="57" y="57"/>
                    </a:lnTo>
                    <a:lnTo>
                      <a:pt x="0"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8" name="Google Shape;24808;p54"/>
              <p:cNvSpPr/>
              <p:nvPr/>
            </p:nvSpPr>
            <p:spPr>
              <a:xfrm>
                <a:off x="2324750" y="972500"/>
                <a:ext cx="2825" cy="2825"/>
              </a:xfrm>
              <a:custGeom>
                <a:avLst/>
                <a:gdLst/>
                <a:ahLst/>
                <a:cxnLst/>
                <a:rect l="l" t="t" r="r" b="b"/>
                <a:pathLst>
                  <a:path w="113" h="113" extrusionOk="0">
                    <a:moveTo>
                      <a:pt x="57" y="0"/>
                    </a:moveTo>
                    <a:lnTo>
                      <a:pt x="1" y="113"/>
                    </a:lnTo>
                    <a:lnTo>
                      <a:pt x="57" y="113"/>
                    </a:lnTo>
                    <a:lnTo>
                      <a:pt x="113" y="56"/>
                    </a:lnTo>
                    <a:lnTo>
                      <a:pt x="57"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9" name="Google Shape;24809;p54"/>
              <p:cNvSpPr/>
              <p:nvPr/>
            </p:nvSpPr>
            <p:spPr>
              <a:xfrm>
                <a:off x="2320525" y="969675"/>
                <a:ext cx="1450" cy="2850"/>
              </a:xfrm>
              <a:custGeom>
                <a:avLst/>
                <a:gdLst/>
                <a:ahLst/>
                <a:cxnLst/>
                <a:rect l="l" t="t" r="r" b="b"/>
                <a:pathLst>
                  <a:path w="58" h="114" extrusionOk="0">
                    <a:moveTo>
                      <a:pt x="1" y="1"/>
                    </a:moveTo>
                    <a:lnTo>
                      <a:pt x="57" y="113"/>
                    </a:lnTo>
                    <a:lnTo>
                      <a:pt x="57" y="57"/>
                    </a:lnTo>
                    <a:lnTo>
                      <a:pt x="1"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0" name="Google Shape;24810;p54"/>
              <p:cNvSpPr/>
              <p:nvPr/>
            </p:nvSpPr>
            <p:spPr>
              <a:xfrm>
                <a:off x="2320525" y="972500"/>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1" name="Google Shape;24811;p54"/>
              <p:cNvSpPr/>
              <p:nvPr/>
            </p:nvSpPr>
            <p:spPr>
              <a:xfrm>
                <a:off x="1647475" y="1274600"/>
                <a:ext cx="16875" cy="21100"/>
              </a:xfrm>
              <a:custGeom>
                <a:avLst/>
                <a:gdLst/>
                <a:ahLst/>
                <a:cxnLst/>
                <a:rect l="l" t="t" r="r" b="b"/>
                <a:pathLst>
                  <a:path w="675" h="844" extrusionOk="0">
                    <a:moveTo>
                      <a:pt x="281" y="0"/>
                    </a:moveTo>
                    <a:lnTo>
                      <a:pt x="225" y="113"/>
                    </a:lnTo>
                    <a:lnTo>
                      <a:pt x="225" y="225"/>
                    </a:lnTo>
                    <a:lnTo>
                      <a:pt x="169" y="281"/>
                    </a:lnTo>
                    <a:lnTo>
                      <a:pt x="57" y="225"/>
                    </a:lnTo>
                    <a:lnTo>
                      <a:pt x="0" y="338"/>
                    </a:lnTo>
                    <a:lnTo>
                      <a:pt x="0" y="450"/>
                    </a:lnTo>
                    <a:lnTo>
                      <a:pt x="57" y="619"/>
                    </a:lnTo>
                    <a:lnTo>
                      <a:pt x="169" y="843"/>
                    </a:lnTo>
                    <a:lnTo>
                      <a:pt x="225" y="843"/>
                    </a:lnTo>
                    <a:lnTo>
                      <a:pt x="281" y="731"/>
                    </a:lnTo>
                    <a:lnTo>
                      <a:pt x="281" y="619"/>
                    </a:lnTo>
                    <a:lnTo>
                      <a:pt x="338" y="562"/>
                    </a:lnTo>
                    <a:lnTo>
                      <a:pt x="394" y="506"/>
                    </a:lnTo>
                    <a:lnTo>
                      <a:pt x="394" y="562"/>
                    </a:lnTo>
                    <a:lnTo>
                      <a:pt x="506" y="619"/>
                    </a:lnTo>
                    <a:lnTo>
                      <a:pt x="562" y="619"/>
                    </a:lnTo>
                    <a:lnTo>
                      <a:pt x="619" y="562"/>
                    </a:lnTo>
                    <a:lnTo>
                      <a:pt x="675" y="450"/>
                    </a:lnTo>
                    <a:lnTo>
                      <a:pt x="619" y="394"/>
                    </a:lnTo>
                    <a:lnTo>
                      <a:pt x="450" y="281"/>
                    </a:lnTo>
                    <a:lnTo>
                      <a:pt x="394" y="57"/>
                    </a:lnTo>
                    <a:lnTo>
                      <a:pt x="281" y="0"/>
                    </a:lnTo>
                    <a:close/>
                  </a:path>
                </a:pathLst>
              </a:custGeom>
              <a:solidFill>
                <a:srgbClr val="678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2" name="Google Shape;24812;p54"/>
              <p:cNvSpPr/>
              <p:nvPr/>
            </p:nvSpPr>
            <p:spPr>
              <a:xfrm>
                <a:off x="1646075" y="1301300"/>
                <a:ext cx="7050" cy="16875"/>
              </a:xfrm>
              <a:custGeom>
                <a:avLst/>
                <a:gdLst/>
                <a:ahLst/>
                <a:cxnLst/>
                <a:rect l="l" t="t" r="r" b="b"/>
                <a:pathLst>
                  <a:path w="282" h="675" extrusionOk="0">
                    <a:moveTo>
                      <a:pt x="56" y="0"/>
                    </a:moveTo>
                    <a:lnTo>
                      <a:pt x="0" y="56"/>
                    </a:lnTo>
                    <a:lnTo>
                      <a:pt x="113" y="337"/>
                    </a:lnTo>
                    <a:lnTo>
                      <a:pt x="225" y="675"/>
                    </a:lnTo>
                    <a:lnTo>
                      <a:pt x="225" y="619"/>
                    </a:lnTo>
                    <a:lnTo>
                      <a:pt x="225" y="506"/>
                    </a:lnTo>
                    <a:lnTo>
                      <a:pt x="281" y="337"/>
                    </a:lnTo>
                    <a:lnTo>
                      <a:pt x="225" y="169"/>
                    </a:lnTo>
                    <a:lnTo>
                      <a:pt x="113" y="56"/>
                    </a:lnTo>
                    <a:lnTo>
                      <a:pt x="56" y="0"/>
                    </a:lnTo>
                    <a:close/>
                  </a:path>
                </a:pathLst>
              </a:custGeom>
              <a:solidFill>
                <a:srgbClr val="4A6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3" name="Google Shape;24813;p54"/>
              <p:cNvSpPr/>
              <p:nvPr/>
            </p:nvSpPr>
            <p:spPr>
              <a:xfrm>
                <a:off x="1648875" y="1264750"/>
                <a:ext cx="8450" cy="5650"/>
              </a:xfrm>
              <a:custGeom>
                <a:avLst/>
                <a:gdLst/>
                <a:ahLst/>
                <a:cxnLst/>
                <a:rect l="l" t="t" r="r" b="b"/>
                <a:pathLst>
                  <a:path w="338" h="226" extrusionOk="0">
                    <a:moveTo>
                      <a:pt x="225" y="1"/>
                    </a:moveTo>
                    <a:lnTo>
                      <a:pt x="113" y="57"/>
                    </a:lnTo>
                    <a:lnTo>
                      <a:pt x="1" y="113"/>
                    </a:lnTo>
                    <a:lnTo>
                      <a:pt x="113" y="226"/>
                    </a:lnTo>
                    <a:lnTo>
                      <a:pt x="225" y="170"/>
                    </a:lnTo>
                    <a:lnTo>
                      <a:pt x="338" y="113"/>
                    </a:lnTo>
                    <a:lnTo>
                      <a:pt x="282" y="57"/>
                    </a:lnTo>
                    <a:lnTo>
                      <a:pt x="225"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4" name="Google Shape;24814;p54"/>
              <p:cNvSpPr/>
              <p:nvPr/>
            </p:nvSpPr>
            <p:spPr>
              <a:xfrm>
                <a:off x="1646075" y="1295675"/>
                <a:ext cx="7050" cy="9850"/>
              </a:xfrm>
              <a:custGeom>
                <a:avLst/>
                <a:gdLst/>
                <a:ahLst/>
                <a:cxnLst/>
                <a:rect l="l" t="t" r="r" b="b"/>
                <a:pathLst>
                  <a:path w="282" h="394" extrusionOk="0">
                    <a:moveTo>
                      <a:pt x="225" y="0"/>
                    </a:moveTo>
                    <a:lnTo>
                      <a:pt x="56" y="113"/>
                    </a:lnTo>
                    <a:lnTo>
                      <a:pt x="56" y="169"/>
                    </a:lnTo>
                    <a:lnTo>
                      <a:pt x="0" y="281"/>
                    </a:lnTo>
                    <a:lnTo>
                      <a:pt x="56" y="281"/>
                    </a:lnTo>
                    <a:lnTo>
                      <a:pt x="113" y="394"/>
                    </a:lnTo>
                    <a:lnTo>
                      <a:pt x="225" y="281"/>
                    </a:lnTo>
                    <a:lnTo>
                      <a:pt x="281" y="225"/>
                    </a:lnTo>
                    <a:lnTo>
                      <a:pt x="281" y="113"/>
                    </a:lnTo>
                    <a:lnTo>
                      <a:pt x="225" y="0"/>
                    </a:lnTo>
                    <a:close/>
                  </a:path>
                </a:pathLst>
              </a:custGeom>
              <a:solidFill>
                <a:srgbClr val="678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5" name="Google Shape;24815;p54"/>
              <p:cNvSpPr/>
              <p:nvPr/>
            </p:nvSpPr>
            <p:spPr>
              <a:xfrm>
                <a:off x="1646075" y="1264750"/>
                <a:ext cx="2825" cy="2850"/>
              </a:xfrm>
              <a:custGeom>
                <a:avLst/>
                <a:gdLst/>
                <a:ahLst/>
                <a:cxnLst/>
                <a:rect l="l" t="t" r="r" b="b"/>
                <a:pathLst>
                  <a:path w="113" h="114" extrusionOk="0">
                    <a:moveTo>
                      <a:pt x="0" y="1"/>
                    </a:moveTo>
                    <a:lnTo>
                      <a:pt x="0" y="57"/>
                    </a:lnTo>
                    <a:lnTo>
                      <a:pt x="113" y="113"/>
                    </a:lnTo>
                    <a:lnTo>
                      <a:pt x="113" y="113"/>
                    </a:lnTo>
                    <a:lnTo>
                      <a:pt x="56" y="57"/>
                    </a:lnTo>
                    <a:lnTo>
                      <a:pt x="0" y="1"/>
                    </a:lnTo>
                    <a:close/>
                  </a:path>
                </a:pathLst>
              </a:custGeom>
              <a:solidFill>
                <a:srgbClr val="99B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6" name="Google Shape;24816;p54"/>
              <p:cNvSpPr/>
              <p:nvPr/>
            </p:nvSpPr>
            <p:spPr>
              <a:xfrm>
                <a:off x="2312100" y="1028700"/>
                <a:ext cx="25" cy="1425"/>
              </a:xfrm>
              <a:custGeom>
                <a:avLst/>
                <a:gdLst/>
                <a:ahLst/>
                <a:cxnLst/>
                <a:rect l="l" t="t" r="r" b="b"/>
                <a:pathLst>
                  <a:path w="1" h="57" extrusionOk="0">
                    <a:moveTo>
                      <a:pt x="1" y="57"/>
                    </a:moveTo>
                    <a:lnTo>
                      <a:pt x="1" y="0"/>
                    </a:lnTo>
                    <a:lnTo>
                      <a:pt x="1" y="0"/>
                    </a:lnTo>
                    <a:lnTo>
                      <a:pt x="1" y="57"/>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7" name="Google Shape;24817;p54"/>
              <p:cNvSpPr/>
              <p:nvPr/>
            </p:nvSpPr>
            <p:spPr>
              <a:xfrm>
                <a:off x="2316325" y="1030100"/>
                <a:ext cx="1425" cy="25"/>
              </a:xfrm>
              <a:custGeom>
                <a:avLst/>
                <a:gdLst/>
                <a:ahLst/>
                <a:cxnLst/>
                <a:rect l="l" t="t" r="r" b="b"/>
                <a:pathLst>
                  <a:path w="57" h="1" extrusionOk="0">
                    <a:moveTo>
                      <a:pt x="57" y="1"/>
                    </a:moveTo>
                    <a:lnTo>
                      <a:pt x="0" y="1"/>
                    </a:lnTo>
                    <a:lnTo>
                      <a:pt x="0" y="1"/>
                    </a:lnTo>
                    <a:lnTo>
                      <a:pt x="0" y="1"/>
                    </a:lnTo>
                    <a:lnTo>
                      <a:pt x="0" y="1"/>
                    </a:lnTo>
                    <a:lnTo>
                      <a:pt x="57" y="1"/>
                    </a:lnTo>
                    <a:lnTo>
                      <a:pt x="57"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8" name="Google Shape;24818;p54"/>
              <p:cNvSpPr/>
              <p:nvPr/>
            </p:nvSpPr>
            <p:spPr>
              <a:xfrm>
                <a:off x="2306475" y="1153750"/>
                <a:ext cx="4250" cy="1425"/>
              </a:xfrm>
              <a:custGeom>
                <a:avLst/>
                <a:gdLst/>
                <a:ahLst/>
                <a:cxnLst/>
                <a:rect l="l" t="t" r="r" b="b"/>
                <a:pathLst>
                  <a:path w="170" h="57" extrusionOk="0">
                    <a:moveTo>
                      <a:pt x="1" y="1"/>
                    </a:moveTo>
                    <a:lnTo>
                      <a:pt x="57" y="57"/>
                    </a:lnTo>
                    <a:lnTo>
                      <a:pt x="169" y="1"/>
                    </a:lnTo>
                    <a:close/>
                  </a:path>
                </a:pathLst>
              </a:custGeom>
              <a:solidFill>
                <a:srgbClr val="D0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9" name="Google Shape;24819;p54"/>
              <p:cNvSpPr/>
              <p:nvPr/>
            </p:nvSpPr>
            <p:spPr>
              <a:xfrm>
                <a:off x="1991725" y="1188875"/>
                <a:ext cx="43600" cy="60450"/>
              </a:xfrm>
              <a:custGeom>
                <a:avLst/>
                <a:gdLst/>
                <a:ahLst/>
                <a:cxnLst/>
                <a:rect l="l" t="t" r="r" b="b"/>
                <a:pathLst>
                  <a:path w="1744" h="2418" extrusionOk="0">
                    <a:moveTo>
                      <a:pt x="788" y="1"/>
                    </a:moveTo>
                    <a:lnTo>
                      <a:pt x="675" y="57"/>
                    </a:lnTo>
                    <a:lnTo>
                      <a:pt x="619" y="113"/>
                    </a:lnTo>
                    <a:lnTo>
                      <a:pt x="563" y="338"/>
                    </a:lnTo>
                    <a:lnTo>
                      <a:pt x="619" y="675"/>
                    </a:lnTo>
                    <a:lnTo>
                      <a:pt x="619" y="731"/>
                    </a:lnTo>
                    <a:lnTo>
                      <a:pt x="619" y="788"/>
                    </a:lnTo>
                    <a:lnTo>
                      <a:pt x="507" y="788"/>
                    </a:lnTo>
                    <a:lnTo>
                      <a:pt x="450" y="731"/>
                    </a:lnTo>
                    <a:lnTo>
                      <a:pt x="338" y="788"/>
                    </a:lnTo>
                    <a:lnTo>
                      <a:pt x="282" y="844"/>
                    </a:lnTo>
                    <a:lnTo>
                      <a:pt x="282" y="956"/>
                    </a:lnTo>
                    <a:lnTo>
                      <a:pt x="282" y="1012"/>
                    </a:lnTo>
                    <a:lnTo>
                      <a:pt x="338" y="1181"/>
                    </a:lnTo>
                    <a:lnTo>
                      <a:pt x="282" y="1237"/>
                    </a:lnTo>
                    <a:lnTo>
                      <a:pt x="226" y="1294"/>
                    </a:lnTo>
                    <a:lnTo>
                      <a:pt x="57" y="1294"/>
                    </a:lnTo>
                    <a:lnTo>
                      <a:pt x="1" y="1350"/>
                    </a:lnTo>
                    <a:lnTo>
                      <a:pt x="1" y="1462"/>
                    </a:lnTo>
                    <a:lnTo>
                      <a:pt x="1" y="1518"/>
                    </a:lnTo>
                    <a:lnTo>
                      <a:pt x="57" y="1575"/>
                    </a:lnTo>
                    <a:lnTo>
                      <a:pt x="113" y="1631"/>
                    </a:lnTo>
                    <a:lnTo>
                      <a:pt x="282" y="1687"/>
                    </a:lnTo>
                    <a:lnTo>
                      <a:pt x="338" y="1687"/>
                    </a:lnTo>
                    <a:lnTo>
                      <a:pt x="450" y="1631"/>
                    </a:lnTo>
                    <a:lnTo>
                      <a:pt x="563" y="1687"/>
                    </a:lnTo>
                    <a:lnTo>
                      <a:pt x="563" y="1799"/>
                    </a:lnTo>
                    <a:lnTo>
                      <a:pt x="507" y="1856"/>
                    </a:lnTo>
                    <a:lnTo>
                      <a:pt x="394" y="1968"/>
                    </a:lnTo>
                    <a:lnTo>
                      <a:pt x="338" y="2080"/>
                    </a:lnTo>
                    <a:lnTo>
                      <a:pt x="338" y="2249"/>
                    </a:lnTo>
                    <a:lnTo>
                      <a:pt x="394" y="2361"/>
                    </a:lnTo>
                    <a:lnTo>
                      <a:pt x="507" y="2361"/>
                    </a:lnTo>
                    <a:lnTo>
                      <a:pt x="675" y="2418"/>
                    </a:lnTo>
                    <a:lnTo>
                      <a:pt x="731" y="2361"/>
                    </a:lnTo>
                    <a:lnTo>
                      <a:pt x="788" y="2305"/>
                    </a:lnTo>
                    <a:lnTo>
                      <a:pt x="900" y="2193"/>
                    </a:lnTo>
                    <a:lnTo>
                      <a:pt x="1069" y="2249"/>
                    </a:lnTo>
                    <a:lnTo>
                      <a:pt x="1294" y="2305"/>
                    </a:lnTo>
                    <a:lnTo>
                      <a:pt x="1462" y="2305"/>
                    </a:lnTo>
                    <a:lnTo>
                      <a:pt x="1631" y="2249"/>
                    </a:lnTo>
                    <a:lnTo>
                      <a:pt x="1687" y="2193"/>
                    </a:lnTo>
                    <a:lnTo>
                      <a:pt x="1743" y="2080"/>
                    </a:lnTo>
                    <a:lnTo>
                      <a:pt x="1631" y="1912"/>
                    </a:lnTo>
                    <a:lnTo>
                      <a:pt x="1518" y="1799"/>
                    </a:lnTo>
                    <a:lnTo>
                      <a:pt x="1406" y="1799"/>
                    </a:lnTo>
                    <a:lnTo>
                      <a:pt x="1237" y="1912"/>
                    </a:lnTo>
                    <a:lnTo>
                      <a:pt x="1237" y="1968"/>
                    </a:lnTo>
                    <a:lnTo>
                      <a:pt x="1181" y="1968"/>
                    </a:lnTo>
                    <a:lnTo>
                      <a:pt x="1181" y="1856"/>
                    </a:lnTo>
                    <a:lnTo>
                      <a:pt x="1069" y="1743"/>
                    </a:lnTo>
                    <a:lnTo>
                      <a:pt x="1069" y="1631"/>
                    </a:lnTo>
                    <a:lnTo>
                      <a:pt x="1125" y="1575"/>
                    </a:lnTo>
                    <a:lnTo>
                      <a:pt x="1181" y="1406"/>
                    </a:lnTo>
                    <a:lnTo>
                      <a:pt x="1237" y="1294"/>
                    </a:lnTo>
                    <a:lnTo>
                      <a:pt x="1181" y="1012"/>
                    </a:lnTo>
                    <a:lnTo>
                      <a:pt x="1125" y="844"/>
                    </a:lnTo>
                    <a:lnTo>
                      <a:pt x="1125" y="731"/>
                    </a:lnTo>
                    <a:lnTo>
                      <a:pt x="1125" y="563"/>
                    </a:lnTo>
                    <a:lnTo>
                      <a:pt x="1069" y="450"/>
                    </a:lnTo>
                    <a:lnTo>
                      <a:pt x="1069" y="338"/>
                    </a:lnTo>
                    <a:lnTo>
                      <a:pt x="1069" y="282"/>
                    </a:lnTo>
                    <a:lnTo>
                      <a:pt x="1125" y="226"/>
                    </a:lnTo>
                    <a:lnTo>
                      <a:pt x="1125" y="113"/>
                    </a:lnTo>
                    <a:lnTo>
                      <a:pt x="1125" y="57"/>
                    </a:lnTo>
                    <a:lnTo>
                      <a:pt x="1069" y="1"/>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0" name="Google Shape;24820;p54"/>
              <p:cNvSpPr/>
              <p:nvPr/>
            </p:nvSpPr>
            <p:spPr>
              <a:xfrm>
                <a:off x="1973475" y="1261950"/>
                <a:ext cx="25" cy="25"/>
              </a:xfrm>
              <a:custGeom>
                <a:avLst/>
                <a:gdLst/>
                <a:ahLst/>
                <a:cxnLst/>
                <a:rect l="l" t="t" r="r" b="b"/>
                <a:pathLst>
                  <a:path w="1" h="1" extrusionOk="0">
                    <a:moveTo>
                      <a:pt x="0" y="0"/>
                    </a:moveTo>
                    <a:lnTo>
                      <a:pt x="0" y="0"/>
                    </a:lnTo>
                    <a:lnTo>
                      <a:pt x="0" y="0"/>
                    </a:lnTo>
                    <a:lnTo>
                      <a:pt x="0"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1" name="Google Shape;24821;p54"/>
              <p:cNvSpPr/>
              <p:nvPr/>
            </p:nvSpPr>
            <p:spPr>
              <a:xfrm>
                <a:off x="2331775" y="916275"/>
                <a:ext cx="1425" cy="1450"/>
              </a:xfrm>
              <a:custGeom>
                <a:avLst/>
                <a:gdLst/>
                <a:ahLst/>
                <a:cxnLst/>
                <a:rect l="l" t="t" r="r" b="b"/>
                <a:pathLst>
                  <a:path w="57" h="58" extrusionOk="0">
                    <a:moveTo>
                      <a:pt x="1" y="1"/>
                    </a:moveTo>
                    <a:lnTo>
                      <a:pt x="1" y="57"/>
                    </a:lnTo>
                    <a:lnTo>
                      <a:pt x="57" y="1"/>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2" name="Google Shape;24822;p54"/>
              <p:cNvSpPr/>
              <p:nvPr/>
            </p:nvSpPr>
            <p:spPr>
              <a:xfrm>
                <a:off x="2345825" y="1128450"/>
                <a:ext cx="2850" cy="2850"/>
              </a:xfrm>
              <a:custGeom>
                <a:avLst/>
                <a:gdLst/>
                <a:ahLst/>
                <a:cxnLst/>
                <a:rect l="l" t="t" r="r" b="b"/>
                <a:pathLst>
                  <a:path w="114" h="114" extrusionOk="0">
                    <a:moveTo>
                      <a:pt x="57" y="1"/>
                    </a:moveTo>
                    <a:lnTo>
                      <a:pt x="1" y="113"/>
                    </a:lnTo>
                    <a:lnTo>
                      <a:pt x="1" y="113"/>
                    </a:lnTo>
                    <a:lnTo>
                      <a:pt x="113" y="57"/>
                    </a:lnTo>
                    <a:lnTo>
                      <a:pt x="57"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3" name="Google Shape;24823;p54"/>
              <p:cNvSpPr/>
              <p:nvPr/>
            </p:nvSpPr>
            <p:spPr>
              <a:xfrm>
                <a:off x="1658725" y="1320975"/>
                <a:ext cx="15475" cy="16875"/>
              </a:xfrm>
              <a:custGeom>
                <a:avLst/>
                <a:gdLst/>
                <a:ahLst/>
                <a:cxnLst/>
                <a:rect l="l" t="t" r="r" b="b"/>
                <a:pathLst>
                  <a:path w="619" h="675" extrusionOk="0">
                    <a:moveTo>
                      <a:pt x="281" y="0"/>
                    </a:moveTo>
                    <a:lnTo>
                      <a:pt x="112" y="56"/>
                    </a:lnTo>
                    <a:lnTo>
                      <a:pt x="0" y="169"/>
                    </a:lnTo>
                    <a:lnTo>
                      <a:pt x="112" y="450"/>
                    </a:lnTo>
                    <a:lnTo>
                      <a:pt x="169" y="562"/>
                    </a:lnTo>
                    <a:lnTo>
                      <a:pt x="225" y="675"/>
                    </a:lnTo>
                    <a:lnTo>
                      <a:pt x="450" y="562"/>
                    </a:lnTo>
                    <a:lnTo>
                      <a:pt x="506" y="562"/>
                    </a:lnTo>
                    <a:lnTo>
                      <a:pt x="506" y="394"/>
                    </a:lnTo>
                    <a:lnTo>
                      <a:pt x="562" y="281"/>
                    </a:lnTo>
                    <a:lnTo>
                      <a:pt x="618" y="169"/>
                    </a:lnTo>
                    <a:lnTo>
                      <a:pt x="618" y="56"/>
                    </a:lnTo>
                    <a:lnTo>
                      <a:pt x="562" y="0"/>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4" name="Google Shape;24824;p54"/>
              <p:cNvSpPr/>
              <p:nvPr/>
            </p:nvSpPr>
            <p:spPr>
              <a:xfrm>
                <a:off x="1669950" y="1333600"/>
                <a:ext cx="4250" cy="2850"/>
              </a:xfrm>
              <a:custGeom>
                <a:avLst/>
                <a:gdLst/>
                <a:ahLst/>
                <a:cxnLst/>
                <a:rect l="l" t="t" r="r" b="b"/>
                <a:pathLst>
                  <a:path w="170" h="114" extrusionOk="0">
                    <a:moveTo>
                      <a:pt x="57" y="1"/>
                    </a:moveTo>
                    <a:lnTo>
                      <a:pt x="1" y="57"/>
                    </a:lnTo>
                    <a:lnTo>
                      <a:pt x="113" y="113"/>
                    </a:lnTo>
                    <a:lnTo>
                      <a:pt x="169" y="113"/>
                    </a:lnTo>
                    <a:lnTo>
                      <a:pt x="169" y="57"/>
                    </a:lnTo>
                    <a:lnTo>
                      <a:pt x="169" y="1"/>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5" name="Google Shape;24825;p54"/>
              <p:cNvSpPr/>
              <p:nvPr/>
            </p:nvSpPr>
            <p:spPr>
              <a:xfrm>
                <a:off x="1689625" y="1330800"/>
                <a:ext cx="37975" cy="11275"/>
              </a:xfrm>
              <a:custGeom>
                <a:avLst/>
                <a:gdLst/>
                <a:ahLst/>
                <a:cxnLst/>
                <a:rect l="l" t="t" r="r" b="b"/>
                <a:pathLst>
                  <a:path w="1519" h="451" extrusionOk="0">
                    <a:moveTo>
                      <a:pt x="282" y="1"/>
                    </a:moveTo>
                    <a:lnTo>
                      <a:pt x="225" y="57"/>
                    </a:lnTo>
                    <a:lnTo>
                      <a:pt x="169" y="113"/>
                    </a:lnTo>
                    <a:lnTo>
                      <a:pt x="57" y="113"/>
                    </a:lnTo>
                    <a:lnTo>
                      <a:pt x="1" y="57"/>
                    </a:lnTo>
                    <a:lnTo>
                      <a:pt x="1" y="113"/>
                    </a:lnTo>
                    <a:lnTo>
                      <a:pt x="1" y="225"/>
                    </a:lnTo>
                    <a:lnTo>
                      <a:pt x="57" y="282"/>
                    </a:lnTo>
                    <a:lnTo>
                      <a:pt x="282" y="338"/>
                    </a:lnTo>
                    <a:lnTo>
                      <a:pt x="450" y="338"/>
                    </a:lnTo>
                    <a:lnTo>
                      <a:pt x="563" y="282"/>
                    </a:lnTo>
                    <a:lnTo>
                      <a:pt x="675" y="282"/>
                    </a:lnTo>
                    <a:lnTo>
                      <a:pt x="900" y="394"/>
                    </a:lnTo>
                    <a:lnTo>
                      <a:pt x="956" y="394"/>
                    </a:lnTo>
                    <a:lnTo>
                      <a:pt x="1012" y="450"/>
                    </a:lnTo>
                    <a:lnTo>
                      <a:pt x="1125" y="450"/>
                    </a:lnTo>
                    <a:lnTo>
                      <a:pt x="1181" y="394"/>
                    </a:lnTo>
                    <a:lnTo>
                      <a:pt x="1237" y="338"/>
                    </a:lnTo>
                    <a:lnTo>
                      <a:pt x="1406" y="338"/>
                    </a:lnTo>
                    <a:lnTo>
                      <a:pt x="1462" y="282"/>
                    </a:lnTo>
                    <a:lnTo>
                      <a:pt x="1518" y="225"/>
                    </a:lnTo>
                    <a:lnTo>
                      <a:pt x="1462" y="113"/>
                    </a:lnTo>
                    <a:lnTo>
                      <a:pt x="1406" y="57"/>
                    </a:lnTo>
                    <a:lnTo>
                      <a:pt x="1349" y="169"/>
                    </a:lnTo>
                    <a:lnTo>
                      <a:pt x="1237" y="169"/>
                    </a:lnTo>
                    <a:lnTo>
                      <a:pt x="1125" y="225"/>
                    </a:lnTo>
                    <a:lnTo>
                      <a:pt x="1012" y="282"/>
                    </a:lnTo>
                    <a:lnTo>
                      <a:pt x="900" y="169"/>
                    </a:lnTo>
                    <a:lnTo>
                      <a:pt x="844" y="57"/>
                    </a:lnTo>
                    <a:lnTo>
                      <a:pt x="731" y="113"/>
                    </a:lnTo>
                    <a:lnTo>
                      <a:pt x="675" y="169"/>
                    </a:lnTo>
                    <a:lnTo>
                      <a:pt x="563" y="169"/>
                    </a:lnTo>
                    <a:lnTo>
                      <a:pt x="338" y="113"/>
                    </a:lnTo>
                    <a:lnTo>
                      <a:pt x="282" y="1"/>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6" name="Google Shape;24826;p54"/>
              <p:cNvSpPr/>
              <p:nvPr/>
            </p:nvSpPr>
            <p:spPr>
              <a:xfrm>
                <a:off x="1688225" y="1333600"/>
                <a:ext cx="18275" cy="11275"/>
              </a:xfrm>
              <a:custGeom>
                <a:avLst/>
                <a:gdLst/>
                <a:ahLst/>
                <a:cxnLst/>
                <a:rect l="l" t="t" r="r" b="b"/>
                <a:pathLst>
                  <a:path w="731" h="451" extrusionOk="0">
                    <a:moveTo>
                      <a:pt x="57" y="1"/>
                    </a:moveTo>
                    <a:lnTo>
                      <a:pt x="0" y="113"/>
                    </a:lnTo>
                    <a:lnTo>
                      <a:pt x="0" y="226"/>
                    </a:lnTo>
                    <a:lnTo>
                      <a:pt x="113" y="338"/>
                    </a:lnTo>
                    <a:lnTo>
                      <a:pt x="169" y="394"/>
                    </a:lnTo>
                    <a:lnTo>
                      <a:pt x="281" y="451"/>
                    </a:lnTo>
                    <a:lnTo>
                      <a:pt x="450" y="394"/>
                    </a:lnTo>
                    <a:lnTo>
                      <a:pt x="619" y="338"/>
                    </a:lnTo>
                    <a:lnTo>
                      <a:pt x="675" y="226"/>
                    </a:lnTo>
                    <a:lnTo>
                      <a:pt x="731" y="170"/>
                    </a:lnTo>
                    <a:lnTo>
                      <a:pt x="731" y="113"/>
                    </a:lnTo>
                    <a:lnTo>
                      <a:pt x="225" y="170"/>
                    </a:lnTo>
                    <a:lnTo>
                      <a:pt x="113" y="113"/>
                    </a:lnTo>
                    <a:lnTo>
                      <a:pt x="57" y="1"/>
                    </a:lnTo>
                    <a:close/>
                  </a:path>
                </a:pathLst>
              </a:custGeom>
              <a:solidFill>
                <a:srgbClr val="A9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7" name="Google Shape;24827;p54"/>
              <p:cNvSpPr/>
              <p:nvPr/>
            </p:nvSpPr>
            <p:spPr>
              <a:xfrm>
                <a:off x="1710700" y="1340650"/>
                <a:ext cx="1425" cy="1425"/>
              </a:xfrm>
              <a:custGeom>
                <a:avLst/>
                <a:gdLst/>
                <a:ahLst/>
                <a:cxnLst/>
                <a:rect l="l" t="t" r="r" b="b"/>
                <a:pathLst>
                  <a:path w="57" h="57" extrusionOk="0">
                    <a:moveTo>
                      <a:pt x="57" y="0"/>
                    </a:moveTo>
                    <a:lnTo>
                      <a:pt x="1" y="56"/>
                    </a:lnTo>
                    <a:lnTo>
                      <a:pt x="57" y="56"/>
                    </a:lnTo>
                    <a:lnTo>
                      <a:pt x="57"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8" name="Google Shape;24828;p54"/>
              <p:cNvSpPr/>
              <p:nvPr/>
            </p:nvSpPr>
            <p:spPr>
              <a:xfrm>
                <a:off x="1676975" y="1319550"/>
                <a:ext cx="19700" cy="16900"/>
              </a:xfrm>
              <a:custGeom>
                <a:avLst/>
                <a:gdLst/>
                <a:ahLst/>
                <a:cxnLst/>
                <a:rect l="l" t="t" r="r" b="b"/>
                <a:pathLst>
                  <a:path w="788" h="676" extrusionOk="0">
                    <a:moveTo>
                      <a:pt x="731" y="1"/>
                    </a:moveTo>
                    <a:lnTo>
                      <a:pt x="675" y="57"/>
                    </a:lnTo>
                    <a:lnTo>
                      <a:pt x="619" y="113"/>
                    </a:lnTo>
                    <a:lnTo>
                      <a:pt x="450" y="226"/>
                    </a:lnTo>
                    <a:lnTo>
                      <a:pt x="226" y="282"/>
                    </a:lnTo>
                    <a:lnTo>
                      <a:pt x="57" y="394"/>
                    </a:lnTo>
                    <a:lnTo>
                      <a:pt x="1" y="451"/>
                    </a:lnTo>
                    <a:lnTo>
                      <a:pt x="1" y="507"/>
                    </a:lnTo>
                    <a:lnTo>
                      <a:pt x="1" y="563"/>
                    </a:lnTo>
                    <a:lnTo>
                      <a:pt x="169" y="675"/>
                    </a:lnTo>
                    <a:lnTo>
                      <a:pt x="169" y="619"/>
                    </a:lnTo>
                    <a:lnTo>
                      <a:pt x="226" y="563"/>
                    </a:lnTo>
                    <a:lnTo>
                      <a:pt x="282" y="507"/>
                    </a:lnTo>
                    <a:lnTo>
                      <a:pt x="338" y="451"/>
                    </a:lnTo>
                    <a:lnTo>
                      <a:pt x="394" y="451"/>
                    </a:lnTo>
                    <a:lnTo>
                      <a:pt x="507" y="563"/>
                    </a:lnTo>
                    <a:lnTo>
                      <a:pt x="563" y="563"/>
                    </a:lnTo>
                    <a:lnTo>
                      <a:pt x="563" y="451"/>
                    </a:lnTo>
                    <a:lnTo>
                      <a:pt x="619" y="394"/>
                    </a:lnTo>
                    <a:lnTo>
                      <a:pt x="675" y="338"/>
                    </a:lnTo>
                    <a:lnTo>
                      <a:pt x="731" y="226"/>
                    </a:lnTo>
                    <a:lnTo>
                      <a:pt x="788" y="57"/>
                    </a:lnTo>
                    <a:lnTo>
                      <a:pt x="731"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9" name="Google Shape;24829;p54"/>
              <p:cNvSpPr/>
              <p:nvPr/>
            </p:nvSpPr>
            <p:spPr>
              <a:xfrm>
                <a:off x="1668550" y="1323775"/>
                <a:ext cx="11275" cy="11275"/>
              </a:xfrm>
              <a:custGeom>
                <a:avLst/>
                <a:gdLst/>
                <a:ahLst/>
                <a:cxnLst/>
                <a:rect l="l" t="t" r="r" b="b"/>
                <a:pathLst>
                  <a:path w="451" h="451" extrusionOk="0">
                    <a:moveTo>
                      <a:pt x="225" y="1"/>
                    </a:moveTo>
                    <a:lnTo>
                      <a:pt x="169" y="57"/>
                    </a:lnTo>
                    <a:lnTo>
                      <a:pt x="57" y="113"/>
                    </a:lnTo>
                    <a:lnTo>
                      <a:pt x="0" y="169"/>
                    </a:lnTo>
                    <a:lnTo>
                      <a:pt x="57" y="225"/>
                    </a:lnTo>
                    <a:lnTo>
                      <a:pt x="57" y="338"/>
                    </a:lnTo>
                    <a:lnTo>
                      <a:pt x="57" y="450"/>
                    </a:lnTo>
                    <a:lnTo>
                      <a:pt x="281" y="450"/>
                    </a:lnTo>
                    <a:lnTo>
                      <a:pt x="281" y="394"/>
                    </a:lnTo>
                    <a:lnTo>
                      <a:pt x="338" y="394"/>
                    </a:lnTo>
                    <a:lnTo>
                      <a:pt x="394" y="282"/>
                    </a:lnTo>
                    <a:lnTo>
                      <a:pt x="450" y="282"/>
                    </a:lnTo>
                    <a:lnTo>
                      <a:pt x="450" y="169"/>
                    </a:lnTo>
                    <a:lnTo>
                      <a:pt x="394" y="113"/>
                    </a:lnTo>
                    <a:lnTo>
                      <a:pt x="281" y="1"/>
                    </a:lnTo>
                    <a:close/>
                  </a:path>
                </a:pathLst>
              </a:custGeom>
              <a:solidFill>
                <a:srgbClr val="B0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0" name="Google Shape;24830;p54"/>
              <p:cNvSpPr/>
              <p:nvPr/>
            </p:nvSpPr>
            <p:spPr>
              <a:xfrm>
                <a:off x="1674175" y="1333600"/>
                <a:ext cx="1425" cy="2850"/>
              </a:xfrm>
              <a:custGeom>
                <a:avLst/>
                <a:gdLst/>
                <a:ahLst/>
                <a:cxnLst/>
                <a:rect l="l" t="t" r="r" b="b"/>
                <a:pathLst>
                  <a:path w="57" h="114" extrusionOk="0">
                    <a:moveTo>
                      <a:pt x="56" y="1"/>
                    </a:moveTo>
                    <a:lnTo>
                      <a:pt x="0" y="57"/>
                    </a:lnTo>
                    <a:lnTo>
                      <a:pt x="0" y="113"/>
                    </a:lnTo>
                    <a:lnTo>
                      <a:pt x="56"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1" name="Google Shape;24831;p54"/>
              <p:cNvSpPr/>
              <p:nvPr/>
            </p:nvSpPr>
            <p:spPr>
              <a:xfrm>
                <a:off x="1684000" y="1113000"/>
                <a:ext cx="25" cy="1425"/>
              </a:xfrm>
              <a:custGeom>
                <a:avLst/>
                <a:gdLst/>
                <a:ahLst/>
                <a:cxnLst/>
                <a:rect l="l" t="t" r="r" b="b"/>
                <a:pathLst>
                  <a:path w="1" h="57" extrusionOk="0">
                    <a:moveTo>
                      <a:pt x="1" y="57"/>
                    </a:moveTo>
                    <a:lnTo>
                      <a:pt x="1" y="57"/>
                    </a:lnTo>
                    <a:lnTo>
                      <a:pt x="1" y="57"/>
                    </a:lnTo>
                    <a:lnTo>
                      <a:pt x="1" y="1"/>
                    </a:lnTo>
                    <a:lnTo>
                      <a:pt x="1" y="57"/>
                    </a:lnTo>
                    <a:lnTo>
                      <a:pt x="1" y="57"/>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2" name="Google Shape;24832;p54"/>
              <p:cNvSpPr/>
              <p:nvPr/>
            </p:nvSpPr>
            <p:spPr>
              <a:xfrm>
                <a:off x="1655900" y="1316750"/>
                <a:ext cx="18300" cy="8450"/>
              </a:xfrm>
              <a:custGeom>
                <a:avLst/>
                <a:gdLst/>
                <a:ahLst/>
                <a:cxnLst/>
                <a:rect l="l" t="t" r="r" b="b"/>
                <a:pathLst>
                  <a:path w="732" h="338" extrusionOk="0">
                    <a:moveTo>
                      <a:pt x="394" y="1"/>
                    </a:moveTo>
                    <a:lnTo>
                      <a:pt x="169" y="57"/>
                    </a:lnTo>
                    <a:lnTo>
                      <a:pt x="57" y="113"/>
                    </a:lnTo>
                    <a:lnTo>
                      <a:pt x="1" y="169"/>
                    </a:lnTo>
                    <a:lnTo>
                      <a:pt x="1" y="282"/>
                    </a:lnTo>
                    <a:lnTo>
                      <a:pt x="113" y="338"/>
                    </a:lnTo>
                    <a:lnTo>
                      <a:pt x="450" y="282"/>
                    </a:lnTo>
                    <a:lnTo>
                      <a:pt x="563" y="282"/>
                    </a:lnTo>
                    <a:lnTo>
                      <a:pt x="731" y="225"/>
                    </a:lnTo>
                    <a:lnTo>
                      <a:pt x="731" y="113"/>
                    </a:lnTo>
                    <a:lnTo>
                      <a:pt x="563" y="113"/>
                    </a:lnTo>
                    <a:lnTo>
                      <a:pt x="506" y="57"/>
                    </a:lnTo>
                    <a:lnTo>
                      <a:pt x="506"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3" name="Google Shape;24833;p54"/>
              <p:cNvSpPr/>
              <p:nvPr/>
            </p:nvSpPr>
            <p:spPr>
              <a:xfrm>
                <a:off x="1660125" y="1346250"/>
                <a:ext cx="8450" cy="12675"/>
              </a:xfrm>
              <a:custGeom>
                <a:avLst/>
                <a:gdLst/>
                <a:ahLst/>
                <a:cxnLst/>
                <a:rect l="l" t="t" r="r" b="b"/>
                <a:pathLst>
                  <a:path w="338" h="507" extrusionOk="0">
                    <a:moveTo>
                      <a:pt x="0" y="1"/>
                    </a:moveTo>
                    <a:lnTo>
                      <a:pt x="169" y="507"/>
                    </a:lnTo>
                    <a:lnTo>
                      <a:pt x="337" y="338"/>
                    </a:lnTo>
                    <a:lnTo>
                      <a:pt x="281" y="282"/>
                    </a:lnTo>
                    <a:lnTo>
                      <a:pt x="225" y="169"/>
                    </a:lnTo>
                    <a:lnTo>
                      <a:pt x="169" y="57"/>
                    </a:lnTo>
                    <a:lnTo>
                      <a:pt x="113" y="1"/>
                    </a:lnTo>
                    <a:close/>
                  </a:path>
                </a:pathLst>
              </a:custGeom>
              <a:solidFill>
                <a:srgbClr val="3544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4" name="Google Shape;24834;p54"/>
              <p:cNvSpPr/>
              <p:nvPr/>
            </p:nvSpPr>
            <p:spPr>
              <a:xfrm>
                <a:off x="1660125" y="1344850"/>
                <a:ext cx="7050" cy="8450"/>
              </a:xfrm>
              <a:custGeom>
                <a:avLst/>
                <a:gdLst/>
                <a:ahLst/>
                <a:cxnLst/>
                <a:rect l="l" t="t" r="r" b="b"/>
                <a:pathLst>
                  <a:path w="282" h="338" extrusionOk="0">
                    <a:moveTo>
                      <a:pt x="113" y="1"/>
                    </a:moveTo>
                    <a:lnTo>
                      <a:pt x="0" y="57"/>
                    </a:lnTo>
                    <a:lnTo>
                      <a:pt x="113" y="113"/>
                    </a:lnTo>
                    <a:lnTo>
                      <a:pt x="225" y="225"/>
                    </a:lnTo>
                    <a:lnTo>
                      <a:pt x="281" y="338"/>
                    </a:lnTo>
                    <a:lnTo>
                      <a:pt x="225" y="57"/>
                    </a:lnTo>
                    <a:lnTo>
                      <a:pt x="169" y="1"/>
                    </a:lnTo>
                    <a:close/>
                  </a:path>
                </a:pathLst>
              </a:custGeom>
              <a:solidFill>
                <a:srgbClr val="68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5" name="Google Shape;24835;p54"/>
              <p:cNvSpPr/>
              <p:nvPr/>
            </p:nvSpPr>
            <p:spPr>
              <a:xfrm>
                <a:off x="2014225" y="1208550"/>
                <a:ext cx="57625" cy="33750"/>
              </a:xfrm>
              <a:custGeom>
                <a:avLst/>
                <a:gdLst/>
                <a:ahLst/>
                <a:cxnLst/>
                <a:rect l="l" t="t" r="r" b="b"/>
                <a:pathLst>
                  <a:path w="2305" h="1350" extrusionOk="0">
                    <a:moveTo>
                      <a:pt x="1068" y="788"/>
                    </a:moveTo>
                    <a:lnTo>
                      <a:pt x="1068" y="956"/>
                    </a:lnTo>
                    <a:lnTo>
                      <a:pt x="1012" y="844"/>
                    </a:lnTo>
                    <a:lnTo>
                      <a:pt x="1068" y="788"/>
                    </a:lnTo>
                    <a:close/>
                    <a:moveTo>
                      <a:pt x="731" y="1"/>
                    </a:moveTo>
                    <a:lnTo>
                      <a:pt x="562" y="57"/>
                    </a:lnTo>
                    <a:lnTo>
                      <a:pt x="562" y="113"/>
                    </a:lnTo>
                    <a:lnTo>
                      <a:pt x="562" y="169"/>
                    </a:lnTo>
                    <a:lnTo>
                      <a:pt x="618" y="282"/>
                    </a:lnTo>
                    <a:lnTo>
                      <a:pt x="506" y="225"/>
                    </a:lnTo>
                    <a:lnTo>
                      <a:pt x="450" y="113"/>
                    </a:lnTo>
                    <a:lnTo>
                      <a:pt x="337" y="57"/>
                    </a:lnTo>
                    <a:lnTo>
                      <a:pt x="225" y="57"/>
                    </a:lnTo>
                    <a:lnTo>
                      <a:pt x="169" y="169"/>
                    </a:lnTo>
                    <a:lnTo>
                      <a:pt x="225" y="394"/>
                    </a:lnTo>
                    <a:lnTo>
                      <a:pt x="225" y="507"/>
                    </a:lnTo>
                    <a:lnTo>
                      <a:pt x="169" y="675"/>
                    </a:lnTo>
                    <a:lnTo>
                      <a:pt x="56" y="844"/>
                    </a:lnTo>
                    <a:lnTo>
                      <a:pt x="0" y="956"/>
                    </a:lnTo>
                    <a:lnTo>
                      <a:pt x="112" y="1069"/>
                    </a:lnTo>
                    <a:lnTo>
                      <a:pt x="337" y="1181"/>
                    </a:lnTo>
                    <a:lnTo>
                      <a:pt x="394" y="1125"/>
                    </a:lnTo>
                    <a:lnTo>
                      <a:pt x="450" y="1069"/>
                    </a:lnTo>
                    <a:lnTo>
                      <a:pt x="618" y="1069"/>
                    </a:lnTo>
                    <a:lnTo>
                      <a:pt x="618" y="1125"/>
                    </a:lnTo>
                    <a:lnTo>
                      <a:pt x="675" y="1237"/>
                    </a:lnTo>
                    <a:lnTo>
                      <a:pt x="843" y="1293"/>
                    </a:lnTo>
                    <a:lnTo>
                      <a:pt x="843" y="1237"/>
                    </a:lnTo>
                    <a:lnTo>
                      <a:pt x="899" y="1237"/>
                    </a:lnTo>
                    <a:lnTo>
                      <a:pt x="1012" y="1293"/>
                    </a:lnTo>
                    <a:lnTo>
                      <a:pt x="1068" y="1350"/>
                    </a:lnTo>
                    <a:lnTo>
                      <a:pt x="1180" y="1350"/>
                    </a:lnTo>
                    <a:lnTo>
                      <a:pt x="1349" y="1237"/>
                    </a:lnTo>
                    <a:lnTo>
                      <a:pt x="1574" y="1069"/>
                    </a:lnTo>
                    <a:lnTo>
                      <a:pt x="1686" y="1012"/>
                    </a:lnTo>
                    <a:lnTo>
                      <a:pt x="1855" y="1069"/>
                    </a:lnTo>
                    <a:lnTo>
                      <a:pt x="1911" y="1012"/>
                    </a:lnTo>
                    <a:lnTo>
                      <a:pt x="2304" y="900"/>
                    </a:lnTo>
                    <a:lnTo>
                      <a:pt x="2248" y="675"/>
                    </a:lnTo>
                    <a:lnTo>
                      <a:pt x="2136" y="563"/>
                    </a:lnTo>
                    <a:lnTo>
                      <a:pt x="2023" y="563"/>
                    </a:lnTo>
                    <a:lnTo>
                      <a:pt x="1911" y="619"/>
                    </a:lnTo>
                    <a:lnTo>
                      <a:pt x="1799" y="731"/>
                    </a:lnTo>
                    <a:lnTo>
                      <a:pt x="1686" y="788"/>
                    </a:lnTo>
                    <a:lnTo>
                      <a:pt x="1518" y="788"/>
                    </a:lnTo>
                    <a:lnTo>
                      <a:pt x="1405" y="731"/>
                    </a:lnTo>
                    <a:lnTo>
                      <a:pt x="1237" y="675"/>
                    </a:lnTo>
                    <a:lnTo>
                      <a:pt x="1124" y="731"/>
                    </a:lnTo>
                    <a:lnTo>
                      <a:pt x="1068" y="788"/>
                    </a:lnTo>
                    <a:lnTo>
                      <a:pt x="1124" y="563"/>
                    </a:lnTo>
                    <a:lnTo>
                      <a:pt x="1068" y="394"/>
                    </a:lnTo>
                    <a:lnTo>
                      <a:pt x="1012" y="169"/>
                    </a:lnTo>
                    <a:lnTo>
                      <a:pt x="843" y="57"/>
                    </a:lnTo>
                    <a:lnTo>
                      <a:pt x="731" y="1"/>
                    </a:lnTo>
                    <a:close/>
                  </a:path>
                </a:pathLst>
              </a:custGeom>
              <a:solidFill>
                <a:srgbClr val="B9D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6" name="Google Shape;24836;p54"/>
              <p:cNvSpPr/>
              <p:nvPr/>
            </p:nvSpPr>
            <p:spPr>
              <a:xfrm>
                <a:off x="2035300" y="1238050"/>
                <a:ext cx="1425" cy="2850"/>
              </a:xfrm>
              <a:custGeom>
                <a:avLst/>
                <a:gdLst/>
                <a:ahLst/>
                <a:cxnLst/>
                <a:rect l="l" t="t" r="r" b="b"/>
                <a:pathLst>
                  <a:path w="57" h="114" extrusionOk="0">
                    <a:moveTo>
                      <a:pt x="0" y="1"/>
                    </a:moveTo>
                    <a:lnTo>
                      <a:pt x="0" y="113"/>
                    </a:lnTo>
                    <a:lnTo>
                      <a:pt x="56" y="57"/>
                    </a:lnTo>
                    <a:lnTo>
                      <a:pt x="0" y="1"/>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7" name="Google Shape;24837;p54"/>
              <p:cNvSpPr/>
              <p:nvPr/>
            </p:nvSpPr>
            <p:spPr>
              <a:xfrm>
                <a:off x="2036700" y="1239475"/>
                <a:ext cx="2825" cy="1425"/>
              </a:xfrm>
              <a:custGeom>
                <a:avLst/>
                <a:gdLst/>
                <a:ahLst/>
                <a:cxnLst/>
                <a:rect l="l" t="t" r="r" b="b"/>
                <a:pathLst>
                  <a:path w="113" h="57" extrusionOk="0">
                    <a:moveTo>
                      <a:pt x="0" y="0"/>
                    </a:moveTo>
                    <a:lnTo>
                      <a:pt x="0" y="0"/>
                    </a:lnTo>
                    <a:lnTo>
                      <a:pt x="113" y="56"/>
                    </a:lnTo>
                    <a:lnTo>
                      <a:pt x="113" y="56"/>
                    </a:lnTo>
                    <a:lnTo>
                      <a:pt x="0" y="0"/>
                    </a:lnTo>
                    <a:lnTo>
                      <a:pt x="0" y="0"/>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8" name="Google Shape;24838;p54"/>
              <p:cNvSpPr/>
              <p:nvPr/>
            </p:nvSpPr>
            <p:spPr>
              <a:xfrm>
                <a:off x="1653100" y="1294275"/>
                <a:ext cx="19700" cy="26725"/>
              </a:xfrm>
              <a:custGeom>
                <a:avLst/>
                <a:gdLst/>
                <a:ahLst/>
                <a:cxnLst/>
                <a:rect l="l" t="t" r="r" b="b"/>
                <a:pathLst>
                  <a:path w="788" h="1069" extrusionOk="0">
                    <a:moveTo>
                      <a:pt x="225" y="0"/>
                    </a:moveTo>
                    <a:lnTo>
                      <a:pt x="169" y="56"/>
                    </a:lnTo>
                    <a:lnTo>
                      <a:pt x="56" y="225"/>
                    </a:lnTo>
                    <a:lnTo>
                      <a:pt x="0" y="394"/>
                    </a:lnTo>
                    <a:lnTo>
                      <a:pt x="0" y="562"/>
                    </a:lnTo>
                    <a:lnTo>
                      <a:pt x="0" y="787"/>
                    </a:lnTo>
                    <a:lnTo>
                      <a:pt x="56" y="843"/>
                    </a:lnTo>
                    <a:lnTo>
                      <a:pt x="113" y="900"/>
                    </a:lnTo>
                    <a:lnTo>
                      <a:pt x="113" y="1068"/>
                    </a:lnTo>
                    <a:lnTo>
                      <a:pt x="618" y="900"/>
                    </a:lnTo>
                    <a:lnTo>
                      <a:pt x="618" y="843"/>
                    </a:lnTo>
                    <a:lnTo>
                      <a:pt x="731" y="787"/>
                    </a:lnTo>
                    <a:lnTo>
                      <a:pt x="787" y="731"/>
                    </a:lnTo>
                    <a:lnTo>
                      <a:pt x="787" y="618"/>
                    </a:lnTo>
                    <a:lnTo>
                      <a:pt x="618" y="506"/>
                    </a:lnTo>
                    <a:lnTo>
                      <a:pt x="506" y="337"/>
                    </a:lnTo>
                    <a:lnTo>
                      <a:pt x="394" y="169"/>
                    </a:lnTo>
                    <a:lnTo>
                      <a:pt x="281" y="56"/>
                    </a:lnTo>
                    <a:lnTo>
                      <a:pt x="225" y="0"/>
                    </a:lnTo>
                    <a:close/>
                  </a:path>
                </a:pathLst>
              </a:custGeom>
              <a:solidFill>
                <a:srgbClr val="92B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9" name="Google Shape;24839;p54"/>
              <p:cNvSpPr/>
              <p:nvPr/>
            </p:nvSpPr>
            <p:spPr>
              <a:xfrm>
                <a:off x="1648875" y="1295675"/>
                <a:ext cx="9875" cy="18300"/>
              </a:xfrm>
              <a:custGeom>
                <a:avLst/>
                <a:gdLst/>
                <a:ahLst/>
                <a:cxnLst/>
                <a:rect l="l" t="t" r="r" b="b"/>
                <a:pathLst>
                  <a:path w="395" h="732" extrusionOk="0">
                    <a:moveTo>
                      <a:pt x="113" y="0"/>
                    </a:moveTo>
                    <a:lnTo>
                      <a:pt x="1" y="394"/>
                    </a:lnTo>
                    <a:lnTo>
                      <a:pt x="113" y="731"/>
                    </a:lnTo>
                    <a:lnTo>
                      <a:pt x="169" y="731"/>
                    </a:lnTo>
                    <a:lnTo>
                      <a:pt x="225" y="619"/>
                    </a:lnTo>
                    <a:lnTo>
                      <a:pt x="282" y="562"/>
                    </a:lnTo>
                    <a:lnTo>
                      <a:pt x="282" y="450"/>
                    </a:lnTo>
                    <a:lnTo>
                      <a:pt x="225" y="281"/>
                    </a:lnTo>
                    <a:lnTo>
                      <a:pt x="282" y="225"/>
                    </a:lnTo>
                    <a:lnTo>
                      <a:pt x="338" y="169"/>
                    </a:lnTo>
                    <a:lnTo>
                      <a:pt x="394" y="113"/>
                    </a:lnTo>
                    <a:lnTo>
                      <a:pt x="338" y="0"/>
                    </a:lnTo>
                    <a:close/>
                  </a:path>
                </a:pathLst>
              </a:custGeom>
              <a:solidFill>
                <a:srgbClr val="7CA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0" name="Google Shape;24840;p54"/>
              <p:cNvSpPr/>
              <p:nvPr/>
            </p:nvSpPr>
            <p:spPr>
              <a:xfrm>
                <a:off x="2050750" y="1063825"/>
                <a:ext cx="89950" cy="60450"/>
              </a:xfrm>
              <a:custGeom>
                <a:avLst/>
                <a:gdLst/>
                <a:ahLst/>
                <a:cxnLst/>
                <a:rect l="l" t="t" r="r" b="b"/>
                <a:pathLst>
                  <a:path w="3598" h="2418" extrusionOk="0">
                    <a:moveTo>
                      <a:pt x="1911" y="0"/>
                    </a:moveTo>
                    <a:lnTo>
                      <a:pt x="1799" y="57"/>
                    </a:lnTo>
                    <a:lnTo>
                      <a:pt x="1799" y="113"/>
                    </a:lnTo>
                    <a:lnTo>
                      <a:pt x="1406" y="450"/>
                    </a:lnTo>
                    <a:lnTo>
                      <a:pt x="1237" y="619"/>
                    </a:lnTo>
                    <a:lnTo>
                      <a:pt x="1012" y="731"/>
                    </a:lnTo>
                    <a:lnTo>
                      <a:pt x="900" y="787"/>
                    </a:lnTo>
                    <a:lnTo>
                      <a:pt x="843" y="900"/>
                    </a:lnTo>
                    <a:lnTo>
                      <a:pt x="843" y="1125"/>
                    </a:lnTo>
                    <a:lnTo>
                      <a:pt x="843" y="1181"/>
                    </a:lnTo>
                    <a:lnTo>
                      <a:pt x="787" y="1293"/>
                    </a:lnTo>
                    <a:lnTo>
                      <a:pt x="731" y="1406"/>
                    </a:lnTo>
                    <a:lnTo>
                      <a:pt x="619" y="1462"/>
                    </a:lnTo>
                    <a:lnTo>
                      <a:pt x="450" y="1462"/>
                    </a:lnTo>
                    <a:lnTo>
                      <a:pt x="394" y="1518"/>
                    </a:lnTo>
                    <a:lnTo>
                      <a:pt x="169" y="1743"/>
                    </a:lnTo>
                    <a:lnTo>
                      <a:pt x="57" y="1855"/>
                    </a:lnTo>
                    <a:lnTo>
                      <a:pt x="0" y="1911"/>
                    </a:lnTo>
                    <a:lnTo>
                      <a:pt x="57" y="1968"/>
                    </a:lnTo>
                    <a:lnTo>
                      <a:pt x="113" y="2136"/>
                    </a:lnTo>
                    <a:lnTo>
                      <a:pt x="281" y="2193"/>
                    </a:lnTo>
                    <a:lnTo>
                      <a:pt x="506" y="2193"/>
                    </a:lnTo>
                    <a:lnTo>
                      <a:pt x="675" y="2249"/>
                    </a:lnTo>
                    <a:lnTo>
                      <a:pt x="731" y="2249"/>
                    </a:lnTo>
                    <a:lnTo>
                      <a:pt x="787" y="2136"/>
                    </a:lnTo>
                    <a:lnTo>
                      <a:pt x="787" y="2024"/>
                    </a:lnTo>
                    <a:lnTo>
                      <a:pt x="843" y="2193"/>
                    </a:lnTo>
                    <a:lnTo>
                      <a:pt x="843" y="2305"/>
                    </a:lnTo>
                    <a:lnTo>
                      <a:pt x="900" y="2361"/>
                    </a:lnTo>
                    <a:lnTo>
                      <a:pt x="956" y="2361"/>
                    </a:lnTo>
                    <a:lnTo>
                      <a:pt x="1125" y="2305"/>
                    </a:lnTo>
                    <a:lnTo>
                      <a:pt x="1181" y="2305"/>
                    </a:lnTo>
                    <a:lnTo>
                      <a:pt x="1181" y="2361"/>
                    </a:lnTo>
                    <a:lnTo>
                      <a:pt x="1293" y="2417"/>
                    </a:lnTo>
                    <a:lnTo>
                      <a:pt x="1349" y="2417"/>
                    </a:lnTo>
                    <a:lnTo>
                      <a:pt x="1406" y="2361"/>
                    </a:lnTo>
                    <a:lnTo>
                      <a:pt x="1406" y="2249"/>
                    </a:lnTo>
                    <a:lnTo>
                      <a:pt x="1406" y="2024"/>
                    </a:lnTo>
                    <a:lnTo>
                      <a:pt x="1462" y="1855"/>
                    </a:lnTo>
                    <a:lnTo>
                      <a:pt x="1630" y="1687"/>
                    </a:lnTo>
                    <a:lnTo>
                      <a:pt x="1743" y="1574"/>
                    </a:lnTo>
                    <a:lnTo>
                      <a:pt x="1799" y="1462"/>
                    </a:lnTo>
                    <a:lnTo>
                      <a:pt x="1855" y="1574"/>
                    </a:lnTo>
                    <a:lnTo>
                      <a:pt x="1911" y="1630"/>
                    </a:lnTo>
                    <a:lnTo>
                      <a:pt x="2136" y="1630"/>
                    </a:lnTo>
                    <a:lnTo>
                      <a:pt x="2192" y="1518"/>
                    </a:lnTo>
                    <a:lnTo>
                      <a:pt x="2305" y="1406"/>
                    </a:lnTo>
                    <a:lnTo>
                      <a:pt x="2417" y="1462"/>
                    </a:lnTo>
                    <a:lnTo>
                      <a:pt x="2586" y="1518"/>
                    </a:lnTo>
                    <a:lnTo>
                      <a:pt x="3036" y="1518"/>
                    </a:lnTo>
                    <a:lnTo>
                      <a:pt x="3148" y="1574"/>
                    </a:lnTo>
                    <a:lnTo>
                      <a:pt x="3204" y="1630"/>
                    </a:lnTo>
                    <a:lnTo>
                      <a:pt x="3541" y="1630"/>
                    </a:lnTo>
                    <a:lnTo>
                      <a:pt x="3598" y="1574"/>
                    </a:lnTo>
                    <a:lnTo>
                      <a:pt x="3598" y="1406"/>
                    </a:lnTo>
                    <a:lnTo>
                      <a:pt x="3598" y="1293"/>
                    </a:lnTo>
                    <a:lnTo>
                      <a:pt x="3598" y="1125"/>
                    </a:lnTo>
                    <a:lnTo>
                      <a:pt x="3485" y="1012"/>
                    </a:lnTo>
                    <a:lnTo>
                      <a:pt x="3373" y="1012"/>
                    </a:lnTo>
                    <a:lnTo>
                      <a:pt x="3204" y="1068"/>
                    </a:lnTo>
                    <a:lnTo>
                      <a:pt x="3036" y="1125"/>
                    </a:lnTo>
                    <a:lnTo>
                      <a:pt x="2867" y="1068"/>
                    </a:lnTo>
                    <a:lnTo>
                      <a:pt x="2754" y="900"/>
                    </a:lnTo>
                    <a:lnTo>
                      <a:pt x="2642" y="844"/>
                    </a:lnTo>
                    <a:lnTo>
                      <a:pt x="2530" y="844"/>
                    </a:lnTo>
                    <a:lnTo>
                      <a:pt x="2249" y="900"/>
                    </a:lnTo>
                    <a:lnTo>
                      <a:pt x="2192" y="900"/>
                    </a:lnTo>
                    <a:lnTo>
                      <a:pt x="2136" y="787"/>
                    </a:lnTo>
                    <a:lnTo>
                      <a:pt x="2136" y="675"/>
                    </a:lnTo>
                    <a:lnTo>
                      <a:pt x="2136" y="563"/>
                    </a:lnTo>
                    <a:lnTo>
                      <a:pt x="2473" y="563"/>
                    </a:lnTo>
                    <a:lnTo>
                      <a:pt x="2642" y="731"/>
                    </a:lnTo>
                    <a:lnTo>
                      <a:pt x="2754" y="844"/>
                    </a:lnTo>
                    <a:lnTo>
                      <a:pt x="2923" y="787"/>
                    </a:lnTo>
                    <a:lnTo>
                      <a:pt x="3092" y="675"/>
                    </a:lnTo>
                    <a:lnTo>
                      <a:pt x="3148" y="563"/>
                    </a:lnTo>
                    <a:lnTo>
                      <a:pt x="3148" y="506"/>
                    </a:lnTo>
                    <a:lnTo>
                      <a:pt x="3260" y="225"/>
                    </a:lnTo>
                    <a:lnTo>
                      <a:pt x="3148" y="169"/>
                    </a:lnTo>
                    <a:lnTo>
                      <a:pt x="3148" y="113"/>
                    </a:lnTo>
                    <a:lnTo>
                      <a:pt x="2754" y="113"/>
                    </a:lnTo>
                    <a:lnTo>
                      <a:pt x="2586" y="169"/>
                    </a:lnTo>
                    <a:lnTo>
                      <a:pt x="2473" y="113"/>
                    </a:lnTo>
                    <a:lnTo>
                      <a:pt x="2305" y="113"/>
                    </a:lnTo>
                    <a:lnTo>
                      <a:pt x="2136" y="57"/>
                    </a:lnTo>
                    <a:lnTo>
                      <a:pt x="2080" y="113"/>
                    </a:lnTo>
                    <a:lnTo>
                      <a:pt x="2024" y="113"/>
                    </a:lnTo>
                    <a:lnTo>
                      <a:pt x="1911" y="57"/>
                    </a:lnTo>
                    <a:lnTo>
                      <a:pt x="1911"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1" name="Google Shape;24841;p54"/>
              <p:cNvSpPr/>
              <p:nvPr/>
            </p:nvSpPr>
            <p:spPr>
              <a:xfrm>
                <a:off x="2153325" y="1013250"/>
                <a:ext cx="101200" cy="57625"/>
              </a:xfrm>
              <a:custGeom>
                <a:avLst/>
                <a:gdLst/>
                <a:ahLst/>
                <a:cxnLst/>
                <a:rect l="l" t="t" r="r" b="b"/>
                <a:pathLst>
                  <a:path w="4048" h="2305" extrusionOk="0">
                    <a:moveTo>
                      <a:pt x="3317" y="0"/>
                    </a:moveTo>
                    <a:lnTo>
                      <a:pt x="3204" y="56"/>
                    </a:lnTo>
                    <a:lnTo>
                      <a:pt x="2811" y="394"/>
                    </a:lnTo>
                    <a:lnTo>
                      <a:pt x="2698" y="562"/>
                    </a:lnTo>
                    <a:lnTo>
                      <a:pt x="2586" y="843"/>
                    </a:lnTo>
                    <a:lnTo>
                      <a:pt x="2473" y="956"/>
                    </a:lnTo>
                    <a:lnTo>
                      <a:pt x="2305" y="1012"/>
                    </a:lnTo>
                    <a:lnTo>
                      <a:pt x="2249" y="1012"/>
                    </a:lnTo>
                    <a:lnTo>
                      <a:pt x="2192" y="1068"/>
                    </a:lnTo>
                    <a:lnTo>
                      <a:pt x="2136" y="1180"/>
                    </a:lnTo>
                    <a:lnTo>
                      <a:pt x="2080" y="1237"/>
                    </a:lnTo>
                    <a:lnTo>
                      <a:pt x="1855" y="1237"/>
                    </a:lnTo>
                    <a:lnTo>
                      <a:pt x="1743" y="1405"/>
                    </a:lnTo>
                    <a:lnTo>
                      <a:pt x="1687" y="1461"/>
                    </a:lnTo>
                    <a:lnTo>
                      <a:pt x="1630" y="1461"/>
                    </a:lnTo>
                    <a:lnTo>
                      <a:pt x="1518" y="1349"/>
                    </a:lnTo>
                    <a:lnTo>
                      <a:pt x="1462" y="1293"/>
                    </a:lnTo>
                    <a:lnTo>
                      <a:pt x="1406" y="1349"/>
                    </a:lnTo>
                    <a:lnTo>
                      <a:pt x="1406" y="1518"/>
                    </a:lnTo>
                    <a:lnTo>
                      <a:pt x="1349" y="1518"/>
                    </a:lnTo>
                    <a:lnTo>
                      <a:pt x="1237" y="1461"/>
                    </a:lnTo>
                    <a:lnTo>
                      <a:pt x="1181" y="1518"/>
                    </a:lnTo>
                    <a:lnTo>
                      <a:pt x="1125" y="1518"/>
                    </a:lnTo>
                    <a:lnTo>
                      <a:pt x="1068" y="1630"/>
                    </a:lnTo>
                    <a:lnTo>
                      <a:pt x="1012" y="1799"/>
                    </a:lnTo>
                    <a:lnTo>
                      <a:pt x="900" y="1742"/>
                    </a:lnTo>
                    <a:lnTo>
                      <a:pt x="844" y="1799"/>
                    </a:lnTo>
                    <a:lnTo>
                      <a:pt x="731" y="1855"/>
                    </a:lnTo>
                    <a:lnTo>
                      <a:pt x="394" y="1855"/>
                    </a:lnTo>
                    <a:lnTo>
                      <a:pt x="338" y="1911"/>
                    </a:lnTo>
                    <a:lnTo>
                      <a:pt x="113" y="2023"/>
                    </a:lnTo>
                    <a:lnTo>
                      <a:pt x="0" y="2248"/>
                    </a:lnTo>
                    <a:lnTo>
                      <a:pt x="57" y="2305"/>
                    </a:lnTo>
                    <a:lnTo>
                      <a:pt x="225" y="2305"/>
                    </a:lnTo>
                    <a:lnTo>
                      <a:pt x="394" y="2248"/>
                    </a:lnTo>
                    <a:lnTo>
                      <a:pt x="562" y="2136"/>
                    </a:lnTo>
                    <a:lnTo>
                      <a:pt x="731" y="2136"/>
                    </a:lnTo>
                    <a:lnTo>
                      <a:pt x="956" y="2192"/>
                    </a:lnTo>
                    <a:lnTo>
                      <a:pt x="1237" y="1967"/>
                    </a:lnTo>
                    <a:lnTo>
                      <a:pt x="1518" y="1799"/>
                    </a:lnTo>
                    <a:lnTo>
                      <a:pt x="1687" y="1742"/>
                    </a:lnTo>
                    <a:lnTo>
                      <a:pt x="2024" y="1742"/>
                    </a:lnTo>
                    <a:lnTo>
                      <a:pt x="2249" y="1799"/>
                    </a:lnTo>
                    <a:lnTo>
                      <a:pt x="2361" y="1855"/>
                    </a:lnTo>
                    <a:lnTo>
                      <a:pt x="2473" y="2023"/>
                    </a:lnTo>
                    <a:lnTo>
                      <a:pt x="2586" y="2136"/>
                    </a:lnTo>
                    <a:lnTo>
                      <a:pt x="2755" y="2192"/>
                    </a:lnTo>
                    <a:lnTo>
                      <a:pt x="3204" y="2192"/>
                    </a:lnTo>
                    <a:lnTo>
                      <a:pt x="3373" y="2136"/>
                    </a:lnTo>
                    <a:lnTo>
                      <a:pt x="3541" y="2023"/>
                    </a:lnTo>
                    <a:lnTo>
                      <a:pt x="3598" y="1799"/>
                    </a:lnTo>
                    <a:lnTo>
                      <a:pt x="3766" y="1799"/>
                    </a:lnTo>
                    <a:lnTo>
                      <a:pt x="3822" y="1686"/>
                    </a:lnTo>
                    <a:lnTo>
                      <a:pt x="3879" y="1630"/>
                    </a:lnTo>
                    <a:lnTo>
                      <a:pt x="3879" y="1574"/>
                    </a:lnTo>
                    <a:lnTo>
                      <a:pt x="3991" y="1574"/>
                    </a:lnTo>
                    <a:lnTo>
                      <a:pt x="3991" y="1518"/>
                    </a:lnTo>
                    <a:lnTo>
                      <a:pt x="3991" y="1293"/>
                    </a:lnTo>
                    <a:lnTo>
                      <a:pt x="3991" y="1124"/>
                    </a:lnTo>
                    <a:lnTo>
                      <a:pt x="4047" y="899"/>
                    </a:lnTo>
                    <a:lnTo>
                      <a:pt x="3991" y="731"/>
                    </a:lnTo>
                    <a:lnTo>
                      <a:pt x="3935" y="506"/>
                    </a:lnTo>
                    <a:lnTo>
                      <a:pt x="3822" y="337"/>
                    </a:lnTo>
                    <a:lnTo>
                      <a:pt x="3654" y="225"/>
                    </a:lnTo>
                    <a:lnTo>
                      <a:pt x="3429" y="169"/>
                    </a:lnTo>
                    <a:lnTo>
                      <a:pt x="3429" y="225"/>
                    </a:lnTo>
                    <a:lnTo>
                      <a:pt x="3373" y="169"/>
                    </a:lnTo>
                    <a:lnTo>
                      <a:pt x="3373" y="56"/>
                    </a:lnTo>
                    <a:lnTo>
                      <a:pt x="3317" y="0"/>
                    </a:lnTo>
                    <a:close/>
                  </a:path>
                </a:pathLst>
              </a:custGeom>
              <a:solidFill>
                <a:srgbClr val="92B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2" name="Google Shape;24842;p54"/>
              <p:cNvSpPr/>
              <p:nvPr/>
            </p:nvSpPr>
            <p:spPr>
              <a:xfrm>
                <a:off x="2108350" y="1076475"/>
                <a:ext cx="63275" cy="49200"/>
              </a:xfrm>
              <a:custGeom>
                <a:avLst/>
                <a:gdLst/>
                <a:ahLst/>
                <a:cxnLst/>
                <a:rect l="l" t="t" r="r" b="b"/>
                <a:pathLst>
                  <a:path w="2531" h="1968" extrusionOk="0">
                    <a:moveTo>
                      <a:pt x="226" y="0"/>
                    </a:moveTo>
                    <a:lnTo>
                      <a:pt x="113" y="57"/>
                    </a:lnTo>
                    <a:lnTo>
                      <a:pt x="57" y="57"/>
                    </a:lnTo>
                    <a:lnTo>
                      <a:pt x="1" y="169"/>
                    </a:lnTo>
                    <a:lnTo>
                      <a:pt x="1" y="281"/>
                    </a:lnTo>
                    <a:lnTo>
                      <a:pt x="113" y="338"/>
                    </a:lnTo>
                    <a:lnTo>
                      <a:pt x="282" y="450"/>
                    </a:lnTo>
                    <a:lnTo>
                      <a:pt x="338" y="394"/>
                    </a:lnTo>
                    <a:lnTo>
                      <a:pt x="450" y="506"/>
                    </a:lnTo>
                    <a:lnTo>
                      <a:pt x="394" y="675"/>
                    </a:lnTo>
                    <a:lnTo>
                      <a:pt x="450" y="731"/>
                    </a:lnTo>
                    <a:lnTo>
                      <a:pt x="507" y="731"/>
                    </a:lnTo>
                    <a:lnTo>
                      <a:pt x="619" y="675"/>
                    </a:lnTo>
                    <a:lnTo>
                      <a:pt x="732" y="675"/>
                    </a:lnTo>
                    <a:lnTo>
                      <a:pt x="788" y="731"/>
                    </a:lnTo>
                    <a:lnTo>
                      <a:pt x="900" y="731"/>
                    </a:lnTo>
                    <a:lnTo>
                      <a:pt x="956" y="675"/>
                    </a:lnTo>
                    <a:lnTo>
                      <a:pt x="1125" y="562"/>
                    </a:lnTo>
                    <a:lnTo>
                      <a:pt x="1181" y="562"/>
                    </a:lnTo>
                    <a:lnTo>
                      <a:pt x="1237" y="675"/>
                    </a:lnTo>
                    <a:lnTo>
                      <a:pt x="1181" y="787"/>
                    </a:lnTo>
                    <a:lnTo>
                      <a:pt x="1237" y="843"/>
                    </a:lnTo>
                    <a:lnTo>
                      <a:pt x="1294" y="900"/>
                    </a:lnTo>
                    <a:lnTo>
                      <a:pt x="1350" y="1012"/>
                    </a:lnTo>
                    <a:lnTo>
                      <a:pt x="1294" y="1124"/>
                    </a:lnTo>
                    <a:lnTo>
                      <a:pt x="1350" y="1237"/>
                    </a:lnTo>
                    <a:lnTo>
                      <a:pt x="1462" y="1293"/>
                    </a:lnTo>
                    <a:lnTo>
                      <a:pt x="1575" y="1349"/>
                    </a:lnTo>
                    <a:lnTo>
                      <a:pt x="1687" y="1405"/>
                    </a:lnTo>
                    <a:lnTo>
                      <a:pt x="1856" y="1518"/>
                    </a:lnTo>
                    <a:lnTo>
                      <a:pt x="1968" y="1630"/>
                    </a:lnTo>
                    <a:lnTo>
                      <a:pt x="2137" y="1968"/>
                    </a:lnTo>
                    <a:lnTo>
                      <a:pt x="2249" y="1968"/>
                    </a:lnTo>
                    <a:lnTo>
                      <a:pt x="2361" y="1911"/>
                    </a:lnTo>
                    <a:lnTo>
                      <a:pt x="2418" y="1799"/>
                    </a:lnTo>
                    <a:lnTo>
                      <a:pt x="2418" y="1743"/>
                    </a:lnTo>
                    <a:lnTo>
                      <a:pt x="2361" y="1687"/>
                    </a:lnTo>
                    <a:lnTo>
                      <a:pt x="2474" y="1687"/>
                    </a:lnTo>
                    <a:lnTo>
                      <a:pt x="2530" y="1574"/>
                    </a:lnTo>
                    <a:lnTo>
                      <a:pt x="2530" y="1518"/>
                    </a:lnTo>
                    <a:lnTo>
                      <a:pt x="2530" y="1293"/>
                    </a:lnTo>
                    <a:lnTo>
                      <a:pt x="2530" y="1237"/>
                    </a:lnTo>
                    <a:lnTo>
                      <a:pt x="2474" y="1124"/>
                    </a:lnTo>
                    <a:lnTo>
                      <a:pt x="2361" y="1124"/>
                    </a:lnTo>
                    <a:lnTo>
                      <a:pt x="2305" y="1012"/>
                    </a:lnTo>
                    <a:lnTo>
                      <a:pt x="2193" y="956"/>
                    </a:lnTo>
                    <a:lnTo>
                      <a:pt x="1968" y="900"/>
                    </a:lnTo>
                    <a:lnTo>
                      <a:pt x="1799" y="787"/>
                    </a:lnTo>
                    <a:lnTo>
                      <a:pt x="1631" y="619"/>
                    </a:lnTo>
                    <a:lnTo>
                      <a:pt x="1575" y="394"/>
                    </a:lnTo>
                    <a:lnTo>
                      <a:pt x="1406" y="169"/>
                    </a:lnTo>
                    <a:lnTo>
                      <a:pt x="1294" y="57"/>
                    </a:lnTo>
                    <a:lnTo>
                      <a:pt x="1181" y="0"/>
                    </a:lnTo>
                    <a:lnTo>
                      <a:pt x="1125" y="57"/>
                    </a:lnTo>
                    <a:lnTo>
                      <a:pt x="1013" y="113"/>
                    </a:lnTo>
                    <a:lnTo>
                      <a:pt x="956" y="57"/>
                    </a:lnTo>
                    <a:lnTo>
                      <a:pt x="844" y="0"/>
                    </a:lnTo>
                    <a:lnTo>
                      <a:pt x="788" y="57"/>
                    </a:lnTo>
                    <a:lnTo>
                      <a:pt x="732" y="113"/>
                    </a:lnTo>
                    <a:lnTo>
                      <a:pt x="732" y="169"/>
                    </a:lnTo>
                    <a:lnTo>
                      <a:pt x="675" y="225"/>
                    </a:lnTo>
                    <a:lnTo>
                      <a:pt x="394" y="225"/>
                    </a:lnTo>
                    <a:lnTo>
                      <a:pt x="338" y="57"/>
                    </a:lnTo>
                    <a:lnTo>
                      <a:pt x="338"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3" name="Google Shape;24843;p54"/>
              <p:cNvSpPr/>
              <p:nvPr/>
            </p:nvSpPr>
            <p:spPr>
              <a:xfrm>
                <a:off x="2130850" y="1034325"/>
                <a:ext cx="44975" cy="30925"/>
              </a:xfrm>
              <a:custGeom>
                <a:avLst/>
                <a:gdLst/>
                <a:ahLst/>
                <a:cxnLst/>
                <a:rect l="l" t="t" r="r" b="b"/>
                <a:pathLst>
                  <a:path w="1799" h="1237" extrusionOk="0">
                    <a:moveTo>
                      <a:pt x="1012" y="0"/>
                    </a:moveTo>
                    <a:lnTo>
                      <a:pt x="1012" y="113"/>
                    </a:lnTo>
                    <a:lnTo>
                      <a:pt x="1068" y="281"/>
                    </a:lnTo>
                    <a:lnTo>
                      <a:pt x="1068" y="337"/>
                    </a:lnTo>
                    <a:lnTo>
                      <a:pt x="1012" y="394"/>
                    </a:lnTo>
                    <a:lnTo>
                      <a:pt x="843" y="394"/>
                    </a:lnTo>
                    <a:lnTo>
                      <a:pt x="787" y="450"/>
                    </a:lnTo>
                    <a:lnTo>
                      <a:pt x="731" y="506"/>
                    </a:lnTo>
                    <a:lnTo>
                      <a:pt x="618" y="506"/>
                    </a:lnTo>
                    <a:lnTo>
                      <a:pt x="562" y="562"/>
                    </a:lnTo>
                    <a:lnTo>
                      <a:pt x="675" y="675"/>
                    </a:lnTo>
                    <a:lnTo>
                      <a:pt x="675" y="731"/>
                    </a:lnTo>
                    <a:lnTo>
                      <a:pt x="562" y="843"/>
                    </a:lnTo>
                    <a:lnTo>
                      <a:pt x="506" y="899"/>
                    </a:lnTo>
                    <a:lnTo>
                      <a:pt x="394" y="787"/>
                    </a:lnTo>
                    <a:lnTo>
                      <a:pt x="281" y="787"/>
                    </a:lnTo>
                    <a:lnTo>
                      <a:pt x="281" y="899"/>
                    </a:lnTo>
                    <a:lnTo>
                      <a:pt x="56" y="899"/>
                    </a:lnTo>
                    <a:lnTo>
                      <a:pt x="0" y="956"/>
                    </a:lnTo>
                    <a:lnTo>
                      <a:pt x="113" y="1068"/>
                    </a:lnTo>
                    <a:lnTo>
                      <a:pt x="169" y="1068"/>
                    </a:lnTo>
                    <a:lnTo>
                      <a:pt x="225" y="1012"/>
                    </a:lnTo>
                    <a:lnTo>
                      <a:pt x="337" y="1068"/>
                    </a:lnTo>
                    <a:lnTo>
                      <a:pt x="450" y="1180"/>
                    </a:lnTo>
                    <a:lnTo>
                      <a:pt x="506" y="1237"/>
                    </a:lnTo>
                    <a:lnTo>
                      <a:pt x="562" y="1180"/>
                    </a:lnTo>
                    <a:lnTo>
                      <a:pt x="618" y="1124"/>
                    </a:lnTo>
                    <a:lnTo>
                      <a:pt x="843" y="1124"/>
                    </a:lnTo>
                    <a:lnTo>
                      <a:pt x="899" y="1068"/>
                    </a:lnTo>
                    <a:lnTo>
                      <a:pt x="956" y="956"/>
                    </a:lnTo>
                    <a:lnTo>
                      <a:pt x="1012" y="843"/>
                    </a:lnTo>
                    <a:lnTo>
                      <a:pt x="1180" y="787"/>
                    </a:lnTo>
                    <a:lnTo>
                      <a:pt x="1349" y="787"/>
                    </a:lnTo>
                    <a:lnTo>
                      <a:pt x="1518" y="675"/>
                    </a:lnTo>
                    <a:lnTo>
                      <a:pt x="1686" y="562"/>
                    </a:lnTo>
                    <a:lnTo>
                      <a:pt x="1799" y="394"/>
                    </a:lnTo>
                    <a:lnTo>
                      <a:pt x="1686" y="394"/>
                    </a:lnTo>
                    <a:lnTo>
                      <a:pt x="1630" y="281"/>
                    </a:lnTo>
                    <a:lnTo>
                      <a:pt x="1574" y="225"/>
                    </a:lnTo>
                    <a:lnTo>
                      <a:pt x="1518" y="225"/>
                    </a:lnTo>
                    <a:lnTo>
                      <a:pt x="1405" y="281"/>
                    </a:lnTo>
                    <a:lnTo>
                      <a:pt x="1349" y="281"/>
                    </a:lnTo>
                    <a:lnTo>
                      <a:pt x="1293" y="225"/>
                    </a:lnTo>
                    <a:lnTo>
                      <a:pt x="1237" y="113"/>
                    </a:lnTo>
                    <a:lnTo>
                      <a:pt x="1180" y="0"/>
                    </a:lnTo>
                    <a:close/>
                  </a:path>
                </a:pathLst>
              </a:custGeom>
              <a:solidFill>
                <a:srgbClr val="ADC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4" name="Google Shape;24844;p54"/>
              <p:cNvSpPr/>
              <p:nvPr/>
            </p:nvSpPr>
            <p:spPr>
              <a:xfrm>
                <a:off x="2139275" y="1066625"/>
                <a:ext cx="33750" cy="39375"/>
              </a:xfrm>
              <a:custGeom>
                <a:avLst/>
                <a:gdLst/>
                <a:ahLst/>
                <a:cxnLst/>
                <a:rect l="l" t="t" r="r" b="b"/>
                <a:pathLst>
                  <a:path w="1350" h="1575" extrusionOk="0">
                    <a:moveTo>
                      <a:pt x="506" y="1"/>
                    </a:moveTo>
                    <a:lnTo>
                      <a:pt x="338" y="113"/>
                    </a:lnTo>
                    <a:lnTo>
                      <a:pt x="281" y="170"/>
                    </a:lnTo>
                    <a:lnTo>
                      <a:pt x="225" y="282"/>
                    </a:lnTo>
                    <a:lnTo>
                      <a:pt x="225" y="394"/>
                    </a:lnTo>
                    <a:lnTo>
                      <a:pt x="169" y="394"/>
                    </a:lnTo>
                    <a:lnTo>
                      <a:pt x="113" y="338"/>
                    </a:lnTo>
                    <a:lnTo>
                      <a:pt x="57" y="451"/>
                    </a:lnTo>
                    <a:lnTo>
                      <a:pt x="0" y="563"/>
                    </a:lnTo>
                    <a:lnTo>
                      <a:pt x="57" y="619"/>
                    </a:lnTo>
                    <a:lnTo>
                      <a:pt x="169" y="619"/>
                    </a:lnTo>
                    <a:lnTo>
                      <a:pt x="169" y="675"/>
                    </a:lnTo>
                    <a:lnTo>
                      <a:pt x="225" y="844"/>
                    </a:lnTo>
                    <a:lnTo>
                      <a:pt x="281" y="1013"/>
                    </a:lnTo>
                    <a:lnTo>
                      <a:pt x="394" y="1125"/>
                    </a:lnTo>
                    <a:lnTo>
                      <a:pt x="506" y="1237"/>
                    </a:lnTo>
                    <a:lnTo>
                      <a:pt x="562" y="1350"/>
                    </a:lnTo>
                    <a:lnTo>
                      <a:pt x="619" y="1462"/>
                    </a:lnTo>
                    <a:lnTo>
                      <a:pt x="787" y="1462"/>
                    </a:lnTo>
                    <a:lnTo>
                      <a:pt x="900" y="1406"/>
                    </a:lnTo>
                    <a:lnTo>
                      <a:pt x="1012" y="1406"/>
                    </a:lnTo>
                    <a:lnTo>
                      <a:pt x="1068" y="1462"/>
                    </a:lnTo>
                    <a:lnTo>
                      <a:pt x="1124" y="1575"/>
                    </a:lnTo>
                    <a:lnTo>
                      <a:pt x="1237" y="1518"/>
                    </a:lnTo>
                    <a:lnTo>
                      <a:pt x="1349" y="1518"/>
                    </a:lnTo>
                    <a:lnTo>
                      <a:pt x="1349" y="1406"/>
                    </a:lnTo>
                    <a:lnTo>
                      <a:pt x="1293" y="1294"/>
                    </a:lnTo>
                    <a:lnTo>
                      <a:pt x="1237" y="1181"/>
                    </a:lnTo>
                    <a:lnTo>
                      <a:pt x="1124" y="956"/>
                    </a:lnTo>
                    <a:lnTo>
                      <a:pt x="1012" y="788"/>
                    </a:lnTo>
                    <a:lnTo>
                      <a:pt x="956" y="732"/>
                    </a:lnTo>
                    <a:lnTo>
                      <a:pt x="843" y="732"/>
                    </a:lnTo>
                    <a:lnTo>
                      <a:pt x="787" y="844"/>
                    </a:lnTo>
                    <a:lnTo>
                      <a:pt x="731" y="956"/>
                    </a:lnTo>
                    <a:lnTo>
                      <a:pt x="619" y="788"/>
                    </a:lnTo>
                    <a:lnTo>
                      <a:pt x="619" y="619"/>
                    </a:lnTo>
                    <a:lnTo>
                      <a:pt x="731" y="282"/>
                    </a:lnTo>
                    <a:lnTo>
                      <a:pt x="675" y="226"/>
                    </a:lnTo>
                    <a:lnTo>
                      <a:pt x="619" y="170"/>
                    </a:lnTo>
                    <a:lnTo>
                      <a:pt x="562" y="113"/>
                    </a:lnTo>
                    <a:lnTo>
                      <a:pt x="506" y="1"/>
                    </a:lnTo>
                    <a:close/>
                  </a:path>
                </a:pathLst>
              </a:custGeom>
              <a:solidFill>
                <a:srgbClr val="91B4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5" name="Google Shape;24845;p54"/>
              <p:cNvSpPr/>
              <p:nvPr/>
            </p:nvSpPr>
            <p:spPr>
              <a:xfrm>
                <a:off x="2104150" y="1048375"/>
                <a:ext cx="29525" cy="22500"/>
              </a:xfrm>
              <a:custGeom>
                <a:avLst/>
                <a:gdLst/>
                <a:ahLst/>
                <a:cxnLst/>
                <a:rect l="l" t="t" r="r" b="b"/>
                <a:pathLst>
                  <a:path w="1181" h="900" extrusionOk="0">
                    <a:moveTo>
                      <a:pt x="843" y="0"/>
                    </a:moveTo>
                    <a:lnTo>
                      <a:pt x="675" y="56"/>
                    </a:lnTo>
                    <a:lnTo>
                      <a:pt x="618" y="113"/>
                    </a:lnTo>
                    <a:lnTo>
                      <a:pt x="562" y="169"/>
                    </a:lnTo>
                    <a:lnTo>
                      <a:pt x="450" y="169"/>
                    </a:lnTo>
                    <a:lnTo>
                      <a:pt x="394" y="225"/>
                    </a:lnTo>
                    <a:lnTo>
                      <a:pt x="337" y="337"/>
                    </a:lnTo>
                    <a:lnTo>
                      <a:pt x="225" y="394"/>
                    </a:lnTo>
                    <a:lnTo>
                      <a:pt x="113" y="450"/>
                    </a:lnTo>
                    <a:lnTo>
                      <a:pt x="0" y="675"/>
                    </a:lnTo>
                    <a:lnTo>
                      <a:pt x="56" y="731"/>
                    </a:lnTo>
                    <a:lnTo>
                      <a:pt x="225" y="787"/>
                    </a:lnTo>
                    <a:lnTo>
                      <a:pt x="337" y="843"/>
                    </a:lnTo>
                    <a:lnTo>
                      <a:pt x="450" y="900"/>
                    </a:lnTo>
                    <a:lnTo>
                      <a:pt x="562" y="900"/>
                    </a:lnTo>
                    <a:lnTo>
                      <a:pt x="618" y="843"/>
                    </a:lnTo>
                    <a:lnTo>
                      <a:pt x="675" y="731"/>
                    </a:lnTo>
                    <a:lnTo>
                      <a:pt x="731" y="787"/>
                    </a:lnTo>
                    <a:lnTo>
                      <a:pt x="731" y="843"/>
                    </a:lnTo>
                    <a:lnTo>
                      <a:pt x="900" y="843"/>
                    </a:lnTo>
                    <a:lnTo>
                      <a:pt x="956" y="787"/>
                    </a:lnTo>
                    <a:lnTo>
                      <a:pt x="1012" y="731"/>
                    </a:lnTo>
                    <a:lnTo>
                      <a:pt x="956" y="618"/>
                    </a:lnTo>
                    <a:lnTo>
                      <a:pt x="956" y="562"/>
                    </a:lnTo>
                    <a:lnTo>
                      <a:pt x="1012" y="506"/>
                    </a:lnTo>
                    <a:lnTo>
                      <a:pt x="1068" y="450"/>
                    </a:lnTo>
                    <a:lnTo>
                      <a:pt x="1124" y="337"/>
                    </a:lnTo>
                    <a:lnTo>
                      <a:pt x="1181" y="337"/>
                    </a:lnTo>
                    <a:lnTo>
                      <a:pt x="1124" y="225"/>
                    </a:lnTo>
                    <a:lnTo>
                      <a:pt x="1068" y="113"/>
                    </a:lnTo>
                    <a:lnTo>
                      <a:pt x="900" y="113"/>
                    </a:lnTo>
                    <a:lnTo>
                      <a:pt x="843" y="0"/>
                    </a:lnTo>
                    <a:close/>
                  </a:path>
                </a:pathLst>
              </a:custGeom>
              <a:solidFill>
                <a:srgbClr val="A9C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6" name="Google Shape;24846;p54"/>
              <p:cNvSpPr/>
              <p:nvPr/>
            </p:nvSpPr>
            <p:spPr>
              <a:xfrm>
                <a:off x="2216550" y="1006225"/>
                <a:ext cx="42175" cy="28125"/>
              </a:xfrm>
              <a:custGeom>
                <a:avLst/>
                <a:gdLst/>
                <a:ahLst/>
                <a:cxnLst/>
                <a:rect l="l" t="t" r="r" b="b"/>
                <a:pathLst>
                  <a:path w="1687" h="1125" extrusionOk="0">
                    <a:moveTo>
                      <a:pt x="788" y="0"/>
                    </a:moveTo>
                    <a:lnTo>
                      <a:pt x="731" y="56"/>
                    </a:lnTo>
                    <a:lnTo>
                      <a:pt x="675" y="112"/>
                    </a:lnTo>
                    <a:lnTo>
                      <a:pt x="619" y="225"/>
                    </a:lnTo>
                    <a:lnTo>
                      <a:pt x="563" y="337"/>
                    </a:lnTo>
                    <a:lnTo>
                      <a:pt x="450" y="394"/>
                    </a:lnTo>
                    <a:lnTo>
                      <a:pt x="394" y="506"/>
                    </a:lnTo>
                    <a:lnTo>
                      <a:pt x="282" y="562"/>
                    </a:lnTo>
                    <a:lnTo>
                      <a:pt x="113" y="618"/>
                    </a:lnTo>
                    <a:lnTo>
                      <a:pt x="57" y="675"/>
                    </a:lnTo>
                    <a:lnTo>
                      <a:pt x="57" y="731"/>
                    </a:lnTo>
                    <a:lnTo>
                      <a:pt x="1" y="956"/>
                    </a:lnTo>
                    <a:lnTo>
                      <a:pt x="57" y="1124"/>
                    </a:lnTo>
                    <a:lnTo>
                      <a:pt x="169" y="1124"/>
                    </a:lnTo>
                    <a:lnTo>
                      <a:pt x="226" y="1068"/>
                    </a:lnTo>
                    <a:lnTo>
                      <a:pt x="226" y="1012"/>
                    </a:lnTo>
                    <a:lnTo>
                      <a:pt x="226" y="899"/>
                    </a:lnTo>
                    <a:lnTo>
                      <a:pt x="282" y="787"/>
                    </a:lnTo>
                    <a:lnTo>
                      <a:pt x="450" y="618"/>
                    </a:lnTo>
                    <a:lnTo>
                      <a:pt x="619" y="562"/>
                    </a:lnTo>
                    <a:lnTo>
                      <a:pt x="675" y="450"/>
                    </a:lnTo>
                    <a:lnTo>
                      <a:pt x="731" y="394"/>
                    </a:lnTo>
                    <a:lnTo>
                      <a:pt x="788" y="394"/>
                    </a:lnTo>
                    <a:lnTo>
                      <a:pt x="844" y="450"/>
                    </a:lnTo>
                    <a:lnTo>
                      <a:pt x="844" y="506"/>
                    </a:lnTo>
                    <a:lnTo>
                      <a:pt x="900" y="562"/>
                    </a:lnTo>
                    <a:lnTo>
                      <a:pt x="956" y="450"/>
                    </a:lnTo>
                    <a:lnTo>
                      <a:pt x="1012" y="450"/>
                    </a:lnTo>
                    <a:lnTo>
                      <a:pt x="1125" y="562"/>
                    </a:lnTo>
                    <a:lnTo>
                      <a:pt x="1237" y="675"/>
                    </a:lnTo>
                    <a:lnTo>
                      <a:pt x="1293" y="787"/>
                    </a:lnTo>
                    <a:lnTo>
                      <a:pt x="1350" y="899"/>
                    </a:lnTo>
                    <a:lnTo>
                      <a:pt x="1350" y="1068"/>
                    </a:lnTo>
                    <a:lnTo>
                      <a:pt x="1518" y="956"/>
                    </a:lnTo>
                    <a:lnTo>
                      <a:pt x="1631" y="843"/>
                    </a:lnTo>
                    <a:lnTo>
                      <a:pt x="1687" y="731"/>
                    </a:lnTo>
                    <a:lnTo>
                      <a:pt x="1687" y="562"/>
                    </a:lnTo>
                    <a:lnTo>
                      <a:pt x="1631" y="450"/>
                    </a:lnTo>
                    <a:lnTo>
                      <a:pt x="1574" y="337"/>
                    </a:lnTo>
                    <a:lnTo>
                      <a:pt x="1406" y="450"/>
                    </a:lnTo>
                    <a:lnTo>
                      <a:pt x="1125" y="450"/>
                    </a:lnTo>
                    <a:lnTo>
                      <a:pt x="1069" y="337"/>
                    </a:lnTo>
                    <a:lnTo>
                      <a:pt x="1012" y="281"/>
                    </a:lnTo>
                    <a:lnTo>
                      <a:pt x="900" y="112"/>
                    </a:lnTo>
                    <a:lnTo>
                      <a:pt x="844" y="56"/>
                    </a:lnTo>
                    <a:lnTo>
                      <a:pt x="788"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7" name="Google Shape;24847;p54"/>
              <p:cNvSpPr/>
              <p:nvPr/>
            </p:nvSpPr>
            <p:spPr>
              <a:xfrm>
                <a:off x="2246075" y="1020275"/>
                <a:ext cx="16875" cy="39350"/>
              </a:xfrm>
              <a:custGeom>
                <a:avLst/>
                <a:gdLst/>
                <a:ahLst/>
                <a:cxnLst/>
                <a:rect l="l" t="t" r="r" b="b"/>
                <a:pathLst>
                  <a:path w="675" h="1574" extrusionOk="0">
                    <a:moveTo>
                      <a:pt x="506" y="0"/>
                    </a:moveTo>
                    <a:lnTo>
                      <a:pt x="450" y="56"/>
                    </a:lnTo>
                    <a:lnTo>
                      <a:pt x="506" y="169"/>
                    </a:lnTo>
                    <a:lnTo>
                      <a:pt x="506" y="225"/>
                    </a:lnTo>
                    <a:lnTo>
                      <a:pt x="393" y="169"/>
                    </a:lnTo>
                    <a:lnTo>
                      <a:pt x="337" y="169"/>
                    </a:lnTo>
                    <a:lnTo>
                      <a:pt x="337" y="225"/>
                    </a:lnTo>
                    <a:lnTo>
                      <a:pt x="281" y="337"/>
                    </a:lnTo>
                    <a:lnTo>
                      <a:pt x="169" y="506"/>
                    </a:lnTo>
                    <a:lnTo>
                      <a:pt x="281" y="618"/>
                    </a:lnTo>
                    <a:lnTo>
                      <a:pt x="281" y="731"/>
                    </a:lnTo>
                    <a:lnTo>
                      <a:pt x="225" y="787"/>
                    </a:lnTo>
                    <a:lnTo>
                      <a:pt x="169" y="899"/>
                    </a:lnTo>
                    <a:lnTo>
                      <a:pt x="169" y="1012"/>
                    </a:lnTo>
                    <a:lnTo>
                      <a:pt x="225" y="1124"/>
                    </a:lnTo>
                    <a:lnTo>
                      <a:pt x="225" y="1237"/>
                    </a:lnTo>
                    <a:lnTo>
                      <a:pt x="112" y="1068"/>
                    </a:lnTo>
                    <a:lnTo>
                      <a:pt x="56" y="1068"/>
                    </a:lnTo>
                    <a:lnTo>
                      <a:pt x="0" y="1124"/>
                    </a:lnTo>
                    <a:lnTo>
                      <a:pt x="56" y="1237"/>
                    </a:lnTo>
                    <a:lnTo>
                      <a:pt x="112" y="1349"/>
                    </a:lnTo>
                    <a:lnTo>
                      <a:pt x="112" y="1405"/>
                    </a:lnTo>
                    <a:lnTo>
                      <a:pt x="112" y="1518"/>
                    </a:lnTo>
                    <a:lnTo>
                      <a:pt x="169" y="1574"/>
                    </a:lnTo>
                    <a:lnTo>
                      <a:pt x="225" y="1574"/>
                    </a:lnTo>
                    <a:lnTo>
                      <a:pt x="337" y="1518"/>
                    </a:lnTo>
                    <a:lnTo>
                      <a:pt x="393" y="1405"/>
                    </a:lnTo>
                    <a:lnTo>
                      <a:pt x="393" y="1349"/>
                    </a:lnTo>
                    <a:lnTo>
                      <a:pt x="393" y="956"/>
                    </a:lnTo>
                    <a:lnTo>
                      <a:pt x="450" y="787"/>
                    </a:lnTo>
                    <a:lnTo>
                      <a:pt x="562" y="618"/>
                    </a:lnTo>
                    <a:lnTo>
                      <a:pt x="618" y="506"/>
                    </a:lnTo>
                    <a:lnTo>
                      <a:pt x="674" y="450"/>
                    </a:lnTo>
                    <a:lnTo>
                      <a:pt x="618" y="394"/>
                    </a:lnTo>
                    <a:lnTo>
                      <a:pt x="618" y="337"/>
                    </a:lnTo>
                    <a:lnTo>
                      <a:pt x="618" y="169"/>
                    </a:lnTo>
                    <a:lnTo>
                      <a:pt x="506" y="0"/>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8" name="Google Shape;24848;p54"/>
              <p:cNvSpPr/>
              <p:nvPr/>
            </p:nvSpPr>
            <p:spPr>
              <a:xfrm>
                <a:off x="2255900" y="999200"/>
                <a:ext cx="15475" cy="21100"/>
              </a:xfrm>
              <a:custGeom>
                <a:avLst/>
                <a:gdLst/>
                <a:ahLst/>
                <a:cxnLst/>
                <a:rect l="l" t="t" r="r" b="b"/>
                <a:pathLst>
                  <a:path w="619" h="844" extrusionOk="0">
                    <a:moveTo>
                      <a:pt x="281" y="0"/>
                    </a:moveTo>
                    <a:lnTo>
                      <a:pt x="57" y="112"/>
                    </a:lnTo>
                    <a:lnTo>
                      <a:pt x="0" y="169"/>
                    </a:lnTo>
                    <a:lnTo>
                      <a:pt x="0" y="281"/>
                    </a:lnTo>
                    <a:lnTo>
                      <a:pt x="113" y="393"/>
                    </a:lnTo>
                    <a:lnTo>
                      <a:pt x="113" y="506"/>
                    </a:lnTo>
                    <a:lnTo>
                      <a:pt x="169" y="562"/>
                    </a:lnTo>
                    <a:lnTo>
                      <a:pt x="225" y="562"/>
                    </a:lnTo>
                    <a:lnTo>
                      <a:pt x="281" y="618"/>
                    </a:lnTo>
                    <a:lnTo>
                      <a:pt x="281" y="675"/>
                    </a:lnTo>
                    <a:lnTo>
                      <a:pt x="338" y="731"/>
                    </a:lnTo>
                    <a:lnTo>
                      <a:pt x="394" y="787"/>
                    </a:lnTo>
                    <a:lnTo>
                      <a:pt x="506" y="843"/>
                    </a:lnTo>
                    <a:lnTo>
                      <a:pt x="619" y="787"/>
                    </a:lnTo>
                    <a:lnTo>
                      <a:pt x="619" y="675"/>
                    </a:lnTo>
                    <a:lnTo>
                      <a:pt x="563" y="506"/>
                    </a:lnTo>
                    <a:lnTo>
                      <a:pt x="619" y="337"/>
                    </a:lnTo>
                    <a:lnTo>
                      <a:pt x="619" y="281"/>
                    </a:lnTo>
                    <a:lnTo>
                      <a:pt x="563" y="281"/>
                    </a:lnTo>
                    <a:lnTo>
                      <a:pt x="506" y="225"/>
                    </a:lnTo>
                    <a:lnTo>
                      <a:pt x="450" y="169"/>
                    </a:lnTo>
                    <a:lnTo>
                      <a:pt x="394" y="112"/>
                    </a:lnTo>
                    <a:lnTo>
                      <a:pt x="394" y="56"/>
                    </a:lnTo>
                    <a:lnTo>
                      <a:pt x="281"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9" name="Google Shape;24849;p54"/>
              <p:cNvSpPr/>
              <p:nvPr/>
            </p:nvSpPr>
            <p:spPr>
              <a:xfrm>
                <a:off x="2267150" y="1011825"/>
                <a:ext cx="15475" cy="14075"/>
              </a:xfrm>
              <a:custGeom>
                <a:avLst/>
                <a:gdLst/>
                <a:ahLst/>
                <a:cxnLst/>
                <a:rect l="l" t="t" r="r" b="b"/>
                <a:pathLst>
                  <a:path w="619" h="563" extrusionOk="0">
                    <a:moveTo>
                      <a:pt x="113" y="1"/>
                    </a:moveTo>
                    <a:lnTo>
                      <a:pt x="113" y="57"/>
                    </a:lnTo>
                    <a:lnTo>
                      <a:pt x="113" y="170"/>
                    </a:lnTo>
                    <a:lnTo>
                      <a:pt x="113" y="282"/>
                    </a:lnTo>
                    <a:lnTo>
                      <a:pt x="56" y="338"/>
                    </a:lnTo>
                    <a:lnTo>
                      <a:pt x="0" y="451"/>
                    </a:lnTo>
                    <a:lnTo>
                      <a:pt x="169" y="563"/>
                    </a:lnTo>
                    <a:lnTo>
                      <a:pt x="337" y="507"/>
                    </a:lnTo>
                    <a:lnTo>
                      <a:pt x="618" y="507"/>
                    </a:lnTo>
                    <a:lnTo>
                      <a:pt x="562" y="338"/>
                    </a:lnTo>
                    <a:lnTo>
                      <a:pt x="506" y="282"/>
                    </a:lnTo>
                    <a:lnTo>
                      <a:pt x="450" y="282"/>
                    </a:lnTo>
                    <a:lnTo>
                      <a:pt x="394" y="338"/>
                    </a:lnTo>
                    <a:lnTo>
                      <a:pt x="337" y="338"/>
                    </a:lnTo>
                    <a:lnTo>
                      <a:pt x="225" y="282"/>
                    </a:lnTo>
                    <a:lnTo>
                      <a:pt x="225" y="170"/>
                    </a:lnTo>
                    <a:lnTo>
                      <a:pt x="225" y="113"/>
                    </a:lnTo>
                    <a:lnTo>
                      <a:pt x="169" y="57"/>
                    </a:lnTo>
                    <a:lnTo>
                      <a:pt x="113"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0" name="Google Shape;24850;p54"/>
              <p:cNvSpPr/>
              <p:nvPr/>
            </p:nvSpPr>
            <p:spPr>
              <a:xfrm>
                <a:off x="2126625" y="1056800"/>
                <a:ext cx="9850" cy="7050"/>
              </a:xfrm>
              <a:custGeom>
                <a:avLst/>
                <a:gdLst/>
                <a:ahLst/>
                <a:cxnLst/>
                <a:rect l="l" t="t" r="r" b="b"/>
                <a:pathLst>
                  <a:path w="394" h="282" extrusionOk="0">
                    <a:moveTo>
                      <a:pt x="225" y="0"/>
                    </a:moveTo>
                    <a:lnTo>
                      <a:pt x="1" y="169"/>
                    </a:lnTo>
                    <a:lnTo>
                      <a:pt x="1" y="225"/>
                    </a:lnTo>
                    <a:lnTo>
                      <a:pt x="57" y="281"/>
                    </a:lnTo>
                    <a:lnTo>
                      <a:pt x="282" y="281"/>
                    </a:lnTo>
                    <a:lnTo>
                      <a:pt x="338" y="225"/>
                    </a:lnTo>
                    <a:lnTo>
                      <a:pt x="394" y="113"/>
                    </a:lnTo>
                    <a:lnTo>
                      <a:pt x="282" y="113"/>
                    </a:lnTo>
                    <a:lnTo>
                      <a:pt x="225"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1" name="Google Shape;24851;p54"/>
              <p:cNvSpPr/>
              <p:nvPr/>
            </p:nvSpPr>
            <p:spPr>
              <a:xfrm>
                <a:off x="2255900" y="1013250"/>
                <a:ext cx="25" cy="1425"/>
              </a:xfrm>
              <a:custGeom>
                <a:avLst/>
                <a:gdLst/>
                <a:ahLst/>
                <a:cxnLst/>
                <a:rect l="l" t="t" r="r" b="b"/>
                <a:pathLst>
                  <a:path w="1" h="57" extrusionOk="0">
                    <a:moveTo>
                      <a:pt x="0" y="56"/>
                    </a:moveTo>
                    <a:lnTo>
                      <a:pt x="0" y="0"/>
                    </a:lnTo>
                    <a:lnTo>
                      <a:pt x="0" y="0"/>
                    </a:lnTo>
                    <a:lnTo>
                      <a:pt x="0" y="56"/>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2" name="Google Shape;24852;p54"/>
              <p:cNvSpPr/>
              <p:nvPr/>
            </p:nvSpPr>
            <p:spPr>
              <a:xfrm>
                <a:off x="2264325" y="1023075"/>
                <a:ext cx="1425" cy="2825"/>
              </a:xfrm>
              <a:custGeom>
                <a:avLst/>
                <a:gdLst/>
                <a:ahLst/>
                <a:cxnLst/>
                <a:rect l="l" t="t" r="r" b="b"/>
                <a:pathLst>
                  <a:path w="57" h="113" extrusionOk="0">
                    <a:moveTo>
                      <a:pt x="57" y="1"/>
                    </a:moveTo>
                    <a:lnTo>
                      <a:pt x="57" y="1"/>
                    </a:lnTo>
                    <a:lnTo>
                      <a:pt x="1" y="113"/>
                    </a:lnTo>
                    <a:lnTo>
                      <a:pt x="1" y="113"/>
                    </a:lnTo>
                    <a:lnTo>
                      <a:pt x="57" y="1"/>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3" name="Google Shape;24853;p54"/>
              <p:cNvSpPr/>
              <p:nvPr/>
            </p:nvSpPr>
            <p:spPr>
              <a:xfrm>
                <a:off x="2132250" y="1068050"/>
                <a:ext cx="25" cy="1425"/>
              </a:xfrm>
              <a:custGeom>
                <a:avLst/>
                <a:gdLst/>
                <a:ahLst/>
                <a:cxnLst/>
                <a:rect l="l" t="t" r="r" b="b"/>
                <a:pathLst>
                  <a:path w="1" h="57" extrusionOk="0">
                    <a:moveTo>
                      <a:pt x="0" y="56"/>
                    </a:moveTo>
                    <a:lnTo>
                      <a:pt x="0" y="0"/>
                    </a:lnTo>
                    <a:lnTo>
                      <a:pt x="0" y="56"/>
                    </a:lnTo>
                    <a:lnTo>
                      <a:pt x="0" y="56"/>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4" name="Google Shape;24854;p54"/>
              <p:cNvSpPr/>
              <p:nvPr/>
            </p:nvSpPr>
            <p:spPr>
              <a:xfrm>
                <a:off x="2261525" y="1028700"/>
                <a:ext cx="1425" cy="2825"/>
              </a:xfrm>
              <a:custGeom>
                <a:avLst/>
                <a:gdLst/>
                <a:ahLst/>
                <a:cxnLst/>
                <a:rect l="l" t="t" r="r" b="b"/>
                <a:pathLst>
                  <a:path w="57" h="113" extrusionOk="0">
                    <a:moveTo>
                      <a:pt x="0" y="0"/>
                    </a:moveTo>
                    <a:lnTo>
                      <a:pt x="0" y="57"/>
                    </a:lnTo>
                    <a:lnTo>
                      <a:pt x="56" y="113"/>
                    </a:lnTo>
                    <a:lnTo>
                      <a:pt x="0"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5" name="Google Shape;24855;p54"/>
              <p:cNvSpPr/>
              <p:nvPr/>
            </p:nvSpPr>
            <p:spPr>
              <a:xfrm>
                <a:off x="2140675" y="1075075"/>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6" name="Google Shape;24856;p54"/>
              <p:cNvSpPr/>
              <p:nvPr/>
            </p:nvSpPr>
            <p:spPr>
              <a:xfrm>
                <a:off x="2198300" y="1013250"/>
                <a:ext cx="25" cy="1425"/>
              </a:xfrm>
              <a:custGeom>
                <a:avLst/>
                <a:gdLst/>
                <a:ahLst/>
                <a:cxnLst/>
                <a:rect l="l" t="t" r="r" b="b"/>
                <a:pathLst>
                  <a:path w="1" h="57" extrusionOk="0">
                    <a:moveTo>
                      <a:pt x="0" y="0"/>
                    </a:moveTo>
                    <a:lnTo>
                      <a:pt x="0" y="56"/>
                    </a:lnTo>
                    <a:lnTo>
                      <a:pt x="0" y="56"/>
                    </a:lnTo>
                    <a:lnTo>
                      <a:pt x="0" y="56"/>
                    </a:lnTo>
                    <a:lnTo>
                      <a:pt x="0" y="0"/>
                    </a:lnTo>
                    <a:lnTo>
                      <a:pt x="0"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7" name="Google Shape;24857;p54"/>
              <p:cNvSpPr/>
              <p:nvPr/>
            </p:nvSpPr>
            <p:spPr>
              <a:xfrm>
                <a:off x="2173000" y="1013250"/>
                <a:ext cx="7050" cy="22500"/>
              </a:xfrm>
              <a:custGeom>
                <a:avLst/>
                <a:gdLst/>
                <a:ahLst/>
                <a:cxnLst/>
                <a:rect l="l" t="t" r="r" b="b"/>
                <a:pathLst>
                  <a:path w="282" h="900" extrusionOk="0">
                    <a:moveTo>
                      <a:pt x="0" y="0"/>
                    </a:moveTo>
                    <a:lnTo>
                      <a:pt x="57" y="169"/>
                    </a:lnTo>
                    <a:lnTo>
                      <a:pt x="0" y="394"/>
                    </a:lnTo>
                    <a:lnTo>
                      <a:pt x="0" y="506"/>
                    </a:lnTo>
                    <a:lnTo>
                      <a:pt x="0" y="618"/>
                    </a:lnTo>
                    <a:lnTo>
                      <a:pt x="57" y="899"/>
                    </a:lnTo>
                    <a:lnTo>
                      <a:pt x="113" y="843"/>
                    </a:lnTo>
                    <a:lnTo>
                      <a:pt x="113" y="506"/>
                    </a:lnTo>
                    <a:lnTo>
                      <a:pt x="169" y="337"/>
                    </a:lnTo>
                    <a:lnTo>
                      <a:pt x="281" y="169"/>
                    </a:lnTo>
                    <a:lnTo>
                      <a:pt x="281" y="113"/>
                    </a:lnTo>
                    <a:lnTo>
                      <a:pt x="169" y="0"/>
                    </a:lnTo>
                    <a:close/>
                  </a:path>
                </a:pathLst>
              </a:custGeom>
              <a:solidFill>
                <a:srgbClr val="B3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8" name="Google Shape;24858;p54"/>
              <p:cNvSpPr/>
              <p:nvPr/>
            </p:nvSpPr>
            <p:spPr>
              <a:xfrm>
                <a:off x="2178625" y="1027300"/>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B4D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9" name="Google Shape;24859;p54"/>
              <p:cNvSpPr/>
              <p:nvPr/>
            </p:nvSpPr>
            <p:spPr>
              <a:xfrm>
                <a:off x="1617975" y="1148125"/>
                <a:ext cx="1425" cy="1450"/>
              </a:xfrm>
              <a:custGeom>
                <a:avLst/>
                <a:gdLst/>
                <a:ahLst/>
                <a:cxnLst/>
                <a:rect l="l" t="t" r="r" b="b"/>
                <a:pathLst>
                  <a:path w="57" h="58" extrusionOk="0">
                    <a:moveTo>
                      <a:pt x="0" y="1"/>
                    </a:moveTo>
                    <a:lnTo>
                      <a:pt x="0" y="57"/>
                    </a:lnTo>
                    <a:lnTo>
                      <a:pt x="56" y="57"/>
                    </a:lnTo>
                    <a:lnTo>
                      <a:pt x="56"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0" name="Google Shape;24860;p54"/>
              <p:cNvSpPr/>
              <p:nvPr/>
            </p:nvSpPr>
            <p:spPr>
              <a:xfrm>
                <a:off x="1654500" y="1170625"/>
                <a:ext cx="4250" cy="2825"/>
              </a:xfrm>
              <a:custGeom>
                <a:avLst/>
                <a:gdLst/>
                <a:ahLst/>
                <a:cxnLst/>
                <a:rect l="l" t="t" r="r" b="b"/>
                <a:pathLst>
                  <a:path w="170" h="113" extrusionOk="0">
                    <a:moveTo>
                      <a:pt x="57" y="0"/>
                    </a:moveTo>
                    <a:lnTo>
                      <a:pt x="0" y="113"/>
                    </a:lnTo>
                    <a:lnTo>
                      <a:pt x="169" y="56"/>
                    </a:lnTo>
                    <a:lnTo>
                      <a:pt x="57"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1" name="Google Shape;24861;p54"/>
              <p:cNvSpPr/>
              <p:nvPr/>
            </p:nvSpPr>
            <p:spPr>
              <a:xfrm>
                <a:off x="1654500" y="1136900"/>
                <a:ext cx="1425" cy="2825"/>
              </a:xfrm>
              <a:custGeom>
                <a:avLst/>
                <a:gdLst/>
                <a:ahLst/>
                <a:cxnLst/>
                <a:rect l="l" t="t" r="r" b="b"/>
                <a:pathLst>
                  <a:path w="57" h="113" extrusionOk="0">
                    <a:moveTo>
                      <a:pt x="57" y="0"/>
                    </a:moveTo>
                    <a:lnTo>
                      <a:pt x="57" y="0"/>
                    </a:lnTo>
                    <a:lnTo>
                      <a:pt x="0" y="113"/>
                    </a:lnTo>
                    <a:lnTo>
                      <a:pt x="0" y="113"/>
                    </a:lnTo>
                    <a:lnTo>
                      <a:pt x="0" y="113"/>
                    </a:lnTo>
                    <a:lnTo>
                      <a:pt x="57" y="0"/>
                    </a:lnTo>
                    <a:lnTo>
                      <a:pt x="57" y="0"/>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2" name="Google Shape;24862;p54"/>
              <p:cNvSpPr/>
              <p:nvPr/>
            </p:nvSpPr>
            <p:spPr>
              <a:xfrm>
                <a:off x="1654500" y="1139700"/>
                <a:ext cx="25" cy="1425"/>
              </a:xfrm>
              <a:custGeom>
                <a:avLst/>
                <a:gdLst/>
                <a:ahLst/>
                <a:cxnLst/>
                <a:rect l="l" t="t" r="r" b="b"/>
                <a:pathLst>
                  <a:path w="1" h="57" extrusionOk="0">
                    <a:moveTo>
                      <a:pt x="0" y="1"/>
                    </a:moveTo>
                    <a:lnTo>
                      <a:pt x="0" y="57"/>
                    </a:lnTo>
                    <a:lnTo>
                      <a:pt x="0" y="57"/>
                    </a:lnTo>
                    <a:lnTo>
                      <a:pt x="0" y="57"/>
                    </a:lnTo>
                    <a:lnTo>
                      <a:pt x="0" y="1"/>
                    </a:lnTo>
                    <a:lnTo>
                      <a:pt x="0" y="1"/>
                    </a:lnTo>
                    <a:close/>
                  </a:path>
                </a:pathLst>
              </a:custGeom>
              <a:solidFill>
                <a:srgbClr val="B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3" name="Google Shape;24863;p54"/>
              <p:cNvSpPr/>
              <p:nvPr/>
            </p:nvSpPr>
            <p:spPr>
              <a:xfrm>
                <a:off x="1795000" y="1174825"/>
                <a:ext cx="119475" cy="59050"/>
              </a:xfrm>
              <a:custGeom>
                <a:avLst/>
                <a:gdLst/>
                <a:ahLst/>
                <a:cxnLst/>
                <a:rect l="l" t="t" r="r" b="b"/>
                <a:pathLst>
                  <a:path w="4779" h="2362" extrusionOk="0">
                    <a:moveTo>
                      <a:pt x="1631" y="1"/>
                    </a:moveTo>
                    <a:lnTo>
                      <a:pt x="1406" y="169"/>
                    </a:lnTo>
                    <a:lnTo>
                      <a:pt x="1294" y="338"/>
                    </a:lnTo>
                    <a:lnTo>
                      <a:pt x="1237" y="507"/>
                    </a:lnTo>
                    <a:lnTo>
                      <a:pt x="1181" y="619"/>
                    </a:lnTo>
                    <a:lnTo>
                      <a:pt x="1181" y="675"/>
                    </a:lnTo>
                    <a:lnTo>
                      <a:pt x="1237" y="731"/>
                    </a:lnTo>
                    <a:lnTo>
                      <a:pt x="1350" y="844"/>
                    </a:lnTo>
                    <a:lnTo>
                      <a:pt x="1406" y="788"/>
                    </a:lnTo>
                    <a:lnTo>
                      <a:pt x="1519" y="731"/>
                    </a:lnTo>
                    <a:lnTo>
                      <a:pt x="1462" y="844"/>
                    </a:lnTo>
                    <a:lnTo>
                      <a:pt x="1406" y="900"/>
                    </a:lnTo>
                    <a:lnTo>
                      <a:pt x="1181" y="900"/>
                    </a:lnTo>
                    <a:lnTo>
                      <a:pt x="1013" y="844"/>
                    </a:lnTo>
                    <a:lnTo>
                      <a:pt x="844" y="844"/>
                    </a:lnTo>
                    <a:lnTo>
                      <a:pt x="788" y="900"/>
                    </a:lnTo>
                    <a:lnTo>
                      <a:pt x="732" y="1012"/>
                    </a:lnTo>
                    <a:lnTo>
                      <a:pt x="732" y="1181"/>
                    </a:lnTo>
                    <a:lnTo>
                      <a:pt x="732" y="1406"/>
                    </a:lnTo>
                    <a:lnTo>
                      <a:pt x="675" y="1574"/>
                    </a:lnTo>
                    <a:lnTo>
                      <a:pt x="675" y="1406"/>
                    </a:lnTo>
                    <a:lnTo>
                      <a:pt x="619" y="1237"/>
                    </a:lnTo>
                    <a:lnTo>
                      <a:pt x="451" y="1125"/>
                    </a:lnTo>
                    <a:lnTo>
                      <a:pt x="338" y="1012"/>
                    </a:lnTo>
                    <a:lnTo>
                      <a:pt x="282" y="900"/>
                    </a:lnTo>
                    <a:lnTo>
                      <a:pt x="226" y="844"/>
                    </a:lnTo>
                    <a:lnTo>
                      <a:pt x="113" y="844"/>
                    </a:lnTo>
                    <a:lnTo>
                      <a:pt x="57" y="956"/>
                    </a:lnTo>
                    <a:lnTo>
                      <a:pt x="1" y="1012"/>
                    </a:lnTo>
                    <a:lnTo>
                      <a:pt x="1" y="1125"/>
                    </a:lnTo>
                    <a:lnTo>
                      <a:pt x="57" y="1237"/>
                    </a:lnTo>
                    <a:lnTo>
                      <a:pt x="113" y="1293"/>
                    </a:lnTo>
                    <a:lnTo>
                      <a:pt x="57" y="1350"/>
                    </a:lnTo>
                    <a:lnTo>
                      <a:pt x="1" y="1350"/>
                    </a:lnTo>
                    <a:lnTo>
                      <a:pt x="1" y="1406"/>
                    </a:lnTo>
                    <a:lnTo>
                      <a:pt x="113" y="1518"/>
                    </a:lnTo>
                    <a:lnTo>
                      <a:pt x="113" y="1574"/>
                    </a:lnTo>
                    <a:lnTo>
                      <a:pt x="57" y="1631"/>
                    </a:lnTo>
                    <a:lnTo>
                      <a:pt x="226" y="1687"/>
                    </a:lnTo>
                    <a:lnTo>
                      <a:pt x="282" y="1743"/>
                    </a:lnTo>
                    <a:lnTo>
                      <a:pt x="282" y="1856"/>
                    </a:lnTo>
                    <a:lnTo>
                      <a:pt x="338" y="1968"/>
                    </a:lnTo>
                    <a:lnTo>
                      <a:pt x="338" y="2024"/>
                    </a:lnTo>
                    <a:lnTo>
                      <a:pt x="338" y="2137"/>
                    </a:lnTo>
                    <a:lnTo>
                      <a:pt x="282" y="2305"/>
                    </a:lnTo>
                    <a:lnTo>
                      <a:pt x="394" y="2305"/>
                    </a:lnTo>
                    <a:lnTo>
                      <a:pt x="507" y="2249"/>
                    </a:lnTo>
                    <a:lnTo>
                      <a:pt x="563" y="2249"/>
                    </a:lnTo>
                    <a:lnTo>
                      <a:pt x="563" y="2137"/>
                    </a:lnTo>
                    <a:lnTo>
                      <a:pt x="563" y="2024"/>
                    </a:lnTo>
                    <a:lnTo>
                      <a:pt x="563" y="1968"/>
                    </a:lnTo>
                    <a:lnTo>
                      <a:pt x="451" y="1912"/>
                    </a:lnTo>
                    <a:lnTo>
                      <a:pt x="451" y="1856"/>
                    </a:lnTo>
                    <a:lnTo>
                      <a:pt x="563" y="1856"/>
                    </a:lnTo>
                    <a:lnTo>
                      <a:pt x="732" y="1968"/>
                    </a:lnTo>
                    <a:lnTo>
                      <a:pt x="788" y="2024"/>
                    </a:lnTo>
                    <a:lnTo>
                      <a:pt x="844" y="2137"/>
                    </a:lnTo>
                    <a:lnTo>
                      <a:pt x="900" y="2137"/>
                    </a:lnTo>
                    <a:lnTo>
                      <a:pt x="956" y="2080"/>
                    </a:lnTo>
                    <a:lnTo>
                      <a:pt x="956" y="2024"/>
                    </a:lnTo>
                    <a:lnTo>
                      <a:pt x="956" y="1912"/>
                    </a:lnTo>
                    <a:lnTo>
                      <a:pt x="956" y="1856"/>
                    </a:lnTo>
                    <a:lnTo>
                      <a:pt x="900" y="1799"/>
                    </a:lnTo>
                    <a:lnTo>
                      <a:pt x="956" y="1743"/>
                    </a:lnTo>
                    <a:lnTo>
                      <a:pt x="1013" y="1687"/>
                    </a:lnTo>
                    <a:lnTo>
                      <a:pt x="1069" y="1631"/>
                    </a:lnTo>
                    <a:lnTo>
                      <a:pt x="1350" y="1631"/>
                    </a:lnTo>
                    <a:lnTo>
                      <a:pt x="1462" y="1574"/>
                    </a:lnTo>
                    <a:lnTo>
                      <a:pt x="1631" y="1631"/>
                    </a:lnTo>
                    <a:lnTo>
                      <a:pt x="1687" y="1687"/>
                    </a:lnTo>
                    <a:lnTo>
                      <a:pt x="1687" y="1799"/>
                    </a:lnTo>
                    <a:lnTo>
                      <a:pt x="1743" y="1799"/>
                    </a:lnTo>
                    <a:lnTo>
                      <a:pt x="1800" y="1743"/>
                    </a:lnTo>
                    <a:lnTo>
                      <a:pt x="1856" y="1687"/>
                    </a:lnTo>
                    <a:lnTo>
                      <a:pt x="1856" y="1631"/>
                    </a:lnTo>
                    <a:lnTo>
                      <a:pt x="2024" y="1631"/>
                    </a:lnTo>
                    <a:lnTo>
                      <a:pt x="2024" y="1574"/>
                    </a:lnTo>
                    <a:lnTo>
                      <a:pt x="2024" y="1518"/>
                    </a:lnTo>
                    <a:lnTo>
                      <a:pt x="1912" y="1406"/>
                    </a:lnTo>
                    <a:lnTo>
                      <a:pt x="1912" y="1293"/>
                    </a:lnTo>
                    <a:lnTo>
                      <a:pt x="1912" y="1181"/>
                    </a:lnTo>
                    <a:lnTo>
                      <a:pt x="1968" y="1069"/>
                    </a:lnTo>
                    <a:lnTo>
                      <a:pt x="2193" y="1069"/>
                    </a:lnTo>
                    <a:lnTo>
                      <a:pt x="2193" y="1012"/>
                    </a:lnTo>
                    <a:lnTo>
                      <a:pt x="2193" y="900"/>
                    </a:lnTo>
                    <a:lnTo>
                      <a:pt x="2305" y="900"/>
                    </a:lnTo>
                    <a:lnTo>
                      <a:pt x="2474" y="956"/>
                    </a:lnTo>
                    <a:lnTo>
                      <a:pt x="2586" y="956"/>
                    </a:lnTo>
                    <a:lnTo>
                      <a:pt x="2699" y="900"/>
                    </a:lnTo>
                    <a:lnTo>
                      <a:pt x="2811" y="788"/>
                    </a:lnTo>
                    <a:lnTo>
                      <a:pt x="2867" y="788"/>
                    </a:lnTo>
                    <a:lnTo>
                      <a:pt x="2980" y="1125"/>
                    </a:lnTo>
                    <a:lnTo>
                      <a:pt x="3036" y="1293"/>
                    </a:lnTo>
                    <a:lnTo>
                      <a:pt x="3036" y="1462"/>
                    </a:lnTo>
                    <a:lnTo>
                      <a:pt x="2980" y="1574"/>
                    </a:lnTo>
                    <a:lnTo>
                      <a:pt x="2924" y="1743"/>
                    </a:lnTo>
                    <a:lnTo>
                      <a:pt x="3036" y="1799"/>
                    </a:lnTo>
                    <a:lnTo>
                      <a:pt x="3148" y="1912"/>
                    </a:lnTo>
                    <a:lnTo>
                      <a:pt x="3261" y="1912"/>
                    </a:lnTo>
                    <a:lnTo>
                      <a:pt x="3317" y="1856"/>
                    </a:lnTo>
                    <a:lnTo>
                      <a:pt x="3430" y="1799"/>
                    </a:lnTo>
                    <a:lnTo>
                      <a:pt x="3486" y="1856"/>
                    </a:lnTo>
                    <a:lnTo>
                      <a:pt x="3542" y="1912"/>
                    </a:lnTo>
                    <a:lnTo>
                      <a:pt x="3598" y="1912"/>
                    </a:lnTo>
                    <a:lnTo>
                      <a:pt x="3654" y="1856"/>
                    </a:lnTo>
                    <a:lnTo>
                      <a:pt x="3711" y="1856"/>
                    </a:lnTo>
                    <a:lnTo>
                      <a:pt x="3711" y="1912"/>
                    </a:lnTo>
                    <a:lnTo>
                      <a:pt x="3654" y="2024"/>
                    </a:lnTo>
                    <a:lnTo>
                      <a:pt x="3654" y="2080"/>
                    </a:lnTo>
                    <a:lnTo>
                      <a:pt x="3767" y="2080"/>
                    </a:lnTo>
                    <a:lnTo>
                      <a:pt x="3879" y="2024"/>
                    </a:lnTo>
                    <a:lnTo>
                      <a:pt x="3935" y="2080"/>
                    </a:lnTo>
                    <a:lnTo>
                      <a:pt x="3935" y="2137"/>
                    </a:lnTo>
                    <a:lnTo>
                      <a:pt x="4048" y="2249"/>
                    </a:lnTo>
                    <a:lnTo>
                      <a:pt x="4160" y="2361"/>
                    </a:lnTo>
                    <a:lnTo>
                      <a:pt x="4216" y="2361"/>
                    </a:lnTo>
                    <a:lnTo>
                      <a:pt x="4160" y="2249"/>
                    </a:lnTo>
                    <a:lnTo>
                      <a:pt x="4160" y="2193"/>
                    </a:lnTo>
                    <a:lnTo>
                      <a:pt x="4104" y="2137"/>
                    </a:lnTo>
                    <a:lnTo>
                      <a:pt x="4048" y="2080"/>
                    </a:lnTo>
                    <a:lnTo>
                      <a:pt x="4216" y="2080"/>
                    </a:lnTo>
                    <a:lnTo>
                      <a:pt x="4273" y="2024"/>
                    </a:lnTo>
                    <a:lnTo>
                      <a:pt x="4273" y="1912"/>
                    </a:lnTo>
                    <a:lnTo>
                      <a:pt x="4329" y="1856"/>
                    </a:lnTo>
                    <a:lnTo>
                      <a:pt x="4441" y="1856"/>
                    </a:lnTo>
                    <a:lnTo>
                      <a:pt x="4497" y="2080"/>
                    </a:lnTo>
                    <a:lnTo>
                      <a:pt x="4554" y="2305"/>
                    </a:lnTo>
                    <a:lnTo>
                      <a:pt x="4610" y="2305"/>
                    </a:lnTo>
                    <a:lnTo>
                      <a:pt x="4610" y="2249"/>
                    </a:lnTo>
                    <a:lnTo>
                      <a:pt x="4666" y="2193"/>
                    </a:lnTo>
                    <a:lnTo>
                      <a:pt x="4778" y="1912"/>
                    </a:lnTo>
                    <a:lnTo>
                      <a:pt x="4778" y="1799"/>
                    </a:lnTo>
                    <a:lnTo>
                      <a:pt x="4722" y="1687"/>
                    </a:lnTo>
                    <a:lnTo>
                      <a:pt x="4666" y="1631"/>
                    </a:lnTo>
                    <a:lnTo>
                      <a:pt x="4610" y="1687"/>
                    </a:lnTo>
                    <a:lnTo>
                      <a:pt x="4554" y="1743"/>
                    </a:lnTo>
                    <a:lnTo>
                      <a:pt x="4497" y="1687"/>
                    </a:lnTo>
                    <a:lnTo>
                      <a:pt x="4441" y="1574"/>
                    </a:lnTo>
                    <a:lnTo>
                      <a:pt x="4441" y="1518"/>
                    </a:lnTo>
                    <a:lnTo>
                      <a:pt x="4554" y="1462"/>
                    </a:lnTo>
                    <a:lnTo>
                      <a:pt x="4497" y="1293"/>
                    </a:lnTo>
                    <a:lnTo>
                      <a:pt x="4497" y="1237"/>
                    </a:lnTo>
                    <a:lnTo>
                      <a:pt x="4554" y="1125"/>
                    </a:lnTo>
                    <a:lnTo>
                      <a:pt x="4497" y="956"/>
                    </a:lnTo>
                    <a:lnTo>
                      <a:pt x="4329" y="900"/>
                    </a:lnTo>
                    <a:lnTo>
                      <a:pt x="4216" y="844"/>
                    </a:lnTo>
                    <a:lnTo>
                      <a:pt x="4104" y="956"/>
                    </a:lnTo>
                    <a:lnTo>
                      <a:pt x="3992" y="1125"/>
                    </a:lnTo>
                    <a:lnTo>
                      <a:pt x="3935" y="1237"/>
                    </a:lnTo>
                    <a:lnTo>
                      <a:pt x="3879" y="1293"/>
                    </a:lnTo>
                    <a:lnTo>
                      <a:pt x="3767" y="1293"/>
                    </a:lnTo>
                    <a:lnTo>
                      <a:pt x="3654" y="1181"/>
                    </a:lnTo>
                    <a:lnTo>
                      <a:pt x="3654" y="1069"/>
                    </a:lnTo>
                    <a:lnTo>
                      <a:pt x="3598" y="788"/>
                    </a:lnTo>
                    <a:lnTo>
                      <a:pt x="3486" y="563"/>
                    </a:lnTo>
                    <a:lnTo>
                      <a:pt x="3261" y="450"/>
                    </a:lnTo>
                    <a:lnTo>
                      <a:pt x="3036" y="507"/>
                    </a:lnTo>
                    <a:lnTo>
                      <a:pt x="2755" y="563"/>
                    </a:lnTo>
                    <a:lnTo>
                      <a:pt x="2530" y="675"/>
                    </a:lnTo>
                    <a:lnTo>
                      <a:pt x="2362" y="394"/>
                    </a:lnTo>
                    <a:lnTo>
                      <a:pt x="2305" y="338"/>
                    </a:lnTo>
                    <a:lnTo>
                      <a:pt x="2137" y="338"/>
                    </a:lnTo>
                    <a:lnTo>
                      <a:pt x="2081" y="282"/>
                    </a:lnTo>
                    <a:lnTo>
                      <a:pt x="1912" y="57"/>
                    </a:lnTo>
                    <a:lnTo>
                      <a:pt x="1743"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4" name="Google Shape;24864;p54"/>
              <p:cNvSpPr/>
              <p:nvPr/>
            </p:nvSpPr>
            <p:spPr>
              <a:xfrm>
                <a:off x="1818900" y="1218400"/>
                <a:ext cx="28125" cy="25300"/>
              </a:xfrm>
              <a:custGeom>
                <a:avLst/>
                <a:gdLst/>
                <a:ahLst/>
                <a:cxnLst/>
                <a:rect l="l" t="t" r="r" b="b"/>
                <a:pathLst>
                  <a:path w="1125" h="1012" extrusionOk="0">
                    <a:moveTo>
                      <a:pt x="844" y="0"/>
                    </a:moveTo>
                    <a:lnTo>
                      <a:pt x="787" y="56"/>
                    </a:lnTo>
                    <a:lnTo>
                      <a:pt x="619" y="169"/>
                    </a:lnTo>
                    <a:lnTo>
                      <a:pt x="450" y="225"/>
                    </a:lnTo>
                    <a:lnTo>
                      <a:pt x="225" y="225"/>
                    </a:lnTo>
                    <a:lnTo>
                      <a:pt x="57" y="56"/>
                    </a:lnTo>
                    <a:lnTo>
                      <a:pt x="0" y="113"/>
                    </a:lnTo>
                    <a:lnTo>
                      <a:pt x="0" y="169"/>
                    </a:lnTo>
                    <a:lnTo>
                      <a:pt x="57" y="337"/>
                    </a:lnTo>
                    <a:lnTo>
                      <a:pt x="57" y="450"/>
                    </a:lnTo>
                    <a:lnTo>
                      <a:pt x="113" y="562"/>
                    </a:lnTo>
                    <a:lnTo>
                      <a:pt x="169" y="618"/>
                    </a:lnTo>
                    <a:lnTo>
                      <a:pt x="225" y="731"/>
                    </a:lnTo>
                    <a:lnTo>
                      <a:pt x="225" y="899"/>
                    </a:lnTo>
                    <a:lnTo>
                      <a:pt x="281" y="956"/>
                    </a:lnTo>
                    <a:lnTo>
                      <a:pt x="338" y="1012"/>
                    </a:lnTo>
                    <a:lnTo>
                      <a:pt x="394" y="1012"/>
                    </a:lnTo>
                    <a:lnTo>
                      <a:pt x="506" y="956"/>
                    </a:lnTo>
                    <a:lnTo>
                      <a:pt x="619" y="843"/>
                    </a:lnTo>
                    <a:lnTo>
                      <a:pt x="619" y="731"/>
                    </a:lnTo>
                    <a:lnTo>
                      <a:pt x="619" y="675"/>
                    </a:lnTo>
                    <a:lnTo>
                      <a:pt x="731" y="506"/>
                    </a:lnTo>
                    <a:lnTo>
                      <a:pt x="787" y="450"/>
                    </a:lnTo>
                    <a:lnTo>
                      <a:pt x="844" y="394"/>
                    </a:lnTo>
                    <a:lnTo>
                      <a:pt x="900" y="394"/>
                    </a:lnTo>
                    <a:lnTo>
                      <a:pt x="1012" y="450"/>
                    </a:lnTo>
                    <a:lnTo>
                      <a:pt x="1125" y="450"/>
                    </a:lnTo>
                    <a:lnTo>
                      <a:pt x="1125" y="337"/>
                    </a:lnTo>
                    <a:lnTo>
                      <a:pt x="1125" y="225"/>
                    </a:lnTo>
                    <a:lnTo>
                      <a:pt x="1125" y="169"/>
                    </a:lnTo>
                    <a:lnTo>
                      <a:pt x="844" y="169"/>
                    </a:lnTo>
                    <a:lnTo>
                      <a:pt x="844" y="56"/>
                    </a:lnTo>
                    <a:lnTo>
                      <a:pt x="844" y="0"/>
                    </a:lnTo>
                    <a:close/>
                  </a:path>
                </a:pathLst>
              </a:custGeom>
              <a:solidFill>
                <a:srgbClr val="9CB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5" name="Google Shape;24865;p54"/>
              <p:cNvSpPr/>
              <p:nvPr/>
            </p:nvSpPr>
            <p:spPr>
              <a:xfrm>
                <a:off x="1779550" y="1291450"/>
                <a:ext cx="7050" cy="12675"/>
              </a:xfrm>
              <a:custGeom>
                <a:avLst/>
                <a:gdLst/>
                <a:ahLst/>
                <a:cxnLst/>
                <a:rect l="l" t="t" r="r" b="b"/>
                <a:pathLst>
                  <a:path w="282" h="507" extrusionOk="0">
                    <a:moveTo>
                      <a:pt x="169" y="1"/>
                    </a:moveTo>
                    <a:lnTo>
                      <a:pt x="113" y="57"/>
                    </a:lnTo>
                    <a:lnTo>
                      <a:pt x="113" y="169"/>
                    </a:lnTo>
                    <a:lnTo>
                      <a:pt x="113" y="282"/>
                    </a:lnTo>
                    <a:lnTo>
                      <a:pt x="113" y="338"/>
                    </a:lnTo>
                    <a:lnTo>
                      <a:pt x="57" y="394"/>
                    </a:lnTo>
                    <a:lnTo>
                      <a:pt x="1" y="450"/>
                    </a:lnTo>
                    <a:lnTo>
                      <a:pt x="57" y="507"/>
                    </a:lnTo>
                    <a:lnTo>
                      <a:pt x="169" y="450"/>
                    </a:lnTo>
                    <a:lnTo>
                      <a:pt x="282" y="450"/>
                    </a:lnTo>
                    <a:lnTo>
                      <a:pt x="282" y="282"/>
                    </a:lnTo>
                    <a:lnTo>
                      <a:pt x="282" y="113"/>
                    </a:lnTo>
                    <a:lnTo>
                      <a:pt x="282" y="57"/>
                    </a:lnTo>
                    <a:lnTo>
                      <a:pt x="169"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6" name="Google Shape;24866;p54"/>
              <p:cNvSpPr/>
              <p:nvPr/>
            </p:nvSpPr>
            <p:spPr>
              <a:xfrm>
                <a:off x="1890550" y="1245100"/>
                <a:ext cx="5650" cy="4225"/>
              </a:xfrm>
              <a:custGeom>
                <a:avLst/>
                <a:gdLst/>
                <a:ahLst/>
                <a:cxnLst/>
                <a:rect l="l" t="t" r="r" b="b"/>
                <a:pathLst>
                  <a:path w="226" h="169" extrusionOk="0">
                    <a:moveTo>
                      <a:pt x="57" y="0"/>
                    </a:moveTo>
                    <a:lnTo>
                      <a:pt x="1" y="112"/>
                    </a:lnTo>
                    <a:lnTo>
                      <a:pt x="57" y="169"/>
                    </a:lnTo>
                    <a:lnTo>
                      <a:pt x="113" y="169"/>
                    </a:lnTo>
                    <a:lnTo>
                      <a:pt x="226" y="112"/>
                    </a:lnTo>
                    <a:lnTo>
                      <a:pt x="17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7" name="Google Shape;24867;p54"/>
              <p:cNvSpPr/>
              <p:nvPr/>
            </p:nvSpPr>
            <p:spPr>
              <a:xfrm>
                <a:off x="1830150" y="1261950"/>
                <a:ext cx="1425" cy="25"/>
              </a:xfrm>
              <a:custGeom>
                <a:avLst/>
                <a:gdLst/>
                <a:ahLst/>
                <a:cxnLst/>
                <a:rect l="l" t="t" r="r" b="b"/>
                <a:pathLst>
                  <a:path w="57" h="1" extrusionOk="0">
                    <a:moveTo>
                      <a:pt x="56" y="0"/>
                    </a:moveTo>
                    <a:lnTo>
                      <a:pt x="0" y="0"/>
                    </a:lnTo>
                    <a:lnTo>
                      <a:pt x="0" y="0"/>
                    </a:lnTo>
                    <a:lnTo>
                      <a:pt x="56" y="0"/>
                    </a:lnTo>
                    <a:lnTo>
                      <a:pt x="56" y="0"/>
                    </a:lnTo>
                    <a:lnTo>
                      <a:pt x="56" y="0"/>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8" name="Google Shape;24868;p54"/>
              <p:cNvSpPr/>
              <p:nvPr/>
            </p:nvSpPr>
            <p:spPr>
              <a:xfrm>
                <a:off x="1831550" y="1264750"/>
                <a:ext cx="25" cy="25"/>
              </a:xfrm>
              <a:custGeom>
                <a:avLst/>
                <a:gdLst/>
                <a:ahLst/>
                <a:cxnLst/>
                <a:rect l="l" t="t" r="r" b="b"/>
                <a:pathLst>
                  <a:path w="1" h="1" extrusionOk="0">
                    <a:moveTo>
                      <a:pt x="0" y="1"/>
                    </a:moveTo>
                    <a:lnTo>
                      <a:pt x="0" y="1"/>
                    </a:lnTo>
                    <a:lnTo>
                      <a:pt x="0" y="1"/>
                    </a:lnTo>
                    <a:lnTo>
                      <a:pt x="0" y="1"/>
                    </a:lnTo>
                    <a:close/>
                  </a:path>
                </a:pathLst>
              </a:custGeom>
              <a:solidFill>
                <a:srgbClr val="ACC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9" name="Google Shape;24869;p54"/>
              <p:cNvSpPr/>
              <p:nvPr/>
            </p:nvSpPr>
            <p:spPr>
              <a:xfrm>
                <a:off x="1769725" y="1295675"/>
                <a:ext cx="1425" cy="1425"/>
              </a:xfrm>
              <a:custGeom>
                <a:avLst/>
                <a:gdLst/>
                <a:ahLst/>
                <a:cxnLst/>
                <a:rect l="l" t="t" r="r" b="b"/>
                <a:pathLst>
                  <a:path w="57" h="57" extrusionOk="0">
                    <a:moveTo>
                      <a:pt x="56" y="0"/>
                    </a:moveTo>
                    <a:lnTo>
                      <a:pt x="0" y="57"/>
                    </a:lnTo>
                    <a:lnTo>
                      <a:pt x="56" y="57"/>
                    </a:lnTo>
                    <a:lnTo>
                      <a:pt x="56"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0" name="Google Shape;24870;p54"/>
              <p:cNvSpPr/>
              <p:nvPr/>
            </p:nvSpPr>
            <p:spPr>
              <a:xfrm>
                <a:off x="2201100" y="1054000"/>
                <a:ext cx="60450" cy="26700"/>
              </a:xfrm>
              <a:custGeom>
                <a:avLst/>
                <a:gdLst/>
                <a:ahLst/>
                <a:cxnLst/>
                <a:rect l="l" t="t" r="r" b="b"/>
                <a:pathLst>
                  <a:path w="2418" h="1068" extrusionOk="0">
                    <a:moveTo>
                      <a:pt x="2192" y="0"/>
                    </a:moveTo>
                    <a:lnTo>
                      <a:pt x="2136" y="56"/>
                    </a:lnTo>
                    <a:lnTo>
                      <a:pt x="1968" y="169"/>
                    </a:lnTo>
                    <a:lnTo>
                      <a:pt x="1911" y="56"/>
                    </a:lnTo>
                    <a:lnTo>
                      <a:pt x="1799" y="112"/>
                    </a:lnTo>
                    <a:lnTo>
                      <a:pt x="1743" y="56"/>
                    </a:lnTo>
                    <a:lnTo>
                      <a:pt x="1518" y="56"/>
                    </a:lnTo>
                    <a:lnTo>
                      <a:pt x="1574" y="169"/>
                    </a:lnTo>
                    <a:lnTo>
                      <a:pt x="1630" y="225"/>
                    </a:lnTo>
                    <a:lnTo>
                      <a:pt x="1574" y="281"/>
                    </a:lnTo>
                    <a:lnTo>
                      <a:pt x="1518" y="393"/>
                    </a:lnTo>
                    <a:lnTo>
                      <a:pt x="1406" y="506"/>
                    </a:lnTo>
                    <a:lnTo>
                      <a:pt x="1181" y="506"/>
                    </a:lnTo>
                    <a:lnTo>
                      <a:pt x="1068" y="450"/>
                    </a:lnTo>
                    <a:lnTo>
                      <a:pt x="956" y="506"/>
                    </a:lnTo>
                    <a:lnTo>
                      <a:pt x="900" y="506"/>
                    </a:lnTo>
                    <a:lnTo>
                      <a:pt x="844" y="450"/>
                    </a:lnTo>
                    <a:lnTo>
                      <a:pt x="731" y="450"/>
                    </a:lnTo>
                    <a:lnTo>
                      <a:pt x="619" y="393"/>
                    </a:lnTo>
                    <a:lnTo>
                      <a:pt x="619" y="337"/>
                    </a:lnTo>
                    <a:lnTo>
                      <a:pt x="619" y="225"/>
                    </a:lnTo>
                    <a:lnTo>
                      <a:pt x="619" y="112"/>
                    </a:lnTo>
                    <a:lnTo>
                      <a:pt x="394" y="112"/>
                    </a:lnTo>
                    <a:lnTo>
                      <a:pt x="338" y="169"/>
                    </a:lnTo>
                    <a:lnTo>
                      <a:pt x="281" y="281"/>
                    </a:lnTo>
                    <a:lnTo>
                      <a:pt x="225" y="337"/>
                    </a:lnTo>
                    <a:lnTo>
                      <a:pt x="169" y="393"/>
                    </a:lnTo>
                    <a:lnTo>
                      <a:pt x="0" y="506"/>
                    </a:lnTo>
                    <a:lnTo>
                      <a:pt x="57" y="618"/>
                    </a:lnTo>
                    <a:lnTo>
                      <a:pt x="113" y="731"/>
                    </a:lnTo>
                    <a:lnTo>
                      <a:pt x="338" y="731"/>
                    </a:lnTo>
                    <a:lnTo>
                      <a:pt x="506" y="787"/>
                    </a:lnTo>
                    <a:lnTo>
                      <a:pt x="562" y="899"/>
                    </a:lnTo>
                    <a:lnTo>
                      <a:pt x="675" y="899"/>
                    </a:lnTo>
                    <a:lnTo>
                      <a:pt x="787" y="731"/>
                    </a:lnTo>
                    <a:lnTo>
                      <a:pt x="956" y="675"/>
                    </a:lnTo>
                    <a:lnTo>
                      <a:pt x="1125" y="618"/>
                    </a:lnTo>
                    <a:lnTo>
                      <a:pt x="1181" y="675"/>
                    </a:lnTo>
                    <a:lnTo>
                      <a:pt x="1181" y="787"/>
                    </a:lnTo>
                    <a:lnTo>
                      <a:pt x="1293" y="899"/>
                    </a:lnTo>
                    <a:lnTo>
                      <a:pt x="1462" y="1012"/>
                    </a:lnTo>
                    <a:lnTo>
                      <a:pt x="1518" y="1068"/>
                    </a:lnTo>
                    <a:lnTo>
                      <a:pt x="1630" y="1068"/>
                    </a:lnTo>
                    <a:lnTo>
                      <a:pt x="1630" y="1012"/>
                    </a:lnTo>
                    <a:lnTo>
                      <a:pt x="1630" y="899"/>
                    </a:lnTo>
                    <a:lnTo>
                      <a:pt x="1687" y="675"/>
                    </a:lnTo>
                    <a:lnTo>
                      <a:pt x="1855" y="675"/>
                    </a:lnTo>
                    <a:lnTo>
                      <a:pt x="1911" y="562"/>
                    </a:lnTo>
                    <a:lnTo>
                      <a:pt x="1968" y="506"/>
                    </a:lnTo>
                    <a:lnTo>
                      <a:pt x="1968" y="450"/>
                    </a:lnTo>
                    <a:lnTo>
                      <a:pt x="1968" y="337"/>
                    </a:lnTo>
                    <a:lnTo>
                      <a:pt x="2024" y="393"/>
                    </a:lnTo>
                    <a:lnTo>
                      <a:pt x="2080" y="450"/>
                    </a:lnTo>
                    <a:lnTo>
                      <a:pt x="2136" y="450"/>
                    </a:lnTo>
                    <a:lnTo>
                      <a:pt x="2136" y="393"/>
                    </a:lnTo>
                    <a:lnTo>
                      <a:pt x="2192" y="337"/>
                    </a:lnTo>
                    <a:lnTo>
                      <a:pt x="2305" y="393"/>
                    </a:lnTo>
                    <a:lnTo>
                      <a:pt x="2417" y="337"/>
                    </a:lnTo>
                    <a:lnTo>
                      <a:pt x="2417" y="225"/>
                    </a:lnTo>
                    <a:lnTo>
                      <a:pt x="2305" y="112"/>
                    </a:lnTo>
                    <a:lnTo>
                      <a:pt x="2249" y="56"/>
                    </a:lnTo>
                    <a:lnTo>
                      <a:pt x="2192" y="0"/>
                    </a:lnTo>
                    <a:close/>
                  </a:path>
                </a:pathLst>
              </a:custGeom>
              <a:solidFill>
                <a:srgbClr val="9EC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1" name="Google Shape;24871;p54"/>
              <p:cNvSpPr/>
              <p:nvPr/>
            </p:nvSpPr>
            <p:spPr>
              <a:xfrm>
                <a:off x="2281200" y="1039925"/>
                <a:ext cx="18275" cy="19700"/>
              </a:xfrm>
              <a:custGeom>
                <a:avLst/>
                <a:gdLst/>
                <a:ahLst/>
                <a:cxnLst/>
                <a:rect l="l" t="t" r="r" b="b"/>
                <a:pathLst>
                  <a:path w="731" h="788" extrusionOk="0">
                    <a:moveTo>
                      <a:pt x="450" y="1"/>
                    </a:moveTo>
                    <a:lnTo>
                      <a:pt x="394" y="57"/>
                    </a:lnTo>
                    <a:lnTo>
                      <a:pt x="169" y="57"/>
                    </a:lnTo>
                    <a:lnTo>
                      <a:pt x="56" y="113"/>
                    </a:lnTo>
                    <a:lnTo>
                      <a:pt x="0" y="226"/>
                    </a:lnTo>
                    <a:lnTo>
                      <a:pt x="0" y="338"/>
                    </a:lnTo>
                    <a:lnTo>
                      <a:pt x="113" y="394"/>
                    </a:lnTo>
                    <a:lnTo>
                      <a:pt x="169" y="451"/>
                    </a:lnTo>
                    <a:lnTo>
                      <a:pt x="281" y="507"/>
                    </a:lnTo>
                    <a:lnTo>
                      <a:pt x="394" y="563"/>
                    </a:lnTo>
                    <a:lnTo>
                      <a:pt x="450" y="619"/>
                    </a:lnTo>
                    <a:lnTo>
                      <a:pt x="562" y="788"/>
                    </a:lnTo>
                    <a:lnTo>
                      <a:pt x="731" y="619"/>
                    </a:lnTo>
                    <a:lnTo>
                      <a:pt x="562" y="507"/>
                    </a:lnTo>
                    <a:lnTo>
                      <a:pt x="562" y="451"/>
                    </a:lnTo>
                    <a:lnTo>
                      <a:pt x="618" y="394"/>
                    </a:lnTo>
                    <a:lnTo>
                      <a:pt x="675" y="282"/>
                    </a:lnTo>
                    <a:lnTo>
                      <a:pt x="731" y="226"/>
                    </a:lnTo>
                    <a:lnTo>
                      <a:pt x="675" y="170"/>
                    </a:lnTo>
                    <a:lnTo>
                      <a:pt x="562" y="170"/>
                    </a:lnTo>
                    <a:lnTo>
                      <a:pt x="506" y="113"/>
                    </a:lnTo>
                    <a:lnTo>
                      <a:pt x="506" y="57"/>
                    </a:lnTo>
                    <a:lnTo>
                      <a:pt x="450"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2" name="Google Shape;24872;p54"/>
              <p:cNvSpPr/>
              <p:nvPr/>
            </p:nvSpPr>
            <p:spPr>
              <a:xfrm>
                <a:off x="2282600" y="1024475"/>
                <a:ext cx="1425" cy="2850"/>
              </a:xfrm>
              <a:custGeom>
                <a:avLst/>
                <a:gdLst/>
                <a:ahLst/>
                <a:cxnLst/>
                <a:rect l="l" t="t" r="r" b="b"/>
                <a:pathLst>
                  <a:path w="57" h="114" extrusionOk="0">
                    <a:moveTo>
                      <a:pt x="0" y="1"/>
                    </a:moveTo>
                    <a:lnTo>
                      <a:pt x="0" y="113"/>
                    </a:lnTo>
                    <a:lnTo>
                      <a:pt x="57" y="57"/>
                    </a:lnTo>
                    <a:lnTo>
                      <a:pt x="0"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3" name="Google Shape;24873;p54"/>
              <p:cNvSpPr/>
              <p:nvPr/>
            </p:nvSpPr>
            <p:spPr>
              <a:xfrm>
                <a:off x="2284000" y="1032900"/>
                <a:ext cx="2825" cy="2850"/>
              </a:xfrm>
              <a:custGeom>
                <a:avLst/>
                <a:gdLst/>
                <a:ahLst/>
                <a:cxnLst/>
                <a:rect l="l" t="t" r="r" b="b"/>
                <a:pathLst>
                  <a:path w="113" h="114" extrusionOk="0">
                    <a:moveTo>
                      <a:pt x="1" y="1"/>
                    </a:moveTo>
                    <a:lnTo>
                      <a:pt x="1" y="57"/>
                    </a:lnTo>
                    <a:lnTo>
                      <a:pt x="1" y="113"/>
                    </a:lnTo>
                    <a:lnTo>
                      <a:pt x="57" y="113"/>
                    </a:lnTo>
                    <a:lnTo>
                      <a:pt x="113" y="57"/>
                    </a:lnTo>
                    <a:lnTo>
                      <a:pt x="113" y="1"/>
                    </a:lnTo>
                    <a:close/>
                  </a:path>
                </a:pathLst>
              </a:custGeom>
              <a:solidFill>
                <a:srgbClr val="9EC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4" name="Google Shape;24874;p54"/>
              <p:cNvSpPr/>
              <p:nvPr/>
            </p:nvSpPr>
            <p:spPr>
              <a:xfrm>
                <a:off x="2269950" y="1025875"/>
                <a:ext cx="1425" cy="1450"/>
              </a:xfrm>
              <a:custGeom>
                <a:avLst/>
                <a:gdLst/>
                <a:ahLst/>
                <a:cxnLst/>
                <a:rect l="l" t="t" r="r" b="b"/>
                <a:pathLst>
                  <a:path w="57" h="58" extrusionOk="0">
                    <a:moveTo>
                      <a:pt x="57" y="1"/>
                    </a:moveTo>
                    <a:lnTo>
                      <a:pt x="1" y="57"/>
                    </a:lnTo>
                    <a:lnTo>
                      <a:pt x="1" y="57"/>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5" name="Google Shape;24875;p54"/>
              <p:cNvSpPr/>
              <p:nvPr/>
            </p:nvSpPr>
            <p:spPr>
              <a:xfrm>
                <a:off x="2167375" y="1076475"/>
                <a:ext cx="68875" cy="54825"/>
              </a:xfrm>
              <a:custGeom>
                <a:avLst/>
                <a:gdLst/>
                <a:ahLst/>
                <a:cxnLst/>
                <a:rect l="l" t="t" r="r" b="b"/>
                <a:pathLst>
                  <a:path w="2755" h="2193" extrusionOk="0">
                    <a:moveTo>
                      <a:pt x="1068" y="0"/>
                    </a:moveTo>
                    <a:lnTo>
                      <a:pt x="900" y="57"/>
                    </a:lnTo>
                    <a:lnTo>
                      <a:pt x="900" y="113"/>
                    </a:lnTo>
                    <a:lnTo>
                      <a:pt x="900" y="225"/>
                    </a:lnTo>
                    <a:lnTo>
                      <a:pt x="956" y="281"/>
                    </a:lnTo>
                    <a:lnTo>
                      <a:pt x="1012" y="394"/>
                    </a:lnTo>
                    <a:lnTo>
                      <a:pt x="1012" y="450"/>
                    </a:lnTo>
                    <a:lnTo>
                      <a:pt x="844" y="562"/>
                    </a:lnTo>
                    <a:lnTo>
                      <a:pt x="675" y="675"/>
                    </a:lnTo>
                    <a:lnTo>
                      <a:pt x="619" y="843"/>
                    </a:lnTo>
                    <a:lnTo>
                      <a:pt x="675" y="1012"/>
                    </a:lnTo>
                    <a:lnTo>
                      <a:pt x="787" y="1181"/>
                    </a:lnTo>
                    <a:lnTo>
                      <a:pt x="450" y="1349"/>
                    </a:lnTo>
                    <a:lnTo>
                      <a:pt x="113" y="1574"/>
                    </a:lnTo>
                    <a:lnTo>
                      <a:pt x="57" y="1687"/>
                    </a:lnTo>
                    <a:lnTo>
                      <a:pt x="0" y="1687"/>
                    </a:lnTo>
                    <a:lnTo>
                      <a:pt x="0" y="1743"/>
                    </a:lnTo>
                    <a:lnTo>
                      <a:pt x="113" y="1855"/>
                    </a:lnTo>
                    <a:lnTo>
                      <a:pt x="169" y="1911"/>
                    </a:lnTo>
                    <a:lnTo>
                      <a:pt x="225" y="2136"/>
                    </a:lnTo>
                    <a:lnTo>
                      <a:pt x="394" y="2192"/>
                    </a:lnTo>
                    <a:lnTo>
                      <a:pt x="506" y="2192"/>
                    </a:lnTo>
                    <a:lnTo>
                      <a:pt x="619" y="2136"/>
                    </a:lnTo>
                    <a:lnTo>
                      <a:pt x="731" y="2024"/>
                    </a:lnTo>
                    <a:lnTo>
                      <a:pt x="900" y="1968"/>
                    </a:lnTo>
                    <a:lnTo>
                      <a:pt x="1012" y="1911"/>
                    </a:lnTo>
                    <a:lnTo>
                      <a:pt x="1125" y="1799"/>
                    </a:lnTo>
                    <a:lnTo>
                      <a:pt x="1181" y="1687"/>
                    </a:lnTo>
                    <a:lnTo>
                      <a:pt x="1181" y="1518"/>
                    </a:lnTo>
                    <a:lnTo>
                      <a:pt x="1237" y="1462"/>
                    </a:lnTo>
                    <a:lnTo>
                      <a:pt x="1293" y="1405"/>
                    </a:lnTo>
                    <a:lnTo>
                      <a:pt x="1406" y="1349"/>
                    </a:lnTo>
                    <a:lnTo>
                      <a:pt x="1462" y="1462"/>
                    </a:lnTo>
                    <a:lnTo>
                      <a:pt x="1574" y="1462"/>
                    </a:lnTo>
                    <a:lnTo>
                      <a:pt x="1687" y="1349"/>
                    </a:lnTo>
                    <a:lnTo>
                      <a:pt x="1855" y="1068"/>
                    </a:lnTo>
                    <a:lnTo>
                      <a:pt x="1968" y="1012"/>
                    </a:lnTo>
                    <a:lnTo>
                      <a:pt x="2193" y="1068"/>
                    </a:lnTo>
                    <a:lnTo>
                      <a:pt x="2305" y="1068"/>
                    </a:lnTo>
                    <a:lnTo>
                      <a:pt x="2305" y="1124"/>
                    </a:lnTo>
                    <a:lnTo>
                      <a:pt x="2361" y="1405"/>
                    </a:lnTo>
                    <a:lnTo>
                      <a:pt x="2474" y="1462"/>
                    </a:lnTo>
                    <a:lnTo>
                      <a:pt x="2530" y="1462"/>
                    </a:lnTo>
                    <a:lnTo>
                      <a:pt x="2698" y="1405"/>
                    </a:lnTo>
                    <a:lnTo>
                      <a:pt x="2642" y="1237"/>
                    </a:lnTo>
                    <a:lnTo>
                      <a:pt x="2530" y="1124"/>
                    </a:lnTo>
                    <a:lnTo>
                      <a:pt x="2417" y="1124"/>
                    </a:lnTo>
                    <a:lnTo>
                      <a:pt x="2417" y="1012"/>
                    </a:lnTo>
                    <a:lnTo>
                      <a:pt x="2417" y="956"/>
                    </a:lnTo>
                    <a:lnTo>
                      <a:pt x="2474" y="843"/>
                    </a:lnTo>
                    <a:lnTo>
                      <a:pt x="2642" y="731"/>
                    </a:lnTo>
                    <a:lnTo>
                      <a:pt x="2642" y="675"/>
                    </a:lnTo>
                    <a:lnTo>
                      <a:pt x="2586" y="619"/>
                    </a:lnTo>
                    <a:lnTo>
                      <a:pt x="2530" y="619"/>
                    </a:lnTo>
                    <a:lnTo>
                      <a:pt x="2530" y="562"/>
                    </a:lnTo>
                    <a:lnTo>
                      <a:pt x="2586" y="506"/>
                    </a:lnTo>
                    <a:lnTo>
                      <a:pt x="2755" y="506"/>
                    </a:lnTo>
                    <a:lnTo>
                      <a:pt x="2755" y="450"/>
                    </a:lnTo>
                    <a:lnTo>
                      <a:pt x="2755" y="394"/>
                    </a:lnTo>
                    <a:lnTo>
                      <a:pt x="2698" y="338"/>
                    </a:lnTo>
                    <a:lnTo>
                      <a:pt x="2530" y="281"/>
                    </a:lnTo>
                    <a:lnTo>
                      <a:pt x="2305" y="281"/>
                    </a:lnTo>
                    <a:lnTo>
                      <a:pt x="2193" y="225"/>
                    </a:lnTo>
                    <a:lnTo>
                      <a:pt x="2136" y="169"/>
                    </a:lnTo>
                    <a:lnTo>
                      <a:pt x="2080" y="113"/>
                    </a:lnTo>
                    <a:lnTo>
                      <a:pt x="1968" y="225"/>
                    </a:lnTo>
                    <a:lnTo>
                      <a:pt x="1799" y="338"/>
                    </a:lnTo>
                    <a:lnTo>
                      <a:pt x="1687" y="338"/>
                    </a:lnTo>
                    <a:lnTo>
                      <a:pt x="1574" y="281"/>
                    </a:lnTo>
                    <a:lnTo>
                      <a:pt x="1518" y="281"/>
                    </a:lnTo>
                    <a:lnTo>
                      <a:pt x="1462" y="338"/>
                    </a:lnTo>
                    <a:lnTo>
                      <a:pt x="1406" y="338"/>
                    </a:lnTo>
                    <a:lnTo>
                      <a:pt x="1293" y="281"/>
                    </a:lnTo>
                    <a:lnTo>
                      <a:pt x="1181" y="225"/>
                    </a:lnTo>
                    <a:lnTo>
                      <a:pt x="1125" y="169"/>
                    </a:lnTo>
                    <a:lnTo>
                      <a:pt x="1068" y="0"/>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6" name="Google Shape;24876;p54"/>
              <p:cNvSpPr/>
              <p:nvPr/>
            </p:nvSpPr>
            <p:spPr>
              <a:xfrm>
                <a:off x="2170175" y="1072250"/>
                <a:ext cx="29550" cy="43600"/>
              </a:xfrm>
              <a:custGeom>
                <a:avLst/>
                <a:gdLst/>
                <a:ahLst/>
                <a:cxnLst/>
                <a:rect l="l" t="t" r="r" b="b"/>
                <a:pathLst>
                  <a:path w="1182" h="1744" extrusionOk="0">
                    <a:moveTo>
                      <a:pt x="956" y="1"/>
                    </a:moveTo>
                    <a:lnTo>
                      <a:pt x="788" y="57"/>
                    </a:lnTo>
                    <a:lnTo>
                      <a:pt x="563" y="169"/>
                    </a:lnTo>
                    <a:lnTo>
                      <a:pt x="394" y="282"/>
                    </a:lnTo>
                    <a:lnTo>
                      <a:pt x="57" y="619"/>
                    </a:lnTo>
                    <a:lnTo>
                      <a:pt x="1" y="731"/>
                    </a:lnTo>
                    <a:lnTo>
                      <a:pt x="57" y="900"/>
                    </a:lnTo>
                    <a:lnTo>
                      <a:pt x="57" y="1069"/>
                    </a:lnTo>
                    <a:lnTo>
                      <a:pt x="57" y="1237"/>
                    </a:lnTo>
                    <a:lnTo>
                      <a:pt x="1" y="1293"/>
                    </a:lnTo>
                    <a:lnTo>
                      <a:pt x="1" y="1743"/>
                    </a:lnTo>
                    <a:lnTo>
                      <a:pt x="113" y="1743"/>
                    </a:lnTo>
                    <a:lnTo>
                      <a:pt x="226" y="1687"/>
                    </a:lnTo>
                    <a:lnTo>
                      <a:pt x="507" y="1518"/>
                    </a:lnTo>
                    <a:lnTo>
                      <a:pt x="900" y="1350"/>
                    </a:lnTo>
                    <a:lnTo>
                      <a:pt x="900" y="1293"/>
                    </a:lnTo>
                    <a:lnTo>
                      <a:pt x="844" y="1237"/>
                    </a:lnTo>
                    <a:lnTo>
                      <a:pt x="732" y="1181"/>
                    </a:lnTo>
                    <a:lnTo>
                      <a:pt x="675" y="1237"/>
                    </a:lnTo>
                    <a:lnTo>
                      <a:pt x="563" y="1237"/>
                    </a:lnTo>
                    <a:lnTo>
                      <a:pt x="563" y="1069"/>
                    </a:lnTo>
                    <a:lnTo>
                      <a:pt x="675" y="900"/>
                    </a:lnTo>
                    <a:lnTo>
                      <a:pt x="732" y="788"/>
                    </a:lnTo>
                    <a:lnTo>
                      <a:pt x="844" y="731"/>
                    </a:lnTo>
                    <a:lnTo>
                      <a:pt x="900" y="788"/>
                    </a:lnTo>
                    <a:lnTo>
                      <a:pt x="1013" y="788"/>
                    </a:lnTo>
                    <a:lnTo>
                      <a:pt x="1013" y="675"/>
                    </a:lnTo>
                    <a:lnTo>
                      <a:pt x="1013" y="619"/>
                    </a:lnTo>
                    <a:lnTo>
                      <a:pt x="1013" y="507"/>
                    </a:lnTo>
                    <a:lnTo>
                      <a:pt x="900" y="450"/>
                    </a:lnTo>
                    <a:lnTo>
                      <a:pt x="844" y="338"/>
                    </a:lnTo>
                    <a:lnTo>
                      <a:pt x="956" y="169"/>
                    </a:lnTo>
                    <a:lnTo>
                      <a:pt x="1069" y="169"/>
                    </a:lnTo>
                    <a:lnTo>
                      <a:pt x="1181" y="113"/>
                    </a:lnTo>
                    <a:lnTo>
                      <a:pt x="1069"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7" name="Google Shape;24877;p54"/>
              <p:cNvSpPr/>
              <p:nvPr/>
            </p:nvSpPr>
            <p:spPr>
              <a:xfrm>
                <a:off x="2161750" y="1056800"/>
                <a:ext cx="49200" cy="30925"/>
              </a:xfrm>
              <a:custGeom>
                <a:avLst/>
                <a:gdLst/>
                <a:ahLst/>
                <a:cxnLst/>
                <a:rect l="l" t="t" r="r" b="b"/>
                <a:pathLst>
                  <a:path w="1968" h="1237" extrusionOk="0">
                    <a:moveTo>
                      <a:pt x="1743" y="0"/>
                    </a:moveTo>
                    <a:lnTo>
                      <a:pt x="1631" y="57"/>
                    </a:lnTo>
                    <a:lnTo>
                      <a:pt x="1518" y="113"/>
                    </a:lnTo>
                    <a:lnTo>
                      <a:pt x="1237" y="394"/>
                    </a:lnTo>
                    <a:lnTo>
                      <a:pt x="844" y="563"/>
                    </a:lnTo>
                    <a:lnTo>
                      <a:pt x="169" y="844"/>
                    </a:lnTo>
                    <a:lnTo>
                      <a:pt x="1" y="956"/>
                    </a:lnTo>
                    <a:lnTo>
                      <a:pt x="1" y="1012"/>
                    </a:lnTo>
                    <a:lnTo>
                      <a:pt x="1" y="1125"/>
                    </a:lnTo>
                    <a:lnTo>
                      <a:pt x="169" y="1181"/>
                    </a:lnTo>
                    <a:lnTo>
                      <a:pt x="338" y="1237"/>
                    </a:lnTo>
                    <a:lnTo>
                      <a:pt x="394" y="1237"/>
                    </a:lnTo>
                    <a:lnTo>
                      <a:pt x="450" y="1181"/>
                    </a:lnTo>
                    <a:lnTo>
                      <a:pt x="563" y="1125"/>
                    </a:lnTo>
                    <a:lnTo>
                      <a:pt x="731" y="1125"/>
                    </a:lnTo>
                    <a:lnTo>
                      <a:pt x="788" y="1012"/>
                    </a:lnTo>
                    <a:lnTo>
                      <a:pt x="900" y="900"/>
                    </a:lnTo>
                    <a:lnTo>
                      <a:pt x="1012" y="787"/>
                    </a:lnTo>
                    <a:lnTo>
                      <a:pt x="1293" y="675"/>
                    </a:lnTo>
                    <a:lnTo>
                      <a:pt x="1406" y="675"/>
                    </a:lnTo>
                    <a:lnTo>
                      <a:pt x="1518" y="731"/>
                    </a:lnTo>
                    <a:lnTo>
                      <a:pt x="1574" y="675"/>
                    </a:lnTo>
                    <a:lnTo>
                      <a:pt x="1687" y="619"/>
                    </a:lnTo>
                    <a:lnTo>
                      <a:pt x="1631" y="394"/>
                    </a:lnTo>
                    <a:lnTo>
                      <a:pt x="1631" y="338"/>
                    </a:lnTo>
                    <a:lnTo>
                      <a:pt x="1743" y="338"/>
                    </a:lnTo>
                    <a:lnTo>
                      <a:pt x="1799" y="394"/>
                    </a:lnTo>
                    <a:lnTo>
                      <a:pt x="1855" y="394"/>
                    </a:lnTo>
                    <a:lnTo>
                      <a:pt x="1855" y="338"/>
                    </a:lnTo>
                    <a:lnTo>
                      <a:pt x="1855" y="281"/>
                    </a:lnTo>
                    <a:lnTo>
                      <a:pt x="1912" y="169"/>
                    </a:lnTo>
                    <a:lnTo>
                      <a:pt x="1968" y="113"/>
                    </a:lnTo>
                    <a:lnTo>
                      <a:pt x="1968" y="0"/>
                    </a:lnTo>
                    <a:close/>
                  </a:path>
                </a:pathLst>
              </a:custGeom>
              <a:solidFill>
                <a:srgbClr val="9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8" name="Google Shape;24878;p54"/>
              <p:cNvSpPr/>
              <p:nvPr/>
            </p:nvSpPr>
            <p:spPr>
              <a:xfrm>
                <a:off x="2230600" y="1101775"/>
                <a:ext cx="5650" cy="9850"/>
              </a:xfrm>
              <a:custGeom>
                <a:avLst/>
                <a:gdLst/>
                <a:ahLst/>
                <a:cxnLst/>
                <a:rect l="l" t="t" r="r" b="b"/>
                <a:pathLst>
                  <a:path w="226" h="394" extrusionOk="0">
                    <a:moveTo>
                      <a:pt x="226" y="0"/>
                    </a:moveTo>
                    <a:lnTo>
                      <a:pt x="113" y="112"/>
                    </a:lnTo>
                    <a:lnTo>
                      <a:pt x="57" y="169"/>
                    </a:lnTo>
                    <a:lnTo>
                      <a:pt x="1" y="112"/>
                    </a:lnTo>
                    <a:lnTo>
                      <a:pt x="57" y="281"/>
                    </a:lnTo>
                    <a:lnTo>
                      <a:pt x="169" y="393"/>
                    </a:lnTo>
                    <a:lnTo>
                      <a:pt x="226" y="225"/>
                    </a:lnTo>
                    <a:lnTo>
                      <a:pt x="226" y="112"/>
                    </a:lnTo>
                    <a:lnTo>
                      <a:pt x="226" y="56"/>
                    </a:lnTo>
                    <a:lnTo>
                      <a:pt x="226"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9" name="Google Shape;24879;p54"/>
              <p:cNvSpPr/>
              <p:nvPr/>
            </p:nvSpPr>
            <p:spPr>
              <a:xfrm>
                <a:off x="2180025" y="1096150"/>
                <a:ext cx="42175" cy="60450"/>
              </a:xfrm>
              <a:custGeom>
                <a:avLst/>
                <a:gdLst/>
                <a:ahLst/>
                <a:cxnLst/>
                <a:rect l="l" t="t" r="r" b="b"/>
                <a:pathLst>
                  <a:path w="1687" h="2418" extrusionOk="0">
                    <a:moveTo>
                      <a:pt x="1405" y="0"/>
                    </a:moveTo>
                    <a:lnTo>
                      <a:pt x="1293" y="281"/>
                    </a:lnTo>
                    <a:lnTo>
                      <a:pt x="1237" y="394"/>
                    </a:lnTo>
                    <a:lnTo>
                      <a:pt x="1068" y="394"/>
                    </a:lnTo>
                    <a:lnTo>
                      <a:pt x="1068" y="450"/>
                    </a:lnTo>
                    <a:lnTo>
                      <a:pt x="1068" y="562"/>
                    </a:lnTo>
                    <a:lnTo>
                      <a:pt x="1068" y="618"/>
                    </a:lnTo>
                    <a:lnTo>
                      <a:pt x="956" y="618"/>
                    </a:lnTo>
                    <a:lnTo>
                      <a:pt x="900" y="562"/>
                    </a:lnTo>
                    <a:lnTo>
                      <a:pt x="900" y="506"/>
                    </a:lnTo>
                    <a:lnTo>
                      <a:pt x="900" y="394"/>
                    </a:lnTo>
                    <a:lnTo>
                      <a:pt x="900" y="337"/>
                    </a:lnTo>
                    <a:lnTo>
                      <a:pt x="843" y="281"/>
                    </a:lnTo>
                    <a:lnTo>
                      <a:pt x="787" y="337"/>
                    </a:lnTo>
                    <a:lnTo>
                      <a:pt x="787" y="394"/>
                    </a:lnTo>
                    <a:lnTo>
                      <a:pt x="731" y="562"/>
                    </a:lnTo>
                    <a:lnTo>
                      <a:pt x="675" y="675"/>
                    </a:lnTo>
                    <a:lnTo>
                      <a:pt x="619" y="731"/>
                    </a:lnTo>
                    <a:lnTo>
                      <a:pt x="619" y="787"/>
                    </a:lnTo>
                    <a:lnTo>
                      <a:pt x="562" y="900"/>
                    </a:lnTo>
                    <a:lnTo>
                      <a:pt x="506" y="1068"/>
                    </a:lnTo>
                    <a:lnTo>
                      <a:pt x="450" y="1124"/>
                    </a:lnTo>
                    <a:lnTo>
                      <a:pt x="394" y="1124"/>
                    </a:lnTo>
                    <a:lnTo>
                      <a:pt x="338" y="1068"/>
                    </a:lnTo>
                    <a:lnTo>
                      <a:pt x="113" y="1181"/>
                    </a:lnTo>
                    <a:lnTo>
                      <a:pt x="57" y="1293"/>
                    </a:lnTo>
                    <a:lnTo>
                      <a:pt x="0" y="1405"/>
                    </a:lnTo>
                    <a:lnTo>
                      <a:pt x="113" y="1518"/>
                    </a:lnTo>
                    <a:lnTo>
                      <a:pt x="169" y="1574"/>
                    </a:lnTo>
                    <a:lnTo>
                      <a:pt x="394" y="1574"/>
                    </a:lnTo>
                    <a:lnTo>
                      <a:pt x="562" y="1462"/>
                    </a:lnTo>
                    <a:lnTo>
                      <a:pt x="787" y="1405"/>
                    </a:lnTo>
                    <a:lnTo>
                      <a:pt x="619" y="1518"/>
                    </a:lnTo>
                    <a:lnTo>
                      <a:pt x="562" y="1574"/>
                    </a:lnTo>
                    <a:lnTo>
                      <a:pt x="562" y="1686"/>
                    </a:lnTo>
                    <a:lnTo>
                      <a:pt x="619" y="1855"/>
                    </a:lnTo>
                    <a:lnTo>
                      <a:pt x="675" y="1855"/>
                    </a:lnTo>
                    <a:lnTo>
                      <a:pt x="675" y="1967"/>
                    </a:lnTo>
                    <a:lnTo>
                      <a:pt x="731" y="2080"/>
                    </a:lnTo>
                    <a:lnTo>
                      <a:pt x="956" y="2080"/>
                    </a:lnTo>
                    <a:lnTo>
                      <a:pt x="900" y="2136"/>
                    </a:lnTo>
                    <a:lnTo>
                      <a:pt x="843" y="2248"/>
                    </a:lnTo>
                    <a:lnTo>
                      <a:pt x="900" y="2361"/>
                    </a:lnTo>
                    <a:lnTo>
                      <a:pt x="956" y="2417"/>
                    </a:lnTo>
                    <a:lnTo>
                      <a:pt x="1237" y="2417"/>
                    </a:lnTo>
                    <a:lnTo>
                      <a:pt x="1349" y="2361"/>
                    </a:lnTo>
                    <a:lnTo>
                      <a:pt x="1462" y="2305"/>
                    </a:lnTo>
                    <a:lnTo>
                      <a:pt x="1518" y="2136"/>
                    </a:lnTo>
                    <a:lnTo>
                      <a:pt x="1349" y="1967"/>
                    </a:lnTo>
                    <a:lnTo>
                      <a:pt x="1181" y="1743"/>
                    </a:lnTo>
                    <a:lnTo>
                      <a:pt x="1124" y="1686"/>
                    </a:lnTo>
                    <a:lnTo>
                      <a:pt x="1124" y="1630"/>
                    </a:lnTo>
                    <a:lnTo>
                      <a:pt x="1124" y="1574"/>
                    </a:lnTo>
                    <a:lnTo>
                      <a:pt x="1237" y="1630"/>
                    </a:lnTo>
                    <a:lnTo>
                      <a:pt x="1405" y="1630"/>
                    </a:lnTo>
                    <a:lnTo>
                      <a:pt x="1574" y="1518"/>
                    </a:lnTo>
                    <a:lnTo>
                      <a:pt x="1630" y="1462"/>
                    </a:lnTo>
                    <a:lnTo>
                      <a:pt x="1630" y="1349"/>
                    </a:lnTo>
                    <a:lnTo>
                      <a:pt x="1574" y="1181"/>
                    </a:lnTo>
                    <a:lnTo>
                      <a:pt x="1518" y="1068"/>
                    </a:lnTo>
                    <a:lnTo>
                      <a:pt x="1574" y="956"/>
                    </a:lnTo>
                    <a:lnTo>
                      <a:pt x="1630" y="843"/>
                    </a:lnTo>
                    <a:lnTo>
                      <a:pt x="1687" y="787"/>
                    </a:lnTo>
                    <a:lnTo>
                      <a:pt x="1687" y="675"/>
                    </a:lnTo>
                    <a:lnTo>
                      <a:pt x="1630" y="618"/>
                    </a:lnTo>
                    <a:lnTo>
                      <a:pt x="1630" y="506"/>
                    </a:lnTo>
                    <a:lnTo>
                      <a:pt x="1687" y="281"/>
                    </a:lnTo>
                    <a:lnTo>
                      <a:pt x="1630" y="225"/>
                    </a:lnTo>
                    <a:lnTo>
                      <a:pt x="1630" y="169"/>
                    </a:lnTo>
                    <a:lnTo>
                      <a:pt x="1518" y="56"/>
                    </a:lnTo>
                    <a:lnTo>
                      <a:pt x="1405"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0" name="Google Shape;24880;p54"/>
              <p:cNvSpPr/>
              <p:nvPr/>
            </p:nvSpPr>
            <p:spPr>
              <a:xfrm>
                <a:off x="2187050" y="1157975"/>
                <a:ext cx="47800" cy="18275"/>
              </a:xfrm>
              <a:custGeom>
                <a:avLst/>
                <a:gdLst/>
                <a:ahLst/>
                <a:cxnLst/>
                <a:rect l="l" t="t" r="r" b="b"/>
                <a:pathLst>
                  <a:path w="1912" h="731" extrusionOk="0">
                    <a:moveTo>
                      <a:pt x="57" y="0"/>
                    </a:moveTo>
                    <a:lnTo>
                      <a:pt x="0" y="113"/>
                    </a:lnTo>
                    <a:lnTo>
                      <a:pt x="0" y="225"/>
                    </a:lnTo>
                    <a:lnTo>
                      <a:pt x="113" y="281"/>
                    </a:lnTo>
                    <a:lnTo>
                      <a:pt x="169" y="394"/>
                    </a:lnTo>
                    <a:lnTo>
                      <a:pt x="225" y="506"/>
                    </a:lnTo>
                    <a:lnTo>
                      <a:pt x="338" y="562"/>
                    </a:lnTo>
                    <a:lnTo>
                      <a:pt x="450" y="562"/>
                    </a:lnTo>
                    <a:lnTo>
                      <a:pt x="562" y="619"/>
                    </a:lnTo>
                    <a:lnTo>
                      <a:pt x="675" y="675"/>
                    </a:lnTo>
                    <a:lnTo>
                      <a:pt x="731" y="731"/>
                    </a:lnTo>
                    <a:lnTo>
                      <a:pt x="900" y="731"/>
                    </a:lnTo>
                    <a:lnTo>
                      <a:pt x="1630" y="450"/>
                    </a:lnTo>
                    <a:lnTo>
                      <a:pt x="1743" y="394"/>
                    </a:lnTo>
                    <a:lnTo>
                      <a:pt x="1799" y="338"/>
                    </a:lnTo>
                    <a:lnTo>
                      <a:pt x="1911" y="281"/>
                    </a:lnTo>
                    <a:lnTo>
                      <a:pt x="1855" y="169"/>
                    </a:lnTo>
                    <a:lnTo>
                      <a:pt x="1687" y="225"/>
                    </a:lnTo>
                    <a:lnTo>
                      <a:pt x="1574" y="338"/>
                    </a:lnTo>
                    <a:lnTo>
                      <a:pt x="1518" y="394"/>
                    </a:lnTo>
                    <a:lnTo>
                      <a:pt x="1406" y="394"/>
                    </a:lnTo>
                    <a:lnTo>
                      <a:pt x="1406" y="338"/>
                    </a:lnTo>
                    <a:lnTo>
                      <a:pt x="1462" y="225"/>
                    </a:lnTo>
                    <a:lnTo>
                      <a:pt x="1574" y="169"/>
                    </a:lnTo>
                    <a:lnTo>
                      <a:pt x="1574" y="113"/>
                    </a:lnTo>
                    <a:lnTo>
                      <a:pt x="1518" y="56"/>
                    </a:lnTo>
                    <a:lnTo>
                      <a:pt x="1349" y="56"/>
                    </a:lnTo>
                    <a:lnTo>
                      <a:pt x="1237" y="169"/>
                    </a:lnTo>
                    <a:lnTo>
                      <a:pt x="1068" y="169"/>
                    </a:lnTo>
                    <a:lnTo>
                      <a:pt x="900" y="281"/>
                    </a:lnTo>
                    <a:lnTo>
                      <a:pt x="506" y="281"/>
                    </a:lnTo>
                    <a:lnTo>
                      <a:pt x="450" y="225"/>
                    </a:lnTo>
                    <a:lnTo>
                      <a:pt x="281" y="56"/>
                    </a:lnTo>
                    <a:lnTo>
                      <a:pt x="169" y="0"/>
                    </a:lnTo>
                    <a:close/>
                  </a:path>
                </a:pathLst>
              </a:custGeom>
              <a:solidFill>
                <a:srgbClr val="91B3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1" name="Google Shape;24881;p54"/>
              <p:cNvSpPr/>
              <p:nvPr/>
            </p:nvSpPr>
            <p:spPr>
              <a:xfrm>
                <a:off x="2184225" y="1143925"/>
                <a:ext cx="35175" cy="22500"/>
              </a:xfrm>
              <a:custGeom>
                <a:avLst/>
                <a:gdLst/>
                <a:ahLst/>
                <a:cxnLst/>
                <a:rect l="l" t="t" r="r" b="b"/>
                <a:pathLst>
                  <a:path w="1407" h="900" extrusionOk="0">
                    <a:moveTo>
                      <a:pt x="451" y="0"/>
                    </a:moveTo>
                    <a:lnTo>
                      <a:pt x="338" y="113"/>
                    </a:lnTo>
                    <a:lnTo>
                      <a:pt x="226" y="169"/>
                    </a:lnTo>
                    <a:lnTo>
                      <a:pt x="113" y="225"/>
                    </a:lnTo>
                    <a:lnTo>
                      <a:pt x="57" y="337"/>
                    </a:lnTo>
                    <a:lnTo>
                      <a:pt x="1" y="450"/>
                    </a:lnTo>
                    <a:lnTo>
                      <a:pt x="1" y="506"/>
                    </a:lnTo>
                    <a:lnTo>
                      <a:pt x="57" y="675"/>
                    </a:lnTo>
                    <a:lnTo>
                      <a:pt x="113" y="675"/>
                    </a:lnTo>
                    <a:lnTo>
                      <a:pt x="113" y="618"/>
                    </a:lnTo>
                    <a:lnTo>
                      <a:pt x="338" y="618"/>
                    </a:lnTo>
                    <a:lnTo>
                      <a:pt x="451" y="675"/>
                    </a:lnTo>
                    <a:lnTo>
                      <a:pt x="507" y="787"/>
                    </a:lnTo>
                    <a:lnTo>
                      <a:pt x="563" y="900"/>
                    </a:lnTo>
                    <a:lnTo>
                      <a:pt x="675" y="843"/>
                    </a:lnTo>
                    <a:lnTo>
                      <a:pt x="844" y="787"/>
                    </a:lnTo>
                    <a:lnTo>
                      <a:pt x="1013" y="731"/>
                    </a:lnTo>
                    <a:lnTo>
                      <a:pt x="1181" y="618"/>
                    </a:lnTo>
                    <a:lnTo>
                      <a:pt x="1237" y="562"/>
                    </a:lnTo>
                    <a:lnTo>
                      <a:pt x="1237" y="506"/>
                    </a:lnTo>
                    <a:lnTo>
                      <a:pt x="1406" y="506"/>
                    </a:lnTo>
                    <a:lnTo>
                      <a:pt x="1406" y="450"/>
                    </a:lnTo>
                    <a:lnTo>
                      <a:pt x="1350" y="225"/>
                    </a:lnTo>
                    <a:lnTo>
                      <a:pt x="1237" y="337"/>
                    </a:lnTo>
                    <a:lnTo>
                      <a:pt x="1069" y="394"/>
                    </a:lnTo>
                    <a:lnTo>
                      <a:pt x="900" y="450"/>
                    </a:lnTo>
                    <a:lnTo>
                      <a:pt x="732" y="394"/>
                    </a:lnTo>
                    <a:lnTo>
                      <a:pt x="844" y="225"/>
                    </a:lnTo>
                    <a:lnTo>
                      <a:pt x="1013" y="113"/>
                    </a:lnTo>
                    <a:lnTo>
                      <a:pt x="1013" y="56"/>
                    </a:lnTo>
                    <a:lnTo>
                      <a:pt x="1013" y="0"/>
                    </a:lnTo>
                    <a:lnTo>
                      <a:pt x="900" y="0"/>
                    </a:lnTo>
                    <a:lnTo>
                      <a:pt x="619" y="169"/>
                    </a:lnTo>
                    <a:lnTo>
                      <a:pt x="619" y="113"/>
                    </a:lnTo>
                    <a:lnTo>
                      <a:pt x="619" y="56"/>
                    </a:lnTo>
                    <a:lnTo>
                      <a:pt x="563" y="0"/>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2" name="Google Shape;24882;p54"/>
              <p:cNvSpPr/>
              <p:nvPr/>
            </p:nvSpPr>
            <p:spPr>
              <a:xfrm>
                <a:off x="2198300" y="1159375"/>
                <a:ext cx="16875" cy="9850"/>
              </a:xfrm>
              <a:custGeom>
                <a:avLst/>
                <a:gdLst/>
                <a:ahLst/>
                <a:cxnLst/>
                <a:rect l="l" t="t" r="r" b="b"/>
                <a:pathLst>
                  <a:path w="675" h="394" extrusionOk="0">
                    <a:moveTo>
                      <a:pt x="618" y="0"/>
                    </a:moveTo>
                    <a:lnTo>
                      <a:pt x="450" y="57"/>
                    </a:lnTo>
                    <a:lnTo>
                      <a:pt x="337" y="113"/>
                    </a:lnTo>
                    <a:lnTo>
                      <a:pt x="112" y="113"/>
                    </a:lnTo>
                    <a:lnTo>
                      <a:pt x="0" y="282"/>
                    </a:lnTo>
                    <a:lnTo>
                      <a:pt x="56" y="338"/>
                    </a:lnTo>
                    <a:lnTo>
                      <a:pt x="169" y="282"/>
                    </a:lnTo>
                    <a:lnTo>
                      <a:pt x="225" y="282"/>
                    </a:lnTo>
                    <a:lnTo>
                      <a:pt x="281" y="338"/>
                    </a:lnTo>
                    <a:lnTo>
                      <a:pt x="281" y="394"/>
                    </a:lnTo>
                    <a:lnTo>
                      <a:pt x="337" y="394"/>
                    </a:lnTo>
                    <a:lnTo>
                      <a:pt x="506" y="338"/>
                    </a:lnTo>
                    <a:lnTo>
                      <a:pt x="562" y="225"/>
                    </a:lnTo>
                    <a:lnTo>
                      <a:pt x="674" y="169"/>
                    </a:lnTo>
                    <a:lnTo>
                      <a:pt x="674" y="113"/>
                    </a:lnTo>
                    <a:lnTo>
                      <a:pt x="618" y="113"/>
                    </a:lnTo>
                    <a:lnTo>
                      <a:pt x="618"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3" name="Google Shape;24883;p54"/>
              <p:cNvSpPr/>
              <p:nvPr/>
            </p:nvSpPr>
            <p:spPr>
              <a:xfrm>
                <a:off x="2213750" y="1160775"/>
                <a:ext cx="4225" cy="2850"/>
              </a:xfrm>
              <a:custGeom>
                <a:avLst/>
                <a:gdLst/>
                <a:ahLst/>
                <a:cxnLst/>
                <a:rect l="l" t="t" r="r" b="b"/>
                <a:pathLst>
                  <a:path w="169" h="114" extrusionOk="0">
                    <a:moveTo>
                      <a:pt x="113" y="1"/>
                    </a:moveTo>
                    <a:lnTo>
                      <a:pt x="0" y="57"/>
                    </a:lnTo>
                    <a:lnTo>
                      <a:pt x="56" y="113"/>
                    </a:lnTo>
                    <a:lnTo>
                      <a:pt x="169" y="113"/>
                    </a:lnTo>
                    <a:lnTo>
                      <a:pt x="169" y="57"/>
                    </a:lnTo>
                    <a:lnTo>
                      <a:pt x="113" y="1"/>
                    </a:lnTo>
                    <a:close/>
                  </a:path>
                </a:pathLst>
              </a:custGeom>
              <a:solidFill>
                <a:srgbClr val="AB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4" name="Google Shape;24884;p54"/>
              <p:cNvSpPr/>
              <p:nvPr/>
            </p:nvSpPr>
            <p:spPr>
              <a:xfrm>
                <a:off x="2213750" y="1155150"/>
                <a:ext cx="2825" cy="2850"/>
              </a:xfrm>
              <a:custGeom>
                <a:avLst/>
                <a:gdLst/>
                <a:ahLst/>
                <a:cxnLst/>
                <a:rect l="l" t="t" r="r" b="b"/>
                <a:pathLst>
                  <a:path w="113" h="114" extrusionOk="0">
                    <a:moveTo>
                      <a:pt x="113" y="1"/>
                    </a:moveTo>
                    <a:lnTo>
                      <a:pt x="0" y="57"/>
                    </a:lnTo>
                    <a:lnTo>
                      <a:pt x="56" y="113"/>
                    </a:lnTo>
                    <a:lnTo>
                      <a:pt x="113" y="57"/>
                    </a:lnTo>
                    <a:lnTo>
                      <a:pt x="113" y="1"/>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5" name="Google Shape;24885;p54"/>
              <p:cNvSpPr/>
              <p:nvPr/>
            </p:nvSpPr>
            <p:spPr>
              <a:xfrm>
                <a:off x="2250275" y="1148125"/>
                <a:ext cx="23925" cy="15500"/>
              </a:xfrm>
              <a:custGeom>
                <a:avLst/>
                <a:gdLst/>
                <a:ahLst/>
                <a:cxnLst/>
                <a:rect l="l" t="t" r="r" b="b"/>
                <a:pathLst>
                  <a:path w="957" h="620" extrusionOk="0">
                    <a:moveTo>
                      <a:pt x="844" y="1"/>
                    </a:moveTo>
                    <a:lnTo>
                      <a:pt x="788" y="57"/>
                    </a:lnTo>
                    <a:lnTo>
                      <a:pt x="731" y="57"/>
                    </a:lnTo>
                    <a:lnTo>
                      <a:pt x="619" y="113"/>
                    </a:lnTo>
                    <a:lnTo>
                      <a:pt x="394" y="338"/>
                    </a:lnTo>
                    <a:lnTo>
                      <a:pt x="113" y="450"/>
                    </a:lnTo>
                    <a:lnTo>
                      <a:pt x="57" y="507"/>
                    </a:lnTo>
                    <a:lnTo>
                      <a:pt x="1" y="563"/>
                    </a:lnTo>
                    <a:lnTo>
                      <a:pt x="57" y="619"/>
                    </a:lnTo>
                    <a:lnTo>
                      <a:pt x="113" y="563"/>
                    </a:lnTo>
                    <a:lnTo>
                      <a:pt x="169" y="507"/>
                    </a:lnTo>
                    <a:lnTo>
                      <a:pt x="282" y="507"/>
                    </a:lnTo>
                    <a:lnTo>
                      <a:pt x="394" y="563"/>
                    </a:lnTo>
                    <a:lnTo>
                      <a:pt x="563" y="450"/>
                    </a:lnTo>
                    <a:lnTo>
                      <a:pt x="675" y="394"/>
                    </a:lnTo>
                    <a:lnTo>
                      <a:pt x="956" y="113"/>
                    </a:lnTo>
                    <a:lnTo>
                      <a:pt x="900" y="1"/>
                    </a:lnTo>
                    <a:close/>
                  </a:path>
                </a:pathLst>
              </a:custGeom>
              <a:solidFill>
                <a:srgbClr val="769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6" name="Google Shape;24886;p54"/>
              <p:cNvSpPr/>
              <p:nvPr/>
            </p:nvSpPr>
            <p:spPr>
              <a:xfrm>
                <a:off x="2227800" y="1160775"/>
                <a:ext cx="14075" cy="8450"/>
              </a:xfrm>
              <a:custGeom>
                <a:avLst/>
                <a:gdLst/>
                <a:ahLst/>
                <a:cxnLst/>
                <a:rect l="l" t="t" r="r" b="b"/>
                <a:pathLst>
                  <a:path w="563" h="338" extrusionOk="0">
                    <a:moveTo>
                      <a:pt x="394" y="1"/>
                    </a:moveTo>
                    <a:lnTo>
                      <a:pt x="225" y="57"/>
                    </a:lnTo>
                    <a:lnTo>
                      <a:pt x="225" y="169"/>
                    </a:lnTo>
                    <a:lnTo>
                      <a:pt x="113" y="226"/>
                    </a:lnTo>
                    <a:lnTo>
                      <a:pt x="0" y="338"/>
                    </a:lnTo>
                    <a:lnTo>
                      <a:pt x="338" y="282"/>
                    </a:lnTo>
                    <a:lnTo>
                      <a:pt x="506" y="169"/>
                    </a:lnTo>
                    <a:lnTo>
                      <a:pt x="562" y="113"/>
                    </a:lnTo>
                    <a:lnTo>
                      <a:pt x="506" y="57"/>
                    </a:lnTo>
                    <a:lnTo>
                      <a:pt x="394" y="1"/>
                    </a:lnTo>
                    <a:close/>
                  </a:path>
                </a:pathLst>
              </a:custGeom>
              <a:solidFill>
                <a:srgbClr val="7FA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7" name="Google Shape;24887;p54"/>
              <p:cNvSpPr/>
              <p:nvPr/>
            </p:nvSpPr>
            <p:spPr>
              <a:xfrm>
                <a:off x="2240450" y="1162175"/>
                <a:ext cx="8450" cy="4250"/>
              </a:xfrm>
              <a:custGeom>
                <a:avLst/>
                <a:gdLst/>
                <a:ahLst/>
                <a:cxnLst/>
                <a:rect l="l" t="t" r="r" b="b"/>
                <a:pathLst>
                  <a:path w="338" h="170" extrusionOk="0">
                    <a:moveTo>
                      <a:pt x="0" y="1"/>
                    </a:moveTo>
                    <a:lnTo>
                      <a:pt x="0" y="113"/>
                    </a:lnTo>
                    <a:lnTo>
                      <a:pt x="113" y="170"/>
                    </a:lnTo>
                    <a:lnTo>
                      <a:pt x="169" y="113"/>
                    </a:lnTo>
                    <a:lnTo>
                      <a:pt x="337" y="57"/>
                    </a:lnTo>
                    <a:lnTo>
                      <a:pt x="169"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8" name="Google Shape;24888;p54"/>
              <p:cNvSpPr/>
              <p:nvPr/>
            </p:nvSpPr>
            <p:spPr>
              <a:xfrm>
                <a:off x="2248875" y="1162175"/>
                <a:ext cx="4250" cy="4250"/>
              </a:xfrm>
              <a:custGeom>
                <a:avLst/>
                <a:gdLst/>
                <a:ahLst/>
                <a:cxnLst/>
                <a:rect l="l" t="t" r="r" b="b"/>
                <a:pathLst>
                  <a:path w="170" h="170" extrusionOk="0">
                    <a:moveTo>
                      <a:pt x="57" y="1"/>
                    </a:moveTo>
                    <a:lnTo>
                      <a:pt x="0" y="57"/>
                    </a:lnTo>
                    <a:lnTo>
                      <a:pt x="113" y="170"/>
                    </a:lnTo>
                    <a:lnTo>
                      <a:pt x="169" y="57"/>
                    </a:lnTo>
                    <a:lnTo>
                      <a:pt x="169"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9" name="Google Shape;24889;p54"/>
              <p:cNvSpPr/>
              <p:nvPr/>
            </p:nvSpPr>
            <p:spPr>
              <a:xfrm>
                <a:off x="2265725" y="1148125"/>
                <a:ext cx="5650" cy="2850"/>
              </a:xfrm>
              <a:custGeom>
                <a:avLst/>
                <a:gdLst/>
                <a:ahLst/>
                <a:cxnLst/>
                <a:rect l="l" t="t" r="r" b="b"/>
                <a:pathLst>
                  <a:path w="226" h="114" extrusionOk="0">
                    <a:moveTo>
                      <a:pt x="226" y="1"/>
                    </a:moveTo>
                    <a:lnTo>
                      <a:pt x="113" y="57"/>
                    </a:lnTo>
                    <a:lnTo>
                      <a:pt x="1" y="113"/>
                    </a:lnTo>
                    <a:lnTo>
                      <a:pt x="113" y="113"/>
                    </a:lnTo>
                    <a:lnTo>
                      <a:pt x="226" y="1"/>
                    </a:lnTo>
                    <a:close/>
                  </a:path>
                </a:pathLst>
              </a:custGeom>
              <a:solidFill>
                <a:srgbClr val="8B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0" name="Google Shape;24890;p54"/>
              <p:cNvSpPr/>
              <p:nvPr/>
            </p:nvSpPr>
            <p:spPr>
              <a:xfrm>
                <a:off x="2258700" y="1134075"/>
                <a:ext cx="25" cy="1425"/>
              </a:xfrm>
              <a:custGeom>
                <a:avLst/>
                <a:gdLst/>
                <a:ahLst/>
                <a:cxnLst/>
                <a:rect l="l" t="t" r="r" b="b"/>
                <a:pathLst>
                  <a:path w="1" h="57" extrusionOk="0">
                    <a:moveTo>
                      <a:pt x="1" y="57"/>
                    </a:moveTo>
                    <a:lnTo>
                      <a:pt x="1" y="57"/>
                    </a:lnTo>
                    <a:lnTo>
                      <a:pt x="1" y="57"/>
                    </a:lnTo>
                    <a:lnTo>
                      <a:pt x="1" y="1"/>
                    </a:lnTo>
                    <a:lnTo>
                      <a:pt x="1" y="57"/>
                    </a:lnTo>
                    <a:lnTo>
                      <a:pt x="1" y="57"/>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1" name="Google Shape;24891;p54"/>
              <p:cNvSpPr/>
              <p:nvPr/>
            </p:nvSpPr>
            <p:spPr>
              <a:xfrm>
                <a:off x="2258700" y="1134075"/>
                <a:ext cx="2850" cy="1425"/>
              </a:xfrm>
              <a:custGeom>
                <a:avLst/>
                <a:gdLst/>
                <a:ahLst/>
                <a:cxnLst/>
                <a:rect l="l" t="t" r="r" b="b"/>
                <a:pathLst>
                  <a:path w="114" h="57" extrusionOk="0">
                    <a:moveTo>
                      <a:pt x="113" y="1"/>
                    </a:moveTo>
                    <a:lnTo>
                      <a:pt x="1" y="57"/>
                    </a:lnTo>
                    <a:lnTo>
                      <a:pt x="57" y="57"/>
                    </a:lnTo>
                    <a:lnTo>
                      <a:pt x="113" y="1"/>
                    </a:lnTo>
                    <a:close/>
                  </a:path>
                </a:pathLst>
              </a:custGeom>
              <a:solidFill>
                <a:srgbClr val="B0CF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2" name="Google Shape;24892;p54"/>
              <p:cNvSpPr/>
              <p:nvPr/>
            </p:nvSpPr>
            <p:spPr>
              <a:xfrm>
                <a:off x="1721950" y="1218400"/>
                <a:ext cx="54825" cy="43575"/>
              </a:xfrm>
              <a:custGeom>
                <a:avLst/>
                <a:gdLst/>
                <a:ahLst/>
                <a:cxnLst/>
                <a:rect l="l" t="t" r="r" b="b"/>
                <a:pathLst>
                  <a:path w="2193" h="1743" extrusionOk="0">
                    <a:moveTo>
                      <a:pt x="1574" y="899"/>
                    </a:moveTo>
                    <a:lnTo>
                      <a:pt x="1518" y="956"/>
                    </a:lnTo>
                    <a:lnTo>
                      <a:pt x="1462" y="1012"/>
                    </a:lnTo>
                    <a:lnTo>
                      <a:pt x="1462" y="956"/>
                    </a:lnTo>
                    <a:lnTo>
                      <a:pt x="1574" y="899"/>
                    </a:lnTo>
                    <a:close/>
                    <a:moveTo>
                      <a:pt x="225" y="0"/>
                    </a:moveTo>
                    <a:lnTo>
                      <a:pt x="113" y="113"/>
                    </a:lnTo>
                    <a:lnTo>
                      <a:pt x="56" y="225"/>
                    </a:lnTo>
                    <a:lnTo>
                      <a:pt x="169" y="337"/>
                    </a:lnTo>
                    <a:lnTo>
                      <a:pt x="225" y="337"/>
                    </a:lnTo>
                    <a:lnTo>
                      <a:pt x="225" y="394"/>
                    </a:lnTo>
                    <a:lnTo>
                      <a:pt x="225" y="450"/>
                    </a:lnTo>
                    <a:lnTo>
                      <a:pt x="56" y="562"/>
                    </a:lnTo>
                    <a:lnTo>
                      <a:pt x="0" y="618"/>
                    </a:lnTo>
                    <a:lnTo>
                      <a:pt x="0" y="675"/>
                    </a:lnTo>
                    <a:lnTo>
                      <a:pt x="56" y="787"/>
                    </a:lnTo>
                    <a:lnTo>
                      <a:pt x="113" y="843"/>
                    </a:lnTo>
                    <a:lnTo>
                      <a:pt x="113" y="956"/>
                    </a:lnTo>
                    <a:lnTo>
                      <a:pt x="113" y="1124"/>
                    </a:lnTo>
                    <a:lnTo>
                      <a:pt x="113" y="1237"/>
                    </a:lnTo>
                    <a:lnTo>
                      <a:pt x="113" y="1293"/>
                    </a:lnTo>
                    <a:lnTo>
                      <a:pt x="225" y="1349"/>
                    </a:lnTo>
                    <a:lnTo>
                      <a:pt x="225" y="1405"/>
                    </a:lnTo>
                    <a:lnTo>
                      <a:pt x="338" y="1518"/>
                    </a:lnTo>
                    <a:lnTo>
                      <a:pt x="394" y="1574"/>
                    </a:lnTo>
                    <a:lnTo>
                      <a:pt x="450" y="1574"/>
                    </a:lnTo>
                    <a:lnTo>
                      <a:pt x="562" y="1518"/>
                    </a:lnTo>
                    <a:lnTo>
                      <a:pt x="619" y="1461"/>
                    </a:lnTo>
                    <a:lnTo>
                      <a:pt x="731" y="1518"/>
                    </a:lnTo>
                    <a:lnTo>
                      <a:pt x="900" y="1574"/>
                    </a:lnTo>
                    <a:lnTo>
                      <a:pt x="956" y="1518"/>
                    </a:lnTo>
                    <a:lnTo>
                      <a:pt x="956" y="1461"/>
                    </a:lnTo>
                    <a:lnTo>
                      <a:pt x="843" y="1293"/>
                    </a:lnTo>
                    <a:lnTo>
                      <a:pt x="843" y="1237"/>
                    </a:lnTo>
                    <a:lnTo>
                      <a:pt x="843" y="1180"/>
                    </a:lnTo>
                    <a:lnTo>
                      <a:pt x="843" y="1124"/>
                    </a:lnTo>
                    <a:lnTo>
                      <a:pt x="843" y="1068"/>
                    </a:lnTo>
                    <a:lnTo>
                      <a:pt x="787" y="1012"/>
                    </a:lnTo>
                    <a:lnTo>
                      <a:pt x="843" y="956"/>
                    </a:lnTo>
                    <a:lnTo>
                      <a:pt x="900" y="899"/>
                    </a:lnTo>
                    <a:lnTo>
                      <a:pt x="956" y="899"/>
                    </a:lnTo>
                    <a:lnTo>
                      <a:pt x="1012" y="956"/>
                    </a:lnTo>
                    <a:lnTo>
                      <a:pt x="1068" y="1012"/>
                    </a:lnTo>
                    <a:lnTo>
                      <a:pt x="1124" y="1012"/>
                    </a:lnTo>
                    <a:lnTo>
                      <a:pt x="1237" y="956"/>
                    </a:lnTo>
                    <a:lnTo>
                      <a:pt x="1293" y="1068"/>
                    </a:lnTo>
                    <a:lnTo>
                      <a:pt x="1349" y="1124"/>
                    </a:lnTo>
                    <a:lnTo>
                      <a:pt x="1462" y="1180"/>
                    </a:lnTo>
                    <a:lnTo>
                      <a:pt x="1518" y="1293"/>
                    </a:lnTo>
                    <a:lnTo>
                      <a:pt x="1518" y="1349"/>
                    </a:lnTo>
                    <a:lnTo>
                      <a:pt x="1518" y="1405"/>
                    </a:lnTo>
                    <a:lnTo>
                      <a:pt x="1518" y="1518"/>
                    </a:lnTo>
                    <a:lnTo>
                      <a:pt x="1462" y="1574"/>
                    </a:lnTo>
                    <a:lnTo>
                      <a:pt x="1518" y="1742"/>
                    </a:lnTo>
                    <a:lnTo>
                      <a:pt x="1630" y="1742"/>
                    </a:lnTo>
                    <a:lnTo>
                      <a:pt x="1686" y="1686"/>
                    </a:lnTo>
                    <a:lnTo>
                      <a:pt x="1686" y="1461"/>
                    </a:lnTo>
                    <a:lnTo>
                      <a:pt x="1799" y="1293"/>
                    </a:lnTo>
                    <a:lnTo>
                      <a:pt x="2024" y="956"/>
                    </a:lnTo>
                    <a:lnTo>
                      <a:pt x="2136" y="956"/>
                    </a:lnTo>
                    <a:lnTo>
                      <a:pt x="2192" y="899"/>
                    </a:lnTo>
                    <a:lnTo>
                      <a:pt x="2080" y="787"/>
                    </a:lnTo>
                    <a:lnTo>
                      <a:pt x="1967" y="618"/>
                    </a:lnTo>
                    <a:lnTo>
                      <a:pt x="1630" y="618"/>
                    </a:lnTo>
                    <a:lnTo>
                      <a:pt x="1518" y="675"/>
                    </a:lnTo>
                    <a:lnTo>
                      <a:pt x="1462" y="731"/>
                    </a:lnTo>
                    <a:lnTo>
                      <a:pt x="1293" y="731"/>
                    </a:lnTo>
                    <a:lnTo>
                      <a:pt x="1181" y="618"/>
                    </a:lnTo>
                    <a:lnTo>
                      <a:pt x="1124" y="562"/>
                    </a:lnTo>
                    <a:lnTo>
                      <a:pt x="1068" y="506"/>
                    </a:lnTo>
                    <a:lnTo>
                      <a:pt x="1012" y="618"/>
                    </a:lnTo>
                    <a:lnTo>
                      <a:pt x="956" y="731"/>
                    </a:lnTo>
                    <a:lnTo>
                      <a:pt x="843" y="787"/>
                    </a:lnTo>
                    <a:lnTo>
                      <a:pt x="731" y="787"/>
                    </a:lnTo>
                    <a:lnTo>
                      <a:pt x="675" y="675"/>
                    </a:lnTo>
                    <a:lnTo>
                      <a:pt x="675" y="562"/>
                    </a:lnTo>
                    <a:lnTo>
                      <a:pt x="675" y="506"/>
                    </a:lnTo>
                    <a:lnTo>
                      <a:pt x="675" y="337"/>
                    </a:lnTo>
                    <a:lnTo>
                      <a:pt x="675" y="225"/>
                    </a:lnTo>
                    <a:lnTo>
                      <a:pt x="562" y="169"/>
                    </a:lnTo>
                    <a:lnTo>
                      <a:pt x="450" y="113"/>
                    </a:lnTo>
                    <a:lnTo>
                      <a:pt x="225" y="0"/>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3" name="Google Shape;24893;p54"/>
              <p:cNvSpPr/>
              <p:nvPr/>
            </p:nvSpPr>
            <p:spPr>
              <a:xfrm>
                <a:off x="1705075" y="1231025"/>
                <a:ext cx="15500" cy="14100"/>
              </a:xfrm>
              <a:custGeom>
                <a:avLst/>
                <a:gdLst/>
                <a:ahLst/>
                <a:cxnLst/>
                <a:rect l="l" t="t" r="r" b="b"/>
                <a:pathLst>
                  <a:path w="620" h="564" extrusionOk="0">
                    <a:moveTo>
                      <a:pt x="57" y="1"/>
                    </a:moveTo>
                    <a:lnTo>
                      <a:pt x="1" y="113"/>
                    </a:lnTo>
                    <a:lnTo>
                      <a:pt x="1" y="170"/>
                    </a:lnTo>
                    <a:lnTo>
                      <a:pt x="57" y="226"/>
                    </a:lnTo>
                    <a:lnTo>
                      <a:pt x="282" y="451"/>
                    </a:lnTo>
                    <a:lnTo>
                      <a:pt x="394" y="507"/>
                    </a:lnTo>
                    <a:lnTo>
                      <a:pt x="507" y="563"/>
                    </a:lnTo>
                    <a:lnTo>
                      <a:pt x="563" y="563"/>
                    </a:lnTo>
                    <a:lnTo>
                      <a:pt x="619" y="507"/>
                    </a:lnTo>
                    <a:lnTo>
                      <a:pt x="507" y="451"/>
                    </a:lnTo>
                    <a:lnTo>
                      <a:pt x="450" y="338"/>
                    </a:lnTo>
                    <a:lnTo>
                      <a:pt x="338" y="170"/>
                    </a:lnTo>
                    <a:lnTo>
                      <a:pt x="282" y="57"/>
                    </a:lnTo>
                    <a:lnTo>
                      <a:pt x="169" y="1"/>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4" name="Google Shape;24894;p54"/>
              <p:cNvSpPr/>
              <p:nvPr/>
            </p:nvSpPr>
            <p:spPr>
              <a:xfrm>
                <a:off x="1741625" y="1219800"/>
                <a:ext cx="4225" cy="7050"/>
              </a:xfrm>
              <a:custGeom>
                <a:avLst/>
                <a:gdLst/>
                <a:ahLst/>
                <a:cxnLst/>
                <a:rect l="l" t="t" r="r" b="b"/>
                <a:pathLst>
                  <a:path w="169" h="282" extrusionOk="0">
                    <a:moveTo>
                      <a:pt x="113" y="0"/>
                    </a:moveTo>
                    <a:lnTo>
                      <a:pt x="0" y="57"/>
                    </a:lnTo>
                    <a:lnTo>
                      <a:pt x="0" y="113"/>
                    </a:lnTo>
                    <a:lnTo>
                      <a:pt x="0" y="225"/>
                    </a:lnTo>
                    <a:lnTo>
                      <a:pt x="0" y="281"/>
                    </a:lnTo>
                    <a:lnTo>
                      <a:pt x="113" y="281"/>
                    </a:lnTo>
                    <a:lnTo>
                      <a:pt x="169" y="225"/>
                    </a:lnTo>
                    <a:lnTo>
                      <a:pt x="113" y="113"/>
                    </a:lnTo>
                    <a:lnTo>
                      <a:pt x="169" y="0"/>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5" name="Google Shape;24895;p54"/>
              <p:cNvSpPr/>
              <p:nvPr/>
            </p:nvSpPr>
            <p:spPr>
              <a:xfrm>
                <a:off x="1684000" y="1214175"/>
                <a:ext cx="4250" cy="7050"/>
              </a:xfrm>
              <a:custGeom>
                <a:avLst/>
                <a:gdLst/>
                <a:ahLst/>
                <a:cxnLst/>
                <a:rect l="l" t="t" r="r" b="b"/>
                <a:pathLst>
                  <a:path w="170" h="282" extrusionOk="0">
                    <a:moveTo>
                      <a:pt x="1" y="0"/>
                    </a:moveTo>
                    <a:lnTo>
                      <a:pt x="1" y="57"/>
                    </a:lnTo>
                    <a:lnTo>
                      <a:pt x="57" y="169"/>
                    </a:lnTo>
                    <a:lnTo>
                      <a:pt x="169" y="282"/>
                    </a:lnTo>
                    <a:lnTo>
                      <a:pt x="169" y="113"/>
                    </a:lnTo>
                    <a:lnTo>
                      <a:pt x="113" y="57"/>
                    </a:lnTo>
                    <a:lnTo>
                      <a:pt x="57" y="0"/>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6" name="Google Shape;24896;p54"/>
              <p:cNvSpPr/>
              <p:nvPr/>
            </p:nvSpPr>
            <p:spPr>
              <a:xfrm>
                <a:off x="1702275" y="1183250"/>
                <a:ext cx="1425" cy="1450"/>
              </a:xfrm>
              <a:custGeom>
                <a:avLst/>
                <a:gdLst/>
                <a:ahLst/>
                <a:cxnLst/>
                <a:rect l="l" t="t" r="r" b="b"/>
                <a:pathLst>
                  <a:path w="57" h="58" extrusionOk="0">
                    <a:moveTo>
                      <a:pt x="0" y="1"/>
                    </a:moveTo>
                    <a:lnTo>
                      <a:pt x="0" y="57"/>
                    </a:lnTo>
                    <a:lnTo>
                      <a:pt x="57" y="57"/>
                    </a:lnTo>
                    <a:lnTo>
                      <a:pt x="57" y="1"/>
                    </a:lnTo>
                    <a:close/>
                  </a:path>
                </a:pathLst>
              </a:custGeom>
              <a:solidFill>
                <a:srgbClr val="AB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7" name="Google Shape;24897;p54"/>
              <p:cNvSpPr/>
              <p:nvPr/>
            </p:nvSpPr>
            <p:spPr>
              <a:xfrm>
                <a:off x="1688225" y="12212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8" name="Google Shape;24898;p54"/>
              <p:cNvSpPr/>
              <p:nvPr/>
            </p:nvSpPr>
            <p:spPr>
              <a:xfrm>
                <a:off x="1721950" y="1238050"/>
                <a:ext cx="1425" cy="2850"/>
              </a:xfrm>
              <a:custGeom>
                <a:avLst/>
                <a:gdLst/>
                <a:ahLst/>
                <a:cxnLst/>
                <a:rect l="l" t="t" r="r" b="b"/>
                <a:pathLst>
                  <a:path w="57" h="114" extrusionOk="0">
                    <a:moveTo>
                      <a:pt x="56" y="1"/>
                    </a:moveTo>
                    <a:lnTo>
                      <a:pt x="56" y="1"/>
                    </a:lnTo>
                    <a:lnTo>
                      <a:pt x="0" y="113"/>
                    </a:lnTo>
                    <a:lnTo>
                      <a:pt x="0" y="113"/>
                    </a:lnTo>
                    <a:lnTo>
                      <a:pt x="56" y="1"/>
                    </a:lnTo>
                    <a:lnTo>
                      <a:pt x="56" y="1"/>
                    </a:lnTo>
                    <a:close/>
                  </a:path>
                </a:pathLst>
              </a:custGeom>
              <a:solidFill>
                <a:srgbClr val="9EB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9" name="Google Shape;24899;p54"/>
              <p:cNvSpPr/>
              <p:nvPr/>
            </p:nvSpPr>
            <p:spPr>
              <a:xfrm>
                <a:off x="2026850" y="1052575"/>
                <a:ext cx="71700" cy="36575"/>
              </a:xfrm>
              <a:custGeom>
                <a:avLst/>
                <a:gdLst/>
                <a:ahLst/>
                <a:cxnLst/>
                <a:rect l="l" t="t" r="r" b="b"/>
                <a:pathLst>
                  <a:path w="2868" h="1463" extrusionOk="0">
                    <a:moveTo>
                      <a:pt x="113" y="1"/>
                    </a:moveTo>
                    <a:lnTo>
                      <a:pt x="1" y="57"/>
                    </a:lnTo>
                    <a:lnTo>
                      <a:pt x="1" y="113"/>
                    </a:lnTo>
                    <a:lnTo>
                      <a:pt x="1" y="169"/>
                    </a:lnTo>
                    <a:lnTo>
                      <a:pt x="113" y="169"/>
                    </a:lnTo>
                    <a:lnTo>
                      <a:pt x="170" y="282"/>
                    </a:lnTo>
                    <a:lnTo>
                      <a:pt x="170" y="450"/>
                    </a:lnTo>
                    <a:lnTo>
                      <a:pt x="113" y="675"/>
                    </a:lnTo>
                    <a:lnTo>
                      <a:pt x="113" y="788"/>
                    </a:lnTo>
                    <a:lnTo>
                      <a:pt x="226" y="900"/>
                    </a:lnTo>
                    <a:lnTo>
                      <a:pt x="338" y="1069"/>
                    </a:lnTo>
                    <a:lnTo>
                      <a:pt x="394" y="1069"/>
                    </a:lnTo>
                    <a:lnTo>
                      <a:pt x="507" y="1013"/>
                    </a:lnTo>
                    <a:lnTo>
                      <a:pt x="675" y="1237"/>
                    </a:lnTo>
                    <a:lnTo>
                      <a:pt x="788" y="1350"/>
                    </a:lnTo>
                    <a:lnTo>
                      <a:pt x="844" y="1462"/>
                    </a:lnTo>
                    <a:lnTo>
                      <a:pt x="956" y="1462"/>
                    </a:lnTo>
                    <a:lnTo>
                      <a:pt x="1069" y="1406"/>
                    </a:lnTo>
                    <a:lnTo>
                      <a:pt x="1518" y="1237"/>
                    </a:lnTo>
                    <a:lnTo>
                      <a:pt x="1743" y="1181"/>
                    </a:lnTo>
                    <a:lnTo>
                      <a:pt x="1968" y="1181"/>
                    </a:lnTo>
                    <a:lnTo>
                      <a:pt x="2081" y="1237"/>
                    </a:lnTo>
                    <a:lnTo>
                      <a:pt x="2137" y="1237"/>
                    </a:lnTo>
                    <a:lnTo>
                      <a:pt x="2249" y="1125"/>
                    </a:lnTo>
                    <a:lnTo>
                      <a:pt x="2362" y="1013"/>
                    </a:lnTo>
                    <a:lnTo>
                      <a:pt x="2474" y="900"/>
                    </a:lnTo>
                    <a:lnTo>
                      <a:pt x="2530" y="844"/>
                    </a:lnTo>
                    <a:lnTo>
                      <a:pt x="2643" y="788"/>
                    </a:lnTo>
                    <a:lnTo>
                      <a:pt x="2867" y="788"/>
                    </a:lnTo>
                    <a:lnTo>
                      <a:pt x="2811" y="675"/>
                    </a:lnTo>
                    <a:lnTo>
                      <a:pt x="2755" y="563"/>
                    </a:lnTo>
                    <a:lnTo>
                      <a:pt x="2643" y="563"/>
                    </a:lnTo>
                    <a:lnTo>
                      <a:pt x="2586" y="619"/>
                    </a:lnTo>
                    <a:lnTo>
                      <a:pt x="2474" y="619"/>
                    </a:lnTo>
                    <a:lnTo>
                      <a:pt x="2418" y="675"/>
                    </a:lnTo>
                    <a:lnTo>
                      <a:pt x="2362" y="732"/>
                    </a:lnTo>
                    <a:lnTo>
                      <a:pt x="2193" y="675"/>
                    </a:lnTo>
                    <a:lnTo>
                      <a:pt x="2081" y="675"/>
                    </a:lnTo>
                    <a:lnTo>
                      <a:pt x="2081" y="507"/>
                    </a:lnTo>
                    <a:lnTo>
                      <a:pt x="2137" y="450"/>
                    </a:lnTo>
                    <a:lnTo>
                      <a:pt x="2081" y="338"/>
                    </a:lnTo>
                    <a:lnTo>
                      <a:pt x="2024" y="338"/>
                    </a:lnTo>
                    <a:lnTo>
                      <a:pt x="1968" y="394"/>
                    </a:lnTo>
                    <a:lnTo>
                      <a:pt x="1631" y="394"/>
                    </a:lnTo>
                    <a:lnTo>
                      <a:pt x="1518" y="338"/>
                    </a:lnTo>
                    <a:lnTo>
                      <a:pt x="1462" y="282"/>
                    </a:lnTo>
                    <a:lnTo>
                      <a:pt x="1350" y="226"/>
                    </a:lnTo>
                    <a:lnTo>
                      <a:pt x="1181" y="394"/>
                    </a:lnTo>
                    <a:lnTo>
                      <a:pt x="1069" y="450"/>
                    </a:lnTo>
                    <a:lnTo>
                      <a:pt x="1013" y="450"/>
                    </a:lnTo>
                    <a:lnTo>
                      <a:pt x="788" y="394"/>
                    </a:lnTo>
                    <a:lnTo>
                      <a:pt x="788" y="507"/>
                    </a:lnTo>
                    <a:lnTo>
                      <a:pt x="844" y="619"/>
                    </a:lnTo>
                    <a:lnTo>
                      <a:pt x="1069" y="732"/>
                    </a:lnTo>
                    <a:lnTo>
                      <a:pt x="956" y="732"/>
                    </a:lnTo>
                    <a:lnTo>
                      <a:pt x="900" y="788"/>
                    </a:lnTo>
                    <a:lnTo>
                      <a:pt x="732" y="788"/>
                    </a:lnTo>
                    <a:lnTo>
                      <a:pt x="788" y="619"/>
                    </a:lnTo>
                    <a:lnTo>
                      <a:pt x="788" y="507"/>
                    </a:lnTo>
                    <a:lnTo>
                      <a:pt x="732" y="450"/>
                    </a:lnTo>
                    <a:lnTo>
                      <a:pt x="394" y="226"/>
                    </a:lnTo>
                    <a:lnTo>
                      <a:pt x="282" y="57"/>
                    </a:lnTo>
                    <a:lnTo>
                      <a:pt x="113" y="1"/>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0" name="Google Shape;24900;p54"/>
              <p:cNvSpPr/>
              <p:nvPr/>
            </p:nvSpPr>
            <p:spPr>
              <a:xfrm>
                <a:off x="1955200" y="1093325"/>
                <a:ext cx="81525" cy="33750"/>
              </a:xfrm>
              <a:custGeom>
                <a:avLst/>
                <a:gdLst/>
                <a:ahLst/>
                <a:cxnLst/>
                <a:rect l="l" t="t" r="r" b="b"/>
                <a:pathLst>
                  <a:path w="3261" h="1350" extrusionOk="0">
                    <a:moveTo>
                      <a:pt x="3092" y="1"/>
                    </a:moveTo>
                    <a:lnTo>
                      <a:pt x="3036" y="57"/>
                    </a:lnTo>
                    <a:lnTo>
                      <a:pt x="2979" y="113"/>
                    </a:lnTo>
                    <a:lnTo>
                      <a:pt x="2811" y="113"/>
                    </a:lnTo>
                    <a:lnTo>
                      <a:pt x="2755" y="226"/>
                    </a:lnTo>
                    <a:lnTo>
                      <a:pt x="2811" y="394"/>
                    </a:lnTo>
                    <a:lnTo>
                      <a:pt x="2698" y="507"/>
                    </a:lnTo>
                    <a:lnTo>
                      <a:pt x="2642" y="563"/>
                    </a:lnTo>
                    <a:lnTo>
                      <a:pt x="2586" y="619"/>
                    </a:lnTo>
                    <a:lnTo>
                      <a:pt x="2530" y="675"/>
                    </a:lnTo>
                    <a:lnTo>
                      <a:pt x="1799" y="675"/>
                    </a:lnTo>
                    <a:lnTo>
                      <a:pt x="1687" y="731"/>
                    </a:lnTo>
                    <a:lnTo>
                      <a:pt x="1518" y="731"/>
                    </a:lnTo>
                    <a:lnTo>
                      <a:pt x="1349" y="788"/>
                    </a:lnTo>
                    <a:lnTo>
                      <a:pt x="1237" y="844"/>
                    </a:lnTo>
                    <a:lnTo>
                      <a:pt x="1125" y="900"/>
                    </a:lnTo>
                    <a:lnTo>
                      <a:pt x="1012" y="844"/>
                    </a:lnTo>
                    <a:lnTo>
                      <a:pt x="900" y="731"/>
                    </a:lnTo>
                    <a:lnTo>
                      <a:pt x="844" y="675"/>
                    </a:lnTo>
                    <a:lnTo>
                      <a:pt x="731" y="619"/>
                    </a:lnTo>
                    <a:lnTo>
                      <a:pt x="562" y="563"/>
                    </a:lnTo>
                    <a:lnTo>
                      <a:pt x="394" y="507"/>
                    </a:lnTo>
                    <a:lnTo>
                      <a:pt x="338" y="450"/>
                    </a:lnTo>
                    <a:lnTo>
                      <a:pt x="281" y="338"/>
                    </a:lnTo>
                    <a:lnTo>
                      <a:pt x="281" y="282"/>
                    </a:lnTo>
                    <a:lnTo>
                      <a:pt x="225" y="226"/>
                    </a:lnTo>
                    <a:lnTo>
                      <a:pt x="57" y="226"/>
                    </a:lnTo>
                    <a:lnTo>
                      <a:pt x="0" y="450"/>
                    </a:lnTo>
                    <a:lnTo>
                      <a:pt x="0" y="675"/>
                    </a:lnTo>
                    <a:lnTo>
                      <a:pt x="113" y="788"/>
                    </a:lnTo>
                    <a:lnTo>
                      <a:pt x="281" y="844"/>
                    </a:lnTo>
                    <a:lnTo>
                      <a:pt x="450" y="900"/>
                    </a:lnTo>
                    <a:lnTo>
                      <a:pt x="562" y="956"/>
                    </a:lnTo>
                    <a:lnTo>
                      <a:pt x="787" y="1125"/>
                    </a:lnTo>
                    <a:lnTo>
                      <a:pt x="844" y="1237"/>
                    </a:lnTo>
                    <a:lnTo>
                      <a:pt x="956" y="1294"/>
                    </a:lnTo>
                    <a:lnTo>
                      <a:pt x="1237" y="1294"/>
                    </a:lnTo>
                    <a:lnTo>
                      <a:pt x="1518" y="1237"/>
                    </a:lnTo>
                    <a:lnTo>
                      <a:pt x="1630" y="1181"/>
                    </a:lnTo>
                    <a:lnTo>
                      <a:pt x="1743" y="1125"/>
                    </a:lnTo>
                    <a:lnTo>
                      <a:pt x="1799" y="1069"/>
                    </a:lnTo>
                    <a:lnTo>
                      <a:pt x="1855" y="1125"/>
                    </a:lnTo>
                    <a:lnTo>
                      <a:pt x="2024" y="1294"/>
                    </a:lnTo>
                    <a:lnTo>
                      <a:pt x="2080" y="1350"/>
                    </a:lnTo>
                    <a:lnTo>
                      <a:pt x="2136" y="1350"/>
                    </a:lnTo>
                    <a:lnTo>
                      <a:pt x="2249" y="1294"/>
                    </a:lnTo>
                    <a:lnTo>
                      <a:pt x="2305" y="1294"/>
                    </a:lnTo>
                    <a:lnTo>
                      <a:pt x="2361" y="1350"/>
                    </a:lnTo>
                    <a:lnTo>
                      <a:pt x="2698" y="1125"/>
                    </a:lnTo>
                    <a:lnTo>
                      <a:pt x="2755" y="1069"/>
                    </a:lnTo>
                    <a:lnTo>
                      <a:pt x="2867" y="1069"/>
                    </a:lnTo>
                    <a:lnTo>
                      <a:pt x="2979" y="1125"/>
                    </a:lnTo>
                    <a:lnTo>
                      <a:pt x="3092" y="1237"/>
                    </a:lnTo>
                    <a:lnTo>
                      <a:pt x="3148" y="1125"/>
                    </a:lnTo>
                    <a:lnTo>
                      <a:pt x="3260" y="731"/>
                    </a:lnTo>
                    <a:lnTo>
                      <a:pt x="3260" y="282"/>
                    </a:lnTo>
                    <a:lnTo>
                      <a:pt x="3260" y="226"/>
                    </a:lnTo>
                    <a:lnTo>
                      <a:pt x="3260" y="113"/>
                    </a:lnTo>
                    <a:lnTo>
                      <a:pt x="3260" y="57"/>
                    </a:lnTo>
                    <a:lnTo>
                      <a:pt x="3260"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1" name="Google Shape;24901;p54"/>
              <p:cNvSpPr/>
              <p:nvPr/>
            </p:nvSpPr>
            <p:spPr>
              <a:xfrm>
                <a:off x="2035300" y="1082100"/>
                <a:ext cx="12650" cy="16875"/>
              </a:xfrm>
              <a:custGeom>
                <a:avLst/>
                <a:gdLst/>
                <a:ahLst/>
                <a:cxnLst/>
                <a:rect l="l" t="t" r="r" b="b"/>
                <a:pathLst>
                  <a:path w="506" h="675" extrusionOk="0">
                    <a:moveTo>
                      <a:pt x="225" y="0"/>
                    </a:moveTo>
                    <a:lnTo>
                      <a:pt x="56" y="113"/>
                    </a:lnTo>
                    <a:lnTo>
                      <a:pt x="56" y="169"/>
                    </a:lnTo>
                    <a:lnTo>
                      <a:pt x="56" y="281"/>
                    </a:lnTo>
                    <a:lnTo>
                      <a:pt x="113" y="337"/>
                    </a:lnTo>
                    <a:lnTo>
                      <a:pt x="56" y="450"/>
                    </a:lnTo>
                    <a:lnTo>
                      <a:pt x="0" y="618"/>
                    </a:lnTo>
                    <a:lnTo>
                      <a:pt x="0" y="675"/>
                    </a:lnTo>
                    <a:lnTo>
                      <a:pt x="337" y="675"/>
                    </a:lnTo>
                    <a:lnTo>
                      <a:pt x="450" y="618"/>
                    </a:lnTo>
                    <a:lnTo>
                      <a:pt x="506" y="394"/>
                    </a:lnTo>
                    <a:lnTo>
                      <a:pt x="450" y="281"/>
                    </a:lnTo>
                    <a:lnTo>
                      <a:pt x="394" y="113"/>
                    </a:lnTo>
                    <a:lnTo>
                      <a:pt x="394" y="56"/>
                    </a:lnTo>
                    <a:lnTo>
                      <a:pt x="337" y="0"/>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2" name="Google Shape;24902;p54"/>
              <p:cNvSpPr/>
              <p:nvPr/>
            </p:nvSpPr>
            <p:spPr>
              <a:xfrm>
                <a:off x="2005775" y="1037125"/>
                <a:ext cx="14075" cy="9875"/>
              </a:xfrm>
              <a:custGeom>
                <a:avLst/>
                <a:gdLst/>
                <a:ahLst/>
                <a:cxnLst/>
                <a:rect l="l" t="t" r="r" b="b"/>
                <a:pathLst>
                  <a:path w="563" h="395" extrusionOk="0">
                    <a:moveTo>
                      <a:pt x="507" y="1"/>
                    </a:moveTo>
                    <a:lnTo>
                      <a:pt x="282" y="57"/>
                    </a:lnTo>
                    <a:lnTo>
                      <a:pt x="282" y="169"/>
                    </a:lnTo>
                    <a:lnTo>
                      <a:pt x="226" y="225"/>
                    </a:lnTo>
                    <a:lnTo>
                      <a:pt x="113" y="169"/>
                    </a:lnTo>
                    <a:lnTo>
                      <a:pt x="1" y="169"/>
                    </a:lnTo>
                    <a:lnTo>
                      <a:pt x="1" y="225"/>
                    </a:lnTo>
                    <a:lnTo>
                      <a:pt x="1" y="282"/>
                    </a:lnTo>
                    <a:lnTo>
                      <a:pt x="1" y="338"/>
                    </a:lnTo>
                    <a:lnTo>
                      <a:pt x="226" y="338"/>
                    </a:lnTo>
                    <a:lnTo>
                      <a:pt x="450" y="394"/>
                    </a:lnTo>
                    <a:lnTo>
                      <a:pt x="563" y="338"/>
                    </a:lnTo>
                    <a:lnTo>
                      <a:pt x="563" y="225"/>
                    </a:lnTo>
                    <a:lnTo>
                      <a:pt x="50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3" name="Google Shape;24903;p54"/>
              <p:cNvSpPr/>
              <p:nvPr/>
            </p:nvSpPr>
            <p:spPr>
              <a:xfrm>
                <a:off x="2012800" y="1063825"/>
                <a:ext cx="7050" cy="11275"/>
              </a:xfrm>
              <a:custGeom>
                <a:avLst/>
                <a:gdLst/>
                <a:ahLst/>
                <a:cxnLst/>
                <a:rect l="l" t="t" r="r" b="b"/>
                <a:pathLst>
                  <a:path w="282" h="451" extrusionOk="0">
                    <a:moveTo>
                      <a:pt x="57" y="0"/>
                    </a:moveTo>
                    <a:lnTo>
                      <a:pt x="1" y="113"/>
                    </a:lnTo>
                    <a:lnTo>
                      <a:pt x="1" y="225"/>
                    </a:lnTo>
                    <a:lnTo>
                      <a:pt x="57" y="394"/>
                    </a:lnTo>
                    <a:lnTo>
                      <a:pt x="113" y="450"/>
                    </a:lnTo>
                    <a:lnTo>
                      <a:pt x="169" y="450"/>
                    </a:lnTo>
                    <a:lnTo>
                      <a:pt x="226" y="394"/>
                    </a:lnTo>
                    <a:lnTo>
                      <a:pt x="282" y="338"/>
                    </a:lnTo>
                    <a:lnTo>
                      <a:pt x="226" y="169"/>
                    </a:lnTo>
                    <a:lnTo>
                      <a:pt x="169" y="57"/>
                    </a:lnTo>
                    <a:lnTo>
                      <a:pt x="57" y="0"/>
                    </a:lnTo>
                    <a:close/>
                  </a:path>
                </a:pathLst>
              </a:custGeom>
              <a:solidFill>
                <a:srgbClr val="A6C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4" name="Google Shape;24904;p54"/>
              <p:cNvSpPr/>
              <p:nvPr/>
            </p:nvSpPr>
            <p:spPr>
              <a:xfrm>
                <a:off x="2031075" y="1079275"/>
                <a:ext cx="9850" cy="9875"/>
              </a:xfrm>
              <a:custGeom>
                <a:avLst/>
                <a:gdLst/>
                <a:ahLst/>
                <a:cxnLst/>
                <a:rect l="l" t="t" r="r" b="b"/>
                <a:pathLst>
                  <a:path w="394" h="395" extrusionOk="0">
                    <a:moveTo>
                      <a:pt x="169" y="1"/>
                    </a:moveTo>
                    <a:lnTo>
                      <a:pt x="1" y="338"/>
                    </a:lnTo>
                    <a:lnTo>
                      <a:pt x="225" y="394"/>
                    </a:lnTo>
                    <a:lnTo>
                      <a:pt x="282" y="338"/>
                    </a:lnTo>
                    <a:lnTo>
                      <a:pt x="338" y="282"/>
                    </a:lnTo>
                    <a:lnTo>
                      <a:pt x="394" y="226"/>
                    </a:lnTo>
                    <a:lnTo>
                      <a:pt x="394" y="169"/>
                    </a:lnTo>
                    <a:lnTo>
                      <a:pt x="338" y="57"/>
                    </a:lnTo>
                    <a:lnTo>
                      <a:pt x="169"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5" name="Google Shape;24905;p54"/>
              <p:cNvSpPr/>
              <p:nvPr/>
            </p:nvSpPr>
            <p:spPr>
              <a:xfrm>
                <a:off x="2021250" y="1048375"/>
                <a:ext cx="8450" cy="8450"/>
              </a:xfrm>
              <a:custGeom>
                <a:avLst/>
                <a:gdLst/>
                <a:ahLst/>
                <a:cxnLst/>
                <a:rect l="l" t="t" r="r" b="b"/>
                <a:pathLst>
                  <a:path w="338" h="338" extrusionOk="0">
                    <a:moveTo>
                      <a:pt x="56" y="0"/>
                    </a:moveTo>
                    <a:lnTo>
                      <a:pt x="0" y="113"/>
                    </a:lnTo>
                    <a:lnTo>
                      <a:pt x="56" y="225"/>
                    </a:lnTo>
                    <a:lnTo>
                      <a:pt x="113" y="281"/>
                    </a:lnTo>
                    <a:lnTo>
                      <a:pt x="225" y="337"/>
                    </a:lnTo>
                    <a:lnTo>
                      <a:pt x="337" y="169"/>
                    </a:lnTo>
                    <a:lnTo>
                      <a:pt x="169" y="56"/>
                    </a:lnTo>
                    <a:lnTo>
                      <a:pt x="56"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6" name="Google Shape;24906;p54"/>
              <p:cNvSpPr/>
              <p:nvPr/>
            </p:nvSpPr>
            <p:spPr>
              <a:xfrm>
                <a:off x="2022650" y="1048375"/>
                <a:ext cx="7050" cy="4225"/>
              </a:xfrm>
              <a:custGeom>
                <a:avLst/>
                <a:gdLst/>
                <a:ahLst/>
                <a:cxnLst/>
                <a:rect l="l" t="t" r="r" b="b"/>
                <a:pathLst>
                  <a:path w="282" h="169" extrusionOk="0">
                    <a:moveTo>
                      <a:pt x="0" y="0"/>
                    </a:moveTo>
                    <a:lnTo>
                      <a:pt x="113" y="113"/>
                    </a:lnTo>
                    <a:lnTo>
                      <a:pt x="169" y="169"/>
                    </a:lnTo>
                    <a:lnTo>
                      <a:pt x="281" y="169"/>
                    </a:lnTo>
                    <a:lnTo>
                      <a:pt x="225" y="56"/>
                    </a:lnTo>
                    <a:lnTo>
                      <a:pt x="113" y="0"/>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7" name="Google Shape;24907;p54"/>
              <p:cNvSpPr/>
              <p:nvPr/>
            </p:nvSpPr>
            <p:spPr>
              <a:xfrm>
                <a:off x="2036700" y="1090525"/>
                <a:ext cx="1425" cy="2825"/>
              </a:xfrm>
              <a:custGeom>
                <a:avLst/>
                <a:gdLst/>
                <a:ahLst/>
                <a:cxnLst/>
                <a:rect l="l" t="t" r="r" b="b"/>
                <a:pathLst>
                  <a:path w="57" h="113" extrusionOk="0">
                    <a:moveTo>
                      <a:pt x="57" y="0"/>
                    </a:moveTo>
                    <a:lnTo>
                      <a:pt x="57" y="0"/>
                    </a:lnTo>
                    <a:lnTo>
                      <a:pt x="0" y="113"/>
                    </a:lnTo>
                    <a:lnTo>
                      <a:pt x="0" y="113"/>
                    </a:lnTo>
                    <a:lnTo>
                      <a:pt x="57" y="0"/>
                    </a:lnTo>
                    <a:lnTo>
                      <a:pt x="57" y="0"/>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8" name="Google Shape;24908;p54"/>
              <p:cNvSpPr/>
              <p:nvPr/>
            </p:nvSpPr>
            <p:spPr>
              <a:xfrm>
                <a:off x="2040900" y="1062425"/>
                <a:ext cx="15500" cy="14075"/>
              </a:xfrm>
              <a:custGeom>
                <a:avLst/>
                <a:gdLst/>
                <a:ahLst/>
                <a:cxnLst/>
                <a:rect l="l" t="t" r="r" b="b"/>
                <a:pathLst>
                  <a:path w="620" h="563" extrusionOk="0">
                    <a:moveTo>
                      <a:pt x="226" y="0"/>
                    </a:moveTo>
                    <a:lnTo>
                      <a:pt x="170" y="56"/>
                    </a:lnTo>
                    <a:lnTo>
                      <a:pt x="170" y="169"/>
                    </a:lnTo>
                    <a:lnTo>
                      <a:pt x="57" y="225"/>
                    </a:lnTo>
                    <a:lnTo>
                      <a:pt x="1" y="225"/>
                    </a:lnTo>
                    <a:lnTo>
                      <a:pt x="1" y="281"/>
                    </a:lnTo>
                    <a:lnTo>
                      <a:pt x="57" y="450"/>
                    </a:lnTo>
                    <a:lnTo>
                      <a:pt x="113" y="506"/>
                    </a:lnTo>
                    <a:lnTo>
                      <a:pt x="170" y="562"/>
                    </a:lnTo>
                    <a:lnTo>
                      <a:pt x="226" y="562"/>
                    </a:lnTo>
                    <a:lnTo>
                      <a:pt x="282" y="450"/>
                    </a:lnTo>
                    <a:lnTo>
                      <a:pt x="394" y="394"/>
                    </a:lnTo>
                    <a:lnTo>
                      <a:pt x="563" y="394"/>
                    </a:lnTo>
                    <a:lnTo>
                      <a:pt x="619" y="281"/>
                    </a:lnTo>
                    <a:lnTo>
                      <a:pt x="619" y="225"/>
                    </a:lnTo>
                    <a:lnTo>
                      <a:pt x="563" y="225"/>
                    </a:lnTo>
                    <a:lnTo>
                      <a:pt x="338" y="169"/>
                    </a:lnTo>
                    <a:lnTo>
                      <a:pt x="282" y="113"/>
                    </a:lnTo>
                    <a:lnTo>
                      <a:pt x="226"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9" name="Google Shape;24909;p54"/>
              <p:cNvSpPr/>
              <p:nvPr/>
            </p:nvSpPr>
            <p:spPr>
              <a:xfrm>
                <a:off x="2092900" y="1049775"/>
                <a:ext cx="8450" cy="9850"/>
              </a:xfrm>
              <a:custGeom>
                <a:avLst/>
                <a:gdLst/>
                <a:ahLst/>
                <a:cxnLst/>
                <a:rect l="l" t="t" r="r" b="b"/>
                <a:pathLst>
                  <a:path w="338" h="394" extrusionOk="0">
                    <a:moveTo>
                      <a:pt x="57" y="0"/>
                    </a:moveTo>
                    <a:lnTo>
                      <a:pt x="1" y="113"/>
                    </a:lnTo>
                    <a:lnTo>
                      <a:pt x="113" y="281"/>
                    </a:lnTo>
                    <a:lnTo>
                      <a:pt x="169" y="394"/>
                    </a:lnTo>
                    <a:lnTo>
                      <a:pt x="225" y="394"/>
                    </a:lnTo>
                    <a:lnTo>
                      <a:pt x="282" y="281"/>
                    </a:lnTo>
                    <a:lnTo>
                      <a:pt x="338" y="169"/>
                    </a:lnTo>
                    <a:lnTo>
                      <a:pt x="225" y="113"/>
                    </a:lnTo>
                    <a:lnTo>
                      <a:pt x="169" y="57"/>
                    </a:lnTo>
                    <a:lnTo>
                      <a:pt x="57" y="0"/>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0" name="Google Shape;24910;p54"/>
              <p:cNvSpPr/>
              <p:nvPr/>
            </p:nvSpPr>
            <p:spPr>
              <a:xfrm>
                <a:off x="2092900" y="1052575"/>
                <a:ext cx="4250" cy="7050"/>
              </a:xfrm>
              <a:custGeom>
                <a:avLst/>
                <a:gdLst/>
                <a:ahLst/>
                <a:cxnLst/>
                <a:rect l="l" t="t" r="r" b="b"/>
                <a:pathLst>
                  <a:path w="170" h="282" extrusionOk="0">
                    <a:moveTo>
                      <a:pt x="1" y="1"/>
                    </a:moveTo>
                    <a:lnTo>
                      <a:pt x="1" y="57"/>
                    </a:lnTo>
                    <a:lnTo>
                      <a:pt x="57" y="226"/>
                    </a:lnTo>
                    <a:lnTo>
                      <a:pt x="169" y="282"/>
                    </a:lnTo>
                    <a:lnTo>
                      <a:pt x="169" y="113"/>
                    </a:lnTo>
                    <a:lnTo>
                      <a:pt x="1" y="1"/>
                    </a:lnTo>
                    <a:close/>
                  </a:path>
                </a:pathLst>
              </a:custGeom>
              <a:solidFill>
                <a:srgbClr val="9F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1" name="Google Shape;24911;p54"/>
              <p:cNvSpPr/>
              <p:nvPr/>
            </p:nvSpPr>
            <p:spPr>
              <a:xfrm>
                <a:off x="2083075" y="1062425"/>
                <a:ext cx="2825" cy="1425"/>
              </a:xfrm>
              <a:custGeom>
                <a:avLst/>
                <a:gdLst/>
                <a:ahLst/>
                <a:cxnLst/>
                <a:rect l="l" t="t" r="r" b="b"/>
                <a:pathLst>
                  <a:path w="113" h="57" extrusionOk="0">
                    <a:moveTo>
                      <a:pt x="0" y="0"/>
                    </a:moveTo>
                    <a:lnTo>
                      <a:pt x="56" y="56"/>
                    </a:lnTo>
                    <a:lnTo>
                      <a:pt x="113" y="56"/>
                    </a:lnTo>
                    <a:lnTo>
                      <a:pt x="56" y="0"/>
                    </a:lnTo>
                    <a:close/>
                  </a:path>
                </a:pathLst>
              </a:custGeom>
              <a:solidFill>
                <a:srgbClr val="AEC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2" name="Google Shape;24912;p54"/>
              <p:cNvSpPr/>
              <p:nvPr/>
            </p:nvSpPr>
            <p:spPr>
              <a:xfrm>
                <a:off x="2052150" y="1039925"/>
                <a:ext cx="1425" cy="1450"/>
              </a:xfrm>
              <a:custGeom>
                <a:avLst/>
                <a:gdLst/>
                <a:ahLst/>
                <a:cxnLst/>
                <a:rect l="l" t="t" r="r" b="b"/>
                <a:pathLst>
                  <a:path w="57" h="58" extrusionOk="0">
                    <a:moveTo>
                      <a:pt x="1" y="1"/>
                    </a:moveTo>
                    <a:lnTo>
                      <a:pt x="1" y="57"/>
                    </a:lnTo>
                    <a:lnTo>
                      <a:pt x="5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3" name="Google Shape;24913;p54"/>
              <p:cNvSpPr/>
              <p:nvPr/>
            </p:nvSpPr>
            <p:spPr>
              <a:xfrm>
                <a:off x="2053550" y="1039925"/>
                <a:ext cx="1450" cy="1450"/>
              </a:xfrm>
              <a:custGeom>
                <a:avLst/>
                <a:gdLst/>
                <a:ahLst/>
                <a:cxnLst/>
                <a:rect l="l" t="t" r="r" b="b"/>
                <a:pathLst>
                  <a:path w="58" h="58" extrusionOk="0">
                    <a:moveTo>
                      <a:pt x="1" y="1"/>
                    </a:moveTo>
                    <a:lnTo>
                      <a:pt x="1" y="57"/>
                    </a:lnTo>
                    <a:lnTo>
                      <a:pt x="57" y="1"/>
                    </a:lnTo>
                    <a:close/>
                  </a:path>
                </a:pathLst>
              </a:custGeom>
              <a:solidFill>
                <a:srgbClr val="ADD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4" name="Google Shape;24914;p54"/>
              <p:cNvSpPr/>
              <p:nvPr/>
            </p:nvSpPr>
            <p:spPr>
              <a:xfrm>
                <a:off x="2091500" y="1052575"/>
                <a:ext cx="1425" cy="2850"/>
              </a:xfrm>
              <a:custGeom>
                <a:avLst/>
                <a:gdLst/>
                <a:ahLst/>
                <a:cxnLst/>
                <a:rect l="l" t="t" r="r" b="b"/>
                <a:pathLst>
                  <a:path w="57" h="114" extrusionOk="0">
                    <a:moveTo>
                      <a:pt x="57" y="1"/>
                    </a:moveTo>
                    <a:lnTo>
                      <a:pt x="0" y="113"/>
                    </a:lnTo>
                    <a:lnTo>
                      <a:pt x="57" y="57"/>
                    </a:lnTo>
                    <a:lnTo>
                      <a:pt x="57"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5" name="Google Shape;24915;p54"/>
              <p:cNvSpPr/>
              <p:nvPr/>
            </p:nvSpPr>
            <p:spPr>
              <a:xfrm>
                <a:off x="2123825" y="1014650"/>
                <a:ext cx="25" cy="1425"/>
              </a:xfrm>
              <a:custGeom>
                <a:avLst/>
                <a:gdLst/>
                <a:ahLst/>
                <a:cxnLst/>
                <a:rect l="l" t="t" r="r" b="b"/>
                <a:pathLst>
                  <a:path w="1" h="57" extrusionOk="0">
                    <a:moveTo>
                      <a:pt x="0" y="0"/>
                    </a:moveTo>
                    <a:lnTo>
                      <a:pt x="0" y="0"/>
                    </a:lnTo>
                    <a:lnTo>
                      <a:pt x="0" y="57"/>
                    </a:lnTo>
                    <a:lnTo>
                      <a:pt x="0" y="57"/>
                    </a:lnTo>
                    <a:lnTo>
                      <a:pt x="0" y="0"/>
                    </a:lnTo>
                    <a:lnTo>
                      <a:pt x="0" y="0"/>
                    </a:lnTo>
                    <a:close/>
                  </a:path>
                </a:pathLst>
              </a:custGeom>
              <a:solidFill>
                <a:srgbClr val="B6D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6" name="Google Shape;24916;p54"/>
              <p:cNvSpPr/>
              <p:nvPr/>
            </p:nvSpPr>
            <p:spPr>
              <a:xfrm>
                <a:off x="2098525" y="1065225"/>
                <a:ext cx="2825" cy="1425"/>
              </a:xfrm>
              <a:custGeom>
                <a:avLst/>
                <a:gdLst/>
                <a:ahLst/>
                <a:cxnLst/>
                <a:rect l="l" t="t" r="r" b="b"/>
                <a:pathLst>
                  <a:path w="113" h="57" extrusionOk="0">
                    <a:moveTo>
                      <a:pt x="113" y="57"/>
                    </a:moveTo>
                    <a:lnTo>
                      <a:pt x="113" y="57"/>
                    </a:lnTo>
                    <a:lnTo>
                      <a:pt x="0" y="1"/>
                    </a:lnTo>
                    <a:lnTo>
                      <a:pt x="0" y="1"/>
                    </a:lnTo>
                    <a:lnTo>
                      <a:pt x="113" y="57"/>
                    </a:lnTo>
                    <a:lnTo>
                      <a:pt x="113" y="57"/>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7" name="Google Shape;24917;p54"/>
              <p:cNvSpPr/>
              <p:nvPr/>
            </p:nvSpPr>
            <p:spPr>
              <a:xfrm>
                <a:off x="1776750" y="1110200"/>
                <a:ext cx="118050" cy="105400"/>
              </a:xfrm>
              <a:custGeom>
                <a:avLst/>
                <a:gdLst/>
                <a:ahLst/>
                <a:cxnLst/>
                <a:rect l="l" t="t" r="r" b="b"/>
                <a:pathLst>
                  <a:path w="4722" h="4216" extrusionOk="0">
                    <a:moveTo>
                      <a:pt x="4441" y="0"/>
                    </a:moveTo>
                    <a:lnTo>
                      <a:pt x="4441" y="169"/>
                    </a:lnTo>
                    <a:lnTo>
                      <a:pt x="4384" y="225"/>
                    </a:lnTo>
                    <a:lnTo>
                      <a:pt x="4216" y="394"/>
                    </a:lnTo>
                    <a:lnTo>
                      <a:pt x="4160" y="450"/>
                    </a:lnTo>
                    <a:lnTo>
                      <a:pt x="4047" y="281"/>
                    </a:lnTo>
                    <a:lnTo>
                      <a:pt x="3935" y="225"/>
                    </a:lnTo>
                    <a:lnTo>
                      <a:pt x="3822" y="225"/>
                    </a:lnTo>
                    <a:lnTo>
                      <a:pt x="3710" y="169"/>
                    </a:lnTo>
                    <a:lnTo>
                      <a:pt x="3597" y="113"/>
                    </a:lnTo>
                    <a:lnTo>
                      <a:pt x="3485" y="113"/>
                    </a:lnTo>
                    <a:lnTo>
                      <a:pt x="3429" y="169"/>
                    </a:lnTo>
                    <a:lnTo>
                      <a:pt x="3429" y="281"/>
                    </a:lnTo>
                    <a:lnTo>
                      <a:pt x="3373" y="394"/>
                    </a:lnTo>
                    <a:lnTo>
                      <a:pt x="3260" y="506"/>
                    </a:lnTo>
                    <a:lnTo>
                      <a:pt x="3260" y="619"/>
                    </a:lnTo>
                    <a:lnTo>
                      <a:pt x="3204" y="675"/>
                    </a:lnTo>
                    <a:lnTo>
                      <a:pt x="3092" y="731"/>
                    </a:lnTo>
                    <a:lnTo>
                      <a:pt x="3035" y="675"/>
                    </a:lnTo>
                    <a:lnTo>
                      <a:pt x="3035" y="619"/>
                    </a:lnTo>
                    <a:lnTo>
                      <a:pt x="2979" y="562"/>
                    </a:lnTo>
                    <a:lnTo>
                      <a:pt x="2923" y="562"/>
                    </a:lnTo>
                    <a:lnTo>
                      <a:pt x="2867" y="619"/>
                    </a:lnTo>
                    <a:lnTo>
                      <a:pt x="2811" y="675"/>
                    </a:lnTo>
                    <a:lnTo>
                      <a:pt x="2754" y="787"/>
                    </a:lnTo>
                    <a:lnTo>
                      <a:pt x="2811" y="956"/>
                    </a:lnTo>
                    <a:lnTo>
                      <a:pt x="2867" y="1012"/>
                    </a:lnTo>
                    <a:lnTo>
                      <a:pt x="2923" y="1068"/>
                    </a:lnTo>
                    <a:lnTo>
                      <a:pt x="2867" y="1124"/>
                    </a:lnTo>
                    <a:lnTo>
                      <a:pt x="2698" y="1124"/>
                    </a:lnTo>
                    <a:lnTo>
                      <a:pt x="2586" y="1181"/>
                    </a:lnTo>
                    <a:lnTo>
                      <a:pt x="2530" y="1237"/>
                    </a:lnTo>
                    <a:lnTo>
                      <a:pt x="2473" y="1237"/>
                    </a:lnTo>
                    <a:lnTo>
                      <a:pt x="2417" y="1124"/>
                    </a:lnTo>
                    <a:lnTo>
                      <a:pt x="2305" y="1068"/>
                    </a:lnTo>
                    <a:lnTo>
                      <a:pt x="2249" y="1124"/>
                    </a:lnTo>
                    <a:lnTo>
                      <a:pt x="2249" y="1181"/>
                    </a:lnTo>
                    <a:lnTo>
                      <a:pt x="2249" y="1237"/>
                    </a:lnTo>
                    <a:lnTo>
                      <a:pt x="2192" y="1237"/>
                    </a:lnTo>
                    <a:lnTo>
                      <a:pt x="2080" y="1181"/>
                    </a:lnTo>
                    <a:lnTo>
                      <a:pt x="2080" y="1068"/>
                    </a:lnTo>
                    <a:lnTo>
                      <a:pt x="2136" y="956"/>
                    </a:lnTo>
                    <a:lnTo>
                      <a:pt x="2024" y="900"/>
                    </a:lnTo>
                    <a:lnTo>
                      <a:pt x="1967" y="843"/>
                    </a:lnTo>
                    <a:lnTo>
                      <a:pt x="1911" y="787"/>
                    </a:lnTo>
                    <a:lnTo>
                      <a:pt x="1799" y="1012"/>
                    </a:lnTo>
                    <a:lnTo>
                      <a:pt x="1574" y="1012"/>
                    </a:lnTo>
                    <a:lnTo>
                      <a:pt x="1574" y="1124"/>
                    </a:lnTo>
                    <a:lnTo>
                      <a:pt x="1574" y="1293"/>
                    </a:lnTo>
                    <a:lnTo>
                      <a:pt x="1518" y="1293"/>
                    </a:lnTo>
                    <a:lnTo>
                      <a:pt x="1462" y="1181"/>
                    </a:lnTo>
                    <a:lnTo>
                      <a:pt x="1462" y="1012"/>
                    </a:lnTo>
                    <a:lnTo>
                      <a:pt x="1405" y="1012"/>
                    </a:lnTo>
                    <a:lnTo>
                      <a:pt x="1349" y="956"/>
                    </a:lnTo>
                    <a:lnTo>
                      <a:pt x="1293" y="1012"/>
                    </a:lnTo>
                    <a:lnTo>
                      <a:pt x="1181" y="1124"/>
                    </a:lnTo>
                    <a:lnTo>
                      <a:pt x="1124" y="1237"/>
                    </a:lnTo>
                    <a:lnTo>
                      <a:pt x="956" y="1405"/>
                    </a:lnTo>
                    <a:lnTo>
                      <a:pt x="843" y="1405"/>
                    </a:lnTo>
                    <a:lnTo>
                      <a:pt x="731" y="1349"/>
                    </a:lnTo>
                    <a:lnTo>
                      <a:pt x="675" y="1462"/>
                    </a:lnTo>
                    <a:lnTo>
                      <a:pt x="731" y="1574"/>
                    </a:lnTo>
                    <a:lnTo>
                      <a:pt x="731" y="1743"/>
                    </a:lnTo>
                    <a:lnTo>
                      <a:pt x="731" y="2080"/>
                    </a:lnTo>
                    <a:lnTo>
                      <a:pt x="675" y="2136"/>
                    </a:lnTo>
                    <a:lnTo>
                      <a:pt x="619" y="2080"/>
                    </a:lnTo>
                    <a:lnTo>
                      <a:pt x="562" y="2136"/>
                    </a:lnTo>
                    <a:lnTo>
                      <a:pt x="562" y="2192"/>
                    </a:lnTo>
                    <a:lnTo>
                      <a:pt x="619" y="2305"/>
                    </a:lnTo>
                    <a:lnTo>
                      <a:pt x="787" y="2305"/>
                    </a:lnTo>
                    <a:lnTo>
                      <a:pt x="787" y="2361"/>
                    </a:lnTo>
                    <a:lnTo>
                      <a:pt x="675" y="2530"/>
                    </a:lnTo>
                    <a:lnTo>
                      <a:pt x="619" y="2642"/>
                    </a:lnTo>
                    <a:lnTo>
                      <a:pt x="675" y="2754"/>
                    </a:lnTo>
                    <a:lnTo>
                      <a:pt x="675" y="2811"/>
                    </a:lnTo>
                    <a:lnTo>
                      <a:pt x="619" y="2867"/>
                    </a:lnTo>
                    <a:lnTo>
                      <a:pt x="506" y="2867"/>
                    </a:lnTo>
                    <a:lnTo>
                      <a:pt x="506" y="2923"/>
                    </a:lnTo>
                    <a:lnTo>
                      <a:pt x="506" y="2979"/>
                    </a:lnTo>
                    <a:lnTo>
                      <a:pt x="506" y="3035"/>
                    </a:lnTo>
                    <a:lnTo>
                      <a:pt x="450" y="3148"/>
                    </a:lnTo>
                    <a:lnTo>
                      <a:pt x="338" y="3260"/>
                    </a:lnTo>
                    <a:lnTo>
                      <a:pt x="281" y="3316"/>
                    </a:lnTo>
                    <a:lnTo>
                      <a:pt x="225" y="3316"/>
                    </a:lnTo>
                    <a:lnTo>
                      <a:pt x="56" y="3260"/>
                    </a:lnTo>
                    <a:lnTo>
                      <a:pt x="0" y="3429"/>
                    </a:lnTo>
                    <a:lnTo>
                      <a:pt x="56" y="3597"/>
                    </a:lnTo>
                    <a:lnTo>
                      <a:pt x="169" y="3654"/>
                    </a:lnTo>
                    <a:lnTo>
                      <a:pt x="225" y="3597"/>
                    </a:lnTo>
                    <a:lnTo>
                      <a:pt x="225" y="3541"/>
                    </a:lnTo>
                    <a:lnTo>
                      <a:pt x="338" y="3541"/>
                    </a:lnTo>
                    <a:lnTo>
                      <a:pt x="338" y="3597"/>
                    </a:lnTo>
                    <a:lnTo>
                      <a:pt x="450" y="3822"/>
                    </a:lnTo>
                    <a:lnTo>
                      <a:pt x="506" y="3878"/>
                    </a:lnTo>
                    <a:lnTo>
                      <a:pt x="675" y="3878"/>
                    </a:lnTo>
                    <a:lnTo>
                      <a:pt x="731" y="3935"/>
                    </a:lnTo>
                    <a:lnTo>
                      <a:pt x="731" y="3991"/>
                    </a:lnTo>
                    <a:lnTo>
                      <a:pt x="843" y="3935"/>
                    </a:lnTo>
                    <a:lnTo>
                      <a:pt x="843" y="3766"/>
                    </a:lnTo>
                    <a:lnTo>
                      <a:pt x="843" y="3654"/>
                    </a:lnTo>
                    <a:lnTo>
                      <a:pt x="900" y="3541"/>
                    </a:lnTo>
                    <a:lnTo>
                      <a:pt x="956" y="3485"/>
                    </a:lnTo>
                    <a:lnTo>
                      <a:pt x="956" y="3541"/>
                    </a:lnTo>
                    <a:lnTo>
                      <a:pt x="956" y="3654"/>
                    </a:lnTo>
                    <a:lnTo>
                      <a:pt x="956" y="3710"/>
                    </a:lnTo>
                    <a:lnTo>
                      <a:pt x="956" y="3766"/>
                    </a:lnTo>
                    <a:lnTo>
                      <a:pt x="1012" y="3822"/>
                    </a:lnTo>
                    <a:lnTo>
                      <a:pt x="1068" y="3822"/>
                    </a:lnTo>
                    <a:lnTo>
                      <a:pt x="1124" y="3766"/>
                    </a:lnTo>
                    <a:lnTo>
                      <a:pt x="1181" y="3710"/>
                    </a:lnTo>
                    <a:lnTo>
                      <a:pt x="1181" y="3766"/>
                    </a:lnTo>
                    <a:lnTo>
                      <a:pt x="1237" y="3766"/>
                    </a:lnTo>
                    <a:lnTo>
                      <a:pt x="1237" y="3935"/>
                    </a:lnTo>
                    <a:lnTo>
                      <a:pt x="1349" y="3991"/>
                    </a:lnTo>
                    <a:lnTo>
                      <a:pt x="1349" y="4103"/>
                    </a:lnTo>
                    <a:lnTo>
                      <a:pt x="1349" y="4216"/>
                    </a:lnTo>
                    <a:lnTo>
                      <a:pt x="1518" y="4159"/>
                    </a:lnTo>
                    <a:lnTo>
                      <a:pt x="1518" y="4103"/>
                    </a:lnTo>
                    <a:lnTo>
                      <a:pt x="1518" y="3991"/>
                    </a:lnTo>
                    <a:lnTo>
                      <a:pt x="1518" y="3935"/>
                    </a:lnTo>
                    <a:lnTo>
                      <a:pt x="1574" y="3878"/>
                    </a:lnTo>
                    <a:lnTo>
                      <a:pt x="1574" y="3822"/>
                    </a:lnTo>
                    <a:lnTo>
                      <a:pt x="1574" y="3766"/>
                    </a:lnTo>
                    <a:lnTo>
                      <a:pt x="1518" y="3710"/>
                    </a:lnTo>
                    <a:lnTo>
                      <a:pt x="1574" y="3597"/>
                    </a:lnTo>
                    <a:lnTo>
                      <a:pt x="1630" y="3485"/>
                    </a:lnTo>
                    <a:lnTo>
                      <a:pt x="1574" y="3373"/>
                    </a:lnTo>
                    <a:lnTo>
                      <a:pt x="1462" y="3316"/>
                    </a:lnTo>
                    <a:lnTo>
                      <a:pt x="1349" y="3204"/>
                    </a:lnTo>
                    <a:lnTo>
                      <a:pt x="1124" y="2979"/>
                    </a:lnTo>
                    <a:lnTo>
                      <a:pt x="1068" y="2979"/>
                    </a:lnTo>
                    <a:lnTo>
                      <a:pt x="1068" y="2923"/>
                    </a:lnTo>
                    <a:lnTo>
                      <a:pt x="1124" y="2811"/>
                    </a:lnTo>
                    <a:lnTo>
                      <a:pt x="1181" y="2923"/>
                    </a:lnTo>
                    <a:lnTo>
                      <a:pt x="1237" y="2979"/>
                    </a:lnTo>
                    <a:lnTo>
                      <a:pt x="1349" y="3035"/>
                    </a:lnTo>
                    <a:lnTo>
                      <a:pt x="1405" y="2979"/>
                    </a:lnTo>
                    <a:lnTo>
                      <a:pt x="1518" y="2923"/>
                    </a:lnTo>
                    <a:lnTo>
                      <a:pt x="1462" y="2642"/>
                    </a:lnTo>
                    <a:lnTo>
                      <a:pt x="1462" y="2305"/>
                    </a:lnTo>
                    <a:lnTo>
                      <a:pt x="1518" y="2417"/>
                    </a:lnTo>
                    <a:lnTo>
                      <a:pt x="1630" y="2417"/>
                    </a:lnTo>
                    <a:lnTo>
                      <a:pt x="2080" y="2249"/>
                    </a:lnTo>
                    <a:lnTo>
                      <a:pt x="2473" y="2080"/>
                    </a:lnTo>
                    <a:lnTo>
                      <a:pt x="2530" y="1967"/>
                    </a:lnTo>
                    <a:lnTo>
                      <a:pt x="2530" y="1855"/>
                    </a:lnTo>
                    <a:lnTo>
                      <a:pt x="2473" y="1743"/>
                    </a:lnTo>
                    <a:lnTo>
                      <a:pt x="2473" y="1686"/>
                    </a:lnTo>
                    <a:lnTo>
                      <a:pt x="2586" y="1743"/>
                    </a:lnTo>
                    <a:lnTo>
                      <a:pt x="2754" y="1799"/>
                    </a:lnTo>
                    <a:lnTo>
                      <a:pt x="2979" y="1743"/>
                    </a:lnTo>
                    <a:lnTo>
                      <a:pt x="3204" y="1630"/>
                    </a:lnTo>
                    <a:lnTo>
                      <a:pt x="3429" y="1518"/>
                    </a:lnTo>
                    <a:lnTo>
                      <a:pt x="3710" y="1349"/>
                    </a:lnTo>
                    <a:lnTo>
                      <a:pt x="3822" y="1293"/>
                    </a:lnTo>
                    <a:lnTo>
                      <a:pt x="3878" y="1237"/>
                    </a:lnTo>
                    <a:lnTo>
                      <a:pt x="3935" y="1181"/>
                    </a:lnTo>
                    <a:lnTo>
                      <a:pt x="4103" y="1181"/>
                    </a:lnTo>
                    <a:lnTo>
                      <a:pt x="4160" y="1124"/>
                    </a:lnTo>
                    <a:lnTo>
                      <a:pt x="4216" y="1012"/>
                    </a:lnTo>
                    <a:lnTo>
                      <a:pt x="4272" y="1012"/>
                    </a:lnTo>
                    <a:lnTo>
                      <a:pt x="4384" y="1068"/>
                    </a:lnTo>
                    <a:lnTo>
                      <a:pt x="4441" y="1124"/>
                    </a:lnTo>
                    <a:lnTo>
                      <a:pt x="4497" y="1124"/>
                    </a:lnTo>
                    <a:lnTo>
                      <a:pt x="4665" y="1068"/>
                    </a:lnTo>
                    <a:lnTo>
                      <a:pt x="4722" y="900"/>
                    </a:lnTo>
                    <a:lnTo>
                      <a:pt x="4722" y="843"/>
                    </a:lnTo>
                    <a:lnTo>
                      <a:pt x="4665" y="787"/>
                    </a:lnTo>
                    <a:lnTo>
                      <a:pt x="4609" y="731"/>
                    </a:lnTo>
                    <a:lnTo>
                      <a:pt x="4609" y="619"/>
                    </a:lnTo>
                    <a:lnTo>
                      <a:pt x="4665" y="562"/>
                    </a:lnTo>
                    <a:lnTo>
                      <a:pt x="4665" y="506"/>
                    </a:lnTo>
                    <a:lnTo>
                      <a:pt x="4665" y="394"/>
                    </a:lnTo>
                    <a:lnTo>
                      <a:pt x="4609" y="169"/>
                    </a:lnTo>
                    <a:lnTo>
                      <a:pt x="4553" y="56"/>
                    </a:lnTo>
                    <a:lnTo>
                      <a:pt x="4441"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8" name="Google Shape;24918;p54"/>
              <p:cNvSpPr/>
              <p:nvPr/>
            </p:nvSpPr>
            <p:spPr>
              <a:xfrm>
                <a:off x="1792200" y="1129875"/>
                <a:ext cx="14075" cy="19700"/>
              </a:xfrm>
              <a:custGeom>
                <a:avLst/>
                <a:gdLst/>
                <a:ahLst/>
                <a:cxnLst/>
                <a:rect l="l" t="t" r="r" b="b"/>
                <a:pathLst>
                  <a:path w="563" h="788" extrusionOk="0">
                    <a:moveTo>
                      <a:pt x="1" y="0"/>
                    </a:moveTo>
                    <a:lnTo>
                      <a:pt x="1" y="113"/>
                    </a:lnTo>
                    <a:lnTo>
                      <a:pt x="57" y="337"/>
                    </a:lnTo>
                    <a:lnTo>
                      <a:pt x="113" y="562"/>
                    </a:lnTo>
                    <a:lnTo>
                      <a:pt x="113" y="675"/>
                    </a:lnTo>
                    <a:lnTo>
                      <a:pt x="225" y="731"/>
                    </a:lnTo>
                    <a:lnTo>
                      <a:pt x="282" y="787"/>
                    </a:lnTo>
                    <a:lnTo>
                      <a:pt x="563" y="506"/>
                    </a:lnTo>
                    <a:lnTo>
                      <a:pt x="506" y="450"/>
                    </a:lnTo>
                    <a:lnTo>
                      <a:pt x="450" y="394"/>
                    </a:lnTo>
                    <a:lnTo>
                      <a:pt x="282" y="281"/>
                    </a:lnTo>
                    <a:lnTo>
                      <a:pt x="225" y="169"/>
                    </a:lnTo>
                    <a:lnTo>
                      <a:pt x="169" y="56"/>
                    </a:lnTo>
                    <a:lnTo>
                      <a:pt x="113"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9" name="Google Shape;24919;p54"/>
              <p:cNvSpPr/>
              <p:nvPr/>
            </p:nvSpPr>
            <p:spPr>
              <a:xfrm>
                <a:off x="1764100" y="1173425"/>
                <a:ext cx="15475" cy="9850"/>
              </a:xfrm>
              <a:custGeom>
                <a:avLst/>
                <a:gdLst/>
                <a:ahLst/>
                <a:cxnLst/>
                <a:rect l="l" t="t" r="r" b="b"/>
                <a:pathLst>
                  <a:path w="619" h="394" extrusionOk="0">
                    <a:moveTo>
                      <a:pt x="57" y="1"/>
                    </a:moveTo>
                    <a:lnTo>
                      <a:pt x="0" y="57"/>
                    </a:lnTo>
                    <a:lnTo>
                      <a:pt x="57" y="113"/>
                    </a:lnTo>
                    <a:lnTo>
                      <a:pt x="113" y="169"/>
                    </a:lnTo>
                    <a:lnTo>
                      <a:pt x="225" y="225"/>
                    </a:lnTo>
                    <a:lnTo>
                      <a:pt x="281" y="338"/>
                    </a:lnTo>
                    <a:lnTo>
                      <a:pt x="394" y="394"/>
                    </a:lnTo>
                    <a:lnTo>
                      <a:pt x="619" y="394"/>
                    </a:lnTo>
                    <a:lnTo>
                      <a:pt x="394" y="282"/>
                    </a:lnTo>
                    <a:lnTo>
                      <a:pt x="169" y="57"/>
                    </a:lnTo>
                    <a:lnTo>
                      <a:pt x="57" y="1"/>
                    </a:lnTo>
                    <a:close/>
                  </a:path>
                </a:pathLst>
              </a:custGeom>
              <a:solidFill>
                <a:srgbClr val="A1C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0" name="Google Shape;24920;p54"/>
              <p:cNvSpPr/>
              <p:nvPr/>
            </p:nvSpPr>
            <p:spPr>
              <a:xfrm>
                <a:off x="1771125" y="1212775"/>
                <a:ext cx="9850" cy="14075"/>
              </a:xfrm>
              <a:custGeom>
                <a:avLst/>
                <a:gdLst/>
                <a:ahLst/>
                <a:cxnLst/>
                <a:rect l="l" t="t" r="r" b="b"/>
                <a:pathLst>
                  <a:path w="394" h="563" extrusionOk="0">
                    <a:moveTo>
                      <a:pt x="169" y="0"/>
                    </a:moveTo>
                    <a:lnTo>
                      <a:pt x="169" y="56"/>
                    </a:lnTo>
                    <a:lnTo>
                      <a:pt x="57" y="56"/>
                    </a:lnTo>
                    <a:lnTo>
                      <a:pt x="57" y="169"/>
                    </a:lnTo>
                    <a:lnTo>
                      <a:pt x="0" y="281"/>
                    </a:lnTo>
                    <a:lnTo>
                      <a:pt x="57" y="338"/>
                    </a:lnTo>
                    <a:lnTo>
                      <a:pt x="113" y="338"/>
                    </a:lnTo>
                    <a:lnTo>
                      <a:pt x="113" y="394"/>
                    </a:lnTo>
                    <a:lnTo>
                      <a:pt x="113" y="506"/>
                    </a:lnTo>
                    <a:lnTo>
                      <a:pt x="169" y="562"/>
                    </a:lnTo>
                    <a:lnTo>
                      <a:pt x="225" y="562"/>
                    </a:lnTo>
                    <a:lnTo>
                      <a:pt x="281" y="506"/>
                    </a:lnTo>
                    <a:lnTo>
                      <a:pt x="338" y="394"/>
                    </a:lnTo>
                    <a:lnTo>
                      <a:pt x="338" y="338"/>
                    </a:lnTo>
                    <a:lnTo>
                      <a:pt x="394" y="225"/>
                    </a:lnTo>
                    <a:lnTo>
                      <a:pt x="338" y="113"/>
                    </a:lnTo>
                    <a:lnTo>
                      <a:pt x="225" y="113"/>
                    </a:lnTo>
                    <a:lnTo>
                      <a:pt x="225"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1" name="Google Shape;24921;p54"/>
              <p:cNvSpPr/>
              <p:nvPr/>
            </p:nvSpPr>
            <p:spPr>
              <a:xfrm>
                <a:off x="1773925" y="1190300"/>
                <a:ext cx="5650" cy="9850"/>
              </a:xfrm>
              <a:custGeom>
                <a:avLst/>
                <a:gdLst/>
                <a:ahLst/>
                <a:cxnLst/>
                <a:rect l="l" t="t" r="r" b="b"/>
                <a:pathLst>
                  <a:path w="226" h="394" extrusionOk="0">
                    <a:moveTo>
                      <a:pt x="57" y="0"/>
                    </a:moveTo>
                    <a:lnTo>
                      <a:pt x="1" y="112"/>
                    </a:lnTo>
                    <a:lnTo>
                      <a:pt x="57" y="169"/>
                    </a:lnTo>
                    <a:lnTo>
                      <a:pt x="57" y="281"/>
                    </a:lnTo>
                    <a:lnTo>
                      <a:pt x="113" y="337"/>
                    </a:lnTo>
                    <a:lnTo>
                      <a:pt x="169" y="393"/>
                    </a:lnTo>
                    <a:lnTo>
                      <a:pt x="226" y="225"/>
                    </a:lnTo>
                    <a:lnTo>
                      <a:pt x="169" y="56"/>
                    </a:lnTo>
                    <a:lnTo>
                      <a:pt x="113"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2" name="Google Shape;24922;p54"/>
              <p:cNvSpPr/>
              <p:nvPr/>
            </p:nvSpPr>
            <p:spPr>
              <a:xfrm>
                <a:off x="1751450" y="1197325"/>
                <a:ext cx="5650" cy="8450"/>
              </a:xfrm>
              <a:custGeom>
                <a:avLst/>
                <a:gdLst/>
                <a:ahLst/>
                <a:cxnLst/>
                <a:rect l="l" t="t" r="r" b="b"/>
                <a:pathLst>
                  <a:path w="226" h="338" extrusionOk="0">
                    <a:moveTo>
                      <a:pt x="113" y="0"/>
                    </a:moveTo>
                    <a:lnTo>
                      <a:pt x="57" y="112"/>
                    </a:lnTo>
                    <a:lnTo>
                      <a:pt x="1" y="225"/>
                    </a:lnTo>
                    <a:lnTo>
                      <a:pt x="57" y="281"/>
                    </a:lnTo>
                    <a:lnTo>
                      <a:pt x="169" y="337"/>
                    </a:lnTo>
                    <a:lnTo>
                      <a:pt x="169" y="225"/>
                    </a:lnTo>
                    <a:lnTo>
                      <a:pt x="225" y="169"/>
                    </a:lnTo>
                    <a:lnTo>
                      <a:pt x="113"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3" name="Google Shape;24923;p54"/>
              <p:cNvSpPr/>
              <p:nvPr/>
            </p:nvSpPr>
            <p:spPr>
              <a:xfrm>
                <a:off x="1776750" y="1212775"/>
                <a:ext cx="7050" cy="5650"/>
              </a:xfrm>
              <a:custGeom>
                <a:avLst/>
                <a:gdLst/>
                <a:ahLst/>
                <a:cxnLst/>
                <a:rect l="l" t="t" r="r" b="b"/>
                <a:pathLst>
                  <a:path w="282" h="226" extrusionOk="0">
                    <a:moveTo>
                      <a:pt x="169" y="0"/>
                    </a:moveTo>
                    <a:lnTo>
                      <a:pt x="0" y="113"/>
                    </a:lnTo>
                    <a:lnTo>
                      <a:pt x="169" y="225"/>
                    </a:lnTo>
                    <a:lnTo>
                      <a:pt x="281" y="113"/>
                    </a:lnTo>
                    <a:lnTo>
                      <a:pt x="281" y="56"/>
                    </a:lnTo>
                    <a:lnTo>
                      <a:pt x="28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4" name="Google Shape;24924;p54"/>
              <p:cNvSpPr/>
              <p:nvPr/>
            </p:nvSpPr>
            <p:spPr>
              <a:xfrm>
                <a:off x="1785175" y="1216975"/>
                <a:ext cx="5650" cy="4250"/>
              </a:xfrm>
              <a:custGeom>
                <a:avLst/>
                <a:gdLst/>
                <a:ahLst/>
                <a:cxnLst/>
                <a:rect l="l" t="t" r="r" b="b"/>
                <a:pathLst>
                  <a:path w="226" h="170" extrusionOk="0">
                    <a:moveTo>
                      <a:pt x="169" y="1"/>
                    </a:moveTo>
                    <a:lnTo>
                      <a:pt x="1" y="113"/>
                    </a:lnTo>
                    <a:lnTo>
                      <a:pt x="57" y="170"/>
                    </a:lnTo>
                    <a:lnTo>
                      <a:pt x="225" y="170"/>
                    </a:lnTo>
                    <a:lnTo>
                      <a:pt x="169"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5" name="Google Shape;24925;p54"/>
              <p:cNvSpPr/>
              <p:nvPr/>
            </p:nvSpPr>
            <p:spPr>
              <a:xfrm>
                <a:off x="1758475" y="1207150"/>
                <a:ext cx="4250" cy="5650"/>
              </a:xfrm>
              <a:custGeom>
                <a:avLst/>
                <a:gdLst/>
                <a:ahLst/>
                <a:cxnLst/>
                <a:rect l="l" t="t" r="r" b="b"/>
                <a:pathLst>
                  <a:path w="170" h="226" extrusionOk="0">
                    <a:moveTo>
                      <a:pt x="1" y="0"/>
                    </a:moveTo>
                    <a:lnTo>
                      <a:pt x="57" y="225"/>
                    </a:lnTo>
                    <a:lnTo>
                      <a:pt x="169" y="113"/>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6" name="Google Shape;24926;p54"/>
              <p:cNvSpPr/>
              <p:nvPr/>
            </p:nvSpPr>
            <p:spPr>
              <a:xfrm>
                <a:off x="1806250" y="1117225"/>
                <a:ext cx="2850" cy="4225"/>
              </a:xfrm>
              <a:custGeom>
                <a:avLst/>
                <a:gdLst/>
                <a:ahLst/>
                <a:cxnLst/>
                <a:rect l="l" t="t" r="r" b="b"/>
                <a:pathLst>
                  <a:path w="114" h="169" extrusionOk="0">
                    <a:moveTo>
                      <a:pt x="1" y="0"/>
                    </a:moveTo>
                    <a:lnTo>
                      <a:pt x="57" y="169"/>
                    </a:lnTo>
                    <a:lnTo>
                      <a:pt x="113" y="113"/>
                    </a:lnTo>
                    <a:lnTo>
                      <a:pt x="113" y="57"/>
                    </a:lnTo>
                    <a:lnTo>
                      <a:pt x="57"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7" name="Google Shape;24927;p54"/>
              <p:cNvSpPr/>
              <p:nvPr/>
            </p:nvSpPr>
            <p:spPr>
              <a:xfrm>
                <a:off x="1752850" y="1191700"/>
                <a:ext cx="4250" cy="4225"/>
              </a:xfrm>
              <a:custGeom>
                <a:avLst/>
                <a:gdLst/>
                <a:ahLst/>
                <a:cxnLst/>
                <a:rect l="l" t="t" r="r" b="b"/>
                <a:pathLst>
                  <a:path w="170" h="169" extrusionOk="0">
                    <a:moveTo>
                      <a:pt x="1" y="0"/>
                    </a:moveTo>
                    <a:lnTo>
                      <a:pt x="1" y="169"/>
                    </a:lnTo>
                    <a:lnTo>
                      <a:pt x="169" y="169"/>
                    </a:lnTo>
                    <a:lnTo>
                      <a:pt x="113"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8" name="Google Shape;24928;p54"/>
              <p:cNvSpPr/>
              <p:nvPr/>
            </p:nvSpPr>
            <p:spPr>
              <a:xfrm>
                <a:off x="1780950" y="1136900"/>
                <a:ext cx="1450" cy="4225"/>
              </a:xfrm>
              <a:custGeom>
                <a:avLst/>
                <a:gdLst/>
                <a:ahLst/>
                <a:cxnLst/>
                <a:rect l="l" t="t" r="r" b="b"/>
                <a:pathLst>
                  <a:path w="58" h="169" extrusionOk="0">
                    <a:moveTo>
                      <a:pt x="57" y="0"/>
                    </a:moveTo>
                    <a:lnTo>
                      <a:pt x="1" y="56"/>
                    </a:lnTo>
                    <a:lnTo>
                      <a:pt x="1" y="113"/>
                    </a:lnTo>
                    <a:lnTo>
                      <a:pt x="1" y="169"/>
                    </a:lnTo>
                    <a:lnTo>
                      <a:pt x="57" y="169"/>
                    </a:lnTo>
                    <a:lnTo>
                      <a:pt x="57" y="113"/>
                    </a:lnTo>
                    <a:lnTo>
                      <a:pt x="57" y="56"/>
                    </a:lnTo>
                    <a:lnTo>
                      <a:pt x="57" y="0"/>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9" name="Google Shape;24929;p54"/>
              <p:cNvSpPr/>
              <p:nvPr/>
            </p:nvSpPr>
            <p:spPr>
              <a:xfrm>
                <a:off x="1772525" y="1207150"/>
                <a:ext cx="4250" cy="2825"/>
              </a:xfrm>
              <a:custGeom>
                <a:avLst/>
                <a:gdLst/>
                <a:ahLst/>
                <a:cxnLst/>
                <a:rect l="l" t="t" r="r" b="b"/>
                <a:pathLst>
                  <a:path w="170" h="113" extrusionOk="0">
                    <a:moveTo>
                      <a:pt x="1" y="0"/>
                    </a:moveTo>
                    <a:lnTo>
                      <a:pt x="1" y="57"/>
                    </a:lnTo>
                    <a:lnTo>
                      <a:pt x="57" y="113"/>
                    </a:lnTo>
                    <a:lnTo>
                      <a:pt x="113" y="57"/>
                    </a:lnTo>
                    <a:lnTo>
                      <a:pt x="169"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0" name="Google Shape;24930;p54"/>
              <p:cNvSpPr/>
              <p:nvPr/>
            </p:nvSpPr>
            <p:spPr>
              <a:xfrm>
                <a:off x="1764100" y="1202925"/>
                <a:ext cx="1425" cy="2850"/>
              </a:xfrm>
              <a:custGeom>
                <a:avLst/>
                <a:gdLst/>
                <a:ahLst/>
                <a:cxnLst/>
                <a:rect l="l" t="t" r="r" b="b"/>
                <a:pathLst>
                  <a:path w="57" h="114" extrusionOk="0">
                    <a:moveTo>
                      <a:pt x="0" y="1"/>
                    </a:moveTo>
                    <a:lnTo>
                      <a:pt x="0" y="57"/>
                    </a:lnTo>
                    <a:lnTo>
                      <a:pt x="57" y="113"/>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1" name="Google Shape;24931;p54"/>
              <p:cNvSpPr/>
              <p:nvPr/>
            </p:nvSpPr>
            <p:spPr>
              <a:xfrm>
                <a:off x="1768325" y="1216975"/>
                <a:ext cx="4225" cy="4250"/>
              </a:xfrm>
              <a:custGeom>
                <a:avLst/>
                <a:gdLst/>
                <a:ahLst/>
                <a:cxnLst/>
                <a:rect l="l" t="t" r="r" b="b"/>
                <a:pathLst>
                  <a:path w="169" h="170" extrusionOk="0">
                    <a:moveTo>
                      <a:pt x="169" y="1"/>
                    </a:moveTo>
                    <a:lnTo>
                      <a:pt x="0" y="113"/>
                    </a:lnTo>
                    <a:lnTo>
                      <a:pt x="112" y="170"/>
                    </a:lnTo>
                    <a:lnTo>
                      <a:pt x="169" y="170"/>
                    </a:lnTo>
                    <a:lnTo>
                      <a:pt x="169"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2" name="Google Shape;24932;p54"/>
              <p:cNvSpPr/>
              <p:nvPr/>
            </p:nvSpPr>
            <p:spPr>
              <a:xfrm>
                <a:off x="1795000" y="1115825"/>
                <a:ext cx="25" cy="1425"/>
              </a:xfrm>
              <a:custGeom>
                <a:avLst/>
                <a:gdLst/>
                <a:ahLst/>
                <a:cxnLst/>
                <a:rect l="l" t="t" r="r" b="b"/>
                <a:pathLst>
                  <a:path w="1" h="57" extrusionOk="0">
                    <a:moveTo>
                      <a:pt x="1" y="56"/>
                    </a:moveTo>
                    <a:lnTo>
                      <a:pt x="1" y="56"/>
                    </a:lnTo>
                    <a:lnTo>
                      <a:pt x="1" y="0"/>
                    </a:lnTo>
                    <a:lnTo>
                      <a:pt x="1" y="0"/>
                    </a:lnTo>
                    <a:lnTo>
                      <a:pt x="1" y="56"/>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3" name="Google Shape;24933;p54"/>
              <p:cNvSpPr/>
              <p:nvPr/>
            </p:nvSpPr>
            <p:spPr>
              <a:xfrm>
                <a:off x="1751450" y="1181850"/>
                <a:ext cx="2825" cy="1425"/>
              </a:xfrm>
              <a:custGeom>
                <a:avLst/>
                <a:gdLst/>
                <a:ahLst/>
                <a:cxnLst/>
                <a:rect l="l" t="t" r="r" b="b"/>
                <a:pathLst>
                  <a:path w="113" h="57" extrusionOk="0">
                    <a:moveTo>
                      <a:pt x="1" y="1"/>
                    </a:moveTo>
                    <a:lnTo>
                      <a:pt x="57" y="57"/>
                    </a:lnTo>
                    <a:lnTo>
                      <a:pt x="113" y="1"/>
                    </a:lnTo>
                    <a:close/>
                  </a:path>
                </a:pathLst>
              </a:custGeom>
              <a:solidFill>
                <a:srgbClr val="B1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4" name="Google Shape;24934;p54"/>
              <p:cNvSpPr/>
              <p:nvPr/>
            </p:nvSpPr>
            <p:spPr>
              <a:xfrm>
                <a:off x="1754275" y="1190300"/>
                <a:ext cx="0" cy="1425"/>
              </a:xfrm>
              <a:custGeom>
                <a:avLst/>
                <a:gdLst/>
                <a:ahLst/>
                <a:cxnLst/>
                <a:rect l="l" t="t" r="r" b="b"/>
                <a:pathLst>
                  <a:path h="57" extrusionOk="0">
                    <a:moveTo>
                      <a:pt x="0" y="56"/>
                    </a:moveTo>
                    <a:lnTo>
                      <a:pt x="0" y="0"/>
                    </a:lnTo>
                    <a:lnTo>
                      <a:pt x="0" y="0"/>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5" name="Google Shape;24935;p54"/>
              <p:cNvSpPr/>
              <p:nvPr/>
            </p:nvSpPr>
            <p:spPr>
              <a:xfrm>
                <a:off x="1758475" y="1200125"/>
                <a:ext cx="1425" cy="25"/>
              </a:xfrm>
              <a:custGeom>
                <a:avLst/>
                <a:gdLst/>
                <a:ahLst/>
                <a:cxnLst/>
                <a:rect l="l" t="t" r="r" b="b"/>
                <a:pathLst>
                  <a:path w="57" h="1" extrusionOk="0">
                    <a:moveTo>
                      <a:pt x="1" y="0"/>
                    </a:moveTo>
                    <a:lnTo>
                      <a:pt x="1" y="0"/>
                    </a:lnTo>
                    <a:lnTo>
                      <a:pt x="1" y="0"/>
                    </a:lnTo>
                    <a:lnTo>
                      <a:pt x="57" y="0"/>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6" name="Google Shape;24936;p54"/>
              <p:cNvSpPr/>
              <p:nvPr/>
            </p:nvSpPr>
            <p:spPr>
              <a:xfrm>
                <a:off x="1757075" y="1200125"/>
                <a:ext cx="1425" cy="1425"/>
              </a:xfrm>
              <a:custGeom>
                <a:avLst/>
                <a:gdLst/>
                <a:ahLst/>
                <a:cxnLst/>
                <a:rect l="l" t="t" r="r" b="b"/>
                <a:pathLst>
                  <a:path w="57" h="57" extrusionOk="0">
                    <a:moveTo>
                      <a:pt x="57" y="0"/>
                    </a:moveTo>
                    <a:lnTo>
                      <a:pt x="0" y="57"/>
                    </a:lnTo>
                    <a:lnTo>
                      <a:pt x="57" y="57"/>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7" name="Google Shape;24937;p54"/>
              <p:cNvSpPr/>
              <p:nvPr/>
            </p:nvSpPr>
            <p:spPr>
              <a:xfrm>
                <a:off x="1783775" y="1198725"/>
                <a:ext cx="1425" cy="1425"/>
              </a:xfrm>
              <a:custGeom>
                <a:avLst/>
                <a:gdLst/>
                <a:ahLst/>
                <a:cxnLst/>
                <a:rect l="l" t="t" r="r" b="b"/>
                <a:pathLst>
                  <a:path w="57" h="57" extrusionOk="0">
                    <a:moveTo>
                      <a:pt x="0" y="0"/>
                    </a:moveTo>
                    <a:lnTo>
                      <a:pt x="57" y="56"/>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8" name="Google Shape;24938;p54"/>
              <p:cNvSpPr/>
              <p:nvPr/>
            </p:nvSpPr>
            <p:spPr>
              <a:xfrm>
                <a:off x="1776750" y="1205750"/>
                <a:ext cx="25" cy="1425"/>
              </a:xfrm>
              <a:custGeom>
                <a:avLst/>
                <a:gdLst/>
                <a:ahLst/>
                <a:cxnLst/>
                <a:rect l="l" t="t" r="r" b="b"/>
                <a:pathLst>
                  <a:path w="1" h="57" extrusionOk="0">
                    <a:moveTo>
                      <a:pt x="0" y="56"/>
                    </a:moveTo>
                    <a:lnTo>
                      <a:pt x="0" y="0"/>
                    </a:lnTo>
                    <a:lnTo>
                      <a:pt x="0" y="56"/>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9" name="Google Shape;24939;p54"/>
              <p:cNvSpPr/>
              <p:nvPr/>
            </p:nvSpPr>
            <p:spPr>
              <a:xfrm>
                <a:off x="1768325" y="1212775"/>
                <a:ext cx="1425" cy="1425"/>
              </a:xfrm>
              <a:custGeom>
                <a:avLst/>
                <a:gdLst/>
                <a:ahLst/>
                <a:cxnLst/>
                <a:rect l="l" t="t" r="r" b="b"/>
                <a:pathLst>
                  <a:path w="57" h="57" extrusionOk="0">
                    <a:moveTo>
                      <a:pt x="0" y="56"/>
                    </a:moveTo>
                    <a:lnTo>
                      <a:pt x="56" y="0"/>
                    </a:lnTo>
                    <a:lnTo>
                      <a:pt x="56" y="0"/>
                    </a:lnTo>
                    <a:lnTo>
                      <a:pt x="0" y="56"/>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0" name="Google Shape;24940;p54"/>
              <p:cNvSpPr/>
              <p:nvPr/>
            </p:nvSpPr>
            <p:spPr>
              <a:xfrm>
                <a:off x="1775350" y="1212775"/>
                <a:ext cx="1425" cy="1425"/>
              </a:xfrm>
              <a:custGeom>
                <a:avLst/>
                <a:gdLst/>
                <a:ahLst/>
                <a:cxnLst/>
                <a:rect l="l" t="t" r="r" b="b"/>
                <a:pathLst>
                  <a:path w="57" h="57" extrusionOk="0">
                    <a:moveTo>
                      <a:pt x="0" y="0"/>
                    </a:moveTo>
                    <a:lnTo>
                      <a:pt x="0" y="56"/>
                    </a:lnTo>
                    <a:lnTo>
                      <a:pt x="56"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1" name="Google Shape;24941;p54"/>
              <p:cNvSpPr/>
              <p:nvPr/>
            </p:nvSpPr>
            <p:spPr>
              <a:xfrm>
                <a:off x="1772525" y="1214175"/>
                <a:ext cx="25" cy="2825"/>
              </a:xfrm>
              <a:custGeom>
                <a:avLst/>
                <a:gdLst/>
                <a:ahLst/>
                <a:cxnLst/>
                <a:rect l="l" t="t" r="r" b="b"/>
                <a:pathLst>
                  <a:path w="1" h="113" extrusionOk="0">
                    <a:moveTo>
                      <a:pt x="1" y="0"/>
                    </a:moveTo>
                    <a:lnTo>
                      <a:pt x="1" y="0"/>
                    </a:lnTo>
                    <a:lnTo>
                      <a:pt x="1" y="113"/>
                    </a:lnTo>
                    <a:lnTo>
                      <a:pt x="1" y="113"/>
                    </a:lnTo>
                    <a:lnTo>
                      <a:pt x="1" y="0"/>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2" name="Google Shape;24942;p54"/>
              <p:cNvSpPr/>
              <p:nvPr/>
            </p:nvSpPr>
            <p:spPr>
              <a:xfrm>
                <a:off x="1789400" y="1209950"/>
                <a:ext cx="1425" cy="1450"/>
              </a:xfrm>
              <a:custGeom>
                <a:avLst/>
                <a:gdLst/>
                <a:ahLst/>
                <a:cxnLst/>
                <a:rect l="l" t="t" r="r" b="b"/>
                <a:pathLst>
                  <a:path w="57" h="58" extrusionOk="0">
                    <a:moveTo>
                      <a:pt x="0" y="1"/>
                    </a:moveTo>
                    <a:lnTo>
                      <a:pt x="0" y="57"/>
                    </a:lnTo>
                    <a:lnTo>
                      <a:pt x="56"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3" name="Google Shape;24943;p54"/>
              <p:cNvSpPr/>
              <p:nvPr/>
            </p:nvSpPr>
            <p:spPr>
              <a:xfrm>
                <a:off x="1792200" y="1216975"/>
                <a:ext cx="1425" cy="1450"/>
              </a:xfrm>
              <a:custGeom>
                <a:avLst/>
                <a:gdLst/>
                <a:ahLst/>
                <a:cxnLst/>
                <a:rect l="l" t="t" r="r" b="b"/>
                <a:pathLst>
                  <a:path w="57" h="58" extrusionOk="0">
                    <a:moveTo>
                      <a:pt x="1" y="1"/>
                    </a:moveTo>
                    <a:lnTo>
                      <a:pt x="1" y="1"/>
                    </a:lnTo>
                    <a:lnTo>
                      <a:pt x="57" y="57"/>
                    </a:lnTo>
                    <a:lnTo>
                      <a:pt x="57" y="57"/>
                    </a:lnTo>
                    <a:lnTo>
                      <a:pt x="1" y="1"/>
                    </a:lnTo>
                    <a:lnTo>
                      <a:pt x="1"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4" name="Google Shape;24944;p54"/>
              <p:cNvSpPr/>
              <p:nvPr/>
            </p:nvSpPr>
            <p:spPr>
              <a:xfrm>
                <a:off x="1744425" y="1204350"/>
                <a:ext cx="1425" cy="4225"/>
              </a:xfrm>
              <a:custGeom>
                <a:avLst/>
                <a:gdLst/>
                <a:ahLst/>
                <a:cxnLst/>
                <a:rect l="l" t="t" r="r" b="b"/>
                <a:pathLst>
                  <a:path w="57" h="169" extrusionOk="0">
                    <a:moveTo>
                      <a:pt x="1" y="0"/>
                    </a:moveTo>
                    <a:lnTo>
                      <a:pt x="1" y="56"/>
                    </a:lnTo>
                    <a:lnTo>
                      <a:pt x="57" y="169"/>
                    </a:lnTo>
                    <a:lnTo>
                      <a:pt x="57" y="56"/>
                    </a:lnTo>
                    <a:lnTo>
                      <a:pt x="1"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5" name="Google Shape;24945;p54"/>
              <p:cNvSpPr/>
              <p:nvPr/>
            </p:nvSpPr>
            <p:spPr>
              <a:xfrm>
                <a:off x="1889150" y="1069450"/>
                <a:ext cx="45000" cy="49200"/>
              </a:xfrm>
              <a:custGeom>
                <a:avLst/>
                <a:gdLst/>
                <a:ahLst/>
                <a:cxnLst/>
                <a:rect l="l" t="t" r="r" b="b"/>
                <a:pathLst>
                  <a:path w="1800" h="1968" extrusionOk="0">
                    <a:moveTo>
                      <a:pt x="1237" y="0"/>
                    </a:moveTo>
                    <a:lnTo>
                      <a:pt x="1181" y="113"/>
                    </a:lnTo>
                    <a:lnTo>
                      <a:pt x="1125" y="225"/>
                    </a:lnTo>
                    <a:lnTo>
                      <a:pt x="1125" y="281"/>
                    </a:lnTo>
                    <a:lnTo>
                      <a:pt x="1012" y="281"/>
                    </a:lnTo>
                    <a:lnTo>
                      <a:pt x="1012" y="338"/>
                    </a:lnTo>
                    <a:lnTo>
                      <a:pt x="956" y="394"/>
                    </a:lnTo>
                    <a:lnTo>
                      <a:pt x="1012" y="506"/>
                    </a:lnTo>
                    <a:lnTo>
                      <a:pt x="1012" y="562"/>
                    </a:lnTo>
                    <a:lnTo>
                      <a:pt x="956" y="619"/>
                    </a:lnTo>
                    <a:lnTo>
                      <a:pt x="844" y="675"/>
                    </a:lnTo>
                    <a:lnTo>
                      <a:pt x="788" y="675"/>
                    </a:lnTo>
                    <a:lnTo>
                      <a:pt x="788" y="787"/>
                    </a:lnTo>
                    <a:lnTo>
                      <a:pt x="788" y="843"/>
                    </a:lnTo>
                    <a:lnTo>
                      <a:pt x="788" y="900"/>
                    </a:lnTo>
                    <a:lnTo>
                      <a:pt x="731" y="956"/>
                    </a:lnTo>
                    <a:lnTo>
                      <a:pt x="619" y="843"/>
                    </a:lnTo>
                    <a:lnTo>
                      <a:pt x="563" y="787"/>
                    </a:lnTo>
                    <a:lnTo>
                      <a:pt x="450" y="843"/>
                    </a:lnTo>
                    <a:lnTo>
                      <a:pt x="282" y="900"/>
                    </a:lnTo>
                    <a:lnTo>
                      <a:pt x="226" y="956"/>
                    </a:lnTo>
                    <a:lnTo>
                      <a:pt x="169" y="1012"/>
                    </a:lnTo>
                    <a:lnTo>
                      <a:pt x="1" y="1181"/>
                    </a:lnTo>
                    <a:lnTo>
                      <a:pt x="1" y="1349"/>
                    </a:lnTo>
                    <a:lnTo>
                      <a:pt x="1" y="1518"/>
                    </a:lnTo>
                    <a:lnTo>
                      <a:pt x="57" y="1686"/>
                    </a:lnTo>
                    <a:lnTo>
                      <a:pt x="169" y="1743"/>
                    </a:lnTo>
                    <a:lnTo>
                      <a:pt x="226" y="1743"/>
                    </a:lnTo>
                    <a:lnTo>
                      <a:pt x="338" y="1799"/>
                    </a:lnTo>
                    <a:lnTo>
                      <a:pt x="394" y="1799"/>
                    </a:lnTo>
                    <a:lnTo>
                      <a:pt x="619" y="1911"/>
                    </a:lnTo>
                    <a:lnTo>
                      <a:pt x="731" y="1968"/>
                    </a:lnTo>
                    <a:lnTo>
                      <a:pt x="844" y="1855"/>
                    </a:lnTo>
                    <a:lnTo>
                      <a:pt x="900" y="1630"/>
                    </a:lnTo>
                    <a:lnTo>
                      <a:pt x="900" y="1462"/>
                    </a:lnTo>
                    <a:lnTo>
                      <a:pt x="956" y="1349"/>
                    </a:lnTo>
                    <a:lnTo>
                      <a:pt x="1069" y="1349"/>
                    </a:lnTo>
                    <a:lnTo>
                      <a:pt x="1237" y="1293"/>
                    </a:lnTo>
                    <a:lnTo>
                      <a:pt x="1350" y="1293"/>
                    </a:lnTo>
                    <a:lnTo>
                      <a:pt x="1462" y="1349"/>
                    </a:lnTo>
                    <a:lnTo>
                      <a:pt x="1518" y="1349"/>
                    </a:lnTo>
                    <a:lnTo>
                      <a:pt x="1575" y="1293"/>
                    </a:lnTo>
                    <a:lnTo>
                      <a:pt x="1631" y="1181"/>
                    </a:lnTo>
                    <a:lnTo>
                      <a:pt x="1687" y="1124"/>
                    </a:lnTo>
                    <a:lnTo>
                      <a:pt x="1743" y="1068"/>
                    </a:lnTo>
                    <a:lnTo>
                      <a:pt x="1799" y="900"/>
                    </a:lnTo>
                    <a:lnTo>
                      <a:pt x="1743" y="843"/>
                    </a:lnTo>
                    <a:lnTo>
                      <a:pt x="1687" y="787"/>
                    </a:lnTo>
                    <a:lnTo>
                      <a:pt x="1631" y="731"/>
                    </a:lnTo>
                    <a:lnTo>
                      <a:pt x="1575" y="787"/>
                    </a:lnTo>
                    <a:lnTo>
                      <a:pt x="1518" y="843"/>
                    </a:lnTo>
                    <a:lnTo>
                      <a:pt x="1518" y="731"/>
                    </a:lnTo>
                    <a:lnTo>
                      <a:pt x="1518" y="562"/>
                    </a:lnTo>
                    <a:lnTo>
                      <a:pt x="1462" y="506"/>
                    </a:lnTo>
                    <a:lnTo>
                      <a:pt x="1406" y="562"/>
                    </a:lnTo>
                    <a:lnTo>
                      <a:pt x="1293" y="506"/>
                    </a:lnTo>
                    <a:lnTo>
                      <a:pt x="1293" y="169"/>
                    </a:lnTo>
                    <a:lnTo>
                      <a:pt x="1293" y="57"/>
                    </a:lnTo>
                    <a:lnTo>
                      <a:pt x="1237"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6" name="Google Shape;24946;p54"/>
              <p:cNvSpPr/>
              <p:nvPr/>
            </p:nvSpPr>
            <p:spPr>
              <a:xfrm>
                <a:off x="1859650" y="1077875"/>
                <a:ext cx="37950" cy="30950"/>
              </a:xfrm>
              <a:custGeom>
                <a:avLst/>
                <a:gdLst/>
                <a:ahLst/>
                <a:cxnLst/>
                <a:rect l="l" t="t" r="r" b="b"/>
                <a:pathLst>
                  <a:path w="1518" h="1238" extrusionOk="0">
                    <a:moveTo>
                      <a:pt x="1349" y="1"/>
                    </a:moveTo>
                    <a:lnTo>
                      <a:pt x="1181" y="113"/>
                    </a:lnTo>
                    <a:lnTo>
                      <a:pt x="1125" y="169"/>
                    </a:lnTo>
                    <a:lnTo>
                      <a:pt x="1068" y="113"/>
                    </a:lnTo>
                    <a:lnTo>
                      <a:pt x="956" y="113"/>
                    </a:lnTo>
                    <a:lnTo>
                      <a:pt x="900" y="169"/>
                    </a:lnTo>
                    <a:lnTo>
                      <a:pt x="900" y="225"/>
                    </a:lnTo>
                    <a:lnTo>
                      <a:pt x="900" y="282"/>
                    </a:lnTo>
                    <a:lnTo>
                      <a:pt x="731" y="225"/>
                    </a:lnTo>
                    <a:lnTo>
                      <a:pt x="619" y="282"/>
                    </a:lnTo>
                    <a:lnTo>
                      <a:pt x="450" y="282"/>
                    </a:lnTo>
                    <a:lnTo>
                      <a:pt x="394" y="338"/>
                    </a:lnTo>
                    <a:lnTo>
                      <a:pt x="338" y="506"/>
                    </a:lnTo>
                    <a:lnTo>
                      <a:pt x="281" y="506"/>
                    </a:lnTo>
                    <a:lnTo>
                      <a:pt x="225" y="450"/>
                    </a:lnTo>
                    <a:lnTo>
                      <a:pt x="225" y="394"/>
                    </a:lnTo>
                    <a:lnTo>
                      <a:pt x="169" y="338"/>
                    </a:lnTo>
                    <a:lnTo>
                      <a:pt x="57" y="394"/>
                    </a:lnTo>
                    <a:lnTo>
                      <a:pt x="0" y="506"/>
                    </a:lnTo>
                    <a:lnTo>
                      <a:pt x="57" y="619"/>
                    </a:lnTo>
                    <a:lnTo>
                      <a:pt x="113" y="731"/>
                    </a:lnTo>
                    <a:lnTo>
                      <a:pt x="338" y="844"/>
                    </a:lnTo>
                    <a:lnTo>
                      <a:pt x="562" y="956"/>
                    </a:lnTo>
                    <a:lnTo>
                      <a:pt x="675" y="1068"/>
                    </a:lnTo>
                    <a:lnTo>
                      <a:pt x="731" y="1181"/>
                    </a:lnTo>
                    <a:lnTo>
                      <a:pt x="731" y="1237"/>
                    </a:lnTo>
                    <a:lnTo>
                      <a:pt x="1012" y="1237"/>
                    </a:lnTo>
                    <a:lnTo>
                      <a:pt x="1181" y="900"/>
                    </a:lnTo>
                    <a:lnTo>
                      <a:pt x="1237" y="787"/>
                    </a:lnTo>
                    <a:lnTo>
                      <a:pt x="1349" y="675"/>
                    </a:lnTo>
                    <a:lnTo>
                      <a:pt x="1293" y="563"/>
                    </a:lnTo>
                    <a:lnTo>
                      <a:pt x="1237" y="450"/>
                    </a:lnTo>
                    <a:lnTo>
                      <a:pt x="1293" y="394"/>
                    </a:lnTo>
                    <a:lnTo>
                      <a:pt x="1349" y="282"/>
                    </a:lnTo>
                    <a:lnTo>
                      <a:pt x="1349" y="225"/>
                    </a:lnTo>
                    <a:lnTo>
                      <a:pt x="1406" y="113"/>
                    </a:lnTo>
                    <a:lnTo>
                      <a:pt x="1518" y="57"/>
                    </a:lnTo>
                    <a:lnTo>
                      <a:pt x="1518"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7" name="Google Shape;24947;p54"/>
              <p:cNvSpPr/>
              <p:nvPr/>
            </p:nvSpPr>
            <p:spPr>
              <a:xfrm>
                <a:off x="1848400" y="1090525"/>
                <a:ext cx="39375" cy="23900"/>
              </a:xfrm>
              <a:custGeom>
                <a:avLst/>
                <a:gdLst/>
                <a:ahLst/>
                <a:cxnLst/>
                <a:rect l="l" t="t" r="r" b="b"/>
                <a:pathLst>
                  <a:path w="1575" h="956" extrusionOk="0">
                    <a:moveTo>
                      <a:pt x="338" y="0"/>
                    </a:moveTo>
                    <a:lnTo>
                      <a:pt x="282" y="113"/>
                    </a:lnTo>
                    <a:lnTo>
                      <a:pt x="226" y="169"/>
                    </a:lnTo>
                    <a:lnTo>
                      <a:pt x="113" y="281"/>
                    </a:lnTo>
                    <a:lnTo>
                      <a:pt x="57" y="394"/>
                    </a:lnTo>
                    <a:lnTo>
                      <a:pt x="113" y="619"/>
                    </a:lnTo>
                    <a:lnTo>
                      <a:pt x="113" y="731"/>
                    </a:lnTo>
                    <a:lnTo>
                      <a:pt x="1" y="843"/>
                    </a:lnTo>
                    <a:lnTo>
                      <a:pt x="57" y="900"/>
                    </a:lnTo>
                    <a:lnTo>
                      <a:pt x="282" y="956"/>
                    </a:lnTo>
                    <a:lnTo>
                      <a:pt x="394" y="956"/>
                    </a:lnTo>
                    <a:lnTo>
                      <a:pt x="507" y="787"/>
                    </a:lnTo>
                    <a:lnTo>
                      <a:pt x="450" y="675"/>
                    </a:lnTo>
                    <a:lnTo>
                      <a:pt x="450" y="562"/>
                    </a:lnTo>
                    <a:lnTo>
                      <a:pt x="507" y="506"/>
                    </a:lnTo>
                    <a:lnTo>
                      <a:pt x="563" y="562"/>
                    </a:lnTo>
                    <a:lnTo>
                      <a:pt x="563" y="619"/>
                    </a:lnTo>
                    <a:lnTo>
                      <a:pt x="675" y="675"/>
                    </a:lnTo>
                    <a:lnTo>
                      <a:pt x="900" y="675"/>
                    </a:lnTo>
                    <a:lnTo>
                      <a:pt x="900" y="787"/>
                    </a:lnTo>
                    <a:lnTo>
                      <a:pt x="900" y="900"/>
                    </a:lnTo>
                    <a:lnTo>
                      <a:pt x="1012" y="900"/>
                    </a:lnTo>
                    <a:lnTo>
                      <a:pt x="1237" y="843"/>
                    </a:lnTo>
                    <a:lnTo>
                      <a:pt x="1350" y="900"/>
                    </a:lnTo>
                    <a:lnTo>
                      <a:pt x="1406" y="900"/>
                    </a:lnTo>
                    <a:lnTo>
                      <a:pt x="1462" y="843"/>
                    </a:lnTo>
                    <a:lnTo>
                      <a:pt x="1575" y="787"/>
                    </a:lnTo>
                    <a:lnTo>
                      <a:pt x="1518" y="731"/>
                    </a:lnTo>
                    <a:lnTo>
                      <a:pt x="1462" y="675"/>
                    </a:lnTo>
                    <a:lnTo>
                      <a:pt x="1350" y="675"/>
                    </a:lnTo>
                    <a:lnTo>
                      <a:pt x="1181" y="619"/>
                    </a:lnTo>
                    <a:lnTo>
                      <a:pt x="1125" y="562"/>
                    </a:lnTo>
                    <a:lnTo>
                      <a:pt x="1125" y="450"/>
                    </a:lnTo>
                    <a:lnTo>
                      <a:pt x="900" y="225"/>
                    </a:lnTo>
                    <a:lnTo>
                      <a:pt x="788" y="169"/>
                    </a:lnTo>
                    <a:lnTo>
                      <a:pt x="563" y="169"/>
                    </a:lnTo>
                    <a:lnTo>
                      <a:pt x="507" y="113"/>
                    </a:lnTo>
                    <a:lnTo>
                      <a:pt x="450" y="0"/>
                    </a:lnTo>
                    <a:close/>
                  </a:path>
                </a:pathLst>
              </a:custGeom>
              <a:solidFill>
                <a:srgbClr val="B5D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8" name="Google Shape;24948;p54"/>
              <p:cNvSpPr/>
              <p:nvPr/>
            </p:nvSpPr>
            <p:spPr>
              <a:xfrm>
                <a:off x="1841375" y="1084900"/>
                <a:ext cx="15500" cy="15475"/>
              </a:xfrm>
              <a:custGeom>
                <a:avLst/>
                <a:gdLst/>
                <a:ahLst/>
                <a:cxnLst/>
                <a:rect l="l" t="t" r="r" b="b"/>
                <a:pathLst>
                  <a:path w="620" h="619" extrusionOk="0">
                    <a:moveTo>
                      <a:pt x="169" y="1"/>
                    </a:moveTo>
                    <a:lnTo>
                      <a:pt x="113" y="113"/>
                    </a:lnTo>
                    <a:lnTo>
                      <a:pt x="1" y="225"/>
                    </a:lnTo>
                    <a:lnTo>
                      <a:pt x="113" y="394"/>
                    </a:lnTo>
                    <a:lnTo>
                      <a:pt x="113" y="506"/>
                    </a:lnTo>
                    <a:lnTo>
                      <a:pt x="113" y="563"/>
                    </a:lnTo>
                    <a:lnTo>
                      <a:pt x="113" y="619"/>
                    </a:lnTo>
                    <a:lnTo>
                      <a:pt x="338" y="619"/>
                    </a:lnTo>
                    <a:lnTo>
                      <a:pt x="563" y="450"/>
                    </a:lnTo>
                    <a:lnTo>
                      <a:pt x="619" y="394"/>
                    </a:lnTo>
                    <a:lnTo>
                      <a:pt x="619" y="225"/>
                    </a:lnTo>
                    <a:lnTo>
                      <a:pt x="563" y="338"/>
                    </a:lnTo>
                    <a:lnTo>
                      <a:pt x="394" y="338"/>
                    </a:lnTo>
                    <a:lnTo>
                      <a:pt x="450" y="113"/>
                    </a:lnTo>
                    <a:lnTo>
                      <a:pt x="394"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9" name="Google Shape;24949;p54"/>
              <p:cNvSpPr/>
              <p:nvPr/>
            </p:nvSpPr>
            <p:spPr>
              <a:xfrm>
                <a:off x="1911650" y="1063825"/>
                <a:ext cx="7050" cy="5650"/>
              </a:xfrm>
              <a:custGeom>
                <a:avLst/>
                <a:gdLst/>
                <a:ahLst/>
                <a:cxnLst/>
                <a:rect l="l" t="t" r="r" b="b"/>
                <a:pathLst>
                  <a:path w="282" h="226" extrusionOk="0">
                    <a:moveTo>
                      <a:pt x="169" y="0"/>
                    </a:moveTo>
                    <a:lnTo>
                      <a:pt x="56" y="57"/>
                    </a:lnTo>
                    <a:lnTo>
                      <a:pt x="0" y="57"/>
                    </a:lnTo>
                    <a:lnTo>
                      <a:pt x="0" y="169"/>
                    </a:lnTo>
                    <a:lnTo>
                      <a:pt x="0" y="225"/>
                    </a:lnTo>
                    <a:lnTo>
                      <a:pt x="281" y="169"/>
                    </a:lnTo>
                    <a:lnTo>
                      <a:pt x="169"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0" name="Google Shape;24950;p54"/>
              <p:cNvSpPr/>
              <p:nvPr/>
            </p:nvSpPr>
            <p:spPr>
              <a:xfrm>
                <a:off x="1907425" y="1069450"/>
                <a:ext cx="5650" cy="5650"/>
              </a:xfrm>
              <a:custGeom>
                <a:avLst/>
                <a:gdLst/>
                <a:ahLst/>
                <a:cxnLst/>
                <a:rect l="l" t="t" r="r" b="b"/>
                <a:pathLst>
                  <a:path w="226" h="226" extrusionOk="0">
                    <a:moveTo>
                      <a:pt x="225" y="0"/>
                    </a:moveTo>
                    <a:lnTo>
                      <a:pt x="57" y="57"/>
                    </a:lnTo>
                    <a:lnTo>
                      <a:pt x="0" y="113"/>
                    </a:lnTo>
                    <a:lnTo>
                      <a:pt x="57" y="169"/>
                    </a:lnTo>
                    <a:lnTo>
                      <a:pt x="113" y="225"/>
                    </a:lnTo>
                    <a:lnTo>
                      <a:pt x="169" y="169"/>
                    </a:lnTo>
                    <a:lnTo>
                      <a:pt x="225"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1" name="Google Shape;24951;p54"/>
              <p:cNvSpPr/>
              <p:nvPr/>
            </p:nvSpPr>
            <p:spPr>
              <a:xfrm>
                <a:off x="1903200" y="1066625"/>
                <a:ext cx="4250" cy="2850"/>
              </a:xfrm>
              <a:custGeom>
                <a:avLst/>
                <a:gdLst/>
                <a:ahLst/>
                <a:cxnLst/>
                <a:rect l="l" t="t" r="r" b="b"/>
                <a:pathLst>
                  <a:path w="170" h="114" extrusionOk="0">
                    <a:moveTo>
                      <a:pt x="1" y="1"/>
                    </a:moveTo>
                    <a:lnTo>
                      <a:pt x="57" y="57"/>
                    </a:lnTo>
                    <a:lnTo>
                      <a:pt x="113" y="113"/>
                    </a:lnTo>
                    <a:lnTo>
                      <a:pt x="169" y="57"/>
                    </a:lnTo>
                    <a:lnTo>
                      <a:pt x="1" y="1"/>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2" name="Google Shape;24952;p54"/>
              <p:cNvSpPr/>
              <p:nvPr/>
            </p:nvSpPr>
            <p:spPr>
              <a:xfrm>
                <a:off x="1907425" y="1079275"/>
                <a:ext cx="1425" cy="1425"/>
              </a:xfrm>
              <a:custGeom>
                <a:avLst/>
                <a:gdLst/>
                <a:ahLst/>
                <a:cxnLst/>
                <a:rect l="l" t="t" r="r" b="b"/>
                <a:pathLst>
                  <a:path w="57" h="57" extrusionOk="0">
                    <a:moveTo>
                      <a:pt x="0" y="1"/>
                    </a:moveTo>
                    <a:lnTo>
                      <a:pt x="57" y="57"/>
                    </a:lnTo>
                    <a:lnTo>
                      <a:pt x="57" y="1"/>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3" name="Google Shape;24953;p54"/>
              <p:cNvSpPr/>
              <p:nvPr/>
            </p:nvSpPr>
            <p:spPr>
              <a:xfrm>
                <a:off x="1880725" y="1070850"/>
                <a:ext cx="25" cy="1425"/>
              </a:xfrm>
              <a:custGeom>
                <a:avLst/>
                <a:gdLst/>
                <a:ahLst/>
                <a:cxnLst/>
                <a:rect l="l" t="t" r="r" b="b"/>
                <a:pathLst>
                  <a:path w="1" h="57" extrusionOk="0">
                    <a:moveTo>
                      <a:pt x="1" y="1"/>
                    </a:moveTo>
                    <a:lnTo>
                      <a:pt x="1" y="57"/>
                    </a:lnTo>
                    <a:lnTo>
                      <a:pt x="1" y="57"/>
                    </a:lnTo>
                    <a:lnTo>
                      <a:pt x="1" y="57"/>
                    </a:lnTo>
                    <a:lnTo>
                      <a:pt x="1" y="1"/>
                    </a:lnTo>
                    <a:lnTo>
                      <a:pt x="1"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4" name="Google Shape;24954;p54"/>
              <p:cNvSpPr/>
              <p:nvPr/>
            </p:nvSpPr>
            <p:spPr>
              <a:xfrm>
                <a:off x="1915850" y="1063825"/>
                <a:ext cx="1425" cy="25"/>
              </a:xfrm>
              <a:custGeom>
                <a:avLst/>
                <a:gdLst/>
                <a:ahLst/>
                <a:cxnLst/>
                <a:rect l="l" t="t" r="r" b="b"/>
                <a:pathLst>
                  <a:path w="57" h="1" extrusionOk="0">
                    <a:moveTo>
                      <a:pt x="1" y="0"/>
                    </a:moveTo>
                    <a:lnTo>
                      <a:pt x="1" y="0"/>
                    </a:lnTo>
                    <a:lnTo>
                      <a:pt x="57" y="0"/>
                    </a:lnTo>
                    <a:lnTo>
                      <a:pt x="1"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5" name="Google Shape;24955;p54"/>
              <p:cNvSpPr/>
              <p:nvPr/>
            </p:nvSpPr>
            <p:spPr>
              <a:xfrm>
                <a:off x="1839975" y="1089125"/>
                <a:ext cx="1425" cy="1425"/>
              </a:xfrm>
              <a:custGeom>
                <a:avLst/>
                <a:gdLst/>
                <a:ahLst/>
                <a:cxnLst/>
                <a:rect l="l" t="t" r="r" b="b"/>
                <a:pathLst>
                  <a:path w="57" h="57" extrusionOk="0">
                    <a:moveTo>
                      <a:pt x="1" y="0"/>
                    </a:moveTo>
                    <a:lnTo>
                      <a:pt x="1" y="56"/>
                    </a:lnTo>
                    <a:lnTo>
                      <a:pt x="57" y="56"/>
                    </a:lnTo>
                    <a:lnTo>
                      <a:pt x="1"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6" name="Google Shape;24956;p54"/>
              <p:cNvSpPr/>
              <p:nvPr/>
            </p:nvSpPr>
            <p:spPr>
              <a:xfrm>
                <a:off x="1918675" y="1068050"/>
                <a:ext cx="1425" cy="1425"/>
              </a:xfrm>
              <a:custGeom>
                <a:avLst/>
                <a:gdLst/>
                <a:ahLst/>
                <a:cxnLst/>
                <a:rect l="l" t="t" r="r" b="b"/>
                <a:pathLst>
                  <a:path w="57" h="57" extrusionOk="0">
                    <a:moveTo>
                      <a:pt x="0" y="0"/>
                    </a:moveTo>
                    <a:lnTo>
                      <a:pt x="56" y="56"/>
                    </a:lnTo>
                    <a:lnTo>
                      <a:pt x="56"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7" name="Google Shape;24957;p54"/>
              <p:cNvSpPr/>
              <p:nvPr/>
            </p:nvSpPr>
            <p:spPr>
              <a:xfrm>
                <a:off x="1936925" y="1049775"/>
                <a:ext cx="7050" cy="7050"/>
              </a:xfrm>
              <a:custGeom>
                <a:avLst/>
                <a:gdLst/>
                <a:ahLst/>
                <a:cxnLst/>
                <a:rect l="l" t="t" r="r" b="b"/>
                <a:pathLst>
                  <a:path w="282" h="282" extrusionOk="0">
                    <a:moveTo>
                      <a:pt x="113" y="0"/>
                    </a:moveTo>
                    <a:lnTo>
                      <a:pt x="1" y="57"/>
                    </a:lnTo>
                    <a:lnTo>
                      <a:pt x="1" y="113"/>
                    </a:lnTo>
                    <a:lnTo>
                      <a:pt x="1" y="225"/>
                    </a:lnTo>
                    <a:lnTo>
                      <a:pt x="113" y="225"/>
                    </a:lnTo>
                    <a:lnTo>
                      <a:pt x="169" y="281"/>
                    </a:lnTo>
                    <a:lnTo>
                      <a:pt x="226" y="281"/>
                    </a:lnTo>
                    <a:lnTo>
                      <a:pt x="282" y="225"/>
                    </a:lnTo>
                    <a:lnTo>
                      <a:pt x="226" y="57"/>
                    </a:lnTo>
                    <a:lnTo>
                      <a:pt x="169" y="0"/>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8" name="Google Shape;24958;p54"/>
              <p:cNvSpPr/>
              <p:nvPr/>
            </p:nvSpPr>
            <p:spPr>
              <a:xfrm>
                <a:off x="1943950" y="1068050"/>
                <a:ext cx="4250" cy="8450"/>
              </a:xfrm>
              <a:custGeom>
                <a:avLst/>
                <a:gdLst/>
                <a:ahLst/>
                <a:cxnLst/>
                <a:rect l="l" t="t" r="r" b="b"/>
                <a:pathLst>
                  <a:path w="170" h="338" extrusionOk="0">
                    <a:moveTo>
                      <a:pt x="57" y="0"/>
                    </a:moveTo>
                    <a:lnTo>
                      <a:pt x="57" y="113"/>
                    </a:lnTo>
                    <a:lnTo>
                      <a:pt x="1" y="225"/>
                    </a:lnTo>
                    <a:lnTo>
                      <a:pt x="57" y="337"/>
                    </a:lnTo>
                    <a:lnTo>
                      <a:pt x="169" y="337"/>
                    </a:lnTo>
                    <a:lnTo>
                      <a:pt x="169" y="281"/>
                    </a:lnTo>
                    <a:lnTo>
                      <a:pt x="169" y="113"/>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9" name="Google Shape;24959;p54"/>
              <p:cNvSpPr/>
              <p:nvPr/>
            </p:nvSpPr>
            <p:spPr>
              <a:xfrm>
                <a:off x="1941150" y="1055400"/>
                <a:ext cx="4225" cy="5650"/>
              </a:xfrm>
              <a:custGeom>
                <a:avLst/>
                <a:gdLst/>
                <a:ahLst/>
                <a:cxnLst/>
                <a:rect l="l" t="t" r="r" b="b"/>
                <a:pathLst>
                  <a:path w="169" h="226" extrusionOk="0">
                    <a:moveTo>
                      <a:pt x="113" y="0"/>
                    </a:moveTo>
                    <a:lnTo>
                      <a:pt x="0" y="56"/>
                    </a:lnTo>
                    <a:lnTo>
                      <a:pt x="57" y="225"/>
                    </a:lnTo>
                    <a:lnTo>
                      <a:pt x="113" y="225"/>
                    </a:lnTo>
                    <a:lnTo>
                      <a:pt x="113" y="169"/>
                    </a:lnTo>
                    <a:lnTo>
                      <a:pt x="169" y="56"/>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0" name="Google Shape;24960;p54"/>
              <p:cNvSpPr/>
              <p:nvPr/>
            </p:nvSpPr>
            <p:spPr>
              <a:xfrm>
                <a:off x="1942550" y="1059600"/>
                <a:ext cx="2825" cy="4250"/>
              </a:xfrm>
              <a:custGeom>
                <a:avLst/>
                <a:gdLst/>
                <a:ahLst/>
                <a:cxnLst/>
                <a:rect l="l" t="t" r="r" b="b"/>
                <a:pathLst>
                  <a:path w="113" h="170" extrusionOk="0">
                    <a:moveTo>
                      <a:pt x="57" y="1"/>
                    </a:moveTo>
                    <a:lnTo>
                      <a:pt x="1" y="57"/>
                    </a:lnTo>
                    <a:lnTo>
                      <a:pt x="57" y="113"/>
                    </a:lnTo>
                    <a:lnTo>
                      <a:pt x="113" y="169"/>
                    </a:lnTo>
                    <a:lnTo>
                      <a:pt x="57" y="1"/>
                    </a:lnTo>
                    <a:close/>
                  </a:path>
                </a:pathLst>
              </a:custGeom>
              <a:solidFill>
                <a:srgbClr val="C3D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1" name="Google Shape;24961;p54"/>
              <p:cNvSpPr/>
              <p:nvPr/>
            </p:nvSpPr>
            <p:spPr>
              <a:xfrm>
                <a:off x="1691025" y="1259150"/>
                <a:ext cx="30950" cy="43575"/>
              </a:xfrm>
              <a:custGeom>
                <a:avLst/>
                <a:gdLst/>
                <a:ahLst/>
                <a:cxnLst/>
                <a:rect l="l" t="t" r="r" b="b"/>
                <a:pathLst>
                  <a:path w="1238" h="1743" extrusionOk="0">
                    <a:moveTo>
                      <a:pt x="675" y="0"/>
                    </a:moveTo>
                    <a:lnTo>
                      <a:pt x="563" y="56"/>
                    </a:lnTo>
                    <a:lnTo>
                      <a:pt x="563" y="169"/>
                    </a:lnTo>
                    <a:lnTo>
                      <a:pt x="338" y="281"/>
                    </a:lnTo>
                    <a:lnTo>
                      <a:pt x="169" y="506"/>
                    </a:lnTo>
                    <a:lnTo>
                      <a:pt x="113" y="731"/>
                    </a:lnTo>
                    <a:lnTo>
                      <a:pt x="1" y="956"/>
                    </a:lnTo>
                    <a:lnTo>
                      <a:pt x="507" y="843"/>
                    </a:lnTo>
                    <a:lnTo>
                      <a:pt x="619" y="787"/>
                    </a:lnTo>
                    <a:lnTo>
                      <a:pt x="675" y="899"/>
                    </a:lnTo>
                    <a:lnTo>
                      <a:pt x="675" y="1180"/>
                    </a:lnTo>
                    <a:lnTo>
                      <a:pt x="619" y="1293"/>
                    </a:lnTo>
                    <a:lnTo>
                      <a:pt x="563" y="1405"/>
                    </a:lnTo>
                    <a:lnTo>
                      <a:pt x="450" y="1574"/>
                    </a:lnTo>
                    <a:lnTo>
                      <a:pt x="450" y="1686"/>
                    </a:lnTo>
                    <a:lnTo>
                      <a:pt x="619" y="1686"/>
                    </a:lnTo>
                    <a:lnTo>
                      <a:pt x="619" y="1630"/>
                    </a:lnTo>
                    <a:lnTo>
                      <a:pt x="619" y="1518"/>
                    </a:lnTo>
                    <a:lnTo>
                      <a:pt x="675" y="1461"/>
                    </a:lnTo>
                    <a:lnTo>
                      <a:pt x="731" y="1518"/>
                    </a:lnTo>
                    <a:lnTo>
                      <a:pt x="788" y="1742"/>
                    </a:lnTo>
                    <a:lnTo>
                      <a:pt x="1012" y="1518"/>
                    </a:lnTo>
                    <a:lnTo>
                      <a:pt x="1181" y="1349"/>
                    </a:lnTo>
                    <a:lnTo>
                      <a:pt x="1237" y="1237"/>
                    </a:lnTo>
                    <a:lnTo>
                      <a:pt x="1181" y="1068"/>
                    </a:lnTo>
                    <a:lnTo>
                      <a:pt x="1125" y="1012"/>
                    </a:lnTo>
                    <a:lnTo>
                      <a:pt x="1125" y="899"/>
                    </a:lnTo>
                    <a:lnTo>
                      <a:pt x="1125" y="787"/>
                    </a:lnTo>
                    <a:lnTo>
                      <a:pt x="1181" y="731"/>
                    </a:lnTo>
                    <a:lnTo>
                      <a:pt x="1237" y="675"/>
                    </a:lnTo>
                    <a:lnTo>
                      <a:pt x="1237" y="618"/>
                    </a:lnTo>
                    <a:lnTo>
                      <a:pt x="1181" y="506"/>
                    </a:lnTo>
                    <a:lnTo>
                      <a:pt x="1181" y="394"/>
                    </a:lnTo>
                    <a:lnTo>
                      <a:pt x="1125" y="337"/>
                    </a:lnTo>
                    <a:lnTo>
                      <a:pt x="1012" y="337"/>
                    </a:lnTo>
                    <a:lnTo>
                      <a:pt x="956" y="281"/>
                    </a:lnTo>
                    <a:lnTo>
                      <a:pt x="956" y="225"/>
                    </a:lnTo>
                    <a:lnTo>
                      <a:pt x="900" y="56"/>
                    </a:lnTo>
                    <a:lnTo>
                      <a:pt x="844" y="56"/>
                    </a:lnTo>
                    <a:lnTo>
                      <a:pt x="788" y="112"/>
                    </a:lnTo>
                    <a:lnTo>
                      <a:pt x="788" y="56"/>
                    </a:lnTo>
                    <a:lnTo>
                      <a:pt x="73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2" name="Google Shape;24962;p54"/>
              <p:cNvSpPr/>
              <p:nvPr/>
            </p:nvSpPr>
            <p:spPr>
              <a:xfrm>
                <a:off x="1717725" y="1246500"/>
                <a:ext cx="9875" cy="15475"/>
              </a:xfrm>
              <a:custGeom>
                <a:avLst/>
                <a:gdLst/>
                <a:ahLst/>
                <a:cxnLst/>
                <a:rect l="l" t="t" r="r" b="b"/>
                <a:pathLst>
                  <a:path w="395" h="619" extrusionOk="0">
                    <a:moveTo>
                      <a:pt x="225" y="0"/>
                    </a:moveTo>
                    <a:lnTo>
                      <a:pt x="169" y="56"/>
                    </a:lnTo>
                    <a:lnTo>
                      <a:pt x="169" y="169"/>
                    </a:lnTo>
                    <a:lnTo>
                      <a:pt x="113" y="225"/>
                    </a:lnTo>
                    <a:lnTo>
                      <a:pt x="1" y="337"/>
                    </a:lnTo>
                    <a:lnTo>
                      <a:pt x="113" y="618"/>
                    </a:lnTo>
                    <a:lnTo>
                      <a:pt x="225" y="562"/>
                    </a:lnTo>
                    <a:lnTo>
                      <a:pt x="282" y="506"/>
                    </a:lnTo>
                    <a:lnTo>
                      <a:pt x="338" y="450"/>
                    </a:lnTo>
                    <a:lnTo>
                      <a:pt x="338" y="281"/>
                    </a:lnTo>
                    <a:lnTo>
                      <a:pt x="394" y="225"/>
                    </a:lnTo>
                    <a:lnTo>
                      <a:pt x="338" y="113"/>
                    </a:lnTo>
                    <a:lnTo>
                      <a:pt x="282" y="0"/>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3" name="Google Shape;24963;p54"/>
              <p:cNvSpPr/>
              <p:nvPr/>
            </p:nvSpPr>
            <p:spPr>
              <a:xfrm>
                <a:off x="1709300" y="1249300"/>
                <a:ext cx="8450" cy="14075"/>
              </a:xfrm>
              <a:custGeom>
                <a:avLst/>
                <a:gdLst/>
                <a:ahLst/>
                <a:cxnLst/>
                <a:rect l="l" t="t" r="r" b="b"/>
                <a:pathLst>
                  <a:path w="338" h="563" extrusionOk="0">
                    <a:moveTo>
                      <a:pt x="281" y="1"/>
                    </a:moveTo>
                    <a:lnTo>
                      <a:pt x="225" y="169"/>
                    </a:lnTo>
                    <a:lnTo>
                      <a:pt x="113" y="282"/>
                    </a:lnTo>
                    <a:lnTo>
                      <a:pt x="57" y="282"/>
                    </a:lnTo>
                    <a:lnTo>
                      <a:pt x="0" y="394"/>
                    </a:lnTo>
                    <a:lnTo>
                      <a:pt x="0" y="563"/>
                    </a:lnTo>
                    <a:lnTo>
                      <a:pt x="57" y="563"/>
                    </a:lnTo>
                    <a:lnTo>
                      <a:pt x="113" y="506"/>
                    </a:lnTo>
                    <a:lnTo>
                      <a:pt x="169" y="450"/>
                    </a:lnTo>
                    <a:lnTo>
                      <a:pt x="338" y="225"/>
                    </a:lnTo>
                    <a:lnTo>
                      <a:pt x="281" y="1"/>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4" name="Google Shape;24964;p54"/>
              <p:cNvSpPr/>
              <p:nvPr/>
            </p:nvSpPr>
            <p:spPr>
              <a:xfrm>
                <a:off x="1751450" y="1274600"/>
                <a:ext cx="7050" cy="2825"/>
              </a:xfrm>
              <a:custGeom>
                <a:avLst/>
                <a:gdLst/>
                <a:ahLst/>
                <a:cxnLst/>
                <a:rect l="l" t="t" r="r" b="b"/>
                <a:pathLst>
                  <a:path w="282" h="113" extrusionOk="0">
                    <a:moveTo>
                      <a:pt x="1" y="0"/>
                    </a:moveTo>
                    <a:lnTo>
                      <a:pt x="1" y="113"/>
                    </a:lnTo>
                    <a:lnTo>
                      <a:pt x="225" y="113"/>
                    </a:lnTo>
                    <a:lnTo>
                      <a:pt x="282"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5" name="Google Shape;24965;p54"/>
              <p:cNvSpPr/>
              <p:nvPr/>
            </p:nvSpPr>
            <p:spPr>
              <a:xfrm>
                <a:off x="1758475" y="1264750"/>
                <a:ext cx="1425" cy="5650"/>
              </a:xfrm>
              <a:custGeom>
                <a:avLst/>
                <a:gdLst/>
                <a:ahLst/>
                <a:cxnLst/>
                <a:rect l="l" t="t" r="r" b="b"/>
                <a:pathLst>
                  <a:path w="57" h="226" extrusionOk="0">
                    <a:moveTo>
                      <a:pt x="1" y="1"/>
                    </a:moveTo>
                    <a:lnTo>
                      <a:pt x="1" y="113"/>
                    </a:lnTo>
                    <a:lnTo>
                      <a:pt x="1" y="226"/>
                    </a:lnTo>
                    <a:lnTo>
                      <a:pt x="57" y="113"/>
                    </a:lnTo>
                    <a:lnTo>
                      <a:pt x="1"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6" name="Google Shape;24966;p54"/>
              <p:cNvSpPr/>
              <p:nvPr/>
            </p:nvSpPr>
            <p:spPr>
              <a:xfrm>
                <a:off x="1734600" y="1271775"/>
                <a:ext cx="2825" cy="4250"/>
              </a:xfrm>
              <a:custGeom>
                <a:avLst/>
                <a:gdLst/>
                <a:ahLst/>
                <a:cxnLst/>
                <a:rect l="l" t="t" r="r" b="b"/>
                <a:pathLst>
                  <a:path w="113" h="170" extrusionOk="0">
                    <a:moveTo>
                      <a:pt x="56" y="1"/>
                    </a:moveTo>
                    <a:lnTo>
                      <a:pt x="0" y="57"/>
                    </a:lnTo>
                    <a:lnTo>
                      <a:pt x="56" y="113"/>
                    </a:lnTo>
                    <a:lnTo>
                      <a:pt x="56" y="170"/>
                    </a:lnTo>
                    <a:lnTo>
                      <a:pt x="113" y="113"/>
                    </a:lnTo>
                    <a:lnTo>
                      <a:pt x="113" y="57"/>
                    </a:lnTo>
                    <a:lnTo>
                      <a:pt x="56"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7" name="Google Shape;24967;p54"/>
              <p:cNvSpPr/>
              <p:nvPr/>
            </p:nvSpPr>
            <p:spPr>
              <a:xfrm>
                <a:off x="1719125" y="1261950"/>
                <a:ext cx="1450" cy="1425"/>
              </a:xfrm>
              <a:custGeom>
                <a:avLst/>
                <a:gdLst/>
                <a:ahLst/>
                <a:cxnLst/>
                <a:rect l="l" t="t" r="r" b="b"/>
                <a:pathLst>
                  <a:path w="58" h="57" extrusionOk="0">
                    <a:moveTo>
                      <a:pt x="57" y="0"/>
                    </a:moveTo>
                    <a:lnTo>
                      <a:pt x="1" y="57"/>
                    </a:lnTo>
                    <a:lnTo>
                      <a:pt x="57" y="57"/>
                    </a:lnTo>
                    <a:lnTo>
                      <a:pt x="57" y="0"/>
                    </a:lnTo>
                    <a:close/>
                  </a:path>
                </a:pathLst>
              </a:custGeom>
              <a:solidFill>
                <a:srgbClr val="8BB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8" name="Google Shape;24968;p54"/>
              <p:cNvSpPr/>
              <p:nvPr/>
            </p:nvSpPr>
            <p:spPr>
              <a:xfrm>
                <a:off x="1758475" y="1253525"/>
                <a:ext cx="1425" cy="4225"/>
              </a:xfrm>
              <a:custGeom>
                <a:avLst/>
                <a:gdLst/>
                <a:ahLst/>
                <a:cxnLst/>
                <a:rect l="l" t="t" r="r" b="b"/>
                <a:pathLst>
                  <a:path w="57" h="169" extrusionOk="0">
                    <a:moveTo>
                      <a:pt x="57" y="0"/>
                    </a:moveTo>
                    <a:lnTo>
                      <a:pt x="1" y="113"/>
                    </a:lnTo>
                    <a:lnTo>
                      <a:pt x="1" y="169"/>
                    </a:lnTo>
                    <a:lnTo>
                      <a:pt x="57" y="113"/>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9" name="Google Shape;24969;p54"/>
              <p:cNvSpPr/>
              <p:nvPr/>
            </p:nvSpPr>
            <p:spPr>
              <a:xfrm>
                <a:off x="1758475" y="1261950"/>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0" name="Google Shape;24970;p54"/>
              <p:cNvSpPr/>
              <p:nvPr/>
            </p:nvSpPr>
            <p:spPr>
              <a:xfrm>
                <a:off x="1758475" y="1273200"/>
                <a:ext cx="1425" cy="1425"/>
              </a:xfrm>
              <a:custGeom>
                <a:avLst/>
                <a:gdLst/>
                <a:ahLst/>
                <a:cxnLst/>
                <a:rect l="l" t="t" r="r" b="b"/>
                <a:pathLst>
                  <a:path w="57" h="57" extrusionOk="0">
                    <a:moveTo>
                      <a:pt x="57" y="0"/>
                    </a:moveTo>
                    <a:lnTo>
                      <a:pt x="57" y="0"/>
                    </a:lnTo>
                    <a:lnTo>
                      <a:pt x="1" y="56"/>
                    </a:lnTo>
                    <a:lnTo>
                      <a:pt x="1" y="56"/>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1" name="Google Shape;24971;p54"/>
              <p:cNvSpPr/>
              <p:nvPr/>
            </p:nvSpPr>
            <p:spPr>
              <a:xfrm>
                <a:off x="1750050" y="1278800"/>
                <a:ext cx="2825" cy="2850"/>
              </a:xfrm>
              <a:custGeom>
                <a:avLst/>
                <a:gdLst/>
                <a:ahLst/>
                <a:cxnLst/>
                <a:rect l="l" t="t" r="r" b="b"/>
                <a:pathLst>
                  <a:path w="113" h="114" extrusionOk="0">
                    <a:moveTo>
                      <a:pt x="57" y="1"/>
                    </a:moveTo>
                    <a:lnTo>
                      <a:pt x="0" y="113"/>
                    </a:lnTo>
                    <a:lnTo>
                      <a:pt x="113" y="113"/>
                    </a:lnTo>
                    <a:lnTo>
                      <a:pt x="57"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2" name="Google Shape;24972;p54"/>
              <p:cNvSpPr/>
              <p:nvPr/>
            </p:nvSpPr>
            <p:spPr>
              <a:xfrm>
                <a:off x="1782375" y="1231025"/>
                <a:ext cx="2825" cy="5650"/>
              </a:xfrm>
              <a:custGeom>
                <a:avLst/>
                <a:gdLst/>
                <a:ahLst/>
                <a:cxnLst/>
                <a:rect l="l" t="t" r="r" b="b"/>
                <a:pathLst>
                  <a:path w="113" h="226" extrusionOk="0">
                    <a:moveTo>
                      <a:pt x="56" y="1"/>
                    </a:moveTo>
                    <a:lnTo>
                      <a:pt x="0" y="57"/>
                    </a:lnTo>
                    <a:lnTo>
                      <a:pt x="0" y="226"/>
                    </a:lnTo>
                    <a:lnTo>
                      <a:pt x="56" y="226"/>
                    </a:lnTo>
                    <a:lnTo>
                      <a:pt x="113" y="170"/>
                    </a:lnTo>
                    <a:lnTo>
                      <a:pt x="113" y="113"/>
                    </a:lnTo>
                    <a:lnTo>
                      <a:pt x="113" y="57"/>
                    </a:lnTo>
                    <a:lnTo>
                      <a:pt x="56" y="1"/>
                    </a:lnTo>
                    <a:close/>
                  </a:path>
                </a:pathLst>
              </a:custGeom>
              <a:solidFill>
                <a:srgbClr val="9CBE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3" name="Google Shape;24973;p54"/>
              <p:cNvSpPr/>
              <p:nvPr/>
            </p:nvSpPr>
            <p:spPr>
              <a:xfrm>
                <a:off x="1775350" y="1222600"/>
                <a:ext cx="4225" cy="4250"/>
              </a:xfrm>
              <a:custGeom>
                <a:avLst/>
                <a:gdLst/>
                <a:ahLst/>
                <a:cxnLst/>
                <a:rect l="l" t="t" r="r" b="b"/>
                <a:pathLst>
                  <a:path w="169" h="170" extrusionOk="0">
                    <a:moveTo>
                      <a:pt x="169" y="1"/>
                    </a:moveTo>
                    <a:lnTo>
                      <a:pt x="56" y="113"/>
                    </a:lnTo>
                    <a:lnTo>
                      <a:pt x="0" y="169"/>
                    </a:lnTo>
                    <a:lnTo>
                      <a:pt x="112" y="169"/>
                    </a:lnTo>
                    <a:lnTo>
                      <a:pt x="169"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4" name="Google Shape;24974;p54"/>
              <p:cNvSpPr/>
              <p:nvPr/>
            </p:nvSpPr>
            <p:spPr>
              <a:xfrm>
                <a:off x="1779550" y="1218400"/>
                <a:ext cx="1425" cy="4225"/>
              </a:xfrm>
              <a:custGeom>
                <a:avLst/>
                <a:gdLst/>
                <a:ahLst/>
                <a:cxnLst/>
                <a:rect l="l" t="t" r="r" b="b"/>
                <a:pathLst>
                  <a:path w="57" h="169" extrusionOk="0">
                    <a:moveTo>
                      <a:pt x="57" y="0"/>
                    </a:moveTo>
                    <a:lnTo>
                      <a:pt x="1" y="113"/>
                    </a:lnTo>
                    <a:lnTo>
                      <a:pt x="1" y="169"/>
                    </a:lnTo>
                    <a:lnTo>
                      <a:pt x="57" y="113"/>
                    </a:lnTo>
                    <a:lnTo>
                      <a:pt x="57" y="0"/>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5" name="Google Shape;24975;p54"/>
              <p:cNvSpPr/>
              <p:nvPr/>
            </p:nvSpPr>
            <p:spPr>
              <a:xfrm>
                <a:off x="1772525" y="1222600"/>
                <a:ext cx="2850" cy="4250"/>
              </a:xfrm>
              <a:custGeom>
                <a:avLst/>
                <a:gdLst/>
                <a:ahLst/>
                <a:cxnLst/>
                <a:rect l="l" t="t" r="r" b="b"/>
                <a:pathLst>
                  <a:path w="114" h="170" extrusionOk="0">
                    <a:moveTo>
                      <a:pt x="57" y="1"/>
                    </a:moveTo>
                    <a:lnTo>
                      <a:pt x="1" y="113"/>
                    </a:lnTo>
                    <a:lnTo>
                      <a:pt x="113" y="169"/>
                    </a:lnTo>
                    <a:lnTo>
                      <a:pt x="113" y="169"/>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6" name="Google Shape;24976;p54"/>
              <p:cNvSpPr/>
              <p:nvPr/>
            </p:nvSpPr>
            <p:spPr>
              <a:xfrm>
                <a:off x="1795000" y="1257725"/>
                <a:ext cx="4250" cy="1450"/>
              </a:xfrm>
              <a:custGeom>
                <a:avLst/>
                <a:gdLst/>
                <a:ahLst/>
                <a:cxnLst/>
                <a:rect l="l" t="t" r="r" b="b"/>
                <a:pathLst>
                  <a:path w="170" h="58" extrusionOk="0">
                    <a:moveTo>
                      <a:pt x="57" y="1"/>
                    </a:moveTo>
                    <a:lnTo>
                      <a:pt x="1" y="57"/>
                    </a:lnTo>
                    <a:lnTo>
                      <a:pt x="170"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7" name="Google Shape;24977;p54"/>
              <p:cNvSpPr/>
              <p:nvPr/>
            </p:nvSpPr>
            <p:spPr>
              <a:xfrm>
                <a:off x="1772525" y="1221200"/>
                <a:ext cx="1425" cy="1425"/>
              </a:xfrm>
              <a:custGeom>
                <a:avLst/>
                <a:gdLst/>
                <a:ahLst/>
                <a:cxnLst/>
                <a:rect l="l" t="t" r="r" b="b"/>
                <a:pathLst>
                  <a:path w="57" h="57" extrusionOk="0">
                    <a:moveTo>
                      <a:pt x="1" y="1"/>
                    </a:moveTo>
                    <a:lnTo>
                      <a:pt x="57" y="57"/>
                    </a:lnTo>
                    <a:lnTo>
                      <a:pt x="57" y="1"/>
                    </a:lnTo>
                    <a:close/>
                  </a:path>
                </a:pathLst>
              </a:custGeom>
              <a:solidFill>
                <a:srgbClr val="A8C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8" name="Google Shape;24978;p54"/>
              <p:cNvSpPr/>
              <p:nvPr/>
            </p:nvSpPr>
            <p:spPr>
              <a:xfrm>
                <a:off x="1660125" y="1283025"/>
                <a:ext cx="21100" cy="26725"/>
              </a:xfrm>
              <a:custGeom>
                <a:avLst/>
                <a:gdLst/>
                <a:ahLst/>
                <a:cxnLst/>
                <a:rect l="l" t="t" r="r" b="b"/>
                <a:pathLst>
                  <a:path w="844" h="1069" extrusionOk="0">
                    <a:moveTo>
                      <a:pt x="281" y="1"/>
                    </a:moveTo>
                    <a:lnTo>
                      <a:pt x="337" y="113"/>
                    </a:lnTo>
                    <a:lnTo>
                      <a:pt x="337" y="225"/>
                    </a:lnTo>
                    <a:lnTo>
                      <a:pt x="281" y="338"/>
                    </a:lnTo>
                    <a:lnTo>
                      <a:pt x="0" y="506"/>
                    </a:lnTo>
                    <a:lnTo>
                      <a:pt x="56" y="675"/>
                    </a:lnTo>
                    <a:lnTo>
                      <a:pt x="113" y="844"/>
                    </a:lnTo>
                    <a:lnTo>
                      <a:pt x="113" y="900"/>
                    </a:lnTo>
                    <a:lnTo>
                      <a:pt x="169" y="956"/>
                    </a:lnTo>
                    <a:lnTo>
                      <a:pt x="281" y="956"/>
                    </a:lnTo>
                    <a:lnTo>
                      <a:pt x="337" y="1012"/>
                    </a:lnTo>
                    <a:lnTo>
                      <a:pt x="394" y="1068"/>
                    </a:lnTo>
                    <a:lnTo>
                      <a:pt x="506" y="1068"/>
                    </a:lnTo>
                    <a:lnTo>
                      <a:pt x="562" y="956"/>
                    </a:lnTo>
                    <a:lnTo>
                      <a:pt x="618" y="844"/>
                    </a:lnTo>
                    <a:lnTo>
                      <a:pt x="843" y="619"/>
                    </a:lnTo>
                    <a:lnTo>
                      <a:pt x="675" y="619"/>
                    </a:lnTo>
                    <a:lnTo>
                      <a:pt x="562" y="675"/>
                    </a:lnTo>
                    <a:lnTo>
                      <a:pt x="450" y="563"/>
                    </a:lnTo>
                    <a:lnTo>
                      <a:pt x="337" y="563"/>
                    </a:lnTo>
                    <a:lnTo>
                      <a:pt x="281" y="506"/>
                    </a:lnTo>
                    <a:lnTo>
                      <a:pt x="675" y="169"/>
                    </a:lnTo>
                    <a:lnTo>
                      <a:pt x="675" y="113"/>
                    </a:lnTo>
                    <a:lnTo>
                      <a:pt x="618" y="113"/>
                    </a:lnTo>
                    <a:lnTo>
                      <a:pt x="618" y="57"/>
                    </a:lnTo>
                    <a:lnTo>
                      <a:pt x="506"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9" name="Google Shape;24979;p54"/>
              <p:cNvSpPr/>
              <p:nvPr/>
            </p:nvSpPr>
            <p:spPr>
              <a:xfrm>
                <a:off x="1685400" y="1254925"/>
                <a:ext cx="19700" cy="29525"/>
              </a:xfrm>
              <a:custGeom>
                <a:avLst/>
                <a:gdLst/>
                <a:ahLst/>
                <a:cxnLst/>
                <a:rect l="l" t="t" r="r" b="b"/>
                <a:pathLst>
                  <a:path w="788" h="1181" extrusionOk="0">
                    <a:moveTo>
                      <a:pt x="338" y="0"/>
                    </a:moveTo>
                    <a:lnTo>
                      <a:pt x="170" y="169"/>
                    </a:lnTo>
                    <a:lnTo>
                      <a:pt x="113" y="281"/>
                    </a:lnTo>
                    <a:lnTo>
                      <a:pt x="57" y="394"/>
                    </a:lnTo>
                    <a:lnTo>
                      <a:pt x="57" y="675"/>
                    </a:lnTo>
                    <a:lnTo>
                      <a:pt x="1" y="787"/>
                    </a:lnTo>
                    <a:lnTo>
                      <a:pt x="113" y="900"/>
                    </a:lnTo>
                    <a:lnTo>
                      <a:pt x="113" y="956"/>
                    </a:lnTo>
                    <a:lnTo>
                      <a:pt x="113" y="1012"/>
                    </a:lnTo>
                    <a:lnTo>
                      <a:pt x="113" y="1068"/>
                    </a:lnTo>
                    <a:lnTo>
                      <a:pt x="170" y="1181"/>
                    </a:lnTo>
                    <a:lnTo>
                      <a:pt x="226" y="1125"/>
                    </a:lnTo>
                    <a:lnTo>
                      <a:pt x="394" y="956"/>
                    </a:lnTo>
                    <a:lnTo>
                      <a:pt x="451" y="844"/>
                    </a:lnTo>
                    <a:lnTo>
                      <a:pt x="394" y="731"/>
                    </a:lnTo>
                    <a:lnTo>
                      <a:pt x="451" y="675"/>
                    </a:lnTo>
                    <a:lnTo>
                      <a:pt x="563" y="619"/>
                    </a:lnTo>
                    <a:lnTo>
                      <a:pt x="619" y="506"/>
                    </a:lnTo>
                    <a:lnTo>
                      <a:pt x="675" y="394"/>
                    </a:lnTo>
                    <a:lnTo>
                      <a:pt x="788" y="338"/>
                    </a:lnTo>
                    <a:lnTo>
                      <a:pt x="619" y="281"/>
                    </a:lnTo>
                    <a:lnTo>
                      <a:pt x="507" y="57"/>
                    </a:lnTo>
                    <a:lnTo>
                      <a:pt x="451" y="0"/>
                    </a:lnTo>
                    <a:close/>
                  </a:path>
                </a:pathLst>
              </a:custGeom>
              <a:solidFill>
                <a:srgbClr val="7FA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0" name="Google Shape;24980;p54"/>
              <p:cNvSpPr/>
              <p:nvPr/>
            </p:nvSpPr>
            <p:spPr>
              <a:xfrm>
                <a:off x="1675575" y="1271775"/>
                <a:ext cx="12675" cy="15500"/>
              </a:xfrm>
              <a:custGeom>
                <a:avLst/>
                <a:gdLst/>
                <a:ahLst/>
                <a:cxnLst/>
                <a:rect l="l" t="t" r="r" b="b"/>
                <a:pathLst>
                  <a:path w="507" h="620" extrusionOk="0">
                    <a:moveTo>
                      <a:pt x="282" y="1"/>
                    </a:moveTo>
                    <a:lnTo>
                      <a:pt x="169" y="57"/>
                    </a:lnTo>
                    <a:lnTo>
                      <a:pt x="113" y="113"/>
                    </a:lnTo>
                    <a:lnTo>
                      <a:pt x="57" y="170"/>
                    </a:lnTo>
                    <a:lnTo>
                      <a:pt x="57" y="338"/>
                    </a:lnTo>
                    <a:lnTo>
                      <a:pt x="0" y="507"/>
                    </a:lnTo>
                    <a:lnTo>
                      <a:pt x="57" y="563"/>
                    </a:lnTo>
                    <a:lnTo>
                      <a:pt x="113" y="619"/>
                    </a:lnTo>
                    <a:lnTo>
                      <a:pt x="225" y="563"/>
                    </a:lnTo>
                    <a:lnTo>
                      <a:pt x="282" y="451"/>
                    </a:lnTo>
                    <a:lnTo>
                      <a:pt x="282" y="338"/>
                    </a:lnTo>
                    <a:lnTo>
                      <a:pt x="338" y="282"/>
                    </a:lnTo>
                    <a:lnTo>
                      <a:pt x="506" y="282"/>
                    </a:lnTo>
                    <a:lnTo>
                      <a:pt x="506" y="170"/>
                    </a:lnTo>
                    <a:lnTo>
                      <a:pt x="450" y="113"/>
                    </a:lnTo>
                    <a:lnTo>
                      <a:pt x="450" y="57"/>
                    </a:lnTo>
                    <a:lnTo>
                      <a:pt x="338" y="1"/>
                    </a:lnTo>
                    <a:close/>
                  </a:path>
                </a:pathLst>
              </a:custGeom>
              <a:solidFill>
                <a:srgbClr val="A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1" name="Google Shape;24981;p54"/>
              <p:cNvSpPr/>
              <p:nvPr/>
            </p:nvSpPr>
            <p:spPr>
              <a:xfrm>
                <a:off x="1682600" y="1297075"/>
                <a:ext cx="2825" cy="2850"/>
              </a:xfrm>
              <a:custGeom>
                <a:avLst/>
                <a:gdLst/>
                <a:ahLst/>
                <a:cxnLst/>
                <a:rect l="l" t="t" r="r" b="b"/>
                <a:pathLst>
                  <a:path w="113" h="114" extrusionOk="0">
                    <a:moveTo>
                      <a:pt x="57" y="1"/>
                    </a:moveTo>
                    <a:lnTo>
                      <a:pt x="1" y="57"/>
                    </a:lnTo>
                    <a:lnTo>
                      <a:pt x="113" y="113"/>
                    </a:lnTo>
                    <a:lnTo>
                      <a:pt x="57" y="1"/>
                    </a:lnTo>
                    <a:close/>
                  </a:path>
                </a:pathLst>
              </a:custGeom>
              <a:solidFill>
                <a:srgbClr val="A1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2" name="Google Shape;24982;p54"/>
              <p:cNvSpPr/>
              <p:nvPr/>
            </p:nvSpPr>
            <p:spPr>
              <a:xfrm>
                <a:off x="1686825" y="1280225"/>
                <a:ext cx="2825" cy="2825"/>
              </a:xfrm>
              <a:custGeom>
                <a:avLst/>
                <a:gdLst/>
                <a:ahLst/>
                <a:cxnLst/>
                <a:rect l="l" t="t" r="r" b="b"/>
                <a:pathLst>
                  <a:path w="113" h="113" extrusionOk="0">
                    <a:moveTo>
                      <a:pt x="56" y="0"/>
                    </a:moveTo>
                    <a:lnTo>
                      <a:pt x="0" y="113"/>
                    </a:lnTo>
                    <a:lnTo>
                      <a:pt x="56" y="113"/>
                    </a:lnTo>
                    <a:lnTo>
                      <a:pt x="113" y="56"/>
                    </a:lnTo>
                    <a:lnTo>
                      <a:pt x="56"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3" name="Google Shape;24983;p54"/>
              <p:cNvSpPr/>
              <p:nvPr/>
            </p:nvSpPr>
            <p:spPr>
              <a:xfrm>
                <a:off x="1676975" y="1285825"/>
                <a:ext cx="1425" cy="1450"/>
              </a:xfrm>
              <a:custGeom>
                <a:avLst/>
                <a:gdLst/>
                <a:ahLst/>
                <a:cxnLst/>
                <a:rect l="l" t="t" r="r" b="b"/>
                <a:pathLst>
                  <a:path w="57" h="58" extrusionOk="0">
                    <a:moveTo>
                      <a:pt x="1" y="1"/>
                    </a:moveTo>
                    <a:lnTo>
                      <a:pt x="1" y="57"/>
                    </a:lnTo>
                    <a:lnTo>
                      <a:pt x="57" y="57"/>
                    </a:lnTo>
                    <a:lnTo>
                      <a:pt x="1" y="1"/>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4" name="Google Shape;24984;p54"/>
              <p:cNvSpPr/>
              <p:nvPr/>
            </p:nvSpPr>
            <p:spPr>
              <a:xfrm>
                <a:off x="1686825" y="1281625"/>
                <a:ext cx="2825" cy="2825"/>
              </a:xfrm>
              <a:custGeom>
                <a:avLst/>
                <a:gdLst/>
                <a:ahLst/>
                <a:cxnLst/>
                <a:rect l="l" t="t" r="r" b="b"/>
                <a:pathLst>
                  <a:path w="113" h="113" extrusionOk="0">
                    <a:moveTo>
                      <a:pt x="113" y="0"/>
                    </a:moveTo>
                    <a:lnTo>
                      <a:pt x="0" y="57"/>
                    </a:lnTo>
                    <a:lnTo>
                      <a:pt x="113" y="113"/>
                    </a:lnTo>
                    <a:lnTo>
                      <a:pt x="113"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5" name="Google Shape;24985;p54"/>
              <p:cNvSpPr/>
              <p:nvPr/>
            </p:nvSpPr>
            <p:spPr>
              <a:xfrm>
                <a:off x="1698050" y="1301300"/>
                <a:ext cx="25" cy="1425"/>
              </a:xfrm>
              <a:custGeom>
                <a:avLst/>
                <a:gdLst/>
                <a:ahLst/>
                <a:cxnLst/>
                <a:rect l="l" t="t" r="r" b="b"/>
                <a:pathLst>
                  <a:path w="1" h="57" extrusionOk="0">
                    <a:moveTo>
                      <a:pt x="1" y="56"/>
                    </a:moveTo>
                    <a:lnTo>
                      <a:pt x="1" y="0"/>
                    </a:lnTo>
                    <a:lnTo>
                      <a:pt x="1" y="0"/>
                    </a:lnTo>
                    <a:lnTo>
                      <a:pt x="1" y="0"/>
                    </a:lnTo>
                    <a:lnTo>
                      <a:pt x="1" y="56"/>
                    </a:lnTo>
                    <a:lnTo>
                      <a:pt x="1" y="56"/>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6" name="Google Shape;24986;p54"/>
              <p:cNvSpPr/>
              <p:nvPr/>
            </p:nvSpPr>
            <p:spPr>
              <a:xfrm>
                <a:off x="1795000" y="1242275"/>
                <a:ext cx="5650" cy="4250"/>
              </a:xfrm>
              <a:custGeom>
                <a:avLst/>
                <a:gdLst/>
                <a:ahLst/>
                <a:cxnLst/>
                <a:rect l="l" t="t" r="r" b="b"/>
                <a:pathLst>
                  <a:path w="226" h="170" extrusionOk="0">
                    <a:moveTo>
                      <a:pt x="1" y="1"/>
                    </a:moveTo>
                    <a:lnTo>
                      <a:pt x="1" y="57"/>
                    </a:lnTo>
                    <a:lnTo>
                      <a:pt x="1" y="113"/>
                    </a:lnTo>
                    <a:lnTo>
                      <a:pt x="113" y="169"/>
                    </a:lnTo>
                    <a:lnTo>
                      <a:pt x="226" y="113"/>
                    </a:lnTo>
                    <a:lnTo>
                      <a:pt x="226" y="57"/>
                    </a:lnTo>
                    <a:lnTo>
                      <a:pt x="113"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7" name="Google Shape;24987;p54"/>
              <p:cNvSpPr/>
              <p:nvPr/>
            </p:nvSpPr>
            <p:spPr>
              <a:xfrm>
                <a:off x="1782375" y="1235250"/>
                <a:ext cx="2825" cy="4250"/>
              </a:xfrm>
              <a:custGeom>
                <a:avLst/>
                <a:gdLst/>
                <a:ahLst/>
                <a:cxnLst/>
                <a:rect l="l" t="t" r="r" b="b"/>
                <a:pathLst>
                  <a:path w="113" h="170" extrusionOk="0">
                    <a:moveTo>
                      <a:pt x="113" y="1"/>
                    </a:moveTo>
                    <a:lnTo>
                      <a:pt x="0" y="57"/>
                    </a:lnTo>
                    <a:lnTo>
                      <a:pt x="56" y="169"/>
                    </a:lnTo>
                    <a:lnTo>
                      <a:pt x="113" y="57"/>
                    </a:lnTo>
                    <a:lnTo>
                      <a:pt x="113"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8" name="Google Shape;24988;p54"/>
              <p:cNvSpPr/>
              <p:nvPr/>
            </p:nvSpPr>
            <p:spPr>
              <a:xfrm>
                <a:off x="1797825" y="1247900"/>
                <a:ext cx="2825" cy="2825"/>
              </a:xfrm>
              <a:custGeom>
                <a:avLst/>
                <a:gdLst/>
                <a:ahLst/>
                <a:cxnLst/>
                <a:rect l="l" t="t" r="r" b="b"/>
                <a:pathLst>
                  <a:path w="113" h="113" extrusionOk="0">
                    <a:moveTo>
                      <a:pt x="57" y="0"/>
                    </a:moveTo>
                    <a:lnTo>
                      <a:pt x="0" y="113"/>
                    </a:lnTo>
                    <a:lnTo>
                      <a:pt x="57" y="57"/>
                    </a:lnTo>
                    <a:lnTo>
                      <a:pt x="113" y="57"/>
                    </a:lnTo>
                    <a:lnTo>
                      <a:pt x="57"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9" name="Google Shape;24989;p54"/>
              <p:cNvSpPr/>
              <p:nvPr/>
            </p:nvSpPr>
            <p:spPr>
              <a:xfrm>
                <a:off x="1752850" y="1281625"/>
                <a:ext cx="2850" cy="5650"/>
              </a:xfrm>
              <a:custGeom>
                <a:avLst/>
                <a:gdLst/>
                <a:ahLst/>
                <a:cxnLst/>
                <a:rect l="l" t="t" r="r" b="b"/>
                <a:pathLst>
                  <a:path w="114" h="226" extrusionOk="0">
                    <a:moveTo>
                      <a:pt x="1" y="0"/>
                    </a:moveTo>
                    <a:lnTo>
                      <a:pt x="57" y="225"/>
                    </a:lnTo>
                    <a:lnTo>
                      <a:pt x="113" y="169"/>
                    </a:lnTo>
                    <a:lnTo>
                      <a:pt x="113" y="57"/>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0" name="Google Shape;24990;p54"/>
              <p:cNvSpPr/>
              <p:nvPr/>
            </p:nvSpPr>
            <p:spPr>
              <a:xfrm>
                <a:off x="1762700" y="1268975"/>
                <a:ext cx="2825" cy="4250"/>
              </a:xfrm>
              <a:custGeom>
                <a:avLst/>
                <a:gdLst/>
                <a:ahLst/>
                <a:cxnLst/>
                <a:rect l="l" t="t" r="r" b="b"/>
                <a:pathLst>
                  <a:path w="113" h="170" extrusionOk="0">
                    <a:moveTo>
                      <a:pt x="56" y="1"/>
                    </a:moveTo>
                    <a:lnTo>
                      <a:pt x="0" y="57"/>
                    </a:lnTo>
                    <a:lnTo>
                      <a:pt x="56" y="113"/>
                    </a:lnTo>
                    <a:lnTo>
                      <a:pt x="113" y="169"/>
                    </a:lnTo>
                    <a:lnTo>
                      <a:pt x="113" y="113"/>
                    </a:lnTo>
                    <a:lnTo>
                      <a:pt x="113"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1" name="Google Shape;24991;p54"/>
              <p:cNvSpPr/>
              <p:nvPr/>
            </p:nvSpPr>
            <p:spPr>
              <a:xfrm>
                <a:off x="1765500" y="1273200"/>
                <a:ext cx="1425" cy="25"/>
              </a:xfrm>
              <a:custGeom>
                <a:avLst/>
                <a:gdLst/>
                <a:ahLst/>
                <a:cxnLst/>
                <a:rect l="l" t="t" r="r" b="b"/>
                <a:pathLst>
                  <a:path w="57" h="1" extrusionOk="0">
                    <a:moveTo>
                      <a:pt x="1" y="0"/>
                    </a:moveTo>
                    <a:lnTo>
                      <a:pt x="57" y="0"/>
                    </a:lnTo>
                    <a:lnTo>
                      <a:pt x="1" y="0"/>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2" name="Google Shape;24992;p54"/>
              <p:cNvSpPr/>
              <p:nvPr/>
            </p:nvSpPr>
            <p:spPr>
              <a:xfrm>
                <a:off x="1768325" y="1277400"/>
                <a:ext cx="1425" cy="25"/>
              </a:xfrm>
              <a:custGeom>
                <a:avLst/>
                <a:gdLst/>
                <a:ahLst/>
                <a:cxnLst/>
                <a:rect l="l" t="t" r="r" b="b"/>
                <a:pathLst>
                  <a:path w="57" h="1" extrusionOk="0">
                    <a:moveTo>
                      <a:pt x="56" y="1"/>
                    </a:moveTo>
                    <a:lnTo>
                      <a:pt x="0" y="1"/>
                    </a:lnTo>
                    <a:lnTo>
                      <a:pt x="0" y="1"/>
                    </a:lnTo>
                    <a:lnTo>
                      <a:pt x="0" y="1"/>
                    </a:lnTo>
                    <a:lnTo>
                      <a:pt x="56" y="1"/>
                    </a:lnTo>
                    <a:lnTo>
                      <a:pt x="56" y="1"/>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3" name="Google Shape;24993;p54"/>
              <p:cNvSpPr/>
              <p:nvPr/>
            </p:nvSpPr>
            <p:spPr>
              <a:xfrm>
                <a:off x="1752850" y="1287250"/>
                <a:ext cx="1425" cy="25"/>
              </a:xfrm>
              <a:custGeom>
                <a:avLst/>
                <a:gdLst/>
                <a:ahLst/>
                <a:cxnLst/>
                <a:rect l="l" t="t" r="r" b="b"/>
                <a:pathLst>
                  <a:path w="57" h="1" extrusionOk="0">
                    <a:moveTo>
                      <a:pt x="57" y="0"/>
                    </a:moveTo>
                    <a:lnTo>
                      <a:pt x="57" y="0"/>
                    </a:lnTo>
                    <a:lnTo>
                      <a:pt x="57" y="0"/>
                    </a:lnTo>
                    <a:lnTo>
                      <a:pt x="1" y="0"/>
                    </a:lnTo>
                    <a:lnTo>
                      <a:pt x="57" y="0"/>
                    </a:lnTo>
                    <a:lnTo>
                      <a:pt x="57"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4" name="Google Shape;24994;p54"/>
              <p:cNvSpPr/>
              <p:nvPr/>
            </p:nvSpPr>
            <p:spPr>
              <a:xfrm>
                <a:off x="1758475" y="1288650"/>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9C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5" name="Google Shape;24995;p54"/>
              <p:cNvSpPr/>
              <p:nvPr/>
            </p:nvSpPr>
            <p:spPr>
              <a:xfrm>
                <a:off x="1672775" y="1308325"/>
                <a:ext cx="26700" cy="19700"/>
              </a:xfrm>
              <a:custGeom>
                <a:avLst/>
                <a:gdLst/>
                <a:ahLst/>
                <a:cxnLst/>
                <a:rect l="l" t="t" r="r" b="b"/>
                <a:pathLst>
                  <a:path w="1068" h="788" extrusionOk="0">
                    <a:moveTo>
                      <a:pt x="450" y="0"/>
                    </a:moveTo>
                    <a:lnTo>
                      <a:pt x="394" y="113"/>
                    </a:lnTo>
                    <a:lnTo>
                      <a:pt x="169" y="281"/>
                    </a:lnTo>
                    <a:lnTo>
                      <a:pt x="56" y="338"/>
                    </a:lnTo>
                    <a:lnTo>
                      <a:pt x="0" y="450"/>
                    </a:lnTo>
                    <a:lnTo>
                      <a:pt x="56" y="562"/>
                    </a:lnTo>
                    <a:lnTo>
                      <a:pt x="56" y="619"/>
                    </a:lnTo>
                    <a:lnTo>
                      <a:pt x="169" y="675"/>
                    </a:lnTo>
                    <a:lnTo>
                      <a:pt x="225" y="731"/>
                    </a:lnTo>
                    <a:lnTo>
                      <a:pt x="450" y="731"/>
                    </a:lnTo>
                    <a:lnTo>
                      <a:pt x="562" y="787"/>
                    </a:lnTo>
                    <a:lnTo>
                      <a:pt x="618" y="787"/>
                    </a:lnTo>
                    <a:lnTo>
                      <a:pt x="731" y="675"/>
                    </a:lnTo>
                    <a:lnTo>
                      <a:pt x="787" y="562"/>
                    </a:lnTo>
                    <a:lnTo>
                      <a:pt x="787" y="450"/>
                    </a:lnTo>
                    <a:lnTo>
                      <a:pt x="843" y="394"/>
                    </a:lnTo>
                    <a:lnTo>
                      <a:pt x="956" y="338"/>
                    </a:lnTo>
                    <a:lnTo>
                      <a:pt x="1012" y="338"/>
                    </a:lnTo>
                    <a:lnTo>
                      <a:pt x="1068" y="281"/>
                    </a:lnTo>
                    <a:lnTo>
                      <a:pt x="1068" y="113"/>
                    </a:lnTo>
                    <a:lnTo>
                      <a:pt x="1068" y="56"/>
                    </a:lnTo>
                    <a:lnTo>
                      <a:pt x="1012" y="56"/>
                    </a:lnTo>
                    <a:lnTo>
                      <a:pt x="956" y="113"/>
                    </a:lnTo>
                    <a:lnTo>
                      <a:pt x="787" y="169"/>
                    </a:lnTo>
                    <a:lnTo>
                      <a:pt x="731" y="169"/>
                    </a:lnTo>
                    <a:lnTo>
                      <a:pt x="675" y="225"/>
                    </a:lnTo>
                    <a:lnTo>
                      <a:pt x="675" y="169"/>
                    </a:lnTo>
                    <a:lnTo>
                      <a:pt x="675" y="56"/>
                    </a:lnTo>
                    <a:lnTo>
                      <a:pt x="562" y="0"/>
                    </a:lnTo>
                    <a:close/>
                  </a:path>
                </a:pathLst>
              </a:custGeom>
              <a:solidFill>
                <a:srgbClr val="709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6" name="Google Shape;24996;p54"/>
              <p:cNvSpPr/>
              <p:nvPr/>
            </p:nvSpPr>
            <p:spPr>
              <a:xfrm>
                <a:off x="1691025" y="1328000"/>
                <a:ext cx="2850" cy="2825"/>
              </a:xfrm>
              <a:custGeom>
                <a:avLst/>
                <a:gdLst/>
                <a:ahLst/>
                <a:cxnLst/>
                <a:rect l="l" t="t" r="r" b="b"/>
                <a:pathLst>
                  <a:path w="114" h="113" extrusionOk="0">
                    <a:moveTo>
                      <a:pt x="113" y="0"/>
                    </a:moveTo>
                    <a:lnTo>
                      <a:pt x="1" y="56"/>
                    </a:lnTo>
                    <a:lnTo>
                      <a:pt x="1" y="113"/>
                    </a:lnTo>
                    <a:lnTo>
                      <a:pt x="57" y="113"/>
                    </a:lnTo>
                    <a:lnTo>
                      <a:pt x="113" y="0"/>
                    </a:lnTo>
                    <a:close/>
                  </a:path>
                </a:pathLst>
              </a:custGeom>
              <a:solidFill>
                <a:srgbClr val="9DB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7" name="Google Shape;24997;p54"/>
              <p:cNvSpPr/>
              <p:nvPr/>
            </p:nvSpPr>
            <p:spPr>
              <a:xfrm>
                <a:off x="1691025" y="1332200"/>
                <a:ext cx="4250" cy="1425"/>
              </a:xfrm>
              <a:custGeom>
                <a:avLst/>
                <a:gdLst/>
                <a:ahLst/>
                <a:cxnLst/>
                <a:rect l="l" t="t" r="r" b="b"/>
                <a:pathLst>
                  <a:path w="170" h="57" extrusionOk="0">
                    <a:moveTo>
                      <a:pt x="169" y="1"/>
                    </a:moveTo>
                    <a:lnTo>
                      <a:pt x="1" y="57"/>
                    </a:lnTo>
                    <a:lnTo>
                      <a:pt x="113" y="57"/>
                    </a:lnTo>
                    <a:lnTo>
                      <a:pt x="169" y="1"/>
                    </a:lnTo>
                    <a:close/>
                  </a:path>
                </a:pathLst>
              </a:custGeom>
              <a:solidFill>
                <a:srgbClr val="91B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8" name="Google Shape;24998;p54"/>
              <p:cNvSpPr/>
              <p:nvPr/>
            </p:nvSpPr>
            <p:spPr>
              <a:xfrm>
                <a:off x="1665750" y="1309725"/>
                <a:ext cx="16875" cy="9850"/>
              </a:xfrm>
              <a:custGeom>
                <a:avLst/>
                <a:gdLst/>
                <a:ahLst/>
                <a:cxnLst/>
                <a:rect l="l" t="t" r="r" b="b"/>
                <a:pathLst>
                  <a:path w="675" h="394" extrusionOk="0">
                    <a:moveTo>
                      <a:pt x="281" y="0"/>
                    </a:moveTo>
                    <a:lnTo>
                      <a:pt x="225" y="113"/>
                    </a:lnTo>
                    <a:lnTo>
                      <a:pt x="112" y="113"/>
                    </a:lnTo>
                    <a:lnTo>
                      <a:pt x="56" y="57"/>
                    </a:lnTo>
                    <a:lnTo>
                      <a:pt x="0" y="57"/>
                    </a:lnTo>
                    <a:lnTo>
                      <a:pt x="0" y="113"/>
                    </a:lnTo>
                    <a:lnTo>
                      <a:pt x="112" y="282"/>
                    </a:lnTo>
                    <a:lnTo>
                      <a:pt x="225" y="394"/>
                    </a:lnTo>
                    <a:lnTo>
                      <a:pt x="281" y="394"/>
                    </a:lnTo>
                    <a:lnTo>
                      <a:pt x="506" y="282"/>
                    </a:lnTo>
                    <a:lnTo>
                      <a:pt x="675" y="57"/>
                    </a:lnTo>
                    <a:lnTo>
                      <a:pt x="393" y="57"/>
                    </a:lnTo>
                    <a:lnTo>
                      <a:pt x="281" y="0"/>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9" name="Google Shape;24999;p54"/>
              <p:cNvSpPr/>
              <p:nvPr/>
            </p:nvSpPr>
            <p:spPr>
              <a:xfrm>
                <a:off x="1682600" y="1305500"/>
                <a:ext cx="14075" cy="8475"/>
              </a:xfrm>
              <a:custGeom>
                <a:avLst/>
                <a:gdLst/>
                <a:ahLst/>
                <a:cxnLst/>
                <a:rect l="l" t="t" r="r" b="b"/>
                <a:pathLst>
                  <a:path w="563" h="339" extrusionOk="0">
                    <a:moveTo>
                      <a:pt x="1" y="1"/>
                    </a:moveTo>
                    <a:lnTo>
                      <a:pt x="1" y="113"/>
                    </a:lnTo>
                    <a:lnTo>
                      <a:pt x="1" y="226"/>
                    </a:lnTo>
                    <a:lnTo>
                      <a:pt x="57" y="169"/>
                    </a:lnTo>
                    <a:lnTo>
                      <a:pt x="113" y="169"/>
                    </a:lnTo>
                    <a:lnTo>
                      <a:pt x="225" y="282"/>
                    </a:lnTo>
                    <a:lnTo>
                      <a:pt x="282" y="338"/>
                    </a:lnTo>
                    <a:lnTo>
                      <a:pt x="450" y="338"/>
                    </a:lnTo>
                    <a:lnTo>
                      <a:pt x="563" y="226"/>
                    </a:lnTo>
                    <a:lnTo>
                      <a:pt x="506" y="169"/>
                    </a:lnTo>
                    <a:lnTo>
                      <a:pt x="338" y="169"/>
                    </a:lnTo>
                    <a:lnTo>
                      <a:pt x="282" y="57"/>
                    </a:lnTo>
                    <a:lnTo>
                      <a:pt x="225" y="57"/>
                    </a:lnTo>
                    <a:lnTo>
                      <a:pt x="113"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0" name="Google Shape;25000;p54"/>
              <p:cNvSpPr/>
              <p:nvPr/>
            </p:nvSpPr>
            <p:spPr>
              <a:xfrm>
                <a:off x="2143475" y="1048375"/>
                <a:ext cx="1450" cy="2825"/>
              </a:xfrm>
              <a:custGeom>
                <a:avLst/>
                <a:gdLst/>
                <a:ahLst/>
                <a:cxnLst/>
                <a:rect l="l" t="t" r="r" b="b"/>
                <a:pathLst>
                  <a:path w="58" h="113" extrusionOk="0">
                    <a:moveTo>
                      <a:pt x="57" y="0"/>
                    </a:moveTo>
                    <a:lnTo>
                      <a:pt x="1" y="56"/>
                    </a:lnTo>
                    <a:lnTo>
                      <a:pt x="1" y="113"/>
                    </a:lnTo>
                    <a:lnTo>
                      <a:pt x="57" y="113"/>
                    </a:lnTo>
                    <a:lnTo>
                      <a:pt x="57" y="0"/>
                    </a:lnTo>
                    <a:close/>
                  </a:path>
                </a:pathLst>
              </a:custGeom>
              <a:solidFill>
                <a:srgbClr val="ADC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1" name="Google Shape;25001;p54"/>
              <p:cNvSpPr/>
              <p:nvPr/>
            </p:nvSpPr>
            <p:spPr>
              <a:xfrm>
                <a:off x="1662925" y="1252125"/>
                <a:ext cx="37975" cy="23900"/>
              </a:xfrm>
              <a:custGeom>
                <a:avLst/>
                <a:gdLst/>
                <a:ahLst/>
                <a:cxnLst/>
                <a:rect l="l" t="t" r="r" b="b"/>
                <a:pathLst>
                  <a:path w="1519" h="956" extrusionOk="0">
                    <a:moveTo>
                      <a:pt x="1069" y="0"/>
                    </a:moveTo>
                    <a:lnTo>
                      <a:pt x="1012" y="56"/>
                    </a:lnTo>
                    <a:lnTo>
                      <a:pt x="900" y="112"/>
                    </a:lnTo>
                    <a:lnTo>
                      <a:pt x="731" y="112"/>
                    </a:lnTo>
                    <a:lnTo>
                      <a:pt x="675" y="169"/>
                    </a:lnTo>
                    <a:lnTo>
                      <a:pt x="563" y="169"/>
                    </a:lnTo>
                    <a:lnTo>
                      <a:pt x="506" y="225"/>
                    </a:lnTo>
                    <a:lnTo>
                      <a:pt x="394" y="337"/>
                    </a:lnTo>
                    <a:lnTo>
                      <a:pt x="338" y="450"/>
                    </a:lnTo>
                    <a:lnTo>
                      <a:pt x="282" y="506"/>
                    </a:lnTo>
                    <a:lnTo>
                      <a:pt x="1" y="618"/>
                    </a:lnTo>
                    <a:lnTo>
                      <a:pt x="1" y="675"/>
                    </a:lnTo>
                    <a:lnTo>
                      <a:pt x="169" y="787"/>
                    </a:lnTo>
                    <a:lnTo>
                      <a:pt x="394" y="843"/>
                    </a:lnTo>
                    <a:lnTo>
                      <a:pt x="506" y="843"/>
                    </a:lnTo>
                    <a:lnTo>
                      <a:pt x="563" y="956"/>
                    </a:lnTo>
                    <a:lnTo>
                      <a:pt x="731" y="899"/>
                    </a:lnTo>
                    <a:lnTo>
                      <a:pt x="844" y="787"/>
                    </a:lnTo>
                    <a:lnTo>
                      <a:pt x="900" y="618"/>
                    </a:lnTo>
                    <a:lnTo>
                      <a:pt x="1012" y="450"/>
                    </a:lnTo>
                    <a:lnTo>
                      <a:pt x="1125" y="337"/>
                    </a:lnTo>
                    <a:lnTo>
                      <a:pt x="1181" y="337"/>
                    </a:lnTo>
                    <a:lnTo>
                      <a:pt x="1181" y="281"/>
                    </a:lnTo>
                    <a:lnTo>
                      <a:pt x="1293" y="169"/>
                    </a:lnTo>
                    <a:lnTo>
                      <a:pt x="1350" y="225"/>
                    </a:lnTo>
                    <a:lnTo>
                      <a:pt x="1406" y="281"/>
                    </a:lnTo>
                    <a:lnTo>
                      <a:pt x="1406" y="337"/>
                    </a:lnTo>
                    <a:lnTo>
                      <a:pt x="1462" y="393"/>
                    </a:lnTo>
                    <a:lnTo>
                      <a:pt x="1518" y="393"/>
                    </a:lnTo>
                    <a:lnTo>
                      <a:pt x="1518" y="281"/>
                    </a:lnTo>
                    <a:lnTo>
                      <a:pt x="1518" y="169"/>
                    </a:lnTo>
                    <a:lnTo>
                      <a:pt x="1350" y="0"/>
                    </a:lnTo>
                    <a:lnTo>
                      <a:pt x="1293" y="0"/>
                    </a:lnTo>
                    <a:lnTo>
                      <a:pt x="1237" y="56"/>
                    </a:lnTo>
                    <a:lnTo>
                      <a:pt x="1181" y="56"/>
                    </a:lnTo>
                    <a:lnTo>
                      <a:pt x="1069" y="0"/>
                    </a:lnTo>
                    <a:close/>
                  </a:path>
                </a:pathLst>
              </a:custGeom>
              <a:solidFill>
                <a:srgbClr val="82A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2" name="Google Shape;25002;p54"/>
              <p:cNvSpPr/>
              <p:nvPr/>
            </p:nvSpPr>
            <p:spPr>
              <a:xfrm>
                <a:off x="1660125" y="1268975"/>
                <a:ext cx="12675" cy="11275"/>
              </a:xfrm>
              <a:custGeom>
                <a:avLst/>
                <a:gdLst/>
                <a:ahLst/>
                <a:cxnLst/>
                <a:rect l="l" t="t" r="r" b="b"/>
                <a:pathLst>
                  <a:path w="507" h="451" extrusionOk="0">
                    <a:moveTo>
                      <a:pt x="56" y="1"/>
                    </a:moveTo>
                    <a:lnTo>
                      <a:pt x="0" y="57"/>
                    </a:lnTo>
                    <a:lnTo>
                      <a:pt x="56" y="113"/>
                    </a:lnTo>
                    <a:lnTo>
                      <a:pt x="113" y="225"/>
                    </a:lnTo>
                    <a:lnTo>
                      <a:pt x="113" y="394"/>
                    </a:lnTo>
                    <a:lnTo>
                      <a:pt x="113" y="450"/>
                    </a:lnTo>
                    <a:lnTo>
                      <a:pt x="281" y="450"/>
                    </a:lnTo>
                    <a:lnTo>
                      <a:pt x="281" y="394"/>
                    </a:lnTo>
                    <a:lnTo>
                      <a:pt x="281" y="282"/>
                    </a:lnTo>
                    <a:lnTo>
                      <a:pt x="337" y="225"/>
                    </a:lnTo>
                    <a:lnTo>
                      <a:pt x="506" y="169"/>
                    </a:lnTo>
                    <a:lnTo>
                      <a:pt x="337" y="57"/>
                    </a:lnTo>
                    <a:lnTo>
                      <a:pt x="225" y="1"/>
                    </a:lnTo>
                    <a:close/>
                  </a:path>
                </a:pathLst>
              </a:custGeom>
              <a:solidFill>
                <a:srgbClr val="648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3" name="Google Shape;25003;p54"/>
              <p:cNvSpPr/>
              <p:nvPr/>
            </p:nvSpPr>
            <p:spPr>
              <a:xfrm>
                <a:off x="2014225" y="1096150"/>
                <a:ext cx="11250" cy="14075"/>
              </a:xfrm>
              <a:custGeom>
                <a:avLst/>
                <a:gdLst/>
                <a:ahLst/>
                <a:cxnLst/>
                <a:rect l="l" t="t" r="r" b="b"/>
                <a:pathLst>
                  <a:path w="450" h="563" extrusionOk="0">
                    <a:moveTo>
                      <a:pt x="169" y="0"/>
                    </a:moveTo>
                    <a:lnTo>
                      <a:pt x="56" y="56"/>
                    </a:lnTo>
                    <a:lnTo>
                      <a:pt x="56" y="113"/>
                    </a:lnTo>
                    <a:lnTo>
                      <a:pt x="0" y="225"/>
                    </a:lnTo>
                    <a:lnTo>
                      <a:pt x="56" y="337"/>
                    </a:lnTo>
                    <a:lnTo>
                      <a:pt x="225" y="506"/>
                    </a:lnTo>
                    <a:lnTo>
                      <a:pt x="281" y="562"/>
                    </a:lnTo>
                    <a:lnTo>
                      <a:pt x="337" y="562"/>
                    </a:lnTo>
                    <a:lnTo>
                      <a:pt x="394" y="506"/>
                    </a:lnTo>
                    <a:lnTo>
                      <a:pt x="450" y="394"/>
                    </a:lnTo>
                    <a:lnTo>
                      <a:pt x="450" y="281"/>
                    </a:lnTo>
                    <a:lnTo>
                      <a:pt x="337" y="225"/>
                    </a:lnTo>
                    <a:lnTo>
                      <a:pt x="281" y="113"/>
                    </a:lnTo>
                    <a:lnTo>
                      <a:pt x="225" y="56"/>
                    </a:lnTo>
                    <a:lnTo>
                      <a:pt x="169"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4" name="Google Shape;25004;p54"/>
              <p:cNvSpPr/>
              <p:nvPr/>
            </p:nvSpPr>
            <p:spPr>
              <a:xfrm>
                <a:off x="1988925" y="1082100"/>
                <a:ext cx="7050" cy="8450"/>
              </a:xfrm>
              <a:custGeom>
                <a:avLst/>
                <a:gdLst/>
                <a:ahLst/>
                <a:cxnLst/>
                <a:rect l="l" t="t" r="r" b="b"/>
                <a:pathLst>
                  <a:path w="282" h="338" extrusionOk="0">
                    <a:moveTo>
                      <a:pt x="0" y="0"/>
                    </a:moveTo>
                    <a:lnTo>
                      <a:pt x="0" y="56"/>
                    </a:lnTo>
                    <a:lnTo>
                      <a:pt x="0" y="113"/>
                    </a:lnTo>
                    <a:lnTo>
                      <a:pt x="0" y="225"/>
                    </a:lnTo>
                    <a:lnTo>
                      <a:pt x="57" y="337"/>
                    </a:lnTo>
                    <a:lnTo>
                      <a:pt x="169" y="337"/>
                    </a:lnTo>
                    <a:lnTo>
                      <a:pt x="225" y="281"/>
                    </a:lnTo>
                    <a:lnTo>
                      <a:pt x="281" y="225"/>
                    </a:lnTo>
                    <a:lnTo>
                      <a:pt x="225" y="113"/>
                    </a:lnTo>
                    <a:lnTo>
                      <a:pt x="169"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5" name="Google Shape;25005;p54"/>
              <p:cNvSpPr/>
              <p:nvPr/>
            </p:nvSpPr>
            <p:spPr>
              <a:xfrm>
                <a:off x="1993125" y="1080675"/>
                <a:ext cx="25" cy="1450"/>
              </a:xfrm>
              <a:custGeom>
                <a:avLst/>
                <a:gdLst/>
                <a:ahLst/>
                <a:cxnLst/>
                <a:rect l="l" t="t" r="r" b="b"/>
                <a:pathLst>
                  <a:path w="1" h="58" extrusionOk="0">
                    <a:moveTo>
                      <a:pt x="1" y="57"/>
                    </a:moveTo>
                    <a:lnTo>
                      <a:pt x="1" y="57"/>
                    </a:lnTo>
                    <a:lnTo>
                      <a:pt x="1" y="1"/>
                    </a:lnTo>
                    <a:lnTo>
                      <a:pt x="1" y="1"/>
                    </a:lnTo>
                    <a:lnTo>
                      <a:pt x="1" y="1"/>
                    </a:lnTo>
                    <a:lnTo>
                      <a:pt x="1" y="1"/>
                    </a:lnTo>
                    <a:lnTo>
                      <a:pt x="1" y="57"/>
                    </a:lnTo>
                    <a:lnTo>
                      <a:pt x="1" y="57"/>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6" name="Google Shape;25006;p54"/>
              <p:cNvSpPr/>
              <p:nvPr/>
            </p:nvSpPr>
            <p:spPr>
              <a:xfrm>
                <a:off x="1921475" y="1090525"/>
                <a:ext cx="89950" cy="50600"/>
              </a:xfrm>
              <a:custGeom>
                <a:avLst/>
                <a:gdLst/>
                <a:ahLst/>
                <a:cxnLst/>
                <a:rect l="l" t="t" r="r" b="b"/>
                <a:pathLst>
                  <a:path w="3598" h="2024" extrusionOk="0">
                    <a:moveTo>
                      <a:pt x="731" y="0"/>
                    </a:moveTo>
                    <a:lnTo>
                      <a:pt x="619" y="57"/>
                    </a:lnTo>
                    <a:lnTo>
                      <a:pt x="563" y="113"/>
                    </a:lnTo>
                    <a:lnTo>
                      <a:pt x="506" y="225"/>
                    </a:lnTo>
                    <a:lnTo>
                      <a:pt x="506" y="281"/>
                    </a:lnTo>
                    <a:lnTo>
                      <a:pt x="282" y="281"/>
                    </a:lnTo>
                    <a:lnTo>
                      <a:pt x="169" y="506"/>
                    </a:lnTo>
                    <a:lnTo>
                      <a:pt x="113" y="450"/>
                    </a:lnTo>
                    <a:lnTo>
                      <a:pt x="113" y="506"/>
                    </a:lnTo>
                    <a:lnTo>
                      <a:pt x="0" y="731"/>
                    </a:lnTo>
                    <a:lnTo>
                      <a:pt x="0" y="956"/>
                    </a:lnTo>
                    <a:lnTo>
                      <a:pt x="57" y="1181"/>
                    </a:lnTo>
                    <a:lnTo>
                      <a:pt x="169" y="1406"/>
                    </a:lnTo>
                    <a:lnTo>
                      <a:pt x="225" y="1518"/>
                    </a:lnTo>
                    <a:lnTo>
                      <a:pt x="282" y="1574"/>
                    </a:lnTo>
                    <a:lnTo>
                      <a:pt x="450" y="1574"/>
                    </a:lnTo>
                    <a:lnTo>
                      <a:pt x="563" y="1630"/>
                    </a:lnTo>
                    <a:lnTo>
                      <a:pt x="731" y="1743"/>
                    </a:lnTo>
                    <a:lnTo>
                      <a:pt x="956" y="1855"/>
                    </a:lnTo>
                    <a:lnTo>
                      <a:pt x="1237" y="1855"/>
                    </a:lnTo>
                    <a:lnTo>
                      <a:pt x="1406" y="1799"/>
                    </a:lnTo>
                    <a:lnTo>
                      <a:pt x="1574" y="1743"/>
                    </a:lnTo>
                    <a:lnTo>
                      <a:pt x="1743" y="1799"/>
                    </a:lnTo>
                    <a:lnTo>
                      <a:pt x="1911" y="1911"/>
                    </a:lnTo>
                    <a:lnTo>
                      <a:pt x="2024" y="1968"/>
                    </a:lnTo>
                    <a:lnTo>
                      <a:pt x="2136" y="2024"/>
                    </a:lnTo>
                    <a:lnTo>
                      <a:pt x="2249" y="2024"/>
                    </a:lnTo>
                    <a:lnTo>
                      <a:pt x="2249" y="1968"/>
                    </a:lnTo>
                    <a:lnTo>
                      <a:pt x="2249" y="1799"/>
                    </a:lnTo>
                    <a:lnTo>
                      <a:pt x="2193" y="1743"/>
                    </a:lnTo>
                    <a:lnTo>
                      <a:pt x="2136" y="1687"/>
                    </a:lnTo>
                    <a:lnTo>
                      <a:pt x="2530" y="1687"/>
                    </a:lnTo>
                    <a:lnTo>
                      <a:pt x="2698" y="1743"/>
                    </a:lnTo>
                    <a:lnTo>
                      <a:pt x="2811" y="1799"/>
                    </a:lnTo>
                    <a:lnTo>
                      <a:pt x="2979" y="1911"/>
                    </a:lnTo>
                    <a:lnTo>
                      <a:pt x="3148" y="1968"/>
                    </a:lnTo>
                    <a:lnTo>
                      <a:pt x="3317" y="1911"/>
                    </a:lnTo>
                    <a:lnTo>
                      <a:pt x="3485" y="1799"/>
                    </a:lnTo>
                    <a:lnTo>
                      <a:pt x="3598" y="1687"/>
                    </a:lnTo>
                    <a:lnTo>
                      <a:pt x="3598" y="1630"/>
                    </a:lnTo>
                    <a:lnTo>
                      <a:pt x="3598" y="1518"/>
                    </a:lnTo>
                    <a:lnTo>
                      <a:pt x="3485" y="1462"/>
                    </a:lnTo>
                    <a:lnTo>
                      <a:pt x="3429" y="1406"/>
                    </a:lnTo>
                    <a:lnTo>
                      <a:pt x="3317" y="1406"/>
                    </a:lnTo>
                    <a:lnTo>
                      <a:pt x="3260" y="1462"/>
                    </a:lnTo>
                    <a:lnTo>
                      <a:pt x="3260" y="1349"/>
                    </a:lnTo>
                    <a:lnTo>
                      <a:pt x="3260" y="1181"/>
                    </a:lnTo>
                    <a:lnTo>
                      <a:pt x="3204" y="1068"/>
                    </a:lnTo>
                    <a:lnTo>
                      <a:pt x="3092" y="1068"/>
                    </a:lnTo>
                    <a:lnTo>
                      <a:pt x="3036" y="1125"/>
                    </a:lnTo>
                    <a:lnTo>
                      <a:pt x="2979" y="1125"/>
                    </a:lnTo>
                    <a:lnTo>
                      <a:pt x="2923" y="1181"/>
                    </a:lnTo>
                    <a:lnTo>
                      <a:pt x="2923" y="1237"/>
                    </a:lnTo>
                    <a:lnTo>
                      <a:pt x="2979" y="1237"/>
                    </a:lnTo>
                    <a:lnTo>
                      <a:pt x="2979" y="1349"/>
                    </a:lnTo>
                    <a:lnTo>
                      <a:pt x="2923" y="1349"/>
                    </a:lnTo>
                    <a:lnTo>
                      <a:pt x="2642" y="1293"/>
                    </a:lnTo>
                    <a:lnTo>
                      <a:pt x="2361" y="1293"/>
                    </a:lnTo>
                    <a:lnTo>
                      <a:pt x="2193" y="1237"/>
                    </a:lnTo>
                    <a:lnTo>
                      <a:pt x="2136" y="1237"/>
                    </a:lnTo>
                    <a:lnTo>
                      <a:pt x="2136" y="1125"/>
                    </a:lnTo>
                    <a:lnTo>
                      <a:pt x="2080" y="1012"/>
                    </a:lnTo>
                    <a:lnTo>
                      <a:pt x="1968" y="956"/>
                    </a:lnTo>
                    <a:lnTo>
                      <a:pt x="1855" y="900"/>
                    </a:lnTo>
                    <a:lnTo>
                      <a:pt x="1518" y="900"/>
                    </a:lnTo>
                    <a:lnTo>
                      <a:pt x="1462" y="731"/>
                    </a:lnTo>
                    <a:lnTo>
                      <a:pt x="1406" y="619"/>
                    </a:lnTo>
                    <a:lnTo>
                      <a:pt x="1349" y="506"/>
                    </a:lnTo>
                    <a:lnTo>
                      <a:pt x="1349" y="450"/>
                    </a:lnTo>
                    <a:lnTo>
                      <a:pt x="1406" y="338"/>
                    </a:lnTo>
                    <a:lnTo>
                      <a:pt x="1181" y="338"/>
                    </a:lnTo>
                    <a:lnTo>
                      <a:pt x="1068" y="113"/>
                    </a:lnTo>
                    <a:lnTo>
                      <a:pt x="1012" y="0"/>
                    </a:lnTo>
                    <a:close/>
                  </a:path>
                </a:pathLst>
              </a:custGeom>
              <a:solidFill>
                <a:srgbClr val="B7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7" name="Google Shape;25007;p54"/>
              <p:cNvSpPr/>
              <p:nvPr/>
            </p:nvSpPr>
            <p:spPr>
              <a:xfrm>
                <a:off x="1929900" y="1089125"/>
                <a:ext cx="7050" cy="9850"/>
              </a:xfrm>
              <a:custGeom>
                <a:avLst/>
                <a:gdLst/>
                <a:ahLst/>
                <a:cxnLst/>
                <a:rect l="l" t="t" r="r" b="b"/>
                <a:pathLst>
                  <a:path w="282" h="394" extrusionOk="0">
                    <a:moveTo>
                      <a:pt x="57" y="0"/>
                    </a:moveTo>
                    <a:lnTo>
                      <a:pt x="113" y="169"/>
                    </a:lnTo>
                    <a:lnTo>
                      <a:pt x="1" y="337"/>
                    </a:lnTo>
                    <a:lnTo>
                      <a:pt x="1" y="394"/>
                    </a:lnTo>
                    <a:lnTo>
                      <a:pt x="282" y="394"/>
                    </a:lnTo>
                    <a:lnTo>
                      <a:pt x="282" y="337"/>
                    </a:lnTo>
                    <a:lnTo>
                      <a:pt x="226" y="169"/>
                    </a:lnTo>
                    <a:lnTo>
                      <a:pt x="169" y="56"/>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8" name="Google Shape;25008;p54"/>
              <p:cNvSpPr/>
              <p:nvPr/>
            </p:nvSpPr>
            <p:spPr>
              <a:xfrm>
                <a:off x="1924275" y="1083500"/>
                <a:ext cx="7050" cy="8450"/>
              </a:xfrm>
              <a:custGeom>
                <a:avLst/>
                <a:gdLst/>
                <a:ahLst/>
                <a:cxnLst/>
                <a:rect l="l" t="t" r="r" b="b"/>
                <a:pathLst>
                  <a:path w="282" h="338" extrusionOk="0">
                    <a:moveTo>
                      <a:pt x="113" y="0"/>
                    </a:moveTo>
                    <a:lnTo>
                      <a:pt x="57" y="113"/>
                    </a:lnTo>
                    <a:lnTo>
                      <a:pt x="57" y="169"/>
                    </a:lnTo>
                    <a:lnTo>
                      <a:pt x="57" y="225"/>
                    </a:lnTo>
                    <a:lnTo>
                      <a:pt x="1" y="281"/>
                    </a:lnTo>
                    <a:lnTo>
                      <a:pt x="113" y="338"/>
                    </a:lnTo>
                    <a:lnTo>
                      <a:pt x="170" y="281"/>
                    </a:lnTo>
                    <a:lnTo>
                      <a:pt x="282" y="225"/>
                    </a:lnTo>
                    <a:lnTo>
                      <a:pt x="282" y="57"/>
                    </a:lnTo>
                    <a:lnTo>
                      <a:pt x="170" y="57"/>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9" name="Google Shape;25009;p54"/>
              <p:cNvSpPr/>
              <p:nvPr/>
            </p:nvSpPr>
            <p:spPr>
              <a:xfrm>
                <a:off x="1950975" y="1094750"/>
                <a:ext cx="5650" cy="5625"/>
              </a:xfrm>
              <a:custGeom>
                <a:avLst/>
                <a:gdLst/>
                <a:ahLst/>
                <a:cxnLst/>
                <a:rect l="l" t="t" r="r" b="b"/>
                <a:pathLst>
                  <a:path w="226" h="225" extrusionOk="0">
                    <a:moveTo>
                      <a:pt x="113" y="0"/>
                    </a:moveTo>
                    <a:lnTo>
                      <a:pt x="57" y="112"/>
                    </a:lnTo>
                    <a:lnTo>
                      <a:pt x="1" y="169"/>
                    </a:lnTo>
                    <a:lnTo>
                      <a:pt x="113" y="225"/>
                    </a:lnTo>
                    <a:lnTo>
                      <a:pt x="226" y="169"/>
                    </a:lnTo>
                    <a:lnTo>
                      <a:pt x="226" y="56"/>
                    </a:lnTo>
                    <a:lnTo>
                      <a:pt x="226" y="0"/>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0" name="Google Shape;25010;p54"/>
              <p:cNvSpPr/>
              <p:nvPr/>
            </p:nvSpPr>
            <p:spPr>
              <a:xfrm>
                <a:off x="2033875" y="1094750"/>
                <a:ext cx="109625" cy="77300"/>
              </a:xfrm>
              <a:custGeom>
                <a:avLst/>
                <a:gdLst/>
                <a:ahLst/>
                <a:cxnLst/>
                <a:rect l="l" t="t" r="r" b="b"/>
                <a:pathLst>
                  <a:path w="4385" h="3092" extrusionOk="0">
                    <a:moveTo>
                      <a:pt x="1069" y="0"/>
                    </a:moveTo>
                    <a:lnTo>
                      <a:pt x="956" y="56"/>
                    </a:lnTo>
                    <a:lnTo>
                      <a:pt x="788" y="225"/>
                    </a:lnTo>
                    <a:lnTo>
                      <a:pt x="675" y="450"/>
                    </a:lnTo>
                    <a:lnTo>
                      <a:pt x="563" y="562"/>
                    </a:lnTo>
                    <a:lnTo>
                      <a:pt x="451" y="562"/>
                    </a:lnTo>
                    <a:lnTo>
                      <a:pt x="226" y="618"/>
                    </a:lnTo>
                    <a:lnTo>
                      <a:pt x="113" y="787"/>
                    </a:lnTo>
                    <a:lnTo>
                      <a:pt x="57" y="956"/>
                    </a:lnTo>
                    <a:lnTo>
                      <a:pt x="1" y="1124"/>
                    </a:lnTo>
                    <a:lnTo>
                      <a:pt x="1" y="1180"/>
                    </a:lnTo>
                    <a:lnTo>
                      <a:pt x="57" y="1180"/>
                    </a:lnTo>
                    <a:lnTo>
                      <a:pt x="113" y="1237"/>
                    </a:lnTo>
                    <a:lnTo>
                      <a:pt x="57" y="1293"/>
                    </a:lnTo>
                    <a:lnTo>
                      <a:pt x="113" y="1405"/>
                    </a:lnTo>
                    <a:lnTo>
                      <a:pt x="170" y="1518"/>
                    </a:lnTo>
                    <a:lnTo>
                      <a:pt x="282" y="1630"/>
                    </a:lnTo>
                    <a:lnTo>
                      <a:pt x="338" y="1799"/>
                    </a:lnTo>
                    <a:lnTo>
                      <a:pt x="451" y="1967"/>
                    </a:lnTo>
                    <a:lnTo>
                      <a:pt x="563" y="1967"/>
                    </a:lnTo>
                    <a:lnTo>
                      <a:pt x="675" y="2023"/>
                    </a:lnTo>
                    <a:lnTo>
                      <a:pt x="732" y="2080"/>
                    </a:lnTo>
                    <a:lnTo>
                      <a:pt x="788" y="2080"/>
                    </a:lnTo>
                    <a:lnTo>
                      <a:pt x="844" y="2023"/>
                    </a:lnTo>
                    <a:lnTo>
                      <a:pt x="900" y="1967"/>
                    </a:lnTo>
                    <a:lnTo>
                      <a:pt x="956" y="1967"/>
                    </a:lnTo>
                    <a:lnTo>
                      <a:pt x="956" y="2023"/>
                    </a:lnTo>
                    <a:lnTo>
                      <a:pt x="1013" y="2136"/>
                    </a:lnTo>
                    <a:lnTo>
                      <a:pt x="1125" y="2248"/>
                    </a:lnTo>
                    <a:lnTo>
                      <a:pt x="1294" y="2304"/>
                    </a:lnTo>
                    <a:lnTo>
                      <a:pt x="1406" y="2417"/>
                    </a:lnTo>
                    <a:lnTo>
                      <a:pt x="1575" y="2417"/>
                    </a:lnTo>
                    <a:lnTo>
                      <a:pt x="1687" y="2529"/>
                    </a:lnTo>
                    <a:lnTo>
                      <a:pt x="1856" y="2754"/>
                    </a:lnTo>
                    <a:lnTo>
                      <a:pt x="1912" y="2810"/>
                    </a:lnTo>
                    <a:lnTo>
                      <a:pt x="2024" y="2754"/>
                    </a:lnTo>
                    <a:lnTo>
                      <a:pt x="2137" y="2585"/>
                    </a:lnTo>
                    <a:lnTo>
                      <a:pt x="2137" y="2698"/>
                    </a:lnTo>
                    <a:lnTo>
                      <a:pt x="2193" y="2810"/>
                    </a:lnTo>
                    <a:lnTo>
                      <a:pt x="2418" y="2810"/>
                    </a:lnTo>
                    <a:lnTo>
                      <a:pt x="2474" y="2754"/>
                    </a:lnTo>
                    <a:lnTo>
                      <a:pt x="2586" y="2642"/>
                    </a:lnTo>
                    <a:lnTo>
                      <a:pt x="2474" y="2810"/>
                    </a:lnTo>
                    <a:lnTo>
                      <a:pt x="2530" y="2979"/>
                    </a:lnTo>
                    <a:lnTo>
                      <a:pt x="2586" y="3035"/>
                    </a:lnTo>
                    <a:lnTo>
                      <a:pt x="2643" y="3091"/>
                    </a:lnTo>
                    <a:lnTo>
                      <a:pt x="2867" y="2810"/>
                    </a:lnTo>
                    <a:lnTo>
                      <a:pt x="3092" y="2754"/>
                    </a:lnTo>
                    <a:lnTo>
                      <a:pt x="3373" y="2698"/>
                    </a:lnTo>
                    <a:lnTo>
                      <a:pt x="3654" y="2754"/>
                    </a:lnTo>
                    <a:lnTo>
                      <a:pt x="3767" y="2810"/>
                    </a:lnTo>
                    <a:lnTo>
                      <a:pt x="3823" y="2698"/>
                    </a:lnTo>
                    <a:lnTo>
                      <a:pt x="3879" y="2642"/>
                    </a:lnTo>
                    <a:lnTo>
                      <a:pt x="3879" y="2754"/>
                    </a:lnTo>
                    <a:lnTo>
                      <a:pt x="4048" y="2867"/>
                    </a:lnTo>
                    <a:lnTo>
                      <a:pt x="4160" y="2923"/>
                    </a:lnTo>
                    <a:lnTo>
                      <a:pt x="4216" y="2923"/>
                    </a:lnTo>
                    <a:lnTo>
                      <a:pt x="4329" y="2810"/>
                    </a:lnTo>
                    <a:lnTo>
                      <a:pt x="4385" y="2754"/>
                    </a:lnTo>
                    <a:lnTo>
                      <a:pt x="4216" y="2361"/>
                    </a:lnTo>
                    <a:lnTo>
                      <a:pt x="4160" y="2192"/>
                    </a:lnTo>
                    <a:lnTo>
                      <a:pt x="4160" y="1967"/>
                    </a:lnTo>
                    <a:lnTo>
                      <a:pt x="4160" y="1911"/>
                    </a:lnTo>
                    <a:lnTo>
                      <a:pt x="4104" y="1855"/>
                    </a:lnTo>
                    <a:lnTo>
                      <a:pt x="4048" y="1855"/>
                    </a:lnTo>
                    <a:lnTo>
                      <a:pt x="3992" y="1911"/>
                    </a:lnTo>
                    <a:lnTo>
                      <a:pt x="3935" y="2023"/>
                    </a:lnTo>
                    <a:lnTo>
                      <a:pt x="3879" y="2136"/>
                    </a:lnTo>
                    <a:lnTo>
                      <a:pt x="3767" y="2248"/>
                    </a:lnTo>
                    <a:lnTo>
                      <a:pt x="3373" y="2304"/>
                    </a:lnTo>
                    <a:lnTo>
                      <a:pt x="3317" y="2304"/>
                    </a:lnTo>
                    <a:lnTo>
                      <a:pt x="3261" y="2417"/>
                    </a:lnTo>
                    <a:lnTo>
                      <a:pt x="3205" y="2417"/>
                    </a:lnTo>
                    <a:lnTo>
                      <a:pt x="3261" y="2361"/>
                    </a:lnTo>
                    <a:lnTo>
                      <a:pt x="3317" y="2248"/>
                    </a:lnTo>
                    <a:lnTo>
                      <a:pt x="3373" y="2080"/>
                    </a:lnTo>
                    <a:lnTo>
                      <a:pt x="3317" y="1967"/>
                    </a:lnTo>
                    <a:lnTo>
                      <a:pt x="3205" y="1799"/>
                    </a:lnTo>
                    <a:lnTo>
                      <a:pt x="2811" y="1518"/>
                    </a:lnTo>
                    <a:lnTo>
                      <a:pt x="2811" y="1461"/>
                    </a:lnTo>
                    <a:lnTo>
                      <a:pt x="2980" y="1574"/>
                    </a:lnTo>
                    <a:lnTo>
                      <a:pt x="3148" y="1742"/>
                    </a:lnTo>
                    <a:lnTo>
                      <a:pt x="3261" y="1855"/>
                    </a:lnTo>
                    <a:lnTo>
                      <a:pt x="3429" y="1967"/>
                    </a:lnTo>
                    <a:lnTo>
                      <a:pt x="3542" y="1911"/>
                    </a:lnTo>
                    <a:lnTo>
                      <a:pt x="3542" y="1742"/>
                    </a:lnTo>
                    <a:lnTo>
                      <a:pt x="3486" y="1574"/>
                    </a:lnTo>
                    <a:lnTo>
                      <a:pt x="3373" y="1405"/>
                    </a:lnTo>
                    <a:lnTo>
                      <a:pt x="3373" y="1293"/>
                    </a:lnTo>
                    <a:lnTo>
                      <a:pt x="3429" y="1180"/>
                    </a:lnTo>
                    <a:lnTo>
                      <a:pt x="3486" y="1012"/>
                    </a:lnTo>
                    <a:lnTo>
                      <a:pt x="3486" y="899"/>
                    </a:lnTo>
                    <a:lnTo>
                      <a:pt x="3373" y="843"/>
                    </a:lnTo>
                    <a:lnTo>
                      <a:pt x="3317" y="787"/>
                    </a:lnTo>
                    <a:lnTo>
                      <a:pt x="3148" y="787"/>
                    </a:lnTo>
                    <a:lnTo>
                      <a:pt x="2924" y="899"/>
                    </a:lnTo>
                    <a:lnTo>
                      <a:pt x="3036" y="674"/>
                    </a:lnTo>
                    <a:lnTo>
                      <a:pt x="3092" y="562"/>
                    </a:lnTo>
                    <a:lnTo>
                      <a:pt x="3148" y="506"/>
                    </a:lnTo>
                    <a:lnTo>
                      <a:pt x="3261" y="506"/>
                    </a:lnTo>
                    <a:lnTo>
                      <a:pt x="3429" y="618"/>
                    </a:lnTo>
                    <a:lnTo>
                      <a:pt x="3542" y="674"/>
                    </a:lnTo>
                    <a:lnTo>
                      <a:pt x="3598" y="674"/>
                    </a:lnTo>
                    <a:lnTo>
                      <a:pt x="3767" y="618"/>
                    </a:lnTo>
                    <a:lnTo>
                      <a:pt x="3879" y="562"/>
                    </a:lnTo>
                    <a:lnTo>
                      <a:pt x="3879" y="506"/>
                    </a:lnTo>
                    <a:lnTo>
                      <a:pt x="3879" y="337"/>
                    </a:lnTo>
                    <a:lnTo>
                      <a:pt x="3823" y="169"/>
                    </a:lnTo>
                    <a:lnTo>
                      <a:pt x="3767" y="112"/>
                    </a:lnTo>
                    <a:lnTo>
                      <a:pt x="3711" y="112"/>
                    </a:lnTo>
                    <a:lnTo>
                      <a:pt x="3486" y="169"/>
                    </a:lnTo>
                    <a:lnTo>
                      <a:pt x="3317" y="225"/>
                    </a:lnTo>
                    <a:lnTo>
                      <a:pt x="3148" y="169"/>
                    </a:lnTo>
                    <a:lnTo>
                      <a:pt x="3148" y="56"/>
                    </a:lnTo>
                    <a:lnTo>
                      <a:pt x="3092" y="0"/>
                    </a:lnTo>
                    <a:lnTo>
                      <a:pt x="2699" y="0"/>
                    </a:lnTo>
                    <a:lnTo>
                      <a:pt x="2755" y="112"/>
                    </a:lnTo>
                    <a:lnTo>
                      <a:pt x="2811" y="169"/>
                    </a:lnTo>
                    <a:lnTo>
                      <a:pt x="2811" y="225"/>
                    </a:lnTo>
                    <a:lnTo>
                      <a:pt x="2811" y="281"/>
                    </a:lnTo>
                    <a:lnTo>
                      <a:pt x="2699" y="337"/>
                    </a:lnTo>
                    <a:lnTo>
                      <a:pt x="2586" y="337"/>
                    </a:lnTo>
                    <a:lnTo>
                      <a:pt x="2474" y="281"/>
                    </a:lnTo>
                    <a:lnTo>
                      <a:pt x="2249" y="337"/>
                    </a:lnTo>
                    <a:lnTo>
                      <a:pt x="2137" y="393"/>
                    </a:lnTo>
                    <a:lnTo>
                      <a:pt x="2081" y="562"/>
                    </a:lnTo>
                    <a:lnTo>
                      <a:pt x="2024" y="618"/>
                    </a:lnTo>
                    <a:lnTo>
                      <a:pt x="1968" y="674"/>
                    </a:lnTo>
                    <a:lnTo>
                      <a:pt x="1912" y="674"/>
                    </a:lnTo>
                    <a:lnTo>
                      <a:pt x="1968" y="843"/>
                    </a:lnTo>
                    <a:lnTo>
                      <a:pt x="2024" y="1068"/>
                    </a:lnTo>
                    <a:lnTo>
                      <a:pt x="1968" y="1124"/>
                    </a:lnTo>
                    <a:lnTo>
                      <a:pt x="1912" y="1068"/>
                    </a:lnTo>
                    <a:lnTo>
                      <a:pt x="1912" y="956"/>
                    </a:lnTo>
                    <a:lnTo>
                      <a:pt x="1912" y="899"/>
                    </a:lnTo>
                    <a:lnTo>
                      <a:pt x="1856" y="843"/>
                    </a:lnTo>
                    <a:lnTo>
                      <a:pt x="1743" y="1012"/>
                    </a:lnTo>
                    <a:lnTo>
                      <a:pt x="1687" y="1068"/>
                    </a:lnTo>
                    <a:lnTo>
                      <a:pt x="1631" y="1068"/>
                    </a:lnTo>
                    <a:lnTo>
                      <a:pt x="1518" y="787"/>
                    </a:lnTo>
                    <a:lnTo>
                      <a:pt x="1294" y="618"/>
                    </a:lnTo>
                    <a:lnTo>
                      <a:pt x="1294" y="618"/>
                    </a:lnTo>
                    <a:lnTo>
                      <a:pt x="1406" y="787"/>
                    </a:lnTo>
                    <a:lnTo>
                      <a:pt x="1406" y="899"/>
                    </a:lnTo>
                    <a:lnTo>
                      <a:pt x="1350" y="956"/>
                    </a:lnTo>
                    <a:lnTo>
                      <a:pt x="1294" y="956"/>
                    </a:lnTo>
                    <a:lnTo>
                      <a:pt x="1294" y="899"/>
                    </a:lnTo>
                    <a:lnTo>
                      <a:pt x="1237" y="843"/>
                    </a:lnTo>
                    <a:lnTo>
                      <a:pt x="844" y="843"/>
                    </a:lnTo>
                    <a:lnTo>
                      <a:pt x="788" y="787"/>
                    </a:lnTo>
                    <a:lnTo>
                      <a:pt x="788" y="731"/>
                    </a:lnTo>
                    <a:lnTo>
                      <a:pt x="844" y="618"/>
                    </a:lnTo>
                    <a:lnTo>
                      <a:pt x="1013" y="506"/>
                    </a:lnTo>
                    <a:lnTo>
                      <a:pt x="1125" y="393"/>
                    </a:lnTo>
                    <a:lnTo>
                      <a:pt x="1125" y="281"/>
                    </a:lnTo>
                    <a:lnTo>
                      <a:pt x="1294" y="337"/>
                    </a:lnTo>
                    <a:lnTo>
                      <a:pt x="1406" y="337"/>
                    </a:lnTo>
                    <a:lnTo>
                      <a:pt x="1462" y="169"/>
                    </a:lnTo>
                    <a:lnTo>
                      <a:pt x="1237" y="56"/>
                    </a:lnTo>
                    <a:lnTo>
                      <a:pt x="1069"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1" name="Google Shape;25011;p54"/>
              <p:cNvSpPr/>
              <p:nvPr/>
            </p:nvSpPr>
            <p:spPr>
              <a:xfrm>
                <a:off x="2101325" y="1103175"/>
                <a:ext cx="57650" cy="66050"/>
              </a:xfrm>
              <a:custGeom>
                <a:avLst/>
                <a:gdLst/>
                <a:ahLst/>
                <a:cxnLst/>
                <a:rect l="l" t="t" r="r" b="b"/>
                <a:pathLst>
                  <a:path w="2306" h="2642" extrusionOk="0">
                    <a:moveTo>
                      <a:pt x="1912" y="1911"/>
                    </a:moveTo>
                    <a:lnTo>
                      <a:pt x="1856" y="2024"/>
                    </a:lnTo>
                    <a:lnTo>
                      <a:pt x="1799" y="2136"/>
                    </a:lnTo>
                    <a:lnTo>
                      <a:pt x="1743" y="2192"/>
                    </a:lnTo>
                    <a:lnTo>
                      <a:pt x="1743" y="2136"/>
                    </a:lnTo>
                    <a:lnTo>
                      <a:pt x="1743" y="2024"/>
                    </a:lnTo>
                    <a:lnTo>
                      <a:pt x="1799" y="1967"/>
                    </a:lnTo>
                    <a:lnTo>
                      <a:pt x="1856" y="1967"/>
                    </a:lnTo>
                    <a:lnTo>
                      <a:pt x="1912" y="1911"/>
                    </a:lnTo>
                    <a:close/>
                    <a:moveTo>
                      <a:pt x="563" y="0"/>
                    </a:moveTo>
                    <a:lnTo>
                      <a:pt x="450" y="56"/>
                    </a:lnTo>
                    <a:lnTo>
                      <a:pt x="338" y="56"/>
                    </a:lnTo>
                    <a:lnTo>
                      <a:pt x="338" y="169"/>
                    </a:lnTo>
                    <a:lnTo>
                      <a:pt x="282" y="281"/>
                    </a:lnTo>
                    <a:lnTo>
                      <a:pt x="226" y="337"/>
                    </a:lnTo>
                    <a:lnTo>
                      <a:pt x="169" y="450"/>
                    </a:lnTo>
                    <a:lnTo>
                      <a:pt x="169" y="562"/>
                    </a:lnTo>
                    <a:lnTo>
                      <a:pt x="57" y="619"/>
                    </a:lnTo>
                    <a:lnTo>
                      <a:pt x="57" y="675"/>
                    </a:lnTo>
                    <a:lnTo>
                      <a:pt x="113" y="675"/>
                    </a:lnTo>
                    <a:lnTo>
                      <a:pt x="338" y="562"/>
                    </a:lnTo>
                    <a:lnTo>
                      <a:pt x="675" y="562"/>
                    </a:lnTo>
                    <a:lnTo>
                      <a:pt x="731" y="619"/>
                    </a:lnTo>
                    <a:lnTo>
                      <a:pt x="675" y="675"/>
                    </a:lnTo>
                    <a:lnTo>
                      <a:pt x="619" y="731"/>
                    </a:lnTo>
                    <a:lnTo>
                      <a:pt x="619" y="787"/>
                    </a:lnTo>
                    <a:lnTo>
                      <a:pt x="675" y="843"/>
                    </a:lnTo>
                    <a:lnTo>
                      <a:pt x="675" y="900"/>
                    </a:lnTo>
                    <a:lnTo>
                      <a:pt x="675" y="956"/>
                    </a:lnTo>
                    <a:lnTo>
                      <a:pt x="619" y="1124"/>
                    </a:lnTo>
                    <a:lnTo>
                      <a:pt x="675" y="1293"/>
                    </a:lnTo>
                    <a:lnTo>
                      <a:pt x="788" y="1518"/>
                    </a:lnTo>
                    <a:lnTo>
                      <a:pt x="788" y="1574"/>
                    </a:lnTo>
                    <a:lnTo>
                      <a:pt x="507" y="1405"/>
                    </a:lnTo>
                    <a:lnTo>
                      <a:pt x="394" y="1293"/>
                    </a:lnTo>
                    <a:lnTo>
                      <a:pt x="282" y="1124"/>
                    </a:lnTo>
                    <a:lnTo>
                      <a:pt x="226" y="1068"/>
                    </a:lnTo>
                    <a:lnTo>
                      <a:pt x="169" y="1068"/>
                    </a:lnTo>
                    <a:lnTo>
                      <a:pt x="1" y="1124"/>
                    </a:lnTo>
                    <a:lnTo>
                      <a:pt x="1" y="1181"/>
                    </a:lnTo>
                    <a:lnTo>
                      <a:pt x="169" y="1181"/>
                    </a:lnTo>
                    <a:lnTo>
                      <a:pt x="226" y="1237"/>
                    </a:lnTo>
                    <a:lnTo>
                      <a:pt x="282" y="1405"/>
                    </a:lnTo>
                    <a:lnTo>
                      <a:pt x="282" y="1518"/>
                    </a:lnTo>
                    <a:lnTo>
                      <a:pt x="450" y="1518"/>
                    </a:lnTo>
                    <a:lnTo>
                      <a:pt x="507" y="1574"/>
                    </a:lnTo>
                    <a:lnTo>
                      <a:pt x="563" y="1686"/>
                    </a:lnTo>
                    <a:lnTo>
                      <a:pt x="563" y="1855"/>
                    </a:lnTo>
                    <a:lnTo>
                      <a:pt x="619" y="1967"/>
                    </a:lnTo>
                    <a:lnTo>
                      <a:pt x="731" y="2024"/>
                    </a:lnTo>
                    <a:lnTo>
                      <a:pt x="1125" y="2024"/>
                    </a:lnTo>
                    <a:lnTo>
                      <a:pt x="1294" y="1967"/>
                    </a:lnTo>
                    <a:lnTo>
                      <a:pt x="1350" y="1855"/>
                    </a:lnTo>
                    <a:lnTo>
                      <a:pt x="1350" y="1686"/>
                    </a:lnTo>
                    <a:lnTo>
                      <a:pt x="1406" y="1518"/>
                    </a:lnTo>
                    <a:lnTo>
                      <a:pt x="1406" y="1855"/>
                    </a:lnTo>
                    <a:lnTo>
                      <a:pt x="1406" y="1967"/>
                    </a:lnTo>
                    <a:lnTo>
                      <a:pt x="1350" y="2080"/>
                    </a:lnTo>
                    <a:lnTo>
                      <a:pt x="1350" y="2136"/>
                    </a:lnTo>
                    <a:lnTo>
                      <a:pt x="1406" y="2192"/>
                    </a:lnTo>
                    <a:lnTo>
                      <a:pt x="1518" y="2192"/>
                    </a:lnTo>
                    <a:lnTo>
                      <a:pt x="1575" y="2248"/>
                    </a:lnTo>
                    <a:lnTo>
                      <a:pt x="1687" y="2417"/>
                    </a:lnTo>
                    <a:lnTo>
                      <a:pt x="1799" y="2417"/>
                    </a:lnTo>
                    <a:lnTo>
                      <a:pt x="1912" y="2530"/>
                    </a:lnTo>
                    <a:lnTo>
                      <a:pt x="1968" y="2586"/>
                    </a:lnTo>
                    <a:lnTo>
                      <a:pt x="2080" y="2530"/>
                    </a:lnTo>
                    <a:lnTo>
                      <a:pt x="2137" y="2586"/>
                    </a:lnTo>
                    <a:lnTo>
                      <a:pt x="2193" y="2642"/>
                    </a:lnTo>
                    <a:lnTo>
                      <a:pt x="2305" y="2642"/>
                    </a:lnTo>
                    <a:lnTo>
                      <a:pt x="2249" y="2530"/>
                    </a:lnTo>
                    <a:lnTo>
                      <a:pt x="2249" y="2473"/>
                    </a:lnTo>
                    <a:lnTo>
                      <a:pt x="2193" y="2417"/>
                    </a:lnTo>
                    <a:lnTo>
                      <a:pt x="2193" y="2305"/>
                    </a:lnTo>
                    <a:lnTo>
                      <a:pt x="2137" y="2248"/>
                    </a:lnTo>
                    <a:lnTo>
                      <a:pt x="2024" y="2192"/>
                    </a:lnTo>
                    <a:lnTo>
                      <a:pt x="1968" y="2192"/>
                    </a:lnTo>
                    <a:lnTo>
                      <a:pt x="1968" y="2080"/>
                    </a:lnTo>
                    <a:lnTo>
                      <a:pt x="2080" y="1967"/>
                    </a:lnTo>
                    <a:lnTo>
                      <a:pt x="2080" y="1911"/>
                    </a:lnTo>
                    <a:lnTo>
                      <a:pt x="2080" y="1855"/>
                    </a:lnTo>
                    <a:lnTo>
                      <a:pt x="1968" y="1911"/>
                    </a:lnTo>
                    <a:lnTo>
                      <a:pt x="1912" y="1911"/>
                    </a:lnTo>
                    <a:lnTo>
                      <a:pt x="1912" y="1799"/>
                    </a:lnTo>
                    <a:lnTo>
                      <a:pt x="1912" y="1686"/>
                    </a:lnTo>
                    <a:lnTo>
                      <a:pt x="1968" y="1630"/>
                    </a:lnTo>
                    <a:lnTo>
                      <a:pt x="1968" y="1574"/>
                    </a:lnTo>
                    <a:lnTo>
                      <a:pt x="2024" y="1462"/>
                    </a:lnTo>
                    <a:lnTo>
                      <a:pt x="2080" y="1349"/>
                    </a:lnTo>
                    <a:lnTo>
                      <a:pt x="2024" y="1293"/>
                    </a:lnTo>
                    <a:lnTo>
                      <a:pt x="1912" y="1237"/>
                    </a:lnTo>
                    <a:lnTo>
                      <a:pt x="1743" y="1237"/>
                    </a:lnTo>
                    <a:lnTo>
                      <a:pt x="1687" y="1293"/>
                    </a:lnTo>
                    <a:lnTo>
                      <a:pt x="1518" y="1293"/>
                    </a:lnTo>
                    <a:lnTo>
                      <a:pt x="1575" y="1237"/>
                    </a:lnTo>
                    <a:lnTo>
                      <a:pt x="1687" y="1124"/>
                    </a:lnTo>
                    <a:lnTo>
                      <a:pt x="1687" y="843"/>
                    </a:lnTo>
                    <a:lnTo>
                      <a:pt x="1687" y="619"/>
                    </a:lnTo>
                    <a:lnTo>
                      <a:pt x="1631" y="450"/>
                    </a:lnTo>
                    <a:lnTo>
                      <a:pt x="1518" y="337"/>
                    </a:lnTo>
                    <a:lnTo>
                      <a:pt x="1350" y="337"/>
                    </a:lnTo>
                    <a:lnTo>
                      <a:pt x="1294" y="394"/>
                    </a:lnTo>
                    <a:lnTo>
                      <a:pt x="1181" y="562"/>
                    </a:lnTo>
                    <a:lnTo>
                      <a:pt x="1237" y="450"/>
                    </a:lnTo>
                    <a:lnTo>
                      <a:pt x="1350" y="281"/>
                    </a:lnTo>
                    <a:lnTo>
                      <a:pt x="1406" y="169"/>
                    </a:lnTo>
                    <a:lnTo>
                      <a:pt x="1350" y="56"/>
                    </a:lnTo>
                    <a:lnTo>
                      <a:pt x="1294" y="0"/>
                    </a:lnTo>
                    <a:lnTo>
                      <a:pt x="1181" y="0"/>
                    </a:lnTo>
                    <a:lnTo>
                      <a:pt x="1125" y="56"/>
                    </a:lnTo>
                    <a:lnTo>
                      <a:pt x="1125" y="169"/>
                    </a:lnTo>
                    <a:lnTo>
                      <a:pt x="1069" y="169"/>
                    </a:lnTo>
                    <a:lnTo>
                      <a:pt x="1013" y="113"/>
                    </a:lnTo>
                    <a:lnTo>
                      <a:pt x="956" y="113"/>
                    </a:lnTo>
                    <a:lnTo>
                      <a:pt x="956" y="169"/>
                    </a:lnTo>
                    <a:lnTo>
                      <a:pt x="956" y="225"/>
                    </a:lnTo>
                    <a:lnTo>
                      <a:pt x="900" y="281"/>
                    </a:lnTo>
                    <a:lnTo>
                      <a:pt x="844" y="281"/>
                    </a:lnTo>
                    <a:lnTo>
                      <a:pt x="731" y="169"/>
                    </a:lnTo>
                    <a:lnTo>
                      <a:pt x="675" y="56"/>
                    </a:lnTo>
                    <a:lnTo>
                      <a:pt x="619" y="56"/>
                    </a:lnTo>
                    <a:lnTo>
                      <a:pt x="563" y="0"/>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2" name="Google Shape;25012;p54"/>
              <p:cNvSpPr/>
              <p:nvPr/>
            </p:nvSpPr>
            <p:spPr>
              <a:xfrm>
                <a:off x="2099925" y="1159375"/>
                <a:ext cx="52025" cy="32350"/>
              </a:xfrm>
              <a:custGeom>
                <a:avLst/>
                <a:gdLst/>
                <a:ahLst/>
                <a:cxnLst/>
                <a:rect l="l" t="t" r="r" b="b"/>
                <a:pathLst>
                  <a:path w="2081" h="1294" extrusionOk="0">
                    <a:moveTo>
                      <a:pt x="450" y="0"/>
                    </a:moveTo>
                    <a:lnTo>
                      <a:pt x="225" y="57"/>
                    </a:lnTo>
                    <a:lnTo>
                      <a:pt x="169" y="113"/>
                    </a:lnTo>
                    <a:lnTo>
                      <a:pt x="113" y="225"/>
                    </a:lnTo>
                    <a:lnTo>
                      <a:pt x="57" y="338"/>
                    </a:lnTo>
                    <a:lnTo>
                      <a:pt x="1" y="450"/>
                    </a:lnTo>
                    <a:lnTo>
                      <a:pt x="1" y="506"/>
                    </a:lnTo>
                    <a:lnTo>
                      <a:pt x="1" y="563"/>
                    </a:lnTo>
                    <a:lnTo>
                      <a:pt x="113" y="619"/>
                    </a:lnTo>
                    <a:lnTo>
                      <a:pt x="282" y="563"/>
                    </a:lnTo>
                    <a:lnTo>
                      <a:pt x="338" y="563"/>
                    </a:lnTo>
                    <a:lnTo>
                      <a:pt x="394" y="619"/>
                    </a:lnTo>
                    <a:lnTo>
                      <a:pt x="450" y="675"/>
                    </a:lnTo>
                    <a:lnTo>
                      <a:pt x="506" y="731"/>
                    </a:lnTo>
                    <a:lnTo>
                      <a:pt x="563" y="675"/>
                    </a:lnTo>
                    <a:lnTo>
                      <a:pt x="675" y="506"/>
                    </a:lnTo>
                    <a:lnTo>
                      <a:pt x="844" y="394"/>
                    </a:lnTo>
                    <a:lnTo>
                      <a:pt x="900" y="394"/>
                    </a:lnTo>
                    <a:lnTo>
                      <a:pt x="900" y="450"/>
                    </a:lnTo>
                    <a:lnTo>
                      <a:pt x="900" y="506"/>
                    </a:lnTo>
                    <a:lnTo>
                      <a:pt x="787" y="619"/>
                    </a:lnTo>
                    <a:lnTo>
                      <a:pt x="844" y="731"/>
                    </a:lnTo>
                    <a:lnTo>
                      <a:pt x="956" y="900"/>
                    </a:lnTo>
                    <a:lnTo>
                      <a:pt x="1069" y="1012"/>
                    </a:lnTo>
                    <a:lnTo>
                      <a:pt x="1125" y="956"/>
                    </a:lnTo>
                    <a:lnTo>
                      <a:pt x="1237" y="844"/>
                    </a:lnTo>
                    <a:lnTo>
                      <a:pt x="1293" y="900"/>
                    </a:lnTo>
                    <a:lnTo>
                      <a:pt x="1406" y="956"/>
                    </a:lnTo>
                    <a:lnTo>
                      <a:pt x="1518" y="900"/>
                    </a:lnTo>
                    <a:lnTo>
                      <a:pt x="1631" y="844"/>
                    </a:lnTo>
                    <a:lnTo>
                      <a:pt x="1687" y="844"/>
                    </a:lnTo>
                    <a:lnTo>
                      <a:pt x="1687" y="900"/>
                    </a:lnTo>
                    <a:lnTo>
                      <a:pt x="1743" y="1012"/>
                    </a:lnTo>
                    <a:lnTo>
                      <a:pt x="1687" y="1068"/>
                    </a:lnTo>
                    <a:lnTo>
                      <a:pt x="1631" y="1125"/>
                    </a:lnTo>
                    <a:lnTo>
                      <a:pt x="1631" y="1181"/>
                    </a:lnTo>
                    <a:lnTo>
                      <a:pt x="1687" y="1237"/>
                    </a:lnTo>
                    <a:lnTo>
                      <a:pt x="1743" y="1293"/>
                    </a:lnTo>
                    <a:lnTo>
                      <a:pt x="1799" y="1237"/>
                    </a:lnTo>
                    <a:lnTo>
                      <a:pt x="1855" y="1181"/>
                    </a:lnTo>
                    <a:lnTo>
                      <a:pt x="1968" y="1125"/>
                    </a:lnTo>
                    <a:lnTo>
                      <a:pt x="1968" y="844"/>
                    </a:lnTo>
                    <a:lnTo>
                      <a:pt x="2080" y="619"/>
                    </a:lnTo>
                    <a:lnTo>
                      <a:pt x="2080" y="563"/>
                    </a:lnTo>
                    <a:lnTo>
                      <a:pt x="1912" y="563"/>
                    </a:lnTo>
                    <a:lnTo>
                      <a:pt x="1855" y="506"/>
                    </a:lnTo>
                    <a:lnTo>
                      <a:pt x="1799" y="394"/>
                    </a:lnTo>
                    <a:lnTo>
                      <a:pt x="1743" y="282"/>
                    </a:lnTo>
                    <a:lnTo>
                      <a:pt x="1687" y="225"/>
                    </a:lnTo>
                    <a:lnTo>
                      <a:pt x="1631" y="282"/>
                    </a:lnTo>
                    <a:lnTo>
                      <a:pt x="1462" y="282"/>
                    </a:lnTo>
                    <a:lnTo>
                      <a:pt x="1406" y="225"/>
                    </a:lnTo>
                    <a:lnTo>
                      <a:pt x="1237" y="57"/>
                    </a:lnTo>
                    <a:lnTo>
                      <a:pt x="1069" y="113"/>
                    </a:lnTo>
                    <a:lnTo>
                      <a:pt x="956" y="113"/>
                    </a:lnTo>
                    <a:lnTo>
                      <a:pt x="844" y="57"/>
                    </a:lnTo>
                    <a:lnTo>
                      <a:pt x="563" y="57"/>
                    </a:lnTo>
                    <a:lnTo>
                      <a:pt x="450" y="0"/>
                    </a:lnTo>
                    <a:close/>
                  </a:path>
                </a:pathLst>
              </a:custGeom>
              <a:solidFill>
                <a:srgbClr val="A2C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3" name="Google Shape;25013;p54"/>
              <p:cNvSpPr/>
              <p:nvPr/>
            </p:nvSpPr>
            <p:spPr>
              <a:xfrm>
                <a:off x="2129425" y="1101775"/>
                <a:ext cx="30950" cy="36550"/>
              </a:xfrm>
              <a:custGeom>
                <a:avLst/>
                <a:gdLst/>
                <a:ahLst/>
                <a:cxnLst/>
                <a:rect l="l" t="t" r="r" b="b"/>
                <a:pathLst>
                  <a:path w="1238" h="1462" extrusionOk="0">
                    <a:moveTo>
                      <a:pt x="170" y="0"/>
                    </a:moveTo>
                    <a:lnTo>
                      <a:pt x="57" y="56"/>
                    </a:lnTo>
                    <a:lnTo>
                      <a:pt x="113" y="112"/>
                    </a:lnTo>
                    <a:lnTo>
                      <a:pt x="170" y="169"/>
                    </a:lnTo>
                    <a:lnTo>
                      <a:pt x="170" y="337"/>
                    </a:lnTo>
                    <a:lnTo>
                      <a:pt x="57" y="506"/>
                    </a:lnTo>
                    <a:lnTo>
                      <a:pt x="1" y="618"/>
                    </a:lnTo>
                    <a:lnTo>
                      <a:pt x="1" y="675"/>
                    </a:lnTo>
                    <a:lnTo>
                      <a:pt x="113" y="899"/>
                    </a:lnTo>
                    <a:lnTo>
                      <a:pt x="170" y="899"/>
                    </a:lnTo>
                    <a:lnTo>
                      <a:pt x="226" y="843"/>
                    </a:lnTo>
                    <a:lnTo>
                      <a:pt x="226" y="787"/>
                    </a:lnTo>
                    <a:lnTo>
                      <a:pt x="170" y="618"/>
                    </a:lnTo>
                    <a:lnTo>
                      <a:pt x="170" y="562"/>
                    </a:lnTo>
                    <a:lnTo>
                      <a:pt x="170" y="506"/>
                    </a:lnTo>
                    <a:lnTo>
                      <a:pt x="226" y="450"/>
                    </a:lnTo>
                    <a:lnTo>
                      <a:pt x="338" y="450"/>
                    </a:lnTo>
                    <a:lnTo>
                      <a:pt x="451" y="562"/>
                    </a:lnTo>
                    <a:lnTo>
                      <a:pt x="507" y="731"/>
                    </a:lnTo>
                    <a:lnTo>
                      <a:pt x="451" y="1012"/>
                    </a:lnTo>
                    <a:lnTo>
                      <a:pt x="451" y="1180"/>
                    </a:lnTo>
                    <a:lnTo>
                      <a:pt x="338" y="1293"/>
                    </a:lnTo>
                    <a:lnTo>
                      <a:pt x="282" y="1349"/>
                    </a:lnTo>
                    <a:lnTo>
                      <a:pt x="338" y="1349"/>
                    </a:lnTo>
                    <a:lnTo>
                      <a:pt x="451" y="1461"/>
                    </a:lnTo>
                    <a:lnTo>
                      <a:pt x="563" y="1461"/>
                    </a:lnTo>
                    <a:lnTo>
                      <a:pt x="619" y="1349"/>
                    </a:lnTo>
                    <a:lnTo>
                      <a:pt x="788" y="1405"/>
                    </a:lnTo>
                    <a:lnTo>
                      <a:pt x="900" y="1349"/>
                    </a:lnTo>
                    <a:lnTo>
                      <a:pt x="956" y="1293"/>
                    </a:lnTo>
                    <a:lnTo>
                      <a:pt x="956" y="1349"/>
                    </a:lnTo>
                    <a:lnTo>
                      <a:pt x="1013" y="1405"/>
                    </a:lnTo>
                    <a:lnTo>
                      <a:pt x="1013" y="1461"/>
                    </a:lnTo>
                    <a:lnTo>
                      <a:pt x="1069" y="1461"/>
                    </a:lnTo>
                    <a:lnTo>
                      <a:pt x="1069" y="1180"/>
                    </a:lnTo>
                    <a:lnTo>
                      <a:pt x="1125" y="1124"/>
                    </a:lnTo>
                    <a:lnTo>
                      <a:pt x="1237" y="1068"/>
                    </a:lnTo>
                    <a:lnTo>
                      <a:pt x="1237" y="899"/>
                    </a:lnTo>
                    <a:lnTo>
                      <a:pt x="1181" y="731"/>
                    </a:lnTo>
                    <a:lnTo>
                      <a:pt x="1069" y="618"/>
                    </a:lnTo>
                    <a:lnTo>
                      <a:pt x="900" y="506"/>
                    </a:lnTo>
                    <a:lnTo>
                      <a:pt x="844" y="393"/>
                    </a:lnTo>
                    <a:lnTo>
                      <a:pt x="788" y="225"/>
                    </a:lnTo>
                    <a:lnTo>
                      <a:pt x="619" y="169"/>
                    </a:lnTo>
                    <a:lnTo>
                      <a:pt x="507" y="169"/>
                    </a:lnTo>
                    <a:lnTo>
                      <a:pt x="451" y="112"/>
                    </a:lnTo>
                    <a:lnTo>
                      <a:pt x="226" y="56"/>
                    </a:lnTo>
                    <a:lnTo>
                      <a:pt x="170"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4" name="Google Shape;25014;p54"/>
              <p:cNvSpPr/>
              <p:nvPr/>
            </p:nvSpPr>
            <p:spPr>
              <a:xfrm>
                <a:off x="2161750" y="1128450"/>
                <a:ext cx="40775" cy="22525"/>
              </a:xfrm>
              <a:custGeom>
                <a:avLst/>
                <a:gdLst/>
                <a:ahLst/>
                <a:cxnLst/>
                <a:rect l="l" t="t" r="r" b="b"/>
                <a:pathLst>
                  <a:path w="1631" h="901" extrusionOk="0">
                    <a:moveTo>
                      <a:pt x="282" y="1"/>
                    </a:moveTo>
                    <a:lnTo>
                      <a:pt x="113" y="113"/>
                    </a:lnTo>
                    <a:lnTo>
                      <a:pt x="113" y="226"/>
                    </a:lnTo>
                    <a:lnTo>
                      <a:pt x="169" y="282"/>
                    </a:lnTo>
                    <a:lnTo>
                      <a:pt x="225" y="282"/>
                    </a:lnTo>
                    <a:lnTo>
                      <a:pt x="225" y="338"/>
                    </a:lnTo>
                    <a:lnTo>
                      <a:pt x="1" y="394"/>
                    </a:lnTo>
                    <a:lnTo>
                      <a:pt x="1" y="507"/>
                    </a:lnTo>
                    <a:lnTo>
                      <a:pt x="57" y="563"/>
                    </a:lnTo>
                    <a:lnTo>
                      <a:pt x="113" y="619"/>
                    </a:lnTo>
                    <a:lnTo>
                      <a:pt x="169" y="563"/>
                    </a:lnTo>
                    <a:lnTo>
                      <a:pt x="338" y="563"/>
                    </a:lnTo>
                    <a:lnTo>
                      <a:pt x="394" y="507"/>
                    </a:lnTo>
                    <a:lnTo>
                      <a:pt x="563" y="451"/>
                    </a:lnTo>
                    <a:lnTo>
                      <a:pt x="731" y="394"/>
                    </a:lnTo>
                    <a:lnTo>
                      <a:pt x="844" y="507"/>
                    </a:lnTo>
                    <a:lnTo>
                      <a:pt x="900" y="732"/>
                    </a:lnTo>
                    <a:lnTo>
                      <a:pt x="956" y="844"/>
                    </a:lnTo>
                    <a:lnTo>
                      <a:pt x="1069" y="900"/>
                    </a:lnTo>
                    <a:lnTo>
                      <a:pt x="1181" y="900"/>
                    </a:lnTo>
                    <a:lnTo>
                      <a:pt x="1237" y="788"/>
                    </a:lnTo>
                    <a:lnTo>
                      <a:pt x="1350" y="675"/>
                    </a:lnTo>
                    <a:lnTo>
                      <a:pt x="1462" y="619"/>
                    </a:lnTo>
                    <a:lnTo>
                      <a:pt x="1462" y="563"/>
                    </a:lnTo>
                    <a:lnTo>
                      <a:pt x="1350" y="451"/>
                    </a:lnTo>
                    <a:lnTo>
                      <a:pt x="1350" y="338"/>
                    </a:lnTo>
                    <a:lnTo>
                      <a:pt x="1406" y="170"/>
                    </a:lnTo>
                    <a:lnTo>
                      <a:pt x="1518" y="338"/>
                    </a:lnTo>
                    <a:lnTo>
                      <a:pt x="1631" y="338"/>
                    </a:lnTo>
                    <a:lnTo>
                      <a:pt x="1631" y="226"/>
                    </a:lnTo>
                    <a:lnTo>
                      <a:pt x="1574" y="113"/>
                    </a:lnTo>
                    <a:lnTo>
                      <a:pt x="1462" y="57"/>
                    </a:lnTo>
                    <a:lnTo>
                      <a:pt x="1406" y="57"/>
                    </a:lnTo>
                    <a:lnTo>
                      <a:pt x="1237" y="113"/>
                    </a:lnTo>
                    <a:lnTo>
                      <a:pt x="1125" y="170"/>
                    </a:lnTo>
                    <a:lnTo>
                      <a:pt x="900" y="170"/>
                    </a:lnTo>
                    <a:lnTo>
                      <a:pt x="731" y="113"/>
                    </a:lnTo>
                    <a:lnTo>
                      <a:pt x="619" y="113"/>
                    </a:lnTo>
                    <a:lnTo>
                      <a:pt x="450" y="57"/>
                    </a:lnTo>
                    <a:lnTo>
                      <a:pt x="394" y="1"/>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5" name="Google Shape;25015;p54"/>
              <p:cNvSpPr/>
              <p:nvPr/>
            </p:nvSpPr>
            <p:spPr>
              <a:xfrm>
                <a:off x="2165975" y="1142525"/>
                <a:ext cx="23900" cy="30925"/>
              </a:xfrm>
              <a:custGeom>
                <a:avLst/>
                <a:gdLst/>
                <a:ahLst/>
                <a:cxnLst/>
                <a:rect l="l" t="t" r="r" b="b"/>
                <a:pathLst>
                  <a:path w="956" h="1237" extrusionOk="0">
                    <a:moveTo>
                      <a:pt x="169" y="0"/>
                    </a:moveTo>
                    <a:lnTo>
                      <a:pt x="169" y="112"/>
                    </a:lnTo>
                    <a:lnTo>
                      <a:pt x="169" y="225"/>
                    </a:lnTo>
                    <a:lnTo>
                      <a:pt x="113" y="281"/>
                    </a:lnTo>
                    <a:lnTo>
                      <a:pt x="56" y="393"/>
                    </a:lnTo>
                    <a:lnTo>
                      <a:pt x="169" y="562"/>
                    </a:lnTo>
                    <a:lnTo>
                      <a:pt x="169" y="674"/>
                    </a:lnTo>
                    <a:lnTo>
                      <a:pt x="56" y="731"/>
                    </a:lnTo>
                    <a:lnTo>
                      <a:pt x="0" y="731"/>
                    </a:lnTo>
                    <a:lnTo>
                      <a:pt x="0" y="787"/>
                    </a:lnTo>
                    <a:lnTo>
                      <a:pt x="56" y="899"/>
                    </a:lnTo>
                    <a:lnTo>
                      <a:pt x="113" y="899"/>
                    </a:lnTo>
                    <a:lnTo>
                      <a:pt x="169" y="956"/>
                    </a:lnTo>
                    <a:lnTo>
                      <a:pt x="338" y="787"/>
                    </a:lnTo>
                    <a:lnTo>
                      <a:pt x="450" y="787"/>
                    </a:lnTo>
                    <a:lnTo>
                      <a:pt x="450" y="843"/>
                    </a:lnTo>
                    <a:lnTo>
                      <a:pt x="506" y="956"/>
                    </a:lnTo>
                    <a:lnTo>
                      <a:pt x="619" y="1012"/>
                    </a:lnTo>
                    <a:lnTo>
                      <a:pt x="675" y="1068"/>
                    </a:lnTo>
                    <a:lnTo>
                      <a:pt x="675" y="1124"/>
                    </a:lnTo>
                    <a:lnTo>
                      <a:pt x="675" y="1237"/>
                    </a:lnTo>
                    <a:lnTo>
                      <a:pt x="787" y="1237"/>
                    </a:lnTo>
                    <a:lnTo>
                      <a:pt x="843" y="1180"/>
                    </a:lnTo>
                    <a:lnTo>
                      <a:pt x="900" y="1180"/>
                    </a:lnTo>
                    <a:lnTo>
                      <a:pt x="843" y="1124"/>
                    </a:lnTo>
                    <a:lnTo>
                      <a:pt x="787" y="1012"/>
                    </a:lnTo>
                    <a:lnTo>
                      <a:pt x="843" y="956"/>
                    </a:lnTo>
                    <a:lnTo>
                      <a:pt x="956" y="899"/>
                    </a:lnTo>
                    <a:lnTo>
                      <a:pt x="843" y="674"/>
                    </a:lnTo>
                    <a:lnTo>
                      <a:pt x="787" y="674"/>
                    </a:lnTo>
                    <a:lnTo>
                      <a:pt x="619" y="393"/>
                    </a:lnTo>
                    <a:lnTo>
                      <a:pt x="450" y="112"/>
                    </a:lnTo>
                    <a:lnTo>
                      <a:pt x="338"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6" name="Google Shape;25016;p54"/>
              <p:cNvSpPr/>
              <p:nvPr/>
            </p:nvSpPr>
            <p:spPr>
              <a:xfrm>
                <a:off x="2149100" y="1111600"/>
                <a:ext cx="14075" cy="16875"/>
              </a:xfrm>
              <a:custGeom>
                <a:avLst/>
                <a:gdLst/>
                <a:ahLst/>
                <a:cxnLst/>
                <a:rect l="l" t="t" r="r" b="b"/>
                <a:pathLst>
                  <a:path w="563" h="675" extrusionOk="0">
                    <a:moveTo>
                      <a:pt x="57" y="0"/>
                    </a:moveTo>
                    <a:lnTo>
                      <a:pt x="1" y="57"/>
                    </a:lnTo>
                    <a:lnTo>
                      <a:pt x="57" y="169"/>
                    </a:lnTo>
                    <a:lnTo>
                      <a:pt x="169" y="282"/>
                    </a:lnTo>
                    <a:lnTo>
                      <a:pt x="282" y="338"/>
                    </a:lnTo>
                    <a:lnTo>
                      <a:pt x="338" y="450"/>
                    </a:lnTo>
                    <a:lnTo>
                      <a:pt x="450" y="675"/>
                    </a:lnTo>
                    <a:lnTo>
                      <a:pt x="507" y="675"/>
                    </a:lnTo>
                    <a:lnTo>
                      <a:pt x="563" y="619"/>
                    </a:lnTo>
                    <a:lnTo>
                      <a:pt x="563" y="563"/>
                    </a:lnTo>
                    <a:lnTo>
                      <a:pt x="507" y="506"/>
                    </a:lnTo>
                    <a:lnTo>
                      <a:pt x="507" y="394"/>
                    </a:lnTo>
                    <a:lnTo>
                      <a:pt x="507" y="225"/>
                    </a:lnTo>
                    <a:lnTo>
                      <a:pt x="450" y="169"/>
                    </a:lnTo>
                    <a:lnTo>
                      <a:pt x="394" y="113"/>
                    </a:lnTo>
                    <a:lnTo>
                      <a:pt x="226" y="57"/>
                    </a:lnTo>
                    <a:lnTo>
                      <a:pt x="57"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7" name="Google Shape;25017;p54"/>
              <p:cNvSpPr/>
              <p:nvPr/>
            </p:nvSpPr>
            <p:spPr>
              <a:xfrm>
                <a:off x="2164575" y="1120025"/>
                <a:ext cx="9850" cy="11275"/>
              </a:xfrm>
              <a:custGeom>
                <a:avLst/>
                <a:gdLst/>
                <a:ahLst/>
                <a:cxnLst/>
                <a:rect l="l" t="t" r="r" b="b"/>
                <a:pathLst>
                  <a:path w="394" h="451" extrusionOk="0">
                    <a:moveTo>
                      <a:pt x="112" y="1"/>
                    </a:moveTo>
                    <a:lnTo>
                      <a:pt x="0" y="226"/>
                    </a:lnTo>
                    <a:lnTo>
                      <a:pt x="0" y="394"/>
                    </a:lnTo>
                    <a:lnTo>
                      <a:pt x="0" y="450"/>
                    </a:lnTo>
                    <a:lnTo>
                      <a:pt x="394" y="450"/>
                    </a:lnTo>
                    <a:lnTo>
                      <a:pt x="394" y="394"/>
                    </a:lnTo>
                    <a:lnTo>
                      <a:pt x="394" y="338"/>
                    </a:lnTo>
                    <a:lnTo>
                      <a:pt x="394" y="282"/>
                    </a:lnTo>
                    <a:lnTo>
                      <a:pt x="394" y="169"/>
                    </a:lnTo>
                    <a:lnTo>
                      <a:pt x="394" y="113"/>
                    </a:lnTo>
                    <a:lnTo>
                      <a:pt x="281" y="169"/>
                    </a:lnTo>
                    <a:lnTo>
                      <a:pt x="281" y="113"/>
                    </a:lnTo>
                    <a:lnTo>
                      <a:pt x="281" y="57"/>
                    </a:lnTo>
                    <a:lnTo>
                      <a:pt x="281"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8" name="Google Shape;25018;p54"/>
              <p:cNvSpPr/>
              <p:nvPr/>
            </p:nvSpPr>
            <p:spPr>
              <a:xfrm>
                <a:off x="2143475" y="1169200"/>
                <a:ext cx="2850" cy="2850"/>
              </a:xfrm>
              <a:custGeom>
                <a:avLst/>
                <a:gdLst/>
                <a:ahLst/>
                <a:cxnLst/>
                <a:rect l="l" t="t" r="r" b="b"/>
                <a:pathLst>
                  <a:path w="114" h="114" extrusionOk="0">
                    <a:moveTo>
                      <a:pt x="57" y="1"/>
                    </a:moveTo>
                    <a:lnTo>
                      <a:pt x="1" y="57"/>
                    </a:lnTo>
                    <a:lnTo>
                      <a:pt x="113" y="113"/>
                    </a:lnTo>
                    <a:lnTo>
                      <a:pt x="113" y="57"/>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9" name="Google Shape;25019;p54"/>
              <p:cNvSpPr/>
              <p:nvPr/>
            </p:nvSpPr>
            <p:spPr>
              <a:xfrm>
                <a:off x="2158950" y="1132675"/>
                <a:ext cx="2825" cy="2825"/>
              </a:xfrm>
              <a:custGeom>
                <a:avLst/>
                <a:gdLst/>
                <a:ahLst/>
                <a:cxnLst/>
                <a:rect l="l" t="t" r="r" b="b"/>
                <a:pathLst>
                  <a:path w="113" h="113" extrusionOk="0">
                    <a:moveTo>
                      <a:pt x="0" y="1"/>
                    </a:moveTo>
                    <a:lnTo>
                      <a:pt x="0" y="57"/>
                    </a:lnTo>
                    <a:lnTo>
                      <a:pt x="113" y="113"/>
                    </a:lnTo>
                    <a:lnTo>
                      <a:pt x="113" y="57"/>
                    </a:lnTo>
                    <a:lnTo>
                      <a:pt x="0"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0" name="Google Shape;25020;p54"/>
              <p:cNvSpPr/>
              <p:nvPr/>
            </p:nvSpPr>
            <p:spPr>
              <a:xfrm>
                <a:off x="2160350" y="1138300"/>
                <a:ext cx="2825" cy="4250"/>
              </a:xfrm>
              <a:custGeom>
                <a:avLst/>
                <a:gdLst/>
                <a:ahLst/>
                <a:cxnLst/>
                <a:rect l="l" t="t" r="r" b="b"/>
                <a:pathLst>
                  <a:path w="113" h="170" extrusionOk="0">
                    <a:moveTo>
                      <a:pt x="57" y="0"/>
                    </a:moveTo>
                    <a:lnTo>
                      <a:pt x="0" y="57"/>
                    </a:lnTo>
                    <a:lnTo>
                      <a:pt x="0" y="169"/>
                    </a:lnTo>
                    <a:lnTo>
                      <a:pt x="113" y="169"/>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1" name="Google Shape;25021;p54"/>
              <p:cNvSpPr/>
              <p:nvPr/>
            </p:nvSpPr>
            <p:spPr>
              <a:xfrm>
                <a:off x="2149100" y="1142525"/>
                <a:ext cx="2850" cy="2825"/>
              </a:xfrm>
              <a:custGeom>
                <a:avLst/>
                <a:gdLst/>
                <a:ahLst/>
                <a:cxnLst/>
                <a:rect l="l" t="t" r="r" b="b"/>
                <a:pathLst>
                  <a:path w="114" h="113" extrusionOk="0">
                    <a:moveTo>
                      <a:pt x="57" y="0"/>
                    </a:moveTo>
                    <a:lnTo>
                      <a:pt x="1" y="112"/>
                    </a:lnTo>
                    <a:lnTo>
                      <a:pt x="113" y="112"/>
                    </a:lnTo>
                    <a:lnTo>
                      <a:pt x="113" y="56"/>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2" name="Google Shape;25022;p54"/>
              <p:cNvSpPr/>
              <p:nvPr/>
            </p:nvSpPr>
            <p:spPr>
              <a:xfrm>
                <a:off x="2165975" y="1135475"/>
                <a:ext cx="2825" cy="1450"/>
              </a:xfrm>
              <a:custGeom>
                <a:avLst/>
                <a:gdLst/>
                <a:ahLst/>
                <a:cxnLst/>
                <a:rect l="l" t="t" r="r" b="b"/>
                <a:pathLst>
                  <a:path w="113" h="58" extrusionOk="0">
                    <a:moveTo>
                      <a:pt x="0" y="1"/>
                    </a:moveTo>
                    <a:lnTo>
                      <a:pt x="56" y="57"/>
                    </a:lnTo>
                    <a:lnTo>
                      <a:pt x="113" y="57"/>
                    </a:lnTo>
                    <a:lnTo>
                      <a:pt x="113"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3" name="Google Shape;25023;p54"/>
              <p:cNvSpPr/>
              <p:nvPr/>
            </p:nvSpPr>
            <p:spPr>
              <a:xfrm>
                <a:off x="2161750" y="1125650"/>
                <a:ext cx="4250" cy="4250"/>
              </a:xfrm>
              <a:custGeom>
                <a:avLst/>
                <a:gdLst/>
                <a:ahLst/>
                <a:cxnLst/>
                <a:rect l="l" t="t" r="r" b="b"/>
                <a:pathLst>
                  <a:path w="170" h="170" extrusionOk="0">
                    <a:moveTo>
                      <a:pt x="57" y="1"/>
                    </a:moveTo>
                    <a:lnTo>
                      <a:pt x="1" y="113"/>
                    </a:lnTo>
                    <a:lnTo>
                      <a:pt x="113" y="169"/>
                    </a:lnTo>
                    <a:lnTo>
                      <a:pt x="169" y="57"/>
                    </a:lnTo>
                    <a:lnTo>
                      <a:pt x="113"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4" name="Google Shape;25024;p54"/>
              <p:cNvSpPr/>
              <p:nvPr/>
            </p:nvSpPr>
            <p:spPr>
              <a:xfrm>
                <a:off x="2164575" y="1131275"/>
                <a:ext cx="1425" cy="4225"/>
              </a:xfrm>
              <a:custGeom>
                <a:avLst/>
                <a:gdLst/>
                <a:ahLst/>
                <a:cxnLst/>
                <a:rect l="l" t="t" r="r" b="b"/>
                <a:pathLst>
                  <a:path w="57" h="169" extrusionOk="0">
                    <a:moveTo>
                      <a:pt x="0" y="0"/>
                    </a:moveTo>
                    <a:lnTo>
                      <a:pt x="0" y="113"/>
                    </a:lnTo>
                    <a:lnTo>
                      <a:pt x="56" y="169"/>
                    </a:lnTo>
                    <a:lnTo>
                      <a:pt x="56" y="169"/>
                    </a:lnTo>
                    <a:lnTo>
                      <a:pt x="0"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5" name="Google Shape;25025;p54"/>
              <p:cNvSpPr/>
              <p:nvPr/>
            </p:nvSpPr>
            <p:spPr>
              <a:xfrm>
                <a:off x="2151925" y="1136900"/>
                <a:ext cx="1425" cy="2825"/>
              </a:xfrm>
              <a:custGeom>
                <a:avLst/>
                <a:gdLst/>
                <a:ahLst/>
                <a:cxnLst/>
                <a:rect l="l" t="t" r="r" b="b"/>
                <a:pathLst>
                  <a:path w="57" h="113" extrusionOk="0">
                    <a:moveTo>
                      <a:pt x="0" y="113"/>
                    </a:moveTo>
                    <a:lnTo>
                      <a:pt x="0" y="113"/>
                    </a:lnTo>
                    <a:lnTo>
                      <a:pt x="56" y="0"/>
                    </a:lnTo>
                    <a:lnTo>
                      <a:pt x="56" y="0"/>
                    </a:lnTo>
                    <a:lnTo>
                      <a:pt x="0" y="113"/>
                    </a:lnTo>
                    <a:lnTo>
                      <a:pt x="0" y="113"/>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6" name="Google Shape;25026;p54"/>
              <p:cNvSpPr/>
              <p:nvPr/>
            </p:nvSpPr>
            <p:spPr>
              <a:xfrm>
                <a:off x="2151925" y="1181850"/>
                <a:ext cx="1425" cy="1425"/>
              </a:xfrm>
              <a:custGeom>
                <a:avLst/>
                <a:gdLst/>
                <a:ahLst/>
                <a:cxnLst/>
                <a:rect l="l" t="t" r="r" b="b"/>
                <a:pathLst>
                  <a:path w="57" h="57" extrusionOk="0">
                    <a:moveTo>
                      <a:pt x="56" y="57"/>
                    </a:moveTo>
                    <a:lnTo>
                      <a:pt x="0" y="1"/>
                    </a:lnTo>
                    <a:lnTo>
                      <a:pt x="0" y="1"/>
                    </a:lnTo>
                    <a:lnTo>
                      <a:pt x="0" y="1"/>
                    </a:lnTo>
                    <a:lnTo>
                      <a:pt x="56" y="57"/>
                    </a:lnTo>
                    <a:lnTo>
                      <a:pt x="56" y="57"/>
                    </a:lnTo>
                    <a:close/>
                  </a:path>
                </a:pathLst>
              </a:custGeom>
              <a:solidFill>
                <a:srgbClr val="BBD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7" name="Google Shape;25027;p54"/>
              <p:cNvSpPr/>
              <p:nvPr/>
            </p:nvSpPr>
            <p:spPr>
              <a:xfrm>
                <a:off x="2224975" y="1173425"/>
                <a:ext cx="25" cy="1425"/>
              </a:xfrm>
              <a:custGeom>
                <a:avLst/>
                <a:gdLst/>
                <a:ahLst/>
                <a:cxnLst/>
                <a:rect l="l" t="t" r="r" b="b"/>
                <a:pathLst>
                  <a:path w="1" h="57" extrusionOk="0">
                    <a:moveTo>
                      <a:pt x="1" y="57"/>
                    </a:moveTo>
                    <a:lnTo>
                      <a:pt x="1" y="57"/>
                    </a:lnTo>
                    <a:lnTo>
                      <a:pt x="1" y="57"/>
                    </a:lnTo>
                    <a:lnTo>
                      <a:pt x="1" y="57"/>
                    </a:lnTo>
                    <a:lnTo>
                      <a:pt x="1" y="1"/>
                    </a:lnTo>
                    <a:lnTo>
                      <a:pt x="1" y="57"/>
                    </a:lnTo>
                    <a:lnTo>
                      <a:pt x="1" y="57"/>
                    </a:lnTo>
                    <a:close/>
                  </a:path>
                </a:pathLst>
              </a:custGeom>
              <a:solidFill>
                <a:srgbClr val="91B3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8" name="Google Shape;25028;p54"/>
              <p:cNvSpPr/>
              <p:nvPr/>
            </p:nvSpPr>
            <p:spPr>
              <a:xfrm>
                <a:off x="2081650" y="1153750"/>
                <a:ext cx="50625" cy="57650"/>
              </a:xfrm>
              <a:custGeom>
                <a:avLst/>
                <a:gdLst/>
                <a:ahLst/>
                <a:cxnLst/>
                <a:rect l="l" t="t" r="r" b="b"/>
                <a:pathLst>
                  <a:path w="2025" h="2306" extrusionOk="0">
                    <a:moveTo>
                      <a:pt x="338" y="1"/>
                    </a:moveTo>
                    <a:lnTo>
                      <a:pt x="226" y="57"/>
                    </a:lnTo>
                    <a:lnTo>
                      <a:pt x="57" y="169"/>
                    </a:lnTo>
                    <a:lnTo>
                      <a:pt x="57" y="225"/>
                    </a:lnTo>
                    <a:lnTo>
                      <a:pt x="57" y="394"/>
                    </a:lnTo>
                    <a:lnTo>
                      <a:pt x="113" y="450"/>
                    </a:lnTo>
                    <a:lnTo>
                      <a:pt x="113" y="507"/>
                    </a:lnTo>
                    <a:lnTo>
                      <a:pt x="113" y="563"/>
                    </a:lnTo>
                    <a:lnTo>
                      <a:pt x="57" y="619"/>
                    </a:lnTo>
                    <a:lnTo>
                      <a:pt x="1" y="675"/>
                    </a:lnTo>
                    <a:lnTo>
                      <a:pt x="1" y="788"/>
                    </a:lnTo>
                    <a:lnTo>
                      <a:pt x="57" y="956"/>
                    </a:lnTo>
                    <a:lnTo>
                      <a:pt x="113" y="1125"/>
                    </a:lnTo>
                    <a:lnTo>
                      <a:pt x="170" y="1237"/>
                    </a:lnTo>
                    <a:lnTo>
                      <a:pt x="338" y="1462"/>
                    </a:lnTo>
                    <a:lnTo>
                      <a:pt x="507" y="1631"/>
                    </a:lnTo>
                    <a:lnTo>
                      <a:pt x="619" y="1912"/>
                    </a:lnTo>
                    <a:lnTo>
                      <a:pt x="675" y="1968"/>
                    </a:lnTo>
                    <a:lnTo>
                      <a:pt x="788" y="1968"/>
                    </a:lnTo>
                    <a:lnTo>
                      <a:pt x="900" y="2024"/>
                    </a:lnTo>
                    <a:lnTo>
                      <a:pt x="900" y="2080"/>
                    </a:lnTo>
                    <a:lnTo>
                      <a:pt x="900" y="2136"/>
                    </a:lnTo>
                    <a:lnTo>
                      <a:pt x="900" y="2193"/>
                    </a:lnTo>
                    <a:lnTo>
                      <a:pt x="900" y="2249"/>
                    </a:lnTo>
                    <a:lnTo>
                      <a:pt x="1069" y="2305"/>
                    </a:lnTo>
                    <a:lnTo>
                      <a:pt x="1237" y="2249"/>
                    </a:lnTo>
                    <a:lnTo>
                      <a:pt x="1406" y="2136"/>
                    </a:lnTo>
                    <a:lnTo>
                      <a:pt x="1631" y="2024"/>
                    </a:lnTo>
                    <a:lnTo>
                      <a:pt x="1687" y="1968"/>
                    </a:lnTo>
                    <a:lnTo>
                      <a:pt x="1743" y="1968"/>
                    </a:lnTo>
                    <a:lnTo>
                      <a:pt x="1743" y="1855"/>
                    </a:lnTo>
                    <a:lnTo>
                      <a:pt x="1687" y="1799"/>
                    </a:lnTo>
                    <a:lnTo>
                      <a:pt x="1631" y="1743"/>
                    </a:lnTo>
                    <a:lnTo>
                      <a:pt x="1687" y="1687"/>
                    </a:lnTo>
                    <a:lnTo>
                      <a:pt x="1743" y="1631"/>
                    </a:lnTo>
                    <a:lnTo>
                      <a:pt x="1968" y="1631"/>
                    </a:lnTo>
                    <a:lnTo>
                      <a:pt x="2024" y="1574"/>
                    </a:lnTo>
                    <a:lnTo>
                      <a:pt x="1912" y="1350"/>
                    </a:lnTo>
                    <a:lnTo>
                      <a:pt x="1743" y="1462"/>
                    </a:lnTo>
                    <a:lnTo>
                      <a:pt x="1575" y="1462"/>
                    </a:lnTo>
                    <a:lnTo>
                      <a:pt x="1518" y="1518"/>
                    </a:lnTo>
                    <a:lnTo>
                      <a:pt x="1406" y="1574"/>
                    </a:lnTo>
                    <a:lnTo>
                      <a:pt x="1294" y="1574"/>
                    </a:lnTo>
                    <a:lnTo>
                      <a:pt x="1181" y="1631"/>
                    </a:lnTo>
                    <a:lnTo>
                      <a:pt x="1237" y="1518"/>
                    </a:lnTo>
                    <a:lnTo>
                      <a:pt x="1294" y="1518"/>
                    </a:lnTo>
                    <a:lnTo>
                      <a:pt x="1406" y="1462"/>
                    </a:lnTo>
                    <a:lnTo>
                      <a:pt x="1462" y="1406"/>
                    </a:lnTo>
                    <a:lnTo>
                      <a:pt x="1462" y="1350"/>
                    </a:lnTo>
                    <a:lnTo>
                      <a:pt x="1125" y="1350"/>
                    </a:lnTo>
                    <a:lnTo>
                      <a:pt x="1069" y="1293"/>
                    </a:lnTo>
                    <a:lnTo>
                      <a:pt x="1125" y="1069"/>
                    </a:lnTo>
                    <a:lnTo>
                      <a:pt x="1125" y="1012"/>
                    </a:lnTo>
                    <a:lnTo>
                      <a:pt x="1237" y="1012"/>
                    </a:lnTo>
                    <a:lnTo>
                      <a:pt x="1294" y="900"/>
                    </a:lnTo>
                    <a:lnTo>
                      <a:pt x="1181" y="844"/>
                    </a:lnTo>
                    <a:lnTo>
                      <a:pt x="1181" y="788"/>
                    </a:lnTo>
                    <a:lnTo>
                      <a:pt x="844" y="788"/>
                    </a:lnTo>
                    <a:lnTo>
                      <a:pt x="788" y="844"/>
                    </a:lnTo>
                    <a:lnTo>
                      <a:pt x="619" y="788"/>
                    </a:lnTo>
                    <a:lnTo>
                      <a:pt x="619" y="731"/>
                    </a:lnTo>
                    <a:lnTo>
                      <a:pt x="619" y="619"/>
                    </a:lnTo>
                    <a:lnTo>
                      <a:pt x="675" y="394"/>
                    </a:lnTo>
                    <a:lnTo>
                      <a:pt x="732" y="282"/>
                    </a:lnTo>
                    <a:lnTo>
                      <a:pt x="732" y="225"/>
                    </a:lnTo>
                    <a:lnTo>
                      <a:pt x="732" y="169"/>
                    </a:lnTo>
                    <a:lnTo>
                      <a:pt x="619" y="225"/>
                    </a:lnTo>
                    <a:lnTo>
                      <a:pt x="563" y="282"/>
                    </a:lnTo>
                    <a:lnTo>
                      <a:pt x="507" y="394"/>
                    </a:lnTo>
                    <a:lnTo>
                      <a:pt x="451" y="394"/>
                    </a:lnTo>
                    <a:lnTo>
                      <a:pt x="282" y="338"/>
                    </a:lnTo>
                    <a:lnTo>
                      <a:pt x="338" y="169"/>
                    </a:lnTo>
                    <a:lnTo>
                      <a:pt x="394" y="113"/>
                    </a:lnTo>
                    <a:lnTo>
                      <a:pt x="507" y="113"/>
                    </a:lnTo>
                    <a:lnTo>
                      <a:pt x="507" y="57"/>
                    </a:lnTo>
                    <a:lnTo>
                      <a:pt x="451"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9" name="Google Shape;25029;p54"/>
              <p:cNvSpPr/>
              <p:nvPr/>
            </p:nvSpPr>
            <p:spPr>
              <a:xfrm>
                <a:off x="2073225" y="1209950"/>
                <a:ext cx="30950" cy="19700"/>
              </a:xfrm>
              <a:custGeom>
                <a:avLst/>
                <a:gdLst/>
                <a:ahLst/>
                <a:cxnLst/>
                <a:rect l="l" t="t" r="r" b="b"/>
                <a:pathLst>
                  <a:path w="1238" h="788" extrusionOk="0">
                    <a:moveTo>
                      <a:pt x="1012" y="1"/>
                    </a:moveTo>
                    <a:lnTo>
                      <a:pt x="844" y="113"/>
                    </a:lnTo>
                    <a:lnTo>
                      <a:pt x="507" y="338"/>
                    </a:lnTo>
                    <a:lnTo>
                      <a:pt x="338" y="451"/>
                    </a:lnTo>
                    <a:lnTo>
                      <a:pt x="226" y="451"/>
                    </a:lnTo>
                    <a:lnTo>
                      <a:pt x="113" y="507"/>
                    </a:lnTo>
                    <a:lnTo>
                      <a:pt x="57" y="563"/>
                    </a:lnTo>
                    <a:lnTo>
                      <a:pt x="1" y="675"/>
                    </a:lnTo>
                    <a:lnTo>
                      <a:pt x="57" y="788"/>
                    </a:lnTo>
                    <a:lnTo>
                      <a:pt x="113" y="788"/>
                    </a:lnTo>
                    <a:lnTo>
                      <a:pt x="394" y="619"/>
                    </a:lnTo>
                    <a:lnTo>
                      <a:pt x="619" y="507"/>
                    </a:lnTo>
                    <a:lnTo>
                      <a:pt x="788" y="451"/>
                    </a:lnTo>
                    <a:lnTo>
                      <a:pt x="1012" y="338"/>
                    </a:lnTo>
                    <a:lnTo>
                      <a:pt x="1125" y="226"/>
                    </a:lnTo>
                    <a:lnTo>
                      <a:pt x="1237"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0" name="Google Shape;25030;p54"/>
              <p:cNvSpPr/>
              <p:nvPr/>
            </p:nvSpPr>
            <p:spPr>
              <a:xfrm>
                <a:off x="2129425" y="1187475"/>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1" name="Google Shape;25031;p54"/>
              <p:cNvSpPr/>
              <p:nvPr/>
            </p:nvSpPr>
            <p:spPr>
              <a:xfrm>
                <a:off x="2255900" y="1160775"/>
                <a:ext cx="4250" cy="2850"/>
              </a:xfrm>
              <a:custGeom>
                <a:avLst/>
                <a:gdLst/>
                <a:ahLst/>
                <a:cxnLst/>
                <a:rect l="l" t="t" r="r" b="b"/>
                <a:pathLst>
                  <a:path w="170" h="114" extrusionOk="0">
                    <a:moveTo>
                      <a:pt x="0" y="1"/>
                    </a:moveTo>
                    <a:lnTo>
                      <a:pt x="0" y="113"/>
                    </a:lnTo>
                    <a:lnTo>
                      <a:pt x="169" y="57"/>
                    </a:lnTo>
                    <a:lnTo>
                      <a:pt x="57" y="1"/>
                    </a:lnTo>
                    <a:close/>
                  </a:path>
                </a:pathLst>
              </a:custGeom>
              <a:solidFill>
                <a:srgbClr val="A2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2" name="Google Shape;25032;p54"/>
              <p:cNvSpPr/>
              <p:nvPr/>
            </p:nvSpPr>
            <p:spPr>
              <a:xfrm>
                <a:off x="2018425" y="1197325"/>
                <a:ext cx="64675" cy="39350"/>
              </a:xfrm>
              <a:custGeom>
                <a:avLst/>
                <a:gdLst/>
                <a:ahLst/>
                <a:cxnLst/>
                <a:rect l="l" t="t" r="r" b="b"/>
                <a:pathLst>
                  <a:path w="2587" h="1574" extrusionOk="0">
                    <a:moveTo>
                      <a:pt x="675" y="0"/>
                    </a:moveTo>
                    <a:lnTo>
                      <a:pt x="394" y="112"/>
                    </a:lnTo>
                    <a:lnTo>
                      <a:pt x="169" y="225"/>
                    </a:lnTo>
                    <a:lnTo>
                      <a:pt x="1" y="450"/>
                    </a:lnTo>
                    <a:lnTo>
                      <a:pt x="57" y="506"/>
                    </a:lnTo>
                    <a:lnTo>
                      <a:pt x="169" y="562"/>
                    </a:lnTo>
                    <a:lnTo>
                      <a:pt x="282" y="674"/>
                    </a:lnTo>
                    <a:lnTo>
                      <a:pt x="394" y="787"/>
                    </a:lnTo>
                    <a:lnTo>
                      <a:pt x="507" y="787"/>
                    </a:lnTo>
                    <a:lnTo>
                      <a:pt x="507" y="674"/>
                    </a:lnTo>
                    <a:lnTo>
                      <a:pt x="450" y="618"/>
                    </a:lnTo>
                    <a:lnTo>
                      <a:pt x="450" y="562"/>
                    </a:lnTo>
                    <a:lnTo>
                      <a:pt x="507" y="506"/>
                    </a:lnTo>
                    <a:lnTo>
                      <a:pt x="563" y="562"/>
                    </a:lnTo>
                    <a:lnTo>
                      <a:pt x="731" y="618"/>
                    </a:lnTo>
                    <a:lnTo>
                      <a:pt x="731" y="674"/>
                    </a:lnTo>
                    <a:lnTo>
                      <a:pt x="731" y="731"/>
                    </a:lnTo>
                    <a:lnTo>
                      <a:pt x="788" y="843"/>
                    </a:lnTo>
                    <a:lnTo>
                      <a:pt x="788" y="899"/>
                    </a:lnTo>
                    <a:lnTo>
                      <a:pt x="900" y="1012"/>
                    </a:lnTo>
                    <a:lnTo>
                      <a:pt x="788" y="1293"/>
                    </a:lnTo>
                    <a:lnTo>
                      <a:pt x="731" y="1405"/>
                    </a:lnTo>
                    <a:lnTo>
                      <a:pt x="788" y="1461"/>
                    </a:lnTo>
                    <a:lnTo>
                      <a:pt x="956" y="1574"/>
                    </a:lnTo>
                    <a:lnTo>
                      <a:pt x="956" y="1405"/>
                    </a:lnTo>
                    <a:lnTo>
                      <a:pt x="956" y="1293"/>
                    </a:lnTo>
                    <a:lnTo>
                      <a:pt x="1012" y="1237"/>
                    </a:lnTo>
                    <a:lnTo>
                      <a:pt x="1181" y="1237"/>
                    </a:lnTo>
                    <a:lnTo>
                      <a:pt x="1293" y="1349"/>
                    </a:lnTo>
                    <a:lnTo>
                      <a:pt x="1687" y="1349"/>
                    </a:lnTo>
                    <a:lnTo>
                      <a:pt x="1687" y="1237"/>
                    </a:lnTo>
                    <a:lnTo>
                      <a:pt x="1743" y="1180"/>
                    </a:lnTo>
                    <a:lnTo>
                      <a:pt x="1799" y="1180"/>
                    </a:lnTo>
                    <a:lnTo>
                      <a:pt x="1855" y="1124"/>
                    </a:lnTo>
                    <a:lnTo>
                      <a:pt x="1912" y="1068"/>
                    </a:lnTo>
                    <a:lnTo>
                      <a:pt x="1968" y="1124"/>
                    </a:lnTo>
                    <a:lnTo>
                      <a:pt x="2080" y="1237"/>
                    </a:lnTo>
                    <a:lnTo>
                      <a:pt x="2136" y="1349"/>
                    </a:lnTo>
                    <a:lnTo>
                      <a:pt x="2249" y="1293"/>
                    </a:lnTo>
                    <a:lnTo>
                      <a:pt x="2305" y="1068"/>
                    </a:lnTo>
                    <a:lnTo>
                      <a:pt x="2474" y="1068"/>
                    </a:lnTo>
                    <a:lnTo>
                      <a:pt x="2530" y="843"/>
                    </a:lnTo>
                    <a:lnTo>
                      <a:pt x="2530" y="674"/>
                    </a:lnTo>
                    <a:lnTo>
                      <a:pt x="2530" y="506"/>
                    </a:lnTo>
                    <a:lnTo>
                      <a:pt x="2586" y="281"/>
                    </a:lnTo>
                    <a:lnTo>
                      <a:pt x="2586" y="225"/>
                    </a:lnTo>
                    <a:lnTo>
                      <a:pt x="2530" y="169"/>
                    </a:lnTo>
                    <a:lnTo>
                      <a:pt x="2418" y="56"/>
                    </a:lnTo>
                    <a:lnTo>
                      <a:pt x="2305" y="56"/>
                    </a:lnTo>
                    <a:lnTo>
                      <a:pt x="2193" y="112"/>
                    </a:lnTo>
                    <a:lnTo>
                      <a:pt x="2080" y="225"/>
                    </a:lnTo>
                    <a:lnTo>
                      <a:pt x="1912" y="337"/>
                    </a:lnTo>
                    <a:lnTo>
                      <a:pt x="1518" y="506"/>
                    </a:lnTo>
                    <a:lnTo>
                      <a:pt x="1462" y="618"/>
                    </a:lnTo>
                    <a:lnTo>
                      <a:pt x="1406" y="674"/>
                    </a:lnTo>
                    <a:lnTo>
                      <a:pt x="1350" y="618"/>
                    </a:lnTo>
                    <a:lnTo>
                      <a:pt x="1293" y="506"/>
                    </a:lnTo>
                    <a:lnTo>
                      <a:pt x="1293" y="450"/>
                    </a:lnTo>
                    <a:lnTo>
                      <a:pt x="1406" y="337"/>
                    </a:lnTo>
                    <a:lnTo>
                      <a:pt x="1406" y="225"/>
                    </a:lnTo>
                    <a:lnTo>
                      <a:pt x="1293" y="112"/>
                    </a:lnTo>
                    <a:lnTo>
                      <a:pt x="1125" y="0"/>
                    </a:lnTo>
                    <a:lnTo>
                      <a:pt x="1069" y="0"/>
                    </a:lnTo>
                    <a:lnTo>
                      <a:pt x="1012" y="112"/>
                    </a:lnTo>
                    <a:lnTo>
                      <a:pt x="956" y="56"/>
                    </a:lnTo>
                    <a:lnTo>
                      <a:pt x="956"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3" name="Google Shape;25033;p54"/>
              <p:cNvSpPr/>
              <p:nvPr/>
            </p:nvSpPr>
            <p:spPr>
              <a:xfrm>
                <a:off x="2274175" y="957025"/>
                <a:ext cx="25" cy="2850"/>
              </a:xfrm>
              <a:custGeom>
                <a:avLst/>
                <a:gdLst/>
                <a:ahLst/>
                <a:cxnLst/>
                <a:rect l="l" t="t" r="r" b="b"/>
                <a:pathLst>
                  <a:path w="1" h="114" extrusionOk="0">
                    <a:moveTo>
                      <a:pt x="0" y="113"/>
                    </a:moveTo>
                    <a:lnTo>
                      <a:pt x="0" y="113"/>
                    </a:lnTo>
                    <a:lnTo>
                      <a:pt x="0" y="1"/>
                    </a:lnTo>
                    <a:lnTo>
                      <a:pt x="0" y="1"/>
                    </a:lnTo>
                    <a:lnTo>
                      <a:pt x="0" y="113"/>
                    </a:lnTo>
                    <a:lnTo>
                      <a:pt x="0" y="113"/>
                    </a:lnTo>
                    <a:close/>
                  </a:path>
                </a:pathLst>
              </a:custGeom>
              <a:solidFill>
                <a:srgbClr val="B1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4" name="Google Shape;25034;p54"/>
              <p:cNvSpPr/>
              <p:nvPr/>
            </p:nvSpPr>
            <p:spPr>
              <a:xfrm>
                <a:off x="2279775" y="1016050"/>
                <a:ext cx="1450" cy="2825"/>
              </a:xfrm>
              <a:custGeom>
                <a:avLst/>
                <a:gdLst/>
                <a:ahLst/>
                <a:cxnLst/>
                <a:rect l="l" t="t" r="r" b="b"/>
                <a:pathLst>
                  <a:path w="58" h="113" extrusionOk="0">
                    <a:moveTo>
                      <a:pt x="57" y="1"/>
                    </a:moveTo>
                    <a:lnTo>
                      <a:pt x="57" y="1"/>
                    </a:lnTo>
                    <a:lnTo>
                      <a:pt x="1" y="113"/>
                    </a:lnTo>
                    <a:lnTo>
                      <a:pt x="1" y="113"/>
                    </a:lnTo>
                    <a:lnTo>
                      <a:pt x="57" y="1"/>
                    </a:lnTo>
                    <a:lnTo>
                      <a:pt x="57" y="1"/>
                    </a:lnTo>
                    <a:close/>
                  </a:path>
                </a:pathLst>
              </a:custGeom>
              <a:solidFill>
                <a:srgbClr val="A6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5" name="Google Shape;25035;p54"/>
              <p:cNvSpPr/>
              <p:nvPr/>
            </p:nvSpPr>
            <p:spPr>
              <a:xfrm>
                <a:off x="2247475" y="982325"/>
                <a:ext cx="1425" cy="1425"/>
              </a:xfrm>
              <a:custGeom>
                <a:avLst/>
                <a:gdLst/>
                <a:ahLst/>
                <a:cxnLst/>
                <a:rect l="l" t="t" r="r" b="b"/>
                <a:pathLst>
                  <a:path w="57" h="57" extrusionOk="0">
                    <a:moveTo>
                      <a:pt x="0" y="1"/>
                    </a:moveTo>
                    <a:lnTo>
                      <a:pt x="0" y="57"/>
                    </a:lnTo>
                    <a:lnTo>
                      <a:pt x="56" y="57"/>
                    </a:lnTo>
                    <a:lnTo>
                      <a:pt x="0" y="1"/>
                    </a:lnTo>
                    <a:close/>
                  </a:path>
                </a:pathLst>
              </a:custGeom>
              <a:solidFill>
                <a:srgbClr val="BBD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6" name="Google Shape;25036;p54"/>
              <p:cNvSpPr/>
              <p:nvPr/>
            </p:nvSpPr>
            <p:spPr>
              <a:xfrm>
                <a:off x="1824525" y="1117225"/>
                <a:ext cx="2825" cy="2825"/>
              </a:xfrm>
              <a:custGeom>
                <a:avLst/>
                <a:gdLst/>
                <a:ahLst/>
                <a:cxnLst/>
                <a:rect l="l" t="t" r="r" b="b"/>
                <a:pathLst>
                  <a:path w="113" h="113" extrusionOk="0">
                    <a:moveTo>
                      <a:pt x="56" y="0"/>
                    </a:moveTo>
                    <a:lnTo>
                      <a:pt x="0" y="57"/>
                    </a:lnTo>
                    <a:lnTo>
                      <a:pt x="56" y="113"/>
                    </a:lnTo>
                    <a:lnTo>
                      <a:pt x="113" y="113"/>
                    </a:lnTo>
                    <a:lnTo>
                      <a:pt x="113" y="57"/>
                    </a:lnTo>
                    <a:lnTo>
                      <a:pt x="56"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7" name="Google Shape;25037;p54"/>
              <p:cNvSpPr/>
              <p:nvPr/>
            </p:nvSpPr>
            <p:spPr>
              <a:xfrm>
                <a:off x="1842775" y="1127050"/>
                <a:ext cx="2850" cy="2850"/>
              </a:xfrm>
              <a:custGeom>
                <a:avLst/>
                <a:gdLst/>
                <a:ahLst/>
                <a:cxnLst/>
                <a:rect l="l" t="t" r="r" b="b"/>
                <a:pathLst>
                  <a:path w="114" h="114" extrusionOk="0">
                    <a:moveTo>
                      <a:pt x="57" y="1"/>
                    </a:moveTo>
                    <a:lnTo>
                      <a:pt x="1" y="57"/>
                    </a:lnTo>
                    <a:lnTo>
                      <a:pt x="1" y="113"/>
                    </a:lnTo>
                    <a:lnTo>
                      <a:pt x="113" y="113"/>
                    </a:lnTo>
                    <a:lnTo>
                      <a:pt x="57" y="57"/>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8" name="Google Shape;25038;p54"/>
              <p:cNvSpPr/>
              <p:nvPr/>
            </p:nvSpPr>
            <p:spPr>
              <a:xfrm>
                <a:off x="1811875" y="1108800"/>
                <a:ext cx="1425" cy="2825"/>
              </a:xfrm>
              <a:custGeom>
                <a:avLst/>
                <a:gdLst/>
                <a:ahLst/>
                <a:cxnLst/>
                <a:rect l="l" t="t" r="r" b="b"/>
                <a:pathLst>
                  <a:path w="57" h="113" extrusionOk="0">
                    <a:moveTo>
                      <a:pt x="57" y="0"/>
                    </a:moveTo>
                    <a:lnTo>
                      <a:pt x="0" y="56"/>
                    </a:lnTo>
                    <a:lnTo>
                      <a:pt x="0" y="112"/>
                    </a:lnTo>
                    <a:lnTo>
                      <a:pt x="57" y="112"/>
                    </a:lnTo>
                    <a:lnTo>
                      <a:pt x="57" y="0"/>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9" name="Google Shape;25039;p54"/>
              <p:cNvSpPr/>
              <p:nvPr/>
            </p:nvSpPr>
            <p:spPr>
              <a:xfrm>
                <a:off x="1816100" y="1113000"/>
                <a:ext cx="1425" cy="1425"/>
              </a:xfrm>
              <a:custGeom>
                <a:avLst/>
                <a:gdLst/>
                <a:ahLst/>
                <a:cxnLst/>
                <a:rect l="l" t="t" r="r" b="b"/>
                <a:pathLst>
                  <a:path w="57" h="57" extrusionOk="0">
                    <a:moveTo>
                      <a:pt x="0" y="1"/>
                    </a:moveTo>
                    <a:lnTo>
                      <a:pt x="0" y="57"/>
                    </a:lnTo>
                    <a:lnTo>
                      <a:pt x="56" y="57"/>
                    </a:lnTo>
                    <a:lnTo>
                      <a:pt x="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0" name="Google Shape;25040;p54"/>
              <p:cNvSpPr/>
              <p:nvPr/>
            </p:nvSpPr>
            <p:spPr>
              <a:xfrm>
                <a:off x="1842775" y="1111600"/>
                <a:ext cx="25" cy="1425"/>
              </a:xfrm>
              <a:custGeom>
                <a:avLst/>
                <a:gdLst/>
                <a:ahLst/>
                <a:cxnLst/>
                <a:rect l="l" t="t" r="r" b="b"/>
                <a:pathLst>
                  <a:path w="1" h="57" extrusionOk="0">
                    <a:moveTo>
                      <a:pt x="1" y="57"/>
                    </a:moveTo>
                    <a:lnTo>
                      <a:pt x="1" y="0"/>
                    </a:lnTo>
                    <a:lnTo>
                      <a:pt x="1" y="0"/>
                    </a:lnTo>
                    <a:lnTo>
                      <a:pt x="1" y="0"/>
                    </a:lnTo>
                    <a:lnTo>
                      <a:pt x="1" y="57"/>
                    </a:lnTo>
                    <a:lnTo>
                      <a:pt x="1" y="57"/>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1" name="Google Shape;25041;p54"/>
              <p:cNvSpPr/>
              <p:nvPr/>
            </p:nvSpPr>
            <p:spPr>
              <a:xfrm>
                <a:off x="1818900" y="1120025"/>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2" name="Google Shape;25042;p54"/>
              <p:cNvSpPr/>
              <p:nvPr/>
            </p:nvSpPr>
            <p:spPr>
              <a:xfrm>
                <a:off x="1841375" y="1113000"/>
                <a:ext cx="1425" cy="25"/>
              </a:xfrm>
              <a:custGeom>
                <a:avLst/>
                <a:gdLst/>
                <a:ahLst/>
                <a:cxnLst/>
                <a:rect l="l" t="t" r="r" b="b"/>
                <a:pathLst>
                  <a:path w="57" h="1" extrusionOk="0">
                    <a:moveTo>
                      <a:pt x="57" y="1"/>
                    </a:moveTo>
                    <a:lnTo>
                      <a:pt x="1" y="1"/>
                    </a:lnTo>
                    <a:lnTo>
                      <a:pt x="1" y="1"/>
                    </a:lnTo>
                    <a:lnTo>
                      <a:pt x="1" y="1"/>
                    </a:lnTo>
                    <a:lnTo>
                      <a:pt x="57" y="1"/>
                    </a:lnTo>
                    <a:lnTo>
                      <a:pt x="57" y="1"/>
                    </a:lnTo>
                    <a:close/>
                  </a:path>
                </a:pathLst>
              </a:custGeom>
              <a:solidFill>
                <a:srgbClr val="B8D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3" name="Google Shape;25043;p54"/>
              <p:cNvSpPr/>
              <p:nvPr/>
            </p:nvSpPr>
            <p:spPr>
              <a:xfrm>
                <a:off x="1845600" y="1134075"/>
                <a:ext cx="1425" cy="25"/>
              </a:xfrm>
              <a:custGeom>
                <a:avLst/>
                <a:gdLst/>
                <a:ahLst/>
                <a:cxnLst/>
                <a:rect l="l" t="t" r="r" b="b"/>
                <a:pathLst>
                  <a:path w="57" h="1" extrusionOk="0">
                    <a:moveTo>
                      <a:pt x="57" y="1"/>
                    </a:moveTo>
                    <a:lnTo>
                      <a:pt x="57" y="1"/>
                    </a:lnTo>
                    <a:lnTo>
                      <a:pt x="0" y="1"/>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4" name="Google Shape;25044;p54"/>
              <p:cNvSpPr/>
              <p:nvPr/>
            </p:nvSpPr>
            <p:spPr>
              <a:xfrm>
                <a:off x="1824525" y="1131275"/>
                <a:ext cx="98375" cy="73100"/>
              </a:xfrm>
              <a:custGeom>
                <a:avLst/>
                <a:gdLst/>
                <a:ahLst/>
                <a:cxnLst/>
                <a:rect l="l" t="t" r="r" b="b"/>
                <a:pathLst>
                  <a:path w="3935" h="2924" extrusionOk="0">
                    <a:moveTo>
                      <a:pt x="2249" y="0"/>
                    </a:moveTo>
                    <a:lnTo>
                      <a:pt x="2192" y="57"/>
                    </a:lnTo>
                    <a:lnTo>
                      <a:pt x="2249" y="169"/>
                    </a:lnTo>
                    <a:lnTo>
                      <a:pt x="2192" y="225"/>
                    </a:lnTo>
                    <a:lnTo>
                      <a:pt x="2136" y="281"/>
                    </a:lnTo>
                    <a:lnTo>
                      <a:pt x="2136" y="338"/>
                    </a:lnTo>
                    <a:lnTo>
                      <a:pt x="2080" y="506"/>
                    </a:lnTo>
                    <a:lnTo>
                      <a:pt x="2080" y="675"/>
                    </a:lnTo>
                    <a:lnTo>
                      <a:pt x="2024" y="731"/>
                    </a:lnTo>
                    <a:lnTo>
                      <a:pt x="1686" y="787"/>
                    </a:lnTo>
                    <a:lnTo>
                      <a:pt x="1574" y="900"/>
                    </a:lnTo>
                    <a:lnTo>
                      <a:pt x="1518" y="1012"/>
                    </a:lnTo>
                    <a:lnTo>
                      <a:pt x="1574" y="1293"/>
                    </a:lnTo>
                    <a:lnTo>
                      <a:pt x="1630" y="1406"/>
                    </a:lnTo>
                    <a:lnTo>
                      <a:pt x="1518" y="1462"/>
                    </a:lnTo>
                    <a:lnTo>
                      <a:pt x="1349" y="1518"/>
                    </a:lnTo>
                    <a:lnTo>
                      <a:pt x="1293" y="1546"/>
                    </a:lnTo>
                    <a:lnTo>
                      <a:pt x="1349" y="1462"/>
                    </a:lnTo>
                    <a:lnTo>
                      <a:pt x="1349" y="1293"/>
                    </a:lnTo>
                    <a:lnTo>
                      <a:pt x="1293" y="1181"/>
                    </a:lnTo>
                    <a:lnTo>
                      <a:pt x="1181" y="1012"/>
                    </a:lnTo>
                    <a:lnTo>
                      <a:pt x="1068" y="900"/>
                    </a:lnTo>
                    <a:lnTo>
                      <a:pt x="956" y="956"/>
                    </a:lnTo>
                    <a:lnTo>
                      <a:pt x="731" y="1124"/>
                    </a:lnTo>
                    <a:lnTo>
                      <a:pt x="619" y="1181"/>
                    </a:lnTo>
                    <a:lnTo>
                      <a:pt x="394" y="1349"/>
                    </a:lnTo>
                    <a:lnTo>
                      <a:pt x="169" y="1518"/>
                    </a:lnTo>
                    <a:lnTo>
                      <a:pt x="113" y="1518"/>
                    </a:lnTo>
                    <a:lnTo>
                      <a:pt x="56" y="1630"/>
                    </a:lnTo>
                    <a:lnTo>
                      <a:pt x="0" y="1687"/>
                    </a:lnTo>
                    <a:lnTo>
                      <a:pt x="56" y="1799"/>
                    </a:lnTo>
                    <a:lnTo>
                      <a:pt x="113" y="1799"/>
                    </a:lnTo>
                    <a:lnTo>
                      <a:pt x="169" y="1855"/>
                    </a:lnTo>
                    <a:lnTo>
                      <a:pt x="225" y="1911"/>
                    </a:lnTo>
                    <a:lnTo>
                      <a:pt x="281" y="1968"/>
                    </a:lnTo>
                    <a:lnTo>
                      <a:pt x="450" y="1911"/>
                    </a:lnTo>
                    <a:lnTo>
                      <a:pt x="506" y="1855"/>
                    </a:lnTo>
                    <a:lnTo>
                      <a:pt x="506" y="1743"/>
                    </a:lnTo>
                    <a:lnTo>
                      <a:pt x="787" y="1968"/>
                    </a:lnTo>
                    <a:lnTo>
                      <a:pt x="843" y="2024"/>
                    </a:lnTo>
                    <a:lnTo>
                      <a:pt x="843" y="2080"/>
                    </a:lnTo>
                    <a:lnTo>
                      <a:pt x="843" y="2136"/>
                    </a:lnTo>
                    <a:lnTo>
                      <a:pt x="1012" y="2136"/>
                    </a:lnTo>
                    <a:lnTo>
                      <a:pt x="1068" y="2192"/>
                    </a:lnTo>
                    <a:lnTo>
                      <a:pt x="1124" y="2192"/>
                    </a:lnTo>
                    <a:lnTo>
                      <a:pt x="1124" y="2305"/>
                    </a:lnTo>
                    <a:lnTo>
                      <a:pt x="1181" y="2417"/>
                    </a:lnTo>
                    <a:lnTo>
                      <a:pt x="1349" y="2586"/>
                    </a:lnTo>
                    <a:lnTo>
                      <a:pt x="1518" y="2361"/>
                    </a:lnTo>
                    <a:lnTo>
                      <a:pt x="1967" y="2361"/>
                    </a:lnTo>
                    <a:lnTo>
                      <a:pt x="2024" y="2305"/>
                    </a:lnTo>
                    <a:lnTo>
                      <a:pt x="2136" y="2249"/>
                    </a:lnTo>
                    <a:lnTo>
                      <a:pt x="2249" y="2305"/>
                    </a:lnTo>
                    <a:lnTo>
                      <a:pt x="2473" y="2417"/>
                    </a:lnTo>
                    <a:lnTo>
                      <a:pt x="2754" y="2473"/>
                    </a:lnTo>
                    <a:lnTo>
                      <a:pt x="3260" y="2473"/>
                    </a:lnTo>
                    <a:lnTo>
                      <a:pt x="3204" y="2530"/>
                    </a:lnTo>
                    <a:lnTo>
                      <a:pt x="3204" y="2642"/>
                    </a:lnTo>
                    <a:lnTo>
                      <a:pt x="3316" y="2754"/>
                    </a:lnTo>
                    <a:lnTo>
                      <a:pt x="3373" y="2867"/>
                    </a:lnTo>
                    <a:lnTo>
                      <a:pt x="3373" y="2923"/>
                    </a:lnTo>
                    <a:lnTo>
                      <a:pt x="3429" y="2867"/>
                    </a:lnTo>
                    <a:lnTo>
                      <a:pt x="3485" y="2754"/>
                    </a:lnTo>
                    <a:lnTo>
                      <a:pt x="3541" y="2698"/>
                    </a:lnTo>
                    <a:lnTo>
                      <a:pt x="3597" y="2642"/>
                    </a:lnTo>
                    <a:lnTo>
                      <a:pt x="3541" y="2586"/>
                    </a:lnTo>
                    <a:lnTo>
                      <a:pt x="3541" y="2530"/>
                    </a:lnTo>
                    <a:lnTo>
                      <a:pt x="3541" y="2473"/>
                    </a:lnTo>
                    <a:lnTo>
                      <a:pt x="3541" y="2305"/>
                    </a:lnTo>
                    <a:lnTo>
                      <a:pt x="3541" y="2249"/>
                    </a:lnTo>
                    <a:lnTo>
                      <a:pt x="3485" y="2192"/>
                    </a:lnTo>
                    <a:lnTo>
                      <a:pt x="3429" y="2192"/>
                    </a:lnTo>
                    <a:lnTo>
                      <a:pt x="3485" y="2136"/>
                    </a:lnTo>
                    <a:lnTo>
                      <a:pt x="3654" y="2136"/>
                    </a:lnTo>
                    <a:lnTo>
                      <a:pt x="3822" y="2080"/>
                    </a:lnTo>
                    <a:lnTo>
                      <a:pt x="3878" y="2024"/>
                    </a:lnTo>
                    <a:lnTo>
                      <a:pt x="3935" y="1911"/>
                    </a:lnTo>
                    <a:lnTo>
                      <a:pt x="3935" y="1743"/>
                    </a:lnTo>
                    <a:lnTo>
                      <a:pt x="3878" y="1687"/>
                    </a:lnTo>
                    <a:lnTo>
                      <a:pt x="3710" y="1630"/>
                    </a:lnTo>
                    <a:lnTo>
                      <a:pt x="3597" y="1574"/>
                    </a:lnTo>
                    <a:lnTo>
                      <a:pt x="3429" y="1518"/>
                    </a:lnTo>
                    <a:lnTo>
                      <a:pt x="3260" y="1574"/>
                    </a:lnTo>
                    <a:lnTo>
                      <a:pt x="3260" y="1518"/>
                    </a:lnTo>
                    <a:lnTo>
                      <a:pt x="3148" y="1406"/>
                    </a:lnTo>
                    <a:lnTo>
                      <a:pt x="2979" y="1406"/>
                    </a:lnTo>
                    <a:lnTo>
                      <a:pt x="2979" y="1462"/>
                    </a:lnTo>
                    <a:lnTo>
                      <a:pt x="2923" y="1462"/>
                    </a:lnTo>
                    <a:lnTo>
                      <a:pt x="2923" y="1406"/>
                    </a:lnTo>
                    <a:lnTo>
                      <a:pt x="3204" y="1181"/>
                    </a:lnTo>
                    <a:lnTo>
                      <a:pt x="3260" y="1068"/>
                    </a:lnTo>
                    <a:lnTo>
                      <a:pt x="3260" y="900"/>
                    </a:lnTo>
                    <a:lnTo>
                      <a:pt x="3204" y="619"/>
                    </a:lnTo>
                    <a:lnTo>
                      <a:pt x="3092" y="562"/>
                    </a:lnTo>
                    <a:lnTo>
                      <a:pt x="2979" y="562"/>
                    </a:lnTo>
                    <a:lnTo>
                      <a:pt x="2979" y="506"/>
                    </a:lnTo>
                    <a:lnTo>
                      <a:pt x="3035" y="394"/>
                    </a:lnTo>
                    <a:lnTo>
                      <a:pt x="3092" y="281"/>
                    </a:lnTo>
                    <a:lnTo>
                      <a:pt x="3035" y="113"/>
                    </a:lnTo>
                    <a:lnTo>
                      <a:pt x="2923" y="0"/>
                    </a:lnTo>
                    <a:lnTo>
                      <a:pt x="2867" y="0"/>
                    </a:lnTo>
                    <a:lnTo>
                      <a:pt x="2811" y="57"/>
                    </a:lnTo>
                    <a:lnTo>
                      <a:pt x="2754" y="169"/>
                    </a:lnTo>
                    <a:lnTo>
                      <a:pt x="2642" y="225"/>
                    </a:lnTo>
                    <a:lnTo>
                      <a:pt x="2530" y="169"/>
                    </a:lnTo>
                    <a:lnTo>
                      <a:pt x="2361" y="57"/>
                    </a:lnTo>
                    <a:lnTo>
                      <a:pt x="2305"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5" name="Google Shape;25045;p54"/>
              <p:cNvSpPr/>
              <p:nvPr/>
            </p:nvSpPr>
            <p:spPr>
              <a:xfrm>
                <a:off x="1894775" y="1139700"/>
                <a:ext cx="59050" cy="53425"/>
              </a:xfrm>
              <a:custGeom>
                <a:avLst/>
                <a:gdLst/>
                <a:ahLst/>
                <a:cxnLst/>
                <a:rect l="l" t="t" r="r" b="b"/>
                <a:pathLst>
                  <a:path w="2362" h="2137" extrusionOk="0">
                    <a:moveTo>
                      <a:pt x="450" y="1"/>
                    </a:moveTo>
                    <a:lnTo>
                      <a:pt x="394" y="57"/>
                    </a:lnTo>
                    <a:lnTo>
                      <a:pt x="338" y="113"/>
                    </a:lnTo>
                    <a:lnTo>
                      <a:pt x="338" y="282"/>
                    </a:lnTo>
                    <a:lnTo>
                      <a:pt x="394" y="506"/>
                    </a:lnTo>
                    <a:lnTo>
                      <a:pt x="394" y="619"/>
                    </a:lnTo>
                    <a:lnTo>
                      <a:pt x="394" y="787"/>
                    </a:lnTo>
                    <a:lnTo>
                      <a:pt x="338" y="844"/>
                    </a:lnTo>
                    <a:lnTo>
                      <a:pt x="113" y="844"/>
                    </a:lnTo>
                    <a:lnTo>
                      <a:pt x="113" y="956"/>
                    </a:lnTo>
                    <a:lnTo>
                      <a:pt x="57" y="1069"/>
                    </a:lnTo>
                    <a:lnTo>
                      <a:pt x="57" y="1125"/>
                    </a:lnTo>
                    <a:lnTo>
                      <a:pt x="1" y="1181"/>
                    </a:lnTo>
                    <a:lnTo>
                      <a:pt x="57" y="1237"/>
                    </a:lnTo>
                    <a:lnTo>
                      <a:pt x="169" y="1125"/>
                    </a:lnTo>
                    <a:lnTo>
                      <a:pt x="282" y="1125"/>
                    </a:lnTo>
                    <a:lnTo>
                      <a:pt x="338" y="1181"/>
                    </a:lnTo>
                    <a:lnTo>
                      <a:pt x="450" y="1237"/>
                    </a:lnTo>
                    <a:lnTo>
                      <a:pt x="619" y="1293"/>
                    </a:lnTo>
                    <a:lnTo>
                      <a:pt x="731" y="1293"/>
                    </a:lnTo>
                    <a:lnTo>
                      <a:pt x="787" y="1406"/>
                    </a:lnTo>
                    <a:lnTo>
                      <a:pt x="844" y="1462"/>
                    </a:lnTo>
                    <a:lnTo>
                      <a:pt x="956" y="1406"/>
                    </a:lnTo>
                    <a:lnTo>
                      <a:pt x="1012" y="1406"/>
                    </a:lnTo>
                    <a:lnTo>
                      <a:pt x="1068" y="1462"/>
                    </a:lnTo>
                    <a:lnTo>
                      <a:pt x="1068" y="1574"/>
                    </a:lnTo>
                    <a:lnTo>
                      <a:pt x="1068" y="1631"/>
                    </a:lnTo>
                    <a:lnTo>
                      <a:pt x="1012" y="1687"/>
                    </a:lnTo>
                    <a:lnTo>
                      <a:pt x="619" y="1687"/>
                    </a:lnTo>
                    <a:lnTo>
                      <a:pt x="619" y="1743"/>
                    </a:lnTo>
                    <a:lnTo>
                      <a:pt x="563" y="1855"/>
                    </a:lnTo>
                    <a:lnTo>
                      <a:pt x="675" y="1912"/>
                    </a:lnTo>
                    <a:lnTo>
                      <a:pt x="731" y="1968"/>
                    </a:lnTo>
                    <a:lnTo>
                      <a:pt x="844" y="1968"/>
                    </a:lnTo>
                    <a:lnTo>
                      <a:pt x="900" y="2024"/>
                    </a:lnTo>
                    <a:lnTo>
                      <a:pt x="1068" y="2136"/>
                    </a:lnTo>
                    <a:lnTo>
                      <a:pt x="1181" y="2136"/>
                    </a:lnTo>
                    <a:lnTo>
                      <a:pt x="1237" y="2024"/>
                    </a:lnTo>
                    <a:lnTo>
                      <a:pt x="1293" y="1968"/>
                    </a:lnTo>
                    <a:lnTo>
                      <a:pt x="1350" y="1968"/>
                    </a:lnTo>
                    <a:lnTo>
                      <a:pt x="1406" y="2024"/>
                    </a:lnTo>
                    <a:lnTo>
                      <a:pt x="1462" y="2080"/>
                    </a:lnTo>
                    <a:lnTo>
                      <a:pt x="1574" y="2136"/>
                    </a:lnTo>
                    <a:lnTo>
                      <a:pt x="1631" y="2136"/>
                    </a:lnTo>
                    <a:lnTo>
                      <a:pt x="1743" y="2080"/>
                    </a:lnTo>
                    <a:lnTo>
                      <a:pt x="1912" y="2080"/>
                    </a:lnTo>
                    <a:lnTo>
                      <a:pt x="1968" y="1968"/>
                    </a:lnTo>
                    <a:lnTo>
                      <a:pt x="2080" y="1855"/>
                    </a:lnTo>
                    <a:lnTo>
                      <a:pt x="2193" y="1799"/>
                    </a:lnTo>
                    <a:lnTo>
                      <a:pt x="2249" y="1799"/>
                    </a:lnTo>
                    <a:lnTo>
                      <a:pt x="2361" y="1687"/>
                    </a:lnTo>
                    <a:lnTo>
                      <a:pt x="2361" y="1631"/>
                    </a:lnTo>
                    <a:lnTo>
                      <a:pt x="2361" y="1518"/>
                    </a:lnTo>
                    <a:lnTo>
                      <a:pt x="2305" y="1293"/>
                    </a:lnTo>
                    <a:lnTo>
                      <a:pt x="2305" y="1069"/>
                    </a:lnTo>
                    <a:lnTo>
                      <a:pt x="2249" y="900"/>
                    </a:lnTo>
                    <a:lnTo>
                      <a:pt x="2080" y="787"/>
                    </a:lnTo>
                    <a:lnTo>
                      <a:pt x="1855" y="731"/>
                    </a:lnTo>
                    <a:lnTo>
                      <a:pt x="1743" y="731"/>
                    </a:lnTo>
                    <a:lnTo>
                      <a:pt x="1574" y="619"/>
                    </a:lnTo>
                    <a:lnTo>
                      <a:pt x="1462" y="563"/>
                    </a:lnTo>
                    <a:lnTo>
                      <a:pt x="1350" y="619"/>
                    </a:lnTo>
                    <a:lnTo>
                      <a:pt x="1125" y="731"/>
                    </a:lnTo>
                    <a:lnTo>
                      <a:pt x="1068" y="787"/>
                    </a:lnTo>
                    <a:lnTo>
                      <a:pt x="956" y="731"/>
                    </a:lnTo>
                    <a:lnTo>
                      <a:pt x="844" y="619"/>
                    </a:lnTo>
                    <a:lnTo>
                      <a:pt x="787" y="394"/>
                    </a:lnTo>
                    <a:lnTo>
                      <a:pt x="675" y="225"/>
                    </a:lnTo>
                    <a:lnTo>
                      <a:pt x="619" y="57"/>
                    </a:lnTo>
                    <a:lnTo>
                      <a:pt x="506"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6" name="Google Shape;25046;p54"/>
              <p:cNvSpPr/>
              <p:nvPr/>
            </p:nvSpPr>
            <p:spPr>
              <a:xfrm>
                <a:off x="1959425" y="1145325"/>
                <a:ext cx="52000" cy="66075"/>
              </a:xfrm>
              <a:custGeom>
                <a:avLst/>
                <a:gdLst/>
                <a:ahLst/>
                <a:cxnLst/>
                <a:rect l="l" t="t" r="r" b="b"/>
                <a:pathLst>
                  <a:path w="2080" h="2643" extrusionOk="0">
                    <a:moveTo>
                      <a:pt x="1461" y="0"/>
                    </a:moveTo>
                    <a:lnTo>
                      <a:pt x="1349" y="57"/>
                    </a:lnTo>
                    <a:lnTo>
                      <a:pt x="1293" y="169"/>
                    </a:lnTo>
                    <a:lnTo>
                      <a:pt x="1237" y="338"/>
                    </a:lnTo>
                    <a:lnTo>
                      <a:pt x="1180" y="394"/>
                    </a:lnTo>
                    <a:lnTo>
                      <a:pt x="1068" y="450"/>
                    </a:lnTo>
                    <a:lnTo>
                      <a:pt x="1012" y="450"/>
                    </a:lnTo>
                    <a:lnTo>
                      <a:pt x="956" y="562"/>
                    </a:lnTo>
                    <a:lnTo>
                      <a:pt x="1012" y="731"/>
                    </a:lnTo>
                    <a:lnTo>
                      <a:pt x="956" y="900"/>
                    </a:lnTo>
                    <a:lnTo>
                      <a:pt x="899" y="1068"/>
                    </a:lnTo>
                    <a:lnTo>
                      <a:pt x="843" y="1237"/>
                    </a:lnTo>
                    <a:lnTo>
                      <a:pt x="899" y="1349"/>
                    </a:lnTo>
                    <a:lnTo>
                      <a:pt x="956" y="1518"/>
                    </a:lnTo>
                    <a:lnTo>
                      <a:pt x="787" y="1406"/>
                    </a:lnTo>
                    <a:lnTo>
                      <a:pt x="675" y="1349"/>
                    </a:lnTo>
                    <a:lnTo>
                      <a:pt x="562" y="1406"/>
                    </a:lnTo>
                    <a:lnTo>
                      <a:pt x="506" y="1574"/>
                    </a:lnTo>
                    <a:lnTo>
                      <a:pt x="450" y="1630"/>
                    </a:lnTo>
                    <a:lnTo>
                      <a:pt x="393" y="1687"/>
                    </a:lnTo>
                    <a:lnTo>
                      <a:pt x="281" y="1630"/>
                    </a:lnTo>
                    <a:lnTo>
                      <a:pt x="112" y="1630"/>
                    </a:lnTo>
                    <a:lnTo>
                      <a:pt x="112" y="1687"/>
                    </a:lnTo>
                    <a:lnTo>
                      <a:pt x="56" y="1743"/>
                    </a:lnTo>
                    <a:lnTo>
                      <a:pt x="56" y="1968"/>
                    </a:lnTo>
                    <a:lnTo>
                      <a:pt x="56" y="2136"/>
                    </a:lnTo>
                    <a:lnTo>
                      <a:pt x="0" y="2249"/>
                    </a:lnTo>
                    <a:lnTo>
                      <a:pt x="0" y="2361"/>
                    </a:lnTo>
                    <a:lnTo>
                      <a:pt x="112" y="2417"/>
                    </a:lnTo>
                    <a:lnTo>
                      <a:pt x="506" y="2417"/>
                    </a:lnTo>
                    <a:lnTo>
                      <a:pt x="506" y="2530"/>
                    </a:lnTo>
                    <a:lnTo>
                      <a:pt x="506" y="2586"/>
                    </a:lnTo>
                    <a:lnTo>
                      <a:pt x="618" y="2586"/>
                    </a:lnTo>
                    <a:lnTo>
                      <a:pt x="618" y="2530"/>
                    </a:lnTo>
                    <a:lnTo>
                      <a:pt x="675" y="2417"/>
                    </a:lnTo>
                    <a:lnTo>
                      <a:pt x="899" y="2417"/>
                    </a:lnTo>
                    <a:lnTo>
                      <a:pt x="956" y="2473"/>
                    </a:lnTo>
                    <a:lnTo>
                      <a:pt x="1068" y="2642"/>
                    </a:lnTo>
                    <a:lnTo>
                      <a:pt x="1180" y="2530"/>
                    </a:lnTo>
                    <a:lnTo>
                      <a:pt x="1349" y="2305"/>
                    </a:lnTo>
                    <a:lnTo>
                      <a:pt x="1405" y="2586"/>
                    </a:lnTo>
                    <a:lnTo>
                      <a:pt x="1518" y="2530"/>
                    </a:lnTo>
                    <a:lnTo>
                      <a:pt x="1686" y="2417"/>
                    </a:lnTo>
                    <a:lnTo>
                      <a:pt x="1742" y="2249"/>
                    </a:lnTo>
                    <a:lnTo>
                      <a:pt x="1742" y="2080"/>
                    </a:lnTo>
                    <a:lnTo>
                      <a:pt x="1742" y="1911"/>
                    </a:lnTo>
                    <a:lnTo>
                      <a:pt x="1855" y="1799"/>
                    </a:lnTo>
                    <a:lnTo>
                      <a:pt x="2023" y="1687"/>
                    </a:lnTo>
                    <a:lnTo>
                      <a:pt x="2080" y="1518"/>
                    </a:lnTo>
                    <a:lnTo>
                      <a:pt x="2080" y="1406"/>
                    </a:lnTo>
                    <a:lnTo>
                      <a:pt x="2023" y="1237"/>
                    </a:lnTo>
                    <a:lnTo>
                      <a:pt x="1855" y="1068"/>
                    </a:lnTo>
                    <a:lnTo>
                      <a:pt x="1742" y="1012"/>
                    </a:lnTo>
                    <a:lnTo>
                      <a:pt x="1686" y="956"/>
                    </a:lnTo>
                    <a:lnTo>
                      <a:pt x="1630" y="956"/>
                    </a:lnTo>
                    <a:lnTo>
                      <a:pt x="1518" y="1012"/>
                    </a:lnTo>
                    <a:lnTo>
                      <a:pt x="1461" y="1125"/>
                    </a:lnTo>
                    <a:lnTo>
                      <a:pt x="1349" y="1012"/>
                    </a:lnTo>
                    <a:lnTo>
                      <a:pt x="1293" y="1012"/>
                    </a:lnTo>
                    <a:lnTo>
                      <a:pt x="1293" y="956"/>
                    </a:lnTo>
                    <a:lnTo>
                      <a:pt x="1349" y="1012"/>
                    </a:lnTo>
                    <a:lnTo>
                      <a:pt x="1574" y="900"/>
                    </a:lnTo>
                    <a:lnTo>
                      <a:pt x="1686" y="675"/>
                    </a:lnTo>
                    <a:lnTo>
                      <a:pt x="1686" y="450"/>
                    </a:lnTo>
                    <a:lnTo>
                      <a:pt x="1630" y="169"/>
                    </a:lnTo>
                    <a:lnTo>
                      <a:pt x="1574" y="57"/>
                    </a:lnTo>
                    <a:lnTo>
                      <a:pt x="1518" y="0"/>
                    </a:lnTo>
                    <a:close/>
                  </a:path>
                </a:pathLst>
              </a:custGeom>
              <a:solidFill>
                <a:srgbClr val="A6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7" name="Google Shape;25047;p54"/>
              <p:cNvSpPr/>
              <p:nvPr/>
            </p:nvSpPr>
            <p:spPr>
              <a:xfrm>
                <a:off x="1938325" y="1166400"/>
                <a:ext cx="47800" cy="40775"/>
              </a:xfrm>
              <a:custGeom>
                <a:avLst/>
                <a:gdLst/>
                <a:ahLst/>
                <a:cxnLst/>
                <a:rect l="l" t="t" r="r" b="b"/>
                <a:pathLst>
                  <a:path w="1912" h="1631" extrusionOk="0">
                    <a:moveTo>
                      <a:pt x="1519" y="1"/>
                    </a:moveTo>
                    <a:lnTo>
                      <a:pt x="1462" y="57"/>
                    </a:lnTo>
                    <a:lnTo>
                      <a:pt x="1350" y="225"/>
                    </a:lnTo>
                    <a:lnTo>
                      <a:pt x="956" y="563"/>
                    </a:lnTo>
                    <a:lnTo>
                      <a:pt x="732" y="675"/>
                    </a:lnTo>
                    <a:lnTo>
                      <a:pt x="451" y="731"/>
                    </a:lnTo>
                    <a:lnTo>
                      <a:pt x="451" y="675"/>
                    </a:lnTo>
                    <a:lnTo>
                      <a:pt x="338" y="563"/>
                    </a:lnTo>
                    <a:lnTo>
                      <a:pt x="282" y="675"/>
                    </a:lnTo>
                    <a:lnTo>
                      <a:pt x="170" y="900"/>
                    </a:lnTo>
                    <a:lnTo>
                      <a:pt x="113" y="956"/>
                    </a:lnTo>
                    <a:lnTo>
                      <a:pt x="1" y="1012"/>
                    </a:lnTo>
                    <a:lnTo>
                      <a:pt x="57" y="1181"/>
                    </a:lnTo>
                    <a:lnTo>
                      <a:pt x="170" y="1237"/>
                    </a:lnTo>
                    <a:lnTo>
                      <a:pt x="282" y="1293"/>
                    </a:lnTo>
                    <a:lnTo>
                      <a:pt x="338" y="1349"/>
                    </a:lnTo>
                    <a:lnTo>
                      <a:pt x="338" y="1518"/>
                    </a:lnTo>
                    <a:lnTo>
                      <a:pt x="338" y="1574"/>
                    </a:lnTo>
                    <a:lnTo>
                      <a:pt x="338" y="1630"/>
                    </a:lnTo>
                    <a:lnTo>
                      <a:pt x="394" y="1630"/>
                    </a:lnTo>
                    <a:lnTo>
                      <a:pt x="451" y="1574"/>
                    </a:lnTo>
                    <a:lnTo>
                      <a:pt x="563" y="1349"/>
                    </a:lnTo>
                    <a:lnTo>
                      <a:pt x="619" y="1293"/>
                    </a:lnTo>
                    <a:lnTo>
                      <a:pt x="619" y="1349"/>
                    </a:lnTo>
                    <a:lnTo>
                      <a:pt x="675" y="1462"/>
                    </a:lnTo>
                    <a:lnTo>
                      <a:pt x="732" y="1462"/>
                    </a:lnTo>
                    <a:lnTo>
                      <a:pt x="844" y="1406"/>
                    </a:lnTo>
                    <a:lnTo>
                      <a:pt x="1013" y="1293"/>
                    </a:lnTo>
                    <a:lnTo>
                      <a:pt x="1013" y="1181"/>
                    </a:lnTo>
                    <a:lnTo>
                      <a:pt x="956" y="900"/>
                    </a:lnTo>
                    <a:lnTo>
                      <a:pt x="1013" y="844"/>
                    </a:lnTo>
                    <a:lnTo>
                      <a:pt x="1125" y="900"/>
                    </a:lnTo>
                    <a:lnTo>
                      <a:pt x="1181" y="900"/>
                    </a:lnTo>
                    <a:lnTo>
                      <a:pt x="1237" y="956"/>
                    </a:lnTo>
                    <a:lnTo>
                      <a:pt x="1237" y="1012"/>
                    </a:lnTo>
                    <a:lnTo>
                      <a:pt x="1350" y="956"/>
                    </a:lnTo>
                    <a:lnTo>
                      <a:pt x="1406" y="900"/>
                    </a:lnTo>
                    <a:lnTo>
                      <a:pt x="1406" y="787"/>
                    </a:lnTo>
                    <a:lnTo>
                      <a:pt x="1462" y="675"/>
                    </a:lnTo>
                    <a:lnTo>
                      <a:pt x="1462" y="619"/>
                    </a:lnTo>
                    <a:lnTo>
                      <a:pt x="1575" y="563"/>
                    </a:lnTo>
                    <a:lnTo>
                      <a:pt x="1575" y="619"/>
                    </a:lnTo>
                    <a:lnTo>
                      <a:pt x="1631" y="619"/>
                    </a:lnTo>
                    <a:lnTo>
                      <a:pt x="1687" y="731"/>
                    </a:lnTo>
                    <a:lnTo>
                      <a:pt x="1743" y="787"/>
                    </a:lnTo>
                    <a:lnTo>
                      <a:pt x="1912" y="787"/>
                    </a:lnTo>
                    <a:lnTo>
                      <a:pt x="1856" y="563"/>
                    </a:lnTo>
                    <a:lnTo>
                      <a:pt x="1800" y="450"/>
                    </a:lnTo>
                    <a:lnTo>
                      <a:pt x="1687" y="394"/>
                    </a:lnTo>
                    <a:lnTo>
                      <a:pt x="1687" y="169"/>
                    </a:lnTo>
                    <a:lnTo>
                      <a:pt x="1687" y="113"/>
                    </a:lnTo>
                    <a:lnTo>
                      <a:pt x="1575" y="57"/>
                    </a:lnTo>
                    <a:lnTo>
                      <a:pt x="1519"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8" name="Google Shape;25048;p54"/>
              <p:cNvSpPr/>
              <p:nvPr/>
            </p:nvSpPr>
            <p:spPr>
              <a:xfrm>
                <a:off x="1948175" y="1202925"/>
                <a:ext cx="23900" cy="28125"/>
              </a:xfrm>
              <a:custGeom>
                <a:avLst/>
                <a:gdLst/>
                <a:ahLst/>
                <a:cxnLst/>
                <a:rect l="l" t="t" r="r" b="b"/>
                <a:pathLst>
                  <a:path w="956" h="1125" extrusionOk="0">
                    <a:moveTo>
                      <a:pt x="675" y="1"/>
                    </a:moveTo>
                    <a:lnTo>
                      <a:pt x="562" y="57"/>
                    </a:lnTo>
                    <a:lnTo>
                      <a:pt x="450" y="57"/>
                    </a:lnTo>
                    <a:lnTo>
                      <a:pt x="394" y="113"/>
                    </a:lnTo>
                    <a:lnTo>
                      <a:pt x="338" y="113"/>
                    </a:lnTo>
                    <a:lnTo>
                      <a:pt x="225" y="169"/>
                    </a:lnTo>
                    <a:lnTo>
                      <a:pt x="169" y="282"/>
                    </a:lnTo>
                    <a:lnTo>
                      <a:pt x="113" y="394"/>
                    </a:lnTo>
                    <a:lnTo>
                      <a:pt x="0" y="507"/>
                    </a:lnTo>
                    <a:lnTo>
                      <a:pt x="0" y="619"/>
                    </a:lnTo>
                    <a:lnTo>
                      <a:pt x="113" y="788"/>
                    </a:lnTo>
                    <a:lnTo>
                      <a:pt x="169" y="844"/>
                    </a:lnTo>
                    <a:lnTo>
                      <a:pt x="225" y="844"/>
                    </a:lnTo>
                    <a:lnTo>
                      <a:pt x="338" y="788"/>
                    </a:lnTo>
                    <a:lnTo>
                      <a:pt x="338" y="732"/>
                    </a:lnTo>
                    <a:lnTo>
                      <a:pt x="394" y="788"/>
                    </a:lnTo>
                    <a:lnTo>
                      <a:pt x="394" y="900"/>
                    </a:lnTo>
                    <a:lnTo>
                      <a:pt x="338" y="956"/>
                    </a:lnTo>
                    <a:lnTo>
                      <a:pt x="225" y="1125"/>
                    </a:lnTo>
                    <a:lnTo>
                      <a:pt x="394" y="1125"/>
                    </a:lnTo>
                    <a:lnTo>
                      <a:pt x="787" y="675"/>
                    </a:lnTo>
                    <a:lnTo>
                      <a:pt x="843" y="563"/>
                    </a:lnTo>
                    <a:lnTo>
                      <a:pt x="787" y="450"/>
                    </a:lnTo>
                    <a:lnTo>
                      <a:pt x="787" y="338"/>
                    </a:lnTo>
                    <a:lnTo>
                      <a:pt x="787" y="226"/>
                    </a:lnTo>
                    <a:lnTo>
                      <a:pt x="900" y="169"/>
                    </a:lnTo>
                    <a:lnTo>
                      <a:pt x="956" y="113"/>
                    </a:lnTo>
                    <a:lnTo>
                      <a:pt x="787" y="1"/>
                    </a:lnTo>
                    <a:close/>
                  </a:path>
                </a:pathLst>
              </a:custGeom>
              <a:solidFill>
                <a:srgbClr val="96B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9" name="Google Shape;25049;p54"/>
              <p:cNvSpPr/>
              <p:nvPr/>
            </p:nvSpPr>
            <p:spPr>
              <a:xfrm>
                <a:off x="1903200" y="1202925"/>
                <a:ext cx="7050" cy="8475"/>
              </a:xfrm>
              <a:custGeom>
                <a:avLst/>
                <a:gdLst/>
                <a:ahLst/>
                <a:cxnLst/>
                <a:rect l="l" t="t" r="r" b="b"/>
                <a:pathLst>
                  <a:path w="282" h="339" extrusionOk="0">
                    <a:moveTo>
                      <a:pt x="226" y="1"/>
                    </a:moveTo>
                    <a:lnTo>
                      <a:pt x="113" y="57"/>
                    </a:lnTo>
                    <a:lnTo>
                      <a:pt x="1" y="169"/>
                    </a:lnTo>
                    <a:lnTo>
                      <a:pt x="1" y="226"/>
                    </a:lnTo>
                    <a:lnTo>
                      <a:pt x="57" y="282"/>
                    </a:lnTo>
                    <a:lnTo>
                      <a:pt x="113" y="282"/>
                    </a:lnTo>
                    <a:lnTo>
                      <a:pt x="226" y="338"/>
                    </a:lnTo>
                    <a:lnTo>
                      <a:pt x="282" y="338"/>
                    </a:lnTo>
                    <a:lnTo>
                      <a:pt x="282" y="282"/>
                    </a:lnTo>
                    <a:lnTo>
                      <a:pt x="282" y="169"/>
                    </a:lnTo>
                    <a:lnTo>
                      <a:pt x="282"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0" name="Google Shape;25050;p54"/>
              <p:cNvSpPr/>
              <p:nvPr/>
            </p:nvSpPr>
            <p:spPr>
              <a:xfrm>
                <a:off x="1991725" y="1209950"/>
                <a:ext cx="8450" cy="8475"/>
              </a:xfrm>
              <a:custGeom>
                <a:avLst/>
                <a:gdLst/>
                <a:ahLst/>
                <a:cxnLst/>
                <a:rect l="l" t="t" r="r" b="b"/>
                <a:pathLst>
                  <a:path w="338" h="339" extrusionOk="0">
                    <a:moveTo>
                      <a:pt x="226" y="1"/>
                    </a:moveTo>
                    <a:lnTo>
                      <a:pt x="169" y="57"/>
                    </a:lnTo>
                    <a:lnTo>
                      <a:pt x="113" y="169"/>
                    </a:lnTo>
                    <a:lnTo>
                      <a:pt x="1" y="282"/>
                    </a:lnTo>
                    <a:lnTo>
                      <a:pt x="226" y="282"/>
                    </a:lnTo>
                    <a:lnTo>
                      <a:pt x="338" y="338"/>
                    </a:lnTo>
                    <a:lnTo>
                      <a:pt x="338" y="226"/>
                    </a:lnTo>
                    <a:lnTo>
                      <a:pt x="338" y="169"/>
                    </a:lnTo>
                    <a:lnTo>
                      <a:pt x="282"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1" name="Google Shape;25051;p54"/>
              <p:cNvSpPr/>
              <p:nvPr/>
            </p:nvSpPr>
            <p:spPr>
              <a:xfrm>
                <a:off x="1991725" y="1208550"/>
                <a:ext cx="5650" cy="5650"/>
              </a:xfrm>
              <a:custGeom>
                <a:avLst/>
                <a:gdLst/>
                <a:ahLst/>
                <a:cxnLst/>
                <a:rect l="l" t="t" r="r" b="b"/>
                <a:pathLst>
                  <a:path w="226" h="226" extrusionOk="0">
                    <a:moveTo>
                      <a:pt x="57" y="1"/>
                    </a:moveTo>
                    <a:lnTo>
                      <a:pt x="1" y="57"/>
                    </a:lnTo>
                    <a:lnTo>
                      <a:pt x="57" y="169"/>
                    </a:lnTo>
                    <a:lnTo>
                      <a:pt x="113" y="225"/>
                    </a:lnTo>
                    <a:lnTo>
                      <a:pt x="226" y="57"/>
                    </a:lnTo>
                    <a:lnTo>
                      <a:pt x="226" y="1"/>
                    </a:lnTo>
                    <a:lnTo>
                      <a:pt x="113" y="57"/>
                    </a:lnTo>
                    <a:lnTo>
                      <a:pt x="57" y="1"/>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2" name="Google Shape;25052;p54"/>
              <p:cNvSpPr/>
              <p:nvPr/>
            </p:nvSpPr>
            <p:spPr>
              <a:xfrm>
                <a:off x="1911650" y="1197325"/>
                <a:ext cx="2825" cy="2825"/>
              </a:xfrm>
              <a:custGeom>
                <a:avLst/>
                <a:gdLst/>
                <a:ahLst/>
                <a:cxnLst/>
                <a:rect l="l" t="t" r="r" b="b"/>
                <a:pathLst>
                  <a:path w="113" h="113" extrusionOk="0">
                    <a:moveTo>
                      <a:pt x="112" y="0"/>
                    </a:moveTo>
                    <a:lnTo>
                      <a:pt x="0" y="56"/>
                    </a:lnTo>
                    <a:lnTo>
                      <a:pt x="0" y="112"/>
                    </a:lnTo>
                    <a:lnTo>
                      <a:pt x="56" y="56"/>
                    </a:lnTo>
                    <a:lnTo>
                      <a:pt x="112"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3" name="Google Shape;25053;p54"/>
              <p:cNvSpPr/>
              <p:nvPr/>
            </p:nvSpPr>
            <p:spPr>
              <a:xfrm>
                <a:off x="1913050" y="1193100"/>
                <a:ext cx="25" cy="2825"/>
              </a:xfrm>
              <a:custGeom>
                <a:avLst/>
                <a:gdLst/>
                <a:ahLst/>
                <a:cxnLst/>
                <a:rect l="l" t="t" r="r" b="b"/>
                <a:pathLst>
                  <a:path w="1" h="113" extrusionOk="0">
                    <a:moveTo>
                      <a:pt x="0" y="113"/>
                    </a:moveTo>
                    <a:lnTo>
                      <a:pt x="0" y="113"/>
                    </a:lnTo>
                    <a:lnTo>
                      <a:pt x="0" y="57"/>
                    </a:lnTo>
                    <a:lnTo>
                      <a:pt x="0" y="0"/>
                    </a:lnTo>
                    <a:lnTo>
                      <a:pt x="0" y="0"/>
                    </a:lnTo>
                    <a:lnTo>
                      <a:pt x="0" y="113"/>
                    </a:lnTo>
                    <a:lnTo>
                      <a:pt x="0" y="113"/>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4" name="Google Shape;25054;p54"/>
              <p:cNvSpPr/>
              <p:nvPr/>
            </p:nvSpPr>
            <p:spPr>
              <a:xfrm>
                <a:off x="1910225" y="1200125"/>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5" name="Google Shape;25055;p54"/>
              <p:cNvSpPr/>
              <p:nvPr/>
            </p:nvSpPr>
            <p:spPr>
              <a:xfrm>
                <a:off x="1986100" y="1238050"/>
                <a:ext cx="1450" cy="1450"/>
              </a:xfrm>
              <a:custGeom>
                <a:avLst/>
                <a:gdLst/>
                <a:ahLst/>
                <a:cxnLst/>
                <a:rect l="l" t="t" r="r" b="b"/>
                <a:pathLst>
                  <a:path w="58" h="58" extrusionOk="0">
                    <a:moveTo>
                      <a:pt x="1" y="1"/>
                    </a:moveTo>
                    <a:lnTo>
                      <a:pt x="1" y="57"/>
                    </a:lnTo>
                    <a:lnTo>
                      <a:pt x="57" y="1"/>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6" name="Google Shape;25056;p54"/>
              <p:cNvSpPr/>
              <p:nvPr/>
            </p:nvSpPr>
            <p:spPr>
              <a:xfrm>
                <a:off x="1984700" y="1239475"/>
                <a:ext cx="1425" cy="1425"/>
              </a:xfrm>
              <a:custGeom>
                <a:avLst/>
                <a:gdLst/>
                <a:ahLst/>
                <a:cxnLst/>
                <a:rect l="l" t="t" r="r" b="b"/>
                <a:pathLst>
                  <a:path w="57" h="57" extrusionOk="0">
                    <a:moveTo>
                      <a:pt x="57" y="0"/>
                    </a:moveTo>
                    <a:lnTo>
                      <a:pt x="57" y="0"/>
                    </a:lnTo>
                    <a:lnTo>
                      <a:pt x="1" y="56"/>
                    </a:lnTo>
                    <a:lnTo>
                      <a:pt x="1" y="56"/>
                    </a:lnTo>
                    <a:lnTo>
                      <a:pt x="1" y="56"/>
                    </a:lnTo>
                    <a:lnTo>
                      <a:pt x="57" y="0"/>
                    </a:lnTo>
                    <a:lnTo>
                      <a:pt x="57"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7" name="Google Shape;25057;p54"/>
              <p:cNvSpPr/>
              <p:nvPr/>
            </p:nvSpPr>
            <p:spPr>
              <a:xfrm>
                <a:off x="1984700" y="1240875"/>
                <a:ext cx="25" cy="2825"/>
              </a:xfrm>
              <a:custGeom>
                <a:avLst/>
                <a:gdLst/>
                <a:ahLst/>
                <a:cxnLst/>
                <a:rect l="l" t="t" r="r" b="b"/>
                <a:pathLst>
                  <a:path w="1" h="113" extrusionOk="0">
                    <a:moveTo>
                      <a:pt x="1" y="0"/>
                    </a:moveTo>
                    <a:lnTo>
                      <a:pt x="1" y="0"/>
                    </a:lnTo>
                    <a:lnTo>
                      <a:pt x="1" y="113"/>
                    </a:lnTo>
                    <a:lnTo>
                      <a:pt x="1" y="113"/>
                    </a:lnTo>
                    <a:lnTo>
                      <a:pt x="1" y="113"/>
                    </a:lnTo>
                    <a:lnTo>
                      <a:pt x="1" y="0"/>
                    </a:lnTo>
                    <a:lnTo>
                      <a:pt x="1" y="0"/>
                    </a:lnTo>
                    <a:close/>
                  </a:path>
                </a:pathLst>
              </a:custGeom>
              <a:solidFill>
                <a:srgbClr val="A8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8" name="Google Shape;25058;p54"/>
              <p:cNvSpPr/>
              <p:nvPr/>
            </p:nvSpPr>
            <p:spPr>
              <a:xfrm>
                <a:off x="1913050" y="1246500"/>
                <a:ext cx="7050" cy="7050"/>
              </a:xfrm>
              <a:custGeom>
                <a:avLst/>
                <a:gdLst/>
                <a:ahLst/>
                <a:cxnLst/>
                <a:rect l="l" t="t" r="r" b="b"/>
                <a:pathLst>
                  <a:path w="282" h="282" extrusionOk="0">
                    <a:moveTo>
                      <a:pt x="0" y="0"/>
                    </a:moveTo>
                    <a:lnTo>
                      <a:pt x="0" y="56"/>
                    </a:lnTo>
                    <a:lnTo>
                      <a:pt x="0" y="113"/>
                    </a:lnTo>
                    <a:lnTo>
                      <a:pt x="113" y="169"/>
                    </a:lnTo>
                    <a:lnTo>
                      <a:pt x="281" y="281"/>
                    </a:lnTo>
                    <a:lnTo>
                      <a:pt x="281" y="281"/>
                    </a:lnTo>
                    <a:lnTo>
                      <a:pt x="169"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9" name="Google Shape;25059;p54"/>
              <p:cNvSpPr/>
              <p:nvPr/>
            </p:nvSpPr>
            <p:spPr>
              <a:xfrm>
                <a:off x="1929900" y="1242275"/>
                <a:ext cx="1425" cy="1425"/>
              </a:xfrm>
              <a:custGeom>
                <a:avLst/>
                <a:gdLst/>
                <a:ahLst/>
                <a:cxnLst/>
                <a:rect l="l" t="t" r="r" b="b"/>
                <a:pathLst>
                  <a:path w="57" h="57" extrusionOk="0">
                    <a:moveTo>
                      <a:pt x="1" y="1"/>
                    </a:moveTo>
                    <a:lnTo>
                      <a:pt x="1" y="57"/>
                    </a:lnTo>
                    <a:lnTo>
                      <a:pt x="57" y="57"/>
                    </a:lnTo>
                    <a:lnTo>
                      <a:pt x="57" y="1"/>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0" name="Google Shape;25060;p54"/>
              <p:cNvSpPr/>
              <p:nvPr/>
            </p:nvSpPr>
            <p:spPr>
              <a:xfrm>
                <a:off x="1917250" y="1245100"/>
                <a:ext cx="1450" cy="1425"/>
              </a:xfrm>
              <a:custGeom>
                <a:avLst/>
                <a:gdLst/>
                <a:ahLst/>
                <a:cxnLst/>
                <a:rect l="l" t="t" r="r" b="b"/>
                <a:pathLst>
                  <a:path w="58" h="57" extrusionOk="0">
                    <a:moveTo>
                      <a:pt x="1" y="0"/>
                    </a:moveTo>
                    <a:lnTo>
                      <a:pt x="1" y="56"/>
                    </a:lnTo>
                    <a:lnTo>
                      <a:pt x="57"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1" name="Google Shape;25061;p54"/>
              <p:cNvSpPr/>
              <p:nvPr/>
            </p:nvSpPr>
            <p:spPr>
              <a:xfrm>
                <a:off x="1920075" y="1253525"/>
                <a:ext cx="1425" cy="1425"/>
              </a:xfrm>
              <a:custGeom>
                <a:avLst/>
                <a:gdLst/>
                <a:ahLst/>
                <a:cxnLst/>
                <a:rect l="l" t="t" r="r" b="b"/>
                <a:pathLst>
                  <a:path w="57" h="57" extrusionOk="0">
                    <a:moveTo>
                      <a:pt x="0" y="0"/>
                    </a:moveTo>
                    <a:lnTo>
                      <a:pt x="0" y="56"/>
                    </a:lnTo>
                    <a:lnTo>
                      <a:pt x="56" y="0"/>
                    </a:lnTo>
                    <a:close/>
                  </a:path>
                </a:pathLst>
              </a:custGeom>
              <a:solidFill>
                <a:srgbClr val="B1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2" name="Google Shape;25062;p54"/>
              <p:cNvSpPr/>
              <p:nvPr/>
            </p:nvSpPr>
            <p:spPr>
              <a:xfrm>
                <a:off x="1870900" y="1260550"/>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3" name="Google Shape;25063;p54"/>
              <p:cNvSpPr/>
              <p:nvPr/>
            </p:nvSpPr>
            <p:spPr>
              <a:xfrm>
                <a:off x="1650275" y="1281625"/>
                <a:ext cx="1425" cy="1425"/>
              </a:xfrm>
              <a:custGeom>
                <a:avLst/>
                <a:gdLst/>
                <a:ahLst/>
                <a:cxnLst/>
                <a:rect l="l" t="t" r="r" b="b"/>
                <a:pathLst>
                  <a:path w="57" h="57" extrusionOk="0">
                    <a:moveTo>
                      <a:pt x="1" y="0"/>
                    </a:moveTo>
                    <a:lnTo>
                      <a:pt x="1" y="57"/>
                    </a:lnTo>
                    <a:lnTo>
                      <a:pt x="57" y="0"/>
                    </a:lnTo>
                    <a:close/>
                  </a:path>
                </a:pathLst>
              </a:custGeom>
              <a:solidFill>
                <a:srgbClr val="90B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4" name="Google Shape;25064;p54"/>
              <p:cNvSpPr/>
              <p:nvPr/>
            </p:nvSpPr>
            <p:spPr>
              <a:xfrm>
                <a:off x="2008600" y="1145325"/>
                <a:ext cx="70275" cy="63250"/>
              </a:xfrm>
              <a:custGeom>
                <a:avLst/>
                <a:gdLst/>
                <a:ahLst/>
                <a:cxnLst/>
                <a:rect l="l" t="t" r="r" b="b"/>
                <a:pathLst>
                  <a:path w="2811" h="2530" extrusionOk="0">
                    <a:moveTo>
                      <a:pt x="1462" y="1911"/>
                    </a:moveTo>
                    <a:lnTo>
                      <a:pt x="1462" y="1968"/>
                    </a:lnTo>
                    <a:lnTo>
                      <a:pt x="1405" y="1968"/>
                    </a:lnTo>
                    <a:lnTo>
                      <a:pt x="1462" y="1911"/>
                    </a:lnTo>
                    <a:close/>
                    <a:moveTo>
                      <a:pt x="1743" y="0"/>
                    </a:moveTo>
                    <a:lnTo>
                      <a:pt x="1630" y="113"/>
                    </a:lnTo>
                    <a:lnTo>
                      <a:pt x="1462" y="57"/>
                    </a:lnTo>
                    <a:lnTo>
                      <a:pt x="1181" y="57"/>
                    </a:lnTo>
                    <a:lnTo>
                      <a:pt x="1124" y="113"/>
                    </a:lnTo>
                    <a:lnTo>
                      <a:pt x="956" y="338"/>
                    </a:lnTo>
                    <a:lnTo>
                      <a:pt x="787" y="506"/>
                    </a:lnTo>
                    <a:lnTo>
                      <a:pt x="675" y="562"/>
                    </a:lnTo>
                    <a:lnTo>
                      <a:pt x="450" y="562"/>
                    </a:lnTo>
                    <a:lnTo>
                      <a:pt x="281" y="506"/>
                    </a:lnTo>
                    <a:lnTo>
                      <a:pt x="113" y="562"/>
                    </a:lnTo>
                    <a:lnTo>
                      <a:pt x="56" y="619"/>
                    </a:lnTo>
                    <a:lnTo>
                      <a:pt x="0" y="787"/>
                    </a:lnTo>
                    <a:lnTo>
                      <a:pt x="56" y="900"/>
                    </a:lnTo>
                    <a:lnTo>
                      <a:pt x="169" y="1068"/>
                    </a:lnTo>
                    <a:lnTo>
                      <a:pt x="337" y="1181"/>
                    </a:lnTo>
                    <a:lnTo>
                      <a:pt x="394" y="1237"/>
                    </a:lnTo>
                    <a:lnTo>
                      <a:pt x="506" y="1406"/>
                    </a:lnTo>
                    <a:lnTo>
                      <a:pt x="562" y="1574"/>
                    </a:lnTo>
                    <a:lnTo>
                      <a:pt x="787" y="1968"/>
                    </a:lnTo>
                    <a:lnTo>
                      <a:pt x="562" y="2024"/>
                    </a:lnTo>
                    <a:lnTo>
                      <a:pt x="394" y="2192"/>
                    </a:lnTo>
                    <a:lnTo>
                      <a:pt x="394" y="2530"/>
                    </a:lnTo>
                    <a:lnTo>
                      <a:pt x="506" y="2361"/>
                    </a:lnTo>
                    <a:lnTo>
                      <a:pt x="619" y="2305"/>
                    </a:lnTo>
                    <a:lnTo>
                      <a:pt x="900" y="2305"/>
                    </a:lnTo>
                    <a:lnTo>
                      <a:pt x="956" y="2249"/>
                    </a:lnTo>
                    <a:lnTo>
                      <a:pt x="1068" y="2192"/>
                    </a:lnTo>
                    <a:lnTo>
                      <a:pt x="1124" y="2192"/>
                    </a:lnTo>
                    <a:lnTo>
                      <a:pt x="1181" y="2136"/>
                    </a:lnTo>
                    <a:lnTo>
                      <a:pt x="1405" y="2136"/>
                    </a:lnTo>
                    <a:lnTo>
                      <a:pt x="1462" y="2024"/>
                    </a:lnTo>
                    <a:lnTo>
                      <a:pt x="1518" y="2080"/>
                    </a:lnTo>
                    <a:lnTo>
                      <a:pt x="1574" y="2136"/>
                    </a:lnTo>
                    <a:lnTo>
                      <a:pt x="1630" y="2192"/>
                    </a:lnTo>
                    <a:lnTo>
                      <a:pt x="1799" y="2192"/>
                    </a:lnTo>
                    <a:lnTo>
                      <a:pt x="1911" y="2305"/>
                    </a:lnTo>
                    <a:lnTo>
                      <a:pt x="2080" y="2361"/>
                    </a:lnTo>
                    <a:lnTo>
                      <a:pt x="2136" y="2305"/>
                    </a:lnTo>
                    <a:lnTo>
                      <a:pt x="2136" y="2249"/>
                    </a:lnTo>
                    <a:lnTo>
                      <a:pt x="2192" y="2080"/>
                    </a:lnTo>
                    <a:lnTo>
                      <a:pt x="2305" y="2024"/>
                    </a:lnTo>
                    <a:lnTo>
                      <a:pt x="2529" y="1968"/>
                    </a:lnTo>
                    <a:lnTo>
                      <a:pt x="2698" y="1911"/>
                    </a:lnTo>
                    <a:lnTo>
                      <a:pt x="2811" y="1855"/>
                    </a:lnTo>
                    <a:lnTo>
                      <a:pt x="2811" y="1799"/>
                    </a:lnTo>
                    <a:lnTo>
                      <a:pt x="2754" y="1630"/>
                    </a:lnTo>
                    <a:lnTo>
                      <a:pt x="2698" y="1574"/>
                    </a:lnTo>
                    <a:lnTo>
                      <a:pt x="2586" y="1518"/>
                    </a:lnTo>
                    <a:lnTo>
                      <a:pt x="2417" y="1518"/>
                    </a:lnTo>
                    <a:lnTo>
                      <a:pt x="2586" y="1293"/>
                    </a:lnTo>
                    <a:lnTo>
                      <a:pt x="2642" y="1181"/>
                    </a:lnTo>
                    <a:lnTo>
                      <a:pt x="2642" y="1068"/>
                    </a:lnTo>
                    <a:lnTo>
                      <a:pt x="2529" y="900"/>
                    </a:lnTo>
                    <a:lnTo>
                      <a:pt x="2417" y="675"/>
                    </a:lnTo>
                    <a:lnTo>
                      <a:pt x="2361" y="506"/>
                    </a:lnTo>
                    <a:lnTo>
                      <a:pt x="2361" y="281"/>
                    </a:lnTo>
                    <a:lnTo>
                      <a:pt x="2248" y="225"/>
                    </a:lnTo>
                    <a:lnTo>
                      <a:pt x="2136" y="281"/>
                    </a:lnTo>
                    <a:lnTo>
                      <a:pt x="2024" y="338"/>
                    </a:lnTo>
                    <a:lnTo>
                      <a:pt x="1911" y="394"/>
                    </a:lnTo>
                    <a:lnTo>
                      <a:pt x="1911" y="394"/>
                    </a:lnTo>
                    <a:lnTo>
                      <a:pt x="1967" y="169"/>
                    </a:lnTo>
                    <a:lnTo>
                      <a:pt x="1967" y="57"/>
                    </a:lnTo>
                    <a:lnTo>
                      <a:pt x="1855"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5" name="Google Shape;25065;p54"/>
              <p:cNvSpPr/>
              <p:nvPr/>
            </p:nvSpPr>
            <p:spPr>
              <a:xfrm>
                <a:off x="1998750" y="1169200"/>
                <a:ext cx="25325" cy="40775"/>
              </a:xfrm>
              <a:custGeom>
                <a:avLst/>
                <a:gdLst/>
                <a:ahLst/>
                <a:cxnLst/>
                <a:rect l="l" t="t" r="r" b="b"/>
                <a:pathLst>
                  <a:path w="1013" h="1631" extrusionOk="0">
                    <a:moveTo>
                      <a:pt x="394" y="1"/>
                    </a:moveTo>
                    <a:lnTo>
                      <a:pt x="338" y="57"/>
                    </a:lnTo>
                    <a:lnTo>
                      <a:pt x="338" y="170"/>
                    </a:lnTo>
                    <a:lnTo>
                      <a:pt x="394" y="282"/>
                    </a:lnTo>
                    <a:lnTo>
                      <a:pt x="394" y="394"/>
                    </a:lnTo>
                    <a:lnTo>
                      <a:pt x="450" y="507"/>
                    </a:lnTo>
                    <a:lnTo>
                      <a:pt x="450" y="563"/>
                    </a:lnTo>
                    <a:lnTo>
                      <a:pt x="450" y="619"/>
                    </a:lnTo>
                    <a:lnTo>
                      <a:pt x="338" y="732"/>
                    </a:lnTo>
                    <a:lnTo>
                      <a:pt x="113" y="732"/>
                    </a:lnTo>
                    <a:lnTo>
                      <a:pt x="113" y="844"/>
                    </a:lnTo>
                    <a:lnTo>
                      <a:pt x="113" y="900"/>
                    </a:lnTo>
                    <a:lnTo>
                      <a:pt x="57" y="1069"/>
                    </a:lnTo>
                    <a:lnTo>
                      <a:pt x="1" y="1181"/>
                    </a:lnTo>
                    <a:lnTo>
                      <a:pt x="1" y="1237"/>
                    </a:lnTo>
                    <a:lnTo>
                      <a:pt x="57" y="1294"/>
                    </a:lnTo>
                    <a:lnTo>
                      <a:pt x="57" y="1406"/>
                    </a:lnTo>
                    <a:lnTo>
                      <a:pt x="57" y="1462"/>
                    </a:lnTo>
                    <a:lnTo>
                      <a:pt x="57" y="1518"/>
                    </a:lnTo>
                    <a:lnTo>
                      <a:pt x="113" y="1631"/>
                    </a:lnTo>
                    <a:lnTo>
                      <a:pt x="169" y="1575"/>
                    </a:lnTo>
                    <a:lnTo>
                      <a:pt x="282" y="1631"/>
                    </a:lnTo>
                    <a:lnTo>
                      <a:pt x="394" y="1575"/>
                    </a:lnTo>
                    <a:lnTo>
                      <a:pt x="394" y="1294"/>
                    </a:lnTo>
                    <a:lnTo>
                      <a:pt x="338" y="1125"/>
                    </a:lnTo>
                    <a:lnTo>
                      <a:pt x="394" y="956"/>
                    </a:lnTo>
                    <a:lnTo>
                      <a:pt x="450" y="900"/>
                    </a:lnTo>
                    <a:lnTo>
                      <a:pt x="675" y="844"/>
                    </a:lnTo>
                    <a:lnTo>
                      <a:pt x="788" y="788"/>
                    </a:lnTo>
                    <a:lnTo>
                      <a:pt x="900" y="900"/>
                    </a:lnTo>
                    <a:lnTo>
                      <a:pt x="956" y="844"/>
                    </a:lnTo>
                    <a:lnTo>
                      <a:pt x="1013" y="788"/>
                    </a:lnTo>
                    <a:lnTo>
                      <a:pt x="956" y="675"/>
                    </a:lnTo>
                    <a:lnTo>
                      <a:pt x="900" y="675"/>
                    </a:lnTo>
                    <a:lnTo>
                      <a:pt x="956" y="619"/>
                    </a:lnTo>
                    <a:lnTo>
                      <a:pt x="1013" y="507"/>
                    </a:lnTo>
                    <a:lnTo>
                      <a:pt x="1013" y="451"/>
                    </a:lnTo>
                    <a:lnTo>
                      <a:pt x="956" y="394"/>
                    </a:lnTo>
                    <a:lnTo>
                      <a:pt x="956" y="282"/>
                    </a:lnTo>
                    <a:lnTo>
                      <a:pt x="900" y="282"/>
                    </a:lnTo>
                    <a:lnTo>
                      <a:pt x="844" y="226"/>
                    </a:lnTo>
                    <a:lnTo>
                      <a:pt x="788" y="226"/>
                    </a:lnTo>
                    <a:lnTo>
                      <a:pt x="731" y="170"/>
                    </a:lnTo>
                    <a:lnTo>
                      <a:pt x="675" y="113"/>
                    </a:lnTo>
                    <a:lnTo>
                      <a:pt x="563"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6" name="Google Shape;25066;p54"/>
              <p:cNvSpPr/>
              <p:nvPr/>
            </p:nvSpPr>
            <p:spPr>
              <a:xfrm>
                <a:off x="2015625" y="1184675"/>
                <a:ext cx="16875" cy="16875"/>
              </a:xfrm>
              <a:custGeom>
                <a:avLst/>
                <a:gdLst/>
                <a:ahLst/>
                <a:cxnLst/>
                <a:rect l="l" t="t" r="r" b="b"/>
                <a:pathLst>
                  <a:path w="675" h="675" extrusionOk="0">
                    <a:moveTo>
                      <a:pt x="225" y="0"/>
                    </a:moveTo>
                    <a:lnTo>
                      <a:pt x="225" y="56"/>
                    </a:lnTo>
                    <a:lnTo>
                      <a:pt x="338" y="169"/>
                    </a:lnTo>
                    <a:lnTo>
                      <a:pt x="281" y="225"/>
                    </a:lnTo>
                    <a:lnTo>
                      <a:pt x="169" y="337"/>
                    </a:lnTo>
                    <a:lnTo>
                      <a:pt x="56" y="337"/>
                    </a:lnTo>
                    <a:lnTo>
                      <a:pt x="56" y="394"/>
                    </a:lnTo>
                    <a:lnTo>
                      <a:pt x="0" y="562"/>
                    </a:lnTo>
                    <a:lnTo>
                      <a:pt x="0" y="618"/>
                    </a:lnTo>
                    <a:lnTo>
                      <a:pt x="0" y="675"/>
                    </a:lnTo>
                    <a:lnTo>
                      <a:pt x="113" y="618"/>
                    </a:lnTo>
                    <a:lnTo>
                      <a:pt x="281" y="618"/>
                    </a:lnTo>
                    <a:lnTo>
                      <a:pt x="338" y="562"/>
                    </a:lnTo>
                    <a:lnTo>
                      <a:pt x="394" y="506"/>
                    </a:lnTo>
                    <a:lnTo>
                      <a:pt x="619" y="506"/>
                    </a:lnTo>
                    <a:lnTo>
                      <a:pt x="675" y="450"/>
                    </a:lnTo>
                    <a:lnTo>
                      <a:pt x="675" y="394"/>
                    </a:lnTo>
                    <a:lnTo>
                      <a:pt x="562" y="337"/>
                    </a:lnTo>
                    <a:lnTo>
                      <a:pt x="506" y="169"/>
                    </a:lnTo>
                    <a:lnTo>
                      <a:pt x="450" y="56"/>
                    </a:lnTo>
                    <a:lnTo>
                      <a:pt x="281"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7" name="Google Shape;25067;p54"/>
              <p:cNvSpPr/>
              <p:nvPr/>
            </p:nvSpPr>
            <p:spPr>
              <a:xfrm>
                <a:off x="2018425" y="1186075"/>
                <a:ext cx="5650" cy="7050"/>
              </a:xfrm>
              <a:custGeom>
                <a:avLst/>
                <a:gdLst/>
                <a:ahLst/>
                <a:cxnLst/>
                <a:rect l="l" t="t" r="r" b="b"/>
                <a:pathLst>
                  <a:path w="226" h="282" extrusionOk="0">
                    <a:moveTo>
                      <a:pt x="113" y="0"/>
                    </a:moveTo>
                    <a:lnTo>
                      <a:pt x="113" y="113"/>
                    </a:lnTo>
                    <a:lnTo>
                      <a:pt x="1" y="113"/>
                    </a:lnTo>
                    <a:lnTo>
                      <a:pt x="57" y="281"/>
                    </a:lnTo>
                    <a:lnTo>
                      <a:pt x="169" y="281"/>
                    </a:lnTo>
                    <a:lnTo>
                      <a:pt x="226" y="225"/>
                    </a:lnTo>
                    <a:lnTo>
                      <a:pt x="226" y="169"/>
                    </a:lnTo>
                    <a:lnTo>
                      <a:pt x="226" y="57"/>
                    </a:lnTo>
                    <a:lnTo>
                      <a:pt x="113"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8" name="Google Shape;25068;p54"/>
              <p:cNvSpPr/>
              <p:nvPr/>
            </p:nvSpPr>
            <p:spPr>
              <a:xfrm>
                <a:off x="1997350" y="1205750"/>
                <a:ext cx="4250" cy="4225"/>
              </a:xfrm>
              <a:custGeom>
                <a:avLst/>
                <a:gdLst/>
                <a:ahLst/>
                <a:cxnLst/>
                <a:rect l="l" t="t" r="r" b="b"/>
                <a:pathLst>
                  <a:path w="170" h="169" extrusionOk="0">
                    <a:moveTo>
                      <a:pt x="113" y="0"/>
                    </a:moveTo>
                    <a:lnTo>
                      <a:pt x="57" y="56"/>
                    </a:lnTo>
                    <a:lnTo>
                      <a:pt x="1" y="113"/>
                    </a:lnTo>
                    <a:lnTo>
                      <a:pt x="1" y="169"/>
                    </a:lnTo>
                    <a:lnTo>
                      <a:pt x="169" y="169"/>
                    </a:lnTo>
                    <a:lnTo>
                      <a:pt x="113" y="0"/>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9" name="Google Shape;25069;p54"/>
              <p:cNvSpPr/>
              <p:nvPr/>
            </p:nvSpPr>
            <p:spPr>
              <a:xfrm>
                <a:off x="2002975" y="1209950"/>
                <a:ext cx="2825" cy="2850"/>
              </a:xfrm>
              <a:custGeom>
                <a:avLst/>
                <a:gdLst/>
                <a:ahLst/>
                <a:cxnLst/>
                <a:rect l="l" t="t" r="r" b="b"/>
                <a:pathLst>
                  <a:path w="113" h="114" extrusionOk="0">
                    <a:moveTo>
                      <a:pt x="113" y="1"/>
                    </a:moveTo>
                    <a:lnTo>
                      <a:pt x="57" y="57"/>
                    </a:lnTo>
                    <a:lnTo>
                      <a:pt x="0" y="57"/>
                    </a:lnTo>
                    <a:lnTo>
                      <a:pt x="57" y="113"/>
                    </a:lnTo>
                    <a:lnTo>
                      <a:pt x="113" y="57"/>
                    </a:lnTo>
                    <a:lnTo>
                      <a:pt x="113"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0" name="Google Shape;25070;p54"/>
              <p:cNvSpPr/>
              <p:nvPr/>
            </p:nvSpPr>
            <p:spPr>
              <a:xfrm>
                <a:off x="2008600" y="1208550"/>
                <a:ext cx="1425" cy="1425"/>
              </a:xfrm>
              <a:custGeom>
                <a:avLst/>
                <a:gdLst/>
                <a:ahLst/>
                <a:cxnLst/>
                <a:rect l="l" t="t" r="r" b="b"/>
                <a:pathLst>
                  <a:path w="57" h="57" extrusionOk="0">
                    <a:moveTo>
                      <a:pt x="0" y="1"/>
                    </a:moveTo>
                    <a:lnTo>
                      <a:pt x="56" y="57"/>
                    </a:lnTo>
                    <a:lnTo>
                      <a:pt x="56" y="57"/>
                    </a:lnTo>
                    <a:lnTo>
                      <a:pt x="56" y="57"/>
                    </a:lnTo>
                    <a:lnTo>
                      <a:pt x="0" y="1"/>
                    </a:lnTo>
                    <a:lnTo>
                      <a:pt x="0" y="1"/>
                    </a:lnTo>
                    <a:close/>
                  </a:path>
                </a:pathLst>
              </a:custGeom>
              <a:solidFill>
                <a:srgbClr val="B1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1" name="Google Shape;25071;p54"/>
              <p:cNvSpPr/>
              <p:nvPr/>
            </p:nvSpPr>
            <p:spPr>
              <a:xfrm>
                <a:off x="2018425" y="1209950"/>
                <a:ext cx="1425" cy="2850"/>
              </a:xfrm>
              <a:custGeom>
                <a:avLst/>
                <a:gdLst/>
                <a:ahLst/>
                <a:cxnLst/>
                <a:rect l="l" t="t" r="r" b="b"/>
                <a:pathLst>
                  <a:path w="57" h="114" extrusionOk="0">
                    <a:moveTo>
                      <a:pt x="57" y="1"/>
                    </a:moveTo>
                    <a:lnTo>
                      <a:pt x="57" y="1"/>
                    </a:lnTo>
                    <a:lnTo>
                      <a:pt x="1" y="113"/>
                    </a:lnTo>
                    <a:lnTo>
                      <a:pt x="1" y="113"/>
                    </a:lnTo>
                    <a:lnTo>
                      <a:pt x="57" y="1"/>
                    </a:lnTo>
                    <a:lnTo>
                      <a:pt x="57"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2" name="Google Shape;25072;p54"/>
              <p:cNvSpPr/>
              <p:nvPr/>
            </p:nvSpPr>
            <p:spPr>
              <a:xfrm>
                <a:off x="2021250" y="1238050"/>
                <a:ext cx="1425" cy="1450"/>
              </a:xfrm>
              <a:custGeom>
                <a:avLst/>
                <a:gdLst/>
                <a:ahLst/>
                <a:cxnLst/>
                <a:rect l="l" t="t" r="r" b="b"/>
                <a:pathLst>
                  <a:path w="57" h="58" extrusionOk="0">
                    <a:moveTo>
                      <a:pt x="0" y="1"/>
                    </a:moveTo>
                    <a:lnTo>
                      <a:pt x="0" y="57"/>
                    </a:lnTo>
                    <a:lnTo>
                      <a:pt x="56" y="1"/>
                    </a:lnTo>
                    <a:close/>
                  </a:path>
                </a:pathLst>
              </a:custGeom>
              <a:solidFill>
                <a:srgbClr val="B9D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3" name="Google Shape;25073;p54"/>
              <p:cNvSpPr/>
              <p:nvPr/>
            </p:nvSpPr>
            <p:spPr>
              <a:xfrm>
                <a:off x="1674175" y="1322375"/>
                <a:ext cx="11250" cy="8450"/>
              </a:xfrm>
              <a:custGeom>
                <a:avLst/>
                <a:gdLst/>
                <a:ahLst/>
                <a:cxnLst/>
                <a:rect l="l" t="t" r="r" b="b"/>
                <a:pathLst>
                  <a:path w="450" h="338" extrusionOk="0">
                    <a:moveTo>
                      <a:pt x="338" y="0"/>
                    </a:moveTo>
                    <a:lnTo>
                      <a:pt x="281" y="57"/>
                    </a:lnTo>
                    <a:lnTo>
                      <a:pt x="225" y="113"/>
                    </a:lnTo>
                    <a:lnTo>
                      <a:pt x="169" y="113"/>
                    </a:lnTo>
                    <a:lnTo>
                      <a:pt x="0" y="57"/>
                    </a:lnTo>
                    <a:lnTo>
                      <a:pt x="56" y="113"/>
                    </a:lnTo>
                    <a:lnTo>
                      <a:pt x="113" y="225"/>
                    </a:lnTo>
                    <a:lnTo>
                      <a:pt x="225" y="338"/>
                    </a:lnTo>
                    <a:lnTo>
                      <a:pt x="394" y="169"/>
                    </a:lnTo>
                    <a:lnTo>
                      <a:pt x="450" y="57"/>
                    </a:lnTo>
                    <a:lnTo>
                      <a:pt x="394" y="0"/>
                    </a:lnTo>
                    <a:close/>
                  </a:path>
                </a:pathLst>
              </a:custGeom>
              <a:solidFill>
                <a:srgbClr val="9FB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4" name="Google Shape;25074;p54"/>
              <p:cNvSpPr/>
              <p:nvPr/>
            </p:nvSpPr>
            <p:spPr>
              <a:xfrm>
                <a:off x="1667150" y="1316750"/>
                <a:ext cx="5650" cy="4250"/>
              </a:xfrm>
              <a:custGeom>
                <a:avLst/>
                <a:gdLst/>
                <a:ahLst/>
                <a:cxnLst/>
                <a:rect l="l" t="t" r="r" b="b"/>
                <a:pathLst>
                  <a:path w="226" h="170" extrusionOk="0">
                    <a:moveTo>
                      <a:pt x="56" y="1"/>
                    </a:moveTo>
                    <a:lnTo>
                      <a:pt x="56" y="113"/>
                    </a:lnTo>
                    <a:lnTo>
                      <a:pt x="0" y="169"/>
                    </a:lnTo>
                    <a:lnTo>
                      <a:pt x="113" y="169"/>
                    </a:lnTo>
                    <a:lnTo>
                      <a:pt x="225" y="113"/>
                    </a:lnTo>
                    <a:lnTo>
                      <a:pt x="169" y="57"/>
                    </a:lnTo>
                    <a:lnTo>
                      <a:pt x="56" y="1"/>
                    </a:lnTo>
                    <a:close/>
                  </a:path>
                </a:pathLst>
              </a:custGeom>
              <a:solidFill>
                <a:srgbClr val="668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5" name="Google Shape;25075;p54"/>
              <p:cNvSpPr/>
              <p:nvPr/>
            </p:nvSpPr>
            <p:spPr>
              <a:xfrm>
                <a:off x="2031075" y="1216975"/>
                <a:ext cx="2825" cy="1450"/>
              </a:xfrm>
              <a:custGeom>
                <a:avLst/>
                <a:gdLst/>
                <a:ahLst/>
                <a:cxnLst/>
                <a:rect l="l" t="t" r="r" b="b"/>
                <a:pathLst>
                  <a:path w="113" h="58" extrusionOk="0">
                    <a:moveTo>
                      <a:pt x="1" y="1"/>
                    </a:moveTo>
                    <a:lnTo>
                      <a:pt x="57" y="57"/>
                    </a:lnTo>
                    <a:lnTo>
                      <a:pt x="113" y="57"/>
                    </a:lnTo>
                    <a:lnTo>
                      <a:pt x="113"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6" name="Google Shape;25076;p54"/>
              <p:cNvSpPr/>
              <p:nvPr/>
            </p:nvSpPr>
            <p:spPr>
              <a:xfrm>
                <a:off x="2035300" y="1236650"/>
                <a:ext cx="1425" cy="1425"/>
              </a:xfrm>
              <a:custGeom>
                <a:avLst/>
                <a:gdLst/>
                <a:ahLst/>
                <a:cxnLst/>
                <a:rect l="l" t="t" r="r" b="b"/>
                <a:pathLst>
                  <a:path w="57" h="57" extrusionOk="0">
                    <a:moveTo>
                      <a:pt x="0" y="57"/>
                    </a:moveTo>
                    <a:lnTo>
                      <a:pt x="56" y="1"/>
                    </a:lnTo>
                    <a:lnTo>
                      <a:pt x="56" y="1"/>
                    </a:lnTo>
                    <a:lnTo>
                      <a:pt x="0" y="57"/>
                    </a:lnTo>
                    <a:close/>
                  </a:path>
                </a:pathLst>
              </a:custGeom>
              <a:solidFill>
                <a:srgbClr val="B3D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7" name="Google Shape;25077;p54"/>
              <p:cNvSpPr/>
              <p:nvPr/>
            </p:nvSpPr>
            <p:spPr>
              <a:xfrm>
                <a:off x="2032475" y="1077875"/>
                <a:ext cx="43600" cy="45000"/>
              </a:xfrm>
              <a:custGeom>
                <a:avLst/>
                <a:gdLst/>
                <a:ahLst/>
                <a:cxnLst/>
                <a:rect l="l" t="t" r="r" b="b"/>
                <a:pathLst>
                  <a:path w="1744" h="1800" extrusionOk="0">
                    <a:moveTo>
                      <a:pt x="1462" y="1"/>
                    </a:moveTo>
                    <a:lnTo>
                      <a:pt x="1293" y="57"/>
                    </a:lnTo>
                    <a:lnTo>
                      <a:pt x="1181" y="169"/>
                    </a:lnTo>
                    <a:lnTo>
                      <a:pt x="1125" y="225"/>
                    </a:lnTo>
                    <a:lnTo>
                      <a:pt x="1012" y="225"/>
                    </a:lnTo>
                    <a:lnTo>
                      <a:pt x="900" y="282"/>
                    </a:lnTo>
                    <a:lnTo>
                      <a:pt x="731" y="394"/>
                    </a:lnTo>
                    <a:lnTo>
                      <a:pt x="563" y="394"/>
                    </a:lnTo>
                    <a:lnTo>
                      <a:pt x="563" y="450"/>
                    </a:lnTo>
                    <a:lnTo>
                      <a:pt x="507" y="563"/>
                    </a:lnTo>
                    <a:lnTo>
                      <a:pt x="507" y="675"/>
                    </a:lnTo>
                    <a:lnTo>
                      <a:pt x="507" y="731"/>
                    </a:lnTo>
                    <a:lnTo>
                      <a:pt x="282" y="731"/>
                    </a:lnTo>
                    <a:lnTo>
                      <a:pt x="169" y="844"/>
                    </a:lnTo>
                    <a:lnTo>
                      <a:pt x="57" y="1068"/>
                    </a:lnTo>
                    <a:lnTo>
                      <a:pt x="57" y="1181"/>
                    </a:lnTo>
                    <a:lnTo>
                      <a:pt x="57" y="1349"/>
                    </a:lnTo>
                    <a:lnTo>
                      <a:pt x="57" y="1406"/>
                    </a:lnTo>
                    <a:lnTo>
                      <a:pt x="1" y="1518"/>
                    </a:lnTo>
                    <a:lnTo>
                      <a:pt x="1" y="1687"/>
                    </a:lnTo>
                    <a:lnTo>
                      <a:pt x="57" y="1799"/>
                    </a:lnTo>
                    <a:lnTo>
                      <a:pt x="169" y="1631"/>
                    </a:lnTo>
                    <a:lnTo>
                      <a:pt x="226" y="1406"/>
                    </a:lnTo>
                    <a:lnTo>
                      <a:pt x="282" y="1349"/>
                    </a:lnTo>
                    <a:lnTo>
                      <a:pt x="338" y="1349"/>
                    </a:lnTo>
                    <a:lnTo>
                      <a:pt x="394" y="1406"/>
                    </a:lnTo>
                    <a:lnTo>
                      <a:pt x="507" y="1406"/>
                    </a:lnTo>
                    <a:lnTo>
                      <a:pt x="619" y="1349"/>
                    </a:lnTo>
                    <a:lnTo>
                      <a:pt x="788" y="1068"/>
                    </a:lnTo>
                    <a:lnTo>
                      <a:pt x="844" y="1012"/>
                    </a:lnTo>
                    <a:lnTo>
                      <a:pt x="1012" y="1012"/>
                    </a:lnTo>
                    <a:lnTo>
                      <a:pt x="1012" y="956"/>
                    </a:lnTo>
                    <a:lnTo>
                      <a:pt x="956" y="844"/>
                    </a:lnTo>
                    <a:lnTo>
                      <a:pt x="956" y="731"/>
                    </a:lnTo>
                    <a:lnTo>
                      <a:pt x="1069" y="731"/>
                    </a:lnTo>
                    <a:lnTo>
                      <a:pt x="1293" y="844"/>
                    </a:lnTo>
                    <a:lnTo>
                      <a:pt x="1518" y="844"/>
                    </a:lnTo>
                    <a:lnTo>
                      <a:pt x="1631" y="787"/>
                    </a:lnTo>
                    <a:lnTo>
                      <a:pt x="1687" y="619"/>
                    </a:lnTo>
                    <a:lnTo>
                      <a:pt x="1687" y="506"/>
                    </a:lnTo>
                    <a:lnTo>
                      <a:pt x="1687" y="394"/>
                    </a:lnTo>
                    <a:lnTo>
                      <a:pt x="1687" y="282"/>
                    </a:lnTo>
                    <a:lnTo>
                      <a:pt x="1743" y="169"/>
                    </a:lnTo>
                    <a:lnTo>
                      <a:pt x="1631" y="113"/>
                    </a:lnTo>
                    <a:lnTo>
                      <a:pt x="1462"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8" name="Google Shape;25078;p54"/>
              <p:cNvSpPr/>
              <p:nvPr/>
            </p:nvSpPr>
            <p:spPr>
              <a:xfrm>
                <a:off x="2098525" y="1075075"/>
                <a:ext cx="16875" cy="15475"/>
              </a:xfrm>
              <a:custGeom>
                <a:avLst/>
                <a:gdLst/>
                <a:ahLst/>
                <a:cxnLst/>
                <a:rect l="l" t="t" r="r" b="b"/>
                <a:pathLst>
                  <a:path w="675" h="619" extrusionOk="0">
                    <a:moveTo>
                      <a:pt x="281" y="0"/>
                    </a:moveTo>
                    <a:lnTo>
                      <a:pt x="0" y="56"/>
                    </a:lnTo>
                    <a:lnTo>
                      <a:pt x="0" y="169"/>
                    </a:lnTo>
                    <a:lnTo>
                      <a:pt x="0" y="225"/>
                    </a:lnTo>
                    <a:lnTo>
                      <a:pt x="57" y="225"/>
                    </a:lnTo>
                    <a:lnTo>
                      <a:pt x="225" y="281"/>
                    </a:lnTo>
                    <a:lnTo>
                      <a:pt x="169" y="337"/>
                    </a:lnTo>
                    <a:lnTo>
                      <a:pt x="169" y="394"/>
                    </a:lnTo>
                    <a:lnTo>
                      <a:pt x="225" y="506"/>
                    </a:lnTo>
                    <a:lnTo>
                      <a:pt x="338" y="618"/>
                    </a:lnTo>
                    <a:lnTo>
                      <a:pt x="506" y="562"/>
                    </a:lnTo>
                    <a:lnTo>
                      <a:pt x="675" y="506"/>
                    </a:lnTo>
                    <a:lnTo>
                      <a:pt x="619" y="394"/>
                    </a:lnTo>
                    <a:lnTo>
                      <a:pt x="506" y="281"/>
                    </a:lnTo>
                    <a:lnTo>
                      <a:pt x="450" y="225"/>
                    </a:lnTo>
                    <a:lnTo>
                      <a:pt x="506" y="169"/>
                    </a:lnTo>
                    <a:lnTo>
                      <a:pt x="619" y="56"/>
                    </a:lnTo>
                    <a:lnTo>
                      <a:pt x="619" y="0"/>
                    </a:lnTo>
                    <a:close/>
                  </a:path>
                </a:pathLst>
              </a:custGeom>
              <a:solidFill>
                <a:srgbClr val="99BC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9" name="Google Shape;25079;p54"/>
              <p:cNvSpPr/>
              <p:nvPr/>
            </p:nvSpPr>
            <p:spPr>
              <a:xfrm>
                <a:off x="2137875" y="1096150"/>
                <a:ext cx="8450" cy="8450"/>
              </a:xfrm>
              <a:custGeom>
                <a:avLst/>
                <a:gdLst/>
                <a:ahLst/>
                <a:cxnLst/>
                <a:rect l="l" t="t" r="r" b="b"/>
                <a:pathLst>
                  <a:path w="338" h="338" extrusionOk="0">
                    <a:moveTo>
                      <a:pt x="0" y="0"/>
                    </a:moveTo>
                    <a:lnTo>
                      <a:pt x="0" y="113"/>
                    </a:lnTo>
                    <a:lnTo>
                      <a:pt x="56" y="169"/>
                    </a:lnTo>
                    <a:lnTo>
                      <a:pt x="113" y="337"/>
                    </a:lnTo>
                    <a:lnTo>
                      <a:pt x="225" y="225"/>
                    </a:lnTo>
                    <a:lnTo>
                      <a:pt x="337" y="113"/>
                    </a:lnTo>
                    <a:lnTo>
                      <a:pt x="169" y="113"/>
                    </a:lnTo>
                    <a:lnTo>
                      <a:pt x="0"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0" name="Google Shape;25080;p54"/>
              <p:cNvSpPr/>
              <p:nvPr/>
            </p:nvSpPr>
            <p:spPr>
              <a:xfrm>
                <a:off x="2095700" y="1098950"/>
                <a:ext cx="2850" cy="2850"/>
              </a:xfrm>
              <a:custGeom>
                <a:avLst/>
                <a:gdLst/>
                <a:ahLst/>
                <a:cxnLst/>
                <a:rect l="l" t="t" r="r" b="b"/>
                <a:pathLst>
                  <a:path w="114" h="114" extrusionOk="0">
                    <a:moveTo>
                      <a:pt x="57" y="1"/>
                    </a:moveTo>
                    <a:lnTo>
                      <a:pt x="1" y="113"/>
                    </a:lnTo>
                    <a:lnTo>
                      <a:pt x="113" y="57"/>
                    </a:lnTo>
                    <a:lnTo>
                      <a:pt x="113"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1" name="Google Shape;25081;p54"/>
              <p:cNvSpPr/>
              <p:nvPr/>
            </p:nvSpPr>
            <p:spPr>
              <a:xfrm>
                <a:off x="2126625" y="1076475"/>
                <a:ext cx="2825" cy="2825"/>
              </a:xfrm>
              <a:custGeom>
                <a:avLst/>
                <a:gdLst/>
                <a:ahLst/>
                <a:cxnLst/>
                <a:rect l="l" t="t" r="r" b="b"/>
                <a:pathLst>
                  <a:path w="113" h="113" extrusionOk="0">
                    <a:moveTo>
                      <a:pt x="113" y="0"/>
                    </a:moveTo>
                    <a:lnTo>
                      <a:pt x="57" y="57"/>
                    </a:lnTo>
                    <a:lnTo>
                      <a:pt x="1" y="113"/>
                    </a:lnTo>
                    <a:lnTo>
                      <a:pt x="1" y="113"/>
                    </a:lnTo>
                    <a:lnTo>
                      <a:pt x="113" y="57"/>
                    </a:lnTo>
                    <a:lnTo>
                      <a:pt x="113"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2" name="Google Shape;25082;p54"/>
              <p:cNvSpPr/>
              <p:nvPr/>
            </p:nvSpPr>
            <p:spPr>
              <a:xfrm>
                <a:off x="2095700" y="1091925"/>
                <a:ext cx="1450" cy="1425"/>
              </a:xfrm>
              <a:custGeom>
                <a:avLst/>
                <a:gdLst/>
                <a:ahLst/>
                <a:cxnLst/>
                <a:rect l="l" t="t" r="r" b="b"/>
                <a:pathLst>
                  <a:path w="58" h="57" extrusionOk="0">
                    <a:moveTo>
                      <a:pt x="1" y="1"/>
                    </a:moveTo>
                    <a:lnTo>
                      <a:pt x="1" y="57"/>
                    </a:lnTo>
                    <a:lnTo>
                      <a:pt x="57" y="57"/>
                    </a:lnTo>
                    <a:lnTo>
                      <a:pt x="57" y="1"/>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3" name="Google Shape;25083;p54"/>
              <p:cNvSpPr/>
              <p:nvPr/>
            </p:nvSpPr>
            <p:spPr>
              <a:xfrm>
                <a:off x="2136450" y="1089125"/>
                <a:ext cx="1450" cy="1425"/>
              </a:xfrm>
              <a:custGeom>
                <a:avLst/>
                <a:gdLst/>
                <a:ahLst/>
                <a:cxnLst/>
                <a:rect l="l" t="t" r="r" b="b"/>
                <a:pathLst>
                  <a:path w="58" h="57" extrusionOk="0">
                    <a:moveTo>
                      <a:pt x="1" y="0"/>
                    </a:moveTo>
                    <a:lnTo>
                      <a:pt x="1" y="56"/>
                    </a:lnTo>
                    <a:lnTo>
                      <a:pt x="57" y="56"/>
                    </a:lnTo>
                    <a:lnTo>
                      <a:pt x="1"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4" name="Google Shape;25084;p54"/>
              <p:cNvSpPr/>
              <p:nvPr/>
            </p:nvSpPr>
            <p:spPr>
              <a:xfrm>
                <a:off x="2164575" y="1054000"/>
                <a:ext cx="46375" cy="25300"/>
              </a:xfrm>
              <a:custGeom>
                <a:avLst/>
                <a:gdLst/>
                <a:ahLst/>
                <a:cxnLst/>
                <a:rect l="l" t="t" r="r" b="b"/>
                <a:pathLst>
                  <a:path w="1855" h="1012" extrusionOk="0">
                    <a:moveTo>
                      <a:pt x="1180" y="0"/>
                    </a:moveTo>
                    <a:lnTo>
                      <a:pt x="1012" y="112"/>
                    </a:lnTo>
                    <a:lnTo>
                      <a:pt x="787" y="281"/>
                    </a:lnTo>
                    <a:lnTo>
                      <a:pt x="675" y="337"/>
                    </a:lnTo>
                    <a:lnTo>
                      <a:pt x="562" y="450"/>
                    </a:lnTo>
                    <a:lnTo>
                      <a:pt x="506" y="562"/>
                    </a:lnTo>
                    <a:lnTo>
                      <a:pt x="394" y="618"/>
                    </a:lnTo>
                    <a:lnTo>
                      <a:pt x="281" y="675"/>
                    </a:lnTo>
                    <a:lnTo>
                      <a:pt x="56" y="843"/>
                    </a:lnTo>
                    <a:lnTo>
                      <a:pt x="0" y="899"/>
                    </a:lnTo>
                    <a:lnTo>
                      <a:pt x="56" y="1012"/>
                    </a:lnTo>
                    <a:lnTo>
                      <a:pt x="337" y="956"/>
                    </a:lnTo>
                    <a:lnTo>
                      <a:pt x="450" y="899"/>
                    </a:lnTo>
                    <a:lnTo>
                      <a:pt x="506" y="787"/>
                    </a:lnTo>
                    <a:lnTo>
                      <a:pt x="618" y="787"/>
                    </a:lnTo>
                    <a:lnTo>
                      <a:pt x="675" y="731"/>
                    </a:lnTo>
                    <a:lnTo>
                      <a:pt x="956" y="731"/>
                    </a:lnTo>
                    <a:lnTo>
                      <a:pt x="1068" y="675"/>
                    </a:lnTo>
                    <a:lnTo>
                      <a:pt x="1180" y="562"/>
                    </a:lnTo>
                    <a:lnTo>
                      <a:pt x="1237" y="506"/>
                    </a:lnTo>
                    <a:lnTo>
                      <a:pt x="1405" y="393"/>
                    </a:lnTo>
                    <a:lnTo>
                      <a:pt x="1630" y="169"/>
                    </a:lnTo>
                    <a:lnTo>
                      <a:pt x="1855" y="112"/>
                    </a:lnTo>
                    <a:lnTo>
                      <a:pt x="1742" y="56"/>
                    </a:lnTo>
                    <a:lnTo>
                      <a:pt x="1349" y="56"/>
                    </a:lnTo>
                    <a:lnTo>
                      <a:pt x="1237" y="0"/>
                    </a:lnTo>
                    <a:close/>
                  </a:path>
                </a:pathLst>
              </a:custGeom>
              <a:solidFill>
                <a:srgbClr val="82A8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5" name="Google Shape;25085;p54"/>
              <p:cNvSpPr/>
              <p:nvPr/>
            </p:nvSpPr>
            <p:spPr>
              <a:xfrm>
                <a:off x="2215150" y="1021675"/>
                <a:ext cx="26725" cy="37950"/>
              </a:xfrm>
              <a:custGeom>
                <a:avLst/>
                <a:gdLst/>
                <a:ahLst/>
                <a:cxnLst/>
                <a:rect l="l" t="t" r="r" b="b"/>
                <a:pathLst>
                  <a:path w="1069" h="1518" extrusionOk="0">
                    <a:moveTo>
                      <a:pt x="900" y="0"/>
                    </a:moveTo>
                    <a:lnTo>
                      <a:pt x="900" y="169"/>
                    </a:lnTo>
                    <a:lnTo>
                      <a:pt x="844" y="225"/>
                    </a:lnTo>
                    <a:lnTo>
                      <a:pt x="787" y="281"/>
                    </a:lnTo>
                    <a:lnTo>
                      <a:pt x="506" y="281"/>
                    </a:lnTo>
                    <a:lnTo>
                      <a:pt x="506" y="394"/>
                    </a:lnTo>
                    <a:lnTo>
                      <a:pt x="450" y="506"/>
                    </a:lnTo>
                    <a:lnTo>
                      <a:pt x="394" y="619"/>
                    </a:lnTo>
                    <a:lnTo>
                      <a:pt x="113" y="787"/>
                    </a:lnTo>
                    <a:lnTo>
                      <a:pt x="0" y="843"/>
                    </a:lnTo>
                    <a:lnTo>
                      <a:pt x="0" y="900"/>
                    </a:lnTo>
                    <a:lnTo>
                      <a:pt x="0" y="956"/>
                    </a:lnTo>
                    <a:lnTo>
                      <a:pt x="113" y="956"/>
                    </a:lnTo>
                    <a:lnTo>
                      <a:pt x="169" y="1068"/>
                    </a:lnTo>
                    <a:lnTo>
                      <a:pt x="169" y="1181"/>
                    </a:lnTo>
                    <a:lnTo>
                      <a:pt x="225" y="1293"/>
                    </a:lnTo>
                    <a:lnTo>
                      <a:pt x="338" y="1293"/>
                    </a:lnTo>
                    <a:lnTo>
                      <a:pt x="394" y="1349"/>
                    </a:lnTo>
                    <a:lnTo>
                      <a:pt x="394" y="1405"/>
                    </a:lnTo>
                    <a:lnTo>
                      <a:pt x="338" y="1462"/>
                    </a:lnTo>
                    <a:lnTo>
                      <a:pt x="394" y="1518"/>
                    </a:lnTo>
                    <a:lnTo>
                      <a:pt x="394" y="1462"/>
                    </a:lnTo>
                    <a:lnTo>
                      <a:pt x="563" y="1405"/>
                    </a:lnTo>
                    <a:lnTo>
                      <a:pt x="675" y="1293"/>
                    </a:lnTo>
                    <a:lnTo>
                      <a:pt x="731" y="1181"/>
                    </a:lnTo>
                    <a:lnTo>
                      <a:pt x="675" y="956"/>
                    </a:lnTo>
                    <a:lnTo>
                      <a:pt x="731" y="900"/>
                    </a:lnTo>
                    <a:lnTo>
                      <a:pt x="731" y="787"/>
                    </a:lnTo>
                    <a:lnTo>
                      <a:pt x="844" y="731"/>
                    </a:lnTo>
                    <a:lnTo>
                      <a:pt x="900" y="619"/>
                    </a:lnTo>
                    <a:lnTo>
                      <a:pt x="1012" y="562"/>
                    </a:lnTo>
                    <a:lnTo>
                      <a:pt x="1068" y="450"/>
                    </a:lnTo>
                    <a:lnTo>
                      <a:pt x="956" y="394"/>
                    </a:lnTo>
                    <a:lnTo>
                      <a:pt x="956" y="338"/>
                    </a:lnTo>
                    <a:lnTo>
                      <a:pt x="1012" y="281"/>
                    </a:lnTo>
                    <a:lnTo>
                      <a:pt x="1012" y="169"/>
                    </a:lnTo>
                    <a:lnTo>
                      <a:pt x="956" y="113"/>
                    </a:lnTo>
                    <a:lnTo>
                      <a:pt x="900" y="0"/>
                    </a:lnTo>
                    <a:close/>
                  </a:path>
                </a:pathLst>
              </a:custGeom>
              <a:solidFill>
                <a:srgbClr val="7A9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6" name="Google Shape;25086;p54"/>
              <p:cNvSpPr/>
              <p:nvPr/>
            </p:nvSpPr>
            <p:spPr>
              <a:xfrm>
                <a:off x="2151925" y="1063825"/>
                <a:ext cx="25300" cy="29525"/>
              </a:xfrm>
              <a:custGeom>
                <a:avLst/>
                <a:gdLst/>
                <a:ahLst/>
                <a:cxnLst/>
                <a:rect l="l" t="t" r="r" b="b"/>
                <a:pathLst>
                  <a:path w="1012" h="1181" extrusionOk="0">
                    <a:moveTo>
                      <a:pt x="450" y="0"/>
                    </a:moveTo>
                    <a:lnTo>
                      <a:pt x="394" y="57"/>
                    </a:lnTo>
                    <a:lnTo>
                      <a:pt x="225" y="225"/>
                    </a:lnTo>
                    <a:lnTo>
                      <a:pt x="225" y="282"/>
                    </a:lnTo>
                    <a:lnTo>
                      <a:pt x="169" y="338"/>
                    </a:lnTo>
                    <a:lnTo>
                      <a:pt x="56" y="506"/>
                    </a:lnTo>
                    <a:lnTo>
                      <a:pt x="0" y="563"/>
                    </a:lnTo>
                    <a:lnTo>
                      <a:pt x="56" y="731"/>
                    </a:lnTo>
                    <a:lnTo>
                      <a:pt x="0" y="787"/>
                    </a:lnTo>
                    <a:lnTo>
                      <a:pt x="0" y="900"/>
                    </a:lnTo>
                    <a:lnTo>
                      <a:pt x="0" y="956"/>
                    </a:lnTo>
                    <a:lnTo>
                      <a:pt x="113" y="1068"/>
                    </a:lnTo>
                    <a:lnTo>
                      <a:pt x="169" y="1125"/>
                    </a:lnTo>
                    <a:lnTo>
                      <a:pt x="281" y="1181"/>
                    </a:lnTo>
                    <a:lnTo>
                      <a:pt x="337" y="1125"/>
                    </a:lnTo>
                    <a:lnTo>
                      <a:pt x="337" y="1012"/>
                    </a:lnTo>
                    <a:lnTo>
                      <a:pt x="337" y="900"/>
                    </a:lnTo>
                    <a:lnTo>
                      <a:pt x="394" y="844"/>
                    </a:lnTo>
                    <a:lnTo>
                      <a:pt x="450" y="675"/>
                    </a:lnTo>
                    <a:lnTo>
                      <a:pt x="562" y="619"/>
                    </a:lnTo>
                    <a:lnTo>
                      <a:pt x="562" y="506"/>
                    </a:lnTo>
                    <a:lnTo>
                      <a:pt x="618" y="506"/>
                    </a:lnTo>
                    <a:lnTo>
                      <a:pt x="618" y="450"/>
                    </a:lnTo>
                    <a:lnTo>
                      <a:pt x="787" y="450"/>
                    </a:lnTo>
                    <a:lnTo>
                      <a:pt x="900" y="282"/>
                    </a:lnTo>
                    <a:lnTo>
                      <a:pt x="1012" y="169"/>
                    </a:lnTo>
                    <a:lnTo>
                      <a:pt x="900" y="0"/>
                    </a:lnTo>
                    <a:lnTo>
                      <a:pt x="731" y="0"/>
                    </a:lnTo>
                    <a:lnTo>
                      <a:pt x="675" y="57"/>
                    </a:lnTo>
                    <a:lnTo>
                      <a:pt x="562" y="57"/>
                    </a:lnTo>
                    <a:lnTo>
                      <a:pt x="450" y="0"/>
                    </a:lnTo>
                    <a:close/>
                  </a:path>
                </a:pathLst>
              </a:custGeom>
              <a:solidFill>
                <a:srgbClr val="89A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7" name="Google Shape;25087;p54"/>
              <p:cNvSpPr/>
              <p:nvPr/>
            </p:nvSpPr>
            <p:spPr>
              <a:xfrm>
                <a:off x="2233425" y="1032900"/>
                <a:ext cx="14075" cy="8475"/>
              </a:xfrm>
              <a:custGeom>
                <a:avLst/>
                <a:gdLst/>
                <a:ahLst/>
                <a:cxnLst/>
                <a:rect l="l" t="t" r="r" b="b"/>
                <a:pathLst>
                  <a:path w="563" h="339" extrusionOk="0">
                    <a:moveTo>
                      <a:pt x="337" y="1"/>
                    </a:moveTo>
                    <a:lnTo>
                      <a:pt x="169" y="113"/>
                    </a:lnTo>
                    <a:lnTo>
                      <a:pt x="0" y="170"/>
                    </a:lnTo>
                    <a:lnTo>
                      <a:pt x="0" y="338"/>
                    </a:lnTo>
                    <a:lnTo>
                      <a:pt x="281" y="338"/>
                    </a:lnTo>
                    <a:lnTo>
                      <a:pt x="337" y="282"/>
                    </a:lnTo>
                    <a:lnTo>
                      <a:pt x="450" y="338"/>
                    </a:lnTo>
                    <a:lnTo>
                      <a:pt x="562" y="226"/>
                    </a:lnTo>
                    <a:lnTo>
                      <a:pt x="562" y="113"/>
                    </a:lnTo>
                    <a:lnTo>
                      <a:pt x="506" y="113"/>
                    </a:lnTo>
                    <a:lnTo>
                      <a:pt x="337" y="1"/>
                    </a:lnTo>
                    <a:close/>
                  </a:path>
                </a:pathLst>
              </a:custGeom>
              <a:solidFill>
                <a:srgbClr val="78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8" name="Google Shape;25088;p54"/>
              <p:cNvSpPr/>
              <p:nvPr/>
            </p:nvSpPr>
            <p:spPr>
              <a:xfrm>
                <a:off x="2154725" y="1069450"/>
                <a:ext cx="2850" cy="2825"/>
              </a:xfrm>
              <a:custGeom>
                <a:avLst/>
                <a:gdLst/>
                <a:ahLst/>
                <a:cxnLst/>
                <a:rect l="l" t="t" r="r" b="b"/>
                <a:pathLst>
                  <a:path w="114" h="113" extrusionOk="0">
                    <a:moveTo>
                      <a:pt x="113" y="0"/>
                    </a:moveTo>
                    <a:lnTo>
                      <a:pt x="1" y="57"/>
                    </a:lnTo>
                    <a:lnTo>
                      <a:pt x="57" y="113"/>
                    </a:lnTo>
                    <a:lnTo>
                      <a:pt x="113" y="0"/>
                    </a:lnTo>
                    <a:close/>
                  </a:path>
                </a:pathLst>
              </a:custGeom>
              <a:solidFill>
                <a:srgbClr val="A5C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9" name="Google Shape;25089;p54"/>
              <p:cNvSpPr/>
              <p:nvPr/>
            </p:nvSpPr>
            <p:spPr>
              <a:xfrm>
                <a:off x="2239025" y="1020275"/>
                <a:ext cx="1450" cy="25"/>
              </a:xfrm>
              <a:custGeom>
                <a:avLst/>
                <a:gdLst/>
                <a:ahLst/>
                <a:cxnLst/>
                <a:rect l="l" t="t" r="r" b="b"/>
                <a:pathLst>
                  <a:path w="58" h="1" extrusionOk="0">
                    <a:moveTo>
                      <a:pt x="1" y="0"/>
                    </a:moveTo>
                    <a:lnTo>
                      <a:pt x="57" y="0"/>
                    </a:lnTo>
                    <a:lnTo>
                      <a:pt x="57" y="0"/>
                    </a:lnTo>
                    <a:lnTo>
                      <a:pt x="1" y="0"/>
                    </a:lnTo>
                    <a:lnTo>
                      <a:pt x="1" y="0"/>
                    </a:lnTo>
                    <a:lnTo>
                      <a:pt x="1" y="0"/>
                    </a:lnTo>
                    <a:close/>
                  </a:path>
                </a:pathLst>
              </a:custGeom>
              <a:solidFill>
                <a:srgbClr val="9D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0" name="Google Shape;25090;p54"/>
              <p:cNvSpPr/>
              <p:nvPr/>
            </p:nvSpPr>
            <p:spPr>
              <a:xfrm>
                <a:off x="2248875" y="1054000"/>
                <a:ext cx="25" cy="1425"/>
              </a:xfrm>
              <a:custGeom>
                <a:avLst/>
                <a:gdLst/>
                <a:ahLst/>
                <a:cxnLst/>
                <a:rect l="l" t="t" r="r" b="b"/>
                <a:pathLst>
                  <a:path w="1" h="57" extrusionOk="0">
                    <a:moveTo>
                      <a:pt x="0" y="0"/>
                    </a:moveTo>
                    <a:lnTo>
                      <a:pt x="0" y="0"/>
                    </a:lnTo>
                    <a:lnTo>
                      <a:pt x="0" y="56"/>
                    </a:lnTo>
                    <a:lnTo>
                      <a:pt x="0" y="56"/>
                    </a:lnTo>
                    <a:lnTo>
                      <a:pt x="0" y="0"/>
                    </a:lnTo>
                    <a:lnTo>
                      <a:pt x="0" y="0"/>
                    </a:lnTo>
                    <a:close/>
                  </a:path>
                </a:pathLst>
              </a:custGeom>
              <a:solidFill>
                <a:srgbClr val="9EC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1" name="Google Shape;25091;p54"/>
              <p:cNvSpPr/>
              <p:nvPr/>
            </p:nvSpPr>
            <p:spPr>
              <a:xfrm>
                <a:off x="2161750" y="1105975"/>
                <a:ext cx="5650" cy="2850"/>
              </a:xfrm>
              <a:custGeom>
                <a:avLst/>
                <a:gdLst/>
                <a:ahLst/>
                <a:cxnLst/>
                <a:rect l="l" t="t" r="r" b="b"/>
                <a:pathLst>
                  <a:path w="226" h="114" extrusionOk="0">
                    <a:moveTo>
                      <a:pt x="57" y="1"/>
                    </a:moveTo>
                    <a:lnTo>
                      <a:pt x="1" y="57"/>
                    </a:lnTo>
                    <a:lnTo>
                      <a:pt x="57" y="113"/>
                    </a:lnTo>
                    <a:lnTo>
                      <a:pt x="169" y="57"/>
                    </a:lnTo>
                    <a:lnTo>
                      <a:pt x="225" y="1"/>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2" name="Google Shape;25092;p54"/>
              <p:cNvSpPr/>
              <p:nvPr/>
            </p:nvSpPr>
            <p:spPr>
              <a:xfrm>
                <a:off x="2116800" y="1084900"/>
                <a:ext cx="1425" cy="1425"/>
              </a:xfrm>
              <a:custGeom>
                <a:avLst/>
                <a:gdLst/>
                <a:ahLst/>
                <a:cxnLst/>
                <a:rect l="l" t="t" r="r" b="b"/>
                <a:pathLst>
                  <a:path w="57" h="57" extrusionOk="0">
                    <a:moveTo>
                      <a:pt x="0" y="1"/>
                    </a:moveTo>
                    <a:lnTo>
                      <a:pt x="0" y="57"/>
                    </a:lnTo>
                    <a:lnTo>
                      <a:pt x="56" y="57"/>
                    </a:lnTo>
                    <a:lnTo>
                      <a:pt x="0"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3" name="Google Shape;25093;p54"/>
              <p:cNvSpPr/>
              <p:nvPr/>
            </p:nvSpPr>
            <p:spPr>
              <a:xfrm>
                <a:off x="2165975" y="1117225"/>
                <a:ext cx="1425" cy="1425"/>
              </a:xfrm>
              <a:custGeom>
                <a:avLst/>
                <a:gdLst/>
                <a:ahLst/>
                <a:cxnLst/>
                <a:rect l="l" t="t" r="r" b="b"/>
                <a:pathLst>
                  <a:path w="57" h="57" extrusionOk="0">
                    <a:moveTo>
                      <a:pt x="0" y="0"/>
                    </a:moveTo>
                    <a:lnTo>
                      <a:pt x="0" y="57"/>
                    </a:lnTo>
                    <a:lnTo>
                      <a:pt x="56" y="57"/>
                    </a:lnTo>
                    <a:lnTo>
                      <a:pt x="0"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4" name="Google Shape;25094;p54"/>
              <p:cNvSpPr/>
              <p:nvPr/>
            </p:nvSpPr>
            <p:spPr>
              <a:xfrm>
                <a:off x="2168775" y="1115825"/>
                <a:ext cx="1425" cy="2825"/>
              </a:xfrm>
              <a:custGeom>
                <a:avLst/>
                <a:gdLst/>
                <a:ahLst/>
                <a:cxnLst/>
                <a:rect l="l" t="t" r="r" b="b"/>
                <a:pathLst>
                  <a:path w="57" h="113" extrusionOk="0">
                    <a:moveTo>
                      <a:pt x="57" y="0"/>
                    </a:moveTo>
                    <a:lnTo>
                      <a:pt x="57" y="0"/>
                    </a:lnTo>
                    <a:lnTo>
                      <a:pt x="1" y="113"/>
                    </a:lnTo>
                    <a:lnTo>
                      <a:pt x="1" y="113"/>
                    </a:lnTo>
                    <a:lnTo>
                      <a:pt x="57" y="0"/>
                    </a:lnTo>
                    <a:lnTo>
                      <a:pt x="57" y="0"/>
                    </a:lnTo>
                    <a:close/>
                  </a:path>
                </a:pathLst>
              </a:custGeom>
              <a:solidFill>
                <a:srgbClr val="A4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5" name="Google Shape;25095;p54"/>
              <p:cNvSpPr/>
              <p:nvPr/>
            </p:nvSpPr>
            <p:spPr>
              <a:xfrm>
                <a:off x="2165975" y="1087700"/>
                <a:ext cx="8450" cy="15500"/>
              </a:xfrm>
              <a:custGeom>
                <a:avLst/>
                <a:gdLst/>
                <a:ahLst/>
                <a:cxnLst/>
                <a:rect l="l" t="t" r="r" b="b"/>
                <a:pathLst>
                  <a:path w="338" h="620" extrusionOk="0">
                    <a:moveTo>
                      <a:pt x="113" y="1"/>
                    </a:moveTo>
                    <a:lnTo>
                      <a:pt x="0" y="113"/>
                    </a:lnTo>
                    <a:lnTo>
                      <a:pt x="0" y="226"/>
                    </a:lnTo>
                    <a:lnTo>
                      <a:pt x="56" y="282"/>
                    </a:lnTo>
                    <a:lnTo>
                      <a:pt x="113" y="282"/>
                    </a:lnTo>
                    <a:lnTo>
                      <a:pt x="113" y="338"/>
                    </a:lnTo>
                    <a:lnTo>
                      <a:pt x="169" y="451"/>
                    </a:lnTo>
                    <a:lnTo>
                      <a:pt x="225" y="619"/>
                    </a:lnTo>
                    <a:lnTo>
                      <a:pt x="338" y="507"/>
                    </a:lnTo>
                    <a:lnTo>
                      <a:pt x="281" y="282"/>
                    </a:lnTo>
                    <a:lnTo>
                      <a:pt x="281" y="113"/>
                    </a:lnTo>
                    <a:lnTo>
                      <a:pt x="225" y="1"/>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6" name="Google Shape;25096;p54"/>
              <p:cNvSpPr/>
              <p:nvPr/>
            </p:nvSpPr>
            <p:spPr>
              <a:xfrm>
                <a:off x="2161750" y="1084900"/>
                <a:ext cx="9875" cy="5650"/>
              </a:xfrm>
              <a:custGeom>
                <a:avLst/>
                <a:gdLst/>
                <a:ahLst/>
                <a:cxnLst/>
                <a:rect l="l" t="t" r="r" b="b"/>
                <a:pathLst>
                  <a:path w="395" h="226" extrusionOk="0">
                    <a:moveTo>
                      <a:pt x="1" y="1"/>
                    </a:moveTo>
                    <a:lnTo>
                      <a:pt x="57" y="113"/>
                    </a:lnTo>
                    <a:lnTo>
                      <a:pt x="169" y="225"/>
                    </a:lnTo>
                    <a:lnTo>
                      <a:pt x="394" y="113"/>
                    </a:lnTo>
                    <a:lnTo>
                      <a:pt x="282" y="1"/>
                    </a:lnTo>
                    <a:close/>
                  </a:path>
                </a:pathLst>
              </a:custGeom>
              <a:solidFill>
                <a:srgbClr val="89A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7" name="Google Shape;25097;p54"/>
              <p:cNvSpPr/>
              <p:nvPr/>
            </p:nvSpPr>
            <p:spPr>
              <a:xfrm>
                <a:off x="2118200" y="1052575"/>
                <a:ext cx="4225" cy="1450"/>
              </a:xfrm>
              <a:custGeom>
                <a:avLst/>
                <a:gdLst/>
                <a:ahLst/>
                <a:cxnLst/>
                <a:rect l="l" t="t" r="r" b="b"/>
                <a:pathLst>
                  <a:path w="169" h="58" extrusionOk="0">
                    <a:moveTo>
                      <a:pt x="0" y="1"/>
                    </a:moveTo>
                    <a:lnTo>
                      <a:pt x="113" y="57"/>
                    </a:lnTo>
                    <a:lnTo>
                      <a:pt x="169" y="57"/>
                    </a:lnTo>
                    <a:lnTo>
                      <a:pt x="169" y="1"/>
                    </a:lnTo>
                    <a:close/>
                  </a:path>
                </a:pathLst>
              </a:custGeom>
              <a:solidFill>
                <a:srgbClr val="A9C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8" name="Google Shape;25098;p54"/>
              <p:cNvSpPr/>
              <p:nvPr/>
            </p:nvSpPr>
            <p:spPr>
              <a:xfrm>
                <a:off x="2121000" y="1065225"/>
                <a:ext cx="25" cy="1425"/>
              </a:xfrm>
              <a:custGeom>
                <a:avLst/>
                <a:gdLst/>
                <a:ahLst/>
                <a:cxnLst/>
                <a:rect l="l" t="t" r="r" b="b"/>
                <a:pathLst>
                  <a:path w="1" h="57" extrusionOk="0">
                    <a:moveTo>
                      <a:pt x="1" y="57"/>
                    </a:moveTo>
                    <a:lnTo>
                      <a:pt x="1" y="1"/>
                    </a:lnTo>
                    <a:lnTo>
                      <a:pt x="1" y="57"/>
                    </a:lnTo>
                    <a:lnTo>
                      <a:pt x="1" y="57"/>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9" name="Google Shape;25099;p54"/>
              <p:cNvSpPr/>
              <p:nvPr/>
            </p:nvSpPr>
            <p:spPr>
              <a:xfrm>
                <a:off x="2254500" y="1054000"/>
                <a:ext cx="1425" cy="1425"/>
              </a:xfrm>
              <a:custGeom>
                <a:avLst/>
                <a:gdLst/>
                <a:ahLst/>
                <a:cxnLst/>
                <a:rect l="l" t="t" r="r" b="b"/>
                <a:pathLst>
                  <a:path w="57" h="57" extrusionOk="0">
                    <a:moveTo>
                      <a:pt x="56" y="0"/>
                    </a:moveTo>
                    <a:lnTo>
                      <a:pt x="56" y="0"/>
                    </a:lnTo>
                    <a:lnTo>
                      <a:pt x="0" y="56"/>
                    </a:lnTo>
                    <a:lnTo>
                      <a:pt x="0" y="56"/>
                    </a:lnTo>
                    <a:lnTo>
                      <a:pt x="56" y="0"/>
                    </a:lnTo>
                    <a:lnTo>
                      <a:pt x="56" y="0"/>
                    </a:lnTo>
                    <a:close/>
                  </a:path>
                </a:pathLst>
              </a:custGeom>
              <a:solidFill>
                <a:srgbClr val="A4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0" name="Google Shape;25100;p54"/>
              <p:cNvSpPr/>
              <p:nvPr/>
            </p:nvSpPr>
            <p:spPr>
              <a:xfrm>
                <a:off x="1810475" y="1160775"/>
                <a:ext cx="29525" cy="39375"/>
              </a:xfrm>
              <a:custGeom>
                <a:avLst/>
                <a:gdLst/>
                <a:ahLst/>
                <a:cxnLst/>
                <a:rect l="l" t="t" r="r" b="b"/>
                <a:pathLst>
                  <a:path w="1181" h="1575" extrusionOk="0">
                    <a:moveTo>
                      <a:pt x="956" y="1"/>
                    </a:moveTo>
                    <a:lnTo>
                      <a:pt x="956" y="57"/>
                    </a:lnTo>
                    <a:lnTo>
                      <a:pt x="900" y="113"/>
                    </a:lnTo>
                    <a:lnTo>
                      <a:pt x="787" y="113"/>
                    </a:lnTo>
                    <a:lnTo>
                      <a:pt x="731" y="57"/>
                    </a:lnTo>
                    <a:lnTo>
                      <a:pt x="675" y="113"/>
                    </a:lnTo>
                    <a:lnTo>
                      <a:pt x="675" y="169"/>
                    </a:lnTo>
                    <a:lnTo>
                      <a:pt x="675" y="226"/>
                    </a:lnTo>
                    <a:lnTo>
                      <a:pt x="281" y="226"/>
                    </a:lnTo>
                    <a:lnTo>
                      <a:pt x="225" y="282"/>
                    </a:lnTo>
                    <a:lnTo>
                      <a:pt x="169" y="338"/>
                    </a:lnTo>
                    <a:lnTo>
                      <a:pt x="169" y="282"/>
                    </a:lnTo>
                    <a:lnTo>
                      <a:pt x="169" y="169"/>
                    </a:lnTo>
                    <a:lnTo>
                      <a:pt x="169" y="113"/>
                    </a:lnTo>
                    <a:lnTo>
                      <a:pt x="113" y="113"/>
                    </a:lnTo>
                    <a:lnTo>
                      <a:pt x="0" y="338"/>
                    </a:lnTo>
                    <a:lnTo>
                      <a:pt x="0" y="450"/>
                    </a:lnTo>
                    <a:lnTo>
                      <a:pt x="56" y="619"/>
                    </a:lnTo>
                    <a:lnTo>
                      <a:pt x="0" y="675"/>
                    </a:lnTo>
                    <a:lnTo>
                      <a:pt x="0" y="731"/>
                    </a:lnTo>
                    <a:lnTo>
                      <a:pt x="0" y="788"/>
                    </a:lnTo>
                    <a:lnTo>
                      <a:pt x="169" y="900"/>
                    </a:lnTo>
                    <a:lnTo>
                      <a:pt x="113" y="1069"/>
                    </a:lnTo>
                    <a:lnTo>
                      <a:pt x="169" y="1181"/>
                    </a:lnTo>
                    <a:lnTo>
                      <a:pt x="281" y="1237"/>
                    </a:lnTo>
                    <a:lnTo>
                      <a:pt x="281" y="1293"/>
                    </a:lnTo>
                    <a:lnTo>
                      <a:pt x="225" y="1350"/>
                    </a:lnTo>
                    <a:lnTo>
                      <a:pt x="281" y="1462"/>
                    </a:lnTo>
                    <a:lnTo>
                      <a:pt x="394" y="1518"/>
                    </a:lnTo>
                    <a:lnTo>
                      <a:pt x="506" y="1574"/>
                    </a:lnTo>
                    <a:lnTo>
                      <a:pt x="843" y="1574"/>
                    </a:lnTo>
                    <a:lnTo>
                      <a:pt x="900" y="1518"/>
                    </a:lnTo>
                    <a:lnTo>
                      <a:pt x="956" y="1350"/>
                    </a:lnTo>
                    <a:lnTo>
                      <a:pt x="956" y="1237"/>
                    </a:lnTo>
                    <a:lnTo>
                      <a:pt x="900" y="1181"/>
                    </a:lnTo>
                    <a:lnTo>
                      <a:pt x="843" y="1237"/>
                    </a:lnTo>
                    <a:lnTo>
                      <a:pt x="787" y="1293"/>
                    </a:lnTo>
                    <a:lnTo>
                      <a:pt x="675" y="1293"/>
                    </a:lnTo>
                    <a:lnTo>
                      <a:pt x="618" y="1237"/>
                    </a:lnTo>
                    <a:lnTo>
                      <a:pt x="675" y="1181"/>
                    </a:lnTo>
                    <a:lnTo>
                      <a:pt x="731" y="956"/>
                    </a:lnTo>
                    <a:lnTo>
                      <a:pt x="787" y="844"/>
                    </a:lnTo>
                    <a:lnTo>
                      <a:pt x="843" y="788"/>
                    </a:lnTo>
                    <a:lnTo>
                      <a:pt x="731" y="619"/>
                    </a:lnTo>
                    <a:lnTo>
                      <a:pt x="618" y="563"/>
                    </a:lnTo>
                    <a:lnTo>
                      <a:pt x="675" y="450"/>
                    </a:lnTo>
                    <a:lnTo>
                      <a:pt x="787" y="394"/>
                    </a:lnTo>
                    <a:lnTo>
                      <a:pt x="843" y="338"/>
                    </a:lnTo>
                    <a:lnTo>
                      <a:pt x="900" y="282"/>
                    </a:lnTo>
                    <a:lnTo>
                      <a:pt x="1068" y="394"/>
                    </a:lnTo>
                    <a:lnTo>
                      <a:pt x="1124" y="394"/>
                    </a:lnTo>
                    <a:lnTo>
                      <a:pt x="1124" y="338"/>
                    </a:lnTo>
                    <a:lnTo>
                      <a:pt x="1068" y="226"/>
                    </a:lnTo>
                    <a:lnTo>
                      <a:pt x="1068" y="169"/>
                    </a:lnTo>
                    <a:lnTo>
                      <a:pt x="1181" y="1"/>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1" name="Google Shape;25101;p54"/>
              <p:cNvSpPr/>
              <p:nvPr/>
            </p:nvSpPr>
            <p:spPr>
              <a:xfrm>
                <a:off x="1880725" y="1187475"/>
                <a:ext cx="26725" cy="23925"/>
              </a:xfrm>
              <a:custGeom>
                <a:avLst/>
                <a:gdLst/>
                <a:ahLst/>
                <a:cxnLst/>
                <a:rect l="l" t="t" r="r" b="b"/>
                <a:pathLst>
                  <a:path w="1069" h="957" extrusionOk="0">
                    <a:moveTo>
                      <a:pt x="675" y="1"/>
                    </a:moveTo>
                    <a:lnTo>
                      <a:pt x="619" y="57"/>
                    </a:lnTo>
                    <a:lnTo>
                      <a:pt x="506" y="169"/>
                    </a:lnTo>
                    <a:lnTo>
                      <a:pt x="282" y="169"/>
                    </a:lnTo>
                    <a:lnTo>
                      <a:pt x="225" y="57"/>
                    </a:lnTo>
                    <a:lnTo>
                      <a:pt x="1" y="57"/>
                    </a:lnTo>
                    <a:lnTo>
                      <a:pt x="57" y="225"/>
                    </a:lnTo>
                    <a:lnTo>
                      <a:pt x="113" y="450"/>
                    </a:lnTo>
                    <a:lnTo>
                      <a:pt x="113" y="675"/>
                    </a:lnTo>
                    <a:lnTo>
                      <a:pt x="282" y="900"/>
                    </a:lnTo>
                    <a:lnTo>
                      <a:pt x="394" y="956"/>
                    </a:lnTo>
                    <a:lnTo>
                      <a:pt x="506" y="900"/>
                    </a:lnTo>
                    <a:lnTo>
                      <a:pt x="619" y="731"/>
                    </a:lnTo>
                    <a:lnTo>
                      <a:pt x="675" y="563"/>
                    </a:lnTo>
                    <a:lnTo>
                      <a:pt x="731" y="450"/>
                    </a:lnTo>
                    <a:lnTo>
                      <a:pt x="900" y="450"/>
                    </a:lnTo>
                    <a:lnTo>
                      <a:pt x="1068" y="506"/>
                    </a:lnTo>
                    <a:lnTo>
                      <a:pt x="1012" y="338"/>
                    </a:lnTo>
                    <a:lnTo>
                      <a:pt x="1068" y="225"/>
                    </a:lnTo>
                    <a:lnTo>
                      <a:pt x="787" y="225"/>
                    </a:lnTo>
                    <a:lnTo>
                      <a:pt x="787" y="169"/>
                    </a:lnTo>
                    <a:lnTo>
                      <a:pt x="787" y="57"/>
                    </a:lnTo>
                    <a:lnTo>
                      <a:pt x="787"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2" name="Google Shape;25102;p54"/>
              <p:cNvSpPr/>
              <p:nvPr/>
            </p:nvSpPr>
            <p:spPr>
              <a:xfrm>
                <a:off x="1816100" y="1211375"/>
                <a:ext cx="22500" cy="16875"/>
              </a:xfrm>
              <a:custGeom>
                <a:avLst/>
                <a:gdLst/>
                <a:ahLst/>
                <a:cxnLst/>
                <a:rect l="l" t="t" r="r" b="b"/>
                <a:pathLst>
                  <a:path w="900" h="675" extrusionOk="0">
                    <a:moveTo>
                      <a:pt x="843" y="0"/>
                    </a:moveTo>
                    <a:lnTo>
                      <a:pt x="225" y="112"/>
                    </a:lnTo>
                    <a:lnTo>
                      <a:pt x="169" y="56"/>
                    </a:lnTo>
                    <a:lnTo>
                      <a:pt x="56" y="112"/>
                    </a:lnTo>
                    <a:lnTo>
                      <a:pt x="0" y="337"/>
                    </a:lnTo>
                    <a:lnTo>
                      <a:pt x="112" y="394"/>
                    </a:lnTo>
                    <a:lnTo>
                      <a:pt x="225" y="450"/>
                    </a:lnTo>
                    <a:lnTo>
                      <a:pt x="337" y="562"/>
                    </a:lnTo>
                    <a:lnTo>
                      <a:pt x="393" y="675"/>
                    </a:lnTo>
                    <a:lnTo>
                      <a:pt x="675" y="675"/>
                    </a:lnTo>
                    <a:lnTo>
                      <a:pt x="787" y="562"/>
                    </a:lnTo>
                    <a:lnTo>
                      <a:pt x="843" y="450"/>
                    </a:lnTo>
                    <a:lnTo>
                      <a:pt x="899" y="337"/>
                    </a:lnTo>
                    <a:lnTo>
                      <a:pt x="899" y="169"/>
                    </a:lnTo>
                    <a:lnTo>
                      <a:pt x="843"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3" name="Google Shape;25103;p54"/>
              <p:cNvSpPr/>
              <p:nvPr/>
            </p:nvSpPr>
            <p:spPr>
              <a:xfrm>
                <a:off x="1873700" y="1202925"/>
                <a:ext cx="2825" cy="4250"/>
              </a:xfrm>
              <a:custGeom>
                <a:avLst/>
                <a:gdLst/>
                <a:ahLst/>
                <a:cxnLst/>
                <a:rect l="l" t="t" r="r" b="b"/>
                <a:pathLst>
                  <a:path w="113" h="170" extrusionOk="0">
                    <a:moveTo>
                      <a:pt x="0" y="1"/>
                    </a:moveTo>
                    <a:lnTo>
                      <a:pt x="0" y="57"/>
                    </a:lnTo>
                    <a:lnTo>
                      <a:pt x="0" y="169"/>
                    </a:lnTo>
                    <a:lnTo>
                      <a:pt x="57" y="169"/>
                    </a:lnTo>
                    <a:lnTo>
                      <a:pt x="113" y="113"/>
                    </a:lnTo>
                    <a:lnTo>
                      <a:pt x="57" y="57"/>
                    </a:lnTo>
                    <a:lnTo>
                      <a:pt x="0"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4" name="Google Shape;25104;p54"/>
              <p:cNvSpPr/>
              <p:nvPr/>
            </p:nvSpPr>
            <p:spPr>
              <a:xfrm>
                <a:off x="1807650" y="1214175"/>
                <a:ext cx="2850" cy="2825"/>
              </a:xfrm>
              <a:custGeom>
                <a:avLst/>
                <a:gdLst/>
                <a:ahLst/>
                <a:cxnLst/>
                <a:rect l="l" t="t" r="r" b="b"/>
                <a:pathLst>
                  <a:path w="114" h="113" extrusionOk="0">
                    <a:moveTo>
                      <a:pt x="1" y="0"/>
                    </a:moveTo>
                    <a:lnTo>
                      <a:pt x="1" y="57"/>
                    </a:lnTo>
                    <a:lnTo>
                      <a:pt x="57" y="113"/>
                    </a:lnTo>
                    <a:lnTo>
                      <a:pt x="113" y="57"/>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5" name="Google Shape;25105;p54"/>
              <p:cNvSpPr/>
              <p:nvPr/>
            </p:nvSpPr>
            <p:spPr>
              <a:xfrm>
                <a:off x="1831550" y="1186075"/>
                <a:ext cx="1425" cy="4225"/>
              </a:xfrm>
              <a:custGeom>
                <a:avLst/>
                <a:gdLst/>
                <a:ahLst/>
                <a:cxnLst/>
                <a:rect l="l" t="t" r="r" b="b"/>
                <a:pathLst>
                  <a:path w="57" h="169" extrusionOk="0">
                    <a:moveTo>
                      <a:pt x="0" y="0"/>
                    </a:moveTo>
                    <a:lnTo>
                      <a:pt x="0" y="57"/>
                    </a:lnTo>
                    <a:lnTo>
                      <a:pt x="0" y="113"/>
                    </a:lnTo>
                    <a:lnTo>
                      <a:pt x="57" y="169"/>
                    </a:lnTo>
                    <a:lnTo>
                      <a:pt x="57" y="113"/>
                    </a:lnTo>
                    <a:lnTo>
                      <a:pt x="57" y="57"/>
                    </a:lnTo>
                    <a:lnTo>
                      <a:pt x="0"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6" name="Google Shape;25106;p54"/>
              <p:cNvSpPr/>
              <p:nvPr/>
            </p:nvSpPr>
            <p:spPr>
              <a:xfrm>
                <a:off x="1870900" y="1211375"/>
                <a:ext cx="2825" cy="2825"/>
              </a:xfrm>
              <a:custGeom>
                <a:avLst/>
                <a:gdLst/>
                <a:ahLst/>
                <a:cxnLst/>
                <a:rect l="l" t="t" r="r" b="b"/>
                <a:pathLst>
                  <a:path w="113" h="113" extrusionOk="0">
                    <a:moveTo>
                      <a:pt x="0" y="0"/>
                    </a:moveTo>
                    <a:lnTo>
                      <a:pt x="56" y="112"/>
                    </a:lnTo>
                    <a:lnTo>
                      <a:pt x="112" y="56"/>
                    </a:lnTo>
                    <a:lnTo>
                      <a:pt x="56"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7" name="Google Shape;25107;p54"/>
              <p:cNvSpPr/>
              <p:nvPr/>
            </p:nvSpPr>
            <p:spPr>
              <a:xfrm>
                <a:off x="1814675" y="1216975"/>
                <a:ext cx="1450" cy="2850"/>
              </a:xfrm>
              <a:custGeom>
                <a:avLst/>
                <a:gdLst/>
                <a:ahLst/>
                <a:cxnLst/>
                <a:rect l="l" t="t" r="r" b="b"/>
                <a:pathLst>
                  <a:path w="58" h="114" extrusionOk="0">
                    <a:moveTo>
                      <a:pt x="1" y="1"/>
                    </a:moveTo>
                    <a:lnTo>
                      <a:pt x="1" y="57"/>
                    </a:lnTo>
                    <a:lnTo>
                      <a:pt x="57" y="113"/>
                    </a:lnTo>
                    <a:lnTo>
                      <a:pt x="57" y="57"/>
                    </a:lnTo>
                    <a:lnTo>
                      <a:pt x="1"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8" name="Google Shape;25108;p54"/>
              <p:cNvSpPr/>
              <p:nvPr/>
            </p:nvSpPr>
            <p:spPr>
              <a:xfrm>
                <a:off x="2217950" y="1083500"/>
                <a:ext cx="7050" cy="8450"/>
              </a:xfrm>
              <a:custGeom>
                <a:avLst/>
                <a:gdLst/>
                <a:ahLst/>
                <a:cxnLst/>
                <a:rect l="l" t="t" r="r" b="b"/>
                <a:pathLst>
                  <a:path w="282" h="338" extrusionOk="0">
                    <a:moveTo>
                      <a:pt x="282" y="0"/>
                    </a:moveTo>
                    <a:lnTo>
                      <a:pt x="226" y="57"/>
                    </a:lnTo>
                    <a:lnTo>
                      <a:pt x="170" y="113"/>
                    </a:lnTo>
                    <a:lnTo>
                      <a:pt x="113" y="169"/>
                    </a:lnTo>
                    <a:lnTo>
                      <a:pt x="57" y="113"/>
                    </a:lnTo>
                    <a:lnTo>
                      <a:pt x="1" y="225"/>
                    </a:lnTo>
                    <a:lnTo>
                      <a:pt x="57" y="338"/>
                    </a:lnTo>
                    <a:lnTo>
                      <a:pt x="226" y="338"/>
                    </a:lnTo>
                    <a:lnTo>
                      <a:pt x="282" y="281"/>
                    </a:lnTo>
                    <a:lnTo>
                      <a:pt x="282" y="225"/>
                    </a:lnTo>
                    <a:lnTo>
                      <a:pt x="282" y="0"/>
                    </a:lnTo>
                    <a:close/>
                  </a:path>
                </a:pathLst>
              </a:custGeom>
              <a:solidFill>
                <a:srgbClr val="A8C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9" name="Google Shape;25109;p54"/>
              <p:cNvSpPr/>
              <p:nvPr/>
            </p:nvSpPr>
            <p:spPr>
              <a:xfrm>
                <a:off x="2173000" y="1129875"/>
                <a:ext cx="7050" cy="4225"/>
              </a:xfrm>
              <a:custGeom>
                <a:avLst/>
                <a:gdLst/>
                <a:ahLst/>
                <a:cxnLst/>
                <a:rect l="l" t="t" r="r" b="b"/>
                <a:pathLst>
                  <a:path w="282" h="169" extrusionOk="0">
                    <a:moveTo>
                      <a:pt x="57" y="0"/>
                    </a:moveTo>
                    <a:lnTo>
                      <a:pt x="0" y="56"/>
                    </a:lnTo>
                    <a:lnTo>
                      <a:pt x="169" y="113"/>
                    </a:lnTo>
                    <a:lnTo>
                      <a:pt x="225" y="169"/>
                    </a:lnTo>
                    <a:lnTo>
                      <a:pt x="281" y="169"/>
                    </a:lnTo>
                    <a:lnTo>
                      <a:pt x="281" y="56"/>
                    </a:lnTo>
                    <a:lnTo>
                      <a:pt x="169"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0" name="Google Shape;25110;p54"/>
              <p:cNvSpPr/>
              <p:nvPr/>
            </p:nvSpPr>
            <p:spPr>
              <a:xfrm>
                <a:off x="2191250" y="1110200"/>
                <a:ext cx="4250" cy="4225"/>
              </a:xfrm>
              <a:custGeom>
                <a:avLst/>
                <a:gdLst/>
                <a:ahLst/>
                <a:cxnLst/>
                <a:rect l="l" t="t" r="r" b="b"/>
                <a:pathLst>
                  <a:path w="170" h="169" extrusionOk="0">
                    <a:moveTo>
                      <a:pt x="1" y="0"/>
                    </a:moveTo>
                    <a:lnTo>
                      <a:pt x="1" y="56"/>
                    </a:lnTo>
                    <a:lnTo>
                      <a:pt x="1" y="113"/>
                    </a:lnTo>
                    <a:lnTo>
                      <a:pt x="57" y="169"/>
                    </a:lnTo>
                    <a:lnTo>
                      <a:pt x="170" y="169"/>
                    </a:lnTo>
                    <a:lnTo>
                      <a:pt x="113" y="113"/>
                    </a:lnTo>
                    <a:lnTo>
                      <a:pt x="57" y="56"/>
                    </a:lnTo>
                    <a:lnTo>
                      <a:pt x="1" y="0"/>
                    </a:lnTo>
                    <a:close/>
                  </a:path>
                </a:pathLst>
              </a:custGeom>
              <a:solidFill>
                <a:srgbClr val="B3D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1" name="Google Shape;25111;p54"/>
              <p:cNvSpPr/>
              <p:nvPr/>
            </p:nvSpPr>
            <p:spPr>
              <a:xfrm>
                <a:off x="2189850" y="1086300"/>
                <a:ext cx="25" cy="1425"/>
              </a:xfrm>
              <a:custGeom>
                <a:avLst/>
                <a:gdLst/>
                <a:ahLst/>
                <a:cxnLst/>
                <a:rect l="l" t="t" r="r" b="b"/>
                <a:pathLst>
                  <a:path w="1" h="57" extrusionOk="0">
                    <a:moveTo>
                      <a:pt x="1" y="1"/>
                    </a:moveTo>
                    <a:lnTo>
                      <a:pt x="1" y="1"/>
                    </a:lnTo>
                    <a:lnTo>
                      <a:pt x="1" y="57"/>
                    </a:lnTo>
                    <a:lnTo>
                      <a:pt x="1" y="57"/>
                    </a:lnTo>
                    <a:lnTo>
                      <a:pt x="1" y="1"/>
                    </a:lnTo>
                    <a:lnTo>
                      <a:pt x="1" y="1"/>
                    </a:lnTo>
                    <a:lnTo>
                      <a:pt x="1" y="1"/>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2" name="Google Shape;25112;p54"/>
              <p:cNvSpPr/>
              <p:nvPr/>
            </p:nvSpPr>
            <p:spPr>
              <a:xfrm>
                <a:off x="2198300" y="1141100"/>
                <a:ext cx="25" cy="1450"/>
              </a:xfrm>
              <a:custGeom>
                <a:avLst/>
                <a:gdLst/>
                <a:ahLst/>
                <a:cxnLst/>
                <a:rect l="l" t="t" r="r" b="b"/>
                <a:pathLst>
                  <a:path w="1" h="58" extrusionOk="0">
                    <a:moveTo>
                      <a:pt x="0" y="57"/>
                    </a:moveTo>
                    <a:lnTo>
                      <a:pt x="0" y="1"/>
                    </a:lnTo>
                    <a:lnTo>
                      <a:pt x="0" y="1"/>
                    </a:lnTo>
                    <a:lnTo>
                      <a:pt x="0" y="57"/>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3" name="Google Shape;25113;p54"/>
              <p:cNvSpPr/>
              <p:nvPr/>
            </p:nvSpPr>
            <p:spPr>
              <a:xfrm>
                <a:off x="2198300" y="1145325"/>
                <a:ext cx="1425" cy="2825"/>
              </a:xfrm>
              <a:custGeom>
                <a:avLst/>
                <a:gdLst/>
                <a:ahLst/>
                <a:cxnLst/>
                <a:rect l="l" t="t" r="r" b="b"/>
                <a:pathLst>
                  <a:path w="57" h="113" extrusionOk="0">
                    <a:moveTo>
                      <a:pt x="56" y="0"/>
                    </a:moveTo>
                    <a:lnTo>
                      <a:pt x="0" y="57"/>
                    </a:lnTo>
                    <a:lnTo>
                      <a:pt x="56" y="113"/>
                    </a:lnTo>
                    <a:lnTo>
                      <a:pt x="56" y="0"/>
                    </a:lnTo>
                    <a:close/>
                  </a:path>
                </a:pathLst>
              </a:custGeom>
              <a:solidFill>
                <a:srgbClr val="B0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4" name="Google Shape;25114;p54"/>
              <p:cNvSpPr/>
              <p:nvPr/>
            </p:nvSpPr>
            <p:spPr>
              <a:xfrm>
                <a:off x="2189850" y="1156575"/>
                <a:ext cx="8475" cy="9850"/>
              </a:xfrm>
              <a:custGeom>
                <a:avLst/>
                <a:gdLst/>
                <a:ahLst/>
                <a:cxnLst/>
                <a:rect l="l" t="t" r="r" b="b"/>
                <a:pathLst>
                  <a:path w="339" h="394" extrusionOk="0">
                    <a:moveTo>
                      <a:pt x="113" y="0"/>
                    </a:moveTo>
                    <a:lnTo>
                      <a:pt x="1" y="112"/>
                    </a:lnTo>
                    <a:lnTo>
                      <a:pt x="113" y="169"/>
                    </a:lnTo>
                    <a:lnTo>
                      <a:pt x="226" y="337"/>
                    </a:lnTo>
                    <a:lnTo>
                      <a:pt x="338" y="394"/>
                    </a:lnTo>
                    <a:lnTo>
                      <a:pt x="282" y="0"/>
                    </a:lnTo>
                    <a:close/>
                  </a:path>
                </a:pathLst>
              </a:custGeom>
              <a:solidFill>
                <a:srgbClr val="A0C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5" name="Google Shape;25115;p54"/>
              <p:cNvSpPr/>
              <p:nvPr/>
            </p:nvSpPr>
            <p:spPr>
              <a:xfrm>
                <a:off x="2170175" y="1136900"/>
                <a:ext cx="18300" cy="22500"/>
              </a:xfrm>
              <a:custGeom>
                <a:avLst/>
                <a:gdLst/>
                <a:ahLst/>
                <a:cxnLst/>
                <a:rect l="l" t="t" r="r" b="b"/>
                <a:pathLst>
                  <a:path w="732" h="900" extrusionOk="0">
                    <a:moveTo>
                      <a:pt x="113" y="0"/>
                    </a:moveTo>
                    <a:lnTo>
                      <a:pt x="57" y="56"/>
                    </a:lnTo>
                    <a:lnTo>
                      <a:pt x="1" y="225"/>
                    </a:lnTo>
                    <a:lnTo>
                      <a:pt x="282" y="506"/>
                    </a:lnTo>
                    <a:lnTo>
                      <a:pt x="338" y="618"/>
                    </a:lnTo>
                    <a:lnTo>
                      <a:pt x="282" y="731"/>
                    </a:lnTo>
                    <a:lnTo>
                      <a:pt x="282" y="787"/>
                    </a:lnTo>
                    <a:lnTo>
                      <a:pt x="338" y="843"/>
                    </a:lnTo>
                    <a:lnTo>
                      <a:pt x="507" y="843"/>
                    </a:lnTo>
                    <a:lnTo>
                      <a:pt x="619" y="899"/>
                    </a:lnTo>
                    <a:lnTo>
                      <a:pt x="619" y="731"/>
                    </a:lnTo>
                    <a:lnTo>
                      <a:pt x="675" y="618"/>
                    </a:lnTo>
                    <a:lnTo>
                      <a:pt x="732" y="562"/>
                    </a:lnTo>
                    <a:lnTo>
                      <a:pt x="675" y="394"/>
                    </a:lnTo>
                    <a:lnTo>
                      <a:pt x="619" y="337"/>
                    </a:lnTo>
                    <a:lnTo>
                      <a:pt x="619" y="225"/>
                    </a:lnTo>
                    <a:lnTo>
                      <a:pt x="619" y="113"/>
                    </a:lnTo>
                    <a:lnTo>
                      <a:pt x="619" y="56"/>
                    </a:lnTo>
                    <a:lnTo>
                      <a:pt x="563" y="0"/>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6" name="Google Shape;25116;p54"/>
              <p:cNvSpPr/>
              <p:nvPr/>
            </p:nvSpPr>
            <p:spPr>
              <a:xfrm>
                <a:off x="1761300" y="1240875"/>
                <a:ext cx="2825" cy="4250"/>
              </a:xfrm>
              <a:custGeom>
                <a:avLst/>
                <a:gdLst/>
                <a:ahLst/>
                <a:cxnLst/>
                <a:rect l="l" t="t" r="r" b="b"/>
                <a:pathLst>
                  <a:path w="113" h="170" extrusionOk="0">
                    <a:moveTo>
                      <a:pt x="0" y="0"/>
                    </a:moveTo>
                    <a:lnTo>
                      <a:pt x="0" y="57"/>
                    </a:lnTo>
                    <a:lnTo>
                      <a:pt x="56" y="113"/>
                    </a:lnTo>
                    <a:lnTo>
                      <a:pt x="112" y="169"/>
                    </a:lnTo>
                    <a:lnTo>
                      <a:pt x="112" y="57"/>
                    </a:lnTo>
                    <a:lnTo>
                      <a:pt x="112"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7" name="Google Shape;25117;p54"/>
              <p:cNvSpPr/>
              <p:nvPr/>
            </p:nvSpPr>
            <p:spPr>
              <a:xfrm>
                <a:off x="1758475" y="1240875"/>
                <a:ext cx="2850" cy="2825"/>
              </a:xfrm>
              <a:custGeom>
                <a:avLst/>
                <a:gdLst/>
                <a:ahLst/>
                <a:cxnLst/>
                <a:rect l="l" t="t" r="r" b="b"/>
                <a:pathLst>
                  <a:path w="114" h="113" extrusionOk="0">
                    <a:moveTo>
                      <a:pt x="1" y="0"/>
                    </a:moveTo>
                    <a:lnTo>
                      <a:pt x="1" y="113"/>
                    </a:lnTo>
                    <a:lnTo>
                      <a:pt x="113" y="0"/>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8" name="Google Shape;25118;p54"/>
              <p:cNvSpPr/>
              <p:nvPr/>
            </p:nvSpPr>
            <p:spPr>
              <a:xfrm>
                <a:off x="1757075" y="1243675"/>
                <a:ext cx="1425" cy="4250"/>
              </a:xfrm>
              <a:custGeom>
                <a:avLst/>
                <a:gdLst/>
                <a:ahLst/>
                <a:cxnLst/>
                <a:rect l="l" t="t" r="r" b="b"/>
                <a:pathLst>
                  <a:path w="57" h="170" extrusionOk="0">
                    <a:moveTo>
                      <a:pt x="57" y="1"/>
                    </a:moveTo>
                    <a:lnTo>
                      <a:pt x="0" y="113"/>
                    </a:lnTo>
                    <a:lnTo>
                      <a:pt x="57" y="169"/>
                    </a:lnTo>
                    <a:lnTo>
                      <a:pt x="57" y="113"/>
                    </a:lnTo>
                    <a:lnTo>
                      <a:pt x="57" y="1"/>
                    </a:lnTo>
                    <a:close/>
                  </a:path>
                </a:pathLst>
              </a:custGeom>
              <a:solidFill>
                <a:srgbClr val="A4C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9" name="Google Shape;25119;p54"/>
              <p:cNvSpPr/>
              <p:nvPr/>
            </p:nvSpPr>
            <p:spPr>
              <a:xfrm>
                <a:off x="1737400" y="1253525"/>
                <a:ext cx="1425" cy="1425"/>
              </a:xfrm>
              <a:custGeom>
                <a:avLst/>
                <a:gdLst/>
                <a:ahLst/>
                <a:cxnLst/>
                <a:rect l="l" t="t" r="r" b="b"/>
                <a:pathLst>
                  <a:path w="57" h="57" extrusionOk="0">
                    <a:moveTo>
                      <a:pt x="1" y="56"/>
                    </a:moveTo>
                    <a:lnTo>
                      <a:pt x="57" y="0"/>
                    </a:lnTo>
                    <a:lnTo>
                      <a:pt x="57" y="0"/>
                    </a:lnTo>
                    <a:lnTo>
                      <a:pt x="57" y="0"/>
                    </a:lnTo>
                    <a:lnTo>
                      <a:pt x="1" y="56"/>
                    </a:lnTo>
                    <a:lnTo>
                      <a:pt x="1" y="56"/>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0" name="Google Shape;25120;p54"/>
              <p:cNvSpPr/>
              <p:nvPr/>
            </p:nvSpPr>
            <p:spPr>
              <a:xfrm>
                <a:off x="2035300" y="1076475"/>
                <a:ext cx="12650" cy="15475"/>
              </a:xfrm>
              <a:custGeom>
                <a:avLst/>
                <a:gdLst/>
                <a:ahLst/>
                <a:cxnLst/>
                <a:rect l="l" t="t" r="r" b="b"/>
                <a:pathLst>
                  <a:path w="506" h="619" extrusionOk="0">
                    <a:moveTo>
                      <a:pt x="113" y="0"/>
                    </a:moveTo>
                    <a:lnTo>
                      <a:pt x="113" y="57"/>
                    </a:lnTo>
                    <a:lnTo>
                      <a:pt x="0" y="113"/>
                    </a:lnTo>
                    <a:lnTo>
                      <a:pt x="113" y="225"/>
                    </a:lnTo>
                    <a:lnTo>
                      <a:pt x="225" y="281"/>
                    </a:lnTo>
                    <a:lnTo>
                      <a:pt x="337" y="281"/>
                    </a:lnTo>
                    <a:lnTo>
                      <a:pt x="337" y="338"/>
                    </a:lnTo>
                    <a:lnTo>
                      <a:pt x="337" y="450"/>
                    </a:lnTo>
                    <a:lnTo>
                      <a:pt x="337" y="506"/>
                    </a:lnTo>
                    <a:lnTo>
                      <a:pt x="394" y="619"/>
                    </a:lnTo>
                    <a:lnTo>
                      <a:pt x="506" y="450"/>
                    </a:lnTo>
                    <a:lnTo>
                      <a:pt x="506" y="281"/>
                    </a:lnTo>
                    <a:lnTo>
                      <a:pt x="450" y="225"/>
                    </a:lnTo>
                    <a:lnTo>
                      <a:pt x="281" y="113"/>
                    </a:lnTo>
                    <a:lnTo>
                      <a:pt x="113" y="0"/>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1" name="Google Shape;25121;p54"/>
              <p:cNvSpPr/>
              <p:nvPr/>
            </p:nvSpPr>
            <p:spPr>
              <a:xfrm>
                <a:off x="2035300" y="1073650"/>
                <a:ext cx="2825" cy="2850"/>
              </a:xfrm>
              <a:custGeom>
                <a:avLst/>
                <a:gdLst/>
                <a:ahLst/>
                <a:cxnLst/>
                <a:rect l="l" t="t" r="r" b="b"/>
                <a:pathLst>
                  <a:path w="113" h="114" extrusionOk="0">
                    <a:moveTo>
                      <a:pt x="0" y="1"/>
                    </a:moveTo>
                    <a:lnTo>
                      <a:pt x="56" y="57"/>
                    </a:lnTo>
                    <a:lnTo>
                      <a:pt x="113" y="113"/>
                    </a:lnTo>
                    <a:lnTo>
                      <a:pt x="56" y="1"/>
                    </a:lnTo>
                    <a:close/>
                  </a:path>
                </a:pathLst>
              </a:custGeom>
              <a:solidFill>
                <a:srgbClr val="B1D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2" name="Google Shape;25122;p54"/>
              <p:cNvSpPr/>
              <p:nvPr/>
            </p:nvSpPr>
            <p:spPr>
              <a:xfrm>
                <a:off x="2056375" y="1062425"/>
                <a:ext cx="2825" cy="1425"/>
              </a:xfrm>
              <a:custGeom>
                <a:avLst/>
                <a:gdLst/>
                <a:ahLst/>
                <a:cxnLst/>
                <a:rect l="l" t="t" r="r" b="b"/>
                <a:pathLst>
                  <a:path w="113" h="57" extrusionOk="0">
                    <a:moveTo>
                      <a:pt x="0" y="0"/>
                    </a:moveTo>
                    <a:lnTo>
                      <a:pt x="0" y="0"/>
                    </a:lnTo>
                    <a:lnTo>
                      <a:pt x="113" y="56"/>
                    </a:lnTo>
                    <a:lnTo>
                      <a:pt x="113" y="56"/>
                    </a:lnTo>
                    <a:lnTo>
                      <a:pt x="113" y="56"/>
                    </a:lnTo>
                    <a:lnTo>
                      <a:pt x="0" y="0"/>
                    </a:lnTo>
                    <a:lnTo>
                      <a:pt x="0"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3" name="Google Shape;25123;p54"/>
              <p:cNvSpPr/>
              <p:nvPr/>
            </p:nvSpPr>
            <p:spPr>
              <a:xfrm>
                <a:off x="2059175" y="106382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A6C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4" name="Google Shape;25124;p54"/>
              <p:cNvSpPr/>
              <p:nvPr/>
            </p:nvSpPr>
            <p:spPr>
              <a:xfrm>
                <a:off x="1896175" y="1124250"/>
                <a:ext cx="136325" cy="61850"/>
              </a:xfrm>
              <a:custGeom>
                <a:avLst/>
                <a:gdLst/>
                <a:ahLst/>
                <a:cxnLst/>
                <a:rect l="l" t="t" r="r" b="b"/>
                <a:pathLst>
                  <a:path w="5453" h="2474" extrusionOk="0">
                    <a:moveTo>
                      <a:pt x="956" y="0"/>
                    </a:moveTo>
                    <a:lnTo>
                      <a:pt x="619" y="57"/>
                    </a:lnTo>
                    <a:lnTo>
                      <a:pt x="282" y="57"/>
                    </a:lnTo>
                    <a:lnTo>
                      <a:pt x="169" y="113"/>
                    </a:lnTo>
                    <a:lnTo>
                      <a:pt x="1" y="225"/>
                    </a:lnTo>
                    <a:lnTo>
                      <a:pt x="1" y="281"/>
                    </a:lnTo>
                    <a:lnTo>
                      <a:pt x="57" y="338"/>
                    </a:lnTo>
                    <a:lnTo>
                      <a:pt x="113" y="394"/>
                    </a:lnTo>
                    <a:lnTo>
                      <a:pt x="113" y="562"/>
                    </a:lnTo>
                    <a:lnTo>
                      <a:pt x="113" y="675"/>
                    </a:lnTo>
                    <a:lnTo>
                      <a:pt x="113" y="731"/>
                    </a:lnTo>
                    <a:lnTo>
                      <a:pt x="57" y="843"/>
                    </a:lnTo>
                    <a:lnTo>
                      <a:pt x="282" y="900"/>
                    </a:lnTo>
                    <a:lnTo>
                      <a:pt x="338" y="843"/>
                    </a:lnTo>
                    <a:lnTo>
                      <a:pt x="394" y="731"/>
                    </a:lnTo>
                    <a:lnTo>
                      <a:pt x="394" y="675"/>
                    </a:lnTo>
                    <a:lnTo>
                      <a:pt x="507" y="731"/>
                    </a:lnTo>
                    <a:lnTo>
                      <a:pt x="507" y="900"/>
                    </a:lnTo>
                    <a:lnTo>
                      <a:pt x="563" y="956"/>
                    </a:lnTo>
                    <a:lnTo>
                      <a:pt x="563" y="1012"/>
                    </a:lnTo>
                    <a:lnTo>
                      <a:pt x="675" y="1012"/>
                    </a:lnTo>
                    <a:lnTo>
                      <a:pt x="675" y="1068"/>
                    </a:lnTo>
                    <a:lnTo>
                      <a:pt x="731" y="1181"/>
                    </a:lnTo>
                    <a:lnTo>
                      <a:pt x="788" y="1518"/>
                    </a:lnTo>
                    <a:lnTo>
                      <a:pt x="1125" y="1518"/>
                    </a:lnTo>
                    <a:lnTo>
                      <a:pt x="1125" y="1462"/>
                    </a:lnTo>
                    <a:lnTo>
                      <a:pt x="1181" y="1405"/>
                    </a:lnTo>
                    <a:lnTo>
                      <a:pt x="1237" y="1349"/>
                    </a:lnTo>
                    <a:lnTo>
                      <a:pt x="1350" y="1293"/>
                    </a:lnTo>
                    <a:lnTo>
                      <a:pt x="1462" y="1293"/>
                    </a:lnTo>
                    <a:lnTo>
                      <a:pt x="1518" y="1349"/>
                    </a:lnTo>
                    <a:lnTo>
                      <a:pt x="1462" y="1405"/>
                    </a:lnTo>
                    <a:lnTo>
                      <a:pt x="1518" y="1462"/>
                    </a:lnTo>
                    <a:lnTo>
                      <a:pt x="1631" y="1462"/>
                    </a:lnTo>
                    <a:lnTo>
                      <a:pt x="1687" y="1405"/>
                    </a:lnTo>
                    <a:lnTo>
                      <a:pt x="1743" y="1462"/>
                    </a:lnTo>
                    <a:lnTo>
                      <a:pt x="1799" y="1518"/>
                    </a:lnTo>
                    <a:lnTo>
                      <a:pt x="2137" y="1518"/>
                    </a:lnTo>
                    <a:lnTo>
                      <a:pt x="2137" y="1574"/>
                    </a:lnTo>
                    <a:lnTo>
                      <a:pt x="2137" y="1630"/>
                    </a:lnTo>
                    <a:lnTo>
                      <a:pt x="2137" y="1799"/>
                    </a:lnTo>
                    <a:lnTo>
                      <a:pt x="2193" y="1968"/>
                    </a:lnTo>
                    <a:lnTo>
                      <a:pt x="2249" y="1968"/>
                    </a:lnTo>
                    <a:lnTo>
                      <a:pt x="2418" y="1799"/>
                    </a:lnTo>
                    <a:lnTo>
                      <a:pt x="2530" y="1687"/>
                    </a:lnTo>
                    <a:lnTo>
                      <a:pt x="2586" y="1574"/>
                    </a:lnTo>
                    <a:lnTo>
                      <a:pt x="2699" y="1518"/>
                    </a:lnTo>
                    <a:lnTo>
                      <a:pt x="2755" y="1462"/>
                    </a:lnTo>
                    <a:lnTo>
                      <a:pt x="2755" y="1405"/>
                    </a:lnTo>
                    <a:lnTo>
                      <a:pt x="2699" y="1293"/>
                    </a:lnTo>
                    <a:lnTo>
                      <a:pt x="2642" y="1181"/>
                    </a:lnTo>
                    <a:lnTo>
                      <a:pt x="2530" y="1124"/>
                    </a:lnTo>
                    <a:lnTo>
                      <a:pt x="2418" y="1068"/>
                    </a:lnTo>
                    <a:lnTo>
                      <a:pt x="2305" y="1124"/>
                    </a:lnTo>
                    <a:lnTo>
                      <a:pt x="2137" y="1181"/>
                    </a:lnTo>
                    <a:lnTo>
                      <a:pt x="2080" y="1181"/>
                    </a:lnTo>
                    <a:lnTo>
                      <a:pt x="2024" y="1068"/>
                    </a:lnTo>
                    <a:lnTo>
                      <a:pt x="2024" y="1012"/>
                    </a:lnTo>
                    <a:lnTo>
                      <a:pt x="2080" y="1012"/>
                    </a:lnTo>
                    <a:lnTo>
                      <a:pt x="2137" y="956"/>
                    </a:lnTo>
                    <a:lnTo>
                      <a:pt x="2193" y="900"/>
                    </a:lnTo>
                    <a:lnTo>
                      <a:pt x="2249" y="787"/>
                    </a:lnTo>
                    <a:lnTo>
                      <a:pt x="2361" y="731"/>
                    </a:lnTo>
                    <a:lnTo>
                      <a:pt x="2530" y="731"/>
                    </a:lnTo>
                    <a:lnTo>
                      <a:pt x="2642" y="843"/>
                    </a:lnTo>
                    <a:lnTo>
                      <a:pt x="2699" y="900"/>
                    </a:lnTo>
                    <a:lnTo>
                      <a:pt x="2755" y="956"/>
                    </a:lnTo>
                    <a:lnTo>
                      <a:pt x="2755" y="1068"/>
                    </a:lnTo>
                    <a:lnTo>
                      <a:pt x="2699" y="1181"/>
                    </a:lnTo>
                    <a:lnTo>
                      <a:pt x="2755" y="1405"/>
                    </a:lnTo>
                    <a:lnTo>
                      <a:pt x="2811" y="1518"/>
                    </a:lnTo>
                    <a:lnTo>
                      <a:pt x="2923" y="1574"/>
                    </a:lnTo>
                    <a:lnTo>
                      <a:pt x="3036" y="1518"/>
                    </a:lnTo>
                    <a:lnTo>
                      <a:pt x="3092" y="1462"/>
                    </a:lnTo>
                    <a:lnTo>
                      <a:pt x="3092" y="1349"/>
                    </a:lnTo>
                    <a:lnTo>
                      <a:pt x="3148" y="1293"/>
                    </a:lnTo>
                    <a:lnTo>
                      <a:pt x="3148" y="1293"/>
                    </a:lnTo>
                    <a:lnTo>
                      <a:pt x="3092" y="1518"/>
                    </a:lnTo>
                    <a:lnTo>
                      <a:pt x="3036" y="1574"/>
                    </a:lnTo>
                    <a:lnTo>
                      <a:pt x="2699" y="1574"/>
                    </a:lnTo>
                    <a:lnTo>
                      <a:pt x="2530" y="1687"/>
                    </a:lnTo>
                    <a:lnTo>
                      <a:pt x="2530" y="1743"/>
                    </a:lnTo>
                    <a:lnTo>
                      <a:pt x="2586" y="1855"/>
                    </a:lnTo>
                    <a:lnTo>
                      <a:pt x="2586" y="1911"/>
                    </a:lnTo>
                    <a:lnTo>
                      <a:pt x="2530" y="2024"/>
                    </a:lnTo>
                    <a:lnTo>
                      <a:pt x="2361" y="2136"/>
                    </a:lnTo>
                    <a:lnTo>
                      <a:pt x="2305" y="2136"/>
                    </a:lnTo>
                    <a:lnTo>
                      <a:pt x="2249" y="2192"/>
                    </a:lnTo>
                    <a:lnTo>
                      <a:pt x="2249" y="2305"/>
                    </a:lnTo>
                    <a:lnTo>
                      <a:pt x="2137" y="2417"/>
                    </a:lnTo>
                    <a:lnTo>
                      <a:pt x="2249" y="2473"/>
                    </a:lnTo>
                    <a:lnTo>
                      <a:pt x="2361" y="2473"/>
                    </a:lnTo>
                    <a:lnTo>
                      <a:pt x="2530" y="2417"/>
                    </a:lnTo>
                    <a:lnTo>
                      <a:pt x="2642" y="2361"/>
                    </a:lnTo>
                    <a:lnTo>
                      <a:pt x="2755" y="2249"/>
                    </a:lnTo>
                    <a:lnTo>
                      <a:pt x="2867" y="2080"/>
                    </a:lnTo>
                    <a:lnTo>
                      <a:pt x="3036" y="2080"/>
                    </a:lnTo>
                    <a:lnTo>
                      <a:pt x="3092" y="2024"/>
                    </a:lnTo>
                    <a:lnTo>
                      <a:pt x="3092" y="1911"/>
                    </a:lnTo>
                    <a:lnTo>
                      <a:pt x="3148" y="1855"/>
                    </a:lnTo>
                    <a:lnTo>
                      <a:pt x="3148" y="1799"/>
                    </a:lnTo>
                    <a:lnTo>
                      <a:pt x="3261" y="1743"/>
                    </a:lnTo>
                    <a:lnTo>
                      <a:pt x="3317" y="1855"/>
                    </a:lnTo>
                    <a:lnTo>
                      <a:pt x="3317" y="1968"/>
                    </a:lnTo>
                    <a:lnTo>
                      <a:pt x="3373" y="2024"/>
                    </a:lnTo>
                    <a:lnTo>
                      <a:pt x="3373" y="2080"/>
                    </a:lnTo>
                    <a:lnTo>
                      <a:pt x="3654" y="1687"/>
                    </a:lnTo>
                    <a:lnTo>
                      <a:pt x="3710" y="1574"/>
                    </a:lnTo>
                    <a:lnTo>
                      <a:pt x="3598" y="1462"/>
                    </a:lnTo>
                    <a:lnTo>
                      <a:pt x="3542" y="1405"/>
                    </a:lnTo>
                    <a:lnTo>
                      <a:pt x="3542" y="1349"/>
                    </a:lnTo>
                    <a:lnTo>
                      <a:pt x="3879" y="1349"/>
                    </a:lnTo>
                    <a:lnTo>
                      <a:pt x="3935" y="1237"/>
                    </a:lnTo>
                    <a:lnTo>
                      <a:pt x="3879" y="1068"/>
                    </a:lnTo>
                    <a:lnTo>
                      <a:pt x="3879" y="1012"/>
                    </a:lnTo>
                    <a:lnTo>
                      <a:pt x="3935" y="956"/>
                    </a:lnTo>
                    <a:lnTo>
                      <a:pt x="3991" y="900"/>
                    </a:lnTo>
                    <a:lnTo>
                      <a:pt x="4048" y="956"/>
                    </a:lnTo>
                    <a:lnTo>
                      <a:pt x="4048" y="1012"/>
                    </a:lnTo>
                    <a:lnTo>
                      <a:pt x="4048" y="1068"/>
                    </a:lnTo>
                    <a:lnTo>
                      <a:pt x="4160" y="1124"/>
                    </a:lnTo>
                    <a:lnTo>
                      <a:pt x="4160" y="1181"/>
                    </a:lnTo>
                    <a:lnTo>
                      <a:pt x="4104" y="1293"/>
                    </a:lnTo>
                    <a:lnTo>
                      <a:pt x="4160" y="1349"/>
                    </a:lnTo>
                    <a:lnTo>
                      <a:pt x="4160" y="1462"/>
                    </a:lnTo>
                    <a:lnTo>
                      <a:pt x="4160" y="1518"/>
                    </a:lnTo>
                    <a:lnTo>
                      <a:pt x="4048" y="1743"/>
                    </a:lnTo>
                    <a:lnTo>
                      <a:pt x="3991" y="1743"/>
                    </a:lnTo>
                    <a:lnTo>
                      <a:pt x="3767" y="1799"/>
                    </a:lnTo>
                    <a:lnTo>
                      <a:pt x="3879" y="2024"/>
                    </a:lnTo>
                    <a:lnTo>
                      <a:pt x="3991" y="2192"/>
                    </a:lnTo>
                    <a:lnTo>
                      <a:pt x="4048" y="2192"/>
                    </a:lnTo>
                    <a:lnTo>
                      <a:pt x="4104" y="2136"/>
                    </a:lnTo>
                    <a:lnTo>
                      <a:pt x="4048" y="2024"/>
                    </a:lnTo>
                    <a:lnTo>
                      <a:pt x="4104" y="1911"/>
                    </a:lnTo>
                    <a:lnTo>
                      <a:pt x="4160" y="1855"/>
                    </a:lnTo>
                    <a:lnTo>
                      <a:pt x="4216" y="1911"/>
                    </a:lnTo>
                    <a:lnTo>
                      <a:pt x="4497" y="2080"/>
                    </a:lnTo>
                    <a:lnTo>
                      <a:pt x="4497" y="1855"/>
                    </a:lnTo>
                    <a:lnTo>
                      <a:pt x="4666" y="1799"/>
                    </a:lnTo>
                    <a:lnTo>
                      <a:pt x="4610" y="1630"/>
                    </a:lnTo>
                    <a:lnTo>
                      <a:pt x="4610" y="1574"/>
                    </a:lnTo>
                    <a:lnTo>
                      <a:pt x="4666" y="1462"/>
                    </a:lnTo>
                    <a:lnTo>
                      <a:pt x="4778" y="1405"/>
                    </a:lnTo>
                    <a:lnTo>
                      <a:pt x="4891" y="1349"/>
                    </a:lnTo>
                    <a:lnTo>
                      <a:pt x="4891" y="1237"/>
                    </a:lnTo>
                    <a:lnTo>
                      <a:pt x="5003" y="1012"/>
                    </a:lnTo>
                    <a:lnTo>
                      <a:pt x="5059" y="956"/>
                    </a:lnTo>
                    <a:lnTo>
                      <a:pt x="5284" y="956"/>
                    </a:lnTo>
                    <a:lnTo>
                      <a:pt x="5397" y="843"/>
                    </a:lnTo>
                    <a:lnTo>
                      <a:pt x="5453" y="731"/>
                    </a:lnTo>
                    <a:lnTo>
                      <a:pt x="5453" y="619"/>
                    </a:lnTo>
                    <a:lnTo>
                      <a:pt x="5340" y="394"/>
                    </a:lnTo>
                    <a:lnTo>
                      <a:pt x="5228" y="281"/>
                    </a:lnTo>
                    <a:lnTo>
                      <a:pt x="5059" y="169"/>
                    </a:lnTo>
                    <a:lnTo>
                      <a:pt x="4722" y="169"/>
                    </a:lnTo>
                    <a:lnTo>
                      <a:pt x="4666" y="113"/>
                    </a:lnTo>
                    <a:lnTo>
                      <a:pt x="4610" y="57"/>
                    </a:lnTo>
                    <a:lnTo>
                      <a:pt x="4497" y="113"/>
                    </a:lnTo>
                    <a:lnTo>
                      <a:pt x="4553" y="225"/>
                    </a:lnTo>
                    <a:lnTo>
                      <a:pt x="4553" y="281"/>
                    </a:lnTo>
                    <a:lnTo>
                      <a:pt x="4553" y="338"/>
                    </a:lnTo>
                    <a:lnTo>
                      <a:pt x="4441" y="281"/>
                    </a:lnTo>
                    <a:lnTo>
                      <a:pt x="4385" y="338"/>
                    </a:lnTo>
                    <a:lnTo>
                      <a:pt x="4385" y="450"/>
                    </a:lnTo>
                    <a:lnTo>
                      <a:pt x="4329" y="394"/>
                    </a:lnTo>
                    <a:lnTo>
                      <a:pt x="4216" y="394"/>
                    </a:lnTo>
                    <a:lnTo>
                      <a:pt x="4216" y="506"/>
                    </a:lnTo>
                    <a:lnTo>
                      <a:pt x="4216" y="562"/>
                    </a:lnTo>
                    <a:lnTo>
                      <a:pt x="4160" y="619"/>
                    </a:lnTo>
                    <a:lnTo>
                      <a:pt x="4104" y="562"/>
                    </a:lnTo>
                    <a:lnTo>
                      <a:pt x="4048" y="562"/>
                    </a:lnTo>
                    <a:lnTo>
                      <a:pt x="3991" y="394"/>
                    </a:lnTo>
                    <a:lnTo>
                      <a:pt x="3823" y="338"/>
                    </a:lnTo>
                    <a:lnTo>
                      <a:pt x="3654" y="338"/>
                    </a:lnTo>
                    <a:lnTo>
                      <a:pt x="3542" y="281"/>
                    </a:lnTo>
                    <a:lnTo>
                      <a:pt x="3486" y="225"/>
                    </a:lnTo>
                    <a:lnTo>
                      <a:pt x="3429" y="281"/>
                    </a:lnTo>
                    <a:lnTo>
                      <a:pt x="3373" y="281"/>
                    </a:lnTo>
                    <a:lnTo>
                      <a:pt x="3317" y="225"/>
                    </a:lnTo>
                    <a:lnTo>
                      <a:pt x="3261" y="169"/>
                    </a:lnTo>
                    <a:lnTo>
                      <a:pt x="3205" y="169"/>
                    </a:lnTo>
                    <a:lnTo>
                      <a:pt x="3205" y="281"/>
                    </a:lnTo>
                    <a:lnTo>
                      <a:pt x="3148" y="338"/>
                    </a:lnTo>
                    <a:lnTo>
                      <a:pt x="3148" y="394"/>
                    </a:lnTo>
                    <a:lnTo>
                      <a:pt x="3205" y="394"/>
                    </a:lnTo>
                    <a:lnTo>
                      <a:pt x="3205" y="506"/>
                    </a:lnTo>
                    <a:lnTo>
                      <a:pt x="3205" y="619"/>
                    </a:lnTo>
                    <a:lnTo>
                      <a:pt x="3092" y="619"/>
                    </a:lnTo>
                    <a:lnTo>
                      <a:pt x="2980" y="562"/>
                    </a:lnTo>
                    <a:lnTo>
                      <a:pt x="2867" y="394"/>
                    </a:lnTo>
                    <a:lnTo>
                      <a:pt x="2811" y="281"/>
                    </a:lnTo>
                    <a:lnTo>
                      <a:pt x="2811" y="225"/>
                    </a:lnTo>
                    <a:lnTo>
                      <a:pt x="2755" y="169"/>
                    </a:lnTo>
                    <a:lnTo>
                      <a:pt x="2530" y="338"/>
                    </a:lnTo>
                    <a:lnTo>
                      <a:pt x="2193" y="338"/>
                    </a:lnTo>
                    <a:lnTo>
                      <a:pt x="2024" y="450"/>
                    </a:lnTo>
                    <a:lnTo>
                      <a:pt x="1912" y="450"/>
                    </a:lnTo>
                    <a:lnTo>
                      <a:pt x="1856" y="338"/>
                    </a:lnTo>
                    <a:lnTo>
                      <a:pt x="1799" y="281"/>
                    </a:lnTo>
                    <a:lnTo>
                      <a:pt x="1743" y="281"/>
                    </a:lnTo>
                    <a:lnTo>
                      <a:pt x="1631" y="225"/>
                    </a:lnTo>
                    <a:lnTo>
                      <a:pt x="1575" y="169"/>
                    </a:lnTo>
                    <a:lnTo>
                      <a:pt x="1575" y="113"/>
                    </a:lnTo>
                    <a:lnTo>
                      <a:pt x="1518" y="57"/>
                    </a:lnTo>
                    <a:lnTo>
                      <a:pt x="1462" y="0"/>
                    </a:lnTo>
                    <a:lnTo>
                      <a:pt x="1406" y="169"/>
                    </a:lnTo>
                    <a:lnTo>
                      <a:pt x="1350" y="169"/>
                    </a:lnTo>
                    <a:lnTo>
                      <a:pt x="1294" y="113"/>
                    </a:lnTo>
                    <a:lnTo>
                      <a:pt x="1294"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5" name="Google Shape;25125;p54"/>
              <p:cNvSpPr/>
              <p:nvPr/>
            </p:nvSpPr>
            <p:spPr>
              <a:xfrm>
                <a:off x="2012800" y="1117225"/>
                <a:ext cx="23925" cy="22500"/>
              </a:xfrm>
              <a:custGeom>
                <a:avLst/>
                <a:gdLst/>
                <a:ahLst/>
                <a:cxnLst/>
                <a:rect l="l" t="t" r="r" b="b"/>
                <a:pathLst>
                  <a:path w="957" h="900" extrusionOk="0">
                    <a:moveTo>
                      <a:pt x="451" y="0"/>
                    </a:moveTo>
                    <a:lnTo>
                      <a:pt x="282" y="57"/>
                    </a:lnTo>
                    <a:lnTo>
                      <a:pt x="226" y="113"/>
                    </a:lnTo>
                    <a:lnTo>
                      <a:pt x="169" y="225"/>
                    </a:lnTo>
                    <a:lnTo>
                      <a:pt x="113" y="281"/>
                    </a:lnTo>
                    <a:lnTo>
                      <a:pt x="1" y="394"/>
                    </a:lnTo>
                    <a:lnTo>
                      <a:pt x="57" y="562"/>
                    </a:lnTo>
                    <a:lnTo>
                      <a:pt x="169" y="675"/>
                    </a:lnTo>
                    <a:lnTo>
                      <a:pt x="282" y="619"/>
                    </a:lnTo>
                    <a:lnTo>
                      <a:pt x="282" y="562"/>
                    </a:lnTo>
                    <a:lnTo>
                      <a:pt x="338" y="506"/>
                    </a:lnTo>
                    <a:lnTo>
                      <a:pt x="394" y="506"/>
                    </a:lnTo>
                    <a:lnTo>
                      <a:pt x="507" y="619"/>
                    </a:lnTo>
                    <a:lnTo>
                      <a:pt x="563" y="675"/>
                    </a:lnTo>
                    <a:lnTo>
                      <a:pt x="619" y="787"/>
                    </a:lnTo>
                    <a:lnTo>
                      <a:pt x="675" y="843"/>
                    </a:lnTo>
                    <a:lnTo>
                      <a:pt x="732" y="900"/>
                    </a:lnTo>
                    <a:lnTo>
                      <a:pt x="788" y="900"/>
                    </a:lnTo>
                    <a:lnTo>
                      <a:pt x="788" y="787"/>
                    </a:lnTo>
                    <a:lnTo>
                      <a:pt x="788" y="675"/>
                    </a:lnTo>
                    <a:lnTo>
                      <a:pt x="788" y="562"/>
                    </a:lnTo>
                    <a:lnTo>
                      <a:pt x="788" y="506"/>
                    </a:lnTo>
                    <a:lnTo>
                      <a:pt x="956" y="338"/>
                    </a:lnTo>
                    <a:lnTo>
                      <a:pt x="900" y="281"/>
                    </a:lnTo>
                    <a:lnTo>
                      <a:pt x="844" y="225"/>
                    </a:lnTo>
                    <a:lnTo>
                      <a:pt x="732" y="169"/>
                    </a:lnTo>
                    <a:lnTo>
                      <a:pt x="675" y="113"/>
                    </a:lnTo>
                    <a:lnTo>
                      <a:pt x="619"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6" name="Google Shape;25126;p54"/>
              <p:cNvSpPr/>
              <p:nvPr/>
            </p:nvSpPr>
            <p:spPr>
              <a:xfrm>
                <a:off x="2001575" y="1120025"/>
                <a:ext cx="5650" cy="8450"/>
              </a:xfrm>
              <a:custGeom>
                <a:avLst/>
                <a:gdLst/>
                <a:ahLst/>
                <a:cxnLst/>
                <a:rect l="l" t="t" r="r" b="b"/>
                <a:pathLst>
                  <a:path w="226" h="338" extrusionOk="0">
                    <a:moveTo>
                      <a:pt x="56" y="1"/>
                    </a:moveTo>
                    <a:lnTo>
                      <a:pt x="0" y="57"/>
                    </a:lnTo>
                    <a:lnTo>
                      <a:pt x="0" y="113"/>
                    </a:lnTo>
                    <a:lnTo>
                      <a:pt x="0" y="226"/>
                    </a:lnTo>
                    <a:lnTo>
                      <a:pt x="0" y="338"/>
                    </a:lnTo>
                    <a:lnTo>
                      <a:pt x="113" y="282"/>
                    </a:lnTo>
                    <a:lnTo>
                      <a:pt x="225" y="226"/>
                    </a:lnTo>
                    <a:lnTo>
                      <a:pt x="169" y="57"/>
                    </a:lnTo>
                    <a:lnTo>
                      <a:pt x="56"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7" name="Google Shape;25127;p54"/>
              <p:cNvSpPr/>
              <p:nvPr/>
            </p:nvSpPr>
            <p:spPr>
              <a:xfrm>
                <a:off x="1995950" y="1117225"/>
                <a:ext cx="2825" cy="1425"/>
              </a:xfrm>
              <a:custGeom>
                <a:avLst/>
                <a:gdLst/>
                <a:ahLst/>
                <a:cxnLst/>
                <a:rect l="l" t="t" r="r" b="b"/>
                <a:pathLst>
                  <a:path w="113" h="57" extrusionOk="0">
                    <a:moveTo>
                      <a:pt x="113" y="0"/>
                    </a:moveTo>
                    <a:lnTo>
                      <a:pt x="0" y="57"/>
                    </a:lnTo>
                    <a:lnTo>
                      <a:pt x="57" y="57"/>
                    </a:lnTo>
                    <a:lnTo>
                      <a:pt x="113"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8" name="Google Shape;25128;p54"/>
              <p:cNvSpPr/>
              <p:nvPr/>
            </p:nvSpPr>
            <p:spPr>
              <a:xfrm>
                <a:off x="1884950" y="1094750"/>
                <a:ext cx="43575" cy="40750"/>
              </a:xfrm>
              <a:custGeom>
                <a:avLst/>
                <a:gdLst/>
                <a:ahLst/>
                <a:cxnLst/>
                <a:rect l="l" t="t" r="r" b="b"/>
                <a:pathLst>
                  <a:path w="1743" h="1630" extrusionOk="0">
                    <a:moveTo>
                      <a:pt x="337" y="0"/>
                    </a:moveTo>
                    <a:lnTo>
                      <a:pt x="225" y="56"/>
                    </a:lnTo>
                    <a:lnTo>
                      <a:pt x="113" y="112"/>
                    </a:lnTo>
                    <a:lnTo>
                      <a:pt x="56" y="225"/>
                    </a:lnTo>
                    <a:lnTo>
                      <a:pt x="0" y="393"/>
                    </a:lnTo>
                    <a:lnTo>
                      <a:pt x="0" y="506"/>
                    </a:lnTo>
                    <a:lnTo>
                      <a:pt x="113" y="618"/>
                    </a:lnTo>
                    <a:lnTo>
                      <a:pt x="169" y="674"/>
                    </a:lnTo>
                    <a:lnTo>
                      <a:pt x="225" y="787"/>
                    </a:lnTo>
                    <a:lnTo>
                      <a:pt x="281" y="1068"/>
                    </a:lnTo>
                    <a:lnTo>
                      <a:pt x="281" y="1180"/>
                    </a:lnTo>
                    <a:lnTo>
                      <a:pt x="225" y="1237"/>
                    </a:lnTo>
                    <a:lnTo>
                      <a:pt x="169" y="1237"/>
                    </a:lnTo>
                    <a:lnTo>
                      <a:pt x="113" y="1293"/>
                    </a:lnTo>
                    <a:lnTo>
                      <a:pt x="113" y="1349"/>
                    </a:lnTo>
                    <a:lnTo>
                      <a:pt x="113" y="1405"/>
                    </a:lnTo>
                    <a:lnTo>
                      <a:pt x="281" y="1405"/>
                    </a:lnTo>
                    <a:lnTo>
                      <a:pt x="337" y="1461"/>
                    </a:lnTo>
                    <a:lnTo>
                      <a:pt x="337" y="1630"/>
                    </a:lnTo>
                    <a:lnTo>
                      <a:pt x="506" y="1518"/>
                    </a:lnTo>
                    <a:lnTo>
                      <a:pt x="506" y="1405"/>
                    </a:lnTo>
                    <a:lnTo>
                      <a:pt x="618" y="1349"/>
                    </a:lnTo>
                    <a:lnTo>
                      <a:pt x="731" y="1405"/>
                    </a:lnTo>
                    <a:lnTo>
                      <a:pt x="843" y="1405"/>
                    </a:lnTo>
                    <a:lnTo>
                      <a:pt x="1124" y="1293"/>
                    </a:lnTo>
                    <a:lnTo>
                      <a:pt x="1293" y="1349"/>
                    </a:lnTo>
                    <a:lnTo>
                      <a:pt x="1405" y="1349"/>
                    </a:lnTo>
                    <a:lnTo>
                      <a:pt x="1461" y="1293"/>
                    </a:lnTo>
                    <a:lnTo>
                      <a:pt x="1743" y="1180"/>
                    </a:lnTo>
                    <a:lnTo>
                      <a:pt x="1743" y="1068"/>
                    </a:lnTo>
                    <a:lnTo>
                      <a:pt x="1686" y="1068"/>
                    </a:lnTo>
                    <a:lnTo>
                      <a:pt x="1630" y="1012"/>
                    </a:lnTo>
                    <a:lnTo>
                      <a:pt x="1518" y="1012"/>
                    </a:lnTo>
                    <a:lnTo>
                      <a:pt x="1461" y="956"/>
                    </a:lnTo>
                    <a:lnTo>
                      <a:pt x="1461" y="899"/>
                    </a:lnTo>
                    <a:lnTo>
                      <a:pt x="1518" y="843"/>
                    </a:lnTo>
                    <a:lnTo>
                      <a:pt x="1574" y="787"/>
                    </a:lnTo>
                    <a:lnTo>
                      <a:pt x="1630" y="618"/>
                    </a:lnTo>
                    <a:lnTo>
                      <a:pt x="1574" y="450"/>
                    </a:lnTo>
                    <a:lnTo>
                      <a:pt x="1574" y="393"/>
                    </a:lnTo>
                    <a:lnTo>
                      <a:pt x="1630" y="337"/>
                    </a:lnTo>
                    <a:lnTo>
                      <a:pt x="1630" y="281"/>
                    </a:lnTo>
                    <a:lnTo>
                      <a:pt x="1518" y="169"/>
                    </a:lnTo>
                    <a:lnTo>
                      <a:pt x="1349" y="225"/>
                    </a:lnTo>
                    <a:lnTo>
                      <a:pt x="1012" y="225"/>
                    </a:lnTo>
                    <a:lnTo>
                      <a:pt x="956" y="281"/>
                    </a:lnTo>
                    <a:lnTo>
                      <a:pt x="956" y="337"/>
                    </a:lnTo>
                    <a:lnTo>
                      <a:pt x="956" y="393"/>
                    </a:lnTo>
                    <a:lnTo>
                      <a:pt x="956" y="450"/>
                    </a:lnTo>
                    <a:lnTo>
                      <a:pt x="1012" y="506"/>
                    </a:lnTo>
                    <a:lnTo>
                      <a:pt x="1012" y="562"/>
                    </a:lnTo>
                    <a:lnTo>
                      <a:pt x="956" y="787"/>
                    </a:lnTo>
                    <a:lnTo>
                      <a:pt x="787" y="956"/>
                    </a:lnTo>
                    <a:lnTo>
                      <a:pt x="618" y="674"/>
                    </a:lnTo>
                    <a:lnTo>
                      <a:pt x="562" y="618"/>
                    </a:lnTo>
                    <a:lnTo>
                      <a:pt x="506" y="618"/>
                    </a:lnTo>
                    <a:lnTo>
                      <a:pt x="450" y="674"/>
                    </a:lnTo>
                    <a:lnTo>
                      <a:pt x="337" y="674"/>
                    </a:lnTo>
                    <a:lnTo>
                      <a:pt x="281" y="618"/>
                    </a:lnTo>
                    <a:lnTo>
                      <a:pt x="281" y="562"/>
                    </a:lnTo>
                    <a:lnTo>
                      <a:pt x="337" y="562"/>
                    </a:lnTo>
                    <a:lnTo>
                      <a:pt x="281" y="506"/>
                    </a:lnTo>
                    <a:lnTo>
                      <a:pt x="281" y="450"/>
                    </a:lnTo>
                    <a:lnTo>
                      <a:pt x="169" y="337"/>
                    </a:lnTo>
                    <a:lnTo>
                      <a:pt x="225" y="225"/>
                    </a:lnTo>
                    <a:lnTo>
                      <a:pt x="337" y="112"/>
                    </a:lnTo>
                    <a:lnTo>
                      <a:pt x="394" y="56"/>
                    </a:lnTo>
                    <a:lnTo>
                      <a:pt x="33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9" name="Google Shape;25129;p54"/>
              <p:cNvSpPr/>
              <p:nvPr/>
            </p:nvSpPr>
            <p:spPr>
              <a:xfrm>
                <a:off x="1837175" y="1136900"/>
                <a:ext cx="40775" cy="40775"/>
              </a:xfrm>
              <a:custGeom>
                <a:avLst/>
                <a:gdLst/>
                <a:ahLst/>
                <a:cxnLst/>
                <a:rect l="l" t="t" r="r" b="b"/>
                <a:pathLst>
                  <a:path w="1631" h="1631" extrusionOk="0">
                    <a:moveTo>
                      <a:pt x="1574" y="0"/>
                    </a:moveTo>
                    <a:lnTo>
                      <a:pt x="1518" y="56"/>
                    </a:lnTo>
                    <a:lnTo>
                      <a:pt x="1405" y="113"/>
                    </a:lnTo>
                    <a:lnTo>
                      <a:pt x="1349" y="169"/>
                    </a:lnTo>
                    <a:lnTo>
                      <a:pt x="1349" y="225"/>
                    </a:lnTo>
                    <a:lnTo>
                      <a:pt x="1237" y="281"/>
                    </a:lnTo>
                    <a:lnTo>
                      <a:pt x="1068" y="225"/>
                    </a:lnTo>
                    <a:lnTo>
                      <a:pt x="899" y="450"/>
                    </a:lnTo>
                    <a:lnTo>
                      <a:pt x="843" y="506"/>
                    </a:lnTo>
                    <a:lnTo>
                      <a:pt x="675" y="506"/>
                    </a:lnTo>
                    <a:lnTo>
                      <a:pt x="562" y="394"/>
                    </a:lnTo>
                    <a:lnTo>
                      <a:pt x="562" y="450"/>
                    </a:lnTo>
                    <a:lnTo>
                      <a:pt x="506" y="562"/>
                    </a:lnTo>
                    <a:lnTo>
                      <a:pt x="394" y="618"/>
                    </a:lnTo>
                    <a:lnTo>
                      <a:pt x="169" y="618"/>
                    </a:lnTo>
                    <a:lnTo>
                      <a:pt x="113" y="506"/>
                    </a:lnTo>
                    <a:lnTo>
                      <a:pt x="56" y="450"/>
                    </a:lnTo>
                    <a:lnTo>
                      <a:pt x="0" y="562"/>
                    </a:lnTo>
                    <a:lnTo>
                      <a:pt x="113" y="956"/>
                    </a:lnTo>
                    <a:lnTo>
                      <a:pt x="225" y="1012"/>
                    </a:lnTo>
                    <a:lnTo>
                      <a:pt x="337" y="899"/>
                    </a:lnTo>
                    <a:lnTo>
                      <a:pt x="394" y="787"/>
                    </a:lnTo>
                    <a:lnTo>
                      <a:pt x="562" y="731"/>
                    </a:lnTo>
                    <a:lnTo>
                      <a:pt x="618" y="843"/>
                    </a:lnTo>
                    <a:lnTo>
                      <a:pt x="731" y="956"/>
                    </a:lnTo>
                    <a:lnTo>
                      <a:pt x="787" y="1124"/>
                    </a:lnTo>
                    <a:lnTo>
                      <a:pt x="787" y="1181"/>
                    </a:lnTo>
                    <a:lnTo>
                      <a:pt x="731" y="1293"/>
                    </a:lnTo>
                    <a:lnTo>
                      <a:pt x="618" y="1349"/>
                    </a:lnTo>
                    <a:lnTo>
                      <a:pt x="562" y="1405"/>
                    </a:lnTo>
                    <a:lnTo>
                      <a:pt x="562" y="1518"/>
                    </a:lnTo>
                    <a:lnTo>
                      <a:pt x="562" y="1630"/>
                    </a:lnTo>
                    <a:lnTo>
                      <a:pt x="787" y="1630"/>
                    </a:lnTo>
                    <a:lnTo>
                      <a:pt x="787" y="1518"/>
                    </a:lnTo>
                    <a:lnTo>
                      <a:pt x="843" y="1405"/>
                    </a:lnTo>
                    <a:lnTo>
                      <a:pt x="1012" y="1405"/>
                    </a:lnTo>
                    <a:lnTo>
                      <a:pt x="1124" y="1349"/>
                    </a:lnTo>
                    <a:lnTo>
                      <a:pt x="1237" y="1293"/>
                    </a:lnTo>
                    <a:lnTo>
                      <a:pt x="1237" y="1181"/>
                    </a:lnTo>
                    <a:lnTo>
                      <a:pt x="1180" y="1124"/>
                    </a:lnTo>
                    <a:lnTo>
                      <a:pt x="1180" y="1012"/>
                    </a:lnTo>
                    <a:lnTo>
                      <a:pt x="1124" y="787"/>
                    </a:lnTo>
                    <a:lnTo>
                      <a:pt x="1124" y="675"/>
                    </a:lnTo>
                    <a:lnTo>
                      <a:pt x="1518" y="675"/>
                    </a:lnTo>
                    <a:lnTo>
                      <a:pt x="1574" y="618"/>
                    </a:lnTo>
                    <a:lnTo>
                      <a:pt x="1630" y="506"/>
                    </a:lnTo>
                    <a:lnTo>
                      <a:pt x="1630" y="394"/>
                    </a:lnTo>
                    <a:lnTo>
                      <a:pt x="1630" y="337"/>
                    </a:lnTo>
                    <a:lnTo>
                      <a:pt x="1630" y="225"/>
                    </a:lnTo>
                    <a:lnTo>
                      <a:pt x="1630" y="169"/>
                    </a:lnTo>
                    <a:lnTo>
                      <a:pt x="1630" y="113"/>
                    </a:lnTo>
                    <a:lnTo>
                      <a:pt x="1630" y="56"/>
                    </a:lnTo>
                    <a:lnTo>
                      <a:pt x="1574"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0" name="Google Shape;25130;p54"/>
              <p:cNvSpPr/>
              <p:nvPr/>
            </p:nvSpPr>
            <p:spPr>
              <a:xfrm>
                <a:off x="1802025" y="1179050"/>
                <a:ext cx="19700" cy="18300"/>
              </a:xfrm>
              <a:custGeom>
                <a:avLst/>
                <a:gdLst/>
                <a:ahLst/>
                <a:cxnLst/>
                <a:rect l="l" t="t" r="r" b="b"/>
                <a:pathLst>
                  <a:path w="788" h="732" extrusionOk="0">
                    <a:moveTo>
                      <a:pt x="170" y="0"/>
                    </a:moveTo>
                    <a:lnTo>
                      <a:pt x="1" y="169"/>
                    </a:lnTo>
                    <a:lnTo>
                      <a:pt x="57" y="338"/>
                    </a:lnTo>
                    <a:lnTo>
                      <a:pt x="113" y="394"/>
                    </a:lnTo>
                    <a:lnTo>
                      <a:pt x="226" y="450"/>
                    </a:lnTo>
                    <a:lnTo>
                      <a:pt x="282" y="506"/>
                    </a:lnTo>
                    <a:lnTo>
                      <a:pt x="282" y="619"/>
                    </a:lnTo>
                    <a:lnTo>
                      <a:pt x="338" y="731"/>
                    </a:lnTo>
                    <a:lnTo>
                      <a:pt x="451" y="675"/>
                    </a:lnTo>
                    <a:lnTo>
                      <a:pt x="507" y="619"/>
                    </a:lnTo>
                    <a:lnTo>
                      <a:pt x="563" y="619"/>
                    </a:lnTo>
                    <a:lnTo>
                      <a:pt x="732" y="562"/>
                    </a:lnTo>
                    <a:lnTo>
                      <a:pt x="788" y="506"/>
                    </a:lnTo>
                    <a:lnTo>
                      <a:pt x="788" y="394"/>
                    </a:lnTo>
                    <a:lnTo>
                      <a:pt x="732" y="338"/>
                    </a:lnTo>
                    <a:lnTo>
                      <a:pt x="619" y="394"/>
                    </a:lnTo>
                    <a:lnTo>
                      <a:pt x="563" y="450"/>
                    </a:lnTo>
                    <a:lnTo>
                      <a:pt x="507" y="338"/>
                    </a:lnTo>
                    <a:lnTo>
                      <a:pt x="563" y="281"/>
                    </a:lnTo>
                    <a:lnTo>
                      <a:pt x="563" y="225"/>
                    </a:lnTo>
                    <a:lnTo>
                      <a:pt x="507" y="169"/>
                    </a:lnTo>
                    <a:lnTo>
                      <a:pt x="282" y="169"/>
                    </a:lnTo>
                    <a:lnTo>
                      <a:pt x="170"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1" name="Google Shape;25131;p54"/>
              <p:cNvSpPr/>
              <p:nvPr/>
            </p:nvSpPr>
            <p:spPr>
              <a:xfrm>
                <a:off x="1865275" y="1113000"/>
                <a:ext cx="1425" cy="4250"/>
              </a:xfrm>
              <a:custGeom>
                <a:avLst/>
                <a:gdLst/>
                <a:ahLst/>
                <a:cxnLst/>
                <a:rect l="l" t="t" r="r" b="b"/>
                <a:pathLst>
                  <a:path w="57" h="170" extrusionOk="0">
                    <a:moveTo>
                      <a:pt x="56" y="1"/>
                    </a:moveTo>
                    <a:lnTo>
                      <a:pt x="0" y="113"/>
                    </a:lnTo>
                    <a:lnTo>
                      <a:pt x="0" y="169"/>
                    </a:lnTo>
                    <a:lnTo>
                      <a:pt x="56" y="169"/>
                    </a:lnTo>
                    <a:lnTo>
                      <a:pt x="56" y="113"/>
                    </a:lnTo>
                    <a:lnTo>
                      <a:pt x="56" y="1"/>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2" name="Google Shape;25132;p54"/>
              <p:cNvSpPr/>
              <p:nvPr/>
            </p:nvSpPr>
            <p:spPr>
              <a:xfrm>
                <a:off x="1835750" y="1150950"/>
                <a:ext cx="1450" cy="25"/>
              </a:xfrm>
              <a:custGeom>
                <a:avLst/>
                <a:gdLst/>
                <a:ahLst/>
                <a:cxnLst/>
                <a:rect l="l" t="t" r="r" b="b"/>
                <a:pathLst>
                  <a:path w="58" h="1" extrusionOk="0">
                    <a:moveTo>
                      <a:pt x="57" y="0"/>
                    </a:moveTo>
                    <a:lnTo>
                      <a:pt x="1" y="0"/>
                    </a:lnTo>
                    <a:lnTo>
                      <a:pt x="1" y="0"/>
                    </a:lnTo>
                    <a:lnTo>
                      <a:pt x="1" y="0"/>
                    </a:lnTo>
                    <a:lnTo>
                      <a:pt x="57" y="0"/>
                    </a:lnTo>
                    <a:lnTo>
                      <a:pt x="57" y="0"/>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3" name="Google Shape;25133;p54"/>
              <p:cNvSpPr/>
              <p:nvPr/>
            </p:nvSpPr>
            <p:spPr>
              <a:xfrm>
                <a:off x="1804850" y="1174825"/>
                <a:ext cx="25" cy="1425"/>
              </a:xfrm>
              <a:custGeom>
                <a:avLst/>
                <a:gdLst/>
                <a:ahLst/>
                <a:cxnLst/>
                <a:rect l="l" t="t" r="r" b="b"/>
                <a:pathLst>
                  <a:path w="1" h="57" extrusionOk="0">
                    <a:moveTo>
                      <a:pt x="0" y="57"/>
                    </a:moveTo>
                    <a:lnTo>
                      <a:pt x="0" y="1"/>
                    </a:lnTo>
                    <a:lnTo>
                      <a:pt x="0" y="1"/>
                    </a:lnTo>
                    <a:lnTo>
                      <a:pt x="0" y="57"/>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4" name="Google Shape;25134;p54"/>
              <p:cNvSpPr/>
              <p:nvPr/>
            </p:nvSpPr>
            <p:spPr>
              <a:xfrm>
                <a:off x="1803450" y="1176225"/>
                <a:ext cx="1425" cy="1450"/>
              </a:xfrm>
              <a:custGeom>
                <a:avLst/>
                <a:gdLst/>
                <a:ahLst/>
                <a:cxnLst/>
                <a:rect l="l" t="t" r="r" b="b"/>
                <a:pathLst>
                  <a:path w="57" h="58" extrusionOk="0">
                    <a:moveTo>
                      <a:pt x="56" y="1"/>
                    </a:moveTo>
                    <a:lnTo>
                      <a:pt x="0" y="57"/>
                    </a:lnTo>
                    <a:lnTo>
                      <a:pt x="56" y="57"/>
                    </a:lnTo>
                    <a:lnTo>
                      <a:pt x="56" y="1"/>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5" name="Google Shape;25135;p54"/>
              <p:cNvSpPr/>
              <p:nvPr/>
            </p:nvSpPr>
            <p:spPr>
              <a:xfrm>
                <a:off x="1804850" y="1177650"/>
                <a:ext cx="1425" cy="1425"/>
              </a:xfrm>
              <a:custGeom>
                <a:avLst/>
                <a:gdLst/>
                <a:ahLst/>
                <a:cxnLst/>
                <a:rect l="l" t="t" r="r" b="b"/>
                <a:pathLst>
                  <a:path w="57" h="57" extrusionOk="0">
                    <a:moveTo>
                      <a:pt x="57" y="56"/>
                    </a:moveTo>
                    <a:lnTo>
                      <a:pt x="57" y="56"/>
                    </a:lnTo>
                    <a:lnTo>
                      <a:pt x="0" y="0"/>
                    </a:lnTo>
                    <a:lnTo>
                      <a:pt x="0" y="0"/>
                    </a:lnTo>
                    <a:lnTo>
                      <a:pt x="57" y="56"/>
                    </a:lnTo>
                    <a:lnTo>
                      <a:pt x="57" y="56"/>
                    </a:lnTo>
                    <a:lnTo>
                      <a:pt x="57" y="56"/>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6" name="Google Shape;25136;p54"/>
              <p:cNvSpPr/>
              <p:nvPr/>
            </p:nvSpPr>
            <p:spPr>
              <a:xfrm>
                <a:off x="1802025" y="1181850"/>
                <a:ext cx="25" cy="1425"/>
              </a:xfrm>
              <a:custGeom>
                <a:avLst/>
                <a:gdLst/>
                <a:ahLst/>
                <a:cxnLst/>
                <a:rect l="l" t="t" r="r" b="b"/>
                <a:pathLst>
                  <a:path w="1" h="57" extrusionOk="0">
                    <a:moveTo>
                      <a:pt x="1" y="57"/>
                    </a:moveTo>
                    <a:lnTo>
                      <a:pt x="1" y="1"/>
                    </a:lnTo>
                    <a:lnTo>
                      <a:pt x="1" y="1"/>
                    </a:lnTo>
                    <a:lnTo>
                      <a:pt x="1" y="1"/>
                    </a:lnTo>
                    <a:lnTo>
                      <a:pt x="1" y="57"/>
                    </a:lnTo>
                    <a:lnTo>
                      <a:pt x="1" y="57"/>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7" name="Google Shape;25137;p54"/>
              <p:cNvSpPr/>
              <p:nvPr/>
            </p:nvSpPr>
            <p:spPr>
              <a:xfrm>
                <a:off x="1896175" y="1098950"/>
                <a:ext cx="4250" cy="5650"/>
              </a:xfrm>
              <a:custGeom>
                <a:avLst/>
                <a:gdLst/>
                <a:ahLst/>
                <a:cxnLst/>
                <a:rect l="l" t="t" r="r" b="b"/>
                <a:pathLst>
                  <a:path w="170" h="226" extrusionOk="0">
                    <a:moveTo>
                      <a:pt x="57" y="1"/>
                    </a:moveTo>
                    <a:lnTo>
                      <a:pt x="1" y="57"/>
                    </a:lnTo>
                    <a:lnTo>
                      <a:pt x="1" y="113"/>
                    </a:lnTo>
                    <a:lnTo>
                      <a:pt x="57" y="169"/>
                    </a:lnTo>
                    <a:lnTo>
                      <a:pt x="113" y="225"/>
                    </a:lnTo>
                    <a:lnTo>
                      <a:pt x="169" y="169"/>
                    </a:lnTo>
                    <a:lnTo>
                      <a:pt x="169" y="57"/>
                    </a:lnTo>
                    <a:lnTo>
                      <a:pt x="57" y="1"/>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8" name="Google Shape;25138;p54"/>
              <p:cNvSpPr/>
              <p:nvPr/>
            </p:nvSpPr>
            <p:spPr>
              <a:xfrm>
                <a:off x="1920075" y="1089125"/>
                <a:ext cx="4225" cy="2825"/>
              </a:xfrm>
              <a:custGeom>
                <a:avLst/>
                <a:gdLst/>
                <a:ahLst/>
                <a:cxnLst/>
                <a:rect l="l" t="t" r="r" b="b"/>
                <a:pathLst>
                  <a:path w="169" h="113" extrusionOk="0">
                    <a:moveTo>
                      <a:pt x="56" y="0"/>
                    </a:moveTo>
                    <a:lnTo>
                      <a:pt x="0" y="56"/>
                    </a:lnTo>
                    <a:lnTo>
                      <a:pt x="56" y="113"/>
                    </a:lnTo>
                    <a:lnTo>
                      <a:pt x="113" y="113"/>
                    </a:lnTo>
                    <a:lnTo>
                      <a:pt x="169" y="56"/>
                    </a:lnTo>
                    <a:lnTo>
                      <a:pt x="113"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9" name="Google Shape;25139;p54"/>
              <p:cNvSpPr/>
              <p:nvPr/>
            </p:nvSpPr>
            <p:spPr>
              <a:xfrm>
                <a:off x="1928500" y="1096150"/>
                <a:ext cx="1425" cy="1425"/>
              </a:xfrm>
              <a:custGeom>
                <a:avLst/>
                <a:gdLst/>
                <a:ahLst/>
                <a:cxnLst/>
                <a:rect l="l" t="t" r="r" b="b"/>
                <a:pathLst>
                  <a:path w="57" h="57" extrusionOk="0">
                    <a:moveTo>
                      <a:pt x="57" y="0"/>
                    </a:moveTo>
                    <a:lnTo>
                      <a:pt x="1" y="56"/>
                    </a:lnTo>
                    <a:lnTo>
                      <a:pt x="57" y="56"/>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0" name="Google Shape;25140;p54"/>
              <p:cNvSpPr/>
              <p:nvPr/>
            </p:nvSpPr>
            <p:spPr>
              <a:xfrm>
                <a:off x="1880725" y="1083500"/>
                <a:ext cx="4250" cy="5650"/>
              </a:xfrm>
              <a:custGeom>
                <a:avLst/>
                <a:gdLst/>
                <a:ahLst/>
                <a:cxnLst/>
                <a:rect l="l" t="t" r="r" b="b"/>
                <a:pathLst>
                  <a:path w="170" h="226" extrusionOk="0">
                    <a:moveTo>
                      <a:pt x="1" y="0"/>
                    </a:moveTo>
                    <a:lnTo>
                      <a:pt x="57" y="113"/>
                    </a:lnTo>
                    <a:lnTo>
                      <a:pt x="113" y="225"/>
                    </a:lnTo>
                    <a:lnTo>
                      <a:pt x="169" y="169"/>
                    </a:lnTo>
                    <a:lnTo>
                      <a:pt x="169" y="57"/>
                    </a:lnTo>
                    <a:lnTo>
                      <a:pt x="57" y="0"/>
                    </a:lnTo>
                    <a:close/>
                  </a:path>
                </a:pathLst>
              </a:custGeom>
              <a:solidFill>
                <a:srgbClr val="BDDC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1" name="Google Shape;25141;p54"/>
              <p:cNvSpPr/>
              <p:nvPr/>
            </p:nvSpPr>
            <p:spPr>
              <a:xfrm>
                <a:off x="1879325" y="1110200"/>
                <a:ext cx="1425" cy="1425"/>
              </a:xfrm>
              <a:custGeom>
                <a:avLst/>
                <a:gdLst/>
                <a:ahLst/>
                <a:cxnLst/>
                <a:rect l="l" t="t" r="r" b="b"/>
                <a:pathLst>
                  <a:path w="57" h="57" extrusionOk="0">
                    <a:moveTo>
                      <a:pt x="0" y="0"/>
                    </a:moveTo>
                    <a:lnTo>
                      <a:pt x="0" y="56"/>
                    </a:lnTo>
                    <a:lnTo>
                      <a:pt x="57" y="0"/>
                    </a:lnTo>
                    <a:close/>
                  </a:path>
                </a:pathLst>
              </a:custGeom>
              <a:solidFill>
                <a:srgbClr val="B1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2" name="Google Shape;25142;p54"/>
              <p:cNvSpPr/>
              <p:nvPr/>
            </p:nvSpPr>
            <p:spPr>
              <a:xfrm>
                <a:off x="1709300" y="1261950"/>
                <a:ext cx="2825" cy="2825"/>
              </a:xfrm>
              <a:custGeom>
                <a:avLst/>
                <a:gdLst/>
                <a:ahLst/>
                <a:cxnLst/>
                <a:rect l="l" t="t" r="r" b="b"/>
                <a:pathLst>
                  <a:path w="113" h="113" extrusionOk="0">
                    <a:moveTo>
                      <a:pt x="113" y="0"/>
                    </a:moveTo>
                    <a:lnTo>
                      <a:pt x="0" y="57"/>
                    </a:lnTo>
                    <a:lnTo>
                      <a:pt x="0" y="113"/>
                    </a:lnTo>
                    <a:lnTo>
                      <a:pt x="113" y="113"/>
                    </a:lnTo>
                    <a:lnTo>
                      <a:pt x="113" y="0"/>
                    </a:lnTo>
                    <a:close/>
                  </a:path>
                </a:pathLst>
              </a:custGeom>
              <a:solidFill>
                <a:srgbClr val="91B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3" name="Google Shape;25143;p54"/>
              <p:cNvSpPr/>
              <p:nvPr/>
            </p:nvSpPr>
            <p:spPr>
              <a:xfrm>
                <a:off x="1675575" y="1284425"/>
                <a:ext cx="1425" cy="1425"/>
              </a:xfrm>
              <a:custGeom>
                <a:avLst/>
                <a:gdLst/>
                <a:ahLst/>
                <a:cxnLst/>
                <a:rect l="l" t="t" r="r" b="b"/>
                <a:pathLst>
                  <a:path w="57" h="57" extrusionOk="0">
                    <a:moveTo>
                      <a:pt x="0" y="1"/>
                    </a:moveTo>
                    <a:lnTo>
                      <a:pt x="0" y="57"/>
                    </a:lnTo>
                    <a:lnTo>
                      <a:pt x="57" y="57"/>
                    </a:lnTo>
                    <a:lnTo>
                      <a:pt x="0" y="1"/>
                    </a:lnTo>
                    <a:close/>
                  </a:path>
                </a:pathLst>
              </a:custGeom>
              <a:solidFill>
                <a:srgbClr val="87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4" name="Google Shape;25144;p54"/>
              <p:cNvSpPr/>
              <p:nvPr/>
            </p:nvSpPr>
            <p:spPr>
              <a:xfrm>
                <a:off x="1681200" y="1259150"/>
                <a:ext cx="9850" cy="15475"/>
              </a:xfrm>
              <a:custGeom>
                <a:avLst/>
                <a:gdLst/>
                <a:ahLst/>
                <a:cxnLst/>
                <a:rect l="l" t="t" r="r" b="b"/>
                <a:pathLst>
                  <a:path w="394" h="619" extrusionOk="0">
                    <a:moveTo>
                      <a:pt x="225" y="0"/>
                    </a:moveTo>
                    <a:lnTo>
                      <a:pt x="169" y="112"/>
                    </a:lnTo>
                    <a:lnTo>
                      <a:pt x="169" y="225"/>
                    </a:lnTo>
                    <a:lnTo>
                      <a:pt x="113" y="337"/>
                    </a:lnTo>
                    <a:lnTo>
                      <a:pt x="57" y="394"/>
                    </a:lnTo>
                    <a:lnTo>
                      <a:pt x="0" y="450"/>
                    </a:lnTo>
                    <a:lnTo>
                      <a:pt x="0" y="618"/>
                    </a:lnTo>
                    <a:lnTo>
                      <a:pt x="57" y="618"/>
                    </a:lnTo>
                    <a:lnTo>
                      <a:pt x="225" y="562"/>
                    </a:lnTo>
                    <a:lnTo>
                      <a:pt x="338" y="506"/>
                    </a:lnTo>
                    <a:lnTo>
                      <a:pt x="338" y="450"/>
                    </a:lnTo>
                    <a:lnTo>
                      <a:pt x="338" y="394"/>
                    </a:lnTo>
                    <a:lnTo>
                      <a:pt x="338" y="225"/>
                    </a:lnTo>
                    <a:lnTo>
                      <a:pt x="394" y="56"/>
                    </a:lnTo>
                    <a:lnTo>
                      <a:pt x="338" y="56"/>
                    </a:lnTo>
                    <a:lnTo>
                      <a:pt x="225"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5" name="Google Shape;25145;p54"/>
              <p:cNvSpPr/>
              <p:nvPr/>
            </p:nvSpPr>
            <p:spPr>
              <a:xfrm>
                <a:off x="1686825" y="1274600"/>
                <a:ext cx="2825" cy="4225"/>
              </a:xfrm>
              <a:custGeom>
                <a:avLst/>
                <a:gdLst/>
                <a:ahLst/>
                <a:cxnLst/>
                <a:rect l="l" t="t" r="r" b="b"/>
                <a:pathLst>
                  <a:path w="113" h="169" extrusionOk="0">
                    <a:moveTo>
                      <a:pt x="0" y="0"/>
                    </a:moveTo>
                    <a:lnTo>
                      <a:pt x="56" y="169"/>
                    </a:lnTo>
                    <a:lnTo>
                      <a:pt x="113" y="57"/>
                    </a:lnTo>
                    <a:lnTo>
                      <a:pt x="56" y="0"/>
                    </a:lnTo>
                    <a:close/>
                  </a:path>
                </a:pathLst>
              </a:custGeom>
              <a:solidFill>
                <a:srgbClr val="9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6" name="Google Shape;25146;p54"/>
              <p:cNvSpPr/>
              <p:nvPr/>
            </p:nvSpPr>
            <p:spPr>
              <a:xfrm>
                <a:off x="1686825" y="1312525"/>
                <a:ext cx="25" cy="1450"/>
              </a:xfrm>
              <a:custGeom>
                <a:avLst/>
                <a:gdLst/>
                <a:ahLst/>
                <a:cxnLst/>
                <a:rect l="l" t="t" r="r" b="b"/>
                <a:pathLst>
                  <a:path w="1" h="58" extrusionOk="0">
                    <a:moveTo>
                      <a:pt x="0" y="57"/>
                    </a:moveTo>
                    <a:lnTo>
                      <a:pt x="0" y="57"/>
                    </a:lnTo>
                    <a:lnTo>
                      <a:pt x="0" y="57"/>
                    </a:lnTo>
                    <a:lnTo>
                      <a:pt x="0" y="1"/>
                    </a:lnTo>
                    <a:lnTo>
                      <a:pt x="0" y="57"/>
                    </a:lnTo>
                    <a:lnTo>
                      <a:pt x="0" y="57"/>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7" name="Google Shape;25147;p54"/>
              <p:cNvSpPr/>
              <p:nvPr/>
            </p:nvSpPr>
            <p:spPr>
              <a:xfrm>
                <a:off x="1686825" y="1312525"/>
                <a:ext cx="2825" cy="2850"/>
              </a:xfrm>
              <a:custGeom>
                <a:avLst/>
                <a:gdLst/>
                <a:ahLst/>
                <a:cxnLst/>
                <a:rect l="l" t="t" r="r" b="b"/>
                <a:pathLst>
                  <a:path w="113" h="114" extrusionOk="0">
                    <a:moveTo>
                      <a:pt x="113" y="1"/>
                    </a:moveTo>
                    <a:lnTo>
                      <a:pt x="0" y="57"/>
                    </a:lnTo>
                    <a:lnTo>
                      <a:pt x="113" y="113"/>
                    </a:lnTo>
                    <a:lnTo>
                      <a:pt x="113" y="57"/>
                    </a:lnTo>
                    <a:lnTo>
                      <a:pt x="113" y="1"/>
                    </a:lnTo>
                    <a:close/>
                  </a:path>
                </a:pathLst>
              </a:custGeom>
              <a:solidFill>
                <a:srgbClr val="83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8" name="Google Shape;25148;p54"/>
              <p:cNvSpPr/>
              <p:nvPr/>
            </p:nvSpPr>
            <p:spPr>
              <a:xfrm>
                <a:off x="1689625" y="1312525"/>
                <a:ext cx="1425" cy="2850"/>
              </a:xfrm>
              <a:custGeom>
                <a:avLst/>
                <a:gdLst/>
                <a:ahLst/>
                <a:cxnLst/>
                <a:rect l="l" t="t" r="r" b="b"/>
                <a:pathLst>
                  <a:path w="57" h="114" extrusionOk="0">
                    <a:moveTo>
                      <a:pt x="1" y="1"/>
                    </a:moveTo>
                    <a:lnTo>
                      <a:pt x="1" y="113"/>
                    </a:lnTo>
                    <a:lnTo>
                      <a:pt x="57" y="113"/>
                    </a:lnTo>
                    <a:lnTo>
                      <a:pt x="57" y="57"/>
                    </a:lnTo>
                    <a:lnTo>
                      <a:pt x="1" y="1"/>
                    </a:lnTo>
                    <a:close/>
                  </a:path>
                </a:pathLst>
              </a:custGeom>
              <a:solidFill>
                <a:srgbClr val="90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9" name="Google Shape;25149;p54"/>
              <p:cNvSpPr/>
              <p:nvPr/>
            </p:nvSpPr>
            <p:spPr>
              <a:xfrm>
                <a:off x="1973475" y="1132675"/>
                <a:ext cx="2825" cy="2825"/>
              </a:xfrm>
              <a:custGeom>
                <a:avLst/>
                <a:gdLst/>
                <a:ahLst/>
                <a:cxnLst/>
                <a:rect l="l" t="t" r="r" b="b"/>
                <a:pathLst>
                  <a:path w="113" h="113" extrusionOk="0">
                    <a:moveTo>
                      <a:pt x="0" y="1"/>
                    </a:moveTo>
                    <a:lnTo>
                      <a:pt x="0" y="57"/>
                    </a:lnTo>
                    <a:lnTo>
                      <a:pt x="0" y="113"/>
                    </a:lnTo>
                    <a:lnTo>
                      <a:pt x="113" y="57"/>
                    </a:lnTo>
                    <a:lnTo>
                      <a:pt x="56" y="1"/>
                    </a:lnTo>
                    <a:close/>
                  </a:path>
                </a:pathLst>
              </a:custGeom>
              <a:solidFill>
                <a:srgbClr val="B3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0" name="Google Shape;25150;p54"/>
              <p:cNvSpPr/>
              <p:nvPr/>
            </p:nvSpPr>
            <p:spPr>
              <a:xfrm>
                <a:off x="1928500" y="1097550"/>
                <a:ext cx="2825" cy="1425"/>
              </a:xfrm>
              <a:custGeom>
                <a:avLst/>
                <a:gdLst/>
                <a:ahLst/>
                <a:cxnLst/>
                <a:rect l="l" t="t" r="r" b="b"/>
                <a:pathLst>
                  <a:path w="113" h="57" extrusionOk="0">
                    <a:moveTo>
                      <a:pt x="1" y="0"/>
                    </a:moveTo>
                    <a:lnTo>
                      <a:pt x="113" y="57"/>
                    </a:lnTo>
                    <a:lnTo>
                      <a:pt x="57" y="0"/>
                    </a:lnTo>
                    <a:close/>
                  </a:path>
                </a:pathLst>
              </a:custGeom>
              <a:solidFill>
                <a:srgbClr val="B7D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1" name="Google Shape;25151;p54"/>
              <p:cNvSpPr/>
              <p:nvPr/>
            </p:nvSpPr>
            <p:spPr>
              <a:xfrm>
                <a:off x="2001575" y="1128450"/>
                <a:ext cx="25" cy="1450"/>
              </a:xfrm>
              <a:custGeom>
                <a:avLst/>
                <a:gdLst/>
                <a:ahLst/>
                <a:cxnLst/>
                <a:rect l="l" t="t" r="r" b="b"/>
                <a:pathLst>
                  <a:path w="1" h="58" extrusionOk="0">
                    <a:moveTo>
                      <a:pt x="0" y="1"/>
                    </a:moveTo>
                    <a:lnTo>
                      <a:pt x="0" y="57"/>
                    </a:lnTo>
                    <a:lnTo>
                      <a:pt x="0" y="57"/>
                    </a:lnTo>
                    <a:lnTo>
                      <a:pt x="0" y="57"/>
                    </a:lnTo>
                    <a:lnTo>
                      <a:pt x="0" y="1"/>
                    </a:lnTo>
                    <a:lnTo>
                      <a:pt x="0"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2" name="Google Shape;25152;p54"/>
              <p:cNvSpPr/>
              <p:nvPr/>
            </p:nvSpPr>
            <p:spPr>
              <a:xfrm>
                <a:off x="2047950" y="1163600"/>
                <a:ext cx="59025" cy="60425"/>
              </a:xfrm>
              <a:custGeom>
                <a:avLst/>
                <a:gdLst/>
                <a:ahLst/>
                <a:cxnLst/>
                <a:rect l="l" t="t" r="r" b="b"/>
                <a:pathLst>
                  <a:path w="2361" h="2417" extrusionOk="0">
                    <a:moveTo>
                      <a:pt x="1237" y="0"/>
                    </a:moveTo>
                    <a:lnTo>
                      <a:pt x="1180" y="56"/>
                    </a:lnTo>
                    <a:lnTo>
                      <a:pt x="1124" y="169"/>
                    </a:lnTo>
                    <a:lnTo>
                      <a:pt x="1180" y="225"/>
                    </a:lnTo>
                    <a:lnTo>
                      <a:pt x="1124" y="281"/>
                    </a:lnTo>
                    <a:lnTo>
                      <a:pt x="1068" y="337"/>
                    </a:lnTo>
                    <a:lnTo>
                      <a:pt x="899" y="618"/>
                    </a:lnTo>
                    <a:lnTo>
                      <a:pt x="843" y="731"/>
                    </a:lnTo>
                    <a:lnTo>
                      <a:pt x="674" y="787"/>
                    </a:lnTo>
                    <a:lnTo>
                      <a:pt x="674" y="843"/>
                    </a:lnTo>
                    <a:lnTo>
                      <a:pt x="731" y="899"/>
                    </a:lnTo>
                    <a:lnTo>
                      <a:pt x="787" y="956"/>
                    </a:lnTo>
                    <a:lnTo>
                      <a:pt x="843" y="956"/>
                    </a:lnTo>
                    <a:lnTo>
                      <a:pt x="899" y="843"/>
                    </a:lnTo>
                    <a:lnTo>
                      <a:pt x="1012" y="899"/>
                    </a:lnTo>
                    <a:lnTo>
                      <a:pt x="1180" y="1012"/>
                    </a:lnTo>
                    <a:lnTo>
                      <a:pt x="1180" y="1068"/>
                    </a:lnTo>
                    <a:lnTo>
                      <a:pt x="1124" y="1124"/>
                    </a:lnTo>
                    <a:lnTo>
                      <a:pt x="955" y="1124"/>
                    </a:lnTo>
                    <a:lnTo>
                      <a:pt x="843" y="1180"/>
                    </a:lnTo>
                    <a:lnTo>
                      <a:pt x="731" y="1237"/>
                    </a:lnTo>
                    <a:lnTo>
                      <a:pt x="674" y="1237"/>
                    </a:lnTo>
                    <a:lnTo>
                      <a:pt x="618" y="1180"/>
                    </a:lnTo>
                    <a:lnTo>
                      <a:pt x="562" y="1124"/>
                    </a:lnTo>
                    <a:lnTo>
                      <a:pt x="562" y="1180"/>
                    </a:lnTo>
                    <a:lnTo>
                      <a:pt x="506" y="1349"/>
                    </a:lnTo>
                    <a:lnTo>
                      <a:pt x="562" y="1461"/>
                    </a:lnTo>
                    <a:lnTo>
                      <a:pt x="562" y="1518"/>
                    </a:lnTo>
                    <a:lnTo>
                      <a:pt x="393" y="1518"/>
                    </a:lnTo>
                    <a:lnTo>
                      <a:pt x="337" y="1405"/>
                    </a:lnTo>
                    <a:lnTo>
                      <a:pt x="225" y="1293"/>
                    </a:lnTo>
                    <a:lnTo>
                      <a:pt x="56" y="1461"/>
                    </a:lnTo>
                    <a:lnTo>
                      <a:pt x="169" y="1630"/>
                    </a:lnTo>
                    <a:lnTo>
                      <a:pt x="169" y="1686"/>
                    </a:lnTo>
                    <a:lnTo>
                      <a:pt x="112" y="1742"/>
                    </a:lnTo>
                    <a:lnTo>
                      <a:pt x="0" y="1799"/>
                    </a:lnTo>
                    <a:lnTo>
                      <a:pt x="56" y="1855"/>
                    </a:lnTo>
                    <a:lnTo>
                      <a:pt x="112" y="1967"/>
                    </a:lnTo>
                    <a:lnTo>
                      <a:pt x="56" y="2080"/>
                    </a:lnTo>
                    <a:lnTo>
                      <a:pt x="56" y="2136"/>
                    </a:lnTo>
                    <a:lnTo>
                      <a:pt x="225" y="2136"/>
                    </a:lnTo>
                    <a:lnTo>
                      <a:pt x="281" y="2080"/>
                    </a:lnTo>
                    <a:lnTo>
                      <a:pt x="337" y="2023"/>
                    </a:lnTo>
                    <a:lnTo>
                      <a:pt x="337" y="1967"/>
                    </a:lnTo>
                    <a:lnTo>
                      <a:pt x="562" y="1967"/>
                    </a:lnTo>
                    <a:lnTo>
                      <a:pt x="674" y="1855"/>
                    </a:lnTo>
                    <a:lnTo>
                      <a:pt x="731" y="1742"/>
                    </a:lnTo>
                    <a:lnTo>
                      <a:pt x="731" y="1686"/>
                    </a:lnTo>
                    <a:lnTo>
                      <a:pt x="787" y="1630"/>
                    </a:lnTo>
                    <a:lnTo>
                      <a:pt x="843" y="1742"/>
                    </a:lnTo>
                    <a:lnTo>
                      <a:pt x="899" y="1799"/>
                    </a:lnTo>
                    <a:lnTo>
                      <a:pt x="899" y="1855"/>
                    </a:lnTo>
                    <a:lnTo>
                      <a:pt x="955" y="1855"/>
                    </a:lnTo>
                    <a:lnTo>
                      <a:pt x="1012" y="1799"/>
                    </a:lnTo>
                    <a:lnTo>
                      <a:pt x="1068" y="1518"/>
                    </a:lnTo>
                    <a:lnTo>
                      <a:pt x="1068" y="1461"/>
                    </a:lnTo>
                    <a:lnTo>
                      <a:pt x="1180" y="1461"/>
                    </a:lnTo>
                    <a:lnTo>
                      <a:pt x="1237" y="1518"/>
                    </a:lnTo>
                    <a:lnTo>
                      <a:pt x="1293" y="1574"/>
                    </a:lnTo>
                    <a:lnTo>
                      <a:pt x="1349" y="1630"/>
                    </a:lnTo>
                    <a:lnTo>
                      <a:pt x="1293" y="1686"/>
                    </a:lnTo>
                    <a:lnTo>
                      <a:pt x="1237" y="1799"/>
                    </a:lnTo>
                    <a:lnTo>
                      <a:pt x="1180" y="1911"/>
                    </a:lnTo>
                    <a:lnTo>
                      <a:pt x="1237" y="2136"/>
                    </a:lnTo>
                    <a:lnTo>
                      <a:pt x="1293" y="2417"/>
                    </a:lnTo>
                    <a:lnTo>
                      <a:pt x="1349" y="2417"/>
                    </a:lnTo>
                    <a:lnTo>
                      <a:pt x="1405" y="2361"/>
                    </a:lnTo>
                    <a:lnTo>
                      <a:pt x="1461" y="2305"/>
                    </a:lnTo>
                    <a:lnTo>
                      <a:pt x="1518" y="2248"/>
                    </a:lnTo>
                    <a:lnTo>
                      <a:pt x="1855" y="2080"/>
                    </a:lnTo>
                    <a:lnTo>
                      <a:pt x="2248" y="1855"/>
                    </a:lnTo>
                    <a:lnTo>
                      <a:pt x="2304" y="1742"/>
                    </a:lnTo>
                    <a:lnTo>
                      <a:pt x="2361" y="1686"/>
                    </a:lnTo>
                    <a:lnTo>
                      <a:pt x="2361" y="1630"/>
                    </a:lnTo>
                    <a:lnTo>
                      <a:pt x="2361" y="1574"/>
                    </a:lnTo>
                    <a:lnTo>
                      <a:pt x="2304" y="1461"/>
                    </a:lnTo>
                    <a:lnTo>
                      <a:pt x="2192" y="1461"/>
                    </a:lnTo>
                    <a:lnTo>
                      <a:pt x="2192" y="1518"/>
                    </a:lnTo>
                    <a:lnTo>
                      <a:pt x="2080" y="1518"/>
                    </a:lnTo>
                    <a:lnTo>
                      <a:pt x="2023" y="1405"/>
                    </a:lnTo>
                    <a:lnTo>
                      <a:pt x="2023" y="1124"/>
                    </a:lnTo>
                    <a:lnTo>
                      <a:pt x="1967" y="1068"/>
                    </a:lnTo>
                    <a:lnTo>
                      <a:pt x="1911" y="1068"/>
                    </a:lnTo>
                    <a:lnTo>
                      <a:pt x="1911" y="1124"/>
                    </a:lnTo>
                    <a:lnTo>
                      <a:pt x="1799" y="1180"/>
                    </a:lnTo>
                    <a:lnTo>
                      <a:pt x="1742" y="1068"/>
                    </a:lnTo>
                    <a:lnTo>
                      <a:pt x="1742" y="956"/>
                    </a:lnTo>
                    <a:lnTo>
                      <a:pt x="1630" y="843"/>
                    </a:lnTo>
                    <a:lnTo>
                      <a:pt x="1518" y="731"/>
                    </a:lnTo>
                    <a:lnTo>
                      <a:pt x="1518" y="675"/>
                    </a:lnTo>
                    <a:lnTo>
                      <a:pt x="1574" y="562"/>
                    </a:lnTo>
                    <a:lnTo>
                      <a:pt x="1574" y="506"/>
                    </a:lnTo>
                    <a:lnTo>
                      <a:pt x="1518" y="506"/>
                    </a:lnTo>
                    <a:lnTo>
                      <a:pt x="1405" y="450"/>
                    </a:lnTo>
                    <a:lnTo>
                      <a:pt x="1405" y="394"/>
                    </a:lnTo>
                    <a:lnTo>
                      <a:pt x="1405" y="337"/>
                    </a:lnTo>
                    <a:lnTo>
                      <a:pt x="1461" y="281"/>
                    </a:lnTo>
                    <a:lnTo>
                      <a:pt x="1630" y="169"/>
                    </a:lnTo>
                    <a:lnTo>
                      <a:pt x="1630" y="113"/>
                    </a:lnTo>
                    <a:lnTo>
                      <a:pt x="1518" y="113"/>
                    </a:lnTo>
                    <a:lnTo>
                      <a:pt x="1518" y="56"/>
                    </a:lnTo>
                    <a:lnTo>
                      <a:pt x="1461" y="0"/>
                    </a:lnTo>
                    <a:lnTo>
                      <a:pt x="1349" y="0"/>
                    </a:lnTo>
                    <a:lnTo>
                      <a:pt x="1349" y="56"/>
                    </a:lnTo>
                    <a:lnTo>
                      <a:pt x="1293"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3" name="Google Shape;25153;p54"/>
              <p:cNvSpPr/>
              <p:nvPr/>
            </p:nvSpPr>
            <p:spPr>
              <a:xfrm>
                <a:off x="2031075" y="1131275"/>
                <a:ext cx="21100" cy="21100"/>
              </a:xfrm>
              <a:custGeom>
                <a:avLst/>
                <a:gdLst/>
                <a:ahLst/>
                <a:cxnLst/>
                <a:rect l="l" t="t" r="r" b="b"/>
                <a:pathLst>
                  <a:path w="844" h="844" extrusionOk="0">
                    <a:moveTo>
                      <a:pt x="282" y="0"/>
                    </a:moveTo>
                    <a:lnTo>
                      <a:pt x="169" y="57"/>
                    </a:lnTo>
                    <a:lnTo>
                      <a:pt x="113" y="113"/>
                    </a:lnTo>
                    <a:lnTo>
                      <a:pt x="57" y="281"/>
                    </a:lnTo>
                    <a:lnTo>
                      <a:pt x="1" y="338"/>
                    </a:lnTo>
                    <a:lnTo>
                      <a:pt x="1" y="506"/>
                    </a:lnTo>
                    <a:lnTo>
                      <a:pt x="1" y="562"/>
                    </a:lnTo>
                    <a:lnTo>
                      <a:pt x="57" y="619"/>
                    </a:lnTo>
                    <a:lnTo>
                      <a:pt x="169" y="619"/>
                    </a:lnTo>
                    <a:lnTo>
                      <a:pt x="225" y="562"/>
                    </a:lnTo>
                    <a:lnTo>
                      <a:pt x="282" y="562"/>
                    </a:lnTo>
                    <a:lnTo>
                      <a:pt x="338" y="675"/>
                    </a:lnTo>
                    <a:lnTo>
                      <a:pt x="506" y="675"/>
                    </a:lnTo>
                    <a:lnTo>
                      <a:pt x="563" y="731"/>
                    </a:lnTo>
                    <a:lnTo>
                      <a:pt x="619" y="787"/>
                    </a:lnTo>
                    <a:lnTo>
                      <a:pt x="675" y="843"/>
                    </a:lnTo>
                    <a:lnTo>
                      <a:pt x="731" y="787"/>
                    </a:lnTo>
                    <a:lnTo>
                      <a:pt x="844" y="562"/>
                    </a:lnTo>
                    <a:lnTo>
                      <a:pt x="844" y="506"/>
                    </a:lnTo>
                    <a:lnTo>
                      <a:pt x="731" y="338"/>
                    </a:lnTo>
                    <a:lnTo>
                      <a:pt x="675" y="394"/>
                    </a:lnTo>
                    <a:lnTo>
                      <a:pt x="563" y="450"/>
                    </a:lnTo>
                    <a:lnTo>
                      <a:pt x="450" y="113"/>
                    </a:lnTo>
                    <a:lnTo>
                      <a:pt x="394"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4" name="Google Shape;25154;p54"/>
              <p:cNvSpPr/>
              <p:nvPr/>
            </p:nvSpPr>
            <p:spPr>
              <a:xfrm>
                <a:off x="2063400" y="1150950"/>
                <a:ext cx="16875" cy="21100"/>
              </a:xfrm>
              <a:custGeom>
                <a:avLst/>
                <a:gdLst/>
                <a:ahLst/>
                <a:cxnLst/>
                <a:rect l="l" t="t" r="r" b="b"/>
                <a:pathLst>
                  <a:path w="675" h="844" extrusionOk="0">
                    <a:moveTo>
                      <a:pt x="169" y="0"/>
                    </a:moveTo>
                    <a:lnTo>
                      <a:pt x="113" y="56"/>
                    </a:lnTo>
                    <a:lnTo>
                      <a:pt x="113" y="169"/>
                    </a:lnTo>
                    <a:lnTo>
                      <a:pt x="56" y="225"/>
                    </a:lnTo>
                    <a:lnTo>
                      <a:pt x="0" y="394"/>
                    </a:lnTo>
                    <a:lnTo>
                      <a:pt x="169" y="506"/>
                    </a:lnTo>
                    <a:lnTo>
                      <a:pt x="225" y="731"/>
                    </a:lnTo>
                    <a:lnTo>
                      <a:pt x="281" y="843"/>
                    </a:lnTo>
                    <a:lnTo>
                      <a:pt x="506" y="843"/>
                    </a:lnTo>
                    <a:lnTo>
                      <a:pt x="562" y="787"/>
                    </a:lnTo>
                    <a:lnTo>
                      <a:pt x="562" y="731"/>
                    </a:lnTo>
                    <a:lnTo>
                      <a:pt x="562" y="619"/>
                    </a:lnTo>
                    <a:lnTo>
                      <a:pt x="675" y="506"/>
                    </a:lnTo>
                    <a:lnTo>
                      <a:pt x="619" y="281"/>
                    </a:lnTo>
                    <a:lnTo>
                      <a:pt x="562" y="169"/>
                    </a:lnTo>
                    <a:lnTo>
                      <a:pt x="450" y="113"/>
                    </a:lnTo>
                    <a:lnTo>
                      <a:pt x="225" y="113"/>
                    </a:lnTo>
                    <a:lnTo>
                      <a:pt x="225" y="56"/>
                    </a:lnTo>
                    <a:lnTo>
                      <a:pt x="225" y="0"/>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5" name="Google Shape;25155;p54"/>
              <p:cNvSpPr/>
              <p:nvPr/>
            </p:nvSpPr>
            <p:spPr>
              <a:xfrm>
                <a:off x="2053550" y="1139700"/>
                <a:ext cx="16900" cy="18300"/>
              </a:xfrm>
              <a:custGeom>
                <a:avLst/>
                <a:gdLst/>
                <a:ahLst/>
                <a:cxnLst/>
                <a:rect l="l" t="t" r="r" b="b"/>
                <a:pathLst>
                  <a:path w="676" h="732" extrusionOk="0">
                    <a:moveTo>
                      <a:pt x="57" y="1"/>
                    </a:moveTo>
                    <a:lnTo>
                      <a:pt x="57" y="225"/>
                    </a:lnTo>
                    <a:lnTo>
                      <a:pt x="113" y="282"/>
                    </a:lnTo>
                    <a:lnTo>
                      <a:pt x="57" y="450"/>
                    </a:lnTo>
                    <a:lnTo>
                      <a:pt x="1" y="619"/>
                    </a:lnTo>
                    <a:lnTo>
                      <a:pt x="57" y="731"/>
                    </a:lnTo>
                    <a:lnTo>
                      <a:pt x="113" y="675"/>
                    </a:lnTo>
                    <a:lnTo>
                      <a:pt x="282" y="675"/>
                    </a:lnTo>
                    <a:lnTo>
                      <a:pt x="338" y="619"/>
                    </a:lnTo>
                    <a:lnTo>
                      <a:pt x="507" y="506"/>
                    </a:lnTo>
                    <a:lnTo>
                      <a:pt x="563" y="450"/>
                    </a:lnTo>
                    <a:lnTo>
                      <a:pt x="675" y="450"/>
                    </a:lnTo>
                    <a:lnTo>
                      <a:pt x="563" y="394"/>
                    </a:lnTo>
                    <a:lnTo>
                      <a:pt x="338" y="394"/>
                    </a:lnTo>
                    <a:lnTo>
                      <a:pt x="282" y="282"/>
                    </a:lnTo>
                    <a:lnTo>
                      <a:pt x="282" y="113"/>
                    </a:lnTo>
                    <a:lnTo>
                      <a:pt x="282" y="57"/>
                    </a:lnTo>
                    <a:lnTo>
                      <a:pt x="169"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6" name="Google Shape;25156;p54"/>
              <p:cNvSpPr/>
              <p:nvPr/>
            </p:nvSpPr>
            <p:spPr>
              <a:xfrm>
                <a:off x="2028275" y="1125650"/>
                <a:ext cx="9850" cy="12675"/>
              </a:xfrm>
              <a:custGeom>
                <a:avLst/>
                <a:gdLst/>
                <a:ahLst/>
                <a:cxnLst/>
                <a:rect l="l" t="t" r="r" b="b"/>
                <a:pathLst>
                  <a:path w="394" h="507" extrusionOk="0">
                    <a:moveTo>
                      <a:pt x="0" y="1"/>
                    </a:moveTo>
                    <a:lnTo>
                      <a:pt x="0" y="57"/>
                    </a:lnTo>
                    <a:lnTo>
                      <a:pt x="56" y="169"/>
                    </a:lnTo>
                    <a:lnTo>
                      <a:pt x="56" y="282"/>
                    </a:lnTo>
                    <a:lnTo>
                      <a:pt x="113" y="394"/>
                    </a:lnTo>
                    <a:lnTo>
                      <a:pt x="169" y="506"/>
                    </a:lnTo>
                    <a:lnTo>
                      <a:pt x="225" y="450"/>
                    </a:lnTo>
                    <a:lnTo>
                      <a:pt x="281" y="394"/>
                    </a:lnTo>
                    <a:lnTo>
                      <a:pt x="337" y="338"/>
                    </a:lnTo>
                    <a:lnTo>
                      <a:pt x="394" y="338"/>
                    </a:lnTo>
                    <a:lnTo>
                      <a:pt x="394" y="225"/>
                    </a:lnTo>
                    <a:lnTo>
                      <a:pt x="33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7" name="Google Shape;25157;p54"/>
              <p:cNvSpPr/>
              <p:nvPr/>
            </p:nvSpPr>
            <p:spPr>
              <a:xfrm>
                <a:off x="2091500" y="1169200"/>
                <a:ext cx="9850" cy="7050"/>
              </a:xfrm>
              <a:custGeom>
                <a:avLst/>
                <a:gdLst/>
                <a:ahLst/>
                <a:cxnLst/>
                <a:rect l="l" t="t" r="r" b="b"/>
                <a:pathLst>
                  <a:path w="394" h="282" extrusionOk="0">
                    <a:moveTo>
                      <a:pt x="225" y="1"/>
                    </a:moveTo>
                    <a:lnTo>
                      <a:pt x="113" y="57"/>
                    </a:lnTo>
                    <a:lnTo>
                      <a:pt x="57" y="170"/>
                    </a:lnTo>
                    <a:lnTo>
                      <a:pt x="0" y="170"/>
                    </a:lnTo>
                    <a:lnTo>
                      <a:pt x="57" y="226"/>
                    </a:lnTo>
                    <a:lnTo>
                      <a:pt x="169" y="282"/>
                    </a:lnTo>
                    <a:lnTo>
                      <a:pt x="281" y="282"/>
                    </a:lnTo>
                    <a:lnTo>
                      <a:pt x="394" y="226"/>
                    </a:lnTo>
                    <a:lnTo>
                      <a:pt x="338" y="57"/>
                    </a:lnTo>
                    <a:lnTo>
                      <a:pt x="225"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8" name="Google Shape;25158;p54"/>
              <p:cNvSpPr/>
              <p:nvPr/>
            </p:nvSpPr>
            <p:spPr>
              <a:xfrm>
                <a:off x="2085875" y="1115825"/>
                <a:ext cx="4250" cy="7050"/>
              </a:xfrm>
              <a:custGeom>
                <a:avLst/>
                <a:gdLst/>
                <a:ahLst/>
                <a:cxnLst/>
                <a:rect l="l" t="t" r="r" b="b"/>
                <a:pathLst>
                  <a:path w="170" h="282" extrusionOk="0">
                    <a:moveTo>
                      <a:pt x="57" y="0"/>
                    </a:moveTo>
                    <a:lnTo>
                      <a:pt x="1" y="113"/>
                    </a:lnTo>
                    <a:lnTo>
                      <a:pt x="1" y="225"/>
                    </a:lnTo>
                    <a:lnTo>
                      <a:pt x="57" y="281"/>
                    </a:lnTo>
                    <a:lnTo>
                      <a:pt x="169" y="281"/>
                    </a:lnTo>
                    <a:lnTo>
                      <a:pt x="169" y="169"/>
                    </a:lnTo>
                    <a:lnTo>
                      <a:pt x="113" y="56"/>
                    </a:lnTo>
                    <a:lnTo>
                      <a:pt x="113"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9" name="Google Shape;25159;p54"/>
              <p:cNvSpPr/>
              <p:nvPr/>
            </p:nvSpPr>
            <p:spPr>
              <a:xfrm>
                <a:off x="2045125" y="1129875"/>
                <a:ext cx="4250" cy="4225"/>
              </a:xfrm>
              <a:custGeom>
                <a:avLst/>
                <a:gdLst/>
                <a:ahLst/>
                <a:cxnLst/>
                <a:rect l="l" t="t" r="r" b="b"/>
                <a:pathLst>
                  <a:path w="170" h="169" extrusionOk="0">
                    <a:moveTo>
                      <a:pt x="57" y="0"/>
                    </a:moveTo>
                    <a:lnTo>
                      <a:pt x="1" y="56"/>
                    </a:lnTo>
                    <a:lnTo>
                      <a:pt x="1" y="113"/>
                    </a:lnTo>
                    <a:lnTo>
                      <a:pt x="57" y="169"/>
                    </a:lnTo>
                    <a:lnTo>
                      <a:pt x="169" y="169"/>
                    </a:lnTo>
                    <a:lnTo>
                      <a:pt x="113" y="56"/>
                    </a:lnTo>
                    <a:lnTo>
                      <a:pt x="57" y="0"/>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0" name="Google Shape;25160;p54"/>
              <p:cNvSpPr/>
              <p:nvPr/>
            </p:nvSpPr>
            <p:spPr>
              <a:xfrm>
                <a:off x="2083075" y="1125650"/>
                <a:ext cx="1425" cy="1425"/>
              </a:xfrm>
              <a:custGeom>
                <a:avLst/>
                <a:gdLst/>
                <a:ahLst/>
                <a:cxnLst/>
                <a:rect l="l" t="t" r="r" b="b"/>
                <a:pathLst>
                  <a:path w="57" h="57" extrusionOk="0">
                    <a:moveTo>
                      <a:pt x="56" y="1"/>
                    </a:moveTo>
                    <a:lnTo>
                      <a:pt x="0" y="57"/>
                    </a:lnTo>
                    <a:lnTo>
                      <a:pt x="56" y="57"/>
                    </a:lnTo>
                    <a:lnTo>
                      <a:pt x="56"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1" name="Google Shape;25161;p54"/>
              <p:cNvSpPr/>
              <p:nvPr/>
            </p:nvSpPr>
            <p:spPr>
              <a:xfrm>
                <a:off x="2130850" y="1157975"/>
                <a:ext cx="25" cy="2825"/>
              </a:xfrm>
              <a:custGeom>
                <a:avLst/>
                <a:gdLst/>
                <a:ahLst/>
                <a:cxnLst/>
                <a:rect l="l" t="t" r="r" b="b"/>
                <a:pathLst>
                  <a:path w="1" h="113" extrusionOk="0">
                    <a:moveTo>
                      <a:pt x="0" y="113"/>
                    </a:moveTo>
                    <a:lnTo>
                      <a:pt x="0" y="113"/>
                    </a:lnTo>
                    <a:lnTo>
                      <a:pt x="0" y="56"/>
                    </a:lnTo>
                    <a:lnTo>
                      <a:pt x="0" y="0"/>
                    </a:lnTo>
                    <a:lnTo>
                      <a:pt x="0" y="0"/>
                    </a:lnTo>
                    <a:lnTo>
                      <a:pt x="0" y="0"/>
                    </a:lnTo>
                    <a:lnTo>
                      <a:pt x="0" y="56"/>
                    </a:lnTo>
                    <a:lnTo>
                      <a:pt x="0" y="56"/>
                    </a:lnTo>
                    <a:lnTo>
                      <a:pt x="0" y="113"/>
                    </a:lnTo>
                    <a:lnTo>
                      <a:pt x="0" y="113"/>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2" name="Google Shape;25162;p54"/>
              <p:cNvSpPr/>
              <p:nvPr/>
            </p:nvSpPr>
            <p:spPr>
              <a:xfrm>
                <a:off x="2062000" y="1100350"/>
                <a:ext cx="25" cy="1450"/>
              </a:xfrm>
              <a:custGeom>
                <a:avLst/>
                <a:gdLst/>
                <a:ahLst/>
                <a:cxnLst/>
                <a:rect l="l" t="t" r="r" b="b"/>
                <a:pathLst>
                  <a:path w="1" h="58" extrusionOk="0">
                    <a:moveTo>
                      <a:pt x="0" y="57"/>
                    </a:moveTo>
                    <a:lnTo>
                      <a:pt x="0" y="57"/>
                    </a:lnTo>
                    <a:lnTo>
                      <a:pt x="0" y="57"/>
                    </a:lnTo>
                    <a:lnTo>
                      <a:pt x="0" y="1"/>
                    </a:lnTo>
                    <a:lnTo>
                      <a:pt x="0" y="57"/>
                    </a:lnTo>
                    <a:lnTo>
                      <a:pt x="0" y="57"/>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3" name="Google Shape;25163;p54"/>
              <p:cNvSpPr/>
              <p:nvPr/>
            </p:nvSpPr>
            <p:spPr>
              <a:xfrm>
                <a:off x="2049350" y="1134075"/>
                <a:ext cx="25" cy="1425"/>
              </a:xfrm>
              <a:custGeom>
                <a:avLst/>
                <a:gdLst/>
                <a:ahLst/>
                <a:cxnLst/>
                <a:rect l="l" t="t" r="r" b="b"/>
                <a:pathLst>
                  <a:path w="1" h="57" extrusionOk="0">
                    <a:moveTo>
                      <a:pt x="0" y="1"/>
                    </a:moveTo>
                    <a:lnTo>
                      <a:pt x="0" y="57"/>
                    </a:lnTo>
                    <a:lnTo>
                      <a:pt x="0" y="57"/>
                    </a:lnTo>
                    <a:lnTo>
                      <a:pt x="0" y="1"/>
                    </a:lnTo>
                    <a:close/>
                  </a:path>
                </a:pathLst>
              </a:custGeom>
              <a:solidFill>
                <a:srgbClr val="B3D2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4" name="Google Shape;25164;p54"/>
              <p:cNvSpPr/>
              <p:nvPr/>
            </p:nvSpPr>
            <p:spPr>
              <a:xfrm>
                <a:off x="2052150" y="1143925"/>
                <a:ext cx="25" cy="1425"/>
              </a:xfrm>
              <a:custGeom>
                <a:avLst/>
                <a:gdLst/>
                <a:ahLst/>
                <a:cxnLst/>
                <a:rect l="l" t="t" r="r" b="b"/>
                <a:pathLst>
                  <a:path w="1" h="57" extrusionOk="0">
                    <a:moveTo>
                      <a:pt x="1" y="56"/>
                    </a:moveTo>
                    <a:lnTo>
                      <a:pt x="1" y="56"/>
                    </a:lnTo>
                    <a:lnTo>
                      <a:pt x="1" y="56"/>
                    </a:lnTo>
                    <a:lnTo>
                      <a:pt x="1" y="0"/>
                    </a:lnTo>
                    <a:lnTo>
                      <a:pt x="1" y="0"/>
                    </a:lnTo>
                    <a:lnTo>
                      <a:pt x="1" y="56"/>
                    </a:lnTo>
                    <a:lnTo>
                      <a:pt x="1" y="56"/>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5" name="Google Shape;25165;p54"/>
              <p:cNvSpPr/>
              <p:nvPr/>
            </p:nvSpPr>
            <p:spPr>
              <a:xfrm>
                <a:off x="2067600" y="1150950"/>
                <a:ext cx="2850" cy="2825"/>
              </a:xfrm>
              <a:custGeom>
                <a:avLst/>
                <a:gdLst/>
                <a:ahLst/>
                <a:cxnLst/>
                <a:rect l="l" t="t" r="r" b="b"/>
                <a:pathLst>
                  <a:path w="114" h="113" extrusionOk="0">
                    <a:moveTo>
                      <a:pt x="1" y="0"/>
                    </a:moveTo>
                    <a:lnTo>
                      <a:pt x="57" y="113"/>
                    </a:lnTo>
                    <a:lnTo>
                      <a:pt x="113"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6" name="Google Shape;25166;p54"/>
              <p:cNvSpPr/>
              <p:nvPr/>
            </p:nvSpPr>
            <p:spPr>
              <a:xfrm>
                <a:off x="2080250" y="1163600"/>
                <a:ext cx="1425" cy="1425"/>
              </a:xfrm>
              <a:custGeom>
                <a:avLst/>
                <a:gdLst/>
                <a:ahLst/>
                <a:cxnLst/>
                <a:rect l="l" t="t" r="r" b="b"/>
                <a:pathLst>
                  <a:path w="57" h="57" extrusionOk="0">
                    <a:moveTo>
                      <a:pt x="1" y="0"/>
                    </a:moveTo>
                    <a:lnTo>
                      <a:pt x="57" y="56"/>
                    </a:lnTo>
                    <a:lnTo>
                      <a:pt x="57" y="0"/>
                    </a:lnTo>
                    <a:close/>
                  </a:path>
                </a:pathLst>
              </a:custGeom>
              <a:solidFill>
                <a:srgbClr val="B9D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7" name="Google Shape;25167;p54"/>
              <p:cNvSpPr/>
              <p:nvPr/>
            </p:nvSpPr>
            <p:spPr>
              <a:xfrm>
                <a:off x="2115375" y="1152350"/>
                <a:ext cx="1450" cy="2825"/>
              </a:xfrm>
              <a:custGeom>
                <a:avLst/>
                <a:gdLst/>
                <a:ahLst/>
                <a:cxnLst/>
                <a:rect l="l" t="t" r="r" b="b"/>
                <a:pathLst>
                  <a:path w="58" h="113" extrusionOk="0">
                    <a:moveTo>
                      <a:pt x="1" y="113"/>
                    </a:moveTo>
                    <a:lnTo>
                      <a:pt x="1" y="113"/>
                    </a:lnTo>
                    <a:lnTo>
                      <a:pt x="57" y="0"/>
                    </a:lnTo>
                    <a:lnTo>
                      <a:pt x="57" y="0"/>
                    </a:lnTo>
                    <a:lnTo>
                      <a:pt x="1" y="113"/>
                    </a:lnTo>
                    <a:lnTo>
                      <a:pt x="1" y="113"/>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8" name="Google Shape;25168;p54"/>
              <p:cNvSpPr/>
              <p:nvPr/>
            </p:nvSpPr>
            <p:spPr>
              <a:xfrm>
                <a:off x="2113975" y="1155150"/>
                <a:ext cx="1425" cy="1450"/>
              </a:xfrm>
              <a:custGeom>
                <a:avLst/>
                <a:gdLst/>
                <a:ahLst/>
                <a:cxnLst/>
                <a:rect l="l" t="t" r="r" b="b"/>
                <a:pathLst>
                  <a:path w="57" h="58" extrusionOk="0">
                    <a:moveTo>
                      <a:pt x="57" y="1"/>
                    </a:moveTo>
                    <a:lnTo>
                      <a:pt x="1" y="57"/>
                    </a:lnTo>
                    <a:lnTo>
                      <a:pt x="57" y="57"/>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9" name="Google Shape;25169;p54"/>
              <p:cNvSpPr/>
              <p:nvPr/>
            </p:nvSpPr>
            <p:spPr>
              <a:xfrm>
                <a:off x="2142075" y="1148125"/>
                <a:ext cx="7050" cy="9875"/>
              </a:xfrm>
              <a:custGeom>
                <a:avLst/>
                <a:gdLst/>
                <a:ahLst/>
                <a:cxnLst/>
                <a:rect l="l" t="t" r="r" b="b"/>
                <a:pathLst>
                  <a:path w="282" h="395" extrusionOk="0">
                    <a:moveTo>
                      <a:pt x="57" y="1"/>
                    </a:moveTo>
                    <a:lnTo>
                      <a:pt x="57" y="57"/>
                    </a:lnTo>
                    <a:lnTo>
                      <a:pt x="57" y="113"/>
                    </a:lnTo>
                    <a:lnTo>
                      <a:pt x="57" y="226"/>
                    </a:lnTo>
                    <a:lnTo>
                      <a:pt x="1" y="282"/>
                    </a:lnTo>
                    <a:lnTo>
                      <a:pt x="57" y="338"/>
                    </a:lnTo>
                    <a:lnTo>
                      <a:pt x="169" y="394"/>
                    </a:lnTo>
                    <a:lnTo>
                      <a:pt x="226" y="282"/>
                    </a:lnTo>
                    <a:lnTo>
                      <a:pt x="282" y="113"/>
                    </a:lnTo>
                    <a:lnTo>
                      <a:pt x="169" y="113"/>
                    </a:lnTo>
                    <a:lnTo>
                      <a:pt x="113"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0" name="Google Shape;25170;p54"/>
              <p:cNvSpPr/>
              <p:nvPr/>
            </p:nvSpPr>
            <p:spPr>
              <a:xfrm>
                <a:off x="2108350" y="1110200"/>
                <a:ext cx="2850" cy="1425"/>
              </a:xfrm>
              <a:custGeom>
                <a:avLst/>
                <a:gdLst/>
                <a:ahLst/>
                <a:cxnLst/>
                <a:rect l="l" t="t" r="r" b="b"/>
                <a:pathLst>
                  <a:path w="114" h="57" extrusionOk="0">
                    <a:moveTo>
                      <a:pt x="1" y="0"/>
                    </a:moveTo>
                    <a:lnTo>
                      <a:pt x="57" y="56"/>
                    </a:lnTo>
                    <a:lnTo>
                      <a:pt x="113" y="56"/>
                    </a:lnTo>
                    <a:lnTo>
                      <a:pt x="57"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1" name="Google Shape;25171;p54"/>
              <p:cNvSpPr/>
              <p:nvPr/>
            </p:nvSpPr>
            <p:spPr>
              <a:xfrm>
                <a:off x="2121000" y="1142525"/>
                <a:ext cx="25" cy="1425"/>
              </a:xfrm>
              <a:custGeom>
                <a:avLst/>
                <a:gdLst/>
                <a:ahLst/>
                <a:cxnLst/>
                <a:rect l="l" t="t" r="r" b="b"/>
                <a:pathLst>
                  <a:path w="1" h="57" extrusionOk="0">
                    <a:moveTo>
                      <a:pt x="1" y="0"/>
                    </a:moveTo>
                    <a:lnTo>
                      <a:pt x="1" y="56"/>
                    </a:lnTo>
                    <a:lnTo>
                      <a:pt x="1" y="56"/>
                    </a:lnTo>
                    <a:lnTo>
                      <a:pt x="1" y="0"/>
                    </a:lnTo>
                    <a:close/>
                  </a:path>
                </a:pathLst>
              </a:custGeom>
              <a:solidFill>
                <a:srgbClr val="B2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2" name="Google Shape;25172;p54"/>
              <p:cNvSpPr/>
              <p:nvPr/>
            </p:nvSpPr>
            <p:spPr>
              <a:xfrm>
                <a:off x="2144900" y="1157975"/>
                <a:ext cx="1425" cy="1425"/>
              </a:xfrm>
              <a:custGeom>
                <a:avLst/>
                <a:gdLst/>
                <a:ahLst/>
                <a:cxnLst/>
                <a:rect l="l" t="t" r="r" b="b"/>
                <a:pathLst>
                  <a:path w="57" h="57" extrusionOk="0">
                    <a:moveTo>
                      <a:pt x="56" y="0"/>
                    </a:moveTo>
                    <a:lnTo>
                      <a:pt x="0" y="56"/>
                    </a:lnTo>
                    <a:lnTo>
                      <a:pt x="0" y="56"/>
                    </a:lnTo>
                    <a:lnTo>
                      <a:pt x="56" y="0"/>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3" name="Google Shape;25173;p54"/>
              <p:cNvSpPr/>
              <p:nvPr/>
            </p:nvSpPr>
            <p:spPr>
              <a:xfrm>
                <a:off x="2102750" y="1169200"/>
                <a:ext cx="8450" cy="7050"/>
              </a:xfrm>
              <a:custGeom>
                <a:avLst/>
                <a:gdLst/>
                <a:ahLst/>
                <a:cxnLst/>
                <a:rect l="l" t="t" r="r" b="b"/>
                <a:pathLst>
                  <a:path w="338" h="282" extrusionOk="0">
                    <a:moveTo>
                      <a:pt x="169" y="1"/>
                    </a:moveTo>
                    <a:lnTo>
                      <a:pt x="56" y="57"/>
                    </a:lnTo>
                    <a:lnTo>
                      <a:pt x="0" y="170"/>
                    </a:lnTo>
                    <a:lnTo>
                      <a:pt x="112" y="282"/>
                    </a:lnTo>
                    <a:lnTo>
                      <a:pt x="225" y="226"/>
                    </a:lnTo>
                    <a:lnTo>
                      <a:pt x="337" y="170"/>
                    </a:lnTo>
                    <a:lnTo>
                      <a:pt x="337" y="113"/>
                    </a:lnTo>
                    <a:lnTo>
                      <a:pt x="337" y="1"/>
                    </a:lnTo>
                    <a:close/>
                  </a:path>
                </a:pathLst>
              </a:custGeom>
              <a:solidFill>
                <a:srgbClr val="AC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4" name="Google Shape;25174;p54"/>
              <p:cNvSpPr/>
              <p:nvPr/>
            </p:nvSpPr>
            <p:spPr>
              <a:xfrm>
                <a:off x="2147700" y="1111600"/>
                <a:ext cx="2850" cy="1425"/>
              </a:xfrm>
              <a:custGeom>
                <a:avLst/>
                <a:gdLst/>
                <a:ahLst/>
                <a:cxnLst/>
                <a:rect l="l" t="t" r="r" b="b"/>
                <a:pathLst>
                  <a:path w="114" h="57" extrusionOk="0">
                    <a:moveTo>
                      <a:pt x="1" y="0"/>
                    </a:moveTo>
                    <a:lnTo>
                      <a:pt x="1" y="57"/>
                    </a:lnTo>
                    <a:lnTo>
                      <a:pt x="57" y="57"/>
                    </a:lnTo>
                    <a:lnTo>
                      <a:pt x="113" y="0"/>
                    </a:lnTo>
                    <a:close/>
                  </a:path>
                </a:pathLst>
              </a:custGeom>
              <a:solidFill>
                <a:srgbClr val="9BB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5" name="Google Shape;25175;p54"/>
              <p:cNvSpPr/>
              <p:nvPr/>
            </p:nvSpPr>
            <p:spPr>
              <a:xfrm>
                <a:off x="2143475" y="1135475"/>
                <a:ext cx="1450" cy="25"/>
              </a:xfrm>
              <a:custGeom>
                <a:avLst/>
                <a:gdLst/>
                <a:ahLst/>
                <a:cxnLst/>
                <a:rect l="l" t="t" r="r" b="b"/>
                <a:pathLst>
                  <a:path w="58" h="1" extrusionOk="0">
                    <a:moveTo>
                      <a:pt x="57" y="1"/>
                    </a:moveTo>
                    <a:lnTo>
                      <a:pt x="1" y="1"/>
                    </a:lnTo>
                    <a:lnTo>
                      <a:pt x="1" y="1"/>
                    </a:lnTo>
                    <a:lnTo>
                      <a:pt x="57" y="1"/>
                    </a:lnTo>
                    <a:close/>
                  </a:path>
                </a:pathLst>
              </a:custGeom>
              <a:solidFill>
                <a:srgbClr val="B8D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6" name="Google Shape;25176;p54"/>
              <p:cNvSpPr/>
              <p:nvPr/>
            </p:nvSpPr>
            <p:spPr>
              <a:xfrm>
                <a:off x="2170175" y="1148125"/>
                <a:ext cx="2850" cy="2850"/>
              </a:xfrm>
              <a:custGeom>
                <a:avLst/>
                <a:gdLst/>
                <a:ahLst/>
                <a:cxnLst/>
                <a:rect l="l" t="t" r="r" b="b"/>
                <a:pathLst>
                  <a:path w="114" h="114" extrusionOk="0">
                    <a:moveTo>
                      <a:pt x="1" y="1"/>
                    </a:moveTo>
                    <a:lnTo>
                      <a:pt x="57" y="113"/>
                    </a:lnTo>
                    <a:lnTo>
                      <a:pt x="113" y="113"/>
                    </a:lnTo>
                    <a:lnTo>
                      <a:pt x="113" y="57"/>
                    </a:lnTo>
                    <a:lnTo>
                      <a:pt x="1" y="1"/>
                    </a:lnTo>
                    <a:close/>
                  </a:path>
                </a:pathLst>
              </a:custGeom>
              <a:solidFill>
                <a:srgbClr val="ADC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7" name="Google Shape;25177;p54"/>
              <p:cNvSpPr/>
              <p:nvPr/>
            </p:nvSpPr>
            <p:spPr>
              <a:xfrm>
                <a:off x="2083075" y="1219800"/>
                <a:ext cx="2825" cy="2825"/>
              </a:xfrm>
              <a:custGeom>
                <a:avLst/>
                <a:gdLst/>
                <a:ahLst/>
                <a:cxnLst/>
                <a:rect l="l" t="t" r="r" b="b"/>
                <a:pathLst>
                  <a:path w="113" h="113" extrusionOk="0">
                    <a:moveTo>
                      <a:pt x="113" y="0"/>
                    </a:moveTo>
                    <a:lnTo>
                      <a:pt x="56" y="57"/>
                    </a:lnTo>
                    <a:lnTo>
                      <a:pt x="0" y="113"/>
                    </a:lnTo>
                    <a:lnTo>
                      <a:pt x="56" y="113"/>
                    </a:lnTo>
                    <a:lnTo>
                      <a:pt x="113"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8" name="Google Shape;25178;p54"/>
              <p:cNvSpPr/>
              <p:nvPr/>
            </p:nvSpPr>
            <p:spPr>
              <a:xfrm>
                <a:off x="2040900" y="1197325"/>
                <a:ext cx="5650" cy="8450"/>
              </a:xfrm>
              <a:custGeom>
                <a:avLst/>
                <a:gdLst/>
                <a:ahLst/>
                <a:cxnLst/>
                <a:rect l="l" t="t" r="r" b="b"/>
                <a:pathLst>
                  <a:path w="226" h="338" extrusionOk="0">
                    <a:moveTo>
                      <a:pt x="113" y="0"/>
                    </a:moveTo>
                    <a:lnTo>
                      <a:pt x="113" y="56"/>
                    </a:lnTo>
                    <a:lnTo>
                      <a:pt x="1" y="56"/>
                    </a:lnTo>
                    <a:lnTo>
                      <a:pt x="1" y="169"/>
                    </a:lnTo>
                    <a:lnTo>
                      <a:pt x="57" y="281"/>
                    </a:lnTo>
                    <a:lnTo>
                      <a:pt x="170" y="337"/>
                    </a:lnTo>
                    <a:lnTo>
                      <a:pt x="226" y="281"/>
                    </a:lnTo>
                    <a:lnTo>
                      <a:pt x="226" y="169"/>
                    </a:lnTo>
                    <a:lnTo>
                      <a:pt x="170"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9" name="Google Shape;25179;p54"/>
              <p:cNvSpPr/>
              <p:nvPr/>
            </p:nvSpPr>
            <p:spPr>
              <a:xfrm>
                <a:off x="2043725" y="1191700"/>
                <a:ext cx="2825" cy="5650"/>
              </a:xfrm>
              <a:custGeom>
                <a:avLst/>
                <a:gdLst/>
                <a:ahLst/>
                <a:cxnLst/>
                <a:rect l="l" t="t" r="r" b="b"/>
                <a:pathLst>
                  <a:path w="113" h="226" extrusionOk="0">
                    <a:moveTo>
                      <a:pt x="0" y="0"/>
                    </a:moveTo>
                    <a:lnTo>
                      <a:pt x="0" y="56"/>
                    </a:lnTo>
                    <a:lnTo>
                      <a:pt x="0" y="113"/>
                    </a:lnTo>
                    <a:lnTo>
                      <a:pt x="57" y="169"/>
                    </a:lnTo>
                    <a:lnTo>
                      <a:pt x="0" y="225"/>
                    </a:lnTo>
                    <a:lnTo>
                      <a:pt x="113" y="225"/>
                    </a:lnTo>
                    <a:lnTo>
                      <a:pt x="57" y="0"/>
                    </a:lnTo>
                    <a:close/>
                  </a:path>
                </a:pathLst>
              </a:custGeom>
              <a:solidFill>
                <a:srgbClr val="C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0" name="Google Shape;25180;p54"/>
              <p:cNvSpPr/>
              <p:nvPr/>
            </p:nvSpPr>
            <p:spPr>
              <a:xfrm>
                <a:off x="1887750" y="1172025"/>
                <a:ext cx="12675" cy="11250"/>
              </a:xfrm>
              <a:custGeom>
                <a:avLst/>
                <a:gdLst/>
                <a:ahLst/>
                <a:cxnLst/>
                <a:rect l="l" t="t" r="r" b="b"/>
                <a:pathLst>
                  <a:path w="507" h="450" extrusionOk="0">
                    <a:moveTo>
                      <a:pt x="57" y="0"/>
                    </a:moveTo>
                    <a:lnTo>
                      <a:pt x="1" y="113"/>
                    </a:lnTo>
                    <a:lnTo>
                      <a:pt x="1" y="169"/>
                    </a:lnTo>
                    <a:lnTo>
                      <a:pt x="57" y="225"/>
                    </a:lnTo>
                    <a:lnTo>
                      <a:pt x="338" y="225"/>
                    </a:lnTo>
                    <a:lnTo>
                      <a:pt x="338" y="394"/>
                    </a:lnTo>
                    <a:lnTo>
                      <a:pt x="338" y="450"/>
                    </a:lnTo>
                    <a:lnTo>
                      <a:pt x="394" y="450"/>
                    </a:lnTo>
                    <a:lnTo>
                      <a:pt x="450" y="394"/>
                    </a:lnTo>
                    <a:lnTo>
                      <a:pt x="506" y="281"/>
                    </a:lnTo>
                    <a:lnTo>
                      <a:pt x="506" y="169"/>
                    </a:lnTo>
                    <a:lnTo>
                      <a:pt x="450" y="113"/>
                    </a:lnTo>
                    <a:lnTo>
                      <a:pt x="394" y="57"/>
                    </a:lnTo>
                    <a:lnTo>
                      <a:pt x="225"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1" name="Google Shape;25181;p54"/>
              <p:cNvSpPr/>
              <p:nvPr/>
            </p:nvSpPr>
            <p:spPr>
              <a:xfrm>
                <a:off x="1903200" y="1170625"/>
                <a:ext cx="4250" cy="7050"/>
              </a:xfrm>
              <a:custGeom>
                <a:avLst/>
                <a:gdLst/>
                <a:ahLst/>
                <a:cxnLst/>
                <a:rect l="l" t="t" r="r" b="b"/>
                <a:pathLst>
                  <a:path w="170" h="282" extrusionOk="0">
                    <a:moveTo>
                      <a:pt x="113" y="0"/>
                    </a:moveTo>
                    <a:lnTo>
                      <a:pt x="57" y="113"/>
                    </a:lnTo>
                    <a:lnTo>
                      <a:pt x="1" y="169"/>
                    </a:lnTo>
                    <a:lnTo>
                      <a:pt x="57" y="281"/>
                    </a:lnTo>
                    <a:lnTo>
                      <a:pt x="113" y="281"/>
                    </a:lnTo>
                    <a:lnTo>
                      <a:pt x="169" y="225"/>
                    </a:lnTo>
                    <a:lnTo>
                      <a:pt x="113"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2" name="Google Shape;25182;p54"/>
              <p:cNvSpPr/>
              <p:nvPr/>
            </p:nvSpPr>
            <p:spPr>
              <a:xfrm>
                <a:off x="1893375" y="1141100"/>
                <a:ext cx="4225" cy="4250"/>
              </a:xfrm>
              <a:custGeom>
                <a:avLst/>
                <a:gdLst/>
                <a:ahLst/>
                <a:cxnLst/>
                <a:rect l="l" t="t" r="r" b="b"/>
                <a:pathLst>
                  <a:path w="169" h="170" extrusionOk="0">
                    <a:moveTo>
                      <a:pt x="57" y="1"/>
                    </a:moveTo>
                    <a:lnTo>
                      <a:pt x="0" y="57"/>
                    </a:lnTo>
                    <a:lnTo>
                      <a:pt x="57" y="113"/>
                    </a:lnTo>
                    <a:lnTo>
                      <a:pt x="113" y="169"/>
                    </a:lnTo>
                    <a:lnTo>
                      <a:pt x="169" y="169"/>
                    </a:lnTo>
                    <a:lnTo>
                      <a:pt x="169" y="57"/>
                    </a:lnTo>
                    <a:lnTo>
                      <a:pt x="113"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3" name="Google Shape;25183;p54"/>
              <p:cNvSpPr/>
              <p:nvPr/>
            </p:nvSpPr>
            <p:spPr>
              <a:xfrm>
                <a:off x="1876500" y="1138300"/>
                <a:ext cx="2850" cy="7050"/>
              </a:xfrm>
              <a:custGeom>
                <a:avLst/>
                <a:gdLst/>
                <a:ahLst/>
                <a:cxnLst/>
                <a:rect l="l" t="t" r="r" b="b"/>
                <a:pathLst>
                  <a:path w="114" h="282" extrusionOk="0">
                    <a:moveTo>
                      <a:pt x="57" y="0"/>
                    </a:moveTo>
                    <a:lnTo>
                      <a:pt x="1" y="113"/>
                    </a:lnTo>
                    <a:lnTo>
                      <a:pt x="57" y="281"/>
                    </a:lnTo>
                    <a:lnTo>
                      <a:pt x="113" y="113"/>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4" name="Google Shape;25184;p54"/>
              <p:cNvSpPr/>
              <p:nvPr/>
            </p:nvSpPr>
            <p:spPr>
              <a:xfrm>
                <a:off x="1907425" y="1187475"/>
                <a:ext cx="1425" cy="1425"/>
              </a:xfrm>
              <a:custGeom>
                <a:avLst/>
                <a:gdLst/>
                <a:ahLst/>
                <a:cxnLst/>
                <a:rect l="l" t="t" r="r" b="b"/>
                <a:pathLst>
                  <a:path w="57" h="57" extrusionOk="0">
                    <a:moveTo>
                      <a:pt x="57" y="1"/>
                    </a:moveTo>
                    <a:lnTo>
                      <a:pt x="0" y="57"/>
                    </a:lnTo>
                    <a:lnTo>
                      <a:pt x="57" y="57"/>
                    </a:lnTo>
                    <a:lnTo>
                      <a:pt x="57"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5" name="Google Shape;25185;p54"/>
              <p:cNvSpPr/>
              <p:nvPr/>
            </p:nvSpPr>
            <p:spPr>
              <a:xfrm>
                <a:off x="1907425" y="1193100"/>
                <a:ext cx="1425" cy="2825"/>
              </a:xfrm>
              <a:custGeom>
                <a:avLst/>
                <a:gdLst/>
                <a:ahLst/>
                <a:cxnLst/>
                <a:rect l="l" t="t" r="r" b="b"/>
                <a:pathLst>
                  <a:path w="57" h="113" extrusionOk="0">
                    <a:moveTo>
                      <a:pt x="0" y="0"/>
                    </a:moveTo>
                    <a:lnTo>
                      <a:pt x="0" y="57"/>
                    </a:lnTo>
                    <a:lnTo>
                      <a:pt x="57" y="113"/>
                    </a:lnTo>
                    <a:lnTo>
                      <a:pt x="57" y="57"/>
                    </a:lnTo>
                    <a:lnTo>
                      <a:pt x="0"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6" name="Google Shape;25186;p54"/>
              <p:cNvSpPr/>
              <p:nvPr/>
            </p:nvSpPr>
            <p:spPr>
              <a:xfrm>
                <a:off x="1828725" y="1176225"/>
                <a:ext cx="25" cy="25"/>
              </a:xfrm>
              <a:custGeom>
                <a:avLst/>
                <a:gdLst/>
                <a:ahLst/>
                <a:cxnLst/>
                <a:rect l="l" t="t" r="r" b="b"/>
                <a:pathLst>
                  <a:path w="1" h="1" extrusionOk="0">
                    <a:moveTo>
                      <a:pt x="1" y="1"/>
                    </a:moveTo>
                    <a:lnTo>
                      <a:pt x="1" y="1"/>
                    </a:lnTo>
                    <a:lnTo>
                      <a:pt x="1" y="1"/>
                    </a:lnTo>
                    <a:lnTo>
                      <a:pt x="1" y="1"/>
                    </a:lnTo>
                    <a:close/>
                  </a:path>
                </a:pathLst>
              </a:custGeom>
              <a:solidFill>
                <a:srgbClr val="B2D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7" name="Google Shape;25187;p54"/>
              <p:cNvSpPr/>
              <p:nvPr/>
            </p:nvSpPr>
            <p:spPr>
              <a:xfrm>
                <a:off x="1950975" y="1173425"/>
                <a:ext cx="4250" cy="5650"/>
              </a:xfrm>
              <a:custGeom>
                <a:avLst/>
                <a:gdLst/>
                <a:ahLst/>
                <a:cxnLst/>
                <a:rect l="l" t="t" r="r" b="b"/>
                <a:pathLst>
                  <a:path w="170" h="226" extrusionOk="0">
                    <a:moveTo>
                      <a:pt x="1" y="1"/>
                    </a:moveTo>
                    <a:lnTo>
                      <a:pt x="57" y="225"/>
                    </a:lnTo>
                    <a:lnTo>
                      <a:pt x="113" y="225"/>
                    </a:lnTo>
                    <a:lnTo>
                      <a:pt x="169" y="57"/>
                    </a:lnTo>
                    <a:lnTo>
                      <a:pt x="169"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8" name="Google Shape;25188;p54"/>
              <p:cNvSpPr/>
              <p:nvPr/>
            </p:nvSpPr>
            <p:spPr>
              <a:xfrm>
                <a:off x="1987525" y="1170625"/>
                <a:ext cx="1425" cy="2825"/>
              </a:xfrm>
              <a:custGeom>
                <a:avLst/>
                <a:gdLst/>
                <a:ahLst/>
                <a:cxnLst/>
                <a:rect l="l" t="t" r="r" b="b"/>
                <a:pathLst>
                  <a:path w="57" h="113" extrusionOk="0">
                    <a:moveTo>
                      <a:pt x="56" y="0"/>
                    </a:moveTo>
                    <a:lnTo>
                      <a:pt x="0" y="113"/>
                    </a:lnTo>
                    <a:lnTo>
                      <a:pt x="56" y="113"/>
                    </a:lnTo>
                    <a:lnTo>
                      <a:pt x="56" y="56"/>
                    </a:lnTo>
                    <a:lnTo>
                      <a:pt x="56"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9" name="Google Shape;25189;p54"/>
              <p:cNvSpPr/>
              <p:nvPr/>
            </p:nvSpPr>
            <p:spPr>
              <a:xfrm>
                <a:off x="1988925" y="1169200"/>
                <a:ext cx="1425" cy="1450"/>
              </a:xfrm>
              <a:custGeom>
                <a:avLst/>
                <a:gdLst/>
                <a:ahLst/>
                <a:cxnLst/>
                <a:rect l="l" t="t" r="r" b="b"/>
                <a:pathLst>
                  <a:path w="57" h="58" extrusionOk="0">
                    <a:moveTo>
                      <a:pt x="0" y="1"/>
                    </a:moveTo>
                    <a:lnTo>
                      <a:pt x="0" y="57"/>
                    </a:lnTo>
                    <a:lnTo>
                      <a:pt x="57"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0" name="Google Shape;25190;p54"/>
              <p:cNvSpPr/>
              <p:nvPr/>
            </p:nvSpPr>
            <p:spPr>
              <a:xfrm>
                <a:off x="1993125" y="1202925"/>
                <a:ext cx="1450" cy="25"/>
              </a:xfrm>
              <a:custGeom>
                <a:avLst/>
                <a:gdLst/>
                <a:ahLst/>
                <a:cxnLst/>
                <a:rect l="l" t="t" r="r" b="b"/>
                <a:pathLst>
                  <a:path w="58" h="1" extrusionOk="0">
                    <a:moveTo>
                      <a:pt x="1" y="1"/>
                    </a:moveTo>
                    <a:lnTo>
                      <a:pt x="1" y="1"/>
                    </a:lnTo>
                    <a:lnTo>
                      <a:pt x="57" y="1"/>
                    </a:lnTo>
                    <a:lnTo>
                      <a:pt x="1" y="1"/>
                    </a:lnTo>
                    <a:close/>
                  </a:path>
                </a:pathLst>
              </a:custGeom>
              <a:solidFill>
                <a:srgbClr val="A4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1" name="Google Shape;25191;p54"/>
              <p:cNvSpPr/>
              <p:nvPr/>
            </p:nvSpPr>
            <p:spPr>
              <a:xfrm>
                <a:off x="2015625" y="1143925"/>
                <a:ext cx="23900" cy="19700"/>
              </a:xfrm>
              <a:custGeom>
                <a:avLst/>
                <a:gdLst/>
                <a:ahLst/>
                <a:cxnLst/>
                <a:rect l="l" t="t" r="r" b="b"/>
                <a:pathLst>
                  <a:path w="956" h="788" extrusionOk="0">
                    <a:moveTo>
                      <a:pt x="169" y="0"/>
                    </a:moveTo>
                    <a:lnTo>
                      <a:pt x="113" y="113"/>
                    </a:lnTo>
                    <a:lnTo>
                      <a:pt x="113" y="394"/>
                    </a:lnTo>
                    <a:lnTo>
                      <a:pt x="56" y="506"/>
                    </a:lnTo>
                    <a:lnTo>
                      <a:pt x="0" y="618"/>
                    </a:lnTo>
                    <a:lnTo>
                      <a:pt x="113" y="618"/>
                    </a:lnTo>
                    <a:lnTo>
                      <a:pt x="225" y="675"/>
                    </a:lnTo>
                    <a:lnTo>
                      <a:pt x="394" y="787"/>
                    </a:lnTo>
                    <a:lnTo>
                      <a:pt x="506" y="675"/>
                    </a:lnTo>
                    <a:lnTo>
                      <a:pt x="731" y="506"/>
                    </a:lnTo>
                    <a:lnTo>
                      <a:pt x="843" y="281"/>
                    </a:lnTo>
                    <a:lnTo>
                      <a:pt x="956" y="169"/>
                    </a:lnTo>
                    <a:lnTo>
                      <a:pt x="900" y="0"/>
                    </a:lnTo>
                    <a:lnTo>
                      <a:pt x="843" y="0"/>
                    </a:lnTo>
                    <a:lnTo>
                      <a:pt x="843" y="56"/>
                    </a:lnTo>
                    <a:lnTo>
                      <a:pt x="731" y="169"/>
                    </a:lnTo>
                    <a:lnTo>
                      <a:pt x="675" y="113"/>
                    </a:lnTo>
                    <a:lnTo>
                      <a:pt x="619" y="0"/>
                    </a:lnTo>
                    <a:lnTo>
                      <a:pt x="394" y="113"/>
                    </a:lnTo>
                    <a:lnTo>
                      <a:pt x="338" y="113"/>
                    </a:lnTo>
                    <a:lnTo>
                      <a:pt x="225" y="56"/>
                    </a:lnTo>
                    <a:lnTo>
                      <a:pt x="169" y="0"/>
                    </a:lnTo>
                    <a:close/>
                  </a:path>
                </a:pathLst>
              </a:custGeom>
              <a:solidFill>
                <a:srgbClr val="B5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2" name="Google Shape;25192;p54"/>
              <p:cNvSpPr/>
              <p:nvPr/>
            </p:nvSpPr>
            <p:spPr>
              <a:xfrm>
                <a:off x="2042325" y="1191700"/>
                <a:ext cx="1425" cy="2825"/>
              </a:xfrm>
              <a:custGeom>
                <a:avLst/>
                <a:gdLst/>
                <a:ahLst/>
                <a:cxnLst/>
                <a:rect l="l" t="t" r="r" b="b"/>
                <a:pathLst>
                  <a:path w="57" h="113" extrusionOk="0">
                    <a:moveTo>
                      <a:pt x="56" y="0"/>
                    </a:moveTo>
                    <a:lnTo>
                      <a:pt x="0" y="56"/>
                    </a:lnTo>
                    <a:lnTo>
                      <a:pt x="56" y="113"/>
                    </a:lnTo>
                    <a:lnTo>
                      <a:pt x="56" y="0"/>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3" name="Google Shape;25193;p54"/>
              <p:cNvSpPr/>
              <p:nvPr/>
            </p:nvSpPr>
            <p:spPr>
              <a:xfrm>
                <a:off x="2043725" y="1195900"/>
                <a:ext cx="1425" cy="2850"/>
              </a:xfrm>
              <a:custGeom>
                <a:avLst/>
                <a:gdLst/>
                <a:ahLst/>
                <a:cxnLst/>
                <a:rect l="l" t="t" r="r" b="b"/>
                <a:pathLst>
                  <a:path w="57" h="114" extrusionOk="0">
                    <a:moveTo>
                      <a:pt x="57" y="1"/>
                    </a:moveTo>
                    <a:lnTo>
                      <a:pt x="0" y="113"/>
                    </a:lnTo>
                    <a:lnTo>
                      <a:pt x="57" y="57"/>
                    </a:lnTo>
                    <a:lnTo>
                      <a:pt x="57" y="1"/>
                    </a:lnTo>
                    <a:close/>
                  </a:path>
                </a:pathLst>
              </a:custGeom>
              <a:solidFill>
                <a:srgbClr val="BF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4" name="Google Shape;25194;p54"/>
              <p:cNvSpPr/>
              <p:nvPr/>
            </p:nvSpPr>
            <p:spPr>
              <a:xfrm>
                <a:off x="2017025" y="1174825"/>
                <a:ext cx="1425" cy="4250"/>
              </a:xfrm>
              <a:custGeom>
                <a:avLst/>
                <a:gdLst/>
                <a:ahLst/>
                <a:cxnLst/>
                <a:rect l="l" t="t" r="r" b="b"/>
                <a:pathLst>
                  <a:path w="57" h="170" extrusionOk="0">
                    <a:moveTo>
                      <a:pt x="57" y="1"/>
                    </a:moveTo>
                    <a:lnTo>
                      <a:pt x="0" y="57"/>
                    </a:lnTo>
                    <a:lnTo>
                      <a:pt x="0" y="113"/>
                    </a:lnTo>
                    <a:lnTo>
                      <a:pt x="57" y="169"/>
                    </a:lnTo>
                    <a:lnTo>
                      <a:pt x="57" y="57"/>
                    </a:lnTo>
                    <a:lnTo>
                      <a:pt x="57"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5" name="Google Shape;25195;p54"/>
              <p:cNvSpPr/>
              <p:nvPr/>
            </p:nvSpPr>
            <p:spPr>
              <a:xfrm>
                <a:off x="2019825" y="1184675"/>
                <a:ext cx="1450" cy="1425"/>
              </a:xfrm>
              <a:custGeom>
                <a:avLst/>
                <a:gdLst/>
                <a:ahLst/>
                <a:cxnLst/>
                <a:rect l="l" t="t" r="r" b="b"/>
                <a:pathLst>
                  <a:path w="58" h="57" extrusionOk="0">
                    <a:moveTo>
                      <a:pt x="1" y="0"/>
                    </a:moveTo>
                    <a:lnTo>
                      <a:pt x="57" y="56"/>
                    </a:lnTo>
                    <a:lnTo>
                      <a:pt x="57"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6" name="Google Shape;25196;p54"/>
              <p:cNvSpPr/>
              <p:nvPr/>
            </p:nvSpPr>
            <p:spPr>
              <a:xfrm>
                <a:off x="2070425" y="1091925"/>
                <a:ext cx="4225" cy="1425"/>
              </a:xfrm>
              <a:custGeom>
                <a:avLst/>
                <a:gdLst/>
                <a:ahLst/>
                <a:cxnLst/>
                <a:rect l="l" t="t" r="r" b="b"/>
                <a:pathLst>
                  <a:path w="169" h="57" extrusionOk="0">
                    <a:moveTo>
                      <a:pt x="0" y="1"/>
                    </a:moveTo>
                    <a:lnTo>
                      <a:pt x="56" y="57"/>
                    </a:lnTo>
                    <a:lnTo>
                      <a:pt x="169" y="57"/>
                    </a:lnTo>
                    <a:lnTo>
                      <a:pt x="113" y="1"/>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7" name="Google Shape;25197;p54"/>
              <p:cNvSpPr/>
              <p:nvPr/>
            </p:nvSpPr>
            <p:spPr>
              <a:xfrm>
                <a:off x="2104150" y="1082100"/>
                <a:ext cx="4225" cy="4225"/>
              </a:xfrm>
              <a:custGeom>
                <a:avLst/>
                <a:gdLst/>
                <a:ahLst/>
                <a:cxnLst/>
                <a:rect l="l" t="t" r="r" b="b"/>
                <a:pathLst>
                  <a:path w="169" h="169" extrusionOk="0">
                    <a:moveTo>
                      <a:pt x="0" y="0"/>
                    </a:moveTo>
                    <a:lnTo>
                      <a:pt x="56" y="169"/>
                    </a:lnTo>
                    <a:lnTo>
                      <a:pt x="113" y="169"/>
                    </a:lnTo>
                    <a:lnTo>
                      <a:pt x="169" y="113"/>
                    </a:lnTo>
                    <a:lnTo>
                      <a:pt x="113" y="56"/>
                    </a:lnTo>
                    <a:lnTo>
                      <a:pt x="0" y="0"/>
                    </a:lnTo>
                    <a:close/>
                  </a:path>
                </a:pathLst>
              </a:custGeom>
              <a:solidFill>
                <a:srgbClr val="A7C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8" name="Google Shape;25198;p54"/>
              <p:cNvSpPr/>
              <p:nvPr/>
            </p:nvSpPr>
            <p:spPr>
              <a:xfrm>
                <a:off x="1887750" y="1200125"/>
                <a:ext cx="1425" cy="4250"/>
              </a:xfrm>
              <a:custGeom>
                <a:avLst/>
                <a:gdLst/>
                <a:ahLst/>
                <a:cxnLst/>
                <a:rect l="l" t="t" r="r" b="b"/>
                <a:pathLst>
                  <a:path w="57" h="170" extrusionOk="0">
                    <a:moveTo>
                      <a:pt x="1" y="0"/>
                    </a:moveTo>
                    <a:lnTo>
                      <a:pt x="1" y="57"/>
                    </a:lnTo>
                    <a:lnTo>
                      <a:pt x="1" y="169"/>
                    </a:lnTo>
                    <a:lnTo>
                      <a:pt x="57" y="169"/>
                    </a:lnTo>
                    <a:lnTo>
                      <a:pt x="57" y="113"/>
                    </a:lnTo>
                    <a:lnTo>
                      <a:pt x="57" y="57"/>
                    </a:lnTo>
                    <a:lnTo>
                      <a:pt x="1"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9" name="Google Shape;25199;p54"/>
              <p:cNvSpPr/>
              <p:nvPr/>
            </p:nvSpPr>
            <p:spPr>
              <a:xfrm>
                <a:off x="1821700" y="1214175"/>
                <a:ext cx="1450" cy="1425"/>
              </a:xfrm>
              <a:custGeom>
                <a:avLst/>
                <a:gdLst/>
                <a:ahLst/>
                <a:cxnLst/>
                <a:rect l="l" t="t" r="r" b="b"/>
                <a:pathLst>
                  <a:path w="58" h="57" extrusionOk="0">
                    <a:moveTo>
                      <a:pt x="1" y="0"/>
                    </a:moveTo>
                    <a:lnTo>
                      <a:pt x="1" y="57"/>
                    </a:lnTo>
                    <a:lnTo>
                      <a:pt x="57" y="57"/>
                    </a:lnTo>
                    <a:lnTo>
                      <a:pt x="1" y="0"/>
                    </a:lnTo>
                    <a:close/>
                  </a:path>
                </a:pathLst>
              </a:custGeom>
              <a:solidFill>
                <a:srgbClr val="AB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0" name="Google Shape;25200;p54"/>
              <p:cNvSpPr/>
              <p:nvPr/>
            </p:nvSpPr>
            <p:spPr>
              <a:xfrm>
                <a:off x="1942550" y="1139700"/>
                <a:ext cx="35150" cy="26725"/>
              </a:xfrm>
              <a:custGeom>
                <a:avLst/>
                <a:gdLst/>
                <a:ahLst/>
                <a:cxnLst/>
                <a:rect l="l" t="t" r="r" b="b"/>
                <a:pathLst>
                  <a:path w="1406" h="1069" extrusionOk="0">
                    <a:moveTo>
                      <a:pt x="394" y="1"/>
                    </a:moveTo>
                    <a:lnTo>
                      <a:pt x="338" y="57"/>
                    </a:lnTo>
                    <a:lnTo>
                      <a:pt x="282" y="113"/>
                    </a:lnTo>
                    <a:lnTo>
                      <a:pt x="282" y="282"/>
                    </a:lnTo>
                    <a:lnTo>
                      <a:pt x="225" y="338"/>
                    </a:lnTo>
                    <a:lnTo>
                      <a:pt x="169" y="282"/>
                    </a:lnTo>
                    <a:lnTo>
                      <a:pt x="169" y="225"/>
                    </a:lnTo>
                    <a:lnTo>
                      <a:pt x="113" y="169"/>
                    </a:lnTo>
                    <a:lnTo>
                      <a:pt x="1" y="225"/>
                    </a:lnTo>
                    <a:lnTo>
                      <a:pt x="57" y="450"/>
                    </a:lnTo>
                    <a:lnTo>
                      <a:pt x="113" y="675"/>
                    </a:lnTo>
                    <a:lnTo>
                      <a:pt x="169" y="731"/>
                    </a:lnTo>
                    <a:lnTo>
                      <a:pt x="338" y="731"/>
                    </a:lnTo>
                    <a:lnTo>
                      <a:pt x="450" y="675"/>
                    </a:lnTo>
                    <a:lnTo>
                      <a:pt x="506" y="563"/>
                    </a:lnTo>
                    <a:lnTo>
                      <a:pt x="675" y="619"/>
                    </a:lnTo>
                    <a:lnTo>
                      <a:pt x="787" y="675"/>
                    </a:lnTo>
                    <a:lnTo>
                      <a:pt x="844" y="787"/>
                    </a:lnTo>
                    <a:lnTo>
                      <a:pt x="787" y="844"/>
                    </a:lnTo>
                    <a:lnTo>
                      <a:pt x="675" y="900"/>
                    </a:lnTo>
                    <a:lnTo>
                      <a:pt x="619" y="1012"/>
                    </a:lnTo>
                    <a:lnTo>
                      <a:pt x="675" y="1069"/>
                    </a:lnTo>
                    <a:lnTo>
                      <a:pt x="900" y="1012"/>
                    </a:lnTo>
                    <a:lnTo>
                      <a:pt x="1181" y="1012"/>
                    </a:lnTo>
                    <a:lnTo>
                      <a:pt x="1293" y="956"/>
                    </a:lnTo>
                    <a:lnTo>
                      <a:pt x="1350" y="844"/>
                    </a:lnTo>
                    <a:lnTo>
                      <a:pt x="1406" y="731"/>
                    </a:lnTo>
                    <a:lnTo>
                      <a:pt x="1406" y="563"/>
                    </a:lnTo>
                    <a:lnTo>
                      <a:pt x="1350" y="506"/>
                    </a:lnTo>
                    <a:lnTo>
                      <a:pt x="1181" y="563"/>
                    </a:lnTo>
                    <a:lnTo>
                      <a:pt x="1068" y="619"/>
                    </a:lnTo>
                    <a:lnTo>
                      <a:pt x="1125" y="731"/>
                    </a:lnTo>
                    <a:lnTo>
                      <a:pt x="1125" y="844"/>
                    </a:lnTo>
                    <a:lnTo>
                      <a:pt x="1181" y="844"/>
                    </a:lnTo>
                    <a:lnTo>
                      <a:pt x="1125" y="900"/>
                    </a:lnTo>
                    <a:lnTo>
                      <a:pt x="1012" y="844"/>
                    </a:lnTo>
                    <a:lnTo>
                      <a:pt x="900" y="731"/>
                    </a:lnTo>
                    <a:lnTo>
                      <a:pt x="900" y="563"/>
                    </a:lnTo>
                    <a:lnTo>
                      <a:pt x="1012" y="394"/>
                    </a:lnTo>
                    <a:lnTo>
                      <a:pt x="1012" y="282"/>
                    </a:lnTo>
                    <a:lnTo>
                      <a:pt x="900" y="169"/>
                    </a:lnTo>
                    <a:lnTo>
                      <a:pt x="844" y="113"/>
                    </a:lnTo>
                    <a:lnTo>
                      <a:pt x="731" y="57"/>
                    </a:lnTo>
                    <a:lnTo>
                      <a:pt x="619" y="1"/>
                    </a:lnTo>
                    <a:close/>
                  </a:path>
                </a:pathLst>
              </a:custGeom>
              <a:solidFill>
                <a:srgbClr val="9FB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1" name="Google Shape;25201;p54"/>
              <p:cNvSpPr/>
              <p:nvPr/>
            </p:nvSpPr>
            <p:spPr>
              <a:xfrm>
                <a:off x="1952400" y="1162175"/>
                <a:ext cx="12650" cy="16900"/>
              </a:xfrm>
              <a:custGeom>
                <a:avLst/>
                <a:gdLst/>
                <a:ahLst/>
                <a:cxnLst/>
                <a:rect l="l" t="t" r="r" b="b"/>
                <a:pathLst>
                  <a:path w="506" h="676" extrusionOk="0">
                    <a:moveTo>
                      <a:pt x="281" y="1"/>
                    </a:moveTo>
                    <a:lnTo>
                      <a:pt x="112" y="226"/>
                    </a:lnTo>
                    <a:lnTo>
                      <a:pt x="56" y="338"/>
                    </a:lnTo>
                    <a:lnTo>
                      <a:pt x="0" y="451"/>
                    </a:lnTo>
                    <a:lnTo>
                      <a:pt x="56" y="451"/>
                    </a:lnTo>
                    <a:lnTo>
                      <a:pt x="56" y="563"/>
                    </a:lnTo>
                    <a:lnTo>
                      <a:pt x="56" y="675"/>
                    </a:lnTo>
                    <a:lnTo>
                      <a:pt x="112" y="619"/>
                    </a:lnTo>
                    <a:lnTo>
                      <a:pt x="225" y="675"/>
                    </a:lnTo>
                    <a:lnTo>
                      <a:pt x="281" y="619"/>
                    </a:lnTo>
                    <a:lnTo>
                      <a:pt x="506" y="394"/>
                    </a:lnTo>
                    <a:lnTo>
                      <a:pt x="450" y="338"/>
                    </a:lnTo>
                    <a:lnTo>
                      <a:pt x="393" y="282"/>
                    </a:lnTo>
                    <a:lnTo>
                      <a:pt x="337" y="226"/>
                    </a:lnTo>
                    <a:lnTo>
                      <a:pt x="281" y="170"/>
                    </a:lnTo>
                    <a:lnTo>
                      <a:pt x="281" y="1"/>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2" name="Google Shape;25202;p54"/>
              <p:cNvSpPr/>
              <p:nvPr/>
            </p:nvSpPr>
            <p:spPr>
              <a:xfrm>
                <a:off x="1955200" y="1177650"/>
                <a:ext cx="4250" cy="1425"/>
              </a:xfrm>
              <a:custGeom>
                <a:avLst/>
                <a:gdLst/>
                <a:ahLst/>
                <a:cxnLst/>
                <a:rect l="l" t="t" r="r" b="b"/>
                <a:pathLst>
                  <a:path w="170" h="57" extrusionOk="0">
                    <a:moveTo>
                      <a:pt x="0" y="0"/>
                    </a:moveTo>
                    <a:lnTo>
                      <a:pt x="113" y="56"/>
                    </a:lnTo>
                    <a:lnTo>
                      <a:pt x="169" y="0"/>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3" name="Google Shape;25203;p54"/>
              <p:cNvSpPr/>
              <p:nvPr/>
            </p:nvSpPr>
            <p:spPr>
              <a:xfrm>
                <a:off x="1970650" y="1138300"/>
                <a:ext cx="25" cy="1425"/>
              </a:xfrm>
              <a:custGeom>
                <a:avLst/>
                <a:gdLst/>
                <a:ahLst/>
                <a:cxnLst/>
                <a:rect l="l" t="t" r="r" b="b"/>
                <a:pathLst>
                  <a:path w="1" h="57" extrusionOk="0">
                    <a:moveTo>
                      <a:pt x="1" y="0"/>
                    </a:moveTo>
                    <a:lnTo>
                      <a:pt x="1" y="57"/>
                    </a:lnTo>
                    <a:lnTo>
                      <a:pt x="1" y="57"/>
                    </a:lnTo>
                    <a:lnTo>
                      <a:pt x="1" y="0"/>
                    </a:lnTo>
                    <a:lnTo>
                      <a:pt x="1" y="0"/>
                    </a:lnTo>
                    <a:lnTo>
                      <a:pt x="1" y="0"/>
                    </a:lnTo>
                    <a:close/>
                  </a:path>
                </a:pathLst>
              </a:custGeom>
              <a:solidFill>
                <a:srgbClr val="B7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4" name="Google Shape;25204;p54"/>
              <p:cNvSpPr/>
              <p:nvPr/>
            </p:nvSpPr>
            <p:spPr>
              <a:xfrm>
                <a:off x="1921475" y="1156575"/>
                <a:ext cx="1425" cy="1425"/>
              </a:xfrm>
              <a:custGeom>
                <a:avLst/>
                <a:gdLst/>
                <a:ahLst/>
                <a:cxnLst/>
                <a:rect l="l" t="t" r="r" b="b"/>
                <a:pathLst>
                  <a:path w="57" h="57" extrusionOk="0">
                    <a:moveTo>
                      <a:pt x="0" y="0"/>
                    </a:moveTo>
                    <a:lnTo>
                      <a:pt x="0" y="56"/>
                    </a:lnTo>
                    <a:lnTo>
                      <a:pt x="57"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5" name="Google Shape;25205;p54"/>
              <p:cNvSpPr/>
              <p:nvPr/>
            </p:nvSpPr>
            <p:spPr>
              <a:xfrm>
                <a:off x="1921475" y="1157975"/>
                <a:ext cx="25" cy="1425"/>
              </a:xfrm>
              <a:custGeom>
                <a:avLst/>
                <a:gdLst/>
                <a:ahLst/>
                <a:cxnLst/>
                <a:rect l="l" t="t" r="r" b="b"/>
                <a:pathLst>
                  <a:path w="1" h="57" extrusionOk="0">
                    <a:moveTo>
                      <a:pt x="0" y="0"/>
                    </a:moveTo>
                    <a:lnTo>
                      <a:pt x="0" y="56"/>
                    </a:lnTo>
                    <a:lnTo>
                      <a:pt x="0" y="56"/>
                    </a:lnTo>
                    <a:lnTo>
                      <a:pt x="0" y="0"/>
                    </a:lnTo>
                    <a:lnTo>
                      <a:pt x="0" y="0"/>
                    </a:lnTo>
                    <a:lnTo>
                      <a:pt x="0" y="0"/>
                    </a:lnTo>
                    <a:close/>
                  </a:path>
                </a:pathLst>
              </a:custGeom>
              <a:solidFill>
                <a:srgbClr val="B0C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6" name="Google Shape;25206;p54"/>
              <p:cNvSpPr/>
              <p:nvPr/>
            </p:nvSpPr>
            <p:spPr>
              <a:xfrm>
                <a:off x="1952400" y="1181850"/>
                <a:ext cx="1425" cy="25"/>
              </a:xfrm>
              <a:custGeom>
                <a:avLst/>
                <a:gdLst/>
                <a:ahLst/>
                <a:cxnLst/>
                <a:rect l="l" t="t" r="r" b="b"/>
                <a:pathLst>
                  <a:path w="57" h="1" extrusionOk="0">
                    <a:moveTo>
                      <a:pt x="0" y="1"/>
                    </a:moveTo>
                    <a:lnTo>
                      <a:pt x="56" y="1"/>
                    </a:lnTo>
                    <a:lnTo>
                      <a:pt x="56" y="1"/>
                    </a:lnTo>
                    <a:lnTo>
                      <a:pt x="56" y="1"/>
                    </a:lnTo>
                    <a:lnTo>
                      <a:pt x="0" y="1"/>
                    </a:lnTo>
                    <a:lnTo>
                      <a:pt x="0" y="1"/>
                    </a:lnTo>
                    <a:close/>
                  </a:path>
                </a:pathLst>
              </a:custGeom>
              <a:solidFill>
                <a:srgbClr val="ACC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7" name="Google Shape;25207;p54"/>
              <p:cNvSpPr/>
              <p:nvPr/>
            </p:nvSpPr>
            <p:spPr>
              <a:xfrm>
                <a:off x="2031075" y="1138300"/>
                <a:ext cx="1425" cy="1425"/>
              </a:xfrm>
              <a:custGeom>
                <a:avLst/>
                <a:gdLst/>
                <a:ahLst/>
                <a:cxnLst/>
                <a:rect l="l" t="t" r="r" b="b"/>
                <a:pathLst>
                  <a:path w="57" h="57" extrusionOk="0">
                    <a:moveTo>
                      <a:pt x="57" y="0"/>
                    </a:moveTo>
                    <a:lnTo>
                      <a:pt x="57" y="0"/>
                    </a:lnTo>
                    <a:lnTo>
                      <a:pt x="1" y="57"/>
                    </a:lnTo>
                    <a:lnTo>
                      <a:pt x="1" y="57"/>
                    </a:lnTo>
                    <a:lnTo>
                      <a:pt x="57" y="0"/>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8" name="Google Shape;25208;p54"/>
              <p:cNvSpPr/>
              <p:nvPr/>
            </p:nvSpPr>
            <p:spPr>
              <a:xfrm>
                <a:off x="1894775" y="1128450"/>
                <a:ext cx="2825" cy="1450"/>
              </a:xfrm>
              <a:custGeom>
                <a:avLst/>
                <a:gdLst/>
                <a:ahLst/>
                <a:cxnLst/>
                <a:rect l="l" t="t" r="r" b="b"/>
                <a:pathLst>
                  <a:path w="113" h="58" extrusionOk="0">
                    <a:moveTo>
                      <a:pt x="1" y="1"/>
                    </a:moveTo>
                    <a:lnTo>
                      <a:pt x="57" y="57"/>
                    </a:lnTo>
                    <a:lnTo>
                      <a:pt x="113" y="57"/>
                    </a:lnTo>
                    <a:lnTo>
                      <a:pt x="57" y="1"/>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9" name="Google Shape;25209;p54"/>
              <p:cNvSpPr/>
              <p:nvPr/>
            </p:nvSpPr>
            <p:spPr>
              <a:xfrm>
                <a:off x="1891975" y="1121425"/>
                <a:ext cx="1425" cy="1450"/>
              </a:xfrm>
              <a:custGeom>
                <a:avLst/>
                <a:gdLst/>
                <a:ahLst/>
                <a:cxnLst/>
                <a:rect l="l" t="t" r="r" b="b"/>
                <a:pathLst>
                  <a:path w="57" h="58" extrusionOk="0">
                    <a:moveTo>
                      <a:pt x="0" y="1"/>
                    </a:moveTo>
                    <a:lnTo>
                      <a:pt x="56" y="57"/>
                    </a:lnTo>
                    <a:lnTo>
                      <a:pt x="56"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0" name="Google Shape;25210;p54"/>
              <p:cNvSpPr/>
              <p:nvPr/>
            </p:nvSpPr>
            <p:spPr>
              <a:xfrm>
                <a:off x="1868075" y="1145325"/>
                <a:ext cx="4250" cy="4250"/>
              </a:xfrm>
              <a:custGeom>
                <a:avLst/>
                <a:gdLst/>
                <a:ahLst/>
                <a:cxnLst/>
                <a:rect l="l" t="t" r="r" b="b"/>
                <a:pathLst>
                  <a:path w="170" h="170" extrusionOk="0">
                    <a:moveTo>
                      <a:pt x="57" y="0"/>
                    </a:moveTo>
                    <a:lnTo>
                      <a:pt x="1" y="57"/>
                    </a:lnTo>
                    <a:lnTo>
                      <a:pt x="113" y="169"/>
                    </a:lnTo>
                    <a:lnTo>
                      <a:pt x="169" y="113"/>
                    </a:lnTo>
                    <a:lnTo>
                      <a:pt x="113" y="57"/>
                    </a:lnTo>
                    <a:lnTo>
                      <a:pt x="57"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1" name="Google Shape;25211;p54"/>
              <p:cNvSpPr/>
              <p:nvPr/>
            </p:nvSpPr>
            <p:spPr>
              <a:xfrm>
                <a:off x="1870900" y="1142525"/>
                <a:ext cx="2825" cy="1425"/>
              </a:xfrm>
              <a:custGeom>
                <a:avLst/>
                <a:gdLst/>
                <a:ahLst/>
                <a:cxnLst/>
                <a:rect l="l" t="t" r="r" b="b"/>
                <a:pathLst>
                  <a:path w="113" h="57" extrusionOk="0">
                    <a:moveTo>
                      <a:pt x="0" y="0"/>
                    </a:moveTo>
                    <a:lnTo>
                      <a:pt x="56" y="56"/>
                    </a:lnTo>
                    <a:lnTo>
                      <a:pt x="112" y="56"/>
                    </a:lnTo>
                    <a:lnTo>
                      <a:pt x="112"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2" name="Google Shape;25212;p54"/>
              <p:cNvSpPr/>
              <p:nvPr/>
            </p:nvSpPr>
            <p:spPr>
              <a:xfrm>
                <a:off x="1875100" y="1146725"/>
                <a:ext cx="1425" cy="1425"/>
              </a:xfrm>
              <a:custGeom>
                <a:avLst/>
                <a:gdLst/>
                <a:ahLst/>
                <a:cxnLst/>
                <a:rect l="l" t="t" r="r" b="b"/>
                <a:pathLst>
                  <a:path w="57" h="57" extrusionOk="0">
                    <a:moveTo>
                      <a:pt x="1" y="1"/>
                    </a:moveTo>
                    <a:lnTo>
                      <a:pt x="57" y="57"/>
                    </a:lnTo>
                    <a:lnTo>
                      <a:pt x="57" y="1"/>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3" name="Google Shape;25213;p54"/>
              <p:cNvSpPr/>
              <p:nvPr/>
            </p:nvSpPr>
            <p:spPr>
              <a:xfrm>
                <a:off x="1861050" y="1163600"/>
                <a:ext cx="1425" cy="1425"/>
              </a:xfrm>
              <a:custGeom>
                <a:avLst/>
                <a:gdLst/>
                <a:ahLst/>
                <a:cxnLst/>
                <a:rect l="l" t="t" r="r" b="b"/>
                <a:pathLst>
                  <a:path w="57" h="57" extrusionOk="0">
                    <a:moveTo>
                      <a:pt x="1" y="0"/>
                    </a:moveTo>
                    <a:lnTo>
                      <a:pt x="1" y="56"/>
                    </a:lnTo>
                    <a:lnTo>
                      <a:pt x="57" y="56"/>
                    </a:lnTo>
                    <a:lnTo>
                      <a:pt x="1"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4" name="Google Shape;25214;p54"/>
              <p:cNvSpPr/>
              <p:nvPr/>
            </p:nvSpPr>
            <p:spPr>
              <a:xfrm>
                <a:off x="1865275" y="1165000"/>
                <a:ext cx="1425" cy="25"/>
              </a:xfrm>
              <a:custGeom>
                <a:avLst/>
                <a:gdLst/>
                <a:ahLst/>
                <a:cxnLst/>
                <a:rect l="l" t="t" r="r" b="b"/>
                <a:pathLst>
                  <a:path w="57" h="1" extrusionOk="0">
                    <a:moveTo>
                      <a:pt x="56" y="0"/>
                    </a:moveTo>
                    <a:lnTo>
                      <a:pt x="56" y="0"/>
                    </a:lnTo>
                    <a:lnTo>
                      <a:pt x="56" y="0"/>
                    </a:lnTo>
                    <a:lnTo>
                      <a:pt x="0" y="0"/>
                    </a:lnTo>
                    <a:lnTo>
                      <a:pt x="56" y="0"/>
                    </a:lnTo>
                    <a:lnTo>
                      <a:pt x="56" y="0"/>
                    </a:lnTo>
                    <a:close/>
                  </a:path>
                </a:pathLst>
              </a:custGeom>
              <a:solidFill>
                <a:srgbClr val="B6D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5" name="Google Shape;25215;p54"/>
              <p:cNvSpPr/>
              <p:nvPr/>
            </p:nvSpPr>
            <p:spPr>
              <a:xfrm>
                <a:off x="2076050" y="1169200"/>
                <a:ext cx="4225" cy="2850"/>
              </a:xfrm>
              <a:custGeom>
                <a:avLst/>
                <a:gdLst/>
                <a:ahLst/>
                <a:cxnLst/>
                <a:rect l="l" t="t" r="r" b="b"/>
                <a:pathLst>
                  <a:path w="169" h="114" extrusionOk="0">
                    <a:moveTo>
                      <a:pt x="0" y="1"/>
                    </a:moveTo>
                    <a:lnTo>
                      <a:pt x="0" y="113"/>
                    </a:lnTo>
                    <a:lnTo>
                      <a:pt x="113" y="57"/>
                    </a:lnTo>
                    <a:lnTo>
                      <a:pt x="169"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6" name="Google Shape;25216;p54"/>
              <p:cNvSpPr/>
              <p:nvPr/>
            </p:nvSpPr>
            <p:spPr>
              <a:xfrm>
                <a:off x="2029675" y="1143925"/>
                <a:ext cx="7050" cy="8450"/>
              </a:xfrm>
              <a:custGeom>
                <a:avLst/>
                <a:gdLst/>
                <a:ahLst/>
                <a:cxnLst/>
                <a:rect l="l" t="t" r="r" b="b"/>
                <a:pathLst>
                  <a:path w="282" h="338" extrusionOk="0">
                    <a:moveTo>
                      <a:pt x="57" y="0"/>
                    </a:moveTo>
                    <a:lnTo>
                      <a:pt x="0" y="225"/>
                    </a:lnTo>
                    <a:lnTo>
                      <a:pt x="0" y="281"/>
                    </a:lnTo>
                    <a:lnTo>
                      <a:pt x="57" y="337"/>
                    </a:lnTo>
                    <a:lnTo>
                      <a:pt x="113" y="337"/>
                    </a:lnTo>
                    <a:lnTo>
                      <a:pt x="169" y="281"/>
                    </a:lnTo>
                    <a:lnTo>
                      <a:pt x="225" y="169"/>
                    </a:lnTo>
                    <a:lnTo>
                      <a:pt x="281" y="56"/>
                    </a:lnTo>
                    <a:lnTo>
                      <a:pt x="169" y="56"/>
                    </a:lnTo>
                    <a:lnTo>
                      <a:pt x="57"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7" name="Google Shape;25217;p54"/>
              <p:cNvSpPr/>
              <p:nvPr/>
            </p:nvSpPr>
            <p:spPr>
              <a:xfrm>
                <a:off x="2035300" y="1139700"/>
                <a:ext cx="2825" cy="5650"/>
              </a:xfrm>
              <a:custGeom>
                <a:avLst/>
                <a:gdLst/>
                <a:ahLst/>
                <a:cxnLst/>
                <a:rect l="l" t="t" r="r" b="b"/>
                <a:pathLst>
                  <a:path w="113" h="226" extrusionOk="0">
                    <a:moveTo>
                      <a:pt x="0" y="1"/>
                    </a:moveTo>
                    <a:lnTo>
                      <a:pt x="0" y="57"/>
                    </a:lnTo>
                    <a:lnTo>
                      <a:pt x="56" y="225"/>
                    </a:lnTo>
                    <a:lnTo>
                      <a:pt x="113" y="169"/>
                    </a:lnTo>
                    <a:lnTo>
                      <a:pt x="113" y="57"/>
                    </a:lnTo>
                    <a:lnTo>
                      <a:pt x="113" y="1"/>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8" name="Google Shape;25218;p54"/>
              <p:cNvSpPr/>
              <p:nvPr/>
            </p:nvSpPr>
            <p:spPr>
              <a:xfrm>
                <a:off x="2071825" y="1167800"/>
                <a:ext cx="4250" cy="1425"/>
              </a:xfrm>
              <a:custGeom>
                <a:avLst/>
                <a:gdLst/>
                <a:ahLst/>
                <a:cxnLst/>
                <a:rect l="l" t="t" r="r" b="b"/>
                <a:pathLst>
                  <a:path w="170" h="57" extrusionOk="0">
                    <a:moveTo>
                      <a:pt x="0" y="1"/>
                    </a:moveTo>
                    <a:lnTo>
                      <a:pt x="57" y="57"/>
                    </a:lnTo>
                    <a:lnTo>
                      <a:pt x="169" y="57"/>
                    </a:lnTo>
                    <a:lnTo>
                      <a:pt x="113" y="1"/>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9" name="Google Shape;25219;p54"/>
              <p:cNvSpPr/>
              <p:nvPr/>
            </p:nvSpPr>
            <p:spPr>
              <a:xfrm>
                <a:off x="2070425" y="1157975"/>
                <a:ext cx="25" cy="25"/>
              </a:xfrm>
              <a:custGeom>
                <a:avLst/>
                <a:gdLst/>
                <a:ahLst/>
                <a:cxnLst/>
                <a:rect l="l" t="t" r="r" b="b"/>
                <a:pathLst>
                  <a:path w="1" h="1" extrusionOk="0">
                    <a:moveTo>
                      <a:pt x="0" y="0"/>
                    </a:moveTo>
                    <a:lnTo>
                      <a:pt x="0" y="0"/>
                    </a:lnTo>
                    <a:lnTo>
                      <a:pt x="0" y="0"/>
                    </a:lnTo>
                    <a:lnTo>
                      <a:pt x="0" y="0"/>
                    </a:lnTo>
                    <a:lnTo>
                      <a:pt x="0" y="0"/>
                    </a:lnTo>
                    <a:close/>
                  </a:path>
                </a:pathLst>
              </a:custGeom>
              <a:solidFill>
                <a:srgbClr val="BDD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0" name="Google Shape;25220;p54"/>
              <p:cNvSpPr/>
              <p:nvPr/>
            </p:nvSpPr>
            <p:spPr>
              <a:xfrm>
                <a:off x="1959425" y="1143925"/>
                <a:ext cx="1425" cy="1425"/>
              </a:xfrm>
              <a:custGeom>
                <a:avLst/>
                <a:gdLst/>
                <a:ahLst/>
                <a:cxnLst/>
                <a:rect l="l" t="t" r="r" b="b"/>
                <a:pathLst>
                  <a:path w="57" h="57" extrusionOk="0">
                    <a:moveTo>
                      <a:pt x="0" y="0"/>
                    </a:moveTo>
                    <a:lnTo>
                      <a:pt x="0" y="56"/>
                    </a:lnTo>
                    <a:lnTo>
                      <a:pt x="56" y="56"/>
                    </a:lnTo>
                    <a:lnTo>
                      <a:pt x="56"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1" name="Google Shape;25221;p54"/>
              <p:cNvSpPr/>
              <p:nvPr/>
            </p:nvSpPr>
            <p:spPr>
              <a:xfrm>
                <a:off x="1960825" y="1143925"/>
                <a:ext cx="4225" cy="2825"/>
              </a:xfrm>
              <a:custGeom>
                <a:avLst/>
                <a:gdLst/>
                <a:ahLst/>
                <a:cxnLst/>
                <a:rect l="l" t="t" r="r" b="b"/>
                <a:pathLst>
                  <a:path w="169" h="113" extrusionOk="0">
                    <a:moveTo>
                      <a:pt x="169" y="0"/>
                    </a:moveTo>
                    <a:lnTo>
                      <a:pt x="0" y="56"/>
                    </a:lnTo>
                    <a:lnTo>
                      <a:pt x="113" y="113"/>
                    </a:lnTo>
                    <a:lnTo>
                      <a:pt x="169" y="0"/>
                    </a:lnTo>
                    <a:close/>
                  </a:path>
                </a:pathLst>
              </a:custGeom>
              <a:solidFill>
                <a:srgbClr val="ABC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a:extLst>
              <a:ext uri="{FF2B5EF4-FFF2-40B4-BE49-F238E27FC236}">
                <a16:creationId xmlns:a16="http://schemas.microsoft.com/office/drawing/2014/main" id="{F87B3012-AEE3-F572-4ED4-DF805615A4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89924" y="2020403"/>
            <a:ext cx="1885185" cy="1993147"/>
          </a:xfrm>
          <a:prstGeom prst="rect">
            <a:avLst/>
          </a:prstGeom>
        </p:spPr>
      </p:pic>
      <p:sp>
        <p:nvSpPr>
          <p:cNvPr id="10" name="Subtitle 9">
            <a:extLst>
              <a:ext uri="{FF2B5EF4-FFF2-40B4-BE49-F238E27FC236}">
                <a16:creationId xmlns:a16="http://schemas.microsoft.com/office/drawing/2014/main" id="{3790D0E5-4A9B-94C0-BF6D-015642B50D63}"/>
              </a:ext>
            </a:extLst>
          </p:cNvPr>
          <p:cNvSpPr>
            <a:spLocks noGrp="1"/>
          </p:cNvSpPr>
          <p:nvPr>
            <p:ph type="subTitle" idx="3"/>
          </p:nvPr>
        </p:nvSpPr>
        <p:spPr/>
        <p:txBody>
          <a:bodyPr/>
          <a:lstStyle/>
          <a:p>
            <a:endParaRPr lang="en-H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25"/>
        <p:cNvGrpSpPr/>
        <p:nvPr/>
      </p:nvGrpSpPr>
      <p:grpSpPr>
        <a:xfrm>
          <a:off x="0" y="0"/>
          <a:ext cx="0" cy="0"/>
          <a:chOff x="0" y="0"/>
          <a:chExt cx="0" cy="0"/>
        </a:xfrm>
      </p:grpSpPr>
      <p:grpSp>
        <p:nvGrpSpPr>
          <p:cNvPr id="25226" name="Google Shape;25226;p55"/>
          <p:cNvGrpSpPr/>
          <p:nvPr/>
        </p:nvGrpSpPr>
        <p:grpSpPr>
          <a:xfrm flipH="1">
            <a:off x="1512502" y="209470"/>
            <a:ext cx="6022412" cy="872855"/>
            <a:chOff x="1497571" y="384447"/>
            <a:chExt cx="6022412" cy="872855"/>
          </a:xfrm>
        </p:grpSpPr>
        <p:grpSp>
          <p:nvGrpSpPr>
            <p:cNvPr id="25227" name="Google Shape;25227;p55"/>
            <p:cNvGrpSpPr/>
            <p:nvPr/>
          </p:nvGrpSpPr>
          <p:grpSpPr>
            <a:xfrm>
              <a:off x="1696883" y="433894"/>
              <a:ext cx="5750248" cy="823408"/>
              <a:chOff x="554450" y="-209175"/>
              <a:chExt cx="4072125" cy="583150"/>
            </a:xfrm>
          </p:grpSpPr>
          <p:sp>
            <p:nvSpPr>
              <p:cNvPr id="25228" name="Google Shape;25228;p55"/>
              <p:cNvSpPr/>
              <p:nvPr/>
            </p:nvSpPr>
            <p:spPr>
              <a:xfrm>
                <a:off x="554450" y="-209175"/>
                <a:ext cx="4072125" cy="580350"/>
              </a:xfrm>
              <a:custGeom>
                <a:avLst/>
                <a:gdLst/>
                <a:ahLst/>
                <a:cxnLst/>
                <a:rect l="l" t="t" r="r" b="b"/>
                <a:pathLst>
                  <a:path w="162885" h="23214" extrusionOk="0">
                    <a:moveTo>
                      <a:pt x="0" y="0"/>
                    </a:moveTo>
                    <a:lnTo>
                      <a:pt x="0" y="23045"/>
                    </a:lnTo>
                    <a:lnTo>
                      <a:pt x="3653" y="22539"/>
                    </a:lnTo>
                    <a:lnTo>
                      <a:pt x="8543" y="23213"/>
                    </a:lnTo>
                    <a:lnTo>
                      <a:pt x="12197" y="22539"/>
                    </a:lnTo>
                    <a:lnTo>
                      <a:pt x="19447" y="22539"/>
                    </a:lnTo>
                    <a:lnTo>
                      <a:pt x="24337" y="21920"/>
                    </a:lnTo>
                    <a:lnTo>
                      <a:pt x="29171" y="21246"/>
                    </a:lnTo>
                    <a:lnTo>
                      <a:pt x="38894" y="21246"/>
                    </a:lnTo>
                    <a:lnTo>
                      <a:pt x="41367" y="20628"/>
                    </a:lnTo>
                    <a:lnTo>
                      <a:pt x="42885" y="20628"/>
                    </a:lnTo>
                    <a:lnTo>
                      <a:pt x="46482" y="20684"/>
                    </a:lnTo>
                    <a:lnTo>
                      <a:pt x="48562" y="20796"/>
                    </a:lnTo>
                    <a:lnTo>
                      <a:pt x="50585" y="20909"/>
                    </a:lnTo>
                    <a:lnTo>
                      <a:pt x="52271" y="21021"/>
                    </a:lnTo>
                    <a:lnTo>
                      <a:pt x="52946" y="21134"/>
                    </a:lnTo>
                    <a:lnTo>
                      <a:pt x="53508" y="21246"/>
                    </a:lnTo>
                    <a:lnTo>
                      <a:pt x="54463" y="21415"/>
                    </a:lnTo>
                    <a:lnTo>
                      <a:pt x="55475" y="21527"/>
                    </a:lnTo>
                    <a:lnTo>
                      <a:pt x="56487" y="21527"/>
                    </a:lnTo>
                    <a:lnTo>
                      <a:pt x="57442" y="21471"/>
                    </a:lnTo>
                    <a:lnTo>
                      <a:pt x="58960" y="21358"/>
                    </a:lnTo>
                    <a:lnTo>
                      <a:pt x="59578" y="21246"/>
                    </a:lnTo>
                    <a:lnTo>
                      <a:pt x="60421" y="21077"/>
                    </a:lnTo>
                    <a:lnTo>
                      <a:pt x="62613" y="20628"/>
                    </a:lnTo>
                    <a:lnTo>
                      <a:pt x="64075" y="20403"/>
                    </a:lnTo>
                    <a:lnTo>
                      <a:pt x="65705" y="20178"/>
                    </a:lnTo>
                    <a:lnTo>
                      <a:pt x="67503" y="20009"/>
                    </a:lnTo>
                    <a:lnTo>
                      <a:pt x="69302" y="19953"/>
                    </a:lnTo>
                    <a:lnTo>
                      <a:pt x="70932" y="20009"/>
                    </a:lnTo>
                    <a:lnTo>
                      <a:pt x="72168" y="20178"/>
                    </a:lnTo>
                    <a:lnTo>
                      <a:pt x="73180" y="20403"/>
                    </a:lnTo>
                    <a:lnTo>
                      <a:pt x="74023" y="20628"/>
                    </a:lnTo>
                    <a:lnTo>
                      <a:pt x="74810" y="20853"/>
                    </a:lnTo>
                    <a:lnTo>
                      <a:pt x="75597" y="21077"/>
                    </a:lnTo>
                    <a:lnTo>
                      <a:pt x="76608" y="21190"/>
                    </a:lnTo>
                    <a:lnTo>
                      <a:pt x="77789" y="21246"/>
                    </a:lnTo>
                    <a:lnTo>
                      <a:pt x="78519" y="21246"/>
                    </a:lnTo>
                    <a:lnTo>
                      <a:pt x="79306" y="21134"/>
                    </a:lnTo>
                    <a:lnTo>
                      <a:pt x="81105" y="20853"/>
                    </a:lnTo>
                    <a:lnTo>
                      <a:pt x="83072" y="20459"/>
                    </a:lnTo>
                    <a:lnTo>
                      <a:pt x="85096" y="19953"/>
                    </a:lnTo>
                    <a:lnTo>
                      <a:pt x="87119" y="19504"/>
                    </a:lnTo>
                    <a:lnTo>
                      <a:pt x="89086" y="19110"/>
                    </a:lnTo>
                    <a:lnTo>
                      <a:pt x="90885" y="18773"/>
                    </a:lnTo>
                    <a:lnTo>
                      <a:pt x="91672" y="18717"/>
                    </a:lnTo>
                    <a:lnTo>
                      <a:pt x="92402" y="18660"/>
                    </a:lnTo>
                    <a:lnTo>
                      <a:pt x="93133" y="18717"/>
                    </a:lnTo>
                    <a:lnTo>
                      <a:pt x="93976" y="18773"/>
                    </a:lnTo>
                    <a:lnTo>
                      <a:pt x="95887" y="18998"/>
                    </a:lnTo>
                    <a:lnTo>
                      <a:pt x="97967" y="19279"/>
                    </a:lnTo>
                    <a:lnTo>
                      <a:pt x="100159" y="19672"/>
                    </a:lnTo>
                    <a:lnTo>
                      <a:pt x="104149" y="20290"/>
                    </a:lnTo>
                    <a:lnTo>
                      <a:pt x="105779" y="20515"/>
                    </a:lnTo>
                    <a:lnTo>
                      <a:pt x="106960" y="20628"/>
                    </a:lnTo>
                    <a:lnTo>
                      <a:pt x="108252" y="20684"/>
                    </a:lnTo>
                    <a:lnTo>
                      <a:pt x="110107" y="20796"/>
                    </a:lnTo>
                    <a:lnTo>
                      <a:pt x="114547" y="21246"/>
                    </a:lnTo>
                    <a:lnTo>
                      <a:pt x="120337" y="21920"/>
                    </a:lnTo>
                    <a:lnTo>
                      <a:pt x="132477" y="19953"/>
                    </a:lnTo>
                    <a:lnTo>
                      <a:pt x="142201" y="21920"/>
                    </a:lnTo>
                    <a:lnTo>
                      <a:pt x="153161" y="21920"/>
                    </a:lnTo>
                    <a:lnTo>
                      <a:pt x="162884" y="20459"/>
                    </a:lnTo>
                    <a:lnTo>
                      <a:pt x="1628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9" name="Google Shape;25229;p55"/>
              <p:cNvSpPr/>
              <p:nvPr/>
            </p:nvSpPr>
            <p:spPr>
              <a:xfrm>
                <a:off x="1599875" y="227825"/>
                <a:ext cx="3026700" cy="113825"/>
              </a:xfrm>
              <a:custGeom>
                <a:avLst/>
                <a:gdLst/>
                <a:ahLst/>
                <a:cxnLst/>
                <a:rect l="l" t="t" r="r" b="b"/>
                <a:pathLst>
                  <a:path w="121068" h="4553" extrusionOk="0">
                    <a:moveTo>
                      <a:pt x="49686" y="0"/>
                    </a:moveTo>
                    <a:lnTo>
                      <a:pt x="46257" y="618"/>
                    </a:lnTo>
                    <a:lnTo>
                      <a:pt x="42773" y="1574"/>
                    </a:lnTo>
                    <a:lnTo>
                      <a:pt x="40468" y="1237"/>
                    </a:lnTo>
                    <a:lnTo>
                      <a:pt x="38164" y="1855"/>
                    </a:lnTo>
                    <a:lnTo>
                      <a:pt x="34735" y="2754"/>
                    </a:lnTo>
                    <a:lnTo>
                      <a:pt x="29564" y="1855"/>
                    </a:lnTo>
                    <a:lnTo>
                      <a:pt x="21527" y="1855"/>
                    </a:lnTo>
                    <a:lnTo>
                      <a:pt x="19222" y="2136"/>
                    </a:lnTo>
                    <a:lnTo>
                      <a:pt x="16300" y="2754"/>
                    </a:lnTo>
                    <a:lnTo>
                      <a:pt x="12871" y="3091"/>
                    </a:lnTo>
                    <a:lnTo>
                      <a:pt x="10005" y="2754"/>
                    </a:lnTo>
                    <a:lnTo>
                      <a:pt x="3653" y="2473"/>
                    </a:lnTo>
                    <a:lnTo>
                      <a:pt x="2473" y="2642"/>
                    </a:lnTo>
                    <a:lnTo>
                      <a:pt x="1293" y="2923"/>
                    </a:lnTo>
                    <a:lnTo>
                      <a:pt x="0" y="3260"/>
                    </a:lnTo>
                    <a:lnTo>
                      <a:pt x="2361" y="3260"/>
                    </a:lnTo>
                    <a:lnTo>
                      <a:pt x="5789" y="3373"/>
                    </a:lnTo>
                    <a:lnTo>
                      <a:pt x="7588" y="3429"/>
                    </a:lnTo>
                    <a:lnTo>
                      <a:pt x="9274" y="3541"/>
                    </a:lnTo>
                    <a:lnTo>
                      <a:pt x="10679" y="3710"/>
                    </a:lnTo>
                    <a:lnTo>
                      <a:pt x="11691" y="3878"/>
                    </a:lnTo>
                    <a:lnTo>
                      <a:pt x="12646" y="4103"/>
                    </a:lnTo>
                    <a:lnTo>
                      <a:pt x="13658" y="4159"/>
                    </a:lnTo>
                    <a:lnTo>
                      <a:pt x="15625" y="4159"/>
                    </a:lnTo>
                    <a:lnTo>
                      <a:pt x="17143" y="3991"/>
                    </a:lnTo>
                    <a:lnTo>
                      <a:pt x="17761" y="3878"/>
                    </a:lnTo>
                    <a:lnTo>
                      <a:pt x="18604" y="3710"/>
                    </a:lnTo>
                    <a:lnTo>
                      <a:pt x="20796" y="3260"/>
                    </a:lnTo>
                    <a:lnTo>
                      <a:pt x="22258" y="3035"/>
                    </a:lnTo>
                    <a:lnTo>
                      <a:pt x="23888" y="2810"/>
                    </a:lnTo>
                    <a:lnTo>
                      <a:pt x="25686" y="2642"/>
                    </a:lnTo>
                    <a:lnTo>
                      <a:pt x="27485" y="2586"/>
                    </a:lnTo>
                    <a:lnTo>
                      <a:pt x="29115" y="2642"/>
                    </a:lnTo>
                    <a:lnTo>
                      <a:pt x="30351" y="2810"/>
                    </a:lnTo>
                    <a:lnTo>
                      <a:pt x="31363" y="3035"/>
                    </a:lnTo>
                    <a:lnTo>
                      <a:pt x="32206" y="3260"/>
                    </a:lnTo>
                    <a:lnTo>
                      <a:pt x="32993" y="3485"/>
                    </a:lnTo>
                    <a:lnTo>
                      <a:pt x="33780" y="3710"/>
                    </a:lnTo>
                    <a:lnTo>
                      <a:pt x="34791" y="3822"/>
                    </a:lnTo>
                    <a:lnTo>
                      <a:pt x="35972" y="3878"/>
                    </a:lnTo>
                    <a:lnTo>
                      <a:pt x="36702" y="3878"/>
                    </a:lnTo>
                    <a:lnTo>
                      <a:pt x="37489" y="3766"/>
                    </a:lnTo>
                    <a:lnTo>
                      <a:pt x="39288" y="3485"/>
                    </a:lnTo>
                    <a:lnTo>
                      <a:pt x="41255" y="3091"/>
                    </a:lnTo>
                    <a:lnTo>
                      <a:pt x="43279" y="2586"/>
                    </a:lnTo>
                    <a:lnTo>
                      <a:pt x="45302" y="2136"/>
                    </a:lnTo>
                    <a:lnTo>
                      <a:pt x="47269" y="1743"/>
                    </a:lnTo>
                    <a:lnTo>
                      <a:pt x="49068" y="1405"/>
                    </a:lnTo>
                    <a:lnTo>
                      <a:pt x="49855" y="1349"/>
                    </a:lnTo>
                    <a:lnTo>
                      <a:pt x="50585" y="1293"/>
                    </a:lnTo>
                    <a:lnTo>
                      <a:pt x="51316" y="1349"/>
                    </a:lnTo>
                    <a:lnTo>
                      <a:pt x="52159" y="1405"/>
                    </a:lnTo>
                    <a:lnTo>
                      <a:pt x="54070" y="1630"/>
                    </a:lnTo>
                    <a:lnTo>
                      <a:pt x="56150" y="1911"/>
                    </a:lnTo>
                    <a:lnTo>
                      <a:pt x="58342" y="2305"/>
                    </a:lnTo>
                    <a:lnTo>
                      <a:pt x="62332" y="2923"/>
                    </a:lnTo>
                    <a:lnTo>
                      <a:pt x="63962" y="3148"/>
                    </a:lnTo>
                    <a:lnTo>
                      <a:pt x="65143" y="3260"/>
                    </a:lnTo>
                    <a:lnTo>
                      <a:pt x="66435" y="3316"/>
                    </a:lnTo>
                    <a:lnTo>
                      <a:pt x="68290" y="3429"/>
                    </a:lnTo>
                    <a:lnTo>
                      <a:pt x="72730" y="3878"/>
                    </a:lnTo>
                    <a:lnTo>
                      <a:pt x="78520" y="4553"/>
                    </a:lnTo>
                    <a:lnTo>
                      <a:pt x="90660" y="2586"/>
                    </a:lnTo>
                    <a:lnTo>
                      <a:pt x="100384" y="4553"/>
                    </a:lnTo>
                    <a:lnTo>
                      <a:pt x="111344" y="4553"/>
                    </a:lnTo>
                    <a:lnTo>
                      <a:pt x="121067" y="3091"/>
                    </a:lnTo>
                    <a:lnTo>
                      <a:pt x="118201" y="2754"/>
                    </a:lnTo>
                    <a:lnTo>
                      <a:pt x="115896" y="3091"/>
                    </a:lnTo>
                    <a:lnTo>
                      <a:pt x="113592" y="2754"/>
                    </a:lnTo>
                    <a:lnTo>
                      <a:pt x="112412" y="3373"/>
                    </a:lnTo>
                    <a:lnTo>
                      <a:pt x="107241" y="3373"/>
                    </a:lnTo>
                    <a:lnTo>
                      <a:pt x="106117" y="2754"/>
                    </a:lnTo>
                    <a:lnTo>
                      <a:pt x="103812" y="3373"/>
                    </a:lnTo>
                    <a:lnTo>
                      <a:pt x="98023" y="3373"/>
                    </a:lnTo>
                    <a:lnTo>
                      <a:pt x="93414" y="2136"/>
                    </a:lnTo>
                    <a:lnTo>
                      <a:pt x="91728" y="1855"/>
                    </a:lnTo>
                    <a:lnTo>
                      <a:pt x="88243" y="2136"/>
                    </a:lnTo>
                    <a:lnTo>
                      <a:pt x="84253" y="2754"/>
                    </a:lnTo>
                    <a:lnTo>
                      <a:pt x="80768" y="2473"/>
                    </a:lnTo>
                    <a:lnTo>
                      <a:pt x="79025" y="2754"/>
                    </a:lnTo>
                    <a:lnTo>
                      <a:pt x="76721" y="3091"/>
                    </a:lnTo>
                    <a:lnTo>
                      <a:pt x="74417" y="3091"/>
                    </a:lnTo>
                    <a:lnTo>
                      <a:pt x="72730" y="2754"/>
                    </a:lnTo>
                    <a:lnTo>
                      <a:pt x="70426" y="2754"/>
                    </a:lnTo>
                    <a:lnTo>
                      <a:pt x="68121" y="1237"/>
                    </a:lnTo>
                    <a:lnTo>
                      <a:pt x="62951" y="2473"/>
                    </a:lnTo>
                    <a:lnTo>
                      <a:pt x="54295" y="956"/>
                    </a:lnTo>
                    <a:lnTo>
                      <a:pt x="53677" y="618"/>
                    </a:lnTo>
                    <a:lnTo>
                      <a:pt x="53115" y="450"/>
                    </a:lnTo>
                    <a:lnTo>
                      <a:pt x="52834" y="337"/>
                    </a:lnTo>
                    <a:lnTo>
                      <a:pt x="52552" y="337"/>
                    </a:lnTo>
                    <a:lnTo>
                      <a:pt x="51878" y="281"/>
                    </a:lnTo>
                    <a:lnTo>
                      <a:pt x="50923" y="169"/>
                    </a:lnTo>
                    <a:lnTo>
                      <a:pt x="496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0" name="Google Shape;25230;p55"/>
              <p:cNvSpPr/>
              <p:nvPr/>
            </p:nvSpPr>
            <p:spPr>
              <a:xfrm>
                <a:off x="554450" y="289650"/>
                <a:ext cx="1007500" cy="84325"/>
              </a:xfrm>
              <a:custGeom>
                <a:avLst/>
                <a:gdLst/>
                <a:ahLst/>
                <a:cxnLst/>
                <a:rect l="l" t="t" r="r" b="b"/>
                <a:pathLst>
                  <a:path w="40300" h="3373" extrusionOk="0">
                    <a:moveTo>
                      <a:pt x="32262" y="0"/>
                    </a:moveTo>
                    <a:lnTo>
                      <a:pt x="29396" y="900"/>
                    </a:lnTo>
                    <a:lnTo>
                      <a:pt x="25349" y="1237"/>
                    </a:lnTo>
                    <a:lnTo>
                      <a:pt x="24169" y="1237"/>
                    </a:lnTo>
                    <a:lnTo>
                      <a:pt x="19560" y="1799"/>
                    </a:lnTo>
                    <a:lnTo>
                      <a:pt x="18379" y="1967"/>
                    </a:lnTo>
                    <a:lnTo>
                      <a:pt x="17424" y="2080"/>
                    </a:lnTo>
                    <a:lnTo>
                      <a:pt x="16693" y="2136"/>
                    </a:lnTo>
                    <a:lnTo>
                      <a:pt x="15569" y="2136"/>
                    </a:lnTo>
                    <a:lnTo>
                      <a:pt x="12703" y="1518"/>
                    </a:lnTo>
                    <a:lnTo>
                      <a:pt x="8094" y="2136"/>
                    </a:lnTo>
                    <a:lnTo>
                      <a:pt x="6913" y="2136"/>
                    </a:lnTo>
                    <a:lnTo>
                      <a:pt x="4047" y="1799"/>
                    </a:lnTo>
                    <a:lnTo>
                      <a:pt x="1742" y="2136"/>
                    </a:lnTo>
                    <a:lnTo>
                      <a:pt x="0" y="2080"/>
                    </a:lnTo>
                    <a:lnTo>
                      <a:pt x="0" y="3204"/>
                    </a:lnTo>
                    <a:lnTo>
                      <a:pt x="3653" y="2698"/>
                    </a:lnTo>
                    <a:lnTo>
                      <a:pt x="8543" y="3373"/>
                    </a:lnTo>
                    <a:lnTo>
                      <a:pt x="12197" y="2698"/>
                    </a:lnTo>
                    <a:lnTo>
                      <a:pt x="19447" y="2698"/>
                    </a:lnTo>
                    <a:lnTo>
                      <a:pt x="24337" y="2080"/>
                    </a:lnTo>
                    <a:lnTo>
                      <a:pt x="29171" y="1405"/>
                    </a:lnTo>
                    <a:lnTo>
                      <a:pt x="38894" y="1405"/>
                    </a:lnTo>
                    <a:lnTo>
                      <a:pt x="40300" y="1068"/>
                    </a:lnTo>
                    <a:lnTo>
                      <a:pt x="40019" y="1012"/>
                    </a:lnTo>
                    <a:lnTo>
                      <a:pt x="39738" y="900"/>
                    </a:lnTo>
                    <a:lnTo>
                      <a:pt x="39569" y="787"/>
                    </a:lnTo>
                    <a:lnTo>
                      <a:pt x="39400" y="618"/>
                    </a:lnTo>
                    <a:lnTo>
                      <a:pt x="39232" y="394"/>
                    </a:lnTo>
                    <a:lnTo>
                      <a:pt x="39175" y="281"/>
                    </a:lnTo>
                    <a:lnTo>
                      <a:pt x="37433" y="281"/>
                    </a:lnTo>
                    <a:lnTo>
                      <a:pt x="35129" y="618"/>
                    </a:lnTo>
                    <a:lnTo>
                      <a:pt x="322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31" name="Google Shape;25231;p55"/>
            <p:cNvSpPr/>
            <p:nvPr/>
          </p:nvSpPr>
          <p:spPr>
            <a:xfrm rot="-1985913">
              <a:off x="1497571" y="384447"/>
              <a:ext cx="685064" cy="148945"/>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2" name="Google Shape;25232;p55"/>
            <p:cNvSpPr/>
            <p:nvPr/>
          </p:nvSpPr>
          <p:spPr>
            <a:xfrm rot="-5400000">
              <a:off x="7173633" y="678340"/>
              <a:ext cx="518100" cy="174600"/>
            </a:xfrm>
            <a:prstGeom prst="rect">
              <a:avLst/>
            </a:prstGeom>
            <a:solidFill>
              <a:srgbClr val="DFB161">
                <a:alpha val="7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33" name="Google Shape;25233;p55"/>
          <p:cNvSpPr txBox="1">
            <a:spLocks noGrp="1"/>
          </p:cNvSpPr>
          <p:nvPr>
            <p:ph type="title" idx="8"/>
          </p:nvPr>
        </p:nvSpPr>
        <p:spPr>
          <a:xfrm>
            <a:off x="1879450" y="391678"/>
            <a:ext cx="5244900" cy="4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Results</a:t>
            </a:r>
            <a:endParaRPr dirty="0"/>
          </a:p>
        </p:txBody>
      </p:sp>
      <p:sp>
        <p:nvSpPr>
          <p:cNvPr id="2" name="TextBox 1">
            <a:extLst>
              <a:ext uri="{FF2B5EF4-FFF2-40B4-BE49-F238E27FC236}">
                <a16:creationId xmlns:a16="http://schemas.microsoft.com/office/drawing/2014/main" id="{13B8FD02-6E58-CE1B-02EE-11000D0849FF}"/>
              </a:ext>
            </a:extLst>
          </p:cNvPr>
          <p:cNvSpPr txBox="1"/>
          <p:nvPr/>
        </p:nvSpPr>
        <p:spPr>
          <a:xfrm>
            <a:off x="1633459" y="2094696"/>
            <a:ext cx="6464850" cy="954107"/>
          </a:xfrm>
          <a:prstGeom prst="rect">
            <a:avLst/>
          </a:prstGeom>
          <a:noFill/>
        </p:spPr>
        <p:txBody>
          <a:bodyPr wrap="square" rtlCol="0">
            <a:spAutoFit/>
          </a:bodyPr>
          <a:lstStyle/>
          <a:p>
            <a:r>
              <a:rPr lang="en-GB" dirty="0"/>
              <a:t>https://</a:t>
            </a:r>
            <a:r>
              <a:rPr lang="en-GB" dirty="0" err="1"/>
              <a:t>www.figma.com</a:t>
            </a:r>
            <a:r>
              <a:rPr lang="en-GB" dirty="0"/>
              <a:t>/proto/luabxUhaHlKf9mXbd1JwGE/group-project-S2-n1?page-id=650%3A562&amp;type=</a:t>
            </a:r>
            <a:r>
              <a:rPr lang="en-GB" dirty="0" err="1"/>
              <a:t>design&amp;node-id</a:t>
            </a:r>
            <a:r>
              <a:rPr lang="en-GB" dirty="0"/>
              <a:t>=677-737&amp;viewport=553%2C506%2C0.09&amp;t=e2jl6cdthavicXf3-1&amp;scaling=</a:t>
            </a:r>
            <a:r>
              <a:rPr lang="en-GB" dirty="0" err="1"/>
              <a:t>scale-down-width&amp;starting-point-node-id</a:t>
            </a:r>
            <a:r>
              <a:rPr lang="en-GB" dirty="0"/>
              <a:t>=677%3A737&amp;mode=design</a:t>
            </a:r>
            <a:endParaRPr lang="en-HU"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DFE7-9BCF-C508-E6E4-EF7074DB1E95}"/>
              </a:ext>
            </a:extLst>
          </p:cNvPr>
          <p:cNvSpPr>
            <a:spLocks noGrp="1"/>
          </p:cNvSpPr>
          <p:nvPr>
            <p:ph type="ctrTitle"/>
          </p:nvPr>
        </p:nvSpPr>
        <p:spPr>
          <a:xfrm>
            <a:off x="714925" y="1036100"/>
            <a:ext cx="7735392" cy="1391100"/>
          </a:xfrm>
        </p:spPr>
        <p:txBody>
          <a:bodyPr/>
          <a:lstStyle/>
          <a:p>
            <a:r>
              <a:rPr lang="en-HU" dirty="0"/>
              <a:t>Any questions?</a:t>
            </a:r>
          </a:p>
        </p:txBody>
      </p:sp>
      <p:sp>
        <p:nvSpPr>
          <p:cNvPr id="4" name="Title 3">
            <a:extLst>
              <a:ext uri="{FF2B5EF4-FFF2-40B4-BE49-F238E27FC236}">
                <a16:creationId xmlns:a16="http://schemas.microsoft.com/office/drawing/2014/main" id="{11F73128-C07E-74CB-FD09-A1C89BABC574}"/>
              </a:ext>
            </a:extLst>
          </p:cNvPr>
          <p:cNvSpPr>
            <a:spLocks noGrp="1"/>
          </p:cNvSpPr>
          <p:nvPr>
            <p:ph type="ctrTitle" idx="2"/>
          </p:nvPr>
        </p:nvSpPr>
        <p:spPr/>
        <p:txBody>
          <a:bodyPr/>
          <a:lstStyle/>
          <a:p>
            <a:r>
              <a:rPr lang="en-HU" dirty="0"/>
              <a:t>Thanks for the attention!</a:t>
            </a:r>
          </a:p>
        </p:txBody>
      </p:sp>
    </p:spTree>
    <p:extLst>
      <p:ext uri="{BB962C8B-B14F-4D97-AF65-F5344CB8AC3E}">
        <p14:creationId xmlns:p14="http://schemas.microsoft.com/office/powerpoint/2010/main" val="1995439987"/>
      </p:ext>
    </p:extLst>
  </p:cSld>
  <p:clrMapOvr>
    <a:masterClrMapping/>
  </p:clrMapOvr>
</p:sld>
</file>

<file path=ppt/theme/theme1.xml><?xml version="1.0" encoding="utf-8"?>
<a:theme xmlns:a="http://schemas.openxmlformats.org/drawingml/2006/main" name="Self Care Products: Marketing for Spring Sales by Slidesgo">
  <a:themeElements>
    <a:clrScheme name="Simple Light">
      <a:dk1>
        <a:srgbClr val="222221"/>
      </a:dk1>
      <a:lt1>
        <a:srgbClr val="F4E9D0"/>
      </a:lt1>
      <a:dk2>
        <a:srgbClr val="A3A3DD"/>
      </a:dk2>
      <a:lt2>
        <a:srgbClr val="727759"/>
      </a:lt2>
      <a:accent1>
        <a:srgbClr val="222221"/>
      </a:accent1>
      <a:accent2>
        <a:srgbClr val="FF9B81"/>
      </a:accent2>
      <a:accent3>
        <a:srgbClr val="EAB963"/>
      </a:accent3>
      <a:accent4>
        <a:srgbClr val="FFFFFF"/>
      </a:accent4>
      <a:accent5>
        <a:srgbClr val="F2ECE2"/>
      </a:accent5>
      <a:accent6>
        <a:srgbClr val="FDFBF6"/>
      </a:accent6>
      <a:hlink>
        <a:srgbClr val="2222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1812</TotalTime>
  <Words>268</Words>
  <Application>Microsoft Macintosh PowerPoint</Application>
  <PresentationFormat>On-screen Show (16:9)</PresentationFormat>
  <Paragraphs>39</Paragraphs>
  <Slides>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Source Serif Pro</vt:lpstr>
      <vt:lpstr>Neucha</vt:lpstr>
      <vt:lpstr>Merriweather</vt:lpstr>
      <vt:lpstr>Self Care Products: Marketing for Spring Sales by Slidesgo</vt:lpstr>
      <vt:lpstr>Nathalie’s Art</vt:lpstr>
      <vt:lpstr>Starting point</vt:lpstr>
      <vt:lpstr>Where we started</vt:lpstr>
      <vt:lpstr>PowerPoint Presentation</vt:lpstr>
      <vt:lpstr>Research</vt:lpstr>
      <vt:lpstr>Ideas, Brand Guide</vt:lpstr>
      <vt:lpstr>Strategy</vt:lpstr>
      <vt:lpstr>Results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Nathalie’s Art</dc:title>
  <cp:lastModifiedBy>Aisa Blanka</cp:lastModifiedBy>
  <cp:revision>6</cp:revision>
  <dcterms:modified xsi:type="dcterms:W3CDTF">2024-03-22T14:11:57Z</dcterms:modified>
</cp:coreProperties>
</file>